
<file path=[Content_Types].xml><?xml version="1.0" encoding="utf-8"?>
<Types xmlns="http://schemas.openxmlformats.org/package/2006/content-types">
  <Default Extension="jpeg" ContentType="image/jpeg"/>
  <Default Extension="xlsx" ContentType="application/vnd.openxmlformats-officedocument.spreadsheetml.sheet"/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diagrams/colors1.xml" ContentType="application/vnd.openxmlformats-officedocument.drawingml.diagramColors+xml"/>
  <Override PartName="/ppt/diagrams/colors2.xml" ContentType="application/vnd.openxmlformats-officedocument.drawingml.diagramColors+xml"/>
  <Override PartName="/ppt/diagrams/colors3.xml" ContentType="application/vnd.openxmlformats-officedocument.drawingml.diagramColors+xml"/>
  <Override PartName="/ppt/diagrams/data1.xml" ContentType="application/vnd.openxmlformats-officedocument.drawingml.diagramData+xml"/>
  <Override PartName="/ppt/diagrams/data2.xml" ContentType="application/vnd.openxmlformats-officedocument.drawingml.diagramData+xml"/>
  <Override PartName="/ppt/diagrams/data3.xml" ContentType="application/vnd.openxmlformats-officedocument.drawingml.diagramData+xml"/>
  <Override PartName="/ppt/diagrams/drawing1.xml" ContentType="application/vnd.ms-office.drawingml.diagramDrawing+xml"/>
  <Override PartName="/ppt/diagrams/drawing2.xml" ContentType="application/vnd.ms-office.drawingml.diagramDrawing+xml"/>
  <Override PartName="/ppt/diagrams/drawing3.xml" ContentType="application/vnd.ms-office.drawingml.diagramDrawing+xml"/>
  <Override PartName="/ppt/diagrams/layout1.xml" ContentType="application/vnd.openxmlformats-officedocument.drawingml.diagramLayout+xml"/>
  <Override PartName="/ppt/diagrams/layout2.xml" ContentType="application/vnd.openxmlformats-officedocument.drawingml.diagramLayout+xml"/>
  <Override PartName="/ppt/diagrams/layout3.xml" ContentType="application/vnd.openxmlformats-officedocument.drawingml.diagramLayout+xml"/>
  <Override PartName="/ppt/diagrams/quickStyle1.xml" ContentType="application/vnd.openxmlformats-officedocument.drawingml.diagramStyle+xml"/>
  <Override PartName="/ppt/diagrams/quickStyle2.xml" ContentType="application/vnd.openxmlformats-officedocument.drawingml.diagramStyle+xml"/>
  <Override PartName="/ppt/diagrams/quickStyle3.xml" ContentType="application/vnd.openxmlformats-officedocument.drawingml.diagramStyle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2"/>
  </p:notesMasterIdLst>
  <p:sldIdLst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6" r:id="rId31"/>
  </p:sldIdLst>
  <p:sldSz cx="9144000" cy="5143500" type="screen16x9"/>
  <p:notesSz cx="6858000" cy="9144000"/>
  <p:embeddedFontLst>
    <p:embeddedFont>
      <p:font typeface="方正细倩简体" panose="03000509000000000000" pitchFamily="65" charset="-122"/>
      <p:regular r:id="rId36"/>
    </p:embeddedFont>
    <p:embeddedFont>
      <p:font typeface="微软雅黑" panose="020B0503020204020204" pitchFamily="34" charset="-122"/>
      <p:regular r:id="rId37"/>
    </p:embeddedFont>
    <p:embeddedFont>
      <p:font typeface="NanLiHei_Eurostile" panose="02010600030101010101" pitchFamily="2" charset="-122"/>
      <p:regular r:id="rId38"/>
    </p:embeddedFont>
    <p:embeddedFont>
      <p:font typeface="Calibri" panose="020F0502020204030204" charset="0"/>
      <p:regular r:id="rId39"/>
      <p:bold r:id="rId40"/>
      <p:italic r:id="rId41"/>
      <p:boldItalic r:id="rId42"/>
    </p:embeddedFont>
    <p:embeddedFont>
      <p:font typeface="Calibri Light" panose="020F0302020204030204" charset="0"/>
      <p:regular r:id="rId43"/>
      <p:italic r:id="rId44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14" d="100"/>
          <a:sy n="114" d="100"/>
        </p:scale>
        <p:origin x="45" y="29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4" Type="http://schemas.openxmlformats.org/officeDocument/2006/relationships/font" Target="fonts/font9.fntdata"/><Relationship Id="rId43" Type="http://schemas.openxmlformats.org/officeDocument/2006/relationships/font" Target="fonts/font8.fntdata"/><Relationship Id="rId42" Type="http://schemas.openxmlformats.org/officeDocument/2006/relationships/font" Target="fonts/font7.fntdata"/><Relationship Id="rId41" Type="http://schemas.openxmlformats.org/officeDocument/2006/relationships/font" Target="fonts/font6.fntdata"/><Relationship Id="rId40" Type="http://schemas.openxmlformats.org/officeDocument/2006/relationships/font" Target="fonts/font5.fntdata"/><Relationship Id="rId4" Type="http://schemas.openxmlformats.org/officeDocument/2006/relationships/slide" Target="slides/slide2.xml"/><Relationship Id="rId39" Type="http://schemas.openxmlformats.org/officeDocument/2006/relationships/font" Target="fonts/font4.fntdata"/><Relationship Id="rId38" Type="http://schemas.openxmlformats.org/officeDocument/2006/relationships/font" Target="fonts/font3.fntdata"/><Relationship Id="rId37" Type="http://schemas.openxmlformats.org/officeDocument/2006/relationships/font" Target="fonts/font2.fntdata"/><Relationship Id="rId36" Type="http://schemas.openxmlformats.org/officeDocument/2006/relationships/font" Target="fonts/font1.fntdata"/><Relationship Id="rId35" Type="http://schemas.openxmlformats.org/officeDocument/2006/relationships/tableStyles" Target="tableStyles.xml"/><Relationship Id="rId34" Type="http://schemas.openxmlformats.org/officeDocument/2006/relationships/viewProps" Target="viewProps.xml"/><Relationship Id="rId33" Type="http://schemas.openxmlformats.org/officeDocument/2006/relationships/presProps" Target="presProps.xml"/><Relationship Id="rId32" Type="http://schemas.openxmlformats.org/officeDocument/2006/relationships/notesMaster" Target="notesMasters/notesMaster1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>
        <c:manualLayout>
          <c:xMode val="edge"/>
          <c:yMode val="edge"/>
          <c:x val="0.443127905489824"/>
          <c:y val="0.056872101584619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200" b="0" i="0" u="none" strike="noStrike" kern="1200" spc="0" baseline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defRPr>
          </a:pPr>
        </a:p>
      </c:txPr>
    </c:title>
    <c:autoTitleDeleted val="0"/>
    <c:plotArea>
      <c:layout>
        <c:manualLayout>
          <c:layoutTarget val="inner"/>
          <c:xMode val="edge"/>
          <c:yMode val="edge"/>
          <c:x val="0.300101553757564"/>
          <c:y val="0.187872733372467"/>
          <c:w val="0.409275574903235"/>
          <c:h val="0.61391343872087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solidFill>
              <a:srgbClr val="F78D2E"/>
            </a:solidFill>
            <a:ln>
              <a:solidFill>
                <a:schemeClr val="bg1"/>
              </a:solidFill>
            </a:ln>
          </c:spPr>
          <c:explosion val="0"/>
          <c:dPt>
            <c:idx val="0"/>
            <c:bubble3D val="0"/>
            <c:spPr>
              <a:solidFill>
                <a:srgbClr val="F78D2E"/>
              </a:solidFill>
              <a:ln w="19050">
                <a:solidFill>
                  <a:srgbClr val="F78D2E"/>
                </a:solidFill>
              </a:ln>
              <a:effectLst/>
            </c:spPr>
          </c:dPt>
          <c:dPt>
            <c:idx val="1"/>
            <c:bubble3D val="0"/>
            <c:spPr>
              <a:solidFill>
                <a:srgbClr val="838BC5"/>
              </a:solidFill>
              <a:ln w="19050">
                <a:solidFill>
                  <a:srgbClr val="838BC5"/>
                </a:solidFill>
              </a:ln>
              <a:effectLst/>
            </c:spPr>
          </c:dPt>
          <c:dPt>
            <c:idx val="2"/>
            <c:bubble3D val="0"/>
            <c:spPr>
              <a:solidFill>
                <a:srgbClr val="D74B56"/>
              </a:solidFill>
              <a:ln w="19050">
                <a:solidFill>
                  <a:srgbClr val="D74B56"/>
                </a:solidFill>
              </a:ln>
              <a:effectLst/>
            </c:spPr>
          </c:dPt>
          <c:dPt>
            <c:idx val="3"/>
            <c:bubble3D val="0"/>
            <c:spPr>
              <a:solidFill>
                <a:srgbClr val="FFB82E"/>
              </a:solidFill>
              <a:ln w="19050">
                <a:solidFill>
                  <a:srgbClr val="FFB82E"/>
                </a:solidFill>
              </a:ln>
              <a:effectLst/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0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prstDash val="solid"/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8.2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0767355318237433"/>
          <c:y val="0.875001166176624"/>
          <c:w val="0.865486301189239"/>
          <c:h val="0.096562783031066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100" b="0" i="0" u="none" strike="noStrike" kern="1200" baseline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400" b="0" i="0" u="none" strike="noStrike" kern="1200" spc="0" baseline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defRPr>
          </a:pPr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rgbClr val="D74B5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/>
              <a:lstStyle/>
              <a:p>
                <a:pPr>
                  <a:defRPr lang="zh-CN" sz="1195" b="0" i="0" u="none" strike="noStrike" kern="1200" baseline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prstDash val="solid"/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rgbClr val="F78D2E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/>
              <a:lstStyle/>
              <a:p>
                <a:pPr>
                  <a:defRPr lang="zh-CN" sz="1195" b="0" i="0" u="none" strike="noStrike" kern="1200" baseline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prstDash val="solid"/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系列 3</c:v>
                </c:pt>
              </c:strCache>
            </c:strRef>
          </c:tx>
          <c:spPr>
            <a:solidFill>
              <a:srgbClr val="838BC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/>
              <a:lstStyle/>
              <a:p>
                <a:pPr>
                  <a:defRPr lang="zh-CN" sz="1195" b="0" i="0" u="none" strike="noStrike" kern="1200" baseline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prstDash val="solid"/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378337152"/>
        <c:axId val="378338688"/>
      </c:barChart>
      <c:catAx>
        <c:axId val="3783371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00" b="0" i="0" u="none" strike="noStrike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</a:p>
        </c:txPr>
        <c:crossAx val="378338688"/>
        <c:crosses val="autoZero"/>
        <c:auto val="1"/>
        <c:lblAlgn val="ctr"/>
        <c:lblOffset val="100"/>
        <c:noMultiLvlLbl val="0"/>
      </c:catAx>
      <c:valAx>
        <c:axId val="3783386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prstDash val="solid"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noFill/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37833715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100" b="0" i="0" u="none" strike="noStrike" kern="1200" baseline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>
          <a:solidFill>
            <a:schemeClr val="tx1">
              <a:lumMod val="85000"/>
              <a:lumOff val="15000"/>
            </a:schemeClr>
          </a:solidFill>
        </a:defRPr>
      </a:pPr>
    </a:p>
  </c:txPr>
  <c:externalData r:id="rId1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0B46653-6963-41CC-8A6C-75A2E864F59E}" type="doc">
      <dgm:prSet loTypeId="urn:microsoft.com/office/officeart/2005/8/layout/radial6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72A50F01-4C86-4CE0-979E-F3CECC90519F}">
      <dgm:prSet phldrT="[文本]" custT="1"/>
      <dgm:spPr>
        <a:solidFill>
          <a:srgbClr val="D74B56"/>
        </a:solidFill>
      </dgm:spPr>
      <dgm:t>
        <a:bodyPr/>
        <a:lstStyle/>
        <a:p>
          <a:r>
            <a:rPr lang="zh-CN" altLang="en-US" sz="1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添加标题</a:t>
          </a:r>
          <a:endParaRPr lang="en-US" altLang="zh-CN" sz="1400" b="1" dirty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r>
            <a:rPr lang="en-US" altLang="zh-CN" sz="1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Add a title</a:t>
          </a:r>
          <a:endParaRPr lang="zh-CN" altLang="en-US" sz="1200" b="1" dirty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90C65B1-A173-4738-8D7A-1ACF69BAE1F6}" cxnId="{364C0D46-BF6A-4AA1-8E76-3EBCA7CB7E5E}" type="parTrans">
      <dgm:prSet/>
      <dgm:spPr/>
      <dgm:t>
        <a:bodyPr/>
        <a:lstStyle/>
        <a:p>
          <a:endParaRPr lang="zh-CN" altLang="en-US"/>
        </a:p>
      </dgm:t>
    </dgm:pt>
    <dgm:pt modelId="{D642BCE3-2BC1-4D78-946F-CCDA6234DDBD}" cxnId="{364C0D46-BF6A-4AA1-8E76-3EBCA7CB7E5E}" type="sibTrans">
      <dgm:prSet/>
      <dgm:spPr/>
      <dgm:t>
        <a:bodyPr/>
        <a:lstStyle/>
        <a:p>
          <a:endParaRPr lang="zh-CN" altLang="en-US"/>
        </a:p>
      </dgm:t>
    </dgm:pt>
    <dgm:pt modelId="{FD827EC8-676A-46F0-89CB-46BE036F60AA}">
      <dgm:prSet phldrT="[文本]" custT="1"/>
      <dgm:spPr>
        <a:solidFill>
          <a:srgbClr val="F78D2E"/>
        </a:solidFill>
      </dgm:spPr>
      <dgm:t>
        <a:bodyPr/>
        <a:lstStyle/>
        <a:p>
          <a:r>
            <a:rPr lang="zh-CN" altLang="en-US" sz="11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添加内容</a:t>
          </a:r>
        </a:p>
      </dgm:t>
    </dgm:pt>
    <dgm:pt modelId="{D303573D-56E9-40BA-8E22-7D5C7F5D75AD}" cxnId="{0C522F4B-9790-4BB1-B3B9-C638B9202569}" type="parTrans">
      <dgm:prSet/>
      <dgm:spPr/>
      <dgm:t>
        <a:bodyPr/>
        <a:lstStyle/>
        <a:p>
          <a:endParaRPr lang="zh-CN" altLang="en-US"/>
        </a:p>
      </dgm:t>
    </dgm:pt>
    <dgm:pt modelId="{A5C95621-42F0-430B-9939-C24716EE1C4D}" cxnId="{0C522F4B-9790-4BB1-B3B9-C638B9202569}" type="sibTrans">
      <dgm:prSet/>
      <dgm:spPr>
        <a:solidFill>
          <a:srgbClr val="838BC5"/>
        </a:solidFill>
      </dgm:spPr>
      <dgm:t>
        <a:bodyPr/>
        <a:lstStyle/>
        <a:p>
          <a:endParaRPr lang="zh-CN" altLang="en-US"/>
        </a:p>
      </dgm:t>
    </dgm:pt>
    <dgm:pt modelId="{0EAD53DF-8AC7-441E-9A3F-9730F3987106}">
      <dgm:prSet phldrT="[文本]"/>
      <dgm:spPr>
        <a:solidFill>
          <a:srgbClr val="FFB82E"/>
        </a:solidFill>
      </dgm:spPr>
      <dgm:t>
        <a:bodyPr/>
        <a:lstStyle/>
        <a:p>
          <a:r>
            <a:rPr lang="en-US" altLang="zh-CN" b="1" spc="10" baseline="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rPr>
            <a:t>Add content</a:t>
          </a:r>
          <a:endParaRPr lang="zh-CN" altLang="en-US" dirty="0"/>
        </a:p>
      </dgm:t>
    </dgm:pt>
    <dgm:pt modelId="{350E27D8-0027-479B-A296-A91A3851A777}" cxnId="{88E041B0-657E-4B92-B22E-EF974DBB140D}" type="parTrans">
      <dgm:prSet/>
      <dgm:spPr/>
      <dgm:t>
        <a:bodyPr/>
        <a:lstStyle/>
        <a:p>
          <a:endParaRPr lang="zh-CN" altLang="en-US"/>
        </a:p>
      </dgm:t>
    </dgm:pt>
    <dgm:pt modelId="{6947E02B-AA04-46DB-98BA-BEA425BA27B4}" cxnId="{88E041B0-657E-4B92-B22E-EF974DBB140D}" type="sibTrans">
      <dgm:prSet/>
      <dgm:spPr>
        <a:solidFill>
          <a:srgbClr val="838BC5"/>
        </a:solidFill>
      </dgm:spPr>
      <dgm:t>
        <a:bodyPr/>
        <a:lstStyle/>
        <a:p>
          <a:endParaRPr lang="zh-CN" altLang="en-US"/>
        </a:p>
      </dgm:t>
    </dgm:pt>
    <dgm:pt modelId="{636A197B-4BDA-4D76-B542-7773F684F5F2}">
      <dgm:prSet phldrT="[文本]"/>
      <dgm:spPr>
        <a:solidFill>
          <a:srgbClr val="F78D2E"/>
        </a:solidFill>
      </dgm:spPr>
      <dgm:t>
        <a:bodyPr/>
        <a:lstStyle/>
        <a:p>
          <a:r>
            <a:rPr lang="en-US" altLang="zh-CN" b="1" spc="10" baseline="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rPr>
            <a:t>Add content</a:t>
          </a:r>
          <a:endParaRPr lang="zh-CN" altLang="en-US" dirty="0"/>
        </a:p>
      </dgm:t>
    </dgm:pt>
    <dgm:pt modelId="{1270A505-B9B1-4CDD-97BE-3C307387AA73}" cxnId="{EE10B3E5-77D0-4AD1-AD83-32EDC5F78890}" type="parTrans">
      <dgm:prSet/>
      <dgm:spPr/>
      <dgm:t>
        <a:bodyPr/>
        <a:lstStyle/>
        <a:p>
          <a:endParaRPr lang="zh-CN" altLang="en-US"/>
        </a:p>
      </dgm:t>
    </dgm:pt>
    <dgm:pt modelId="{7C8F1221-78B8-4DB3-98AD-119AD8BAD1B1}" cxnId="{EE10B3E5-77D0-4AD1-AD83-32EDC5F78890}" type="sibTrans">
      <dgm:prSet/>
      <dgm:spPr>
        <a:solidFill>
          <a:srgbClr val="838BC5"/>
        </a:solidFill>
      </dgm:spPr>
      <dgm:t>
        <a:bodyPr/>
        <a:lstStyle/>
        <a:p>
          <a:endParaRPr lang="zh-CN" altLang="en-US"/>
        </a:p>
      </dgm:t>
    </dgm:pt>
    <dgm:pt modelId="{457ADE10-1C4B-4E6F-83AC-87E05D5DCE7F}">
      <dgm:prSet phldrT="[文本]" custT="1"/>
      <dgm:spPr>
        <a:solidFill>
          <a:srgbClr val="FFB82E"/>
        </a:solidFill>
      </dgm:spPr>
      <dgm:t>
        <a:bodyPr/>
        <a:lstStyle/>
        <a:p>
          <a:r>
            <a:rPr lang="zh-CN" altLang="en-US" sz="11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添加内容</a:t>
          </a:r>
          <a:endParaRPr lang="zh-CN" altLang="en-US" sz="1100" dirty="0"/>
        </a:p>
      </dgm:t>
    </dgm:pt>
    <dgm:pt modelId="{7CC1CC7C-755F-42C7-B48C-FBF2DF5A2D45}" cxnId="{26984A0D-B3E4-41A1-9975-DC177F95A7DD}" type="parTrans">
      <dgm:prSet/>
      <dgm:spPr/>
      <dgm:t>
        <a:bodyPr/>
        <a:lstStyle/>
        <a:p>
          <a:endParaRPr lang="zh-CN" altLang="en-US"/>
        </a:p>
      </dgm:t>
    </dgm:pt>
    <dgm:pt modelId="{FE2E1D2B-9CEE-4975-80A5-EEF8A19F8A23}" cxnId="{26984A0D-B3E4-41A1-9975-DC177F95A7DD}" type="sibTrans">
      <dgm:prSet/>
      <dgm:spPr>
        <a:solidFill>
          <a:srgbClr val="838BC5"/>
        </a:solidFill>
      </dgm:spPr>
      <dgm:t>
        <a:bodyPr/>
        <a:lstStyle/>
        <a:p>
          <a:endParaRPr lang="zh-CN" altLang="en-US"/>
        </a:p>
      </dgm:t>
    </dgm:pt>
    <dgm:pt modelId="{90B8B745-96DB-4CC5-BBFD-D0D057E42576}" type="pres">
      <dgm:prSet presAssocID="{10B46653-6963-41CC-8A6C-75A2E864F59E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AD1F889C-50B6-47B9-AC3F-57441CC62727}" type="pres">
      <dgm:prSet presAssocID="{72A50F01-4C86-4CE0-979E-F3CECC90519F}" presName="centerShape" presStyleLbl="node0" presStyleIdx="0" presStyleCnt="1"/>
      <dgm:spPr/>
    </dgm:pt>
    <dgm:pt modelId="{0CD16593-3C0D-4E2E-B74A-F16BE7255BDB}" type="pres">
      <dgm:prSet presAssocID="{FD827EC8-676A-46F0-89CB-46BE036F60AA}" presName="node" presStyleLbl="node1" presStyleIdx="0" presStyleCnt="4">
        <dgm:presLayoutVars>
          <dgm:bulletEnabled val="1"/>
        </dgm:presLayoutVars>
      </dgm:prSet>
      <dgm:spPr/>
    </dgm:pt>
    <dgm:pt modelId="{B9B537C8-FF96-47B4-94B3-89050AFD98D7}" type="pres">
      <dgm:prSet presAssocID="{FD827EC8-676A-46F0-89CB-46BE036F60AA}" presName="dummy" presStyleCnt="0"/>
      <dgm:spPr/>
    </dgm:pt>
    <dgm:pt modelId="{98AEC7FE-23E8-4404-99EA-F97B83D19D80}" type="pres">
      <dgm:prSet presAssocID="{A5C95621-42F0-430B-9939-C24716EE1C4D}" presName="sibTrans" presStyleLbl="sibTrans2D1" presStyleIdx="0" presStyleCnt="4"/>
      <dgm:spPr/>
    </dgm:pt>
    <dgm:pt modelId="{B9D15024-915A-49DA-909E-F19F557C7BE9}" type="pres">
      <dgm:prSet presAssocID="{0EAD53DF-8AC7-441E-9A3F-9730F3987106}" presName="node" presStyleLbl="node1" presStyleIdx="1" presStyleCnt="4">
        <dgm:presLayoutVars>
          <dgm:bulletEnabled val="1"/>
        </dgm:presLayoutVars>
      </dgm:prSet>
      <dgm:spPr/>
    </dgm:pt>
    <dgm:pt modelId="{B6EF9B77-FF82-4170-AB3B-07CB227070CF}" type="pres">
      <dgm:prSet presAssocID="{0EAD53DF-8AC7-441E-9A3F-9730F3987106}" presName="dummy" presStyleCnt="0"/>
      <dgm:spPr/>
    </dgm:pt>
    <dgm:pt modelId="{F38C7DB7-4010-4997-BF7C-041524032768}" type="pres">
      <dgm:prSet presAssocID="{6947E02B-AA04-46DB-98BA-BEA425BA27B4}" presName="sibTrans" presStyleLbl="sibTrans2D1" presStyleIdx="1" presStyleCnt="4"/>
      <dgm:spPr/>
    </dgm:pt>
    <dgm:pt modelId="{2FCFBB84-F833-43EB-84C5-3F4659E5D5B4}" type="pres">
      <dgm:prSet presAssocID="{636A197B-4BDA-4D76-B542-7773F684F5F2}" presName="node" presStyleLbl="node1" presStyleIdx="2" presStyleCnt="4">
        <dgm:presLayoutVars>
          <dgm:bulletEnabled val="1"/>
        </dgm:presLayoutVars>
      </dgm:prSet>
      <dgm:spPr/>
    </dgm:pt>
    <dgm:pt modelId="{CAA4155C-0822-48A7-81BD-602CB3B8CC16}" type="pres">
      <dgm:prSet presAssocID="{636A197B-4BDA-4D76-B542-7773F684F5F2}" presName="dummy" presStyleCnt="0"/>
      <dgm:spPr/>
    </dgm:pt>
    <dgm:pt modelId="{4DC21DBB-1205-4528-AD29-237231F29519}" type="pres">
      <dgm:prSet presAssocID="{7C8F1221-78B8-4DB3-98AD-119AD8BAD1B1}" presName="sibTrans" presStyleLbl="sibTrans2D1" presStyleIdx="2" presStyleCnt="4"/>
      <dgm:spPr/>
    </dgm:pt>
    <dgm:pt modelId="{55DB5AF5-1E33-4E8E-90F9-F749D7260220}" type="pres">
      <dgm:prSet presAssocID="{457ADE10-1C4B-4E6F-83AC-87E05D5DCE7F}" presName="node" presStyleLbl="node1" presStyleIdx="3" presStyleCnt="4">
        <dgm:presLayoutVars>
          <dgm:bulletEnabled val="1"/>
        </dgm:presLayoutVars>
      </dgm:prSet>
      <dgm:spPr/>
    </dgm:pt>
    <dgm:pt modelId="{410699E3-AEFB-4351-8D6A-A92056977A6D}" type="pres">
      <dgm:prSet presAssocID="{457ADE10-1C4B-4E6F-83AC-87E05D5DCE7F}" presName="dummy" presStyleCnt="0"/>
      <dgm:spPr/>
    </dgm:pt>
    <dgm:pt modelId="{EF458D7C-505B-4183-85B1-8E43FEF53A82}" type="pres">
      <dgm:prSet presAssocID="{FE2E1D2B-9CEE-4975-80A5-EEF8A19F8A23}" presName="sibTrans" presStyleLbl="sibTrans2D1" presStyleIdx="3" presStyleCnt="4"/>
      <dgm:spPr/>
    </dgm:pt>
  </dgm:ptLst>
  <dgm:cxnLst>
    <dgm:cxn modelId="{26984A0D-B3E4-41A1-9975-DC177F95A7DD}" srcId="{72A50F01-4C86-4CE0-979E-F3CECC90519F}" destId="{457ADE10-1C4B-4E6F-83AC-87E05D5DCE7F}" srcOrd="3" destOrd="0" parTransId="{7CC1CC7C-755F-42C7-B48C-FBF2DF5A2D45}" sibTransId="{FE2E1D2B-9CEE-4975-80A5-EEF8A19F8A23}"/>
    <dgm:cxn modelId="{428ECE38-9A00-46D6-832D-AF2ED540F71E}" type="presOf" srcId="{636A197B-4BDA-4D76-B542-7773F684F5F2}" destId="{2FCFBB84-F833-43EB-84C5-3F4659E5D5B4}" srcOrd="0" destOrd="0" presId="urn:microsoft.com/office/officeart/2005/8/layout/radial6"/>
    <dgm:cxn modelId="{3D6EA463-BF3B-4D73-A935-BCA0F7EDB707}" type="presOf" srcId="{A5C95621-42F0-430B-9939-C24716EE1C4D}" destId="{98AEC7FE-23E8-4404-99EA-F97B83D19D80}" srcOrd="0" destOrd="0" presId="urn:microsoft.com/office/officeart/2005/8/layout/radial6"/>
    <dgm:cxn modelId="{364C0D46-BF6A-4AA1-8E76-3EBCA7CB7E5E}" srcId="{10B46653-6963-41CC-8A6C-75A2E864F59E}" destId="{72A50F01-4C86-4CE0-979E-F3CECC90519F}" srcOrd="0" destOrd="0" parTransId="{E90C65B1-A173-4738-8D7A-1ACF69BAE1F6}" sibTransId="{D642BCE3-2BC1-4D78-946F-CCDA6234DDBD}"/>
    <dgm:cxn modelId="{713B3067-216F-4899-BB68-04D77400E592}" type="presOf" srcId="{FD827EC8-676A-46F0-89CB-46BE036F60AA}" destId="{0CD16593-3C0D-4E2E-B74A-F16BE7255BDB}" srcOrd="0" destOrd="0" presId="urn:microsoft.com/office/officeart/2005/8/layout/radial6"/>
    <dgm:cxn modelId="{0C522F4B-9790-4BB1-B3B9-C638B9202569}" srcId="{72A50F01-4C86-4CE0-979E-F3CECC90519F}" destId="{FD827EC8-676A-46F0-89CB-46BE036F60AA}" srcOrd="0" destOrd="0" parTransId="{D303573D-56E9-40BA-8E22-7D5C7F5D75AD}" sibTransId="{A5C95621-42F0-430B-9939-C24716EE1C4D}"/>
    <dgm:cxn modelId="{933D6271-0548-4D60-A42C-85BAA2F2A997}" type="presOf" srcId="{6947E02B-AA04-46DB-98BA-BEA425BA27B4}" destId="{F38C7DB7-4010-4997-BF7C-041524032768}" srcOrd="0" destOrd="0" presId="urn:microsoft.com/office/officeart/2005/8/layout/radial6"/>
    <dgm:cxn modelId="{80B73F7C-A171-4A28-879A-F7FCECDBFA1E}" type="presOf" srcId="{0EAD53DF-8AC7-441E-9A3F-9730F3987106}" destId="{B9D15024-915A-49DA-909E-F19F557C7BE9}" srcOrd="0" destOrd="0" presId="urn:microsoft.com/office/officeart/2005/8/layout/radial6"/>
    <dgm:cxn modelId="{74B0A07F-9587-484E-B548-0EB88BD382AD}" type="presOf" srcId="{457ADE10-1C4B-4E6F-83AC-87E05D5DCE7F}" destId="{55DB5AF5-1E33-4E8E-90F9-F749D7260220}" srcOrd="0" destOrd="0" presId="urn:microsoft.com/office/officeart/2005/8/layout/radial6"/>
    <dgm:cxn modelId="{5F079698-8DA2-4903-A6DF-0DCEB5C1FD3A}" type="presOf" srcId="{FE2E1D2B-9CEE-4975-80A5-EEF8A19F8A23}" destId="{EF458D7C-505B-4183-85B1-8E43FEF53A82}" srcOrd="0" destOrd="0" presId="urn:microsoft.com/office/officeart/2005/8/layout/radial6"/>
    <dgm:cxn modelId="{88E041B0-657E-4B92-B22E-EF974DBB140D}" srcId="{72A50F01-4C86-4CE0-979E-F3CECC90519F}" destId="{0EAD53DF-8AC7-441E-9A3F-9730F3987106}" srcOrd="1" destOrd="0" parTransId="{350E27D8-0027-479B-A296-A91A3851A777}" sibTransId="{6947E02B-AA04-46DB-98BA-BEA425BA27B4}"/>
    <dgm:cxn modelId="{285D23E5-CBF4-4469-B743-7E2BB09FC828}" type="presOf" srcId="{72A50F01-4C86-4CE0-979E-F3CECC90519F}" destId="{AD1F889C-50B6-47B9-AC3F-57441CC62727}" srcOrd="0" destOrd="0" presId="urn:microsoft.com/office/officeart/2005/8/layout/radial6"/>
    <dgm:cxn modelId="{EE10B3E5-77D0-4AD1-AD83-32EDC5F78890}" srcId="{72A50F01-4C86-4CE0-979E-F3CECC90519F}" destId="{636A197B-4BDA-4D76-B542-7773F684F5F2}" srcOrd="2" destOrd="0" parTransId="{1270A505-B9B1-4CDD-97BE-3C307387AA73}" sibTransId="{7C8F1221-78B8-4DB3-98AD-119AD8BAD1B1}"/>
    <dgm:cxn modelId="{1A8153F0-E42E-4AA2-B5CB-2AB02A161A41}" type="presOf" srcId="{10B46653-6963-41CC-8A6C-75A2E864F59E}" destId="{90B8B745-96DB-4CC5-BBFD-D0D057E42576}" srcOrd="0" destOrd="0" presId="urn:microsoft.com/office/officeart/2005/8/layout/radial6"/>
    <dgm:cxn modelId="{D613D4F9-869A-42C9-A41F-A580F3B929D1}" type="presOf" srcId="{7C8F1221-78B8-4DB3-98AD-119AD8BAD1B1}" destId="{4DC21DBB-1205-4528-AD29-237231F29519}" srcOrd="0" destOrd="0" presId="urn:microsoft.com/office/officeart/2005/8/layout/radial6"/>
    <dgm:cxn modelId="{17422E76-CF30-452E-B9FD-21A5F2E913C8}" type="presParOf" srcId="{90B8B745-96DB-4CC5-BBFD-D0D057E42576}" destId="{AD1F889C-50B6-47B9-AC3F-57441CC62727}" srcOrd="0" destOrd="0" presId="urn:microsoft.com/office/officeart/2005/8/layout/radial6"/>
    <dgm:cxn modelId="{AF9C8A92-F0FF-470C-9E40-78C1A7D40B66}" type="presParOf" srcId="{90B8B745-96DB-4CC5-BBFD-D0D057E42576}" destId="{0CD16593-3C0D-4E2E-B74A-F16BE7255BDB}" srcOrd="1" destOrd="0" presId="urn:microsoft.com/office/officeart/2005/8/layout/radial6"/>
    <dgm:cxn modelId="{3B27DD4B-F4E4-4402-89B6-9C014DA79EC5}" type="presParOf" srcId="{90B8B745-96DB-4CC5-BBFD-D0D057E42576}" destId="{B9B537C8-FF96-47B4-94B3-89050AFD98D7}" srcOrd="2" destOrd="0" presId="urn:microsoft.com/office/officeart/2005/8/layout/radial6"/>
    <dgm:cxn modelId="{BA51A389-518D-43DD-A990-11FEF5423961}" type="presParOf" srcId="{90B8B745-96DB-4CC5-BBFD-D0D057E42576}" destId="{98AEC7FE-23E8-4404-99EA-F97B83D19D80}" srcOrd="3" destOrd="0" presId="urn:microsoft.com/office/officeart/2005/8/layout/radial6"/>
    <dgm:cxn modelId="{16142D9D-633B-4075-A98B-6FC36D79FF45}" type="presParOf" srcId="{90B8B745-96DB-4CC5-BBFD-D0D057E42576}" destId="{B9D15024-915A-49DA-909E-F19F557C7BE9}" srcOrd="4" destOrd="0" presId="urn:microsoft.com/office/officeart/2005/8/layout/radial6"/>
    <dgm:cxn modelId="{AC663693-A804-4797-B0D2-3A9C4A103F48}" type="presParOf" srcId="{90B8B745-96DB-4CC5-BBFD-D0D057E42576}" destId="{B6EF9B77-FF82-4170-AB3B-07CB227070CF}" srcOrd="5" destOrd="0" presId="urn:microsoft.com/office/officeart/2005/8/layout/radial6"/>
    <dgm:cxn modelId="{B8C82294-F40B-4D37-9830-2D5730D58D45}" type="presParOf" srcId="{90B8B745-96DB-4CC5-BBFD-D0D057E42576}" destId="{F38C7DB7-4010-4997-BF7C-041524032768}" srcOrd="6" destOrd="0" presId="urn:microsoft.com/office/officeart/2005/8/layout/radial6"/>
    <dgm:cxn modelId="{34BEDAD5-CEB1-4035-B08F-EF50044B526C}" type="presParOf" srcId="{90B8B745-96DB-4CC5-BBFD-D0D057E42576}" destId="{2FCFBB84-F833-43EB-84C5-3F4659E5D5B4}" srcOrd="7" destOrd="0" presId="urn:microsoft.com/office/officeart/2005/8/layout/radial6"/>
    <dgm:cxn modelId="{069CC20E-83FA-4DCC-B9C3-5FA54091F9A4}" type="presParOf" srcId="{90B8B745-96DB-4CC5-BBFD-D0D057E42576}" destId="{CAA4155C-0822-48A7-81BD-602CB3B8CC16}" srcOrd="8" destOrd="0" presId="urn:microsoft.com/office/officeart/2005/8/layout/radial6"/>
    <dgm:cxn modelId="{FF1B6E97-9F90-4690-B885-60377053CF09}" type="presParOf" srcId="{90B8B745-96DB-4CC5-BBFD-D0D057E42576}" destId="{4DC21DBB-1205-4528-AD29-237231F29519}" srcOrd="9" destOrd="0" presId="urn:microsoft.com/office/officeart/2005/8/layout/radial6"/>
    <dgm:cxn modelId="{9F01D87A-E1CF-406D-B4A0-3ECE08909599}" type="presParOf" srcId="{90B8B745-96DB-4CC5-BBFD-D0D057E42576}" destId="{55DB5AF5-1E33-4E8E-90F9-F749D7260220}" srcOrd="10" destOrd="0" presId="urn:microsoft.com/office/officeart/2005/8/layout/radial6"/>
    <dgm:cxn modelId="{4BB8F778-7117-4185-AFF6-F9FB1840989A}" type="presParOf" srcId="{90B8B745-96DB-4CC5-BBFD-D0D057E42576}" destId="{410699E3-AEFB-4351-8D6A-A92056977A6D}" srcOrd="11" destOrd="0" presId="urn:microsoft.com/office/officeart/2005/8/layout/radial6"/>
    <dgm:cxn modelId="{B82F8C66-6A3B-440C-B2E4-8441A32C16C9}" type="presParOf" srcId="{90B8B745-96DB-4CC5-BBFD-D0D057E42576}" destId="{EF458D7C-505B-4183-85B1-8E43FEF53A82}" srcOrd="12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1B9FF71-ED84-4CB3-B88D-9B7A513474B2}" type="doc">
      <dgm:prSet loTypeId="urn:microsoft.com/office/officeart/2005/8/layout/cycle4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4F9524C5-4D17-4521-A71E-B0521B03F1D8}">
      <dgm:prSet phldrT="[文本]" custT="1"/>
      <dgm:spPr>
        <a:solidFill>
          <a:srgbClr val="D74B56"/>
        </a:solidFill>
      </dgm:spPr>
      <dgm:t>
        <a:bodyPr/>
        <a:lstStyle/>
        <a:p>
          <a:pPr algn="l"/>
          <a:r>
            <a:rPr lang="zh-CN" altLang="en-US" sz="1100" b="1" spc="30" baseline="0">
              <a:latin typeface="微软雅黑" panose="020B0503020204020204" pitchFamily="34" charset="-122"/>
              <a:ea typeface="微软雅黑" panose="020B0503020204020204" pitchFamily="34" charset="-122"/>
            </a:rPr>
            <a:t>添加标题</a:t>
          </a:r>
          <a:endParaRPr lang="zh-CN" altLang="en-US" sz="1100" b="1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929F071-14A2-415D-A68C-7063C66299E8}" cxnId="{8A843F13-9A78-4F93-8BCC-6F0DE71BDEC9}" type="parTrans">
      <dgm:prSet/>
      <dgm:spPr/>
      <dgm:t>
        <a:bodyPr/>
        <a:lstStyle/>
        <a:p>
          <a:endParaRPr lang="zh-CN" altLang="en-US" sz="1400"/>
        </a:p>
      </dgm:t>
    </dgm:pt>
    <dgm:pt modelId="{E5A131F2-0CB6-454A-94A3-4F8122DC4A15}" cxnId="{8A843F13-9A78-4F93-8BCC-6F0DE71BDEC9}" type="sibTrans">
      <dgm:prSet/>
      <dgm:spPr/>
      <dgm:t>
        <a:bodyPr/>
        <a:lstStyle/>
        <a:p>
          <a:endParaRPr lang="zh-CN" altLang="en-US" sz="1400"/>
        </a:p>
      </dgm:t>
    </dgm:pt>
    <dgm:pt modelId="{670F9126-9F4F-4111-8430-860B6A110434}">
      <dgm:prSet phldrT="[文本]" custT="1"/>
      <dgm:spPr>
        <a:solidFill>
          <a:srgbClr val="FFB82E"/>
        </a:solidFill>
      </dgm:spPr>
      <dgm:t>
        <a:bodyPr/>
        <a:lstStyle/>
        <a:p>
          <a:pPr algn="r"/>
          <a:r>
            <a:rPr lang="en-US" altLang="zh-CN" sz="1100" b="1" spc="1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rPr>
            <a:t>Add a title</a:t>
          </a:r>
          <a:endParaRPr lang="zh-CN" altLang="en-US" sz="1100" dirty="0"/>
        </a:p>
      </dgm:t>
    </dgm:pt>
    <dgm:pt modelId="{C293B7AC-3FAC-4F80-B2EA-E6AAFA53E6CA}" cxnId="{237A4E3E-E7EF-4BDC-A9F0-96EEEE78F7AC}" type="parTrans">
      <dgm:prSet/>
      <dgm:spPr/>
      <dgm:t>
        <a:bodyPr/>
        <a:lstStyle/>
        <a:p>
          <a:endParaRPr lang="zh-CN" altLang="en-US" sz="1400"/>
        </a:p>
      </dgm:t>
    </dgm:pt>
    <dgm:pt modelId="{88255BA1-0295-4040-9AC5-085E69204A6D}" cxnId="{237A4E3E-E7EF-4BDC-A9F0-96EEEE78F7AC}" type="sibTrans">
      <dgm:prSet/>
      <dgm:spPr/>
      <dgm:t>
        <a:bodyPr/>
        <a:lstStyle/>
        <a:p>
          <a:endParaRPr lang="zh-CN" altLang="en-US" sz="1400"/>
        </a:p>
      </dgm:t>
    </dgm:pt>
    <dgm:pt modelId="{F38329E6-B2B6-4B75-B1A8-CD600E1B52E8}">
      <dgm:prSet phldrT="[文本]" custT="1"/>
      <dgm:spPr>
        <a:solidFill>
          <a:srgbClr val="D74B56"/>
        </a:solidFill>
      </dgm:spPr>
      <dgm:t>
        <a:bodyPr/>
        <a:lstStyle/>
        <a:p>
          <a:pPr algn="r"/>
          <a:r>
            <a:rPr lang="zh-CN" altLang="en-US" sz="1100" b="1" spc="30" baseline="0" dirty="0">
              <a:latin typeface="微软雅黑" panose="020B0503020204020204" pitchFamily="34" charset="-122"/>
              <a:ea typeface="微软雅黑" panose="020B0503020204020204" pitchFamily="34" charset="-122"/>
            </a:rPr>
            <a:t>添加标题</a:t>
          </a:r>
          <a:endParaRPr lang="zh-CN" altLang="en-US" sz="1100" b="1" spc="30" baseline="0" dirty="0"/>
        </a:p>
      </dgm:t>
    </dgm:pt>
    <dgm:pt modelId="{D38134CB-4330-4DDE-BDDD-14432F60BA83}" cxnId="{357412EF-D66F-4438-8F2D-6974BF5FFC5F}" type="parTrans">
      <dgm:prSet/>
      <dgm:spPr/>
      <dgm:t>
        <a:bodyPr/>
        <a:lstStyle/>
        <a:p>
          <a:endParaRPr lang="zh-CN" altLang="en-US" sz="1400"/>
        </a:p>
      </dgm:t>
    </dgm:pt>
    <dgm:pt modelId="{02741B52-93C7-410B-9B16-6E4367B96146}" cxnId="{357412EF-D66F-4438-8F2D-6974BF5FFC5F}" type="sibTrans">
      <dgm:prSet/>
      <dgm:spPr/>
      <dgm:t>
        <a:bodyPr/>
        <a:lstStyle/>
        <a:p>
          <a:endParaRPr lang="zh-CN" altLang="en-US" sz="1400"/>
        </a:p>
      </dgm:t>
    </dgm:pt>
    <dgm:pt modelId="{1C0C074A-0867-46AE-BAAD-DF9721ACA11D}">
      <dgm:prSet phldrT="[文本]" custT="1"/>
      <dgm:spPr>
        <a:solidFill>
          <a:srgbClr val="FFB82E"/>
        </a:solidFill>
      </dgm:spPr>
      <dgm:t>
        <a:bodyPr/>
        <a:lstStyle/>
        <a:p>
          <a:pPr algn="l"/>
          <a:r>
            <a:rPr lang="en-US" altLang="zh-CN" sz="1100" b="1" spc="1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rPr>
            <a:t>Add a title</a:t>
          </a:r>
          <a:endParaRPr lang="zh-CN" altLang="en-US" sz="1100" dirty="0"/>
        </a:p>
      </dgm:t>
    </dgm:pt>
    <dgm:pt modelId="{202C5093-DCEC-4F27-BAEB-B4E887731D1E}" cxnId="{F6FECFA0-E4A0-4C06-9634-ED8EEA751560}" type="parTrans">
      <dgm:prSet/>
      <dgm:spPr/>
      <dgm:t>
        <a:bodyPr/>
        <a:lstStyle/>
        <a:p>
          <a:endParaRPr lang="zh-CN" altLang="en-US" sz="1400"/>
        </a:p>
      </dgm:t>
    </dgm:pt>
    <dgm:pt modelId="{610E0DD0-63F5-4E60-968B-FF9C1C8ED6A8}" cxnId="{F6FECFA0-E4A0-4C06-9634-ED8EEA751560}" type="sibTrans">
      <dgm:prSet/>
      <dgm:spPr/>
      <dgm:t>
        <a:bodyPr/>
        <a:lstStyle/>
        <a:p>
          <a:endParaRPr lang="zh-CN" altLang="en-US" sz="1400"/>
        </a:p>
      </dgm:t>
    </dgm:pt>
    <dgm:pt modelId="{17A57B0C-12E1-46DA-81FC-EB7D3944D795}">
      <dgm:prSet phldrT="[文本]" custT="1"/>
      <dgm:spPr>
        <a:ln>
          <a:solidFill>
            <a:srgbClr val="FFB82E"/>
          </a:solidFill>
        </a:ln>
      </dgm:spPr>
      <dgm:t>
        <a:bodyPr/>
        <a:lstStyle/>
        <a:p>
          <a:r>
            <a:rPr lang="en-US" altLang="zh-CN" sz="800" b="1" spc="10" baseline="0" dirty="0">
              <a:solidFill>
                <a:srgbClr val="FFB82E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rPr>
            <a:t>Add content</a:t>
          </a:r>
          <a:endParaRPr lang="zh-CN" altLang="en-US" sz="800" dirty="0">
            <a:solidFill>
              <a:srgbClr val="FFB82E"/>
            </a:solidFill>
          </a:endParaRPr>
        </a:p>
      </dgm:t>
    </dgm:pt>
    <dgm:pt modelId="{2A959B15-7843-46D5-8D86-9ED773F96C43}" cxnId="{ECEC3C14-C76B-4F45-9140-9329C90AD67A}" type="parTrans">
      <dgm:prSet/>
      <dgm:spPr/>
      <dgm:t>
        <a:bodyPr/>
        <a:lstStyle/>
        <a:p>
          <a:endParaRPr lang="zh-CN" altLang="en-US" sz="1400"/>
        </a:p>
      </dgm:t>
    </dgm:pt>
    <dgm:pt modelId="{1DDAF9FF-2685-4D2A-A56A-5BD7F7669CD8}" cxnId="{ECEC3C14-C76B-4F45-9140-9329C90AD67A}" type="sibTrans">
      <dgm:prSet/>
      <dgm:spPr/>
      <dgm:t>
        <a:bodyPr/>
        <a:lstStyle/>
        <a:p>
          <a:endParaRPr lang="zh-CN" altLang="en-US" sz="1400"/>
        </a:p>
      </dgm:t>
    </dgm:pt>
    <dgm:pt modelId="{EF1F4883-E166-4093-B190-12F91C7C5794}">
      <dgm:prSet phldrT="[文本]" custT="1"/>
      <dgm:spPr>
        <a:ln>
          <a:solidFill>
            <a:srgbClr val="D74B56"/>
          </a:solidFill>
        </a:ln>
      </dgm:spPr>
      <dgm:t>
        <a:bodyPr/>
        <a:lstStyle/>
        <a:p>
          <a:r>
            <a:rPr lang="en-US" altLang="zh-CN" sz="800" b="1" spc="10" baseline="0" dirty="0">
              <a:solidFill>
                <a:srgbClr val="D74B56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rPr>
            <a:t>Add content</a:t>
          </a:r>
          <a:endParaRPr lang="zh-CN" altLang="en-US" sz="800" dirty="0">
            <a:solidFill>
              <a:srgbClr val="D74B56"/>
            </a:solidFill>
          </a:endParaRPr>
        </a:p>
      </dgm:t>
    </dgm:pt>
    <dgm:pt modelId="{8554AB9C-85F1-4680-A4D4-30EF247119BC}" cxnId="{C1D9DF24-CAB2-4703-9C5D-6D4FB16F9D17}" type="parTrans">
      <dgm:prSet/>
      <dgm:spPr/>
      <dgm:t>
        <a:bodyPr/>
        <a:lstStyle/>
        <a:p>
          <a:endParaRPr lang="zh-CN" altLang="en-US" sz="1400"/>
        </a:p>
      </dgm:t>
    </dgm:pt>
    <dgm:pt modelId="{285E42BF-D106-46D8-8511-4881C51958D6}" cxnId="{C1D9DF24-CAB2-4703-9C5D-6D4FB16F9D17}" type="sibTrans">
      <dgm:prSet/>
      <dgm:spPr/>
      <dgm:t>
        <a:bodyPr/>
        <a:lstStyle/>
        <a:p>
          <a:endParaRPr lang="zh-CN" altLang="en-US" sz="1400"/>
        </a:p>
      </dgm:t>
    </dgm:pt>
    <dgm:pt modelId="{3640BC68-9645-4F08-8FD5-A053145671BF}">
      <dgm:prSet phldrT="[文本]" custT="1"/>
      <dgm:spPr>
        <a:ln>
          <a:solidFill>
            <a:srgbClr val="D74B56"/>
          </a:solidFill>
        </a:ln>
      </dgm:spPr>
      <dgm:t>
        <a:bodyPr/>
        <a:lstStyle/>
        <a:p>
          <a:r>
            <a:rPr lang="en-US" altLang="zh-CN" sz="800" b="1" spc="10" baseline="0" dirty="0">
              <a:solidFill>
                <a:srgbClr val="D74B56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rPr>
            <a:t>Add content</a:t>
          </a:r>
          <a:endParaRPr lang="zh-CN" altLang="en-US" sz="800" dirty="0">
            <a:solidFill>
              <a:srgbClr val="D74B56"/>
            </a:solidFill>
          </a:endParaRPr>
        </a:p>
      </dgm:t>
    </dgm:pt>
    <dgm:pt modelId="{CF272769-D402-44E1-8C9C-1EE915F1DD94}" cxnId="{EEB043DC-FD1D-4596-B59D-BB1512FBB40D}" type="parTrans">
      <dgm:prSet/>
      <dgm:spPr/>
      <dgm:t>
        <a:bodyPr/>
        <a:lstStyle/>
        <a:p>
          <a:endParaRPr lang="zh-CN" altLang="en-US" sz="1400"/>
        </a:p>
      </dgm:t>
    </dgm:pt>
    <dgm:pt modelId="{3B51650B-E54F-403B-9A32-892D18692A2F}" cxnId="{EEB043DC-FD1D-4596-B59D-BB1512FBB40D}" type="sibTrans">
      <dgm:prSet/>
      <dgm:spPr/>
      <dgm:t>
        <a:bodyPr/>
        <a:lstStyle/>
        <a:p>
          <a:endParaRPr lang="zh-CN" altLang="en-US" sz="1400"/>
        </a:p>
      </dgm:t>
    </dgm:pt>
    <dgm:pt modelId="{F8D96DDC-C072-4060-98D5-80204D333F78}">
      <dgm:prSet phldrT="[文本]" custT="1"/>
      <dgm:spPr>
        <a:ln>
          <a:solidFill>
            <a:srgbClr val="FFB82E"/>
          </a:solidFill>
        </a:ln>
      </dgm:spPr>
      <dgm:t>
        <a:bodyPr/>
        <a:lstStyle/>
        <a:p>
          <a:r>
            <a:rPr lang="en-US" altLang="zh-CN" sz="800" b="1" spc="10" baseline="0" dirty="0">
              <a:solidFill>
                <a:srgbClr val="FFB82E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rPr>
            <a:t>Add content</a:t>
          </a:r>
          <a:endParaRPr lang="zh-CN" altLang="en-US" sz="800" dirty="0">
            <a:solidFill>
              <a:srgbClr val="FFB82E"/>
            </a:solidFill>
          </a:endParaRPr>
        </a:p>
      </dgm:t>
    </dgm:pt>
    <dgm:pt modelId="{65AEE956-C5D0-4A47-9B8F-6160CC2BE223}" cxnId="{99989FE1-CD24-433D-887D-5FE40DD2BD94}" type="parTrans">
      <dgm:prSet/>
      <dgm:spPr/>
      <dgm:t>
        <a:bodyPr/>
        <a:lstStyle/>
        <a:p>
          <a:endParaRPr lang="zh-CN" altLang="en-US" sz="1400"/>
        </a:p>
      </dgm:t>
    </dgm:pt>
    <dgm:pt modelId="{908B7CD0-1A39-4776-BD9D-91037D02E46F}" cxnId="{99989FE1-CD24-433D-887D-5FE40DD2BD94}" type="sibTrans">
      <dgm:prSet/>
      <dgm:spPr/>
      <dgm:t>
        <a:bodyPr/>
        <a:lstStyle/>
        <a:p>
          <a:endParaRPr lang="zh-CN" altLang="en-US" sz="1400"/>
        </a:p>
      </dgm:t>
    </dgm:pt>
    <dgm:pt modelId="{BF97BEC4-B5C0-4FC2-85FA-59A44794C087}">
      <dgm:prSet phldrT="[文本]" custT="1"/>
      <dgm:spPr>
        <a:ln>
          <a:solidFill>
            <a:srgbClr val="FFB82E"/>
          </a:solidFill>
        </a:ln>
      </dgm:spPr>
      <dgm:t>
        <a:bodyPr/>
        <a:lstStyle/>
        <a:p>
          <a:r>
            <a:rPr lang="en-US" altLang="zh-CN" sz="800" b="1" spc="10" baseline="0" dirty="0">
              <a:solidFill>
                <a:srgbClr val="FFB82E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rPr>
            <a:t>Add content</a:t>
          </a:r>
          <a:endParaRPr lang="zh-CN" altLang="en-US" sz="800" dirty="0">
            <a:solidFill>
              <a:srgbClr val="FFB82E"/>
            </a:solidFill>
          </a:endParaRPr>
        </a:p>
      </dgm:t>
    </dgm:pt>
    <dgm:pt modelId="{5196BCCC-4C5F-439B-B70E-CA4308B7AB5F}" cxnId="{D5F2A7DB-1AF4-4AA4-8BC3-E50C485280A5}" type="parTrans">
      <dgm:prSet/>
      <dgm:spPr/>
      <dgm:t>
        <a:bodyPr/>
        <a:lstStyle/>
        <a:p>
          <a:endParaRPr lang="zh-CN" altLang="en-US" sz="1400"/>
        </a:p>
      </dgm:t>
    </dgm:pt>
    <dgm:pt modelId="{06358EBC-B63B-4197-8439-7DFF4E5F0552}" cxnId="{D5F2A7DB-1AF4-4AA4-8BC3-E50C485280A5}" type="sibTrans">
      <dgm:prSet/>
      <dgm:spPr/>
      <dgm:t>
        <a:bodyPr/>
        <a:lstStyle/>
        <a:p>
          <a:endParaRPr lang="zh-CN" altLang="en-US" sz="1400"/>
        </a:p>
      </dgm:t>
    </dgm:pt>
    <dgm:pt modelId="{9702BA1D-4DF6-4DB9-9C23-09DE10B2F3F7}">
      <dgm:prSet phldrT="[文本]" custT="1"/>
      <dgm:spPr>
        <a:ln>
          <a:solidFill>
            <a:srgbClr val="D74B56"/>
          </a:solidFill>
        </a:ln>
      </dgm:spPr>
      <dgm:t>
        <a:bodyPr/>
        <a:lstStyle/>
        <a:p>
          <a:endParaRPr lang="zh-CN" altLang="en-US" sz="800" dirty="0">
            <a:solidFill>
              <a:srgbClr val="D74B56"/>
            </a:solidFill>
          </a:endParaRPr>
        </a:p>
      </dgm:t>
    </dgm:pt>
    <dgm:pt modelId="{344EECAF-7C18-4A55-A7F5-9CAAB9C59E06}" cxnId="{7548AFB2-3D15-433B-A4D9-5D44AAD297D2}" type="parTrans">
      <dgm:prSet/>
      <dgm:spPr/>
      <dgm:t>
        <a:bodyPr/>
        <a:lstStyle/>
        <a:p>
          <a:endParaRPr lang="zh-CN" altLang="en-US" sz="1400"/>
        </a:p>
      </dgm:t>
    </dgm:pt>
    <dgm:pt modelId="{BE92EECF-35DD-443E-BE47-526440954AAA}" cxnId="{7548AFB2-3D15-433B-A4D9-5D44AAD297D2}" type="sibTrans">
      <dgm:prSet/>
      <dgm:spPr/>
      <dgm:t>
        <a:bodyPr/>
        <a:lstStyle/>
        <a:p>
          <a:endParaRPr lang="zh-CN" altLang="en-US" sz="1400"/>
        </a:p>
      </dgm:t>
    </dgm:pt>
    <dgm:pt modelId="{C677B6AF-638D-4690-8B1F-C85F66BE2838}">
      <dgm:prSet phldrT="[文本]" custT="1"/>
      <dgm:spPr>
        <a:ln>
          <a:solidFill>
            <a:srgbClr val="D74B56"/>
          </a:solidFill>
        </a:ln>
      </dgm:spPr>
      <dgm:t>
        <a:bodyPr/>
        <a:lstStyle/>
        <a:p>
          <a:r>
            <a:rPr lang="zh-CN" altLang="en-US" sz="800" b="1" dirty="0">
              <a:solidFill>
                <a:srgbClr val="D74B56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添加内容</a:t>
          </a:r>
        </a:p>
      </dgm:t>
    </dgm:pt>
    <dgm:pt modelId="{FC947AED-985C-46F2-8F96-637E5627F7EF}" cxnId="{469CC73A-B56E-4E54-A242-1D4E1F242BE2}" type="parTrans">
      <dgm:prSet/>
      <dgm:spPr/>
      <dgm:t>
        <a:bodyPr/>
        <a:lstStyle/>
        <a:p>
          <a:endParaRPr lang="zh-CN" altLang="en-US" sz="1400"/>
        </a:p>
      </dgm:t>
    </dgm:pt>
    <dgm:pt modelId="{5085AE10-10B2-4EA3-AC7C-3E834F697B6D}" cxnId="{469CC73A-B56E-4E54-A242-1D4E1F242BE2}" type="sibTrans">
      <dgm:prSet/>
      <dgm:spPr/>
      <dgm:t>
        <a:bodyPr/>
        <a:lstStyle/>
        <a:p>
          <a:endParaRPr lang="zh-CN" altLang="en-US" sz="1400"/>
        </a:p>
      </dgm:t>
    </dgm:pt>
    <dgm:pt modelId="{FA657E14-33BB-47E6-88A4-F41D7D5FB728}">
      <dgm:prSet phldrT="[文本]" custT="1"/>
      <dgm:spPr>
        <a:ln>
          <a:solidFill>
            <a:srgbClr val="FFB82E"/>
          </a:solidFill>
        </a:ln>
      </dgm:spPr>
      <dgm:t>
        <a:bodyPr/>
        <a:lstStyle/>
        <a:p>
          <a:r>
            <a:rPr lang="en-US" altLang="zh-CN" sz="800" b="1" spc="10" baseline="0" dirty="0">
              <a:solidFill>
                <a:srgbClr val="FFB82E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rPr>
            <a:t>Add content</a:t>
          </a:r>
          <a:endParaRPr lang="zh-CN" altLang="en-US" sz="800" dirty="0">
            <a:solidFill>
              <a:srgbClr val="FFB82E"/>
            </a:solidFill>
          </a:endParaRPr>
        </a:p>
      </dgm:t>
    </dgm:pt>
    <dgm:pt modelId="{B5CA46AC-019A-4969-B123-7CC5E4B75199}" cxnId="{318B00D9-9C20-47AC-AFC2-12642EC9C275}" type="parTrans">
      <dgm:prSet/>
      <dgm:spPr/>
      <dgm:t>
        <a:bodyPr/>
        <a:lstStyle/>
        <a:p>
          <a:endParaRPr lang="zh-CN" altLang="en-US" sz="1400"/>
        </a:p>
      </dgm:t>
    </dgm:pt>
    <dgm:pt modelId="{87B1E9A2-BFEE-4F54-9E38-7621F3094F7A}" cxnId="{318B00D9-9C20-47AC-AFC2-12642EC9C275}" type="sibTrans">
      <dgm:prSet/>
      <dgm:spPr/>
      <dgm:t>
        <a:bodyPr/>
        <a:lstStyle/>
        <a:p>
          <a:endParaRPr lang="zh-CN" altLang="en-US" sz="1400"/>
        </a:p>
      </dgm:t>
    </dgm:pt>
    <dgm:pt modelId="{B2937C1E-814B-4D36-B4E1-5DFC1E50875F}">
      <dgm:prSet phldrT="[文本]" custT="1"/>
      <dgm:spPr>
        <a:ln>
          <a:solidFill>
            <a:srgbClr val="D74B56"/>
          </a:solidFill>
        </a:ln>
      </dgm:spPr>
      <dgm:t>
        <a:bodyPr/>
        <a:lstStyle/>
        <a:p>
          <a:r>
            <a:rPr lang="zh-CN" altLang="en-US" sz="800" b="1" dirty="0">
              <a:solidFill>
                <a:srgbClr val="D74B56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添加内容</a:t>
          </a:r>
          <a:endParaRPr lang="zh-CN" altLang="en-US" sz="800" dirty="0">
            <a:solidFill>
              <a:srgbClr val="D74B56"/>
            </a:solidFill>
          </a:endParaRPr>
        </a:p>
      </dgm:t>
    </dgm:pt>
    <dgm:pt modelId="{8B707517-C4D0-4DA1-B62B-3EFB7491E7F8}" cxnId="{970449A3-0CAF-4938-BD01-AFB63198E113}" type="parTrans">
      <dgm:prSet/>
      <dgm:spPr/>
      <dgm:t>
        <a:bodyPr/>
        <a:lstStyle/>
        <a:p>
          <a:endParaRPr lang="zh-CN" altLang="en-US" sz="1400"/>
        </a:p>
      </dgm:t>
    </dgm:pt>
    <dgm:pt modelId="{4A39603C-479A-4D96-8285-6C561CF93298}" cxnId="{970449A3-0CAF-4938-BD01-AFB63198E113}" type="sibTrans">
      <dgm:prSet/>
      <dgm:spPr/>
      <dgm:t>
        <a:bodyPr/>
        <a:lstStyle/>
        <a:p>
          <a:endParaRPr lang="zh-CN" altLang="en-US" sz="1400"/>
        </a:p>
      </dgm:t>
    </dgm:pt>
    <dgm:pt modelId="{D79277FE-023B-4378-BE88-977C92E089AE}">
      <dgm:prSet phldrT="[文本]" custT="1"/>
      <dgm:spPr>
        <a:ln>
          <a:solidFill>
            <a:srgbClr val="D74B56"/>
          </a:solidFill>
        </a:ln>
      </dgm:spPr>
      <dgm:t>
        <a:bodyPr/>
        <a:lstStyle/>
        <a:p>
          <a:endParaRPr lang="zh-CN" altLang="en-US" sz="800" dirty="0">
            <a:solidFill>
              <a:srgbClr val="D74B56"/>
            </a:solidFill>
          </a:endParaRPr>
        </a:p>
      </dgm:t>
    </dgm:pt>
    <dgm:pt modelId="{32C2F9F6-598C-4442-9A88-7E36B067C320}" cxnId="{B0268BE8-0A29-48C4-8F5E-9D3424A9DB48}" type="parTrans">
      <dgm:prSet/>
      <dgm:spPr/>
      <dgm:t>
        <a:bodyPr/>
        <a:lstStyle/>
        <a:p>
          <a:endParaRPr lang="zh-CN" altLang="en-US"/>
        </a:p>
      </dgm:t>
    </dgm:pt>
    <dgm:pt modelId="{F94C15A1-FE0E-481D-85DF-0AC4CC06F0C6}" cxnId="{B0268BE8-0A29-48C4-8F5E-9D3424A9DB48}" type="sibTrans">
      <dgm:prSet/>
      <dgm:spPr/>
      <dgm:t>
        <a:bodyPr/>
        <a:lstStyle/>
        <a:p>
          <a:endParaRPr lang="zh-CN" altLang="en-US"/>
        </a:p>
      </dgm:t>
    </dgm:pt>
    <dgm:pt modelId="{3918A220-CD0F-42F0-BFD2-5E2A6537ABEB}">
      <dgm:prSet phldrT="[文本]" custT="1"/>
      <dgm:spPr>
        <a:ln>
          <a:solidFill>
            <a:srgbClr val="FFB82E"/>
          </a:solidFill>
        </a:ln>
      </dgm:spPr>
      <dgm:t>
        <a:bodyPr/>
        <a:lstStyle/>
        <a:p>
          <a:endParaRPr lang="zh-CN" altLang="en-US" sz="800" dirty="0">
            <a:solidFill>
              <a:srgbClr val="FFB82E"/>
            </a:solidFill>
          </a:endParaRPr>
        </a:p>
      </dgm:t>
    </dgm:pt>
    <dgm:pt modelId="{88C0E947-3832-40F3-B493-F3ACF97E25A4}" cxnId="{F247C62E-2507-4D3C-9232-19950A2411BD}" type="parTrans">
      <dgm:prSet/>
      <dgm:spPr/>
      <dgm:t>
        <a:bodyPr/>
        <a:lstStyle/>
        <a:p>
          <a:endParaRPr lang="zh-CN" altLang="en-US"/>
        </a:p>
      </dgm:t>
    </dgm:pt>
    <dgm:pt modelId="{01FA8F30-138A-4C80-A474-65FF3725C0A2}" cxnId="{F247C62E-2507-4D3C-9232-19950A2411BD}" type="sibTrans">
      <dgm:prSet/>
      <dgm:spPr/>
      <dgm:t>
        <a:bodyPr/>
        <a:lstStyle/>
        <a:p>
          <a:endParaRPr lang="zh-CN" altLang="en-US"/>
        </a:p>
      </dgm:t>
    </dgm:pt>
    <dgm:pt modelId="{ED2D3156-6E0C-4A16-B68F-A7689A1A7D1D}">
      <dgm:prSet phldrT="[文本]" custT="1"/>
      <dgm:spPr>
        <a:ln>
          <a:solidFill>
            <a:srgbClr val="FFB82E"/>
          </a:solidFill>
        </a:ln>
      </dgm:spPr>
      <dgm:t>
        <a:bodyPr/>
        <a:lstStyle/>
        <a:p>
          <a:endParaRPr lang="zh-CN" altLang="en-US" sz="800" dirty="0">
            <a:solidFill>
              <a:srgbClr val="FFB82E"/>
            </a:solidFill>
          </a:endParaRPr>
        </a:p>
      </dgm:t>
    </dgm:pt>
    <dgm:pt modelId="{EA22F8AE-F122-4970-8C62-EAD49D688E87}" cxnId="{2A4B3BCA-6323-4C9B-BC14-7B240EE6ED2D}" type="parTrans">
      <dgm:prSet/>
      <dgm:spPr/>
      <dgm:t>
        <a:bodyPr/>
        <a:lstStyle/>
        <a:p>
          <a:endParaRPr lang="zh-CN" altLang="en-US"/>
        </a:p>
      </dgm:t>
    </dgm:pt>
    <dgm:pt modelId="{ABA4CA7B-05FF-4DCB-BFEA-75BE18D9025D}" cxnId="{2A4B3BCA-6323-4C9B-BC14-7B240EE6ED2D}" type="sibTrans">
      <dgm:prSet/>
      <dgm:spPr/>
      <dgm:t>
        <a:bodyPr/>
        <a:lstStyle/>
        <a:p>
          <a:endParaRPr lang="zh-CN" altLang="en-US"/>
        </a:p>
      </dgm:t>
    </dgm:pt>
    <dgm:pt modelId="{0C67F0E4-6231-4B7C-B663-847F6A33FA24}" type="pres">
      <dgm:prSet presAssocID="{01B9FF71-ED84-4CB3-B88D-9B7A513474B2}" presName="cycleMatrixDiagram" presStyleCnt="0">
        <dgm:presLayoutVars>
          <dgm:chMax val="1"/>
          <dgm:dir/>
          <dgm:animLvl val="lvl"/>
          <dgm:resizeHandles val="exact"/>
        </dgm:presLayoutVars>
      </dgm:prSet>
      <dgm:spPr/>
    </dgm:pt>
    <dgm:pt modelId="{A7B39CED-C807-49CA-AA98-1E63DFED66FE}" type="pres">
      <dgm:prSet presAssocID="{01B9FF71-ED84-4CB3-B88D-9B7A513474B2}" presName="children" presStyleCnt="0"/>
      <dgm:spPr/>
    </dgm:pt>
    <dgm:pt modelId="{5FCCDF64-1BE2-4C3B-951A-DE1D943E2BED}" type="pres">
      <dgm:prSet presAssocID="{01B9FF71-ED84-4CB3-B88D-9B7A513474B2}" presName="child1group" presStyleCnt="0"/>
      <dgm:spPr/>
    </dgm:pt>
    <dgm:pt modelId="{CB6ED897-BA72-46D1-B768-9B451C352614}" type="pres">
      <dgm:prSet presAssocID="{01B9FF71-ED84-4CB3-B88D-9B7A513474B2}" presName="child1" presStyleLbl="bgAcc1" presStyleIdx="0" presStyleCnt="4"/>
      <dgm:spPr/>
    </dgm:pt>
    <dgm:pt modelId="{369F63E2-DE9F-4573-8D18-12CB748C23FE}" type="pres">
      <dgm:prSet presAssocID="{01B9FF71-ED84-4CB3-B88D-9B7A513474B2}" presName="child1Text" presStyleLbl="bgAcc1" presStyleIdx="0" presStyleCnt="4">
        <dgm:presLayoutVars>
          <dgm:bulletEnabled val="1"/>
        </dgm:presLayoutVars>
      </dgm:prSet>
      <dgm:spPr/>
    </dgm:pt>
    <dgm:pt modelId="{3A6E0B35-4EBD-47A8-BB3A-8AEECA884A00}" type="pres">
      <dgm:prSet presAssocID="{01B9FF71-ED84-4CB3-B88D-9B7A513474B2}" presName="child2group" presStyleCnt="0"/>
      <dgm:spPr/>
    </dgm:pt>
    <dgm:pt modelId="{7D94316D-6B7C-4757-B8B7-716E3B96E523}" type="pres">
      <dgm:prSet presAssocID="{01B9FF71-ED84-4CB3-B88D-9B7A513474B2}" presName="child2" presStyleLbl="bgAcc1" presStyleIdx="1" presStyleCnt="4"/>
      <dgm:spPr/>
    </dgm:pt>
    <dgm:pt modelId="{5CDB2A9D-D346-4B35-93DF-7E06E7624793}" type="pres">
      <dgm:prSet presAssocID="{01B9FF71-ED84-4CB3-B88D-9B7A513474B2}" presName="child2Text" presStyleLbl="bgAcc1" presStyleIdx="1" presStyleCnt="4">
        <dgm:presLayoutVars>
          <dgm:bulletEnabled val="1"/>
        </dgm:presLayoutVars>
      </dgm:prSet>
      <dgm:spPr/>
    </dgm:pt>
    <dgm:pt modelId="{59E4766E-59F5-46AA-8B70-B1934EA82482}" type="pres">
      <dgm:prSet presAssocID="{01B9FF71-ED84-4CB3-B88D-9B7A513474B2}" presName="child3group" presStyleCnt="0"/>
      <dgm:spPr/>
    </dgm:pt>
    <dgm:pt modelId="{87C1AB61-91C3-46CF-BC4A-51A9EF6CDB51}" type="pres">
      <dgm:prSet presAssocID="{01B9FF71-ED84-4CB3-B88D-9B7A513474B2}" presName="child3" presStyleLbl="bgAcc1" presStyleIdx="2" presStyleCnt="4"/>
      <dgm:spPr/>
    </dgm:pt>
    <dgm:pt modelId="{8CCD2E5E-03DA-4D0B-BDDE-9F0FCCF433EA}" type="pres">
      <dgm:prSet presAssocID="{01B9FF71-ED84-4CB3-B88D-9B7A513474B2}" presName="child3Text" presStyleLbl="bgAcc1" presStyleIdx="2" presStyleCnt="4">
        <dgm:presLayoutVars>
          <dgm:bulletEnabled val="1"/>
        </dgm:presLayoutVars>
      </dgm:prSet>
      <dgm:spPr/>
    </dgm:pt>
    <dgm:pt modelId="{6FDDC27B-CAB7-43E4-927C-0835F0E26AC4}" type="pres">
      <dgm:prSet presAssocID="{01B9FF71-ED84-4CB3-B88D-9B7A513474B2}" presName="child4group" presStyleCnt="0"/>
      <dgm:spPr/>
    </dgm:pt>
    <dgm:pt modelId="{0CB6A097-8455-4FB5-B048-42278F1D8199}" type="pres">
      <dgm:prSet presAssocID="{01B9FF71-ED84-4CB3-B88D-9B7A513474B2}" presName="child4" presStyleLbl="bgAcc1" presStyleIdx="3" presStyleCnt="4"/>
      <dgm:spPr/>
    </dgm:pt>
    <dgm:pt modelId="{D4B24855-A4ED-447E-BD49-C0C5A248A654}" type="pres">
      <dgm:prSet presAssocID="{01B9FF71-ED84-4CB3-B88D-9B7A513474B2}" presName="child4Text" presStyleLbl="bgAcc1" presStyleIdx="3" presStyleCnt="4">
        <dgm:presLayoutVars>
          <dgm:bulletEnabled val="1"/>
        </dgm:presLayoutVars>
      </dgm:prSet>
      <dgm:spPr/>
    </dgm:pt>
    <dgm:pt modelId="{07FEE29D-44B2-4004-B09B-094EEE45F5FE}" type="pres">
      <dgm:prSet presAssocID="{01B9FF71-ED84-4CB3-B88D-9B7A513474B2}" presName="childPlaceholder" presStyleCnt="0"/>
      <dgm:spPr/>
    </dgm:pt>
    <dgm:pt modelId="{B3C425D2-E119-4C0E-8546-F38C6DC5A1F0}" type="pres">
      <dgm:prSet presAssocID="{01B9FF71-ED84-4CB3-B88D-9B7A513474B2}" presName="circle" presStyleCnt="0"/>
      <dgm:spPr/>
    </dgm:pt>
    <dgm:pt modelId="{801DC670-6713-4145-8934-5D4DBC9D4454}" type="pres">
      <dgm:prSet presAssocID="{01B9FF71-ED84-4CB3-B88D-9B7A513474B2}" presName="quadrant1" presStyleLbl="node1" presStyleIdx="0" presStyleCnt="4">
        <dgm:presLayoutVars>
          <dgm:chMax val="1"/>
          <dgm:bulletEnabled val="1"/>
        </dgm:presLayoutVars>
      </dgm:prSet>
      <dgm:spPr/>
    </dgm:pt>
    <dgm:pt modelId="{BFF11DB9-2E55-4C57-AFFF-06E0251BCE7C}" type="pres">
      <dgm:prSet presAssocID="{01B9FF71-ED84-4CB3-B88D-9B7A513474B2}" presName="quadrant2" presStyleLbl="node1" presStyleIdx="1" presStyleCnt="4">
        <dgm:presLayoutVars>
          <dgm:chMax val="1"/>
          <dgm:bulletEnabled val="1"/>
        </dgm:presLayoutVars>
      </dgm:prSet>
      <dgm:spPr/>
    </dgm:pt>
    <dgm:pt modelId="{61B73589-60EA-4ED3-A780-51439EEA74FB}" type="pres">
      <dgm:prSet presAssocID="{01B9FF71-ED84-4CB3-B88D-9B7A513474B2}" presName="quadrant3" presStyleLbl="node1" presStyleIdx="2" presStyleCnt="4">
        <dgm:presLayoutVars>
          <dgm:chMax val="1"/>
          <dgm:bulletEnabled val="1"/>
        </dgm:presLayoutVars>
      </dgm:prSet>
      <dgm:spPr/>
    </dgm:pt>
    <dgm:pt modelId="{1FC4EA25-59C1-4E00-B1BF-0719AA0AD407}" type="pres">
      <dgm:prSet presAssocID="{01B9FF71-ED84-4CB3-B88D-9B7A513474B2}" presName="quadrant4" presStyleLbl="node1" presStyleIdx="3" presStyleCnt="4">
        <dgm:presLayoutVars>
          <dgm:chMax val="1"/>
          <dgm:bulletEnabled val="1"/>
        </dgm:presLayoutVars>
      </dgm:prSet>
      <dgm:spPr/>
    </dgm:pt>
    <dgm:pt modelId="{389A4958-A661-4ED8-9ECC-8E9AB76D6BFB}" type="pres">
      <dgm:prSet presAssocID="{01B9FF71-ED84-4CB3-B88D-9B7A513474B2}" presName="quadrantPlaceholder" presStyleCnt="0"/>
      <dgm:spPr/>
    </dgm:pt>
    <dgm:pt modelId="{03D03A18-B22B-4FC8-B85B-1CA6FCC408E5}" type="pres">
      <dgm:prSet presAssocID="{01B9FF71-ED84-4CB3-B88D-9B7A513474B2}" presName="center1" presStyleLbl="fgShp" presStyleIdx="0" presStyleCnt="2"/>
      <dgm:spPr>
        <a:solidFill>
          <a:schemeClr val="bg1"/>
        </a:solidFill>
        <a:ln>
          <a:noFill/>
        </a:ln>
      </dgm:spPr>
    </dgm:pt>
    <dgm:pt modelId="{6D549ED2-8477-4876-8184-134190060446}" type="pres">
      <dgm:prSet presAssocID="{01B9FF71-ED84-4CB3-B88D-9B7A513474B2}" presName="center2" presStyleLbl="fgShp" presStyleIdx="1" presStyleCnt="2"/>
      <dgm:spPr>
        <a:solidFill>
          <a:schemeClr val="bg1"/>
        </a:solidFill>
        <a:ln>
          <a:noFill/>
        </a:ln>
      </dgm:spPr>
    </dgm:pt>
  </dgm:ptLst>
  <dgm:cxnLst>
    <dgm:cxn modelId="{85606D07-DF90-4F1E-A4CE-4D1E3430CA6D}" type="presOf" srcId="{B2937C1E-814B-4D36-B4E1-5DFC1E50875F}" destId="{8CCD2E5E-03DA-4D0B-BDDE-9F0FCCF433EA}" srcOrd="1" destOrd="1" presId="urn:microsoft.com/office/officeart/2005/8/layout/cycle4"/>
    <dgm:cxn modelId="{7C9A830E-3A96-4A97-887A-90BB72BFA3F9}" type="presOf" srcId="{D79277FE-023B-4378-BE88-977C92E089AE}" destId="{87C1AB61-91C3-46CF-BC4A-51A9EF6CDB51}" srcOrd="0" destOrd="0" presId="urn:microsoft.com/office/officeart/2005/8/layout/cycle4"/>
    <dgm:cxn modelId="{8A843F13-9A78-4F93-8BCC-6F0DE71BDEC9}" srcId="{01B9FF71-ED84-4CB3-B88D-9B7A513474B2}" destId="{4F9524C5-4D17-4521-A71E-B0521B03F1D8}" srcOrd="0" destOrd="0" parTransId="{E929F071-14A2-415D-A68C-7063C66299E8}" sibTransId="{E5A131F2-0CB6-454A-94A3-4F8122DC4A15}"/>
    <dgm:cxn modelId="{ECEC3C14-C76B-4F45-9140-9329C90AD67A}" srcId="{1C0C074A-0867-46AE-BAAD-DF9721ACA11D}" destId="{17A57B0C-12E1-46DA-81FC-EB7D3944D795}" srcOrd="1" destOrd="0" parTransId="{2A959B15-7843-46D5-8D86-9ED773F96C43}" sibTransId="{1DDAF9FF-2685-4D2A-A56A-5BD7F7669CD8}"/>
    <dgm:cxn modelId="{C04F6014-F84D-4824-A21B-13158AAA3B71}" type="presOf" srcId="{D79277FE-023B-4378-BE88-977C92E089AE}" destId="{8CCD2E5E-03DA-4D0B-BDDE-9F0FCCF433EA}" srcOrd="1" destOrd="0" presId="urn:microsoft.com/office/officeart/2005/8/layout/cycle4"/>
    <dgm:cxn modelId="{E3C3D618-AA80-41D0-8D95-1154F4F1DAE6}" type="presOf" srcId="{4F9524C5-4D17-4521-A71E-B0521B03F1D8}" destId="{801DC670-6713-4145-8934-5D4DBC9D4454}" srcOrd="0" destOrd="0" presId="urn:microsoft.com/office/officeart/2005/8/layout/cycle4"/>
    <dgm:cxn modelId="{65DD1C24-5DF7-44EA-A447-87CA7B8D6121}" type="presOf" srcId="{1C0C074A-0867-46AE-BAAD-DF9721ACA11D}" destId="{1FC4EA25-59C1-4E00-B1BF-0719AA0AD407}" srcOrd="0" destOrd="0" presId="urn:microsoft.com/office/officeart/2005/8/layout/cycle4"/>
    <dgm:cxn modelId="{C1D9DF24-CAB2-4703-9C5D-6D4FB16F9D17}" srcId="{4F9524C5-4D17-4521-A71E-B0521B03F1D8}" destId="{EF1F4883-E166-4093-B190-12F91C7C5794}" srcOrd="2" destOrd="0" parTransId="{8554AB9C-85F1-4680-A4D4-30EF247119BC}" sibTransId="{285E42BF-D106-46D8-8511-4881C51958D6}"/>
    <dgm:cxn modelId="{478EBC29-B9F3-453A-A83D-CFCE6840ED5E}" type="presOf" srcId="{B2937C1E-814B-4D36-B4E1-5DFC1E50875F}" destId="{87C1AB61-91C3-46CF-BC4A-51A9EF6CDB51}" srcOrd="0" destOrd="1" presId="urn:microsoft.com/office/officeart/2005/8/layout/cycle4"/>
    <dgm:cxn modelId="{A1EE932A-F882-4008-9AE2-1C30795CDA83}" type="presOf" srcId="{670F9126-9F4F-4111-8430-860B6A110434}" destId="{BFF11DB9-2E55-4C57-AFFF-06E0251BCE7C}" srcOrd="0" destOrd="0" presId="urn:microsoft.com/office/officeart/2005/8/layout/cycle4"/>
    <dgm:cxn modelId="{D8A3752C-8637-4833-919F-938E33D888B7}" type="presOf" srcId="{3918A220-CD0F-42F0-BFD2-5E2A6537ABEB}" destId="{0CB6A097-8455-4FB5-B048-42278F1D8199}" srcOrd="0" destOrd="0" presId="urn:microsoft.com/office/officeart/2005/8/layout/cycle4"/>
    <dgm:cxn modelId="{F247C62E-2507-4D3C-9232-19950A2411BD}" srcId="{1C0C074A-0867-46AE-BAAD-DF9721ACA11D}" destId="{3918A220-CD0F-42F0-BFD2-5E2A6537ABEB}" srcOrd="0" destOrd="0" parTransId="{88C0E947-3832-40F3-B493-F3ACF97E25A4}" sibTransId="{01FA8F30-138A-4C80-A474-65FF3725C0A2}"/>
    <dgm:cxn modelId="{6AF09730-DE3F-45F5-BEB3-2354577DD053}" type="presOf" srcId="{EF1F4883-E166-4093-B190-12F91C7C5794}" destId="{369F63E2-DE9F-4573-8D18-12CB748C23FE}" srcOrd="1" destOrd="2" presId="urn:microsoft.com/office/officeart/2005/8/layout/cycle4"/>
    <dgm:cxn modelId="{C403AD37-144D-4C64-AD92-D2D2858B44EA}" type="presOf" srcId="{17A57B0C-12E1-46DA-81FC-EB7D3944D795}" destId="{0CB6A097-8455-4FB5-B048-42278F1D8199}" srcOrd="0" destOrd="1" presId="urn:microsoft.com/office/officeart/2005/8/layout/cycle4"/>
    <dgm:cxn modelId="{F5A86E39-4E16-47F8-91C2-436DD717DF1C}" type="presOf" srcId="{3640BC68-9645-4F08-8FD5-A053145671BF}" destId="{8CCD2E5E-03DA-4D0B-BDDE-9F0FCCF433EA}" srcOrd="1" destOrd="2" presId="urn:microsoft.com/office/officeart/2005/8/layout/cycle4"/>
    <dgm:cxn modelId="{469CC73A-B56E-4E54-A242-1D4E1F242BE2}" srcId="{4F9524C5-4D17-4521-A71E-B0521B03F1D8}" destId="{C677B6AF-638D-4690-8B1F-C85F66BE2838}" srcOrd="1" destOrd="0" parTransId="{FC947AED-985C-46F2-8F96-637E5627F7EF}" sibTransId="{5085AE10-10B2-4EA3-AC7C-3E834F697B6D}"/>
    <dgm:cxn modelId="{237A4E3E-E7EF-4BDC-A9F0-96EEEE78F7AC}" srcId="{01B9FF71-ED84-4CB3-B88D-9B7A513474B2}" destId="{670F9126-9F4F-4111-8430-860B6A110434}" srcOrd="1" destOrd="0" parTransId="{C293B7AC-3FAC-4F80-B2EA-E6AAFA53E6CA}" sibTransId="{88255BA1-0295-4040-9AC5-085E69204A6D}"/>
    <dgm:cxn modelId="{37548A40-27C1-489F-BAC2-05886AF7B229}" type="presOf" srcId="{BF97BEC4-B5C0-4FC2-85FA-59A44794C087}" destId="{0CB6A097-8455-4FB5-B048-42278F1D8199}" srcOrd="0" destOrd="2" presId="urn:microsoft.com/office/officeart/2005/8/layout/cycle4"/>
    <dgm:cxn modelId="{120B9849-75C7-4748-8840-835DF572C19C}" type="presOf" srcId="{9702BA1D-4DF6-4DB9-9C23-09DE10B2F3F7}" destId="{CB6ED897-BA72-46D1-B768-9B451C352614}" srcOrd="0" destOrd="0" presId="urn:microsoft.com/office/officeart/2005/8/layout/cycle4"/>
    <dgm:cxn modelId="{04E6EF6A-4B8D-4698-8A45-1FCD70A51A48}" type="presOf" srcId="{BF97BEC4-B5C0-4FC2-85FA-59A44794C087}" destId="{D4B24855-A4ED-447E-BD49-C0C5A248A654}" srcOrd="1" destOrd="2" presId="urn:microsoft.com/office/officeart/2005/8/layout/cycle4"/>
    <dgm:cxn modelId="{FA8D4A4E-1947-4E3B-BCD6-32FCC9E56115}" type="presOf" srcId="{F8D96DDC-C072-4060-98D5-80204D333F78}" destId="{5CDB2A9D-D346-4B35-93DF-7E06E7624793}" srcOrd="1" destOrd="2" presId="urn:microsoft.com/office/officeart/2005/8/layout/cycle4"/>
    <dgm:cxn modelId="{EAD60855-1A8F-4FAF-90B1-1055079B42B4}" type="presOf" srcId="{01B9FF71-ED84-4CB3-B88D-9B7A513474B2}" destId="{0C67F0E4-6231-4B7C-B663-847F6A33FA24}" srcOrd="0" destOrd="0" presId="urn:microsoft.com/office/officeart/2005/8/layout/cycle4"/>
    <dgm:cxn modelId="{11B4BD7E-1AF4-4426-85D6-69D5187E1832}" type="presOf" srcId="{ED2D3156-6E0C-4A16-B68F-A7689A1A7D1D}" destId="{5CDB2A9D-D346-4B35-93DF-7E06E7624793}" srcOrd="1" destOrd="0" presId="urn:microsoft.com/office/officeart/2005/8/layout/cycle4"/>
    <dgm:cxn modelId="{BCDA0180-877F-479B-9A1F-EF64FD80088D}" type="presOf" srcId="{F8D96DDC-C072-4060-98D5-80204D333F78}" destId="{7D94316D-6B7C-4757-B8B7-716E3B96E523}" srcOrd="0" destOrd="2" presId="urn:microsoft.com/office/officeart/2005/8/layout/cycle4"/>
    <dgm:cxn modelId="{E7FE7393-A07B-4F22-9089-659CF5C99CEA}" type="presOf" srcId="{F38329E6-B2B6-4B75-B1A8-CD600E1B52E8}" destId="{61B73589-60EA-4ED3-A780-51439EEA74FB}" srcOrd="0" destOrd="0" presId="urn:microsoft.com/office/officeart/2005/8/layout/cycle4"/>
    <dgm:cxn modelId="{DB50709F-41BE-41CD-9A35-AB9B379501B2}" type="presOf" srcId="{FA657E14-33BB-47E6-88A4-F41D7D5FB728}" destId="{5CDB2A9D-D346-4B35-93DF-7E06E7624793}" srcOrd="1" destOrd="1" presId="urn:microsoft.com/office/officeart/2005/8/layout/cycle4"/>
    <dgm:cxn modelId="{F6FECFA0-E4A0-4C06-9634-ED8EEA751560}" srcId="{01B9FF71-ED84-4CB3-B88D-9B7A513474B2}" destId="{1C0C074A-0867-46AE-BAAD-DF9721ACA11D}" srcOrd="3" destOrd="0" parTransId="{202C5093-DCEC-4F27-BAEB-B4E887731D1E}" sibTransId="{610E0DD0-63F5-4E60-968B-FF9C1C8ED6A8}"/>
    <dgm:cxn modelId="{970449A3-0CAF-4938-BD01-AFB63198E113}" srcId="{F38329E6-B2B6-4B75-B1A8-CD600E1B52E8}" destId="{B2937C1E-814B-4D36-B4E1-5DFC1E50875F}" srcOrd="1" destOrd="0" parTransId="{8B707517-C4D0-4DA1-B62B-3EFB7491E7F8}" sibTransId="{4A39603C-479A-4D96-8285-6C561CF93298}"/>
    <dgm:cxn modelId="{7403A6A3-F69F-4F1B-B14A-A827362AB04C}" type="presOf" srcId="{17A57B0C-12E1-46DA-81FC-EB7D3944D795}" destId="{D4B24855-A4ED-447E-BD49-C0C5A248A654}" srcOrd="1" destOrd="1" presId="urn:microsoft.com/office/officeart/2005/8/layout/cycle4"/>
    <dgm:cxn modelId="{C89E6EAA-EC27-4888-AED4-618927CAD36F}" type="presOf" srcId="{3918A220-CD0F-42F0-BFD2-5E2A6537ABEB}" destId="{D4B24855-A4ED-447E-BD49-C0C5A248A654}" srcOrd="1" destOrd="0" presId="urn:microsoft.com/office/officeart/2005/8/layout/cycle4"/>
    <dgm:cxn modelId="{08F856B0-9AA6-4E2C-9ACB-9F9C851530DE}" type="presOf" srcId="{9702BA1D-4DF6-4DB9-9C23-09DE10B2F3F7}" destId="{369F63E2-DE9F-4573-8D18-12CB748C23FE}" srcOrd="1" destOrd="0" presId="urn:microsoft.com/office/officeart/2005/8/layout/cycle4"/>
    <dgm:cxn modelId="{7548AFB2-3D15-433B-A4D9-5D44AAD297D2}" srcId="{4F9524C5-4D17-4521-A71E-B0521B03F1D8}" destId="{9702BA1D-4DF6-4DB9-9C23-09DE10B2F3F7}" srcOrd="0" destOrd="0" parTransId="{344EECAF-7C18-4A55-A7F5-9CAAB9C59E06}" sibTransId="{BE92EECF-35DD-443E-BE47-526440954AAA}"/>
    <dgm:cxn modelId="{55E84DB6-2EC3-47E2-85DF-2870296CA04C}" type="presOf" srcId="{ED2D3156-6E0C-4A16-B68F-A7689A1A7D1D}" destId="{7D94316D-6B7C-4757-B8B7-716E3B96E523}" srcOrd="0" destOrd="0" presId="urn:microsoft.com/office/officeart/2005/8/layout/cycle4"/>
    <dgm:cxn modelId="{FB5F8CC2-B96B-4C71-9763-3219F3653DCA}" type="presOf" srcId="{C677B6AF-638D-4690-8B1F-C85F66BE2838}" destId="{CB6ED897-BA72-46D1-B768-9B451C352614}" srcOrd="0" destOrd="1" presId="urn:microsoft.com/office/officeart/2005/8/layout/cycle4"/>
    <dgm:cxn modelId="{2A4B3BCA-6323-4C9B-BC14-7B240EE6ED2D}" srcId="{670F9126-9F4F-4111-8430-860B6A110434}" destId="{ED2D3156-6E0C-4A16-B68F-A7689A1A7D1D}" srcOrd="0" destOrd="0" parTransId="{EA22F8AE-F122-4970-8C62-EAD49D688E87}" sibTransId="{ABA4CA7B-05FF-4DCB-BFEA-75BE18D9025D}"/>
    <dgm:cxn modelId="{133B6DD6-4DEF-4D9C-9F56-0D2896C8AEB5}" type="presOf" srcId="{3640BC68-9645-4F08-8FD5-A053145671BF}" destId="{87C1AB61-91C3-46CF-BC4A-51A9EF6CDB51}" srcOrd="0" destOrd="2" presId="urn:microsoft.com/office/officeart/2005/8/layout/cycle4"/>
    <dgm:cxn modelId="{318B00D9-9C20-47AC-AFC2-12642EC9C275}" srcId="{670F9126-9F4F-4111-8430-860B6A110434}" destId="{FA657E14-33BB-47E6-88A4-F41D7D5FB728}" srcOrd="1" destOrd="0" parTransId="{B5CA46AC-019A-4969-B123-7CC5E4B75199}" sibTransId="{87B1E9A2-BFEE-4F54-9E38-7621F3094F7A}"/>
    <dgm:cxn modelId="{D5F2A7DB-1AF4-4AA4-8BC3-E50C485280A5}" srcId="{1C0C074A-0867-46AE-BAAD-DF9721ACA11D}" destId="{BF97BEC4-B5C0-4FC2-85FA-59A44794C087}" srcOrd="2" destOrd="0" parTransId="{5196BCCC-4C5F-439B-B70E-CA4308B7AB5F}" sibTransId="{06358EBC-B63B-4197-8439-7DFF4E5F0552}"/>
    <dgm:cxn modelId="{EEB043DC-FD1D-4596-B59D-BB1512FBB40D}" srcId="{F38329E6-B2B6-4B75-B1A8-CD600E1B52E8}" destId="{3640BC68-9645-4F08-8FD5-A053145671BF}" srcOrd="2" destOrd="0" parTransId="{CF272769-D402-44E1-8C9C-1EE915F1DD94}" sibTransId="{3B51650B-E54F-403B-9A32-892D18692A2F}"/>
    <dgm:cxn modelId="{99989FE1-CD24-433D-887D-5FE40DD2BD94}" srcId="{670F9126-9F4F-4111-8430-860B6A110434}" destId="{F8D96DDC-C072-4060-98D5-80204D333F78}" srcOrd="2" destOrd="0" parTransId="{65AEE956-C5D0-4A47-9B8F-6160CC2BE223}" sibTransId="{908B7CD0-1A39-4776-BD9D-91037D02E46F}"/>
    <dgm:cxn modelId="{A9CCF7E2-9D16-4727-AE77-87D1ECB068B7}" type="presOf" srcId="{C677B6AF-638D-4690-8B1F-C85F66BE2838}" destId="{369F63E2-DE9F-4573-8D18-12CB748C23FE}" srcOrd="1" destOrd="1" presId="urn:microsoft.com/office/officeart/2005/8/layout/cycle4"/>
    <dgm:cxn modelId="{B0268BE8-0A29-48C4-8F5E-9D3424A9DB48}" srcId="{F38329E6-B2B6-4B75-B1A8-CD600E1B52E8}" destId="{D79277FE-023B-4378-BE88-977C92E089AE}" srcOrd="0" destOrd="0" parTransId="{32C2F9F6-598C-4442-9A88-7E36B067C320}" sibTransId="{F94C15A1-FE0E-481D-85DF-0AC4CC06F0C6}"/>
    <dgm:cxn modelId="{6E42DBED-7603-4279-9A92-F4D498E4187C}" type="presOf" srcId="{EF1F4883-E166-4093-B190-12F91C7C5794}" destId="{CB6ED897-BA72-46D1-B768-9B451C352614}" srcOrd="0" destOrd="2" presId="urn:microsoft.com/office/officeart/2005/8/layout/cycle4"/>
    <dgm:cxn modelId="{357412EF-D66F-4438-8F2D-6974BF5FFC5F}" srcId="{01B9FF71-ED84-4CB3-B88D-9B7A513474B2}" destId="{F38329E6-B2B6-4B75-B1A8-CD600E1B52E8}" srcOrd="2" destOrd="0" parTransId="{D38134CB-4330-4DDE-BDDD-14432F60BA83}" sibTransId="{02741B52-93C7-410B-9B16-6E4367B96146}"/>
    <dgm:cxn modelId="{970D85F1-AB28-4854-A79C-EF4481303AAB}" type="presOf" srcId="{FA657E14-33BB-47E6-88A4-F41D7D5FB728}" destId="{7D94316D-6B7C-4757-B8B7-716E3B96E523}" srcOrd="0" destOrd="1" presId="urn:microsoft.com/office/officeart/2005/8/layout/cycle4"/>
    <dgm:cxn modelId="{99750AAC-D247-4139-8CCD-5E4907C529BC}" type="presParOf" srcId="{0C67F0E4-6231-4B7C-B663-847F6A33FA24}" destId="{A7B39CED-C807-49CA-AA98-1E63DFED66FE}" srcOrd="0" destOrd="0" presId="urn:microsoft.com/office/officeart/2005/8/layout/cycle4"/>
    <dgm:cxn modelId="{5FA1F2BE-B01E-4B13-AF90-BA45413EB999}" type="presParOf" srcId="{A7B39CED-C807-49CA-AA98-1E63DFED66FE}" destId="{5FCCDF64-1BE2-4C3B-951A-DE1D943E2BED}" srcOrd="0" destOrd="0" presId="urn:microsoft.com/office/officeart/2005/8/layout/cycle4"/>
    <dgm:cxn modelId="{BAF05ACD-F57C-4D43-83ED-F4FAB7D626FE}" type="presParOf" srcId="{5FCCDF64-1BE2-4C3B-951A-DE1D943E2BED}" destId="{CB6ED897-BA72-46D1-B768-9B451C352614}" srcOrd="0" destOrd="0" presId="urn:microsoft.com/office/officeart/2005/8/layout/cycle4"/>
    <dgm:cxn modelId="{28B9C820-A378-41B7-8AA8-21147D031B41}" type="presParOf" srcId="{5FCCDF64-1BE2-4C3B-951A-DE1D943E2BED}" destId="{369F63E2-DE9F-4573-8D18-12CB748C23FE}" srcOrd="1" destOrd="0" presId="urn:microsoft.com/office/officeart/2005/8/layout/cycle4"/>
    <dgm:cxn modelId="{E91199EB-A673-4A3C-AAD6-878CDA6A7E3C}" type="presParOf" srcId="{A7B39CED-C807-49CA-AA98-1E63DFED66FE}" destId="{3A6E0B35-4EBD-47A8-BB3A-8AEECA884A00}" srcOrd="1" destOrd="0" presId="urn:microsoft.com/office/officeart/2005/8/layout/cycle4"/>
    <dgm:cxn modelId="{6D9109B6-B610-4E9F-9ED8-944451045474}" type="presParOf" srcId="{3A6E0B35-4EBD-47A8-BB3A-8AEECA884A00}" destId="{7D94316D-6B7C-4757-B8B7-716E3B96E523}" srcOrd="0" destOrd="0" presId="urn:microsoft.com/office/officeart/2005/8/layout/cycle4"/>
    <dgm:cxn modelId="{EA1F1144-3A20-407D-8652-868BD90F587C}" type="presParOf" srcId="{3A6E0B35-4EBD-47A8-BB3A-8AEECA884A00}" destId="{5CDB2A9D-D346-4B35-93DF-7E06E7624793}" srcOrd="1" destOrd="0" presId="urn:microsoft.com/office/officeart/2005/8/layout/cycle4"/>
    <dgm:cxn modelId="{D02BC0D6-EE2E-484E-ADFE-A8753822E2C1}" type="presParOf" srcId="{A7B39CED-C807-49CA-AA98-1E63DFED66FE}" destId="{59E4766E-59F5-46AA-8B70-B1934EA82482}" srcOrd="2" destOrd="0" presId="urn:microsoft.com/office/officeart/2005/8/layout/cycle4"/>
    <dgm:cxn modelId="{496C3B79-1454-4C5A-9320-647AC7371F64}" type="presParOf" srcId="{59E4766E-59F5-46AA-8B70-B1934EA82482}" destId="{87C1AB61-91C3-46CF-BC4A-51A9EF6CDB51}" srcOrd="0" destOrd="0" presId="urn:microsoft.com/office/officeart/2005/8/layout/cycle4"/>
    <dgm:cxn modelId="{9AE8B3D5-F061-4B25-9359-97B8DBE4F951}" type="presParOf" srcId="{59E4766E-59F5-46AA-8B70-B1934EA82482}" destId="{8CCD2E5E-03DA-4D0B-BDDE-9F0FCCF433EA}" srcOrd="1" destOrd="0" presId="urn:microsoft.com/office/officeart/2005/8/layout/cycle4"/>
    <dgm:cxn modelId="{59C1AF13-EDD5-49B2-AB92-1117A1FD68CC}" type="presParOf" srcId="{A7B39CED-C807-49CA-AA98-1E63DFED66FE}" destId="{6FDDC27B-CAB7-43E4-927C-0835F0E26AC4}" srcOrd="3" destOrd="0" presId="urn:microsoft.com/office/officeart/2005/8/layout/cycle4"/>
    <dgm:cxn modelId="{88742302-8266-4519-8040-8A97329A410F}" type="presParOf" srcId="{6FDDC27B-CAB7-43E4-927C-0835F0E26AC4}" destId="{0CB6A097-8455-4FB5-B048-42278F1D8199}" srcOrd="0" destOrd="0" presId="urn:microsoft.com/office/officeart/2005/8/layout/cycle4"/>
    <dgm:cxn modelId="{861603F2-C5FF-4E92-B195-138688432B00}" type="presParOf" srcId="{6FDDC27B-CAB7-43E4-927C-0835F0E26AC4}" destId="{D4B24855-A4ED-447E-BD49-C0C5A248A654}" srcOrd="1" destOrd="0" presId="urn:microsoft.com/office/officeart/2005/8/layout/cycle4"/>
    <dgm:cxn modelId="{A620ED2C-5B49-4EE2-8AF3-975C4CEDF64A}" type="presParOf" srcId="{A7B39CED-C807-49CA-AA98-1E63DFED66FE}" destId="{07FEE29D-44B2-4004-B09B-094EEE45F5FE}" srcOrd="4" destOrd="0" presId="urn:microsoft.com/office/officeart/2005/8/layout/cycle4"/>
    <dgm:cxn modelId="{8CF84716-7896-4A9F-AADF-677105C80807}" type="presParOf" srcId="{0C67F0E4-6231-4B7C-B663-847F6A33FA24}" destId="{B3C425D2-E119-4C0E-8546-F38C6DC5A1F0}" srcOrd="1" destOrd="0" presId="urn:microsoft.com/office/officeart/2005/8/layout/cycle4"/>
    <dgm:cxn modelId="{7A06602B-0868-465A-8986-FD8B310D81E5}" type="presParOf" srcId="{B3C425D2-E119-4C0E-8546-F38C6DC5A1F0}" destId="{801DC670-6713-4145-8934-5D4DBC9D4454}" srcOrd="0" destOrd="0" presId="urn:microsoft.com/office/officeart/2005/8/layout/cycle4"/>
    <dgm:cxn modelId="{F7B278FA-2F21-495F-B537-A281F6611161}" type="presParOf" srcId="{B3C425D2-E119-4C0E-8546-F38C6DC5A1F0}" destId="{BFF11DB9-2E55-4C57-AFFF-06E0251BCE7C}" srcOrd="1" destOrd="0" presId="urn:microsoft.com/office/officeart/2005/8/layout/cycle4"/>
    <dgm:cxn modelId="{CCB74AC8-02BA-4351-B43B-DADA5329202D}" type="presParOf" srcId="{B3C425D2-E119-4C0E-8546-F38C6DC5A1F0}" destId="{61B73589-60EA-4ED3-A780-51439EEA74FB}" srcOrd="2" destOrd="0" presId="urn:microsoft.com/office/officeart/2005/8/layout/cycle4"/>
    <dgm:cxn modelId="{F51A785A-3C75-4D19-8CF4-0DF57ED339EC}" type="presParOf" srcId="{B3C425D2-E119-4C0E-8546-F38C6DC5A1F0}" destId="{1FC4EA25-59C1-4E00-B1BF-0719AA0AD407}" srcOrd="3" destOrd="0" presId="urn:microsoft.com/office/officeart/2005/8/layout/cycle4"/>
    <dgm:cxn modelId="{59ECE89A-D88F-4783-BDE2-958F5AD5FA35}" type="presParOf" srcId="{B3C425D2-E119-4C0E-8546-F38C6DC5A1F0}" destId="{389A4958-A661-4ED8-9ECC-8E9AB76D6BFB}" srcOrd="4" destOrd="0" presId="urn:microsoft.com/office/officeart/2005/8/layout/cycle4"/>
    <dgm:cxn modelId="{5E5C83FC-CCA8-447C-94D3-C3193EA16F25}" type="presParOf" srcId="{0C67F0E4-6231-4B7C-B663-847F6A33FA24}" destId="{03D03A18-B22B-4FC8-B85B-1CA6FCC408E5}" srcOrd="2" destOrd="0" presId="urn:microsoft.com/office/officeart/2005/8/layout/cycle4"/>
    <dgm:cxn modelId="{642D5A47-718D-48C2-8EE1-021DE65DBCD8}" type="presParOf" srcId="{0C67F0E4-6231-4B7C-B663-847F6A33FA24}" destId="{6D549ED2-8477-4876-8184-134190060446}" srcOrd="3" destOrd="0" presId="urn:microsoft.com/office/officeart/2005/8/layout/cycle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AB3CA59-E96E-4A51-8407-0D042DA131F7}" type="doc">
      <dgm:prSet loTypeId="urn:microsoft.com/office/officeart/2008/layout/HorizontalMultiLevelHierarchy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98EE382B-8317-4366-A4BB-7600F5F42648}">
      <dgm:prSet phldrT="[文本]" custT="1"/>
      <dgm:spPr>
        <a:solidFill>
          <a:srgbClr val="D74B56"/>
        </a:solidFill>
      </dgm:spPr>
      <dgm:t>
        <a:bodyPr/>
        <a:lstStyle/>
        <a:p>
          <a:endParaRPr lang="zh-CN" altLang="en-US" sz="1600" spc="110" baseline="0" dirty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BC5BF06-F579-4C1B-9776-5B38DB06CEBB}" cxnId="{86E85F7E-BE98-4BC5-B407-E6ADEA4C0CFF}" type="parTrans">
      <dgm:prSet/>
      <dgm:spPr/>
      <dgm:t>
        <a:bodyPr/>
        <a:lstStyle/>
        <a:p>
          <a:endParaRPr lang="zh-CN" altLang="en-US" sz="1600"/>
        </a:p>
      </dgm:t>
    </dgm:pt>
    <dgm:pt modelId="{AAA36AE5-291E-481F-8411-D6DDAC6E7161}" cxnId="{86E85F7E-BE98-4BC5-B407-E6ADEA4C0CFF}" type="sibTrans">
      <dgm:prSet/>
      <dgm:spPr/>
      <dgm:t>
        <a:bodyPr/>
        <a:lstStyle/>
        <a:p>
          <a:endParaRPr lang="zh-CN" altLang="en-US" sz="1600"/>
        </a:p>
      </dgm:t>
    </dgm:pt>
    <dgm:pt modelId="{29F99EB4-91FB-46FF-A666-03EE11A36587}">
      <dgm:prSet phldrT="[文本]" custT="1"/>
      <dgm:spPr>
        <a:solidFill>
          <a:srgbClr val="F78D2E"/>
        </a:solidFill>
      </dgm:spPr>
      <dgm:t>
        <a:bodyPr/>
        <a:lstStyle/>
        <a:p>
          <a:r>
            <a: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点击添加内容</a:t>
          </a:r>
        </a:p>
      </dgm:t>
    </dgm:pt>
    <dgm:pt modelId="{0B59B060-AF52-4715-AA95-A1A58440D725}" cxnId="{B28EE93A-DE95-4EDC-9BE5-F86E9F15918C}" type="parTrans">
      <dgm:prSet custT="1"/>
      <dgm:spPr>
        <a:ln>
          <a:solidFill>
            <a:schemeClr val="tx1">
              <a:lumMod val="85000"/>
              <a:lumOff val="15000"/>
            </a:schemeClr>
          </a:solidFill>
        </a:ln>
      </dgm:spPr>
      <dgm:t>
        <a:bodyPr/>
        <a:lstStyle/>
        <a:p>
          <a:endParaRPr lang="zh-CN" altLang="en-US" sz="400"/>
        </a:p>
      </dgm:t>
    </dgm:pt>
    <dgm:pt modelId="{784E9937-0D44-42C9-8818-433CF683174F}" cxnId="{B28EE93A-DE95-4EDC-9BE5-F86E9F15918C}" type="sibTrans">
      <dgm:prSet/>
      <dgm:spPr/>
      <dgm:t>
        <a:bodyPr/>
        <a:lstStyle/>
        <a:p>
          <a:endParaRPr lang="zh-CN" altLang="en-US" sz="1600"/>
        </a:p>
      </dgm:t>
    </dgm:pt>
    <dgm:pt modelId="{9C61A653-1F6B-45BF-A3C8-8935D48D20F5}">
      <dgm:prSet phldrT="[文本]" custT="1"/>
      <dgm:spPr>
        <a:solidFill>
          <a:srgbClr val="FFB82E"/>
        </a:solidFill>
      </dgm:spPr>
      <dgm:t>
        <a:bodyPr/>
        <a:lstStyle/>
        <a:p>
          <a:r>
            <a:rPr lang="en-US" altLang="zh-CN" sz="1400" b="1" spc="10" baseline="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rPr>
            <a:t>Add content</a:t>
          </a:r>
          <a:endParaRPr lang="zh-CN" altLang="en-US" sz="1400" dirty="0">
            <a:solidFill>
              <a:schemeClr val="bg1"/>
            </a:solidFill>
          </a:endParaRPr>
        </a:p>
      </dgm:t>
    </dgm:pt>
    <dgm:pt modelId="{48A78859-7D60-41AA-B02A-01C804CCE7AF}" cxnId="{7B2AB337-AC76-4A49-8B60-6FC5456B67F0}" type="parTrans">
      <dgm:prSet custT="1"/>
      <dgm:spPr>
        <a:ln>
          <a:solidFill>
            <a:schemeClr val="tx1">
              <a:lumMod val="85000"/>
              <a:lumOff val="15000"/>
            </a:schemeClr>
          </a:solidFill>
        </a:ln>
      </dgm:spPr>
      <dgm:t>
        <a:bodyPr/>
        <a:lstStyle/>
        <a:p>
          <a:endParaRPr lang="zh-CN" altLang="en-US" sz="400"/>
        </a:p>
      </dgm:t>
    </dgm:pt>
    <dgm:pt modelId="{FBFE4850-4CE5-4BD9-88B5-ACB2C18F9234}" cxnId="{7B2AB337-AC76-4A49-8B60-6FC5456B67F0}" type="sibTrans">
      <dgm:prSet/>
      <dgm:spPr/>
      <dgm:t>
        <a:bodyPr/>
        <a:lstStyle/>
        <a:p>
          <a:endParaRPr lang="zh-CN" altLang="en-US" sz="1600"/>
        </a:p>
      </dgm:t>
    </dgm:pt>
    <dgm:pt modelId="{CF4AB1CC-B8F6-4011-96FD-4F14992F9AC2}">
      <dgm:prSet phldrT="[文本]" custT="1"/>
      <dgm:spPr>
        <a:solidFill>
          <a:srgbClr val="F78D2E"/>
        </a:solidFill>
      </dgm:spPr>
      <dgm:t>
        <a:bodyPr/>
        <a:lstStyle/>
        <a:p>
          <a:r>
            <a: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点击添加内容</a:t>
          </a:r>
        </a:p>
      </dgm:t>
    </dgm:pt>
    <dgm:pt modelId="{9BAAC82B-3A25-41EC-9D8A-6A3FAC8EDCDF}" cxnId="{4C4AE677-86C1-47A8-A3D3-D6E4C35C32B3}" type="parTrans">
      <dgm:prSet custT="1"/>
      <dgm:spPr>
        <a:ln>
          <a:solidFill>
            <a:schemeClr val="tx1">
              <a:lumMod val="85000"/>
              <a:lumOff val="15000"/>
            </a:schemeClr>
          </a:solidFill>
        </a:ln>
      </dgm:spPr>
      <dgm:t>
        <a:bodyPr/>
        <a:lstStyle/>
        <a:p>
          <a:endParaRPr lang="zh-CN" altLang="en-US" sz="400"/>
        </a:p>
      </dgm:t>
    </dgm:pt>
    <dgm:pt modelId="{5A0141A7-B310-4652-8374-580F184DD519}" cxnId="{4C4AE677-86C1-47A8-A3D3-D6E4C35C32B3}" type="sibTrans">
      <dgm:prSet/>
      <dgm:spPr/>
      <dgm:t>
        <a:bodyPr/>
        <a:lstStyle/>
        <a:p>
          <a:endParaRPr lang="zh-CN" altLang="en-US" sz="1600"/>
        </a:p>
      </dgm:t>
    </dgm:pt>
    <dgm:pt modelId="{F90F45FB-24A2-4113-A5E0-063757EF8152}" type="pres">
      <dgm:prSet presAssocID="{9AB3CA59-E96E-4A51-8407-0D042DA131F7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FBAFF942-AF0D-4BA0-914A-98AE9A0B22ED}" type="pres">
      <dgm:prSet presAssocID="{98EE382B-8317-4366-A4BB-7600F5F42648}" presName="root1" presStyleCnt="0"/>
      <dgm:spPr/>
    </dgm:pt>
    <dgm:pt modelId="{FBA1D8E3-B212-40A4-9367-F5B80382E11F}" type="pres">
      <dgm:prSet presAssocID="{98EE382B-8317-4366-A4BB-7600F5F42648}" presName="LevelOneTextNode" presStyleLbl="node0" presStyleIdx="0" presStyleCnt="1">
        <dgm:presLayoutVars>
          <dgm:chPref val="3"/>
        </dgm:presLayoutVars>
      </dgm:prSet>
      <dgm:spPr/>
    </dgm:pt>
    <dgm:pt modelId="{4192E778-BDA4-44F2-ADC9-1101F3BB498D}" type="pres">
      <dgm:prSet presAssocID="{98EE382B-8317-4366-A4BB-7600F5F42648}" presName="level2hierChild" presStyleCnt="0"/>
      <dgm:spPr/>
    </dgm:pt>
    <dgm:pt modelId="{EFD6EA81-108C-4404-B3BE-DED838D72A94}" type="pres">
      <dgm:prSet presAssocID="{0B59B060-AF52-4715-AA95-A1A58440D725}" presName="conn2-1" presStyleLbl="parChTrans1D2" presStyleIdx="0" presStyleCnt="3"/>
      <dgm:spPr/>
    </dgm:pt>
    <dgm:pt modelId="{C1474064-A0C3-41AD-8B02-78360F534617}" type="pres">
      <dgm:prSet presAssocID="{0B59B060-AF52-4715-AA95-A1A58440D725}" presName="connTx" presStyleLbl="parChTrans1D2" presStyleIdx="0" presStyleCnt="3"/>
      <dgm:spPr/>
    </dgm:pt>
    <dgm:pt modelId="{852A1EDB-1D3E-4384-86AD-9BEA2AA673D9}" type="pres">
      <dgm:prSet presAssocID="{29F99EB4-91FB-46FF-A666-03EE11A36587}" presName="root2" presStyleCnt="0"/>
      <dgm:spPr/>
    </dgm:pt>
    <dgm:pt modelId="{DB573871-A674-4273-8830-F03050226792}" type="pres">
      <dgm:prSet presAssocID="{29F99EB4-91FB-46FF-A666-03EE11A36587}" presName="LevelTwoTextNode" presStyleLbl="node2" presStyleIdx="0" presStyleCnt="3">
        <dgm:presLayoutVars>
          <dgm:chPref val="3"/>
        </dgm:presLayoutVars>
      </dgm:prSet>
      <dgm:spPr/>
    </dgm:pt>
    <dgm:pt modelId="{A9F4509B-9C4E-4AE5-88F8-CBE322B26861}" type="pres">
      <dgm:prSet presAssocID="{29F99EB4-91FB-46FF-A666-03EE11A36587}" presName="level3hierChild" presStyleCnt="0"/>
      <dgm:spPr/>
    </dgm:pt>
    <dgm:pt modelId="{7A9A4601-A49B-4AC0-B106-F566AA2B3F7F}" type="pres">
      <dgm:prSet presAssocID="{48A78859-7D60-41AA-B02A-01C804CCE7AF}" presName="conn2-1" presStyleLbl="parChTrans1D2" presStyleIdx="1" presStyleCnt="3"/>
      <dgm:spPr/>
    </dgm:pt>
    <dgm:pt modelId="{0CA1DF54-A73F-4976-9AE8-34960E66F091}" type="pres">
      <dgm:prSet presAssocID="{48A78859-7D60-41AA-B02A-01C804CCE7AF}" presName="connTx" presStyleLbl="parChTrans1D2" presStyleIdx="1" presStyleCnt="3"/>
      <dgm:spPr/>
    </dgm:pt>
    <dgm:pt modelId="{A8D09188-D839-4132-8C5E-BCC87E93EE62}" type="pres">
      <dgm:prSet presAssocID="{9C61A653-1F6B-45BF-A3C8-8935D48D20F5}" presName="root2" presStyleCnt="0"/>
      <dgm:spPr/>
    </dgm:pt>
    <dgm:pt modelId="{8819E659-93F6-4A4C-9A75-2CB74E769F7A}" type="pres">
      <dgm:prSet presAssocID="{9C61A653-1F6B-45BF-A3C8-8935D48D20F5}" presName="LevelTwoTextNode" presStyleLbl="node2" presStyleIdx="1" presStyleCnt="3">
        <dgm:presLayoutVars>
          <dgm:chPref val="3"/>
        </dgm:presLayoutVars>
      </dgm:prSet>
      <dgm:spPr/>
    </dgm:pt>
    <dgm:pt modelId="{7F974027-6F88-4284-9A20-15496962C9C1}" type="pres">
      <dgm:prSet presAssocID="{9C61A653-1F6B-45BF-A3C8-8935D48D20F5}" presName="level3hierChild" presStyleCnt="0"/>
      <dgm:spPr/>
    </dgm:pt>
    <dgm:pt modelId="{402788B0-960A-4BD5-89ED-BF08D8DDE226}" type="pres">
      <dgm:prSet presAssocID="{9BAAC82B-3A25-41EC-9D8A-6A3FAC8EDCDF}" presName="conn2-1" presStyleLbl="parChTrans1D2" presStyleIdx="2" presStyleCnt="3"/>
      <dgm:spPr/>
    </dgm:pt>
    <dgm:pt modelId="{0F196CDD-0F77-4F1E-9BB2-BE2BE8E3C512}" type="pres">
      <dgm:prSet presAssocID="{9BAAC82B-3A25-41EC-9D8A-6A3FAC8EDCDF}" presName="connTx" presStyleLbl="parChTrans1D2" presStyleIdx="2" presStyleCnt="3"/>
      <dgm:spPr/>
    </dgm:pt>
    <dgm:pt modelId="{1D81258F-D55F-4AF3-8585-072C1525A24F}" type="pres">
      <dgm:prSet presAssocID="{CF4AB1CC-B8F6-4011-96FD-4F14992F9AC2}" presName="root2" presStyleCnt="0"/>
      <dgm:spPr/>
    </dgm:pt>
    <dgm:pt modelId="{DABAD4C4-0E3F-4F0D-92DA-1D069C1BE552}" type="pres">
      <dgm:prSet presAssocID="{CF4AB1CC-B8F6-4011-96FD-4F14992F9AC2}" presName="LevelTwoTextNode" presStyleLbl="node2" presStyleIdx="2" presStyleCnt="3">
        <dgm:presLayoutVars>
          <dgm:chPref val="3"/>
        </dgm:presLayoutVars>
      </dgm:prSet>
      <dgm:spPr/>
    </dgm:pt>
    <dgm:pt modelId="{756196BE-650E-4A6D-AF9D-FCEC08C71CBF}" type="pres">
      <dgm:prSet presAssocID="{CF4AB1CC-B8F6-4011-96FD-4F14992F9AC2}" presName="level3hierChild" presStyleCnt="0"/>
      <dgm:spPr/>
    </dgm:pt>
  </dgm:ptLst>
  <dgm:cxnLst>
    <dgm:cxn modelId="{627D7807-579D-4B5B-965E-6C2CD69F39F3}" type="presOf" srcId="{9AB3CA59-E96E-4A51-8407-0D042DA131F7}" destId="{F90F45FB-24A2-4113-A5E0-063757EF8152}" srcOrd="0" destOrd="0" presId="urn:microsoft.com/office/officeart/2008/layout/HorizontalMultiLevelHierarchy"/>
    <dgm:cxn modelId="{55C8CC1A-39D5-47B0-9226-07D7275CE25C}" type="presOf" srcId="{98EE382B-8317-4366-A4BB-7600F5F42648}" destId="{FBA1D8E3-B212-40A4-9367-F5B80382E11F}" srcOrd="0" destOrd="0" presId="urn:microsoft.com/office/officeart/2008/layout/HorizontalMultiLevelHierarchy"/>
    <dgm:cxn modelId="{D4FE781C-B142-4D1A-BCF3-5EC15D265739}" type="presOf" srcId="{48A78859-7D60-41AA-B02A-01C804CCE7AF}" destId="{0CA1DF54-A73F-4976-9AE8-34960E66F091}" srcOrd="1" destOrd="0" presId="urn:microsoft.com/office/officeart/2008/layout/HorizontalMultiLevelHierarchy"/>
    <dgm:cxn modelId="{0947542D-6B00-4CC2-AD78-22C656216B00}" type="presOf" srcId="{0B59B060-AF52-4715-AA95-A1A58440D725}" destId="{C1474064-A0C3-41AD-8B02-78360F534617}" srcOrd="1" destOrd="0" presId="urn:microsoft.com/office/officeart/2008/layout/HorizontalMultiLevelHierarchy"/>
    <dgm:cxn modelId="{3A31F530-5C52-424D-8496-FD5580FAA72E}" type="presOf" srcId="{CF4AB1CC-B8F6-4011-96FD-4F14992F9AC2}" destId="{DABAD4C4-0E3F-4F0D-92DA-1D069C1BE552}" srcOrd="0" destOrd="0" presId="urn:microsoft.com/office/officeart/2008/layout/HorizontalMultiLevelHierarchy"/>
    <dgm:cxn modelId="{7B2AB337-AC76-4A49-8B60-6FC5456B67F0}" srcId="{98EE382B-8317-4366-A4BB-7600F5F42648}" destId="{9C61A653-1F6B-45BF-A3C8-8935D48D20F5}" srcOrd="1" destOrd="0" parTransId="{48A78859-7D60-41AA-B02A-01C804CCE7AF}" sibTransId="{FBFE4850-4CE5-4BD9-88B5-ACB2C18F9234}"/>
    <dgm:cxn modelId="{B28EE93A-DE95-4EDC-9BE5-F86E9F15918C}" srcId="{98EE382B-8317-4366-A4BB-7600F5F42648}" destId="{29F99EB4-91FB-46FF-A666-03EE11A36587}" srcOrd="0" destOrd="0" parTransId="{0B59B060-AF52-4715-AA95-A1A58440D725}" sibTransId="{784E9937-0D44-42C9-8818-433CF683174F}"/>
    <dgm:cxn modelId="{0BFC8B3C-E68D-4E2E-917C-4D082ACF6512}" type="presOf" srcId="{9BAAC82B-3A25-41EC-9D8A-6A3FAC8EDCDF}" destId="{402788B0-960A-4BD5-89ED-BF08D8DDE226}" srcOrd="0" destOrd="0" presId="urn:microsoft.com/office/officeart/2008/layout/HorizontalMultiLevelHierarchy"/>
    <dgm:cxn modelId="{D1019E4B-6465-4CDF-8274-35AD8740CC63}" type="presOf" srcId="{48A78859-7D60-41AA-B02A-01C804CCE7AF}" destId="{7A9A4601-A49B-4AC0-B106-F566AA2B3F7F}" srcOrd="0" destOrd="0" presId="urn:microsoft.com/office/officeart/2008/layout/HorizontalMultiLevelHierarchy"/>
    <dgm:cxn modelId="{4C4AE677-86C1-47A8-A3D3-D6E4C35C32B3}" srcId="{98EE382B-8317-4366-A4BB-7600F5F42648}" destId="{CF4AB1CC-B8F6-4011-96FD-4F14992F9AC2}" srcOrd="2" destOrd="0" parTransId="{9BAAC82B-3A25-41EC-9D8A-6A3FAC8EDCDF}" sibTransId="{5A0141A7-B310-4652-8374-580F184DD519}"/>
    <dgm:cxn modelId="{86E85F7E-BE98-4BC5-B407-E6ADEA4C0CFF}" srcId="{9AB3CA59-E96E-4A51-8407-0D042DA131F7}" destId="{98EE382B-8317-4366-A4BB-7600F5F42648}" srcOrd="0" destOrd="0" parTransId="{6BC5BF06-F579-4C1B-9776-5B38DB06CEBB}" sibTransId="{AAA36AE5-291E-481F-8411-D6DDAC6E7161}"/>
    <dgm:cxn modelId="{02D44987-A487-44A4-BF5B-D6EAF5F9A695}" type="presOf" srcId="{9C61A653-1F6B-45BF-A3C8-8935D48D20F5}" destId="{8819E659-93F6-4A4C-9A75-2CB74E769F7A}" srcOrd="0" destOrd="0" presId="urn:microsoft.com/office/officeart/2008/layout/HorizontalMultiLevelHierarchy"/>
    <dgm:cxn modelId="{9223E39C-BBE2-40FF-84C5-37269A921C4F}" type="presOf" srcId="{0B59B060-AF52-4715-AA95-A1A58440D725}" destId="{EFD6EA81-108C-4404-B3BE-DED838D72A94}" srcOrd="0" destOrd="0" presId="urn:microsoft.com/office/officeart/2008/layout/HorizontalMultiLevelHierarchy"/>
    <dgm:cxn modelId="{9ACDAABA-3F09-41E9-ABD8-E28D0C58572E}" type="presOf" srcId="{9BAAC82B-3A25-41EC-9D8A-6A3FAC8EDCDF}" destId="{0F196CDD-0F77-4F1E-9BB2-BE2BE8E3C512}" srcOrd="1" destOrd="0" presId="urn:microsoft.com/office/officeart/2008/layout/HorizontalMultiLevelHierarchy"/>
    <dgm:cxn modelId="{3D4F05C2-7DDB-4DDD-95B3-6A534F823014}" type="presOf" srcId="{29F99EB4-91FB-46FF-A666-03EE11A36587}" destId="{DB573871-A674-4273-8830-F03050226792}" srcOrd="0" destOrd="0" presId="urn:microsoft.com/office/officeart/2008/layout/HorizontalMultiLevelHierarchy"/>
    <dgm:cxn modelId="{6D317547-AD7B-48F2-826E-06D00BED4D1D}" type="presParOf" srcId="{F90F45FB-24A2-4113-A5E0-063757EF8152}" destId="{FBAFF942-AF0D-4BA0-914A-98AE9A0B22ED}" srcOrd="0" destOrd="0" presId="urn:microsoft.com/office/officeart/2008/layout/HorizontalMultiLevelHierarchy"/>
    <dgm:cxn modelId="{F0B7A48E-29C9-4B6E-AE78-F08739F2930C}" type="presParOf" srcId="{FBAFF942-AF0D-4BA0-914A-98AE9A0B22ED}" destId="{FBA1D8E3-B212-40A4-9367-F5B80382E11F}" srcOrd="0" destOrd="0" presId="urn:microsoft.com/office/officeart/2008/layout/HorizontalMultiLevelHierarchy"/>
    <dgm:cxn modelId="{5CD629D6-6D4C-465F-ACA7-8F4A64EC009F}" type="presParOf" srcId="{FBAFF942-AF0D-4BA0-914A-98AE9A0B22ED}" destId="{4192E778-BDA4-44F2-ADC9-1101F3BB498D}" srcOrd="1" destOrd="0" presId="urn:microsoft.com/office/officeart/2008/layout/HorizontalMultiLevelHierarchy"/>
    <dgm:cxn modelId="{668DC954-6E4C-4257-B356-43F593A8F9B9}" type="presParOf" srcId="{4192E778-BDA4-44F2-ADC9-1101F3BB498D}" destId="{EFD6EA81-108C-4404-B3BE-DED838D72A94}" srcOrd="0" destOrd="0" presId="urn:microsoft.com/office/officeart/2008/layout/HorizontalMultiLevelHierarchy"/>
    <dgm:cxn modelId="{D9686826-E5F5-4509-9815-74BCFE59819F}" type="presParOf" srcId="{EFD6EA81-108C-4404-B3BE-DED838D72A94}" destId="{C1474064-A0C3-41AD-8B02-78360F534617}" srcOrd="0" destOrd="0" presId="urn:microsoft.com/office/officeart/2008/layout/HorizontalMultiLevelHierarchy"/>
    <dgm:cxn modelId="{FCCFF32E-4C83-4BC4-AE4D-C48E9C098BFE}" type="presParOf" srcId="{4192E778-BDA4-44F2-ADC9-1101F3BB498D}" destId="{852A1EDB-1D3E-4384-86AD-9BEA2AA673D9}" srcOrd="1" destOrd="0" presId="urn:microsoft.com/office/officeart/2008/layout/HorizontalMultiLevelHierarchy"/>
    <dgm:cxn modelId="{C3055C76-D53F-4AA7-A3E1-308073E6F824}" type="presParOf" srcId="{852A1EDB-1D3E-4384-86AD-9BEA2AA673D9}" destId="{DB573871-A674-4273-8830-F03050226792}" srcOrd="0" destOrd="0" presId="urn:microsoft.com/office/officeart/2008/layout/HorizontalMultiLevelHierarchy"/>
    <dgm:cxn modelId="{B8C48461-64F1-47EC-96DC-14266F16A4BC}" type="presParOf" srcId="{852A1EDB-1D3E-4384-86AD-9BEA2AA673D9}" destId="{A9F4509B-9C4E-4AE5-88F8-CBE322B26861}" srcOrd="1" destOrd="0" presId="urn:microsoft.com/office/officeart/2008/layout/HorizontalMultiLevelHierarchy"/>
    <dgm:cxn modelId="{F8ECBFB9-1FF2-482F-BE1B-1EB7B5B9EB9C}" type="presParOf" srcId="{4192E778-BDA4-44F2-ADC9-1101F3BB498D}" destId="{7A9A4601-A49B-4AC0-B106-F566AA2B3F7F}" srcOrd="2" destOrd="0" presId="urn:microsoft.com/office/officeart/2008/layout/HorizontalMultiLevelHierarchy"/>
    <dgm:cxn modelId="{88816CFF-7FE4-4291-9EB0-B4B2A0DACC02}" type="presParOf" srcId="{7A9A4601-A49B-4AC0-B106-F566AA2B3F7F}" destId="{0CA1DF54-A73F-4976-9AE8-34960E66F091}" srcOrd="0" destOrd="0" presId="urn:microsoft.com/office/officeart/2008/layout/HorizontalMultiLevelHierarchy"/>
    <dgm:cxn modelId="{103105AC-A7E2-4918-8F94-796D3ACC1375}" type="presParOf" srcId="{4192E778-BDA4-44F2-ADC9-1101F3BB498D}" destId="{A8D09188-D839-4132-8C5E-BCC87E93EE62}" srcOrd="3" destOrd="0" presId="urn:microsoft.com/office/officeart/2008/layout/HorizontalMultiLevelHierarchy"/>
    <dgm:cxn modelId="{5C41E217-E0B7-4203-83ED-B755ED255933}" type="presParOf" srcId="{A8D09188-D839-4132-8C5E-BCC87E93EE62}" destId="{8819E659-93F6-4A4C-9A75-2CB74E769F7A}" srcOrd="0" destOrd="0" presId="urn:microsoft.com/office/officeart/2008/layout/HorizontalMultiLevelHierarchy"/>
    <dgm:cxn modelId="{A823E508-10FA-4046-AB09-B4DFB9AE4411}" type="presParOf" srcId="{A8D09188-D839-4132-8C5E-BCC87E93EE62}" destId="{7F974027-6F88-4284-9A20-15496962C9C1}" srcOrd="1" destOrd="0" presId="urn:microsoft.com/office/officeart/2008/layout/HorizontalMultiLevelHierarchy"/>
    <dgm:cxn modelId="{B486E075-5A4E-4577-84F2-BCDBE3D172A9}" type="presParOf" srcId="{4192E778-BDA4-44F2-ADC9-1101F3BB498D}" destId="{402788B0-960A-4BD5-89ED-BF08D8DDE226}" srcOrd="4" destOrd="0" presId="urn:microsoft.com/office/officeart/2008/layout/HorizontalMultiLevelHierarchy"/>
    <dgm:cxn modelId="{B9A3003A-E570-47FA-B668-2ECFDEF9E4AB}" type="presParOf" srcId="{402788B0-960A-4BD5-89ED-BF08D8DDE226}" destId="{0F196CDD-0F77-4F1E-9BB2-BE2BE8E3C512}" srcOrd="0" destOrd="0" presId="urn:microsoft.com/office/officeart/2008/layout/HorizontalMultiLevelHierarchy"/>
    <dgm:cxn modelId="{3DFE6CB1-C1EA-40C8-A953-983F29DBEAB6}" type="presParOf" srcId="{4192E778-BDA4-44F2-ADC9-1101F3BB498D}" destId="{1D81258F-D55F-4AF3-8585-072C1525A24F}" srcOrd="5" destOrd="0" presId="urn:microsoft.com/office/officeart/2008/layout/HorizontalMultiLevelHierarchy"/>
    <dgm:cxn modelId="{26E13D79-01F4-4A5E-BC6A-AFE9F25E8E61}" type="presParOf" srcId="{1D81258F-D55F-4AF3-8585-072C1525A24F}" destId="{DABAD4C4-0E3F-4F0D-92DA-1D069C1BE552}" srcOrd="0" destOrd="0" presId="urn:microsoft.com/office/officeart/2008/layout/HorizontalMultiLevelHierarchy"/>
    <dgm:cxn modelId="{73B09E23-E553-4B92-AC1E-CF3939040B66}" type="presParOf" srcId="{1D81258F-D55F-4AF3-8585-072C1525A24F}" destId="{756196BE-650E-4A6D-AF9D-FCEC08C71CBF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458D7C-505B-4183-85B1-8E43FEF53A82}">
      <dsp:nvSpPr>
        <dsp:cNvPr id="0" name=""/>
        <dsp:cNvSpPr/>
      </dsp:nvSpPr>
      <dsp:spPr>
        <a:xfrm>
          <a:off x="1296234" y="409553"/>
          <a:ext cx="2727616" cy="2727616"/>
        </a:xfrm>
        <a:prstGeom prst="blockArc">
          <a:avLst>
            <a:gd name="adj1" fmla="val 10800000"/>
            <a:gd name="adj2" fmla="val 16200000"/>
            <a:gd name="adj3" fmla="val 4642"/>
          </a:avLst>
        </a:prstGeom>
        <a:solidFill>
          <a:srgbClr val="838BC5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DC21DBB-1205-4528-AD29-237231F29519}">
      <dsp:nvSpPr>
        <dsp:cNvPr id="0" name=""/>
        <dsp:cNvSpPr/>
      </dsp:nvSpPr>
      <dsp:spPr>
        <a:xfrm>
          <a:off x="1296234" y="409553"/>
          <a:ext cx="2727616" cy="2727616"/>
        </a:xfrm>
        <a:prstGeom prst="blockArc">
          <a:avLst>
            <a:gd name="adj1" fmla="val 5400000"/>
            <a:gd name="adj2" fmla="val 10800000"/>
            <a:gd name="adj3" fmla="val 4642"/>
          </a:avLst>
        </a:prstGeom>
        <a:solidFill>
          <a:srgbClr val="838BC5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38C7DB7-4010-4997-BF7C-041524032768}">
      <dsp:nvSpPr>
        <dsp:cNvPr id="0" name=""/>
        <dsp:cNvSpPr/>
      </dsp:nvSpPr>
      <dsp:spPr>
        <a:xfrm>
          <a:off x="1296234" y="409553"/>
          <a:ext cx="2727616" cy="2727616"/>
        </a:xfrm>
        <a:prstGeom prst="blockArc">
          <a:avLst>
            <a:gd name="adj1" fmla="val 0"/>
            <a:gd name="adj2" fmla="val 5400000"/>
            <a:gd name="adj3" fmla="val 4642"/>
          </a:avLst>
        </a:prstGeom>
        <a:solidFill>
          <a:srgbClr val="838BC5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AEC7FE-23E8-4404-99EA-F97B83D19D80}">
      <dsp:nvSpPr>
        <dsp:cNvPr id="0" name=""/>
        <dsp:cNvSpPr/>
      </dsp:nvSpPr>
      <dsp:spPr>
        <a:xfrm>
          <a:off x="1296234" y="409553"/>
          <a:ext cx="2727616" cy="2727616"/>
        </a:xfrm>
        <a:prstGeom prst="blockArc">
          <a:avLst>
            <a:gd name="adj1" fmla="val 16200000"/>
            <a:gd name="adj2" fmla="val 0"/>
            <a:gd name="adj3" fmla="val 4642"/>
          </a:avLst>
        </a:prstGeom>
        <a:solidFill>
          <a:srgbClr val="838BC5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D1F889C-50B6-47B9-AC3F-57441CC62727}">
      <dsp:nvSpPr>
        <dsp:cNvPr id="0" name=""/>
        <dsp:cNvSpPr/>
      </dsp:nvSpPr>
      <dsp:spPr>
        <a:xfrm>
          <a:off x="2032049" y="1145368"/>
          <a:ext cx="1255987" cy="1255987"/>
        </a:xfrm>
        <a:prstGeom prst="ellipse">
          <a:avLst/>
        </a:prstGeom>
        <a:solidFill>
          <a:srgbClr val="D74B5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b="1" kern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添加标题</a:t>
          </a:r>
          <a:endParaRPr lang="en-US" altLang="zh-CN" sz="1400" b="1" kern="1200" dirty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b="1" kern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Add a title</a:t>
          </a:r>
          <a:endParaRPr lang="zh-CN" altLang="en-US" sz="1200" b="1" kern="1200" dirty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2215984" y="1329303"/>
        <a:ext cx="888117" cy="888117"/>
      </dsp:txXfrm>
    </dsp:sp>
    <dsp:sp modelId="{0CD16593-3C0D-4E2E-B74A-F16BE7255BDB}">
      <dsp:nvSpPr>
        <dsp:cNvPr id="0" name=""/>
        <dsp:cNvSpPr/>
      </dsp:nvSpPr>
      <dsp:spPr>
        <a:xfrm>
          <a:off x="2220447" y="1609"/>
          <a:ext cx="879190" cy="879190"/>
        </a:xfrm>
        <a:prstGeom prst="ellipse">
          <a:avLst/>
        </a:prstGeom>
        <a:solidFill>
          <a:srgbClr val="F78D2E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b="1" kern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添加内容</a:t>
          </a:r>
        </a:p>
      </dsp:txBody>
      <dsp:txXfrm>
        <a:off x="2349201" y="130363"/>
        <a:ext cx="621682" cy="621682"/>
      </dsp:txXfrm>
    </dsp:sp>
    <dsp:sp modelId="{B9D15024-915A-49DA-909E-F19F557C7BE9}">
      <dsp:nvSpPr>
        <dsp:cNvPr id="0" name=""/>
        <dsp:cNvSpPr/>
      </dsp:nvSpPr>
      <dsp:spPr>
        <a:xfrm>
          <a:off x="3552604" y="1333766"/>
          <a:ext cx="879190" cy="879190"/>
        </a:xfrm>
        <a:prstGeom prst="ellipse">
          <a:avLst/>
        </a:prstGeom>
        <a:solidFill>
          <a:srgbClr val="FFB82E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b="1" kern="1200" spc="10" baseline="0" dirty="0">
              <a:solidFill>
                <a:schemeClr val="bg1"/>
              </a:solidFill>
              <a:latin typeface="Arial" panose="020B0604020202020204" pitchFamily="34" charset="0"/>
              <a:ea typeface="微软雅黑" pitchFamily="34" charset="-122"/>
              <a:cs typeface="Arial" panose="020B0604020202020204" pitchFamily="34" charset="0"/>
            </a:rPr>
            <a:t>Add content</a:t>
          </a:r>
          <a:endParaRPr lang="zh-CN" altLang="en-US" sz="1200" kern="1200" dirty="0"/>
        </a:p>
      </dsp:txBody>
      <dsp:txXfrm>
        <a:off x="3681358" y="1462520"/>
        <a:ext cx="621682" cy="621682"/>
      </dsp:txXfrm>
    </dsp:sp>
    <dsp:sp modelId="{2FCFBB84-F833-43EB-84C5-3F4659E5D5B4}">
      <dsp:nvSpPr>
        <dsp:cNvPr id="0" name=""/>
        <dsp:cNvSpPr/>
      </dsp:nvSpPr>
      <dsp:spPr>
        <a:xfrm>
          <a:off x="2220447" y="2665923"/>
          <a:ext cx="879190" cy="879190"/>
        </a:xfrm>
        <a:prstGeom prst="ellipse">
          <a:avLst/>
        </a:prstGeom>
        <a:solidFill>
          <a:srgbClr val="F78D2E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b="1" kern="1200" spc="10" baseline="0" dirty="0">
              <a:solidFill>
                <a:schemeClr val="bg1"/>
              </a:solidFill>
              <a:latin typeface="Arial" panose="020B0604020202020204" pitchFamily="34" charset="0"/>
              <a:ea typeface="微软雅黑" pitchFamily="34" charset="-122"/>
              <a:cs typeface="Arial" panose="020B0604020202020204" pitchFamily="34" charset="0"/>
            </a:rPr>
            <a:t>Add content</a:t>
          </a:r>
          <a:endParaRPr lang="zh-CN" altLang="en-US" sz="1200" kern="1200" dirty="0"/>
        </a:p>
      </dsp:txBody>
      <dsp:txXfrm>
        <a:off x="2349201" y="2794677"/>
        <a:ext cx="621682" cy="621682"/>
      </dsp:txXfrm>
    </dsp:sp>
    <dsp:sp modelId="{55DB5AF5-1E33-4E8E-90F9-F749D7260220}">
      <dsp:nvSpPr>
        <dsp:cNvPr id="0" name=""/>
        <dsp:cNvSpPr/>
      </dsp:nvSpPr>
      <dsp:spPr>
        <a:xfrm>
          <a:off x="888290" y="1333766"/>
          <a:ext cx="879190" cy="879190"/>
        </a:xfrm>
        <a:prstGeom prst="ellipse">
          <a:avLst/>
        </a:prstGeom>
        <a:solidFill>
          <a:srgbClr val="FFB82E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b="1" kern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添加内容</a:t>
          </a:r>
          <a:endParaRPr lang="zh-CN" altLang="en-US" sz="1100" kern="1200" dirty="0"/>
        </a:p>
      </dsp:txBody>
      <dsp:txXfrm>
        <a:off x="1017044" y="1462520"/>
        <a:ext cx="621682" cy="62168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C1AB61-91C3-46CF-BC4A-51A9EF6CDB51}">
      <dsp:nvSpPr>
        <dsp:cNvPr id="0" name=""/>
        <dsp:cNvSpPr/>
      </dsp:nvSpPr>
      <dsp:spPr>
        <a:xfrm>
          <a:off x="2189930" y="1643656"/>
          <a:ext cx="1194068" cy="77348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D74B5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t" anchorCtr="0">
          <a:noAutofit/>
        </a:bodyPr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zh-CN" altLang="en-US" sz="800" kern="1200" dirty="0">
            <a:solidFill>
              <a:srgbClr val="D74B56"/>
            </a:solidFill>
          </a:endParaRP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800" b="1" kern="1200" dirty="0">
              <a:solidFill>
                <a:srgbClr val="D74B56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添加内容</a:t>
          </a:r>
          <a:endParaRPr lang="zh-CN" altLang="en-US" sz="800" kern="1200" dirty="0">
            <a:solidFill>
              <a:srgbClr val="D74B56"/>
            </a:solidFill>
          </a:endParaRP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800" b="1" kern="1200" spc="10" baseline="0" dirty="0">
              <a:solidFill>
                <a:srgbClr val="D74B56"/>
              </a:solidFill>
              <a:latin typeface="Arial" panose="020B0604020202020204" pitchFamily="34" charset="0"/>
              <a:ea typeface="微软雅黑" pitchFamily="34" charset="-122"/>
              <a:cs typeface="Arial" panose="020B0604020202020204" pitchFamily="34" charset="0"/>
            </a:rPr>
            <a:t>Add content</a:t>
          </a:r>
          <a:endParaRPr lang="zh-CN" altLang="en-US" sz="800" kern="1200" dirty="0">
            <a:solidFill>
              <a:srgbClr val="D74B56"/>
            </a:solidFill>
          </a:endParaRPr>
        </a:p>
      </dsp:txBody>
      <dsp:txXfrm>
        <a:off x="2565142" y="1854018"/>
        <a:ext cx="801865" cy="546132"/>
      </dsp:txXfrm>
    </dsp:sp>
    <dsp:sp modelId="{0CB6A097-8455-4FB5-B048-42278F1D8199}">
      <dsp:nvSpPr>
        <dsp:cNvPr id="0" name=""/>
        <dsp:cNvSpPr/>
      </dsp:nvSpPr>
      <dsp:spPr>
        <a:xfrm>
          <a:off x="241714" y="1643656"/>
          <a:ext cx="1194068" cy="77348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FFB82E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t" anchorCtr="0">
          <a:noAutofit/>
        </a:bodyPr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zh-CN" altLang="en-US" sz="800" kern="1200" dirty="0">
            <a:solidFill>
              <a:srgbClr val="FFB82E"/>
            </a:solidFill>
          </a:endParaRP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800" b="1" kern="1200" spc="10" baseline="0" dirty="0">
              <a:solidFill>
                <a:srgbClr val="FFB82E"/>
              </a:solidFill>
              <a:latin typeface="Arial" panose="020B0604020202020204" pitchFamily="34" charset="0"/>
              <a:ea typeface="微软雅黑" pitchFamily="34" charset="-122"/>
              <a:cs typeface="Arial" panose="020B0604020202020204" pitchFamily="34" charset="0"/>
            </a:rPr>
            <a:t>Add content</a:t>
          </a:r>
          <a:endParaRPr lang="zh-CN" altLang="en-US" sz="800" kern="1200" dirty="0">
            <a:solidFill>
              <a:srgbClr val="FFB82E"/>
            </a:solidFill>
          </a:endParaRP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800" b="1" kern="1200" spc="10" baseline="0" dirty="0">
              <a:solidFill>
                <a:srgbClr val="FFB82E"/>
              </a:solidFill>
              <a:latin typeface="Arial" panose="020B0604020202020204" pitchFamily="34" charset="0"/>
              <a:ea typeface="微软雅黑" pitchFamily="34" charset="-122"/>
              <a:cs typeface="Arial" panose="020B0604020202020204" pitchFamily="34" charset="0"/>
            </a:rPr>
            <a:t>Add content</a:t>
          </a:r>
          <a:endParaRPr lang="zh-CN" altLang="en-US" sz="800" kern="1200" dirty="0">
            <a:solidFill>
              <a:srgbClr val="FFB82E"/>
            </a:solidFill>
          </a:endParaRPr>
        </a:p>
      </dsp:txBody>
      <dsp:txXfrm>
        <a:off x="258705" y="1854018"/>
        <a:ext cx="801865" cy="546132"/>
      </dsp:txXfrm>
    </dsp:sp>
    <dsp:sp modelId="{7D94316D-6B7C-4757-B8B7-716E3B96E523}">
      <dsp:nvSpPr>
        <dsp:cNvPr id="0" name=""/>
        <dsp:cNvSpPr/>
      </dsp:nvSpPr>
      <dsp:spPr>
        <a:xfrm>
          <a:off x="2189930" y="0"/>
          <a:ext cx="1194068" cy="77348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FFB82E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t" anchorCtr="0">
          <a:noAutofit/>
        </a:bodyPr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zh-CN" altLang="en-US" sz="800" kern="1200" dirty="0">
            <a:solidFill>
              <a:srgbClr val="FFB82E"/>
            </a:solidFill>
          </a:endParaRP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800" b="1" kern="1200" spc="10" baseline="0" dirty="0">
              <a:solidFill>
                <a:srgbClr val="FFB82E"/>
              </a:solidFill>
              <a:latin typeface="Arial" panose="020B0604020202020204" pitchFamily="34" charset="0"/>
              <a:ea typeface="微软雅黑" pitchFamily="34" charset="-122"/>
              <a:cs typeface="Arial" panose="020B0604020202020204" pitchFamily="34" charset="0"/>
            </a:rPr>
            <a:t>Add content</a:t>
          </a:r>
          <a:endParaRPr lang="zh-CN" altLang="en-US" sz="800" kern="1200" dirty="0">
            <a:solidFill>
              <a:srgbClr val="FFB82E"/>
            </a:solidFill>
          </a:endParaRP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800" b="1" kern="1200" spc="10" baseline="0" dirty="0">
              <a:solidFill>
                <a:srgbClr val="FFB82E"/>
              </a:solidFill>
              <a:latin typeface="Arial" panose="020B0604020202020204" pitchFamily="34" charset="0"/>
              <a:ea typeface="微软雅黑" pitchFamily="34" charset="-122"/>
              <a:cs typeface="Arial" panose="020B0604020202020204" pitchFamily="34" charset="0"/>
            </a:rPr>
            <a:t>Add content</a:t>
          </a:r>
          <a:endParaRPr lang="zh-CN" altLang="en-US" sz="800" kern="1200" dirty="0">
            <a:solidFill>
              <a:srgbClr val="FFB82E"/>
            </a:solidFill>
          </a:endParaRPr>
        </a:p>
      </dsp:txBody>
      <dsp:txXfrm>
        <a:off x="2565142" y="16991"/>
        <a:ext cx="801865" cy="546132"/>
      </dsp:txXfrm>
    </dsp:sp>
    <dsp:sp modelId="{CB6ED897-BA72-46D1-B768-9B451C352614}">
      <dsp:nvSpPr>
        <dsp:cNvPr id="0" name=""/>
        <dsp:cNvSpPr/>
      </dsp:nvSpPr>
      <dsp:spPr>
        <a:xfrm>
          <a:off x="241714" y="0"/>
          <a:ext cx="1194068" cy="77348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D74B5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t" anchorCtr="0">
          <a:noAutofit/>
        </a:bodyPr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zh-CN" altLang="en-US" sz="800" kern="1200" dirty="0">
            <a:solidFill>
              <a:srgbClr val="D74B56"/>
            </a:solidFill>
          </a:endParaRP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800" b="1" kern="1200" dirty="0">
              <a:solidFill>
                <a:srgbClr val="D74B56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添加内容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800" b="1" kern="1200" spc="10" baseline="0" dirty="0">
              <a:solidFill>
                <a:srgbClr val="D74B56"/>
              </a:solidFill>
              <a:latin typeface="Arial" panose="020B0604020202020204" pitchFamily="34" charset="0"/>
              <a:ea typeface="微软雅黑" pitchFamily="34" charset="-122"/>
              <a:cs typeface="Arial" panose="020B0604020202020204" pitchFamily="34" charset="0"/>
            </a:rPr>
            <a:t>Add content</a:t>
          </a:r>
          <a:endParaRPr lang="zh-CN" altLang="en-US" sz="800" kern="1200" dirty="0">
            <a:solidFill>
              <a:srgbClr val="D74B56"/>
            </a:solidFill>
          </a:endParaRPr>
        </a:p>
      </dsp:txBody>
      <dsp:txXfrm>
        <a:off x="258705" y="16991"/>
        <a:ext cx="801865" cy="546132"/>
      </dsp:txXfrm>
    </dsp:sp>
    <dsp:sp modelId="{801DC670-6713-4145-8934-5D4DBC9D4454}">
      <dsp:nvSpPr>
        <dsp:cNvPr id="0" name=""/>
        <dsp:cNvSpPr/>
      </dsp:nvSpPr>
      <dsp:spPr>
        <a:xfrm>
          <a:off x="742062" y="137777"/>
          <a:ext cx="1046622" cy="1046622"/>
        </a:xfrm>
        <a:prstGeom prst="pieWedge">
          <a:avLst/>
        </a:prstGeom>
        <a:solidFill>
          <a:srgbClr val="D74B5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b="1" kern="1200" spc="30" baseline="0">
              <a:latin typeface="微软雅黑" panose="020B0503020204020204" pitchFamily="34" charset="-122"/>
              <a:ea typeface="微软雅黑" panose="020B0503020204020204" pitchFamily="34" charset="-122"/>
            </a:rPr>
            <a:t>添加标题</a:t>
          </a:r>
          <a:endParaRPr lang="zh-CN" altLang="en-US" sz="1100" b="1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048610" y="444325"/>
        <a:ext cx="740074" cy="740074"/>
      </dsp:txXfrm>
    </dsp:sp>
    <dsp:sp modelId="{BFF11DB9-2E55-4C57-AFFF-06E0251BCE7C}">
      <dsp:nvSpPr>
        <dsp:cNvPr id="0" name=""/>
        <dsp:cNvSpPr/>
      </dsp:nvSpPr>
      <dsp:spPr>
        <a:xfrm rot="5400000">
          <a:off x="1837027" y="137777"/>
          <a:ext cx="1046622" cy="1046622"/>
        </a:xfrm>
        <a:prstGeom prst="pieWedge">
          <a:avLst/>
        </a:prstGeom>
        <a:solidFill>
          <a:srgbClr val="FFB82E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100" b="1" kern="1200" spc="100" dirty="0">
              <a:solidFill>
                <a:schemeClr val="bg1"/>
              </a:solidFill>
              <a:latin typeface="Arial" panose="020B0604020202020204" pitchFamily="34" charset="0"/>
              <a:ea typeface="微软雅黑" pitchFamily="34" charset="-122"/>
              <a:cs typeface="Arial" panose="020B0604020202020204" pitchFamily="34" charset="0"/>
            </a:rPr>
            <a:t>Add a title</a:t>
          </a:r>
          <a:endParaRPr lang="zh-CN" altLang="en-US" sz="1100" kern="1200" dirty="0"/>
        </a:p>
      </dsp:txBody>
      <dsp:txXfrm rot="-5400000">
        <a:off x="1837027" y="444325"/>
        <a:ext cx="740074" cy="740074"/>
      </dsp:txXfrm>
    </dsp:sp>
    <dsp:sp modelId="{61B73589-60EA-4ED3-A780-51439EEA74FB}">
      <dsp:nvSpPr>
        <dsp:cNvPr id="0" name=""/>
        <dsp:cNvSpPr/>
      </dsp:nvSpPr>
      <dsp:spPr>
        <a:xfrm rot="10800000">
          <a:off x="1837027" y="1232742"/>
          <a:ext cx="1046622" cy="1046622"/>
        </a:xfrm>
        <a:prstGeom prst="pieWedge">
          <a:avLst/>
        </a:prstGeom>
        <a:solidFill>
          <a:srgbClr val="D74B5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b="1" kern="1200" spc="30" baseline="0" dirty="0">
              <a:latin typeface="微软雅黑" panose="020B0503020204020204" pitchFamily="34" charset="-122"/>
              <a:ea typeface="微软雅黑" panose="020B0503020204020204" pitchFamily="34" charset="-122"/>
            </a:rPr>
            <a:t>添加标题</a:t>
          </a:r>
          <a:endParaRPr lang="zh-CN" altLang="en-US" sz="1100" b="1" kern="1200" spc="30" baseline="0" dirty="0"/>
        </a:p>
      </dsp:txBody>
      <dsp:txXfrm rot="10800000">
        <a:off x="1837027" y="1232742"/>
        <a:ext cx="740074" cy="740074"/>
      </dsp:txXfrm>
    </dsp:sp>
    <dsp:sp modelId="{1FC4EA25-59C1-4E00-B1BF-0719AA0AD407}">
      <dsp:nvSpPr>
        <dsp:cNvPr id="0" name=""/>
        <dsp:cNvSpPr/>
      </dsp:nvSpPr>
      <dsp:spPr>
        <a:xfrm rot="16200000">
          <a:off x="742062" y="1232742"/>
          <a:ext cx="1046622" cy="1046622"/>
        </a:xfrm>
        <a:prstGeom prst="pieWedge">
          <a:avLst/>
        </a:prstGeom>
        <a:solidFill>
          <a:srgbClr val="FFB82E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100" b="1" kern="1200" spc="100" dirty="0">
              <a:solidFill>
                <a:schemeClr val="bg1"/>
              </a:solidFill>
              <a:latin typeface="Arial" panose="020B0604020202020204" pitchFamily="34" charset="0"/>
              <a:ea typeface="微软雅黑" pitchFamily="34" charset="-122"/>
              <a:cs typeface="Arial" panose="020B0604020202020204" pitchFamily="34" charset="0"/>
            </a:rPr>
            <a:t>Add a title</a:t>
          </a:r>
          <a:endParaRPr lang="zh-CN" altLang="en-US" sz="1100" kern="1200" dirty="0"/>
        </a:p>
      </dsp:txBody>
      <dsp:txXfrm rot="5400000">
        <a:off x="1048610" y="1232742"/>
        <a:ext cx="740074" cy="740074"/>
      </dsp:txXfrm>
    </dsp:sp>
    <dsp:sp modelId="{03D03A18-B22B-4FC8-B85B-1CA6FCC408E5}">
      <dsp:nvSpPr>
        <dsp:cNvPr id="0" name=""/>
        <dsp:cNvSpPr/>
      </dsp:nvSpPr>
      <dsp:spPr>
        <a:xfrm>
          <a:off x="1632175" y="991028"/>
          <a:ext cx="361362" cy="314228"/>
        </a:xfrm>
        <a:prstGeom prst="circularArrow">
          <a:avLst/>
        </a:prstGeom>
        <a:solidFill>
          <a:schemeClr val="bg1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D549ED2-8477-4876-8184-134190060446}">
      <dsp:nvSpPr>
        <dsp:cNvPr id="0" name=""/>
        <dsp:cNvSpPr/>
      </dsp:nvSpPr>
      <dsp:spPr>
        <a:xfrm rot="10800000">
          <a:off x="1632175" y="1111885"/>
          <a:ext cx="361362" cy="314228"/>
        </a:xfrm>
        <a:prstGeom prst="circularArrow">
          <a:avLst/>
        </a:prstGeom>
        <a:solidFill>
          <a:schemeClr val="bg1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02788B0-960A-4BD5-89ED-BF08D8DDE226}">
      <dsp:nvSpPr>
        <dsp:cNvPr id="0" name=""/>
        <dsp:cNvSpPr/>
      </dsp:nvSpPr>
      <dsp:spPr>
        <a:xfrm>
          <a:off x="1385002" y="1470028"/>
          <a:ext cx="366448" cy="69826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83224" y="0"/>
              </a:lnTo>
              <a:lnTo>
                <a:pt x="183224" y="698263"/>
              </a:lnTo>
              <a:lnTo>
                <a:pt x="366448" y="698263"/>
              </a:lnTo>
            </a:path>
          </a:pathLst>
        </a:custGeom>
        <a:noFill/>
        <a:ln w="12700" cap="flat" cmpd="sng" algn="ctr">
          <a:solidFill>
            <a:schemeClr val="tx1">
              <a:lumMod val="85000"/>
              <a:lumOff val="1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400" kern="1200"/>
        </a:p>
      </dsp:txBody>
      <dsp:txXfrm>
        <a:off x="1548512" y="1799445"/>
        <a:ext cx="39428" cy="39428"/>
      </dsp:txXfrm>
    </dsp:sp>
    <dsp:sp modelId="{7A9A4601-A49B-4AC0-B106-F566AA2B3F7F}">
      <dsp:nvSpPr>
        <dsp:cNvPr id="0" name=""/>
        <dsp:cNvSpPr/>
      </dsp:nvSpPr>
      <dsp:spPr>
        <a:xfrm>
          <a:off x="1385002" y="1424308"/>
          <a:ext cx="36644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66448" y="45720"/>
              </a:lnTo>
            </a:path>
          </a:pathLst>
        </a:custGeom>
        <a:noFill/>
        <a:ln w="12700" cap="flat" cmpd="sng" algn="ctr">
          <a:solidFill>
            <a:schemeClr val="tx1">
              <a:lumMod val="85000"/>
              <a:lumOff val="1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400" kern="1200"/>
        </a:p>
      </dsp:txBody>
      <dsp:txXfrm>
        <a:off x="1559065" y="1460867"/>
        <a:ext cx="18322" cy="18322"/>
      </dsp:txXfrm>
    </dsp:sp>
    <dsp:sp modelId="{EFD6EA81-108C-4404-B3BE-DED838D72A94}">
      <dsp:nvSpPr>
        <dsp:cNvPr id="0" name=""/>
        <dsp:cNvSpPr/>
      </dsp:nvSpPr>
      <dsp:spPr>
        <a:xfrm>
          <a:off x="1385002" y="771764"/>
          <a:ext cx="366448" cy="698263"/>
        </a:xfrm>
        <a:custGeom>
          <a:avLst/>
          <a:gdLst/>
          <a:ahLst/>
          <a:cxnLst/>
          <a:rect l="0" t="0" r="0" b="0"/>
          <a:pathLst>
            <a:path>
              <a:moveTo>
                <a:pt x="0" y="698263"/>
              </a:moveTo>
              <a:lnTo>
                <a:pt x="183224" y="698263"/>
              </a:lnTo>
              <a:lnTo>
                <a:pt x="183224" y="0"/>
              </a:lnTo>
              <a:lnTo>
                <a:pt x="366448" y="0"/>
              </a:lnTo>
            </a:path>
          </a:pathLst>
        </a:custGeom>
        <a:noFill/>
        <a:ln w="12700" cap="flat" cmpd="sng" algn="ctr">
          <a:solidFill>
            <a:schemeClr val="tx1">
              <a:lumMod val="85000"/>
              <a:lumOff val="1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400" kern="1200"/>
        </a:p>
      </dsp:txBody>
      <dsp:txXfrm>
        <a:off x="1548512" y="1101182"/>
        <a:ext cx="39428" cy="39428"/>
      </dsp:txXfrm>
    </dsp:sp>
    <dsp:sp modelId="{FBA1D8E3-B212-40A4-9367-F5B80382E11F}">
      <dsp:nvSpPr>
        <dsp:cNvPr id="0" name=""/>
        <dsp:cNvSpPr/>
      </dsp:nvSpPr>
      <dsp:spPr>
        <a:xfrm rot="16200000">
          <a:off x="-364331" y="1190723"/>
          <a:ext cx="2940057" cy="558610"/>
        </a:xfrm>
        <a:prstGeom prst="rect">
          <a:avLst/>
        </a:prstGeom>
        <a:solidFill>
          <a:srgbClr val="D74B5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600" kern="1200" spc="110" baseline="0" dirty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-364331" y="1190723"/>
        <a:ext cx="2940057" cy="558610"/>
      </dsp:txXfrm>
    </dsp:sp>
    <dsp:sp modelId="{DB573871-A674-4273-8830-F03050226792}">
      <dsp:nvSpPr>
        <dsp:cNvPr id="0" name=""/>
        <dsp:cNvSpPr/>
      </dsp:nvSpPr>
      <dsp:spPr>
        <a:xfrm>
          <a:off x="1751451" y="492459"/>
          <a:ext cx="1832243" cy="558610"/>
        </a:xfrm>
        <a:prstGeom prst="rect">
          <a:avLst/>
        </a:prstGeom>
        <a:solidFill>
          <a:srgbClr val="F78D2E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点击添加内容</a:t>
          </a:r>
        </a:p>
      </dsp:txBody>
      <dsp:txXfrm>
        <a:off x="1751451" y="492459"/>
        <a:ext cx="1832243" cy="558610"/>
      </dsp:txXfrm>
    </dsp:sp>
    <dsp:sp modelId="{8819E659-93F6-4A4C-9A75-2CB74E769F7A}">
      <dsp:nvSpPr>
        <dsp:cNvPr id="0" name=""/>
        <dsp:cNvSpPr/>
      </dsp:nvSpPr>
      <dsp:spPr>
        <a:xfrm>
          <a:off x="1751451" y="1190723"/>
          <a:ext cx="1832243" cy="558610"/>
        </a:xfrm>
        <a:prstGeom prst="rect">
          <a:avLst/>
        </a:prstGeom>
        <a:solidFill>
          <a:srgbClr val="FFB82E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b="1" kern="1200" spc="10" baseline="0" dirty="0">
              <a:solidFill>
                <a:schemeClr val="bg1"/>
              </a:solidFill>
              <a:latin typeface="Arial" panose="020B0604020202020204" pitchFamily="34" charset="0"/>
              <a:ea typeface="微软雅黑" pitchFamily="34" charset="-122"/>
              <a:cs typeface="Arial" panose="020B0604020202020204" pitchFamily="34" charset="0"/>
            </a:rPr>
            <a:t>Add content</a:t>
          </a:r>
          <a:endParaRPr lang="zh-CN" altLang="en-US" sz="1400" kern="1200" dirty="0">
            <a:solidFill>
              <a:schemeClr val="bg1"/>
            </a:solidFill>
          </a:endParaRPr>
        </a:p>
      </dsp:txBody>
      <dsp:txXfrm>
        <a:off x="1751451" y="1190723"/>
        <a:ext cx="1832243" cy="558610"/>
      </dsp:txXfrm>
    </dsp:sp>
    <dsp:sp modelId="{DABAD4C4-0E3F-4F0D-92DA-1D069C1BE552}">
      <dsp:nvSpPr>
        <dsp:cNvPr id="0" name=""/>
        <dsp:cNvSpPr/>
      </dsp:nvSpPr>
      <dsp:spPr>
        <a:xfrm>
          <a:off x="1751451" y="1888986"/>
          <a:ext cx="1832243" cy="558610"/>
        </a:xfrm>
        <a:prstGeom prst="rect">
          <a:avLst/>
        </a:prstGeom>
        <a:solidFill>
          <a:srgbClr val="F78D2E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点击添加内容</a:t>
          </a:r>
        </a:p>
      </dsp:txBody>
      <dsp:txXfrm>
        <a:off x="1751451" y="1888986"/>
        <a:ext cx="1832243" cy="55861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dstNode" val="node"/>
                    <dgm:param type="begSty" val="noArr"/>
                    <dgm:param type="endSty" val="noArr"/>
                    <dgm:param type="connRout" val="curve"/>
                    <dgm:param type="begPts" val="ctr"/>
                    <dgm:param type="endPts" val="ctr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srcNode" val="dummyConnPt"/>
                    <dgm:param type="dstNode" val="dummyConnPt"/>
                    <dgm:param type="begSty" val="noArr"/>
                    <dgm:param type="endSty" val="noArr"/>
                    <dgm:param type="connRout" val="longCurve"/>
                    <dgm:param type="begPts" val="bCtr"/>
                    <dgm:param type="endPts" val="tCtr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4">
  <dgm:title val=""/>
  <dgm:desc val=""/>
  <dgm:catLst>
    <dgm:cat type="relationship" pri="26000"/>
    <dgm:cat type="cycle" pri="13000"/>
    <dgm:cat type="matrix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cycleMatrixDiagram">
    <dgm:varLst>
      <dgm:chMax val="1"/>
      <dgm:dir/>
      <dgm:animLvl val="lvl"/>
      <dgm:resizeHandles val="exact"/>
    </dgm:varLst>
    <dgm:alg type="composite">
      <dgm:param type="ar" val="1.3"/>
    </dgm:alg>
    <dgm:shape xmlns:r="http://schemas.openxmlformats.org/officeDocument/2006/relationships" r:blip="">
      <dgm:adjLst/>
    </dgm:shape>
    <dgm:presOf/>
    <dgm:constrLst>
      <dgm:constr type="w" for="ch" forName="children" refType="w"/>
      <dgm:constr type="h" for="ch" forName="children" refType="w" refFor="ch" refForName="children" fact="0.77"/>
      <dgm:constr type="ctrX" for="ch" forName="children" refType="w" fact="0.5"/>
      <dgm:constr type="ctrY" for="ch" forName="children" refType="h" fact="0.5"/>
      <dgm:constr type="w" for="ch" forName="circle" refType="w"/>
      <dgm:constr type="h" for="ch" forName="circle" refType="h"/>
      <dgm:constr type="ctrX" for="ch" forName="circle" refType="w" fact="0.5"/>
      <dgm:constr type="ctrY" for="ch" forName="circle" refType="h" fact="0.5"/>
      <dgm:constr type="w" for="ch" forName="center1" refType="w" fact="0.115"/>
      <dgm:constr type="h" for="ch" forName="center1" refType="w" fact="0.1"/>
      <dgm:constr type="ctrX" for="ch" forName="center1" refType="w" fact="0.5"/>
      <dgm:constr type="ctrY" for="ch" forName="center1" refType="h" fact="0.475"/>
      <dgm:constr type="w" for="ch" forName="center2" refType="w" fact="0.115"/>
      <dgm:constr type="h" for="ch" forName="center2" refType="w" fact="0.1"/>
      <dgm:constr type="ctrX" for="ch" forName="center2" refType="w" fact="0.5"/>
      <dgm:constr type="ctrY" for="ch" forName="center2" refType="h" fact="0.525"/>
    </dgm:constrLst>
    <dgm:ruleLst/>
    <dgm:choose name="Name0">
      <dgm:if name="Name1" axis="ch" ptType="node" func="cnt" op="gte" val="1">
        <dgm:layoutNode name="children">
          <dgm:alg type="composite">
            <dgm:param type="ar" val="1.3"/>
          </dgm:alg>
          <dgm:shape xmlns:r="http://schemas.openxmlformats.org/officeDocument/2006/relationships" r:blip="">
            <dgm:adjLst/>
          </dgm:shape>
          <dgm:presOf/>
          <dgm:choose name="Name2">
            <dgm:if name="Name3" func="var" arg="dir" op="equ" val="norm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l" for="ch" forName="child1group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r" for="ch" forName="child2group" refType="w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r" for="ch" forName="child3group" refType="w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l" for="ch" forName="child4group"/>
              </dgm:constrLst>
            </dgm:if>
            <dgm:else name="Name4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r" for="ch" forName="child1group" refType="w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l" for="ch" forName="child2group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l" for="ch" forName="child3group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r" for="ch" forName="child4group" refType="w"/>
              </dgm:constrLst>
            </dgm:else>
          </dgm:choose>
          <dgm:ruleLst/>
          <dgm:choose name="Name5">
            <dgm:if name="Name6" axis="ch ch" ptType="node node" st="1 1" cnt="1 0" func="cnt" op="gte" val="1">
              <dgm:layoutNode name="child1group">
                <dgm:alg type="composite">
                  <dgm:param type="vertAlign" val="none"/>
                  <dgm:param type="horz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7">
                  <dgm:if name="Name8" func="var" arg="dir" op="equ" val="norm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l" for="ch" forName="child1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l" for="ch" forName="child1Text"/>
                    </dgm:constrLst>
                  </dgm:if>
                  <dgm:else name="Name9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r" for="ch" forName="child1" refType="w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r" for="ch" forName="child1Text" refType="w"/>
                    </dgm:constrLst>
                  </dgm:else>
                </dgm:choose>
                <dgm:ruleLst/>
                <dgm:layoutNode name="child1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1 1" cnt="1 0"/>
                  <dgm:constrLst/>
                  <dgm:ruleLst/>
                </dgm:layoutNode>
                <dgm:layoutNode name="child1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1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0"/>
          </dgm:choose>
          <dgm:choose name="Name11">
            <dgm:if name="Name12" axis="ch ch" ptType="node node" st="2 1" cnt="1 0" func="cnt" op="gte" val="1">
              <dgm:layoutNode name="child2group">
                <dgm:alg type="composite">
                  <dgm:param type="vertAlign" val="none"/>
                  <dgm:param type="horzAlign" val="none"/>
                </dgm:alg>
                <dgm:shape xmlns:r="http://schemas.openxmlformats.org/officeDocument/2006/relationships" r:blip="">
                  <dgm:adjLst/>
                </dgm:shape>
                <dgm:choose name="Name13">
                  <dgm:if name="Name14" func="var" arg="dir" op="equ" val="norm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r" for="ch" forName="child2" refType="w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r" for="ch" forName="child2Text" refType="w"/>
                    </dgm:constrLst>
                  </dgm:if>
                  <dgm:else name="Name15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l" for="ch" forName="child2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l" for="ch" forName="child2Text"/>
                    </dgm:constrLst>
                  </dgm:else>
                </dgm:choose>
                <dgm:ruleLst/>
                <dgm:layoutNode name="child2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2 1" cnt="1 0"/>
                  <dgm:constrLst/>
                  <dgm:ruleLst/>
                </dgm:layoutNode>
                <dgm:layoutNode name="child2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2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6"/>
          </dgm:choose>
          <dgm:choose name="Name17">
            <dgm:if name="Name18" axis="ch ch" ptType="node node" st="3 1" cnt="1 0" func="cnt" op="gte" val="1">
              <dgm:layoutNode name="child3group">
                <dgm:alg type="composite">
                  <dgm:param type="vertAlign" val="none"/>
                  <dgm:param type="horz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19">
                  <dgm:if name="Name20" func="var" arg="dir" op="equ" val="norm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r" for="ch" forName="child3" refType="w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r" for="ch" forName="child3Text" refType="w"/>
                    </dgm:constrLst>
                  </dgm:if>
                  <dgm:else name="Name21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l" for="ch" forName="child3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l" for="ch" forName="child3Text"/>
                    </dgm:constrLst>
                  </dgm:else>
                </dgm:choose>
                <dgm:ruleLst/>
                <dgm:layoutNode name="child3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3 1" cnt="1 0"/>
                  <dgm:constrLst/>
                  <dgm:ruleLst/>
                </dgm:layoutNode>
                <dgm:layoutNode name="child3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3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2"/>
          </dgm:choose>
          <dgm:choose name="Name23">
            <dgm:if name="Name24" axis="ch ch" ptType="node node" st="4 1" cnt="1 0" func="cnt" op="gte" val="1">
              <dgm:layoutNode name="child4group">
                <dgm:alg type="composite">
                  <dgm:param type="vertAlign" val="none"/>
                  <dgm:param type="horz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25">
                  <dgm:if name="Name26" func="var" arg="dir" op="equ" val="norm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l" for="ch" forName="child4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l" for="ch" forName="child4Text"/>
                    </dgm:constrLst>
                  </dgm:if>
                  <dgm:else name="Name27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r" for="ch" forName="child4" refType="w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r" for="ch" forName="child4Text" refType="w"/>
                    </dgm:constrLst>
                  </dgm:else>
                </dgm:choose>
                <dgm:ruleLst/>
                <dgm:layoutNode name="child4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4 1" cnt="1 0"/>
                  <dgm:constrLst/>
                  <dgm:ruleLst/>
                </dgm:layoutNode>
                <dgm:layoutNode name="child4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4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8"/>
          </dgm:choose>
          <dgm:layoutNode name="child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ircle">
          <dgm:alg type="composite">
            <dgm:param type="ar" val="1"/>
          </dgm:alg>
          <dgm:shape xmlns:r="http://schemas.openxmlformats.org/officeDocument/2006/relationships" r:blip="">
            <dgm:adjLst/>
          </dgm:shape>
          <dgm:presOf/>
          <dgm:choose name="Name29">
            <dgm:if name="Name30" func="var" arg="dir" op="equ" val="norm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r" for="ch" forName="quadrant1" refType="w" fact="0.5"/>
                <dgm:constr type="rOff" for="ch" forName="quadrant1" refType="w" fact="-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l" for="ch" forName="quadrant2" refType="w" fact="0.5"/>
                <dgm:constr type="lOff" for="ch" forName="quadrant2" refType="w" fact="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l" for="ch" forName="quadrant3" refType="w" fact="0.5"/>
                <dgm:constr type="lOff" for="ch" forName="quadrant3" refType="w" fact="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r" for="ch" forName="quadrant4" refType="w" fact="0.5"/>
                <dgm:constr type="rOff" for="ch" forName="quadrant4" refType="w" fact="-0.01"/>
              </dgm:constrLst>
            </dgm:if>
            <dgm:else name="Name31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l" for="ch" forName="quadrant1" refType="w" fact="0.5"/>
                <dgm:constr type="lOff" for="ch" forName="quadrant1" refType="w" fact="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r" for="ch" forName="quadrant2" refType="w" fact="0.5"/>
                <dgm:constr type="rOff" for="ch" forName="quadrant2" refType="w" fact="-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r" for="ch" forName="quadrant3" refType="w" fact="0.5"/>
                <dgm:constr type="rOff" for="ch" forName="quadrant3" refType="w" fact="-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l" for="ch" forName="quadrant4" refType="w" fact="0.5"/>
                <dgm:constr type="lOff" for="ch" forName="quadrant4" refType="w" fact="0.01"/>
              </dgm:constrLst>
            </dgm:else>
          </dgm:choose>
          <dgm:ruleLst/>
          <dgm:layoutNode name="quadrant1" styleLbl="node1">
            <dgm:varLst>
              <dgm:chMax val="1"/>
              <dgm:bulletEnabled val="1"/>
            </dgm:varLst>
            <dgm:alg type="tx"/>
            <dgm:choose name="Name32">
              <dgm:if name="Name33" func="var" arg="dir" op="equ" val="norm">
                <dgm:shape xmlns:r="http://schemas.openxmlformats.org/officeDocument/2006/relationships" type="pieWedge" r:blip="">
                  <dgm:adjLst/>
                </dgm:shape>
              </dgm:if>
              <dgm:else name="Name34">
                <dgm:shape xmlns:r="http://schemas.openxmlformats.org/officeDocument/2006/relationships" type="pieWedge" r:blip="" rot="90">
                  <dgm:adjLst/>
                </dgm:shape>
              </dgm:else>
            </dgm:choose>
            <dgm:presOf axis="ch" ptType="node" cnt="1"/>
            <dgm:constrLst/>
            <dgm:ruleLst>
              <dgm:rule type="primFontSz" val="5" fact="NaN" max="NaN"/>
            </dgm:ruleLst>
          </dgm:layoutNode>
          <dgm:layoutNode name="quadrant2" styleLbl="node1">
            <dgm:varLst>
              <dgm:chMax val="1"/>
              <dgm:bulletEnabled val="1"/>
            </dgm:varLst>
            <dgm:alg type="tx"/>
            <dgm:choose name="Name35">
              <dgm:if name="Name36" func="var" arg="dir" op="equ" val="norm">
                <dgm:shape xmlns:r="http://schemas.openxmlformats.org/officeDocument/2006/relationships" type="pieWedge" r:blip="" rot="90">
                  <dgm:adjLst/>
                </dgm:shape>
              </dgm:if>
              <dgm:else name="Name37">
                <dgm:shape xmlns:r="http://schemas.openxmlformats.org/officeDocument/2006/relationships" type="pieWedge" r:blip="">
                  <dgm:adjLst/>
                </dgm:shape>
              </dgm:else>
            </dgm:choose>
            <dgm:presOf axis="ch" ptType="node" st="2" cnt="1"/>
            <dgm:constrLst/>
            <dgm:ruleLst>
              <dgm:rule type="primFontSz" val="5" fact="NaN" max="NaN"/>
            </dgm:ruleLst>
          </dgm:layoutNode>
          <dgm:layoutNode name="quadrant3" styleLbl="node1">
            <dgm:varLst>
              <dgm:chMax val="1"/>
              <dgm:bulletEnabled val="1"/>
            </dgm:varLst>
            <dgm:alg type="tx"/>
            <dgm:choose name="Name38">
              <dgm:if name="Name39" func="var" arg="dir" op="equ" val="norm">
                <dgm:shape xmlns:r="http://schemas.openxmlformats.org/officeDocument/2006/relationships" type="pieWedge" r:blip="" rot="180">
                  <dgm:adjLst/>
                </dgm:shape>
              </dgm:if>
              <dgm:else name="Name40">
                <dgm:shape xmlns:r="http://schemas.openxmlformats.org/officeDocument/2006/relationships" type="pieWedge" r:blip="" rot="270">
                  <dgm:adjLst/>
                </dgm:shape>
              </dgm:else>
            </dgm:choose>
            <dgm:presOf axis="ch" ptType="node" st="3" cnt="1"/>
            <dgm:constrLst/>
            <dgm:ruleLst>
              <dgm:rule type="primFontSz" val="5" fact="NaN" max="NaN"/>
            </dgm:ruleLst>
          </dgm:layoutNode>
          <dgm:layoutNode name="quadrant4" styleLbl="node1">
            <dgm:varLst>
              <dgm:chMax val="1"/>
              <dgm:bulletEnabled val="1"/>
            </dgm:varLst>
            <dgm:alg type="tx"/>
            <dgm:choose name="Name41">
              <dgm:if name="Name42" func="var" arg="dir" op="equ" val="norm">
                <dgm:shape xmlns:r="http://schemas.openxmlformats.org/officeDocument/2006/relationships" type="pieWedge" r:blip="" rot="270">
                  <dgm:adjLst/>
                </dgm:shape>
              </dgm:if>
              <dgm:else name="Name43">
                <dgm:shape xmlns:r="http://schemas.openxmlformats.org/officeDocument/2006/relationships" type="pieWedge" r:blip="" rot="180">
                  <dgm:adjLst/>
                </dgm:shape>
              </dgm:else>
            </dgm:choose>
            <dgm:presOf axis="ch" ptType="node" st="4" cnt="1"/>
            <dgm:constrLst/>
            <dgm:ruleLst>
              <dgm:rule type="primFontSz" val="5" fact="NaN" max="NaN"/>
            </dgm:ruleLst>
          </dgm:layoutNode>
          <dgm:layoutNode name="quadrant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enter1" styleLbl="fgShp">
          <dgm:alg type="sp"/>
          <dgm:choose name="Name44">
            <dgm:if name="Name45" func="var" arg="dir" op="equ" val="norm">
              <dgm:shape xmlns:r="http://schemas.openxmlformats.org/officeDocument/2006/relationships" type="circularArrow" r:blip="" zOrderOff="16">
                <dgm:adjLst/>
              </dgm:shape>
            </dgm:if>
            <dgm:else name="Name46">
              <dgm:shape xmlns:r="http://schemas.openxmlformats.org/officeDocument/2006/relationships" type="leftCircularArrow" r:blip="" rot="180" zOrderOff="16">
                <dgm:adjLst/>
              </dgm:shape>
            </dgm:else>
          </dgm:choose>
          <dgm:presOf/>
          <dgm:constrLst/>
          <dgm:ruleLst/>
        </dgm:layoutNode>
        <dgm:layoutNode name="center2" styleLbl="fgShp">
          <dgm:alg type="sp"/>
          <dgm:choose name="Name47">
            <dgm:if name="Name48" func="var" arg="dir" op="equ" val="norm">
              <dgm:shape xmlns:r="http://schemas.openxmlformats.org/officeDocument/2006/relationships" type="circularArrow" r:blip="" rot="180" zOrderOff="16">
                <dgm:adjLst/>
              </dgm:shape>
            </dgm:if>
            <dgm:else name="Name49">
              <dgm:shape xmlns:r="http://schemas.openxmlformats.org/officeDocument/2006/relationships" type="leftCircularArrow" r:blip="" zOrderOff="16">
                <dgm:adjLst/>
              </dgm:shape>
            </dgm:else>
          </dgm:choose>
          <dgm:presOf/>
          <dgm:constrLst/>
          <dgm:ruleLst/>
        </dgm:layoutNode>
      </dgm:if>
      <dgm:else name="Name50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type="rect" r:blip="" rot="270">
                  <dgm:adjLst/>
                </dgm:shape>
              </dgm:if>
              <dgm:else name="Name11">
                <dgm:shape xmlns:r="http://schemas.openxmlformats.org/officeDocument/2006/relationships" type="rect" r:blip="" rot="90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midL"/>
                      </dgm:alg>
                    </dgm:if>
                    <dgm:else name="Name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F70540-83DF-46A3-885A-15C9E5E176E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A8891D-8631-48C7-A99F-E610D378DE6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等腰三角形 8"/>
          <p:cNvSpPr/>
          <p:nvPr userDrawn="1"/>
        </p:nvSpPr>
        <p:spPr>
          <a:xfrm flipH="1" flipV="1">
            <a:off x="-6457" y="0"/>
            <a:ext cx="9144000" cy="5143500"/>
          </a:xfrm>
          <a:prstGeom prst="triangle">
            <a:avLst>
              <a:gd name="adj" fmla="val 0"/>
            </a:avLst>
          </a:prstGeom>
          <a:solidFill>
            <a:schemeClr val="bg1">
              <a:lumMod val="95000"/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10" name="等腰三角形 9"/>
          <p:cNvSpPr/>
          <p:nvPr userDrawn="1"/>
        </p:nvSpPr>
        <p:spPr>
          <a:xfrm>
            <a:off x="0" y="0"/>
            <a:ext cx="9144000" cy="5143500"/>
          </a:xfrm>
          <a:prstGeom prst="triangle">
            <a:avLst>
              <a:gd name="adj" fmla="val 0"/>
            </a:avLst>
          </a:prstGeom>
          <a:solidFill>
            <a:schemeClr val="bg1">
              <a:lumMod val="95000"/>
              <a:alpha val="8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07130-99BE-4F88-9E12-46AF9FCBCF1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1C847-A003-4DF7-B403-88DB20E86B10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07130-99BE-4F88-9E12-46AF9FCBCF1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1C847-A003-4DF7-B403-88DB20E86B10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1" y="841773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1" y="2701529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165" indent="0" algn="ctr">
              <a:buNone/>
              <a:defRPr sz="1350"/>
            </a:lvl3pPr>
            <a:lvl4pPr marL="1028065" indent="0" algn="ctr">
              <a:buNone/>
              <a:defRPr sz="1200"/>
            </a:lvl4pPr>
            <a:lvl5pPr marL="1370965" indent="0" algn="ctr">
              <a:buNone/>
              <a:defRPr sz="1200"/>
            </a:lvl5pPr>
            <a:lvl6pPr marL="1713865" indent="0" algn="ctr">
              <a:buNone/>
              <a:defRPr sz="1200"/>
            </a:lvl6pPr>
            <a:lvl7pPr marL="2056130" indent="0" algn="ctr">
              <a:buNone/>
              <a:defRPr sz="1200"/>
            </a:lvl7pPr>
            <a:lvl8pPr marL="2399030" indent="0" algn="ctr">
              <a:buNone/>
              <a:defRPr sz="1200"/>
            </a:lvl8pPr>
            <a:lvl9pPr marL="274193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C105B-ABD9-4C6D-BF6F-D1D0797F3D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A7D2F-06F1-4FB8-B511-D5757C3CDF2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07130-99BE-4F88-9E12-46AF9FCBCF1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1C847-A003-4DF7-B403-88DB20E86B10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07130-99BE-4F88-9E12-46AF9FCBCF1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1C847-A003-4DF7-B403-88DB20E86B10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07130-99BE-4F88-9E12-46AF9FCBCF1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1C847-A003-4DF7-B403-88DB20E86B10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07130-99BE-4F88-9E12-46AF9FCBCF1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1C847-A003-4DF7-B403-88DB20E86B10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07130-99BE-4F88-9E12-46AF9FCBCF1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1C847-A003-4DF7-B403-88DB20E86B10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07130-99BE-4F88-9E12-46AF9FCBCF1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1C847-A003-4DF7-B403-88DB20E86B10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07130-99BE-4F88-9E12-46AF9FCBCF1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1C847-A003-4DF7-B403-88DB20E86B10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07130-99BE-4F88-9E12-46AF9FCBCF1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1C847-A003-4DF7-B403-88DB20E86B10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800"/>
            <a:fld id="{DF807130-99BE-4F88-9E12-46AF9FCBCF1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800"/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800"/>
            <a:fld id="{AC61C847-A003-4DF7-B403-88DB20E86B10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emf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emf"/><Relationship Id="rId1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2.jpeg"/><Relationship Id="rId2" Type="http://schemas.openxmlformats.org/officeDocument/2006/relationships/image" Target="../media/image2.emf"/><Relationship Id="rId1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microsoft.com/office/2007/relationships/diagramDrawing" Target="../diagrams/drawing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3" Type="http://schemas.openxmlformats.org/officeDocument/2006/relationships/diagramData" Target="../diagrams/data1.xml"/><Relationship Id="rId2" Type="http://schemas.openxmlformats.org/officeDocument/2006/relationships/image" Target="../media/image2.emf"/><Relationship Id="rId1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3.emf"/><Relationship Id="rId2" Type="http://schemas.openxmlformats.org/officeDocument/2006/relationships/image" Target="../media/image2.emf"/><Relationship Id="rId1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emf"/><Relationship Id="rId1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emf"/><Relationship Id="rId1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4.jpe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microsoft.com/office/2007/relationships/diagramDrawing" Target="../diagrams/drawing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Relationship Id="rId3" Type="http://schemas.openxmlformats.org/officeDocument/2006/relationships/diagramData" Target="../diagrams/data2.xml"/><Relationship Id="rId2" Type="http://schemas.openxmlformats.org/officeDocument/2006/relationships/image" Target="../media/image2.emf"/><Relationship Id="rId1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e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emf"/><Relationship Id="rId1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5.jpeg"/><Relationship Id="rId2" Type="http://schemas.openxmlformats.org/officeDocument/2006/relationships/image" Target="../media/image2.emf"/><Relationship Id="rId1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.emf"/><Relationship Id="rId2" Type="http://schemas.openxmlformats.org/officeDocument/2006/relationships/image" Target="../media/image3.png"/><Relationship Id="rId1" Type="http://schemas.openxmlformats.org/officeDocument/2006/relationships/chart" Target="../charts/char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emf"/><Relationship Id="rId1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emf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microsoft.com/office/2007/relationships/diagramDrawing" Target="../diagrams/drawing3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Relationship Id="rId3" Type="http://schemas.openxmlformats.org/officeDocument/2006/relationships/diagramData" Target="../diagrams/data3.xml"/><Relationship Id="rId2" Type="http://schemas.openxmlformats.org/officeDocument/2006/relationships/image" Target="../media/image2.emf"/><Relationship Id="rId1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emf"/><Relationship Id="rId1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20.jpeg"/><Relationship Id="rId6" Type="http://schemas.openxmlformats.org/officeDocument/2006/relationships/image" Target="../media/image19.png"/><Relationship Id="rId5" Type="http://schemas.openxmlformats.org/officeDocument/2006/relationships/image" Target="../media/image18.jpeg"/><Relationship Id="rId4" Type="http://schemas.openxmlformats.org/officeDocument/2006/relationships/image" Target="../media/image17.png"/><Relationship Id="rId3" Type="http://schemas.openxmlformats.org/officeDocument/2006/relationships/image" Target="../media/image16.jpeg"/><Relationship Id="rId2" Type="http://schemas.openxmlformats.org/officeDocument/2006/relationships/image" Target="../media/image2.emf"/><Relationship Id="rId1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23.jpeg"/><Relationship Id="rId4" Type="http://schemas.openxmlformats.org/officeDocument/2006/relationships/image" Target="../media/image22.jpeg"/><Relationship Id="rId3" Type="http://schemas.openxmlformats.org/officeDocument/2006/relationships/image" Target="../media/image21.jpeg"/><Relationship Id="rId2" Type="http://schemas.openxmlformats.org/officeDocument/2006/relationships/image" Target="../media/image2.emf"/><Relationship Id="rId1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emf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emf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.jpeg"/><Relationship Id="rId2" Type="http://schemas.openxmlformats.org/officeDocument/2006/relationships/image" Target="../media/image2.emf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.emf"/><Relationship Id="rId2" Type="http://schemas.openxmlformats.org/officeDocument/2006/relationships/image" Target="../media/image3.png"/><Relationship Id="rId1" Type="http://schemas.openxmlformats.org/officeDocument/2006/relationships/chart" Target="../charts/chart1.xml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7.emf"/><Relationship Id="rId4" Type="http://schemas.openxmlformats.org/officeDocument/2006/relationships/image" Target="../media/image6.emf"/><Relationship Id="rId3" Type="http://schemas.openxmlformats.org/officeDocument/2006/relationships/image" Target="../media/image5.emf"/><Relationship Id="rId2" Type="http://schemas.openxmlformats.org/officeDocument/2006/relationships/image" Target="../media/image2.emf"/><Relationship Id="rId1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3" Type="http://schemas.openxmlformats.org/officeDocument/2006/relationships/image" Target="../media/image8.jpeg"/><Relationship Id="rId2" Type="http://schemas.openxmlformats.org/officeDocument/2006/relationships/image" Target="../media/image2.emf"/><Relationship Id="rId1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1.png"/><Relationship Id="rId2" Type="http://schemas.openxmlformats.org/officeDocument/2006/relationships/image" Target="../media/image2.emf"/><Relationship Id="rId1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组合 68"/>
          <p:cNvGrpSpPr/>
          <p:nvPr/>
        </p:nvGrpSpPr>
        <p:grpSpPr>
          <a:xfrm>
            <a:off x="777437" y="1437297"/>
            <a:ext cx="3668438" cy="2802991"/>
            <a:chOff x="747642" y="1750792"/>
            <a:chExt cx="3517037" cy="2687306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7" name="Freeform 5"/>
            <p:cNvSpPr/>
            <p:nvPr/>
          </p:nvSpPr>
          <p:spPr bwMode="auto">
            <a:xfrm>
              <a:off x="747642" y="1750792"/>
              <a:ext cx="3517036" cy="2687305"/>
            </a:xfrm>
            <a:custGeom>
              <a:avLst/>
              <a:gdLst>
                <a:gd name="T0" fmla="*/ 840 w 876"/>
                <a:gd name="T1" fmla="*/ 318 h 669"/>
                <a:gd name="T2" fmla="*/ 832 w 876"/>
                <a:gd name="T3" fmla="*/ 318 h 669"/>
                <a:gd name="T4" fmla="*/ 781 w 876"/>
                <a:gd name="T5" fmla="*/ 304 h 669"/>
                <a:gd name="T6" fmla="*/ 768 w 876"/>
                <a:gd name="T7" fmla="*/ 274 h 669"/>
                <a:gd name="T8" fmla="*/ 768 w 876"/>
                <a:gd name="T9" fmla="*/ 271 h 669"/>
                <a:gd name="T10" fmla="*/ 763 w 876"/>
                <a:gd name="T11" fmla="*/ 235 h 669"/>
                <a:gd name="T12" fmla="*/ 763 w 876"/>
                <a:gd name="T13" fmla="*/ 234 h 669"/>
                <a:gd name="T14" fmla="*/ 763 w 876"/>
                <a:gd name="T15" fmla="*/ 234 h 669"/>
                <a:gd name="T16" fmla="*/ 761 w 876"/>
                <a:gd name="T17" fmla="*/ 226 h 669"/>
                <a:gd name="T18" fmla="*/ 765 w 876"/>
                <a:gd name="T19" fmla="*/ 189 h 669"/>
                <a:gd name="T20" fmla="*/ 789 w 876"/>
                <a:gd name="T21" fmla="*/ 129 h 669"/>
                <a:gd name="T22" fmla="*/ 767 w 876"/>
                <a:gd name="T23" fmla="*/ 103 h 669"/>
                <a:gd name="T24" fmla="*/ 725 w 876"/>
                <a:gd name="T25" fmla="*/ 113 h 669"/>
                <a:gd name="T26" fmla="*/ 690 w 876"/>
                <a:gd name="T27" fmla="*/ 105 h 669"/>
                <a:gd name="T28" fmla="*/ 608 w 876"/>
                <a:gd name="T29" fmla="*/ 55 h 669"/>
                <a:gd name="T30" fmla="*/ 569 w 876"/>
                <a:gd name="T31" fmla="*/ 40 h 669"/>
                <a:gd name="T32" fmla="*/ 270 w 876"/>
                <a:gd name="T33" fmla="*/ 13 h 669"/>
                <a:gd name="T34" fmla="*/ 142 w 876"/>
                <a:gd name="T35" fmla="*/ 63 h 669"/>
                <a:gd name="T36" fmla="*/ 141 w 876"/>
                <a:gd name="T37" fmla="*/ 64 h 669"/>
                <a:gd name="T38" fmla="*/ 96 w 876"/>
                <a:gd name="T39" fmla="*/ 103 h 669"/>
                <a:gd name="T40" fmla="*/ 67 w 876"/>
                <a:gd name="T41" fmla="*/ 108 h 669"/>
                <a:gd name="T42" fmla="*/ 23 w 876"/>
                <a:gd name="T43" fmla="*/ 75 h 669"/>
                <a:gd name="T44" fmla="*/ 4 w 876"/>
                <a:gd name="T45" fmla="*/ 82 h 669"/>
                <a:gd name="T46" fmla="*/ 43 w 876"/>
                <a:gd name="T47" fmla="*/ 141 h 669"/>
                <a:gd name="T48" fmla="*/ 48 w 876"/>
                <a:gd name="T49" fmla="*/ 167 h 669"/>
                <a:gd name="T50" fmla="*/ 33 w 876"/>
                <a:gd name="T51" fmla="*/ 199 h 669"/>
                <a:gd name="T52" fmla="*/ 33 w 876"/>
                <a:gd name="T53" fmla="*/ 200 h 669"/>
                <a:gd name="T54" fmla="*/ 15 w 876"/>
                <a:gd name="T55" fmla="*/ 401 h 669"/>
                <a:gd name="T56" fmla="*/ 22 w 876"/>
                <a:gd name="T57" fmla="*/ 435 h 669"/>
                <a:gd name="T58" fmla="*/ 85 w 876"/>
                <a:gd name="T59" fmla="*/ 572 h 669"/>
                <a:gd name="T60" fmla="*/ 89 w 876"/>
                <a:gd name="T61" fmla="*/ 643 h 669"/>
                <a:gd name="T62" fmla="*/ 117 w 876"/>
                <a:gd name="T63" fmla="*/ 669 h 669"/>
                <a:gd name="T64" fmla="*/ 176 w 876"/>
                <a:gd name="T65" fmla="*/ 669 h 669"/>
                <a:gd name="T66" fmla="*/ 208 w 876"/>
                <a:gd name="T67" fmla="*/ 649 h 669"/>
                <a:gd name="T68" fmla="*/ 211 w 876"/>
                <a:gd name="T69" fmla="*/ 642 h 669"/>
                <a:gd name="T70" fmla="*/ 243 w 876"/>
                <a:gd name="T71" fmla="*/ 627 h 669"/>
                <a:gd name="T72" fmla="*/ 245 w 876"/>
                <a:gd name="T73" fmla="*/ 627 h 669"/>
                <a:gd name="T74" fmla="*/ 525 w 876"/>
                <a:gd name="T75" fmla="*/ 635 h 669"/>
                <a:gd name="T76" fmla="*/ 527 w 876"/>
                <a:gd name="T77" fmla="*/ 635 h 669"/>
                <a:gd name="T78" fmla="*/ 537 w 876"/>
                <a:gd name="T79" fmla="*/ 640 h 669"/>
                <a:gd name="T80" fmla="*/ 548 w 876"/>
                <a:gd name="T81" fmla="*/ 657 h 669"/>
                <a:gd name="T82" fmla="*/ 568 w 876"/>
                <a:gd name="T83" fmla="*/ 669 h 669"/>
                <a:gd name="T84" fmla="*/ 661 w 876"/>
                <a:gd name="T85" fmla="*/ 669 h 669"/>
                <a:gd name="T86" fmla="*/ 676 w 876"/>
                <a:gd name="T87" fmla="*/ 650 h 669"/>
                <a:gd name="T88" fmla="*/ 669 w 876"/>
                <a:gd name="T89" fmla="*/ 628 h 669"/>
                <a:gd name="T90" fmla="*/ 683 w 876"/>
                <a:gd name="T91" fmla="*/ 583 h 669"/>
                <a:gd name="T92" fmla="*/ 715 w 876"/>
                <a:gd name="T93" fmla="*/ 548 h 669"/>
                <a:gd name="T94" fmla="*/ 783 w 876"/>
                <a:gd name="T95" fmla="*/ 536 h 669"/>
                <a:gd name="T96" fmla="*/ 784 w 876"/>
                <a:gd name="T97" fmla="*/ 536 h 669"/>
                <a:gd name="T98" fmla="*/ 802 w 876"/>
                <a:gd name="T99" fmla="*/ 511 h 669"/>
                <a:gd name="T100" fmla="*/ 785 w 876"/>
                <a:gd name="T101" fmla="*/ 466 h 669"/>
                <a:gd name="T102" fmla="*/ 831 w 876"/>
                <a:gd name="T103" fmla="*/ 452 h 669"/>
                <a:gd name="T104" fmla="*/ 855 w 876"/>
                <a:gd name="T105" fmla="*/ 426 h 669"/>
                <a:gd name="T106" fmla="*/ 871 w 876"/>
                <a:gd name="T107" fmla="*/ 354 h 669"/>
                <a:gd name="T108" fmla="*/ 840 w 876"/>
                <a:gd name="T109" fmla="*/ 318 h 6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876" h="669">
                  <a:moveTo>
                    <a:pt x="840" y="318"/>
                  </a:moveTo>
                  <a:cubicBezTo>
                    <a:pt x="832" y="318"/>
                    <a:pt x="832" y="318"/>
                    <a:pt x="832" y="318"/>
                  </a:cubicBezTo>
                  <a:cubicBezTo>
                    <a:pt x="808" y="320"/>
                    <a:pt x="793" y="318"/>
                    <a:pt x="781" y="304"/>
                  </a:cubicBezTo>
                  <a:cubicBezTo>
                    <a:pt x="774" y="296"/>
                    <a:pt x="769" y="285"/>
                    <a:pt x="768" y="274"/>
                  </a:cubicBezTo>
                  <a:cubicBezTo>
                    <a:pt x="768" y="271"/>
                    <a:pt x="768" y="271"/>
                    <a:pt x="768" y="271"/>
                  </a:cubicBezTo>
                  <a:cubicBezTo>
                    <a:pt x="767" y="259"/>
                    <a:pt x="766" y="247"/>
                    <a:pt x="763" y="235"/>
                  </a:cubicBezTo>
                  <a:cubicBezTo>
                    <a:pt x="763" y="234"/>
                    <a:pt x="763" y="234"/>
                    <a:pt x="763" y="234"/>
                  </a:cubicBezTo>
                  <a:cubicBezTo>
                    <a:pt x="763" y="234"/>
                    <a:pt x="763" y="234"/>
                    <a:pt x="763" y="234"/>
                  </a:cubicBezTo>
                  <a:cubicBezTo>
                    <a:pt x="763" y="231"/>
                    <a:pt x="762" y="229"/>
                    <a:pt x="761" y="226"/>
                  </a:cubicBezTo>
                  <a:cubicBezTo>
                    <a:pt x="758" y="213"/>
                    <a:pt x="760" y="200"/>
                    <a:pt x="765" y="189"/>
                  </a:cubicBezTo>
                  <a:cubicBezTo>
                    <a:pt x="789" y="129"/>
                    <a:pt x="789" y="129"/>
                    <a:pt x="789" y="129"/>
                  </a:cubicBezTo>
                  <a:cubicBezTo>
                    <a:pt x="795" y="115"/>
                    <a:pt x="782" y="100"/>
                    <a:pt x="767" y="103"/>
                  </a:cubicBezTo>
                  <a:cubicBezTo>
                    <a:pt x="725" y="113"/>
                    <a:pt x="725" y="113"/>
                    <a:pt x="725" y="113"/>
                  </a:cubicBezTo>
                  <a:cubicBezTo>
                    <a:pt x="712" y="116"/>
                    <a:pt x="699" y="113"/>
                    <a:pt x="690" y="105"/>
                  </a:cubicBezTo>
                  <a:cubicBezTo>
                    <a:pt x="667" y="83"/>
                    <a:pt x="639" y="66"/>
                    <a:pt x="608" y="55"/>
                  </a:cubicBezTo>
                  <a:cubicBezTo>
                    <a:pt x="569" y="40"/>
                    <a:pt x="569" y="40"/>
                    <a:pt x="569" y="40"/>
                  </a:cubicBezTo>
                  <a:cubicBezTo>
                    <a:pt x="481" y="9"/>
                    <a:pt x="361" y="0"/>
                    <a:pt x="270" y="13"/>
                  </a:cubicBezTo>
                  <a:cubicBezTo>
                    <a:pt x="224" y="20"/>
                    <a:pt x="180" y="37"/>
                    <a:pt x="142" y="63"/>
                  </a:cubicBezTo>
                  <a:cubicBezTo>
                    <a:pt x="141" y="64"/>
                    <a:pt x="141" y="64"/>
                    <a:pt x="141" y="64"/>
                  </a:cubicBezTo>
                  <a:cubicBezTo>
                    <a:pt x="125" y="76"/>
                    <a:pt x="109" y="88"/>
                    <a:pt x="96" y="103"/>
                  </a:cubicBezTo>
                  <a:cubicBezTo>
                    <a:pt x="88" y="110"/>
                    <a:pt x="77" y="113"/>
                    <a:pt x="67" y="108"/>
                  </a:cubicBezTo>
                  <a:cubicBezTo>
                    <a:pt x="52" y="102"/>
                    <a:pt x="34" y="91"/>
                    <a:pt x="23" y="75"/>
                  </a:cubicBezTo>
                  <a:cubicBezTo>
                    <a:pt x="17" y="65"/>
                    <a:pt x="3" y="71"/>
                    <a:pt x="4" y="82"/>
                  </a:cubicBezTo>
                  <a:cubicBezTo>
                    <a:pt x="7" y="100"/>
                    <a:pt x="17" y="121"/>
                    <a:pt x="43" y="141"/>
                  </a:cubicBezTo>
                  <a:cubicBezTo>
                    <a:pt x="51" y="148"/>
                    <a:pt x="53" y="159"/>
                    <a:pt x="48" y="167"/>
                  </a:cubicBezTo>
                  <a:cubicBezTo>
                    <a:pt x="43" y="177"/>
                    <a:pt x="38" y="188"/>
                    <a:pt x="33" y="199"/>
                  </a:cubicBezTo>
                  <a:cubicBezTo>
                    <a:pt x="33" y="200"/>
                    <a:pt x="33" y="200"/>
                    <a:pt x="33" y="200"/>
                  </a:cubicBezTo>
                  <a:cubicBezTo>
                    <a:pt x="7" y="264"/>
                    <a:pt x="0" y="334"/>
                    <a:pt x="15" y="401"/>
                  </a:cubicBezTo>
                  <a:cubicBezTo>
                    <a:pt x="22" y="435"/>
                    <a:pt x="22" y="435"/>
                    <a:pt x="22" y="435"/>
                  </a:cubicBezTo>
                  <a:cubicBezTo>
                    <a:pt x="31" y="479"/>
                    <a:pt x="51" y="539"/>
                    <a:pt x="85" y="572"/>
                  </a:cubicBezTo>
                  <a:cubicBezTo>
                    <a:pt x="89" y="643"/>
                    <a:pt x="89" y="643"/>
                    <a:pt x="89" y="643"/>
                  </a:cubicBezTo>
                  <a:cubicBezTo>
                    <a:pt x="90" y="657"/>
                    <a:pt x="102" y="669"/>
                    <a:pt x="117" y="669"/>
                  </a:cubicBezTo>
                  <a:cubicBezTo>
                    <a:pt x="176" y="669"/>
                    <a:pt x="176" y="669"/>
                    <a:pt x="176" y="669"/>
                  </a:cubicBezTo>
                  <a:cubicBezTo>
                    <a:pt x="190" y="669"/>
                    <a:pt x="202" y="661"/>
                    <a:pt x="208" y="649"/>
                  </a:cubicBezTo>
                  <a:cubicBezTo>
                    <a:pt x="211" y="642"/>
                    <a:pt x="211" y="642"/>
                    <a:pt x="211" y="642"/>
                  </a:cubicBezTo>
                  <a:cubicBezTo>
                    <a:pt x="217" y="630"/>
                    <a:pt x="230" y="623"/>
                    <a:pt x="243" y="627"/>
                  </a:cubicBezTo>
                  <a:cubicBezTo>
                    <a:pt x="245" y="627"/>
                    <a:pt x="245" y="627"/>
                    <a:pt x="245" y="627"/>
                  </a:cubicBezTo>
                  <a:cubicBezTo>
                    <a:pt x="322" y="648"/>
                    <a:pt x="448" y="651"/>
                    <a:pt x="525" y="635"/>
                  </a:cubicBezTo>
                  <a:cubicBezTo>
                    <a:pt x="527" y="635"/>
                    <a:pt x="527" y="635"/>
                    <a:pt x="527" y="635"/>
                  </a:cubicBezTo>
                  <a:cubicBezTo>
                    <a:pt x="531" y="634"/>
                    <a:pt x="535" y="636"/>
                    <a:pt x="537" y="640"/>
                  </a:cubicBezTo>
                  <a:cubicBezTo>
                    <a:pt x="548" y="657"/>
                    <a:pt x="548" y="657"/>
                    <a:pt x="548" y="657"/>
                  </a:cubicBezTo>
                  <a:cubicBezTo>
                    <a:pt x="552" y="665"/>
                    <a:pt x="560" y="669"/>
                    <a:pt x="568" y="669"/>
                  </a:cubicBezTo>
                  <a:cubicBezTo>
                    <a:pt x="661" y="669"/>
                    <a:pt x="661" y="669"/>
                    <a:pt x="661" y="669"/>
                  </a:cubicBezTo>
                  <a:cubicBezTo>
                    <a:pt x="671" y="669"/>
                    <a:pt x="678" y="659"/>
                    <a:pt x="676" y="650"/>
                  </a:cubicBezTo>
                  <a:cubicBezTo>
                    <a:pt x="669" y="628"/>
                    <a:pt x="669" y="628"/>
                    <a:pt x="669" y="628"/>
                  </a:cubicBezTo>
                  <a:cubicBezTo>
                    <a:pt x="665" y="611"/>
                    <a:pt x="670" y="594"/>
                    <a:pt x="683" y="583"/>
                  </a:cubicBezTo>
                  <a:cubicBezTo>
                    <a:pt x="695" y="573"/>
                    <a:pt x="706" y="561"/>
                    <a:pt x="715" y="548"/>
                  </a:cubicBezTo>
                  <a:cubicBezTo>
                    <a:pt x="737" y="539"/>
                    <a:pt x="760" y="535"/>
                    <a:pt x="783" y="536"/>
                  </a:cubicBezTo>
                  <a:cubicBezTo>
                    <a:pt x="784" y="536"/>
                    <a:pt x="784" y="536"/>
                    <a:pt x="784" y="536"/>
                  </a:cubicBezTo>
                  <a:cubicBezTo>
                    <a:pt x="797" y="537"/>
                    <a:pt x="807" y="524"/>
                    <a:pt x="802" y="511"/>
                  </a:cubicBezTo>
                  <a:cubicBezTo>
                    <a:pt x="785" y="466"/>
                    <a:pt x="785" y="466"/>
                    <a:pt x="785" y="466"/>
                  </a:cubicBezTo>
                  <a:cubicBezTo>
                    <a:pt x="831" y="452"/>
                    <a:pt x="831" y="452"/>
                    <a:pt x="831" y="452"/>
                  </a:cubicBezTo>
                  <a:cubicBezTo>
                    <a:pt x="843" y="448"/>
                    <a:pt x="852" y="438"/>
                    <a:pt x="855" y="426"/>
                  </a:cubicBezTo>
                  <a:cubicBezTo>
                    <a:pt x="871" y="354"/>
                    <a:pt x="871" y="354"/>
                    <a:pt x="871" y="354"/>
                  </a:cubicBezTo>
                  <a:cubicBezTo>
                    <a:pt x="876" y="334"/>
                    <a:pt x="860" y="316"/>
                    <a:pt x="840" y="3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" name="Freeform 6"/>
            <p:cNvSpPr/>
            <p:nvPr/>
          </p:nvSpPr>
          <p:spPr bwMode="auto">
            <a:xfrm>
              <a:off x="3216510" y="2614386"/>
              <a:ext cx="1048169" cy="1410539"/>
            </a:xfrm>
            <a:custGeom>
              <a:avLst/>
              <a:gdLst>
                <a:gd name="T0" fmla="*/ 29 w 261"/>
                <a:gd name="T1" fmla="*/ 112 h 351"/>
                <a:gd name="T2" fmla="*/ 20 w 261"/>
                <a:gd name="T3" fmla="*/ 118 h 351"/>
                <a:gd name="T4" fmla="*/ 9 w 261"/>
                <a:gd name="T5" fmla="*/ 123 h 351"/>
                <a:gd name="T6" fmla="*/ 0 w 261"/>
                <a:gd name="T7" fmla="*/ 111 h 351"/>
                <a:gd name="T8" fmla="*/ 0 w 261"/>
                <a:gd name="T9" fmla="*/ 104 h 351"/>
                <a:gd name="T10" fmla="*/ 8 w 261"/>
                <a:gd name="T11" fmla="*/ 93 h 351"/>
                <a:gd name="T12" fmla="*/ 20 w 261"/>
                <a:gd name="T13" fmla="*/ 97 h 351"/>
                <a:gd name="T14" fmla="*/ 20 w 261"/>
                <a:gd name="T15" fmla="*/ 98 h 351"/>
                <a:gd name="T16" fmla="*/ 29 w 261"/>
                <a:gd name="T17" fmla="*/ 103 h 351"/>
                <a:gd name="T18" fmla="*/ 29 w 261"/>
                <a:gd name="T19" fmla="*/ 103 h 351"/>
                <a:gd name="T20" fmla="*/ 49 w 261"/>
                <a:gd name="T21" fmla="*/ 103 h 351"/>
                <a:gd name="T22" fmla="*/ 49 w 261"/>
                <a:gd name="T23" fmla="*/ 4 h 351"/>
                <a:gd name="T24" fmla="*/ 52 w 261"/>
                <a:gd name="T25" fmla="*/ 0 h 351"/>
                <a:gd name="T26" fmla="*/ 145 w 261"/>
                <a:gd name="T27" fmla="*/ 0 h 351"/>
                <a:gd name="T28" fmla="*/ 146 w 261"/>
                <a:gd name="T29" fmla="*/ 11 h 351"/>
                <a:gd name="T30" fmla="*/ 148 w 261"/>
                <a:gd name="T31" fmla="*/ 19 h 351"/>
                <a:gd name="T32" fmla="*/ 148 w 261"/>
                <a:gd name="T33" fmla="*/ 19 h 351"/>
                <a:gd name="T34" fmla="*/ 148 w 261"/>
                <a:gd name="T35" fmla="*/ 20 h 351"/>
                <a:gd name="T36" fmla="*/ 153 w 261"/>
                <a:gd name="T37" fmla="*/ 56 h 351"/>
                <a:gd name="T38" fmla="*/ 153 w 261"/>
                <a:gd name="T39" fmla="*/ 59 h 351"/>
                <a:gd name="T40" fmla="*/ 166 w 261"/>
                <a:gd name="T41" fmla="*/ 89 h 351"/>
                <a:gd name="T42" fmla="*/ 217 w 261"/>
                <a:gd name="T43" fmla="*/ 103 h 351"/>
                <a:gd name="T44" fmla="*/ 225 w 261"/>
                <a:gd name="T45" fmla="*/ 103 h 351"/>
                <a:gd name="T46" fmla="*/ 256 w 261"/>
                <a:gd name="T47" fmla="*/ 139 h 351"/>
                <a:gd name="T48" fmla="*/ 240 w 261"/>
                <a:gd name="T49" fmla="*/ 211 h 351"/>
                <a:gd name="T50" fmla="*/ 216 w 261"/>
                <a:gd name="T51" fmla="*/ 237 h 351"/>
                <a:gd name="T52" fmla="*/ 170 w 261"/>
                <a:gd name="T53" fmla="*/ 251 h 351"/>
                <a:gd name="T54" fmla="*/ 187 w 261"/>
                <a:gd name="T55" fmla="*/ 296 h 351"/>
                <a:gd name="T56" fmla="*/ 169 w 261"/>
                <a:gd name="T57" fmla="*/ 321 h 351"/>
                <a:gd name="T58" fmla="*/ 168 w 261"/>
                <a:gd name="T59" fmla="*/ 321 h 351"/>
                <a:gd name="T60" fmla="*/ 100 w 261"/>
                <a:gd name="T61" fmla="*/ 333 h 351"/>
                <a:gd name="T62" fmla="*/ 86 w 261"/>
                <a:gd name="T63" fmla="*/ 351 h 351"/>
                <a:gd name="T64" fmla="*/ 52 w 261"/>
                <a:gd name="T65" fmla="*/ 351 h 351"/>
                <a:gd name="T66" fmla="*/ 49 w 261"/>
                <a:gd name="T67" fmla="*/ 347 h 351"/>
                <a:gd name="T68" fmla="*/ 49 w 261"/>
                <a:gd name="T69" fmla="*/ 265 h 351"/>
                <a:gd name="T70" fmla="*/ 29 w 261"/>
                <a:gd name="T71" fmla="*/ 265 h 351"/>
                <a:gd name="T72" fmla="*/ 20 w 261"/>
                <a:gd name="T73" fmla="*/ 271 h 351"/>
                <a:gd name="T74" fmla="*/ 9 w 261"/>
                <a:gd name="T75" fmla="*/ 277 h 351"/>
                <a:gd name="T76" fmla="*/ 0 w 261"/>
                <a:gd name="T77" fmla="*/ 265 h 351"/>
                <a:gd name="T78" fmla="*/ 0 w 261"/>
                <a:gd name="T79" fmla="*/ 257 h 351"/>
                <a:gd name="T80" fmla="*/ 8 w 261"/>
                <a:gd name="T81" fmla="*/ 246 h 351"/>
                <a:gd name="T82" fmla="*/ 20 w 261"/>
                <a:gd name="T83" fmla="*/ 251 h 351"/>
                <a:gd name="T84" fmla="*/ 20 w 261"/>
                <a:gd name="T85" fmla="*/ 251 h 351"/>
                <a:gd name="T86" fmla="*/ 29 w 261"/>
                <a:gd name="T87" fmla="*/ 257 h 351"/>
                <a:gd name="T88" fmla="*/ 29 w 261"/>
                <a:gd name="T89" fmla="*/ 257 h 351"/>
                <a:gd name="T90" fmla="*/ 49 w 261"/>
                <a:gd name="T91" fmla="*/ 257 h 351"/>
                <a:gd name="T92" fmla="*/ 49 w 261"/>
                <a:gd name="T93" fmla="*/ 112 h 351"/>
                <a:gd name="T94" fmla="*/ 29 w 261"/>
                <a:gd name="T95" fmla="*/ 112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61" h="351">
                  <a:moveTo>
                    <a:pt x="29" y="112"/>
                  </a:moveTo>
                  <a:cubicBezTo>
                    <a:pt x="27" y="112"/>
                    <a:pt x="23" y="113"/>
                    <a:pt x="20" y="118"/>
                  </a:cubicBezTo>
                  <a:cubicBezTo>
                    <a:pt x="18" y="122"/>
                    <a:pt x="13" y="124"/>
                    <a:pt x="9" y="123"/>
                  </a:cubicBezTo>
                  <a:cubicBezTo>
                    <a:pt x="3" y="122"/>
                    <a:pt x="0" y="117"/>
                    <a:pt x="0" y="111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0" y="99"/>
                    <a:pt x="3" y="94"/>
                    <a:pt x="8" y="93"/>
                  </a:cubicBezTo>
                  <a:cubicBezTo>
                    <a:pt x="12" y="91"/>
                    <a:pt x="17" y="93"/>
                    <a:pt x="20" y="97"/>
                  </a:cubicBezTo>
                  <a:cubicBezTo>
                    <a:pt x="20" y="98"/>
                    <a:pt x="20" y="98"/>
                    <a:pt x="20" y="98"/>
                  </a:cubicBezTo>
                  <a:cubicBezTo>
                    <a:pt x="24" y="102"/>
                    <a:pt x="27" y="103"/>
                    <a:pt x="29" y="103"/>
                  </a:cubicBezTo>
                  <a:cubicBezTo>
                    <a:pt x="29" y="103"/>
                    <a:pt x="29" y="103"/>
                    <a:pt x="29" y="103"/>
                  </a:cubicBezTo>
                  <a:cubicBezTo>
                    <a:pt x="49" y="103"/>
                    <a:pt x="49" y="103"/>
                    <a:pt x="49" y="103"/>
                  </a:cubicBezTo>
                  <a:cubicBezTo>
                    <a:pt x="49" y="4"/>
                    <a:pt x="49" y="4"/>
                    <a:pt x="49" y="4"/>
                  </a:cubicBezTo>
                  <a:cubicBezTo>
                    <a:pt x="49" y="2"/>
                    <a:pt x="50" y="0"/>
                    <a:pt x="52" y="0"/>
                  </a:cubicBezTo>
                  <a:cubicBezTo>
                    <a:pt x="145" y="0"/>
                    <a:pt x="145" y="0"/>
                    <a:pt x="145" y="0"/>
                  </a:cubicBezTo>
                  <a:cubicBezTo>
                    <a:pt x="145" y="4"/>
                    <a:pt x="146" y="7"/>
                    <a:pt x="146" y="11"/>
                  </a:cubicBezTo>
                  <a:cubicBezTo>
                    <a:pt x="147" y="14"/>
                    <a:pt x="148" y="16"/>
                    <a:pt x="148" y="19"/>
                  </a:cubicBezTo>
                  <a:cubicBezTo>
                    <a:pt x="148" y="19"/>
                    <a:pt x="148" y="19"/>
                    <a:pt x="148" y="19"/>
                  </a:cubicBezTo>
                  <a:cubicBezTo>
                    <a:pt x="148" y="20"/>
                    <a:pt x="148" y="20"/>
                    <a:pt x="148" y="20"/>
                  </a:cubicBezTo>
                  <a:cubicBezTo>
                    <a:pt x="151" y="32"/>
                    <a:pt x="152" y="44"/>
                    <a:pt x="153" y="56"/>
                  </a:cubicBezTo>
                  <a:cubicBezTo>
                    <a:pt x="153" y="59"/>
                    <a:pt x="153" y="59"/>
                    <a:pt x="153" y="59"/>
                  </a:cubicBezTo>
                  <a:cubicBezTo>
                    <a:pt x="154" y="70"/>
                    <a:pt x="159" y="81"/>
                    <a:pt x="166" y="89"/>
                  </a:cubicBezTo>
                  <a:cubicBezTo>
                    <a:pt x="178" y="103"/>
                    <a:pt x="193" y="105"/>
                    <a:pt x="217" y="103"/>
                  </a:cubicBezTo>
                  <a:cubicBezTo>
                    <a:pt x="225" y="103"/>
                    <a:pt x="225" y="103"/>
                    <a:pt x="225" y="103"/>
                  </a:cubicBezTo>
                  <a:cubicBezTo>
                    <a:pt x="245" y="101"/>
                    <a:pt x="261" y="119"/>
                    <a:pt x="256" y="139"/>
                  </a:cubicBezTo>
                  <a:cubicBezTo>
                    <a:pt x="240" y="211"/>
                    <a:pt x="240" y="211"/>
                    <a:pt x="240" y="211"/>
                  </a:cubicBezTo>
                  <a:cubicBezTo>
                    <a:pt x="237" y="223"/>
                    <a:pt x="228" y="233"/>
                    <a:pt x="216" y="237"/>
                  </a:cubicBezTo>
                  <a:cubicBezTo>
                    <a:pt x="170" y="251"/>
                    <a:pt x="170" y="251"/>
                    <a:pt x="170" y="251"/>
                  </a:cubicBezTo>
                  <a:cubicBezTo>
                    <a:pt x="187" y="296"/>
                    <a:pt x="187" y="296"/>
                    <a:pt x="187" y="296"/>
                  </a:cubicBezTo>
                  <a:cubicBezTo>
                    <a:pt x="192" y="309"/>
                    <a:pt x="182" y="322"/>
                    <a:pt x="169" y="321"/>
                  </a:cubicBezTo>
                  <a:cubicBezTo>
                    <a:pt x="168" y="321"/>
                    <a:pt x="168" y="321"/>
                    <a:pt x="168" y="321"/>
                  </a:cubicBezTo>
                  <a:cubicBezTo>
                    <a:pt x="145" y="320"/>
                    <a:pt x="122" y="324"/>
                    <a:pt x="100" y="333"/>
                  </a:cubicBezTo>
                  <a:cubicBezTo>
                    <a:pt x="96" y="339"/>
                    <a:pt x="91" y="345"/>
                    <a:pt x="86" y="351"/>
                  </a:cubicBezTo>
                  <a:cubicBezTo>
                    <a:pt x="52" y="351"/>
                    <a:pt x="52" y="351"/>
                    <a:pt x="52" y="351"/>
                  </a:cubicBezTo>
                  <a:cubicBezTo>
                    <a:pt x="50" y="351"/>
                    <a:pt x="49" y="350"/>
                    <a:pt x="49" y="347"/>
                  </a:cubicBezTo>
                  <a:cubicBezTo>
                    <a:pt x="49" y="265"/>
                    <a:pt x="49" y="265"/>
                    <a:pt x="49" y="265"/>
                  </a:cubicBezTo>
                  <a:cubicBezTo>
                    <a:pt x="29" y="265"/>
                    <a:pt x="29" y="265"/>
                    <a:pt x="29" y="265"/>
                  </a:cubicBezTo>
                  <a:cubicBezTo>
                    <a:pt x="27" y="266"/>
                    <a:pt x="23" y="267"/>
                    <a:pt x="20" y="271"/>
                  </a:cubicBezTo>
                  <a:cubicBezTo>
                    <a:pt x="18" y="275"/>
                    <a:pt x="13" y="277"/>
                    <a:pt x="9" y="277"/>
                  </a:cubicBezTo>
                  <a:cubicBezTo>
                    <a:pt x="3" y="276"/>
                    <a:pt x="0" y="271"/>
                    <a:pt x="0" y="265"/>
                  </a:cubicBezTo>
                  <a:cubicBezTo>
                    <a:pt x="0" y="257"/>
                    <a:pt x="0" y="257"/>
                    <a:pt x="0" y="257"/>
                  </a:cubicBezTo>
                  <a:cubicBezTo>
                    <a:pt x="0" y="252"/>
                    <a:pt x="3" y="247"/>
                    <a:pt x="8" y="246"/>
                  </a:cubicBezTo>
                  <a:cubicBezTo>
                    <a:pt x="12" y="245"/>
                    <a:pt x="17" y="247"/>
                    <a:pt x="20" y="251"/>
                  </a:cubicBezTo>
                  <a:cubicBezTo>
                    <a:pt x="20" y="251"/>
                    <a:pt x="20" y="251"/>
                    <a:pt x="20" y="251"/>
                  </a:cubicBezTo>
                  <a:cubicBezTo>
                    <a:pt x="24" y="256"/>
                    <a:pt x="27" y="257"/>
                    <a:pt x="29" y="257"/>
                  </a:cubicBezTo>
                  <a:cubicBezTo>
                    <a:pt x="29" y="257"/>
                    <a:pt x="29" y="257"/>
                    <a:pt x="29" y="257"/>
                  </a:cubicBezTo>
                  <a:cubicBezTo>
                    <a:pt x="49" y="257"/>
                    <a:pt x="49" y="257"/>
                    <a:pt x="49" y="257"/>
                  </a:cubicBezTo>
                  <a:cubicBezTo>
                    <a:pt x="49" y="112"/>
                    <a:pt x="49" y="112"/>
                    <a:pt x="49" y="112"/>
                  </a:cubicBezTo>
                  <a:lnTo>
                    <a:pt x="29" y="112"/>
                  </a:lnTo>
                  <a:close/>
                </a:path>
              </a:pathLst>
            </a:custGeom>
            <a:solidFill>
              <a:srgbClr val="BA83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" name="Freeform 7"/>
            <p:cNvSpPr/>
            <p:nvPr/>
          </p:nvSpPr>
          <p:spPr bwMode="auto">
            <a:xfrm>
              <a:off x="1634944" y="1750792"/>
              <a:ext cx="1534152" cy="1015994"/>
            </a:xfrm>
            <a:custGeom>
              <a:avLst/>
              <a:gdLst>
                <a:gd name="T0" fmla="*/ 12 w 382"/>
                <a:gd name="T1" fmla="*/ 101 h 253"/>
                <a:gd name="T2" fmla="*/ 20 w 382"/>
                <a:gd name="T3" fmla="*/ 106 h 253"/>
                <a:gd name="T4" fmla="*/ 20 w 382"/>
                <a:gd name="T5" fmla="*/ 107 h 253"/>
                <a:gd name="T6" fmla="*/ 29 w 382"/>
                <a:gd name="T7" fmla="*/ 112 h 253"/>
                <a:gd name="T8" fmla="*/ 30 w 382"/>
                <a:gd name="T9" fmla="*/ 112 h 253"/>
                <a:gd name="T10" fmla="*/ 48 w 382"/>
                <a:gd name="T11" fmla="*/ 112 h 253"/>
                <a:gd name="T12" fmla="*/ 48 w 382"/>
                <a:gd name="T13" fmla="*/ 13 h 253"/>
                <a:gd name="T14" fmla="*/ 48 w 382"/>
                <a:gd name="T15" fmla="*/ 13 h 253"/>
                <a:gd name="T16" fmla="*/ 334 w 382"/>
                <a:gd name="T17" fmla="*/ 36 h 253"/>
                <a:gd name="T18" fmla="*/ 334 w 382"/>
                <a:gd name="T19" fmla="*/ 112 h 253"/>
                <a:gd name="T20" fmla="*/ 353 w 382"/>
                <a:gd name="T21" fmla="*/ 112 h 253"/>
                <a:gd name="T22" fmla="*/ 361 w 382"/>
                <a:gd name="T23" fmla="*/ 106 h 253"/>
                <a:gd name="T24" fmla="*/ 373 w 382"/>
                <a:gd name="T25" fmla="*/ 101 h 253"/>
                <a:gd name="T26" fmla="*/ 382 w 382"/>
                <a:gd name="T27" fmla="*/ 113 h 253"/>
                <a:gd name="T28" fmla="*/ 382 w 382"/>
                <a:gd name="T29" fmla="*/ 121 h 253"/>
                <a:gd name="T30" fmla="*/ 374 w 382"/>
                <a:gd name="T31" fmla="*/ 132 h 253"/>
                <a:gd name="T32" fmla="*/ 362 w 382"/>
                <a:gd name="T33" fmla="*/ 127 h 253"/>
                <a:gd name="T34" fmla="*/ 361 w 382"/>
                <a:gd name="T35" fmla="*/ 127 h 253"/>
                <a:gd name="T36" fmla="*/ 352 w 382"/>
                <a:gd name="T37" fmla="*/ 121 h 253"/>
                <a:gd name="T38" fmla="*/ 352 w 382"/>
                <a:gd name="T39" fmla="*/ 121 h 253"/>
                <a:gd name="T40" fmla="*/ 334 w 382"/>
                <a:gd name="T41" fmla="*/ 121 h 253"/>
                <a:gd name="T42" fmla="*/ 334 w 382"/>
                <a:gd name="T43" fmla="*/ 200 h 253"/>
                <a:gd name="T44" fmla="*/ 330 w 382"/>
                <a:gd name="T45" fmla="*/ 204 h 253"/>
                <a:gd name="T46" fmla="*/ 113 w 382"/>
                <a:gd name="T47" fmla="*/ 204 h 253"/>
                <a:gd name="T48" fmla="*/ 113 w 382"/>
                <a:gd name="T49" fmla="*/ 224 h 253"/>
                <a:gd name="T50" fmla="*/ 119 w 382"/>
                <a:gd name="T51" fmla="*/ 232 h 253"/>
                <a:gd name="T52" fmla="*/ 125 w 382"/>
                <a:gd name="T53" fmla="*/ 244 h 253"/>
                <a:gd name="T54" fmla="*/ 113 w 382"/>
                <a:gd name="T55" fmla="*/ 253 h 253"/>
                <a:gd name="T56" fmla="*/ 105 w 382"/>
                <a:gd name="T57" fmla="*/ 253 h 253"/>
                <a:gd name="T58" fmla="*/ 94 w 382"/>
                <a:gd name="T59" fmla="*/ 245 h 253"/>
                <a:gd name="T60" fmla="*/ 99 w 382"/>
                <a:gd name="T61" fmla="*/ 233 h 253"/>
                <a:gd name="T62" fmla="*/ 99 w 382"/>
                <a:gd name="T63" fmla="*/ 232 h 253"/>
                <a:gd name="T64" fmla="*/ 105 w 382"/>
                <a:gd name="T65" fmla="*/ 223 h 253"/>
                <a:gd name="T66" fmla="*/ 105 w 382"/>
                <a:gd name="T67" fmla="*/ 223 h 253"/>
                <a:gd name="T68" fmla="*/ 105 w 382"/>
                <a:gd name="T69" fmla="*/ 204 h 253"/>
                <a:gd name="T70" fmla="*/ 52 w 382"/>
                <a:gd name="T71" fmla="*/ 204 h 253"/>
                <a:gd name="T72" fmla="*/ 48 w 382"/>
                <a:gd name="T73" fmla="*/ 200 h 253"/>
                <a:gd name="T74" fmla="*/ 48 w 382"/>
                <a:gd name="T75" fmla="*/ 121 h 253"/>
                <a:gd name="T76" fmla="*/ 29 w 382"/>
                <a:gd name="T77" fmla="*/ 121 h 253"/>
                <a:gd name="T78" fmla="*/ 20 w 382"/>
                <a:gd name="T79" fmla="*/ 127 h 253"/>
                <a:gd name="T80" fmla="*/ 9 w 382"/>
                <a:gd name="T81" fmla="*/ 132 h 253"/>
                <a:gd name="T82" fmla="*/ 0 w 382"/>
                <a:gd name="T83" fmla="*/ 120 h 253"/>
                <a:gd name="T84" fmla="*/ 0 w 382"/>
                <a:gd name="T85" fmla="*/ 112 h 253"/>
                <a:gd name="T86" fmla="*/ 12 w 382"/>
                <a:gd name="T87" fmla="*/ 101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82" h="253">
                  <a:moveTo>
                    <a:pt x="12" y="101"/>
                  </a:moveTo>
                  <a:cubicBezTo>
                    <a:pt x="15" y="102"/>
                    <a:pt x="18" y="104"/>
                    <a:pt x="20" y="106"/>
                  </a:cubicBezTo>
                  <a:cubicBezTo>
                    <a:pt x="20" y="107"/>
                    <a:pt x="20" y="107"/>
                    <a:pt x="20" y="107"/>
                  </a:cubicBezTo>
                  <a:cubicBezTo>
                    <a:pt x="24" y="111"/>
                    <a:pt x="27" y="112"/>
                    <a:pt x="29" y="112"/>
                  </a:cubicBezTo>
                  <a:cubicBezTo>
                    <a:pt x="30" y="112"/>
                    <a:pt x="30" y="112"/>
                    <a:pt x="30" y="112"/>
                  </a:cubicBezTo>
                  <a:cubicBezTo>
                    <a:pt x="48" y="112"/>
                    <a:pt x="48" y="112"/>
                    <a:pt x="48" y="112"/>
                  </a:cubicBezTo>
                  <a:cubicBezTo>
                    <a:pt x="48" y="13"/>
                    <a:pt x="48" y="13"/>
                    <a:pt x="48" y="13"/>
                  </a:cubicBezTo>
                  <a:cubicBezTo>
                    <a:pt x="48" y="13"/>
                    <a:pt x="48" y="13"/>
                    <a:pt x="48" y="13"/>
                  </a:cubicBezTo>
                  <a:cubicBezTo>
                    <a:pt x="134" y="0"/>
                    <a:pt x="248" y="8"/>
                    <a:pt x="334" y="36"/>
                  </a:cubicBezTo>
                  <a:cubicBezTo>
                    <a:pt x="334" y="112"/>
                    <a:pt x="334" y="112"/>
                    <a:pt x="334" y="112"/>
                  </a:cubicBezTo>
                  <a:cubicBezTo>
                    <a:pt x="353" y="112"/>
                    <a:pt x="353" y="112"/>
                    <a:pt x="353" y="112"/>
                  </a:cubicBezTo>
                  <a:cubicBezTo>
                    <a:pt x="355" y="112"/>
                    <a:pt x="358" y="111"/>
                    <a:pt x="361" y="106"/>
                  </a:cubicBezTo>
                  <a:cubicBezTo>
                    <a:pt x="364" y="102"/>
                    <a:pt x="368" y="101"/>
                    <a:pt x="373" y="101"/>
                  </a:cubicBezTo>
                  <a:cubicBezTo>
                    <a:pt x="378" y="102"/>
                    <a:pt x="382" y="107"/>
                    <a:pt x="382" y="113"/>
                  </a:cubicBezTo>
                  <a:cubicBezTo>
                    <a:pt x="382" y="121"/>
                    <a:pt x="382" y="121"/>
                    <a:pt x="382" y="121"/>
                  </a:cubicBezTo>
                  <a:cubicBezTo>
                    <a:pt x="382" y="126"/>
                    <a:pt x="379" y="130"/>
                    <a:pt x="374" y="132"/>
                  </a:cubicBezTo>
                  <a:cubicBezTo>
                    <a:pt x="369" y="133"/>
                    <a:pt x="364" y="131"/>
                    <a:pt x="362" y="127"/>
                  </a:cubicBezTo>
                  <a:cubicBezTo>
                    <a:pt x="361" y="127"/>
                    <a:pt x="361" y="127"/>
                    <a:pt x="361" y="127"/>
                  </a:cubicBezTo>
                  <a:cubicBezTo>
                    <a:pt x="358" y="122"/>
                    <a:pt x="354" y="121"/>
                    <a:pt x="352" y="121"/>
                  </a:cubicBezTo>
                  <a:cubicBezTo>
                    <a:pt x="352" y="121"/>
                    <a:pt x="352" y="121"/>
                    <a:pt x="352" y="121"/>
                  </a:cubicBezTo>
                  <a:cubicBezTo>
                    <a:pt x="334" y="121"/>
                    <a:pt x="334" y="121"/>
                    <a:pt x="334" y="121"/>
                  </a:cubicBezTo>
                  <a:cubicBezTo>
                    <a:pt x="334" y="200"/>
                    <a:pt x="334" y="200"/>
                    <a:pt x="334" y="200"/>
                  </a:cubicBezTo>
                  <a:cubicBezTo>
                    <a:pt x="334" y="202"/>
                    <a:pt x="332" y="204"/>
                    <a:pt x="330" y="204"/>
                  </a:cubicBezTo>
                  <a:cubicBezTo>
                    <a:pt x="113" y="204"/>
                    <a:pt x="113" y="204"/>
                    <a:pt x="113" y="204"/>
                  </a:cubicBezTo>
                  <a:cubicBezTo>
                    <a:pt x="113" y="224"/>
                    <a:pt x="113" y="224"/>
                    <a:pt x="113" y="224"/>
                  </a:cubicBezTo>
                  <a:cubicBezTo>
                    <a:pt x="114" y="226"/>
                    <a:pt x="115" y="229"/>
                    <a:pt x="119" y="232"/>
                  </a:cubicBezTo>
                  <a:cubicBezTo>
                    <a:pt x="123" y="235"/>
                    <a:pt x="125" y="239"/>
                    <a:pt x="125" y="244"/>
                  </a:cubicBezTo>
                  <a:cubicBezTo>
                    <a:pt x="124" y="249"/>
                    <a:pt x="119" y="253"/>
                    <a:pt x="113" y="253"/>
                  </a:cubicBezTo>
                  <a:cubicBezTo>
                    <a:pt x="105" y="253"/>
                    <a:pt x="105" y="253"/>
                    <a:pt x="105" y="253"/>
                  </a:cubicBezTo>
                  <a:cubicBezTo>
                    <a:pt x="100" y="253"/>
                    <a:pt x="96" y="250"/>
                    <a:pt x="94" y="245"/>
                  </a:cubicBezTo>
                  <a:cubicBezTo>
                    <a:pt x="93" y="240"/>
                    <a:pt x="95" y="235"/>
                    <a:pt x="99" y="233"/>
                  </a:cubicBezTo>
                  <a:cubicBezTo>
                    <a:pt x="99" y="232"/>
                    <a:pt x="99" y="232"/>
                    <a:pt x="99" y="232"/>
                  </a:cubicBezTo>
                  <a:cubicBezTo>
                    <a:pt x="104" y="229"/>
                    <a:pt x="105" y="225"/>
                    <a:pt x="105" y="223"/>
                  </a:cubicBezTo>
                  <a:cubicBezTo>
                    <a:pt x="105" y="223"/>
                    <a:pt x="105" y="223"/>
                    <a:pt x="105" y="223"/>
                  </a:cubicBezTo>
                  <a:cubicBezTo>
                    <a:pt x="105" y="204"/>
                    <a:pt x="105" y="204"/>
                    <a:pt x="105" y="204"/>
                  </a:cubicBezTo>
                  <a:cubicBezTo>
                    <a:pt x="52" y="204"/>
                    <a:pt x="52" y="204"/>
                    <a:pt x="52" y="204"/>
                  </a:cubicBezTo>
                  <a:cubicBezTo>
                    <a:pt x="49" y="204"/>
                    <a:pt x="48" y="202"/>
                    <a:pt x="48" y="200"/>
                  </a:cubicBezTo>
                  <a:cubicBezTo>
                    <a:pt x="48" y="121"/>
                    <a:pt x="48" y="121"/>
                    <a:pt x="48" y="121"/>
                  </a:cubicBezTo>
                  <a:cubicBezTo>
                    <a:pt x="29" y="121"/>
                    <a:pt x="29" y="121"/>
                    <a:pt x="29" y="121"/>
                  </a:cubicBezTo>
                  <a:cubicBezTo>
                    <a:pt x="27" y="121"/>
                    <a:pt x="23" y="122"/>
                    <a:pt x="20" y="127"/>
                  </a:cubicBezTo>
                  <a:cubicBezTo>
                    <a:pt x="18" y="131"/>
                    <a:pt x="13" y="133"/>
                    <a:pt x="9" y="132"/>
                  </a:cubicBezTo>
                  <a:cubicBezTo>
                    <a:pt x="3" y="131"/>
                    <a:pt x="0" y="126"/>
                    <a:pt x="0" y="120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0" y="106"/>
                    <a:pt x="5" y="100"/>
                    <a:pt x="12" y="101"/>
                  </a:cubicBezTo>
                  <a:close/>
                </a:path>
              </a:pathLst>
            </a:custGeom>
            <a:solidFill>
              <a:srgbClr val="F066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" name="Freeform 8"/>
            <p:cNvSpPr/>
            <p:nvPr/>
          </p:nvSpPr>
          <p:spPr bwMode="auto">
            <a:xfrm>
              <a:off x="3020084" y="1911658"/>
              <a:ext cx="919477" cy="658703"/>
            </a:xfrm>
            <a:custGeom>
              <a:avLst/>
              <a:gdLst>
                <a:gd name="T0" fmla="*/ 7 w 229"/>
                <a:gd name="T1" fmla="*/ 91 h 164"/>
                <a:gd name="T2" fmla="*/ 8 w 229"/>
                <a:gd name="T3" fmla="*/ 92 h 164"/>
                <a:gd name="T4" fmla="*/ 9 w 229"/>
                <a:gd name="T5" fmla="*/ 93 h 164"/>
                <a:gd name="T6" fmla="*/ 25 w 229"/>
                <a:gd name="T7" fmla="*/ 102 h 164"/>
                <a:gd name="T8" fmla="*/ 47 w 229"/>
                <a:gd name="T9" fmla="*/ 81 h 164"/>
                <a:gd name="T10" fmla="*/ 47 w 229"/>
                <a:gd name="T11" fmla="*/ 73 h 164"/>
                <a:gd name="T12" fmla="*/ 31 w 229"/>
                <a:gd name="T13" fmla="*/ 52 h 164"/>
                <a:gd name="T14" fmla="*/ 8 w 229"/>
                <a:gd name="T15" fmla="*/ 61 h 164"/>
                <a:gd name="T16" fmla="*/ 7 w 229"/>
                <a:gd name="T17" fmla="*/ 63 h 164"/>
                <a:gd name="T18" fmla="*/ 0 w 229"/>
                <a:gd name="T19" fmla="*/ 63 h 164"/>
                <a:gd name="T20" fmla="*/ 0 w 229"/>
                <a:gd name="T21" fmla="*/ 0 h 164"/>
                <a:gd name="T22" fmla="*/ 0 w 229"/>
                <a:gd name="T23" fmla="*/ 0 h 164"/>
                <a:gd name="T24" fmla="*/ 42 w 229"/>
                <a:gd name="T25" fmla="*/ 15 h 164"/>
                <a:gd name="T26" fmla="*/ 124 w 229"/>
                <a:gd name="T27" fmla="*/ 64 h 164"/>
                <a:gd name="T28" fmla="*/ 159 w 229"/>
                <a:gd name="T29" fmla="*/ 73 h 164"/>
                <a:gd name="T30" fmla="*/ 201 w 229"/>
                <a:gd name="T31" fmla="*/ 63 h 164"/>
                <a:gd name="T32" fmla="*/ 223 w 229"/>
                <a:gd name="T33" fmla="*/ 89 h 164"/>
                <a:gd name="T34" fmla="*/ 199 w 229"/>
                <a:gd name="T35" fmla="*/ 149 h 164"/>
                <a:gd name="T36" fmla="*/ 194 w 229"/>
                <a:gd name="T37" fmla="*/ 164 h 164"/>
                <a:gd name="T38" fmla="*/ 4 w 229"/>
                <a:gd name="T39" fmla="*/ 164 h 164"/>
                <a:gd name="T40" fmla="*/ 0 w 229"/>
                <a:gd name="T41" fmla="*/ 160 h 164"/>
                <a:gd name="T42" fmla="*/ 0 w 229"/>
                <a:gd name="T43" fmla="*/ 91 h 164"/>
                <a:gd name="T44" fmla="*/ 7 w 229"/>
                <a:gd name="T45" fmla="*/ 91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29" h="164">
                  <a:moveTo>
                    <a:pt x="7" y="91"/>
                  </a:moveTo>
                  <a:cubicBezTo>
                    <a:pt x="7" y="91"/>
                    <a:pt x="7" y="91"/>
                    <a:pt x="8" y="92"/>
                  </a:cubicBezTo>
                  <a:cubicBezTo>
                    <a:pt x="9" y="93"/>
                    <a:pt x="9" y="93"/>
                    <a:pt x="9" y="93"/>
                  </a:cubicBezTo>
                  <a:cubicBezTo>
                    <a:pt x="12" y="98"/>
                    <a:pt x="18" y="101"/>
                    <a:pt x="25" y="102"/>
                  </a:cubicBezTo>
                  <a:cubicBezTo>
                    <a:pt x="37" y="103"/>
                    <a:pt x="47" y="93"/>
                    <a:pt x="47" y="81"/>
                  </a:cubicBezTo>
                  <a:cubicBezTo>
                    <a:pt x="47" y="73"/>
                    <a:pt x="47" y="73"/>
                    <a:pt x="47" y="73"/>
                  </a:cubicBezTo>
                  <a:cubicBezTo>
                    <a:pt x="47" y="63"/>
                    <a:pt x="40" y="54"/>
                    <a:pt x="31" y="52"/>
                  </a:cubicBezTo>
                  <a:cubicBezTo>
                    <a:pt x="22" y="50"/>
                    <a:pt x="13" y="54"/>
                    <a:pt x="8" y="61"/>
                  </a:cubicBezTo>
                  <a:cubicBezTo>
                    <a:pt x="8" y="62"/>
                    <a:pt x="7" y="62"/>
                    <a:pt x="7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2" y="15"/>
                    <a:pt x="42" y="15"/>
                    <a:pt x="42" y="15"/>
                  </a:cubicBezTo>
                  <a:cubicBezTo>
                    <a:pt x="73" y="26"/>
                    <a:pt x="101" y="43"/>
                    <a:pt x="124" y="64"/>
                  </a:cubicBezTo>
                  <a:cubicBezTo>
                    <a:pt x="133" y="73"/>
                    <a:pt x="146" y="76"/>
                    <a:pt x="159" y="73"/>
                  </a:cubicBezTo>
                  <a:cubicBezTo>
                    <a:pt x="201" y="63"/>
                    <a:pt x="201" y="63"/>
                    <a:pt x="201" y="63"/>
                  </a:cubicBezTo>
                  <a:cubicBezTo>
                    <a:pt x="216" y="60"/>
                    <a:pt x="229" y="75"/>
                    <a:pt x="223" y="89"/>
                  </a:cubicBezTo>
                  <a:cubicBezTo>
                    <a:pt x="199" y="149"/>
                    <a:pt x="199" y="149"/>
                    <a:pt x="199" y="149"/>
                  </a:cubicBezTo>
                  <a:cubicBezTo>
                    <a:pt x="197" y="153"/>
                    <a:pt x="195" y="159"/>
                    <a:pt x="194" y="164"/>
                  </a:cubicBezTo>
                  <a:cubicBezTo>
                    <a:pt x="4" y="164"/>
                    <a:pt x="4" y="164"/>
                    <a:pt x="4" y="164"/>
                  </a:cubicBezTo>
                  <a:cubicBezTo>
                    <a:pt x="2" y="164"/>
                    <a:pt x="0" y="162"/>
                    <a:pt x="0" y="160"/>
                  </a:cubicBezTo>
                  <a:cubicBezTo>
                    <a:pt x="0" y="91"/>
                    <a:pt x="0" y="91"/>
                    <a:pt x="0" y="91"/>
                  </a:cubicBezTo>
                  <a:lnTo>
                    <a:pt x="7" y="91"/>
                  </a:lnTo>
                  <a:close/>
                </a:path>
              </a:pathLst>
            </a:custGeom>
            <a:solidFill>
              <a:srgbClr val="C614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" name="Oval 9"/>
            <p:cNvSpPr>
              <a:spLocks noChangeArrowheads="1"/>
            </p:cNvSpPr>
            <p:nvPr/>
          </p:nvSpPr>
          <p:spPr bwMode="auto">
            <a:xfrm>
              <a:off x="3587348" y="2766786"/>
              <a:ext cx="82973" cy="177799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" name="Freeform 10"/>
            <p:cNvSpPr/>
            <p:nvPr/>
          </p:nvSpPr>
          <p:spPr bwMode="auto">
            <a:xfrm>
              <a:off x="2044729" y="1915044"/>
              <a:ext cx="743371" cy="145626"/>
            </a:xfrm>
            <a:custGeom>
              <a:avLst/>
              <a:gdLst>
                <a:gd name="T0" fmla="*/ 176 w 185"/>
                <a:gd name="T1" fmla="*/ 36 h 36"/>
                <a:gd name="T2" fmla="*/ 174 w 185"/>
                <a:gd name="T3" fmla="*/ 36 h 36"/>
                <a:gd name="T4" fmla="*/ 8 w 185"/>
                <a:gd name="T5" fmla="*/ 20 h 36"/>
                <a:gd name="T6" fmla="*/ 0 w 185"/>
                <a:gd name="T7" fmla="*/ 13 h 36"/>
                <a:gd name="T8" fmla="*/ 7 w 185"/>
                <a:gd name="T9" fmla="*/ 4 h 36"/>
                <a:gd name="T10" fmla="*/ 177 w 185"/>
                <a:gd name="T11" fmla="*/ 20 h 36"/>
                <a:gd name="T12" fmla="*/ 184 w 185"/>
                <a:gd name="T13" fmla="*/ 29 h 36"/>
                <a:gd name="T14" fmla="*/ 176 w 185"/>
                <a:gd name="T15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5" h="36">
                  <a:moveTo>
                    <a:pt x="176" y="36"/>
                  </a:moveTo>
                  <a:cubicBezTo>
                    <a:pt x="175" y="36"/>
                    <a:pt x="175" y="36"/>
                    <a:pt x="174" y="36"/>
                  </a:cubicBezTo>
                  <a:cubicBezTo>
                    <a:pt x="88" y="16"/>
                    <a:pt x="9" y="20"/>
                    <a:pt x="8" y="20"/>
                  </a:cubicBezTo>
                  <a:cubicBezTo>
                    <a:pt x="4" y="20"/>
                    <a:pt x="0" y="17"/>
                    <a:pt x="0" y="13"/>
                  </a:cubicBezTo>
                  <a:cubicBezTo>
                    <a:pt x="0" y="8"/>
                    <a:pt x="3" y="4"/>
                    <a:pt x="7" y="4"/>
                  </a:cubicBezTo>
                  <a:cubicBezTo>
                    <a:pt x="11" y="4"/>
                    <a:pt x="89" y="0"/>
                    <a:pt x="177" y="20"/>
                  </a:cubicBezTo>
                  <a:cubicBezTo>
                    <a:pt x="182" y="21"/>
                    <a:pt x="185" y="25"/>
                    <a:pt x="184" y="29"/>
                  </a:cubicBezTo>
                  <a:cubicBezTo>
                    <a:pt x="183" y="33"/>
                    <a:pt x="179" y="36"/>
                    <a:pt x="176" y="36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" name="Freeform 11"/>
            <p:cNvSpPr/>
            <p:nvPr/>
          </p:nvSpPr>
          <p:spPr bwMode="auto">
            <a:xfrm>
              <a:off x="1089693" y="4072340"/>
              <a:ext cx="2424842" cy="365758"/>
            </a:xfrm>
            <a:custGeom>
              <a:avLst/>
              <a:gdLst>
                <a:gd name="T0" fmla="*/ 73 w 604"/>
                <a:gd name="T1" fmla="*/ 0 h 91"/>
                <a:gd name="T2" fmla="*/ 73 w 604"/>
                <a:gd name="T3" fmla="*/ 7 h 91"/>
                <a:gd name="T4" fmla="*/ 71 w 604"/>
                <a:gd name="T5" fmla="*/ 9 h 91"/>
                <a:gd name="T6" fmla="*/ 71 w 604"/>
                <a:gd name="T7" fmla="*/ 9 h 91"/>
                <a:gd name="T8" fmla="*/ 62 w 604"/>
                <a:gd name="T9" fmla="*/ 26 h 91"/>
                <a:gd name="T10" fmla="*/ 83 w 604"/>
                <a:gd name="T11" fmla="*/ 47 h 91"/>
                <a:gd name="T12" fmla="*/ 91 w 604"/>
                <a:gd name="T13" fmla="*/ 47 h 91"/>
                <a:gd name="T14" fmla="*/ 112 w 604"/>
                <a:gd name="T15" fmla="*/ 26 h 91"/>
                <a:gd name="T16" fmla="*/ 103 w 604"/>
                <a:gd name="T17" fmla="*/ 9 h 91"/>
                <a:gd name="T18" fmla="*/ 101 w 604"/>
                <a:gd name="T19" fmla="*/ 7 h 91"/>
                <a:gd name="T20" fmla="*/ 101 w 604"/>
                <a:gd name="T21" fmla="*/ 0 h 91"/>
                <a:gd name="T22" fmla="*/ 498 w 604"/>
                <a:gd name="T23" fmla="*/ 0 h 91"/>
                <a:gd name="T24" fmla="*/ 498 w 604"/>
                <a:gd name="T25" fmla="*/ 7 h 91"/>
                <a:gd name="T26" fmla="*/ 496 w 604"/>
                <a:gd name="T27" fmla="*/ 9 h 91"/>
                <a:gd name="T28" fmla="*/ 496 w 604"/>
                <a:gd name="T29" fmla="*/ 9 h 91"/>
                <a:gd name="T30" fmla="*/ 486 w 604"/>
                <a:gd name="T31" fmla="*/ 26 h 91"/>
                <a:gd name="T32" fmla="*/ 507 w 604"/>
                <a:gd name="T33" fmla="*/ 47 h 91"/>
                <a:gd name="T34" fmla="*/ 516 w 604"/>
                <a:gd name="T35" fmla="*/ 47 h 91"/>
                <a:gd name="T36" fmla="*/ 537 w 604"/>
                <a:gd name="T37" fmla="*/ 26 h 91"/>
                <a:gd name="T38" fmla="*/ 527 w 604"/>
                <a:gd name="T39" fmla="*/ 9 h 91"/>
                <a:gd name="T40" fmla="*/ 526 w 604"/>
                <a:gd name="T41" fmla="*/ 7 h 91"/>
                <a:gd name="T42" fmla="*/ 526 w 604"/>
                <a:gd name="T43" fmla="*/ 0 h 91"/>
                <a:gd name="T44" fmla="*/ 604 w 604"/>
                <a:gd name="T45" fmla="*/ 0 h 91"/>
                <a:gd name="T46" fmla="*/ 598 w 604"/>
                <a:gd name="T47" fmla="*/ 5 h 91"/>
                <a:gd name="T48" fmla="*/ 584 w 604"/>
                <a:gd name="T49" fmla="*/ 50 h 91"/>
                <a:gd name="T50" fmla="*/ 591 w 604"/>
                <a:gd name="T51" fmla="*/ 72 h 91"/>
                <a:gd name="T52" fmla="*/ 576 w 604"/>
                <a:gd name="T53" fmla="*/ 91 h 91"/>
                <a:gd name="T54" fmla="*/ 483 w 604"/>
                <a:gd name="T55" fmla="*/ 91 h 91"/>
                <a:gd name="T56" fmla="*/ 463 w 604"/>
                <a:gd name="T57" fmla="*/ 79 h 91"/>
                <a:gd name="T58" fmla="*/ 452 w 604"/>
                <a:gd name="T59" fmla="*/ 62 h 91"/>
                <a:gd name="T60" fmla="*/ 442 w 604"/>
                <a:gd name="T61" fmla="*/ 57 h 91"/>
                <a:gd name="T62" fmla="*/ 440 w 604"/>
                <a:gd name="T63" fmla="*/ 57 h 91"/>
                <a:gd name="T64" fmla="*/ 160 w 604"/>
                <a:gd name="T65" fmla="*/ 49 h 91"/>
                <a:gd name="T66" fmla="*/ 158 w 604"/>
                <a:gd name="T67" fmla="*/ 49 h 91"/>
                <a:gd name="T68" fmla="*/ 126 w 604"/>
                <a:gd name="T69" fmla="*/ 64 h 91"/>
                <a:gd name="T70" fmla="*/ 123 w 604"/>
                <a:gd name="T71" fmla="*/ 71 h 91"/>
                <a:gd name="T72" fmla="*/ 91 w 604"/>
                <a:gd name="T73" fmla="*/ 91 h 91"/>
                <a:gd name="T74" fmla="*/ 32 w 604"/>
                <a:gd name="T75" fmla="*/ 91 h 91"/>
                <a:gd name="T76" fmla="*/ 4 w 604"/>
                <a:gd name="T77" fmla="*/ 65 h 91"/>
                <a:gd name="T78" fmla="*/ 0 w 604"/>
                <a:gd name="T79" fmla="*/ 0 h 91"/>
                <a:gd name="T80" fmla="*/ 73 w 604"/>
                <a:gd name="T81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604" h="91">
                  <a:moveTo>
                    <a:pt x="73" y="0"/>
                  </a:moveTo>
                  <a:cubicBezTo>
                    <a:pt x="73" y="7"/>
                    <a:pt x="73" y="7"/>
                    <a:pt x="73" y="7"/>
                  </a:cubicBezTo>
                  <a:cubicBezTo>
                    <a:pt x="73" y="7"/>
                    <a:pt x="72" y="8"/>
                    <a:pt x="71" y="9"/>
                  </a:cubicBezTo>
                  <a:cubicBezTo>
                    <a:pt x="71" y="9"/>
                    <a:pt x="71" y="9"/>
                    <a:pt x="71" y="9"/>
                  </a:cubicBezTo>
                  <a:cubicBezTo>
                    <a:pt x="65" y="13"/>
                    <a:pt x="62" y="19"/>
                    <a:pt x="62" y="26"/>
                  </a:cubicBezTo>
                  <a:cubicBezTo>
                    <a:pt x="62" y="38"/>
                    <a:pt x="71" y="47"/>
                    <a:pt x="83" y="47"/>
                  </a:cubicBezTo>
                  <a:cubicBezTo>
                    <a:pt x="91" y="47"/>
                    <a:pt x="91" y="47"/>
                    <a:pt x="91" y="47"/>
                  </a:cubicBezTo>
                  <a:cubicBezTo>
                    <a:pt x="103" y="47"/>
                    <a:pt x="112" y="38"/>
                    <a:pt x="112" y="26"/>
                  </a:cubicBezTo>
                  <a:cubicBezTo>
                    <a:pt x="112" y="19"/>
                    <a:pt x="109" y="13"/>
                    <a:pt x="103" y="9"/>
                  </a:cubicBezTo>
                  <a:cubicBezTo>
                    <a:pt x="102" y="8"/>
                    <a:pt x="101" y="7"/>
                    <a:pt x="101" y="7"/>
                  </a:cubicBezTo>
                  <a:cubicBezTo>
                    <a:pt x="101" y="0"/>
                    <a:pt x="101" y="0"/>
                    <a:pt x="101" y="0"/>
                  </a:cubicBezTo>
                  <a:cubicBezTo>
                    <a:pt x="498" y="0"/>
                    <a:pt x="498" y="0"/>
                    <a:pt x="498" y="0"/>
                  </a:cubicBezTo>
                  <a:cubicBezTo>
                    <a:pt x="498" y="7"/>
                    <a:pt x="498" y="7"/>
                    <a:pt x="498" y="7"/>
                  </a:cubicBezTo>
                  <a:cubicBezTo>
                    <a:pt x="498" y="7"/>
                    <a:pt x="497" y="8"/>
                    <a:pt x="496" y="9"/>
                  </a:cubicBezTo>
                  <a:cubicBezTo>
                    <a:pt x="496" y="9"/>
                    <a:pt x="496" y="9"/>
                    <a:pt x="496" y="9"/>
                  </a:cubicBezTo>
                  <a:cubicBezTo>
                    <a:pt x="490" y="13"/>
                    <a:pt x="486" y="19"/>
                    <a:pt x="486" y="26"/>
                  </a:cubicBezTo>
                  <a:cubicBezTo>
                    <a:pt x="486" y="38"/>
                    <a:pt x="496" y="47"/>
                    <a:pt x="507" y="47"/>
                  </a:cubicBezTo>
                  <a:cubicBezTo>
                    <a:pt x="516" y="47"/>
                    <a:pt x="516" y="47"/>
                    <a:pt x="516" y="47"/>
                  </a:cubicBezTo>
                  <a:cubicBezTo>
                    <a:pt x="528" y="47"/>
                    <a:pt x="537" y="38"/>
                    <a:pt x="537" y="26"/>
                  </a:cubicBezTo>
                  <a:cubicBezTo>
                    <a:pt x="537" y="19"/>
                    <a:pt x="533" y="13"/>
                    <a:pt x="527" y="9"/>
                  </a:cubicBezTo>
                  <a:cubicBezTo>
                    <a:pt x="526" y="8"/>
                    <a:pt x="526" y="7"/>
                    <a:pt x="526" y="7"/>
                  </a:cubicBezTo>
                  <a:cubicBezTo>
                    <a:pt x="526" y="0"/>
                    <a:pt x="526" y="0"/>
                    <a:pt x="526" y="0"/>
                  </a:cubicBezTo>
                  <a:cubicBezTo>
                    <a:pt x="604" y="0"/>
                    <a:pt x="604" y="0"/>
                    <a:pt x="604" y="0"/>
                  </a:cubicBezTo>
                  <a:cubicBezTo>
                    <a:pt x="602" y="2"/>
                    <a:pt x="600" y="3"/>
                    <a:pt x="598" y="5"/>
                  </a:cubicBezTo>
                  <a:cubicBezTo>
                    <a:pt x="585" y="16"/>
                    <a:pt x="580" y="33"/>
                    <a:pt x="584" y="50"/>
                  </a:cubicBezTo>
                  <a:cubicBezTo>
                    <a:pt x="591" y="72"/>
                    <a:pt x="591" y="72"/>
                    <a:pt x="591" y="72"/>
                  </a:cubicBezTo>
                  <a:cubicBezTo>
                    <a:pt x="593" y="81"/>
                    <a:pt x="586" y="91"/>
                    <a:pt x="576" y="91"/>
                  </a:cubicBezTo>
                  <a:cubicBezTo>
                    <a:pt x="483" y="91"/>
                    <a:pt x="483" y="91"/>
                    <a:pt x="483" y="91"/>
                  </a:cubicBezTo>
                  <a:cubicBezTo>
                    <a:pt x="475" y="91"/>
                    <a:pt x="467" y="87"/>
                    <a:pt x="463" y="79"/>
                  </a:cubicBezTo>
                  <a:cubicBezTo>
                    <a:pt x="452" y="62"/>
                    <a:pt x="452" y="62"/>
                    <a:pt x="452" y="62"/>
                  </a:cubicBezTo>
                  <a:cubicBezTo>
                    <a:pt x="450" y="58"/>
                    <a:pt x="446" y="56"/>
                    <a:pt x="442" y="57"/>
                  </a:cubicBezTo>
                  <a:cubicBezTo>
                    <a:pt x="440" y="57"/>
                    <a:pt x="440" y="57"/>
                    <a:pt x="440" y="57"/>
                  </a:cubicBezTo>
                  <a:cubicBezTo>
                    <a:pt x="363" y="73"/>
                    <a:pt x="237" y="70"/>
                    <a:pt x="160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45" y="45"/>
                    <a:pt x="132" y="52"/>
                    <a:pt x="126" y="64"/>
                  </a:cubicBezTo>
                  <a:cubicBezTo>
                    <a:pt x="123" y="71"/>
                    <a:pt x="123" y="71"/>
                    <a:pt x="123" y="71"/>
                  </a:cubicBezTo>
                  <a:cubicBezTo>
                    <a:pt x="117" y="83"/>
                    <a:pt x="105" y="91"/>
                    <a:pt x="91" y="91"/>
                  </a:cubicBezTo>
                  <a:cubicBezTo>
                    <a:pt x="32" y="91"/>
                    <a:pt x="32" y="91"/>
                    <a:pt x="32" y="91"/>
                  </a:cubicBezTo>
                  <a:cubicBezTo>
                    <a:pt x="17" y="91"/>
                    <a:pt x="5" y="79"/>
                    <a:pt x="4" y="65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73" y="0"/>
                  </a:lnTo>
                  <a:close/>
                </a:path>
              </a:pathLst>
            </a:custGeom>
            <a:solidFill>
              <a:srgbClr val="3FAC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" name="Freeform 12"/>
            <p:cNvSpPr/>
            <p:nvPr/>
          </p:nvSpPr>
          <p:spPr bwMode="auto">
            <a:xfrm>
              <a:off x="1321679" y="2614387"/>
              <a:ext cx="1004142" cy="682409"/>
            </a:xfrm>
            <a:custGeom>
              <a:avLst/>
              <a:gdLst>
                <a:gd name="T0" fmla="*/ 173 w 250"/>
                <a:gd name="T1" fmla="*/ 0 h 170"/>
                <a:gd name="T2" fmla="*/ 173 w 250"/>
                <a:gd name="T3" fmla="*/ 7 h 170"/>
                <a:gd name="T4" fmla="*/ 172 w 250"/>
                <a:gd name="T5" fmla="*/ 9 h 170"/>
                <a:gd name="T6" fmla="*/ 171 w 250"/>
                <a:gd name="T7" fmla="*/ 9 h 170"/>
                <a:gd name="T8" fmla="*/ 162 w 250"/>
                <a:gd name="T9" fmla="*/ 25 h 170"/>
                <a:gd name="T10" fmla="*/ 183 w 250"/>
                <a:gd name="T11" fmla="*/ 48 h 170"/>
                <a:gd name="T12" fmla="*/ 191 w 250"/>
                <a:gd name="T13" fmla="*/ 48 h 170"/>
                <a:gd name="T14" fmla="*/ 212 w 250"/>
                <a:gd name="T15" fmla="*/ 32 h 170"/>
                <a:gd name="T16" fmla="*/ 203 w 250"/>
                <a:gd name="T17" fmla="*/ 9 h 170"/>
                <a:gd name="T18" fmla="*/ 201 w 250"/>
                <a:gd name="T19" fmla="*/ 8 h 170"/>
                <a:gd name="T20" fmla="*/ 201 w 250"/>
                <a:gd name="T21" fmla="*/ 0 h 170"/>
                <a:gd name="T22" fmla="*/ 246 w 250"/>
                <a:gd name="T23" fmla="*/ 0 h 170"/>
                <a:gd name="T24" fmla="*/ 250 w 250"/>
                <a:gd name="T25" fmla="*/ 4 h 170"/>
                <a:gd name="T26" fmla="*/ 250 w 250"/>
                <a:gd name="T27" fmla="*/ 166 h 170"/>
                <a:gd name="T28" fmla="*/ 246 w 250"/>
                <a:gd name="T29" fmla="*/ 170 h 170"/>
                <a:gd name="T30" fmla="*/ 4 w 250"/>
                <a:gd name="T31" fmla="*/ 170 h 170"/>
                <a:gd name="T32" fmla="*/ 0 w 250"/>
                <a:gd name="T33" fmla="*/ 166 h 170"/>
                <a:gd name="T34" fmla="*/ 0 w 250"/>
                <a:gd name="T35" fmla="*/ 4 h 170"/>
                <a:gd name="T36" fmla="*/ 4 w 250"/>
                <a:gd name="T37" fmla="*/ 0 h 170"/>
                <a:gd name="T38" fmla="*/ 173 w 250"/>
                <a:gd name="T39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50" h="170">
                  <a:moveTo>
                    <a:pt x="173" y="0"/>
                  </a:moveTo>
                  <a:cubicBezTo>
                    <a:pt x="173" y="7"/>
                    <a:pt x="173" y="7"/>
                    <a:pt x="173" y="7"/>
                  </a:cubicBezTo>
                  <a:cubicBezTo>
                    <a:pt x="173" y="8"/>
                    <a:pt x="173" y="8"/>
                    <a:pt x="172" y="9"/>
                  </a:cubicBezTo>
                  <a:cubicBezTo>
                    <a:pt x="171" y="9"/>
                    <a:pt x="171" y="9"/>
                    <a:pt x="171" y="9"/>
                  </a:cubicBezTo>
                  <a:cubicBezTo>
                    <a:pt x="166" y="13"/>
                    <a:pt x="162" y="19"/>
                    <a:pt x="162" y="25"/>
                  </a:cubicBezTo>
                  <a:cubicBezTo>
                    <a:pt x="161" y="38"/>
                    <a:pt x="171" y="48"/>
                    <a:pt x="183" y="48"/>
                  </a:cubicBezTo>
                  <a:cubicBezTo>
                    <a:pt x="191" y="48"/>
                    <a:pt x="191" y="48"/>
                    <a:pt x="191" y="48"/>
                  </a:cubicBezTo>
                  <a:cubicBezTo>
                    <a:pt x="201" y="48"/>
                    <a:pt x="210" y="41"/>
                    <a:pt x="212" y="32"/>
                  </a:cubicBezTo>
                  <a:cubicBezTo>
                    <a:pt x="214" y="23"/>
                    <a:pt x="210" y="14"/>
                    <a:pt x="203" y="9"/>
                  </a:cubicBezTo>
                  <a:cubicBezTo>
                    <a:pt x="202" y="8"/>
                    <a:pt x="201" y="8"/>
                    <a:pt x="201" y="8"/>
                  </a:cubicBezTo>
                  <a:cubicBezTo>
                    <a:pt x="201" y="0"/>
                    <a:pt x="201" y="0"/>
                    <a:pt x="201" y="0"/>
                  </a:cubicBezTo>
                  <a:cubicBezTo>
                    <a:pt x="246" y="0"/>
                    <a:pt x="246" y="0"/>
                    <a:pt x="246" y="0"/>
                  </a:cubicBezTo>
                  <a:cubicBezTo>
                    <a:pt x="248" y="0"/>
                    <a:pt x="250" y="2"/>
                    <a:pt x="250" y="4"/>
                  </a:cubicBezTo>
                  <a:cubicBezTo>
                    <a:pt x="250" y="166"/>
                    <a:pt x="250" y="166"/>
                    <a:pt x="250" y="166"/>
                  </a:cubicBezTo>
                  <a:cubicBezTo>
                    <a:pt x="250" y="168"/>
                    <a:pt x="248" y="170"/>
                    <a:pt x="246" y="170"/>
                  </a:cubicBezTo>
                  <a:cubicBezTo>
                    <a:pt x="4" y="170"/>
                    <a:pt x="4" y="170"/>
                    <a:pt x="4" y="170"/>
                  </a:cubicBezTo>
                  <a:cubicBezTo>
                    <a:pt x="2" y="170"/>
                    <a:pt x="0" y="168"/>
                    <a:pt x="0" y="166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lnTo>
                    <a:pt x="173" y="0"/>
                  </a:lnTo>
                  <a:close/>
                </a:path>
              </a:pathLst>
            </a:custGeom>
            <a:solidFill>
              <a:srgbClr val="FFB82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" name="Freeform 13"/>
            <p:cNvSpPr/>
            <p:nvPr/>
          </p:nvSpPr>
          <p:spPr bwMode="auto">
            <a:xfrm>
              <a:off x="759495" y="1811751"/>
              <a:ext cx="1021075" cy="955035"/>
            </a:xfrm>
            <a:custGeom>
              <a:avLst/>
              <a:gdLst>
                <a:gd name="T0" fmla="*/ 20 w 254"/>
                <a:gd name="T1" fmla="*/ 60 h 238"/>
                <a:gd name="T2" fmla="*/ 64 w 254"/>
                <a:gd name="T3" fmla="*/ 93 h 238"/>
                <a:gd name="T4" fmla="*/ 93 w 254"/>
                <a:gd name="T5" fmla="*/ 88 h 238"/>
                <a:gd name="T6" fmla="*/ 138 w 254"/>
                <a:gd name="T7" fmla="*/ 49 h 238"/>
                <a:gd name="T8" fmla="*/ 139 w 254"/>
                <a:gd name="T9" fmla="*/ 48 h 238"/>
                <a:gd name="T10" fmla="*/ 254 w 254"/>
                <a:gd name="T11" fmla="*/ 0 h 238"/>
                <a:gd name="T12" fmla="*/ 254 w 254"/>
                <a:gd name="T13" fmla="*/ 88 h 238"/>
                <a:gd name="T14" fmla="*/ 248 w 254"/>
                <a:gd name="T15" fmla="*/ 88 h 238"/>
                <a:gd name="T16" fmla="*/ 246 w 254"/>
                <a:gd name="T17" fmla="*/ 86 h 238"/>
                <a:gd name="T18" fmla="*/ 246 w 254"/>
                <a:gd name="T19" fmla="*/ 85 h 238"/>
                <a:gd name="T20" fmla="*/ 230 w 254"/>
                <a:gd name="T21" fmla="*/ 76 h 238"/>
                <a:gd name="T22" fmla="*/ 208 w 254"/>
                <a:gd name="T23" fmla="*/ 97 h 238"/>
                <a:gd name="T24" fmla="*/ 208 w 254"/>
                <a:gd name="T25" fmla="*/ 105 h 238"/>
                <a:gd name="T26" fmla="*/ 224 w 254"/>
                <a:gd name="T27" fmla="*/ 126 h 238"/>
                <a:gd name="T28" fmla="*/ 246 w 254"/>
                <a:gd name="T29" fmla="*/ 117 h 238"/>
                <a:gd name="T30" fmla="*/ 248 w 254"/>
                <a:gd name="T31" fmla="*/ 116 h 238"/>
                <a:gd name="T32" fmla="*/ 254 w 254"/>
                <a:gd name="T33" fmla="*/ 116 h 238"/>
                <a:gd name="T34" fmla="*/ 254 w 254"/>
                <a:gd name="T35" fmla="*/ 185 h 238"/>
                <a:gd name="T36" fmla="*/ 250 w 254"/>
                <a:gd name="T37" fmla="*/ 189 h 238"/>
                <a:gd name="T38" fmla="*/ 92 w 254"/>
                <a:gd name="T39" fmla="*/ 189 h 238"/>
                <a:gd name="T40" fmla="*/ 92 w 254"/>
                <a:gd name="T41" fmla="*/ 209 h 238"/>
                <a:gd name="T42" fmla="*/ 98 w 254"/>
                <a:gd name="T43" fmla="*/ 217 h 238"/>
                <a:gd name="T44" fmla="*/ 103 w 254"/>
                <a:gd name="T45" fmla="*/ 229 h 238"/>
                <a:gd name="T46" fmla="*/ 92 w 254"/>
                <a:gd name="T47" fmla="*/ 238 h 238"/>
                <a:gd name="T48" fmla="*/ 84 w 254"/>
                <a:gd name="T49" fmla="*/ 238 h 238"/>
                <a:gd name="T50" fmla="*/ 73 w 254"/>
                <a:gd name="T51" fmla="*/ 230 h 238"/>
                <a:gd name="T52" fmla="*/ 77 w 254"/>
                <a:gd name="T53" fmla="*/ 218 h 238"/>
                <a:gd name="T54" fmla="*/ 78 w 254"/>
                <a:gd name="T55" fmla="*/ 217 h 238"/>
                <a:gd name="T56" fmla="*/ 84 w 254"/>
                <a:gd name="T57" fmla="*/ 208 h 238"/>
                <a:gd name="T58" fmla="*/ 84 w 254"/>
                <a:gd name="T59" fmla="*/ 208 h 238"/>
                <a:gd name="T60" fmla="*/ 84 w 254"/>
                <a:gd name="T61" fmla="*/ 189 h 238"/>
                <a:gd name="T62" fmla="*/ 28 w 254"/>
                <a:gd name="T63" fmla="*/ 189 h 238"/>
                <a:gd name="T64" fmla="*/ 30 w 254"/>
                <a:gd name="T65" fmla="*/ 185 h 238"/>
                <a:gd name="T66" fmla="*/ 30 w 254"/>
                <a:gd name="T67" fmla="*/ 184 h 238"/>
                <a:gd name="T68" fmla="*/ 45 w 254"/>
                <a:gd name="T69" fmla="*/ 152 h 238"/>
                <a:gd name="T70" fmla="*/ 40 w 254"/>
                <a:gd name="T71" fmla="*/ 126 h 238"/>
                <a:gd name="T72" fmla="*/ 1 w 254"/>
                <a:gd name="T73" fmla="*/ 67 h 238"/>
                <a:gd name="T74" fmla="*/ 20 w 254"/>
                <a:gd name="T75" fmla="*/ 60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54" h="238">
                  <a:moveTo>
                    <a:pt x="20" y="60"/>
                  </a:moveTo>
                  <a:cubicBezTo>
                    <a:pt x="32" y="76"/>
                    <a:pt x="49" y="87"/>
                    <a:pt x="64" y="93"/>
                  </a:cubicBezTo>
                  <a:cubicBezTo>
                    <a:pt x="74" y="98"/>
                    <a:pt x="85" y="95"/>
                    <a:pt x="93" y="88"/>
                  </a:cubicBezTo>
                  <a:cubicBezTo>
                    <a:pt x="106" y="73"/>
                    <a:pt x="122" y="61"/>
                    <a:pt x="138" y="49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74" y="24"/>
                    <a:pt x="213" y="8"/>
                    <a:pt x="254" y="0"/>
                  </a:cubicBezTo>
                  <a:cubicBezTo>
                    <a:pt x="254" y="88"/>
                    <a:pt x="254" y="88"/>
                    <a:pt x="254" y="88"/>
                  </a:cubicBezTo>
                  <a:cubicBezTo>
                    <a:pt x="248" y="88"/>
                    <a:pt x="248" y="88"/>
                    <a:pt x="248" y="88"/>
                  </a:cubicBezTo>
                  <a:cubicBezTo>
                    <a:pt x="248" y="88"/>
                    <a:pt x="247" y="87"/>
                    <a:pt x="246" y="86"/>
                  </a:cubicBezTo>
                  <a:cubicBezTo>
                    <a:pt x="246" y="85"/>
                    <a:pt x="246" y="85"/>
                    <a:pt x="246" y="85"/>
                  </a:cubicBezTo>
                  <a:cubicBezTo>
                    <a:pt x="242" y="80"/>
                    <a:pt x="236" y="77"/>
                    <a:pt x="230" y="76"/>
                  </a:cubicBezTo>
                  <a:cubicBezTo>
                    <a:pt x="218" y="76"/>
                    <a:pt x="208" y="85"/>
                    <a:pt x="208" y="97"/>
                  </a:cubicBezTo>
                  <a:cubicBezTo>
                    <a:pt x="208" y="105"/>
                    <a:pt x="208" y="105"/>
                    <a:pt x="208" y="105"/>
                  </a:cubicBezTo>
                  <a:cubicBezTo>
                    <a:pt x="208" y="115"/>
                    <a:pt x="214" y="124"/>
                    <a:pt x="224" y="126"/>
                  </a:cubicBezTo>
                  <a:cubicBezTo>
                    <a:pt x="233" y="128"/>
                    <a:pt x="241" y="125"/>
                    <a:pt x="246" y="117"/>
                  </a:cubicBezTo>
                  <a:cubicBezTo>
                    <a:pt x="247" y="116"/>
                    <a:pt x="248" y="116"/>
                    <a:pt x="248" y="116"/>
                  </a:cubicBezTo>
                  <a:cubicBezTo>
                    <a:pt x="254" y="116"/>
                    <a:pt x="254" y="116"/>
                    <a:pt x="254" y="116"/>
                  </a:cubicBezTo>
                  <a:cubicBezTo>
                    <a:pt x="254" y="185"/>
                    <a:pt x="254" y="185"/>
                    <a:pt x="254" y="185"/>
                  </a:cubicBezTo>
                  <a:cubicBezTo>
                    <a:pt x="254" y="187"/>
                    <a:pt x="253" y="189"/>
                    <a:pt x="250" y="189"/>
                  </a:cubicBezTo>
                  <a:cubicBezTo>
                    <a:pt x="92" y="189"/>
                    <a:pt x="92" y="189"/>
                    <a:pt x="92" y="189"/>
                  </a:cubicBezTo>
                  <a:cubicBezTo>
                    <a:pt x="92" y="209"/>
                    <a:pt x="92" y="209"/>
                    <a:pt x="92" y="209"/>
                  </a:cubicBezTo>
                  <a:cubicBezTo>
                    <a:pt x="92" y="211"/>
                    <a:pt x="94" y="214"/>
                    <a:pt x="98" y="217"/>
                  </a:cubicBezTo>
                  <a:cubicBezTo>
                    <a:pt x="102" y="220"/>
                    <a:pt x="104" y="224"/>
                    <a:pt x="103" y="229"/>
                  </a:cubicBezTo>
                  <a:cubicBezTo>
                    <a:pt x="102" y="234"/>
                    <a:pt x="97" y="238"/>
                    <a:pt x="92" y="238"/>
                  </a:cubicBezTo>
                  <a:cubicBezTo>
                    <a:pt x="84" y="238"/>
                    <a:pt x="84" y="238"/>
                    <a:pt x="84" y="238"/>
                  </a:cubicBezTo>
                  <a:cubicBezTo>
                    <a:pt x="79" y="238"/>
                    <a:pt x="74" y="235"/>
                    <a:pt x="73" y="230"/>
                  </a:cubicBezTo>
                  <a:cubicBezTo>
                    <a:pt x="71" y="225"/>
                    <a:pt x="73" y="220"/>
                    <a:pt x="77" y="218"/>
                  </a:cubicBezTo>
                  <a:cubicBezTo>
                    <a:pt x="78" y="217"/>
                    <a:pt x="78" y="217"/>
                    <a:pt x="78" y="217"/>
                  </a:cubicBezTo>
                  <a:cubicBezTo>
                    <a:pt x="83" y="214"/>
                    <a:pt x="84" y="210"/>
                    <a:pt x="84" y="208"/>
                  </a:cubicBezTo>
                  <a:cubicBezTo>
                    <a:pt x="84" y="208"/>
                    <a:pt x="84" y="208"/>
                    <a:pt x="84" y="208"/>
                  </a:cubicBezTo>
                  <a:cubicBezTo>
                    <a:pt x="84" y="189"/>
                    <a:pt x="84" y="189"/>
                    <a:pt x="84" y="189"/>
                  </a:cubicBezTo>
                  <a:cubicBezTo>
                    <a:pt x="28" y="189"/>
                    <a:pt x="28" y="189"/>
                    <a:pt x="28" y="189"/>
                  </a:cubicBezTo>
                  <a:cubicBezTo>
                    <a:pt x="29" y="188"/>
                    <a:pt x="29" y="187"/>
                    <a:pt x="30" y="185"/>
                  </a:cubicBezTo>
                  <a:cubicBezTo>
                    <a:pt x="30" y="184"/>
                    <a:pt x="30" y="184"/>
                    <a:pt x="30" y="184"/>
                  </a:cubicBezTo>
                  <a:cubicBezTo>
                    <a:pt x="35" y="173"/>
                    <a:pt x="40" y="162"/>
                    <a:pt x="45" y="152"/>
                  </a:cubicBezTo>
                  <a:cubicBezTo>
                    <a:pt x="50" y="144"/>
                    <a:pt x="48" y="133"/>
                    <a:pt x="40" y="126"/>
                  </a:cubicBezTo>
                  <a:cubicBezTo>
                    <a:pt x="14" y="106"/>
                    <a:pt x="4" y="85"/>
                    <a:pt x="1" y="67"/>
                  </a:cubicBezTo>
                  <a:cubicBezTo>
                    <a:pt x="0" y="56"/>
                    <a:pt x="14" y="51"/>
                    <a:pt x="20" y="60"/>
                  </a:cubicBezTo>
                  <a:close/>
                </a:path>
              </a:pathLst>
            </a:custGeom>
            <a:solidFill>
              <a:srgbClr val="F78D2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" name="Freeform 14"/>
            <p:cNvSpPr/>
            <p:nvPr/>
          </p:nvSpPr>
          <p:spPr bwMode="auto">
            <a:xfrm>
              <a:off x="2369849" y="2614386"/>
              <a:ext cx="995676" cy="682409"/>
            </a:xfrm>
            <a:custGeom>
              <a:avLst/>
              <a:gdLst>
                <a:gd name="T0" fmla="*/ 248 w 248"/>
                <a:gd name="T1" fmla="*/ 4 h 170"/>
                <a:gd name="T2" fmla="*/ 248 w 248"/>
                <a:gd name="T3" fmla="*/ 94 h 170"/>
                <a:gd name="T4" fmla="*/ 241 w 248"/>
                <a:gd name="T5" fmla="*/ 94 h 170"/>
                <a:gd name="T6" fmla="*/ 239 w 248"/>
                <a:gd name="T7" fmla="*/ 92 h 170"/>
                <a:gd name="T8" fmla="*/ 239 w 248"/>
                <a:gd name="T9" fmla="*/ 92 h 170"/>
                <a:gd name="T10" fmla="*/ 223 w 248"/>
                <a:gd name="T11" fmla="*/ 82 h 170"/>
                <a:gd name="T12" fmla="*/ 201 w 248"/>
                <a:gd name="T13" fmla="*/ 103 h 170"/>
                <a:gd name="T14" fmla="*/ 201 w 248"/>
                <a:gd name="T15" fmla="*/ 111 h 170"/>
                <a:gd name="T16" fmla="*/ 217 w 248"/>
                <a:gd name="T17" fmla="*/ 132 h 170"/>
                <a:gd name="T18" fmla="*/ 239 w 248"/>
                <a:gd name="T19" fmla="*/ 123 h 170"/>
                <a:gd name="T20" fmla="*/ 241 w 248"/>
                <a:gd name="T21" fmla="*/ 122 h 170"/>
                <a:gd name="T22" fmla="*/ 248 w 248"/>
                <a:gd name="T23" fmla="*/ 122 h 170"/>
                <a:gd name="T24" fmla="*/ 248 w 248"/>
                <a:gd name="T25" fmla="*/ 166 h 170"/>
                <a:gd name="T26" fmla="*/ 244 w 248"/>
                <a:gd name="T27" fmla="*/ 170 h 170"/>
                <a:gd name="T28" fmla="*/ 4 w 248"/>
                <a:gd name="T29" fmla="*/ 170 h 170"/>
                <a:gd name="T30" fmla="*/ 0 w 248"/>
                <a:gd name="T31" fmla="*/ 166 h 170"/>
                <a:gd name="T32" fmla="*/ 0 w 248"/>
                <a:gd name="T33" fmla="*/ 4 h 170"/>
                <a:gd name="T34" fmla="*/ 4 w 248"/>
                <a:gd name="T35" fmla="*/ 0 h 170"/>
                <a:gd name="T36" fmla="*/ 244 w 248"/>
                <a:gd name="T37" fmla="*/ 0 h 170"/>
                <a:gd name="T38" fmla="*/ 248 w 248"/>
                <a:gd name="T39" fmla="*/ 4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48" h="170">
                  <a:moveTo>
                    <a:pt x="248" y="4"/>
                  </a:moveTo>
                  <a:cubicBezTo>
                    <a:pt x="248" y="94"/>
                    <a:pt x="248" y="94"/>
                    <a:pt x="248" y="94"/>
                  </a:cubicBezTo>
                  <a:cubicBezTo>
                    <a:pt x="241" y="94"/>
                    <a:pt x="241" y="94"/>
                    <a:pt x="241" y="94"/>
                  </a:cubicBezTo>
                  <a:cubicBezTo>
                    <a:pt x="241" y="94"/>
                    <a:pt x="240" y="93"/>
                    <a:pt x="239" y="92"/>
                  </a:cubicBezTo>
                  <a:cubicBezTo>
                    <a:pt x="239" y="92"/>
                    <a:pt x="239" y="92"/>
                    <a:pt x="239" y="92"/>
                  </a:cubicBezTo>
                  <a:cubicBezTo>
                    <a:pt x="235" y="86"/>
                    <a:pt x="229" y="83"/>
                    <a:pt x="223" y="82"/>
                  </a:cubicBezTo>
                  <a:cubicBezTo>
                    <a:pt x="211" y="82"/>
                    <a:pt x="201" y="91"/>
                    <a:pt x="201" y="103"/>
                  </a:cubicBezTo>
                  <a:cubicBezTo>
                    <a:pt x="201" y="111"/>
                    <a:pt x="201" y="111"/>
                    <a:pt x="201" y="111"/>
                  </a:cubicBezTo>
                  <a:cubicBezTo>
                    <a:pt x="201" y="121"/>
                    <a:pt x="207" y="130"/>
                    <a:pt x="217" y="132"/>
                  </a:cubicBezTo>
                  <a:cubicBezTo>
                    <a:pt x="226" y="134"/>
                    <a:pt x="234" y="131"/>
                    <a:pt x="239" y="123"/>
                  </a:cubicBezTo>
                  <a:cubicBezTo>
                    <a:pt x="240" y="122"/>
                    <a:pt x="241" y="122"/>
                    <a:pt x="241" y="122"/>
                  </a:cubicBezTo>
                  <a:cubicBezTo>
                    <a:pt x="248" y="122"/>
                    <a:pt x="248" y="122"/>
                    <a:pt x="248" y="122"/>
                  </a:cubicBezTo>
                  <a:cubicBezTo>
                    <a:pt x="248" y="166"/>
                    <a:pt x="248" y="166"/>
                    <a:pt x="248" y="166"/>
                  </a:cubicBezTo>
                  <a:cubicBezTo>
                    <a:pt x="248" y="168"/>
                    <a:pt x="246" y="170"/>
                    <a:pt x="244" y="170"/>
                  </a:cubicBezTo>
                  <a:cubicBezTo>
                    <a:pt x="4" y="170"/>
                    <a:pt x="4" y="170"/>
                    <a:pt x="4" y="170"/>
                  </a:cubicBezTo>
                  <a:cubicBezTo>
                    <a:pt x="2" y="170"/>
                    <a:pt x="0" y="168"/>
                    <a:pt x="0" y="166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44" y="0"/>
                    <a:pt x="244" y="0"/>
                    <a:pt x="244" y="0"/>
                  </a:cubicBezTo>
                  <a:cubicBezTo>
                    <a:pt x="246" y="0"/>
                    <a:pt x="248" y="2"/>
                    <a:pt x="248" y="4"/>
                  </a:cubicBezTo>
                  <a:close/>
                </a:path>
              </a:pathLst>
            </a:custGeom>
            <a:solidFill>
              <a:srgbClr val="D74B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" name="Freeform 15"/>
            <p:cNvSpPr/>
            <p:nvPr/>
          </p:nvSpPr>
          <p:spPr bwMode="auto">
            <a:xfrm>
              <a:off x="2173421" y="3345902"/>
              <a:ext cx="1192101" cy="875448"/>
            </a:xfrm>
            <a:custGeom>
              <a:avLst/>
              <a:gdLst>
                <a:gd name="T0" fmla="*/ 13 w 297"/>
                <a:gd name="T1" fmla="*/ 64 h 218"/>
                <a:gd name="T2" fmla="*/ 20 w 297"/>
                <a:gd name="T3" fmla="*/ 69 h 218"/>
                <a:gd name="T4" fmla="*/ 21 w 297"/>
                <a:gd name="T5" fmla="*/ 69 h 218"/>
                <a:gd name="T6" fmla="*/ 30 w 297"/>
                <a:gd name="T7" fmla="*/ 75 h 218"/>
                <a:gd name="T8" fmla="*/ 30 w 297"/>
                <a:gd name="T9" fmla="*/ 75 h 218"/>
                <a:gd name="T10" fmla="*/ 49 w 297"/>
                <a:gd name="T11" fmla="*/ 75 h 218"/>
                <a:gd name="T12" fmla="*/ 49 w 297"/>
                <a:gd name="T13" fmla="*/ 3 h 218"/>
                <a:gd name="T14" fmla="*/ 53 w 297"/>
                <a:gd name="T15" fmla="*/ 0 h 218"/>
                <a:gd name="T16" fmla="*/ 293 w 297"/>
                <a:gd name="T17" fmla="*/ 0 h 218"/>
                <a:gd name="T18" fmla="*/ 297 w 297"/>
                <a:gd name="T19" fmla="*/ 3 h 218"/>
                <a:gd name="T20" fmla="*/ 297 w 297"/>
                <a:gd name="T21" fmla="*/ 65 h 218"/>
                <a:gd name="T22" fmla="*/ 290 w 297"/>
                <a:gd name="T23" fmla="*/ 65 h 218"/>
                <a:gd name="T24" fmla="*/ 288 w 297"/>
                <a:gd name="T25" fmla="*/ 63 h 218"/>
                <a:gd name="T26" fmla="*/ 288 w 297"/>
                <a:gd name="T27" fmla="*/ 63 h 218"/>
                <a:gd name="T28" fmla="*/ 272 w 297"/>
                <a:gd name="T29" fmla="*/ 54 h 218"/>
                <a:gd name="T30" fmla="*/ 250 w 297"/>
                <a:gd name="T31" fmla="*/ 75 h 218"/>
                <a:gd name="T32" fmla="*/ 250 w 297"/>
                <a:gd name="T33" fmla="*/ 83 h 218"/>
                <a:gd name="T34" fmla="*/ 266 w 297"/>
                <a:gd name="T35" fmla="*/ 104 h 218"/>
                <a:gd name="T36" fmla="*/ 288 w 297"/>
                <a:gd name="T37" fmla="*/ 95 h 218"/>
                <a:gd name="T38" fmla="*/ 290 w 297"/>
                <a:gd name="T39" fmla="*/ 93 h 218"/>
                <a:gd name="T40" fmla="*/ 297 w 297"/>
                <a:gd name="T41" fmla="*/ 93 h 218"/>
                <a:gd name="T42" fmla="*/ 297 w 297"/>
                <a:gd name="T43" fmla="*/ 165 h 218"/>
                <a:gd name="T44" fmla="*/ 293 w 297"/>
                <a:gd name="T45" fmla="*/ 169 h 218"/>
                <a:gd name="T46" fmla="*/ 246 w 297"/>
                <a:gd name="T47" fmla="*/ 169 h 218"/>
                <a:gd name="T48" fmla="*/ 246 w 297"/>
                <a:gd name="T49" fmla="*/ 189 h 218"/>
                <a:gd name="T50" fmla="*/ 252 w 297"/>
                <a:gd name="T51" fmla="*/ 198 h 218"/>
                <a:gd name="T52" fmla="*/ 257 w 297"/>
                <a:gd name="T53" fmla="*/ 209 h 218"/>
                <a:gd name="T54" fmla="*/ 245 w 297"/>
                <a:gd name="T55" fmla="*/ 218 h 218"/>
                <a:gd name="T56" fmla="*/ 238 w 297"/>
                <a:gd name="T57" fmla="*/ 218 h 218"/>
                <a:gd name="T58" fmla="*/ 227 w 297"/>
                <a:gd name="T59" fmla="*/ 210 h 218"/>
                <a:gd name="T60" fmla="*/ 231 w 297"/>
                <a:gd name="T61" fmla="*/ 198 h 218"/>
                <a:gd name="T62" fmla="*/ 232 w 297"/>
                <a:gd name="T63" fmla="*/ 198 h 218"/>
                <a:gd name="T64" fmla="*/ 238 w 297"/>
                <a:gd name="T65" fmla="*/ 189 h 218"/>
                <a:gd name="T66" fmla="*/ 238 w 297"/>
                <a:gd name="T67" fmla="*/ 188 h 218"/>
                <a:gd name="T68" fmla="*/ 238 w 297"/>
                <a:gd name="T69" fmla="*/ 169 h 218"/>
                <a:gd name="T70" fmla="*/ 53 w 297"/>
                <a:gd name="T71" fmla="*/ 169 h 218"/>
                <a:gd name="T72" fmla="*/ 49 w 297"/>
                <a:gd name="T73" fmla="*/ 165 h 218"/>
                <a:gd name="T74" fmla="*/ 49 w 297"/>
                <a:gd name="T75" fmla="*/ 83 h 218"/>
                <a:gd name="T76" fmla="*/ 29 w 297"/>
                <a:gd name="T77" fmla="*/ 83 h 218"/>
                <a:gd name="T78" fmla="*/ 21 w 297"/>
                <a:gd name="T79" fmla="*/ 89 h 218"/>
                <a:gd name="T80" fmla="*/ 9 w 297"/>
                <a:gd name="T81" fmla="*/ 95 h 218"/>
                <a:gd name="T82" fmla="*/ 0 w 297"/>
                <a:gd name="T83" fmla="*/ 83 h 218"/>
                <a:gd name="T84" fmla="*/ 0 w 297"/>
                <a:gd name="T85" fmla="*/ 75 h 218"/>
                <a:gd name="T86" fmla="*/ 13 w 297"/>
                <a:gd name="T87" fmla="*/ 64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97" h="218">
                  <a:moveTo>
                    <a:pt x="13" y="64"/>
                  </a:moveTo>
                  <a:cubicBezTo>
                    <a:pt x="16" y="64"/>
                    <a:pt x="19" y="66"/>
                    <a:pt x="20" y="69"/>
                  </a:cubicBezTo>
                  <a:cubicBezTo>
                    <a:pt x="21" y="69"/>
                    <a:pt x="21" y="69"/>
                    <a:pt x="21" y="69"/>
                  </a:cubicBezTo>
                  <a:cubicBezTo>
                    <a:pt x="24" y="74"/>
                    <a:pt x="28" y="75"/>
                    <a:pt x="30" y="75"/>
                  </a:cubicBezTo>
                  <a:cubicBezTo>
                    <a:pt x="30" y="75"/>
                    <a:pt x="30" y="75"/>
                    <a:pt x="30" y="75"/>
                  </a:cubicBezTo>
                  <a:cubicBezTo>
                    <a:pt x="49" y="75"/>
                    <a:pt x="49" y="75"/>
                    <a:pt x="49" y="75"/>
                  </a:cubicBezTo>
                  <a:cubicBezTo>
                    <a:pt x="49" y="3"/>
                    <a:pt x="49" y="3"/>
                    <a:pt x="49" y="3"/>
                  </a:cubicBezTo>
                  <a:cubicBezTo>
                    <a:pt x="49" y="1"/>
                    <a:pt x="51" y="0"/>
                    <a:pt x="53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95" y="0"/>
                    <a:pt x="297" y="1"/>
                    <a:pt x="297" y="3"/>
                  </a:cubicBezTo>
                  <a:cubicBezTo>
                    <a:pt x="297" y="65"/>
                    <a:pt x="297" y="65"/>
                    <a:pt x="297" y="65"/>
                  </a:cubicBezTo>
                  <a:cubicBezTo>
                    <a:pt x="290" y="65"/>
                    <a:pt x="290" y="65"/>
                    <a:pt x="290" y="65"/>
                  </a:cubicBezTo>
                  <a:cubicBezTo>
                    <a:pt x="290" y="65"/>
                    <a:pt x="289" y="65"/>
                    <a:pt x="288" y="63"/>
                  </a:cubicBezTo>
                  <a:cubicBezTo>
                    <a:pt x="288" y="63"/>
                    <a:pt x="288" y="63"/>
                    <a:pt x="288" y="63"/>
                  </a:cubicBezTo>
                  <a:cubicBezTo>
                    <a:pt x="284" y="58"/>
                    <a:pt x="278" y="54"/>
                    <a:pt x="272" y="54"/>
                  </a:cubicBezTo>
                  <a:cubicBezTo>
                    <a:pt x="260" y="53"/>
                    <a:pt x="250" y="63"/>
                    <a:pt x="250" y="75"/>
                  </a:cubicBezTo>
                  <a:cubicBezTo>
                    <a:pt x="250" y="83"/>
                    <a:pt x="250" y="83"/>
                    <a:pt x="250" y="83"/>
                  </a:cubicBezTo>
                  <a:cubicBezTo>
                    <a:pt x="250" y="93"/>
                    <a:pt x="256" y="102"/>
                    <a:pt x="266" y="104"/>
                  </a:cubicBezTo>
                  <a:cubicBezTo>
                    <a:pt x="275" y="106"/>
                    <a:pt x="283" y="102"/>
                    <a:pt x="288" y="95"/>
                  </a:cubicBezTo>
                  <a:cubicBezTo>
                    <a:pt x="289" y="94"/>
                    <a:pt x="290" y="93"/>
                    <a:pt x="290" y="93"/>
                  </a:cubicBezTo>
                  <a:cubicBezTo>
                    <a:pt x="297" y="93"/>
                    <a:pt x="297" y="93"/>
                    <a:pt x="297" y="93"/>
                  </a:cubicBezTo>
                  <a:cubicBezTo>
                    <a:pt x="297" y="165"/>
                    <a:pt x="297" y="165"/>
                    <a:pt x="297" y="165"/>
                  </a:cubicBezTo>
                  <a:cubicBezTo>
                    <a:pt x="297" y="168"/>
                    <a:pt x="295" y="169"/>
                    <a:pt x="293" y="169"/>
                  </a:cubicBezTo>
                  <a:cubicBezTo>
                    <a:pt x="246" y="169"/>
                    <a:pt x="246" y="169"/>
                    <a:pt x="246" y="169"/>
                  </a:cubicBezTo>
                  <a:cubicBezTo>
                    <a:pt x="246" y="189"/>
                    <a:pt x="246" y="189"/>
                    <a:pt x="246" y="189"/>
                  </a:cubicBezTo>
                  <a:cubicBezTo>
                    <a:pt x="246" y="191"/>
                    <a:pt x="247" y="195"/>
                    <a:pt x="252" y="198"/>
                  </a:cubicBezTo>
                  <a:cubicBezTo>
                    <a:pt x="256" y="200"/>
                    <a:pt x="258" y="205"/>
                    <a:pt x="257" y="209"/>
                  </a:cubicBezTo>
                  <a:cubicBezTo>
                    <a:pt x="256" y="215"/>
                    <a:pt x="251" y="218"/>
                    <a:pt x="245" y="218"/>
                  </a:cubicBezTo>
                  <a:cubicBezTo>
                    <a:pt x="238" y="218"/>
                    <a:pt x="238" y="218"/>
                    <a:pt x="238" y="218"/>
                  </a:cubicBezTo>
                  <a:cubicBezTo>
                    <a:pt x="233" y="218"/>
                    <a:pt x="228" y="215"/>
                    <a:pt x="227" y="210"/>
                  </a:cubicBezTo>
                  <a:cubicBezTo>
                    <a:pt x="225" y="206"/>
                    <a:pt x="227" y="201"/>
                    <a:pt x="231" y="198"/>
                  </a:cubicBezTo>
                  <a:cubicBezTo>
                    <a:pt x="232" y="198"/>
                    <a:pt x="232" y="198"/>
                    <a:pt x="232" y="198"/>
                  </a:cubicBezTo>
                  <a:cubicBezTo>
                    <a:pt x="236" y="194"/>
                    <a:pt x="237" y="191"/>
                    <a:pt x="238" y="189"/>
                  </a:cubicBezTo>
                  <a:cubicBezTo>
                    <a:pt x="238" y="188"/>
                    <a:pt x="238" y="188"/>
                    <a:pt x="238" y="188"/>
                  </a:cubicBezTo>
                  <a:cubicBezTo>
                    <a:pt x="238" y="169"/>
                    <a:pt x="238" y="169"/>
                    <a:pt x="238" y="169"/>
                  </a:cubicBezTo>
                  <a:cubicBezTo>
                    <a:pt x="53" y="169"/>
                    <a:pt x="53" y="169"/>
                    <a:pt x="53" y="169"/>
                  </a:cubicBezTo>
                  <a:cubicBezTo>
                    <a:pt x="51" y="169"/>
                    <a:pt x="49" y="168"/>
                    <a:pt x="49" y="165"/>
                  </a:cubicBezTo>
                  <a:cubicBezTo>
                    <a:pt x="49" y="83"/>
                    <a:pt x="49" y="83"/>
                    <a:pt x="49" y="83"/>
                  </a:cubicBezTo>
                  <a:cubicBezTo>
                    <a:pt x="29" y="83"/>
                    <a:pt x="29" y="83"/>
                    <a:pt x="29" y="83"/>
                  </a:cubicBezTo>
                  <a:cubicBezTo>
                    <a:pt x="27" y="84"/>
                    <a:pt x="24" y="85"/>
                    <a:pt x="21" y="89"/>
                  </a:cubicBezTo>
                  <a:cubicBezTo>
                    <a:pt x="18" y="93"/>
                    <a:pt x="14" y="95"/>
                    <a:pt x="9" y="95"/>
                  </a:cubicBezTo>
                  <a:cubicBezTo>
                    <a:pt x="4" y="94"/>
                    <a:pt x="0" y="89"/>
                    <a:pt x="0" y="83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68"/>
                    <a:pt x="6" y="63"/>
                    <a:pt x="13" y="64"/>
                  </a:cubicBezTo>
                  <a:close/>
                </a:path>
              </a:pathLst>
            </a:custGeom>
            <a:solidFill>
              <a:srgbClr val="838B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" name="Freeform 16"/>
            <p:cNvSpPr/>
            <p:nvPr/>
          </p:nvSpPr>
          <p:spPr bwMode="auto">
            <a:xfrm>
              <a:off x="751030" y="2614386"/>
              <a:ext cx="523238" cy="1410539"/>
            </a:xfrm>
            <a:custGeom>
              <a:avLst/>
              <a:gdLst>
                <a:gd name="T0" fmla="*/ 26 w 130"/>
                <a:gd name="T1" fmla="*/ 0 h 351"/>
                <a:gd name="T2" fmla="*/ 76 w 130"/>
                <a:gd name="T3" fmla="*/ 0 h 351"/>
                <a:gd name="T4" fmla="*/ 76 w 130"/>
                <a:gd name="T5" fmla="*/ 7 h 351"/>
                <a:gd name="T6" fmla="*/ 74 w 130"/>
                <a:gd name="T7" fmla="*/ 9 h 351"/>
                <a:gd name="T8" fmla="*/ 74 w 130"/>
                <a:gd name="T9" fmla="*/ 9 h 351"/>
                <a:gd name="T10" fmla="*/ 65 w 130"/>
                <a:gd name="T11" fmla="*/ 25 h 351"/>
                <a:gd name="T12" fmla="*/ 86 w 130"/>
                <a:gd name="T13" fmla="*/ 48 h 351"/>
                <a:gd name="T14" fmla="*/ 93 w 130"/>
                <a:gd name="T15" fmla="*/ 48 h 351"/>
                <a:gd name="T16" fmla="*/ 115 w 130"/>
                <a:gd name="T17" fmla="*/ 32 h 351"/>
                <a:gd name="T18" fmla="*/ 106 w 130"/>
                <a:gd name="T19" fmla="*/ 9 h 351"/>
                <a:gd name="T20" fmla="*/ 104 w 130"/>
                <a:gd name="T21" fmla="*/ 8 h 351"/>
                <a:gd name="T22" fmla="*/ 104 w 130"/>
                <a:gd name="T23" fmla="*/ 0 h 351"/>
                <a:gd name="T24" fmla="*/ 127 w 130"/>
                <a:gd name="T25" fmla="*/ 0 h 351"/>
                <a:gd name="T26" fmla="*/ 130 w 130"/>
                <a:gd name="T27" fmla="*/ 4 h 351"/>
                <a:gd name="T28" fmla="*/ 130 w 130"/>
                <a:gd name="T29" fmla="*/ 247 h 351"/>
                <a:gd name="T30" fmla="*/ 123 w 130"/>
                <a:gd name="T31" fmla="*/ 247 h 351"/>
                <a:gd name="T32" fmla="*/ 121 w 130"/>
                <a:gd name="T33" fmla="*/ 245 h 351"/>
                <a:gd name="T34" fmla="*/ 121 w 130"/>
                <a:gd name="T35" fmla="*/ 245 h 351"/>
                <a:gd name="T36" fmla="*/ 105 w 130"/>
                <a:gd name="T37" fmla="*/ 236 h 351"/>
                <a:gd name="T38" fmla="*/ 83 w 130"/>
                <a:gd name="T39" fmla="*/ 257 h 351"/>
                <a:gd name="T40" fmla="*/ 83 w 130"/>
                <a:gd name="T41" fmla="*/ 265 h 351"/>
                <a:gd name="T42" fmla="*/ 99 w 130"/>
                <a:gd name="T43" fmla="*/ 286 h 351"/>
                <a:gd name="T44" fmla="*/ 121 w 130"/>
                <a:gd name="T45" fmla="*/ 277 h 351"/>
                <a:gd name="T46" fmla="*/ 123 w 130"/>
                <a:gd name="T47" fmla="*/ 275 h 351"/>
                <a:gd name="T48" fmla="*/ 130 w 130"/>
                <a:gd name="T49" fmla="*/ 275 h 351"/>
                <a:gd name="T50" fmla="*/ 130 w 130"/>
                <a:gd name="T51" fmla="*/ 347 h 351"/>
                <a:gd name="T52" fmla="*/ 127 w 130"/>
                <a:gd name="T53" fmla="*/ 351 h 351"/>
                <a:gd name="T54" fmla="*/ 79 w 130"/>
                <a:gd name="T55" fmla="*/ 351 h 351"/>
                <a:gd name="T56" fmla="*/ 21 w 130"/>
                <a:gd name="T57" fmla="*/ 220 h 351"/>
                <a:gd name="T58" fmla="*/ 14 w 130"/>
                <a:gd name="T59" fmla="*/ 186 h 351"/>
                <a:gd name="T60" fmla="*/ 26 w 130"/>
                <a:gd name="T61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30" h="351">
                  <a:moveTo>
                    <a:pt x="26" y="0"/>
                  </a:moveTo>
                  <a:cubicBezTo>
                    <a:pt x="76" y="0"/>
                    <a:pt x="76" y="0"/>
                    <a:pt x="76" y="0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8"/>
                    <a:pt x="75" y="8"/>
                    <a:pt x="74" y="9"/>
                  </a:cubicBezTo>
                  <a:cubicBezTo>
                    <a:pt x="74" y="9"/>
                    <a:pt x="74" y="9"/>
                    <a:pt x="74" y="9"/>
                  </a:cubicBezTo>
                  <a:cubicBezTo>
                    <a:pt x="69" y="13"/>
                    <a:pt x="65" y="19"/>
                    <a:pt x="65" y="25"/>
                  </a:cubicBezTo>
                  <a:cubicBezTo>
                    <a:pt x="64" y="38"/>
                    <a:pt x="73" y="48"/>
                    <a:pt x="86" y="48"/>
                  </a:cubicBezTo>
                  <a:cubicBezTo>
                    <a:pt x="93" y="48"/>
                    <a:pt x="93" y="48"/>
                    <a:pt x="93" y="48"/>
                  </a:cubicBezTo>
                  <a:cubicBezTo>
                    <a:pt x="103" y="48"/>
                    <a:pt x="112" y="41"/>
                    <a:pt x="115" y="32"/>
                  </a:cubicBezTo>
                  <a:cubicBezTo>
                    <a:pt x="117" y="23"/>
                    <a:pt x="113" y="14"/>
                    <a:pt x="106" y="9"/>
                  </a:cubicBezTo>
                  <a:cubicBezTo>
                    <a:pt x="105" y="8"/>
                    <a:pt x="104" y="8"/>
                    <a:pt x="104" y="8"/>
                  </a:cubicBezTo>
                  <a:cubicBezTo>
                    <a:pt x="104" y="0"/>
                    <a:pt x="104" y="0"/>
                    <a:pt x="104" y="0"/>
                  </a:cubicBezTo>
                  <a:cubicBezTo>
                    <a:pt x="127" y="0"/>
                    <a:pt x="127" y="0"/>
                    <a:pt x="127" y="0"/>
                  </a:cubicBezTo>
                  <a:cubicBezTo>
                    <a:pt x="129" y="0"/>
                    <a:pt x="130" y="2"/>
                    <a:pt x="130" y="4"/>
                  </a:cubicBezTo>
                  <a:cubicBezTo>
                    <a:pt x="130" y="247"/>
                    <a:pt x="130" y="247"/>
                    <a:pt x="130" y="247"/>
                  </a:cubicBezTo>
                  <a:cubicBezTo>
                    <a:pt x="123" y="247"/>
                    <a:pt x="123" y="247"/>
                    <a:pt x="123" y="247"/>
                  </a:cubicBezTo>
                  <a:cubicBezTo>
                    <a:pt x="123" y="247"/>
                    <a:pt x="122" y="247"/>
                    <a:pt x="121" y="245"/>
                  </a:cubicBezTo>
                  <a:cubicBezTo>
                    <a:pt x="121" y="245"/>
                    <a:pt x="121" y="245"/>
                    <a:pt x="121" y="245"/>
                  </a:cubicBezTo>
                  <a:cubicBezTo>
                    <a:pt x="117" y="240"/>
                    <a:pt x="112" y="236"/>
                    <a:pt x="105" y="236"/>
                  </a:cubicBezTo>
                  <a:cubicBezTo>
                    <a:pt x="93" y="235"/>
                    <a:pt x="83" y="245"/>
                    <a:pt x="83" y="257"/>
                  </a:cubicBezTo>
                  <a:cubicBezTo>
                    <a:pt x="83" y="265"/>
                    <a:pt x="83" y="265"/>
                    <a:pt x="83" y="265"/>
                  </a:cubicBezTo>
                  <a:cubicBezTo>
                    <a:pt x="83" y="275"/>
                    <a:pt x="89" y="284"/>
                    <a:pt x="99" y="286"/>
                  </a:cubicBezTo>
                  <a:cubicBezTo>
                    <a:pt x="108" y="288"/>
                    <a:pt x="117" y="284"/>
                    <a:pt x="121" y="277"/>
                  </a:cubicBezTo>
                  <a:cubicBezTo>
                    <a:pt x="122" y="276"/>
                    <a:pt x="123" y="275"/>
                    <a:pt x="123" y="275"/>
                  </a:cubicBezTo>
                  <a:cubicBezTo>
                    <a:pt x="130" y="275"/>
                    <a:pt x="130" y="275"/>
                    <a:pt x="130" y="275"/>
                  </a:cubicBezTo>
                  <a:cubicBezTo>
                    <a:pt x="130" y="347"/>
                    <a:pt x="130" y="347"/>
                    <a:pt x="130" y="347"/>
                  </a:cubicBezTo>
                  <a:cubicBezTo>
                    <a:pt x="130" y="350"/>
                    <a:pt x="129" y="351"/>
                    <a:pt x="127" y="351"/>
                  </a:cubicBezTo>
                  <a:cubicBezTo>
                    <a:pt x="79" y="351"/>
                    <a:pt x="79" y="351"/>
                    <a:pt x="79" y="351"/>
                  </a:cubicBezTo>
                  <a:cubicBezTo>
                    <a:pt x="48" y="317"/>
                    <a:pt x="30" y="261"/>
                    <a:pt x="21" y="220"/>
                  </a:cubicBezTo>
                  <a:cubicBezTo>
                    <a:pt x="14" y="186"/>
                    <a:pt x="14" y="186"/>
                    <a:pt x="14" y="186"/>
                  </a:cubicBezTo>
                  <a:cubicBezTo>
                    <a:pt x="0" y="124"/>
                    <a:pt x="5" y="60"/>
                    <a:pt x="26" y="0"/>
                  </a:cubicBezTo>
                  <a:close/>
                </a:path>
              </a:pathLst>
            </a:custGeom>
            <a:solidFill>
              <a:srgbClr val="004D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" name="Freeform 17"/>
            <p:cNvSpPr/>
            <p:nvPr/>
          </p:nvSpPr>
          <p:spPr bwMode="auto">
            <a:xfrm>
              <a:off x="1125254" y="3345902"/>
              <a:ext cx="1200568" cy="875448"/>
            </a:xfrm>
            <a:custGeom>
              <a:avLst/>
              <a:gdLst>
                <a:gd name="T0" fmla="*/ 12 w 299"/>
                <a:gd name="T1" fmla="*/ 64 h 218"/>
                <a:gd name="T2" fmla="*/ 20 w 299"/>
                <a:gd name="T3" fmla="*/ 69 h 218"/>
                <a:gd name="T4" fmla="*/ 20 w 299"/>
                <a:gd name="T5" fmla="*/ 69 h 218"/>
                <a:gd name="T6" fmla="*/ 29 w 299"/>
                <a:gd name="T7" fmla="*/ 75 h 218"/>
                <a:gd name="T8" fmla="*/ 30 w 299"/>
                <a:gd name="T9" fmla="*/ 75 h 218"/>
                <a:gd name="T10" fmla="*/ 49 w 299"/>
                <a:gd name="T11" fmla="*/ 75 h 218"/>
                <a:gd name="T12" fmla="*/ 49 w 299"/>
                <a:gd name="T13" fmla="*/ 3 h 218"/>
                <a:gd name="T14" fmla="*/ 53 w 299"/>
                <a:gd name="T15" fmla="*/ 0 h 218"/>
                <a:gd name="T16" fmla="*/ 295 w 299"/>
                <a:gd name="T17" fmla="*/ 0 h 218"/>
                <a:gd name="T18" fmla="*/ 299 w 299"/>
                <a:gd name="T19" fmla="*/ 3 h 218"/>
                <a:gd name="T20" fmla="*/ 299 w 299"/>
                <a:gd name="T21" fmla="*/ 65 h 218"/>
                <a:gd name="T22" fmla="*/ 292 w 299"/>
                <a:gd name="T23" fmla="*/ 65 h 218"/>
                <a:gd name="T24" fmla="*/ 290 w 299"/>
                <a:gd name="T25" fmla="*/ 63 h 218"/>
                <a:gd name="T26" fmla="*/ 290 w 299"/>
                <a:gd name="T27" fmla="*/ 63 h 218"/>
                <a:gd name="T28" fmla="*/ 274 w 299"/>
                <a:gd name="T29" fmla="*/ 54 h 218"/>
                <a:gd name="T30" fmla="*/ 251 w 299"/>
                <a:gd name="T31" fmla="*/ 75 h 218"/>
                <a:gd name="T32" fmla="*/ 251 w 299"/>
                <a:gd name="T33" fmla="*/ 83 h 218"/>
                <a:gd name="T34" fmla="*/ 268 w 299"/>
                <a:gd name="T35" fmla="*/ 104 h 218"/>
                <a:gd name="T36" fmla="*/ 290 w 299"/>
                <a:gd name="T37" fmla="*/ 95 h 218"/>
                <a:gd name="T38" fmla="*/ 292 w 299"/>
                <a:gd name="T39" fmla="*/ 93 h 218"/>
                <a:gd name="T40" fmla="*/ 299 w 299"/>
                <a:gd name="T41" fmla="*/ 93 h 218"/>
                <a:gd name="T42" fmla="*/ 299 w 299"/>
                <a:gd name="T43" fmla="*/ 165 h 218"/>
                <a:gd name="T44" fmla="*/ 295 w 299"/>
                <a:gd name="T45" fmla="*/ 169 h 218"/>
                <a:gd name="T46" fmla="*/ 82 w 299"/>
                <a:gd name="T47" fmla="*/ 169 h 218"/>
                <a:gd name="T48" fmla="*/ 82 w 299"/>
                <a:gd name="T49" fmla="*/ 189 h 218"/>
                <a:gd name="T50" fmla="*/ 88 w 299"/>
                <a:gd name="T51" fmla="*/ 198 h 218"/>
                <a:gd name="T52" fmla="*/ 93 w 299"/>
                <a:gd name="T53" fmla="*/ 209 h 218"/>
                <a:gd name="T54" fmla="*/ 82 w 299"/>
                <a:gd name="T55" fmla="*/ 218 h 218"/>
                <a:gd name="T56" fmla="*/ 74 w 299"/>
                <a:gd name="T57" fmla="*/ 218 h 218"/>
                <a:gd name="T58" fmla="*/ 63 w 299"/>
                <a:gd name="T59" fmla="*/ 210 h 218"/>
                <a:gd name="T60" fmla="*/ 68 w 299"/>
                <a:gd name="T61" fmla="*/ 198 h 218"/>
                <a:gd name="T62" fmla="*/ 68 w 299"/>
                <a:gd name="T63" fmla="*/ 198 h 218"/>
                <a:gd name="T64" fmla="*/ 74 w 299"/>
                <a:gd name="T65" fmla="*/ 189 h 218"/>
                <a:gd name="T66" fmla="*/ 74 w 299"/>
                <a:gd name="T67" fmla="*/ 188 h 218"/>
                <a:gd name="T68" fmla="*/ 74 w 299"/>
                <a:gd name="T69" fmla="*/ 169 h 218"/>
                <a:gd name="T70" fmla="*/ 53 w 299"/>
                <a:gd name="T71" fmla="*/ 169 h 218"/>
                <a:gd name="T72" fmla="*/ 49 w 299"/>
                <a:gd name="T73" fmla="*/ 165 h 218"/>
                <a:gd name="T74" fmla="*/ 49 w 299"/>
                <a:gd name="T75" fmla="*/ 83 h 218"/>
                <a:gd name="T76" fmla="*/ 29 w 299"/>
                <a:gd name="T77" fmla="*/ 83 h 218"/>
                <a:gd name="T78" fmla="*/ 20 w 299"/>
                <a:gd name="T79" fmla="*/ 89 h 218"/>
                <a:gd name="T80" fmla="*/ 9 w 299"/>
                <a:gd name="T81" fmla="*/ 95 h 218"/>
                <a:gd name="T82" fmla="*/ 0 w 299"/>
                <a:gd name="T83" fmla="*/ 83 h 218"/>
                <a:gd name="T84" fmla="*/ 0 w 299"/>
                <a:gd name="T85" fmla="*/ 75 h 218"/>
                <a:gd name="T86" fmla="*/ 12 w 299"/>
                <a:gd name="T87" fmla="*/ 64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99" h="218">
                  <a:moveTo>
                    <a:pt x="12" y="64"/>
                  </a:moveTo>
                  <a:cubicBezTo>
                    <a:pt x="15" y="64"/>
                    <a:pt x="18" y="66"/>
                    <a:pt x="20" y="69"/>
                  </a:cubicBezTo>
                  <a:cubicBezTo>
                    <a:pt x="20" y="69"/>
                    <a:pt x="20" y="69"/>
                    <a:pt x="20" y="69"/>
                  </a:cubicBezTo>
                  <a:cubicBezTo>
                    <a:pt x="24" y="74"/>
                    <a:pt x="27" y="75"/>
                    <a:pt x="29" y="75"/>
                  </a:cubicBezTo>
                  <a:cubicBezTo>
                    <a:pt x="30" y="75"/>
                    <a:pt x="30" y="75"/>
                    <a:pt x="30" y="75"/>
                  </a:cubicBezTo>
                  <a:cubicBezTo>
                    <a:pt x="49" y="75"/>
                    <a:pt x="49" y="75"/>
                    <a:pt x="49" y="75"/>
                  </a:cubicBezTo>
                  <a:cubicBezTo>
                    <a:pt x="49" y="3"/>
                    <a:pt x="49" y="3"/>
                    <a:pt x="49" y="3"/>
                  </a:cubicBezTo>
                  <a:cubicBezTo>
                    <a:pt x="49" y="1"/>
                    <a:pt x="51" y="0"/>
                    <a:pt x="53" y="0"/>
                  </a:cubicBezTo>
                  <a:cubicBezTo>
                    <a:pt x="295" y="0"/>
                    <a:pt x="295" y="0"/>
                    <a:pt x="295" y="0"/>
                  </a:cubicBezTo>
                  <a:cubicBezTo>
                    <a:pt x="297" y="0"/>
                    <a:pt x="299" y="1"/>
                    <a:pt x="299" y="3"/>
                  </a:cubicBezTo>
                  <a:cubicBezTo>
                    <a:pt x="299" y="65"/>
                    <a:pt x="299" y="65"/>
                    <a:pt x="299" y="65"/>
                  </a:cubicBezTo>
                  <a:cubicBezTo>
                    <a:pt x="292" y="65"/>
                    <a:pt x="292" y="65"/>
                    <a:pt x="292" y="65"/>
                  </a:cubicBezTo>
                  <a:cubicBezTo>
                    <a:pt x="291" y="65"/>
                    <a:pt x="291" y="65"/>
                    <a:pt x="290" y="63"/>
                  </a:cubicBezTo>
                  <a:cubicBezTo>
                    <a:pt x="290" y="63"/>
                    <a:pt x="290" y="63"/>
                    <a:pt x="290" y="63"/>
                  </a:cubicBezTo>
                  <a:cubicBezTo>
                    <a:pt x="286" y="58"/>
                    <a:pt x="280" y="54"/>
                    <a:pt x="274" y="54"/>
                  </a:cubicBezTo>
                  <a:cubicBezTo>
                    <a:pt x="261" y="53"/>
                    <a:pt x="251" y="63"/>
                    <a:pt x="251" y="75"/>
                  </a:cubicBezTo>
                  <a:cubicBezTo>
                    <a:pt x="251" y="83"/>
                    <a:pt x="251" y="83"/>
                    <a:pt x="251" y="83"/>
                  </a:cubicBezTo>
                  <a:cubicBezTo>
                    <a:pt x="251" y="93"/>
                    <a:pt x="258" y="102"/>
                    <a:pt x="268" y="104"/>
                  </a:cubicBezTo>
                  <a:cubicBezTo>
                    <a:pt x="276" y="106"/>
                    <a:pt x="285" y="102"/>
                    <a:pt x="290" y="95"/>
                  </a:cubicBezTo>
                  <a:cubicBezTo>
                    <a:pt x="291" y="94"/>
                    <a:pt x="291" y="93"/>
                    <a:pt x="292" y="93"/>
                  </a:cubicBezTo>
                  <a:cubicBezTo>
                    <a:pt x="299" y="93"/>
                    <a:pt x="299" y="93"/>
                    <a:pt x="299" y="93"/>
                  </a:cubicBezTo>
                  <a:cubicBezTo>
                    <a:pt x="299" y="165"/>
                    <a:pt x="299" y="165"/>
                    <a:pt x="299" y="165"/>
                  </a:cubicBezTo>
                  <a:cubicBezTo>
                    <a:pt x="299" y="168"/>
                    <a:pt x="297" y="169"/>
                    <a:pt x="295" y="169"/>
                  </a:cubicBezTo>
                  <a:cubicBezTo>
                    <a:pt x="82" y="169"/>
                    <a:pt x="82" y="169"/>
                    <a:pt x="82" y="169"/>
                  </a:cubicBezTo>
                  <a:cubicBezTo>
                    <a:pt x="82" y="189"/>
                    <a:pt x="82" y="189"/>
                    <a:pt x="82" y="189"/>
                  </a:cubicBezTo>
                  <a:cubicBezTo>
                    <a:pt x="82" y="191"/>
                    <a:pt x="84" y="195"/>
                    <a:pt x="88" y="198"/>
                  </a:cubicBezTo>
                  <a:cubicBezTo>
                    <a:pt x="92" y="200"/>
                    <a:pt x="94" y="205"/>
                    <a:pt x="93" y="209"/>
                  </a:cubicBezTo>
                  <a:cubicBezTo>
                    <a:pt x="92" y="215"/>
                    <a:pt x="87" y="218"/>
                    <a:pt x="82" y="218"/>
                  </a:cubicBezTo>
                  <a:cubicBezTo>
                    <a:pt x="74" y="218"/>
                    <a:pt x="74" y="218"/>
                    <a:pt x="74" y="218"/>
                  </a:cubicBezTo>
                  <a:cubicBezTo>
                    <a:pt x="69" y="218"/>
                    <a:pt x="64" y="215"/>
                    <a:pt x="63" y="210"/>
                  </a:cubicBezTo>
                  <a:cubicBezTo>
                    <a:pt x="62" y="206"/>
                    <a:pt x="63" y="201"/>
                    <a:pt x="68" y="198"/>
                  </a:cubicBezTo>
                  <a:cubicBezTo>
                    <a:pt x="68" y="198"/>
                    <a:pt x="68" y="198"/>
                    <a:pt x="68" y="198"/>
                  </a:cubicBezTo>
                  <a:cubicBezTo>
                    <a:pt x="73" y="194"/>
                    <a:pt x="74" y="191"/>
                    <a:pt x="74" y="189"/>
                  </a:cubicBezTo>
                  <a:cubicBezTo>
                    <a:pt x="74" y="188"/>
                    <a:pt x="74" y="188"/>
                    <a:pt x="74" y="188"/>
                  </a:cubicBezTo>
                  <a:cubicBezTo>
                    <a:pt x="74" y="169"/>
                    <a:pt x="74" y="169"/>
                    <a:pt x="74" y="169"/>
                  </a:cubicBezTo>
                  <a:cubicBezTo>
                    <a:pt x="53" y="169"/>
                    <a:pt x="53" y="169"/>
                    <a:pt x="53" y="169"/>
                  </a:cubicBezTo>
                  <a:cubicBezTo>
                    <a:pt x="51" y="169"/>
                    <a:pt x="49" y="168"/>
                    <a:pt x="49" y="165"/>
                  </a:cubicBezTo>
                  <a:cubicBezTo>
                    <a:pt x="49" y="83"/>
                    <a:pt x="49" y="83"/>
                    <a:pt x="49" y="83"/>
                  </a:cubicBezTo>
                  <a:cubicBezTo>
                    <a:pt x="29" y="83"/>
                    <a:pt x="29" y="83"/>
                    <a:pt x="29" y="83"/>
                  </a:cubicBezTo>
                  <a:cubicBezTo>
                    <a:pt x="27" y="84"/>
                    <a:pt x="24" y="85"/>
                    <a:pt x="20" y="89"/>
                  </a:cubicBezTo>
                  <a:cubicBezTo>
                    <a:pt x="18" y="93"/>
                    <a:pt x="14" y="95"/>
                    <a:pt x="9" y="95"/>
                  </a:cubicBezTo>
                  <a:cubicBezTo>
                    <a:pt x="4" y="94"/>
                    <a:pt x="0" y="89"/>
                    <a:pt x="0" y="83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68"/>
                    <a:pt x="5" y="63"/>
                    <a:pt x="12" y="64"/>
                  </a:cubicBezTo>
                </a:path>
              </a:pathLst>
            </a:custGeom>
            <a:solidFill>
              <a:srgbClr val="65C8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grpSp>
          <p:nvGrpSpPr>
            <p:cNvPr id="44" name="组合 43"/>
            <p:cNvGrpSpPr/>
            <p:nvPr/>
          </p:nvGrpSpPr>
          <p:grpSpPr>
            <a:xfrm>
              <a:off x="2849761" y="3536049"/>
              <a:ext cx="160867" cy="264905"/>
              <a:chOff x="2685001" y="3260105"/>
              <a:chExt cx="145525" cy="239640"/>
            </a:xfrm>
          </p:grpSpPr>
          <p:sp>
            <p:nvSpPr>
              <p:cNvPr id="20" name="Freeform 18"/>
              <p:cNvSpPr>
                <a:spLocks noEditPoints="1"/>
              </p:cNvSpPr>
              <p:nvPr/>
            </p:nvSpPr>
            <p:spPr bwMode="auto">
              <a:xfrm>
                <a:off x="2685001" y="3260105"/>
                <a:ext cx="145525" cy="217520"/>
              </a:xfrm>
              <a:custGeom>
                <a:avLst/>
                <a:gdLst>
                  <a:gd name="T0" fmla="*/ 35 w 40"/>
                  <a:gd name="T1" fmla="*/ 33 h 60"/>
                  <a:gd name="T2" fmla="*/ 40 w 40"/>
                  <a:gd name="T3" fmla="*/ 19 h 60"/>
                  <a:gd name="T4" fmla="*/ 20 w 40"/>
                  <a:gd name="T5" fmla="*/ 0 h 60"/>
                  <a:gd name="T6" fmla="*/ 0 w 40"/>
                  <a:gd name="T7" fmla="*/ 19 h 60"/>
                  <a:gd name="T8" fmla="*/ 6 w 40"/>
                  <a:gd name="T9" fmla="*/ 33 h 60"/>
                  <a:gd name="T10" fmla="*/ 6 w 40"/>
                  <a:gd name="T11" fmla="*/ 33 h 60"/>
                  <a:gd name="T12" fmla="*/ 11 w 40"/>
                  <a:gd name="T13" fmla="*/ 47 h 60"/>
                  <a:gd name="T14" fmla="*/ 11 w 40"/>
                  <a:gd name="T15" fmla="*/ 49 h 60"/>
                  <a:gd name="T16" fmla="*/ 12 w 40"/>
                  <a:gd name="T17" fmla="*/ 51 h 60"/>
                  <a:gd name="T18" fmla="*/ 11 w 40"/>
                  <a:gd name="T19" fmla="*/ 53 h 60"/>
                  <a:gd name="T20" fmla="*/ 12 w 40"/>
                  <a:gd name="T21" fmla="*/ 55 h 60"/>
                  <a:gd name="T22" fmla="*/ 11 w 40"/>
                  <a:gd name="T23" fmla="*/ 57 h 60"/>
                  <a:gd name="T24" fmla="*/ 14 w 40"/>
                  <a:gd name="T25" fmla="*/ 60 h 60"/>
                  <a:gd name="T26" fmla="*/ 27 w 40"/>
                  <a:gd name="T27" fmla="*/ 60 h 60"/>
                  <a:gd name="T28" fmla="*/ 30 w 40"/>
                  <a:gd name="T29" fmla="*/ 57 h 60"/>
                  <a:gd name="T30" fmla="*/ 29 w 40"/>
                  <a:gd name="T31" fmla="*/ 55 h 60"/>
                  <a:gd name="T32" fmla="*/ 30 w 40"/>
                  <a:gd name="T33" fmla="*/ 53 h 60"/>
                  <a:gd name="T34" fmla="*/ 29 w 40"/>
                  <a:gd name="T35" fmla="*/ 51 h 60"/>
                  <a:gd name="T36" fmla="*/ 30 w 40"/>
                  <a:gd name="T37" fmla="*/ 49 h 60"/>
                  <a:gd name="T38" fmla="*/ 29 w 40"/>
                  <a:gd name="T39" fmla="*/ 47 h 60"/>
                  <a:gd name="T40" fmla="*/ 35 w 40"/>
                  <a:gd name="T41" fmla="*/ 33 h 60"/>
                  <a:gd name="T42" fmla="*/ 21 w 40"/>
                  <a:gd name="T43" fmla="*/ 46 h 60"/>
                  <a:gd name="T44" fmla="*/ 20 w 40"/>
                  <a:gd name="T45" fmla="*/ 46 h 60"/>
                  <a:gd name="T46" fmla="*/ 20 w 40"/>
                  <a:gd name="T47" fmla="*/ 36 h 60"/>
                  <a:gd name="T48" fmla="*/ 20 w 40"/>
                  <a:gd name="T49" fmla="*/ 36 h 60"/>
                  <a:gd name="T50" fmla="*/ 21 w 40"/>
                  <a:gd name="T51" fmla="*/ 36 h 60"/>
                  <a:gd name="T52" fmla="*/ 21 w 40"/>
                  <a:gd name="T53" fmla="*/ 36 h 60"/>
                  <a:gd name="T54" fmla="*/ 21 w 40"/>
                  <a:gd name="T55" fmla="*/ 46 h 60"/>
                  <a:gd name="T56" fmla="*/ 33 w 40"/>
                  <a:gd name="T57" fmla="*/ 31 h 60"/>
                  <a:gd name="T58" fmla="*/ 33 w 40"/>
                  <a:gd name="T59" fmla="*/ 31 h 60"/>
                  <a:gd name="T60" fmla="*/ 26 w 40"/>
                  <a:gd name="T61" fmla="*/ 46 h 60"/>
                  <a:gd name="T62" fmla="*/ 24 w 40"/>
                  <a:gd name="T63" fmla="*/ 46 h 60"/>
                  <a:gd name="T64" fmla="*/ 24 w 40"/>
                  <a:gd name="T65" fmla="*/ 36 h 60"/>
                  <a:gd name="T66" fmla="*/ 24 w 40"/>
                  <a:gd name="T67" fmla="*/ 36 h 60"/>
                  <a:gd name="T68" fmla="*/ 29 w 40"/>
                  <a:gd name="T69" fmla="*/ 21 h 60"/>
                  <a:gd name="T70" fmla="*/ 28 w 40"/>
                  <a:gd name="T71" fmla="*/ 20 h 60"/>
                  <a:gd name="T72" fmla="*/ 27 w 40"/>
                  <a:gd name="T73" fmla="*/ 21 h 60"/>
                  <a:gd name="T74" fmla="*/ 24 w 40"/>
                  <a:gd name="T75" fmla="*/ 31 h 60"/>
                  <a:gd name="T76" fmla="*/ 24 w 40"/>
                  <a:gd name="T77" fmla="*/ 25 h 60"/>
                  <a:gd name="T78" fmla="*/ 23 w 40"/>
                  <a:gd name="T79" fmla="*/ 25 h 60"/>
                  <a:gd name="T80" fmla="*/ 23 w 40"/>
                  <a:gd name="T81" fmla="*/ 25 h 60"/>
                  <a:gd name="T82" fmla="*/ 23 w 40"/>
                  <a:gd name="T83" fmla="*/ 33 h 60"/>
                  <a:gd name="T84" fmla="*/ 20 w 40"/>
                  <a:gd name="T85" fmla="*/ 33 h 60"/>
                  <a:gd name="T86" fmla="*/ 18 w 40"/>
                  <a:gd name="T87" fmla="*/ 33 h 60"/>
                  <a:gd name="T88" fmla="*/ 18 w 40"/>
                  <a:gd name="T89" fmla="*/ 25 h 60"/>
                  <a:gd name="T90" fmla="*/ 17 w 40"/>
                  <a:gd name="T91" fmla="*/ 25 h 60"/>
                  <a:gd name="T92" fmla="*/ 17 w 40"/>
                  <a:gd name="T93" fmla="*/ 25 h 60"/>
                  <a:gd name="T94" fmla="*/ 17 w 40"/>
                  <a:gd name="T95" fmla="*/ 31 h 60"/>
                  <a:gd name="T96" fmla="*/ 13 w 40"/>
                  <a:gd name="T97" fmla="*/ 21 h 60"/>
                  <a:gd name="T98" fmla="*/ 12 w 40"/>
                  <a:gd name="T99" fmla="*/ 20 h 60"/>
                  <a:gd name="T100" fmla="*/ 12 w 40"/>
                  <a:gd name="T101" fmla="*/ 21 h 60"/>
                  <a:gd name="T102" fmla="*/ 17 w 40"/>
                  <a:gd name="T103" fmla="*/ 36 h 60"/>
                  <a:gd name="T104" fmla="*/ 17 w 40"/>
                  <a:gd name="T105" fmla="*/ 36 h 60"/>
                  <a:gd name="T106" fmla="*/ 17 w 40"/>
                  <a:gd name="T107" fmla="*/ 46 h 60"/>
                  <a:gd name="T108" fmla="*/ 14 w 40"/>
                  <a:gd name="T109" fmla="*/ 46 h 60"/>
                  <a:gd name="T110" fmla="*/ 8 w 40"/>
                  <a:gd name="T111" fmla="*/ 31 h 60"/>
                  <a:gd name="T112" fmla="*/ 8 w 40"/>
                  <a:gd name="T113" fmla="*/ 31 h 60"/>
                  <a:gd name="T114" fmla="*/ 8 w 40"/>
                  <a:gd name="T115" fmla="*/ 31 h 60"/>
                  <a:gd name="T116" fmla="*/ 3 w 40"/>
                  <a:gd name="T117" fmla="*/ 19 h 60"/>
                  <a:gd name="T118" fmla="*/ 20 w 40"/>
                  <a:gd name="T119" fmla="*/ 3 h 60"/>
                  <a:gd name="T120" fmla="*/ 37 w 40"/>
                  <a:gd name="T121" fmla="*/ 19 h 60"/>
                  <a:gd name="T122" fmla="*/ 33 w 40"/>
                  <a:gd name="T123" fmla="*/ 31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40" h="60">
                    <a:moveTo>
                      <a:pt x="35" y="33"/>
                    </a:moveTo>
                    <a:cubicBezTo>
                      <a:pt x="38" y="29"/>
                      <a:pt x="40" y="25"/>
                      <a:pt x="40" y="19"/>
                    </a:cubicBezTo>
                    <a:cubicBezTo>
                      <a:pt x="40" y="8"/>
                      <a:pt x="31" y="0"/>
                      <a:pt x="20" y="0"/>
                    </a:cubicBezTo>
                    <a:cubicBezTo>
                      <a:pt x="9" y="0"/>
                      <a:pt x="0" y="8"/>
                      <a:pt x="0" y="19"/>
                    </a:cubicBezTo>
                    <a:cubicBezTo>
                      <a:pt x="0" y="25"/>
                      <a:pt x="2" y="29"/>
                      <a:pt x="6" y="33"/>
                    </a:cubicBezTo>
                    <a:cubicBezTo>
                      <a:pt x="6" y="33"/>
                      <a:pt x="6" y="33"/>
                      <a:pt x="6" y="33"/>
                    </a:cubicBezTo>
                    <a:cubicBezTo>
                      <a:pt x="6" y="33"/>
                      <a:pt x="11" y="40"/>
                      <a:pt x="11" y="47"/>
                    </a:cubicBezTo>
                    <a:cubicBezTo>
                      <a:pt x="11" y="47"/>
                      <a:pt x="11" y="48"/>
                      <a:pt x="11" y="49"/>
                    </a:cubicBezTo>
                    <a:cubicBezTo>
                      <a:pt x="11" y="50"/>
                      <a:pt x="11" y="50"/>
                      <a:pt x="12" y="51"/>
                    </a:cubicBezTo>
                    <a:cubicBezTo>
                      <a:pt x="11" y="51"/>
                      <a:pt x="11" y="52"/>
                      <a:pt x="11" y="53"/>
                    </a:cubicBezTo>
                    <a:cubicBezTo>
                      <a:pt x="11" y="54"/>
                      <a:pt x="11" y="55"/>
                      <a:pt x="12" y="55"/>
                    </a:cubicBezTo>
                    <a:cubicBezTo>
                      <a:pt x="11" y="56"/>
                      <a:pt x="11" y="57"/>
                      <a:pt x="11" y="57"/>
                    </a:cubicBezTo>
                    <a:cubicBezTo>
                      <a:pt x="11" y="59"/>
                      <a:pt x="12" y="60"/>
                      <a:pt x="14" y="60"/>
                    </a:cubicBezTo>
                    <a:cubicBezTo>
                      <a:pt x="27" y="60"/>
                      <a:pt x="27" y="60"/>
                      <a:pt x="27" y="60"/>
                    </a:cubicBezTo>
                    <a:cubicBezTo>
                      <a:pt x="29" y="60"/>
                      <a:pt x="30" y="59"/>
                      <a:pt x="30" y="57"/>
                    </a:cubicBezTo>
                    <a:cubicBezTo>
                      <a:pt x="30" y="57"/>
                      <a:pt x="30" y="56"/>
                      <a:pt x="29" y="55"/>
                    </a:cubicBezTo>
                    <a:cubicBezTo>
                      <a:pt x="30" y="55"/>
                      <a:pt x="30" y="54"/>
                      <a:pt x="30" y="53"/>
                    </a:cubicBezTo>
                    <a:cubicBezTo>
                      <a:pt x="30" y="52"/>
                      <a:pt x="30" y="51"/>
                      <a:pt x="29" y="51"/>
                    </a:cubicBezTo>
                    <a:cubicBezTo>
                      <a:pt x="30" y="50"/>
                      <a:pt x="30" y="50"/>
                      <a:pt x="30" y="49"/>
                    </a:cubicBezTo>
                    <a:cubicBezTo>
                      <a:pt x="30" y="48"/>
                      <a:pt x="30" y="47"/>
                      <a:pt x="29" y="47"/>
                    </a:cubicBezTo>
                    <a:cubicBezTo>
                      <a:pt x="30" y="40"/>
                      <a:pt x="35" y="33"/>
                      <a:pt x="35" y="33"/>
                    </a:cubicBezTo>
                    <a:close/>
                    <a:moveTo>
                      <a:pt x="21" y="46"/>
                    </a:moveTo>
                    <a:cubicBezTo>
                      <a:pt x="20" y="46"/>
                      <a:pt x="20" y="46"/>
                      <a:pt x="20" y="46"/>
                    </a:cubicBezTo>
                    <a:cubicBezTo>
                      <a:pt x="20" y="36"/>
                      <a:pt x="20" y="36"/>
                      <a:pt x="20" y="36"/>
                    </a:cubicBezTo>
                    <a:cubicBezTo>
                      <a:pt x="20" y="36"/>
                      <a:pt x="20" y="36"/>
                      <a:pt x="20" y="36"/>
                    </a:cubicBezTo>
                    <a:cubicBezTo>
                      <a:pt x="21" y="36"/>
                      <a:pt x="21" y="36"/>
                      <a:pt x="21" y="36"/>
                    </a:cubicBezTo>
                    <a:cubicBezTo>
                      <a:pt x="21" y="36"/>
                      <a:pt x="21" y="36"/>
                      <a:pt x="21" y="36"/>
                    </a:cubicBezTo>
                    <a:lnTo>
                      <a:pt x="21" y="46"/>
                    </a:lnTo>
                    <a:close/>
                    <a:moveTo>
                      <a:pt x="33" y="31"/>
                    </a:moveTo>
                    <a:cubicBezTo>
                      <a:pt x="33" y="31"/>
                      <a:pt x="33" y="31"/>
                      <a:pt x="33" y="31"/>
                    </a:cubicBezTo>
                    <a:cubicBezTo>
                      <a:pt x="32" y="31"/>
                      <a:pt x="27" y="38"/>
                      <a:pt x="26" y="46"/>
                    </a:cubicBezTo>
                    <a:cubicBezTo>
                      <a:pt x="24" y="46"/>
                      <a:pt x="24" y="46"/>
                      <a:pt x="24" y="46"/>
                    </a:cubicBezTo>
                    <a:cubicBezTo>
                      <a:pt x="24" y="36"/>
                      <a:pt x="24" y="36"/>
                      <a:pt x="24" y="36"/>
                    </a:cubicBezTo>
                    <a:cubicBezTo>
                      <a:pt x="24" y="36"/>
                      <a:pt x="24" y="36"/>
                      <a:pt x="24" y="36"/>
                    </a:cubicBezTo>
                    <a:cubicBezTo>
                      <a:pt x="29" y="21"/>
                      <a:pt x="29" y="21"/>
                      <a:pt x="29" y="21"/>
                    </a:cubicBezTo>
                    <a:cubicBezTo>
                      <a:pt x="29" y="21"/>
                      <a:pt x="29" y="20"/>
                      <a:pt x="28" y="20"/>
                    </a:cubicBezTo>
                    <a:cubicBezTo>
                      <a:pt x="28" y="20"/>
                      <a:pt x="27" y="20"/>
                      <a:pt x="27" y="21"/>
                    </a:cubicBezTo>
                    <a:cubicBezTo>
                      <a:pt x="24" y="31"/>
                      <a:pt x="24" y="31"/>
                      <a:pt x="24" y="31"/>
                    </a:cubicBezTo>
                    <a:cubicBezTo>
                      <a:pt x="24" y="25"/>
                      <a:pt x="24" y="25"/>
                      <a:pt x="24" y="25"/>
                    </a:cubicBezTo>
                    <a:cubicBezTo>
                      <a:pt x="23" y="25"/>
                      <a:pt x="23" y="25"/>
                      <a:pt x="23" y="25"/>
                    </a:cubicBezTo>
                    <a:cubicBezTo>
                      <a:pt x="23" y="25"/>
                      <a:pt x="23" y="25"/>
                      <a:pt x="23" y="25"/>
                    </a:cubicBezTo>
                    <a:cubicBezTo>
                      <a:pt x="23" y="33"/>
                      <a:pt x="23" y="33"/>
                      <a:pt x="23" y="33"/>
                    </a:cubicBezTo>
                    <a:cubicBezTo>
                      <a:pt x="22" y="33"/>
                      <a:pt x="21" y="33"/>
                      <a:pt x="20" y="33"/>
                    </a:cubicBezTo>
                    <a:cubicBezTo>
                      <a:pt x="19" y="33"/>
                      <a:pt x="19" y="33"/>
                      <a:pt x="18" y="33"/>
                    </a:cubicBezTo>
                    <a:cubicBezTo>
                      <a:pt x="18" y="25"/>
                      <a:pt x="18" y="25"/>
                      <a:pt x="18" y="25"/>
                    </a:cubicBezTo>
                    <a:cubicBezTo>
                      <a:pt x="17" y="25"/>
                      <a:pt x="17" y="25"/>
                      <a:pt x="17" y="25"/>
                    </a:cubicBezTo>
                    <a:cubicBezTo>
                      <a:pt x="17" y="25"/>
                      <a:pt x="17" y="25"/>
                      <a:pt x="17" y="25"/>
                    </a:cubicBezTo>
                    <a:cubicBezTo>
                      <a:pt x="17" y="31"/>
                      <a:pt x="17" y="31"/>
                      <a:pt x="17" y="31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13" y="20"/>
                      <a:pt x="13" y="20"/>
                      <a:pt x="12" y="20"/>
                    </a:cubicBezTo>
                    <a:cubicBezTo>
                      <a:pt x="12" y="20"/>
                      <a:pt x="12" y="21"/>
                      <a:pt x="12" y="21"/>
                    </a:cubicBezTo>
                    <a:cubicBezTo>
                      <a:pt x="17" y="36"/>
                      <a:pt x="17" y="36"/>
                      <a:pt x="17" y="36"/>
                    </a:cubicBezTo>
                    <a:cubicBezTo>
                      <a:pt x="17" y="36"/>
                      <a:pt x="17" y="36"/>
                      <a:pt x="17" y="36"/>
                    </a:cubicBezTo>
                    <a:cubicBezTo>
                      <a:pt x="17" y="46"/>
                      <a:pt x="17" y="46"/>
                      <a:pt x="17" y="46"/>
                    </a:cubicBezTo>
                    <a:cubicBezTo>
                      <a:pt x="14" y="46"/>
                      <a:pt x="14" y="46"/>
                      <a:pt x="14" y="46"/>
                    </a:cubicBezTo>
                    <a:cubicBezTo>
                      <a:pt x="14" y="38"/>
                      <a:pt x="8" y="31"/>
                      <a:pt x="8" y="31"/>
                    </a:cubicBezTo>
                    <a:cubicBezTo>
                      <a:pt x="8" y="31"/>
                      <a:pt x="8" y="31"/>
                      <a:pt x="8" y="31"/>
                    </a:cubicBezTo>
                    <a:cubicBezTo>
                      <a:pt x="8" y="31"/>
                      <a:pt x="8" y="31"/>
                      <a:pt x="8" y="31"/>
                    </a:cubicBezTo>
                    <a:cubicBezTo>
                      <a:pt x="5" y="28"/>
                      <a:pt x="3" y="24"/>
                      <a:pt x="3" y="19"/>
                    </a:cubicBezTo>
                    <a:cubicBezTo>
                      <a:pt x="3" y="10"/>
                      <a:pt x="11" y="3"/>
                      <a:pt x="20" y="3"/>
                    </a:cubicBezTo>
                    <a:cubicBezTo>
                      <a:pt x="30" y="3"/>
                      <a:pt x="37" y="10"/>
                      <a:pt x="37" y="19"/>
                    </a:cubicBezTo>
                    <a:cubicBezTo>
                      <a:pt x="37" y="24"/>
                      <a:pt x="36" y="28"/>
                      <a:pt x="33" y="31"/>
                    </a:cubicBez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1" name="Freeform 19"/>
              <p:cNvSpPr/>
              <p:nvPr/>
            </p:nvSpPr>
            <p:spPr bwMode="auto">
              <a:xfrm>
                <a:off x="2739031" y="3481363"/>
                <a:ext cx="39828" cy="18382"/>
              </a:xfrm>
              <a:custGeom>
                <a:avLst/>
                <a:gdLst>
                  <a:gd name="T0" fmla="*/ 5 w 11"/>
                  <a:gd name="T1" fmla="*/ 5 h 5"/>
                  <a:gd name="T2" fmla="*/ 6 w 11"/>
                  <a:gd name="T3" fmla="*/ 5 h 5"/>
                  <a:gd name="T4" fmla="*/ 11 w 11"/>
                  <a:gd name="T5" fmla="*/ 0 h 5"/>
                  <a:gd name="T6" fmla="*/ 0 w 11"/>
                  <a:gd name="T7" fmla="*/ 0 h 5"/>
                  <a:gd name="T8" fmla="*/ 5 w 11"/>
                  <a:gd name="T9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5">
                    <a:moveTo>
                      <a:pt x="5" y="5"/>
                    </a:moveTo>
                    <a:cubicBezTo>
                      <a:pt x="6" y="5"/>
                      <a:pt x="6" y="5"/>
                      <a:pt x="6" y="5"/>
                    </a:cubicBezTo>
                    <a:cubicBezTo>
                      <a:pt x="9" y="5"/>
                      <a:pt x="11" y="3"/>
                      <a:pt x="1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3"/>
                      <a:pt x="2" y="5"/>
                      <a:pt x="5" y="5"/>
                    </a:cubicBez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24" name="Freeform 22"/>
            <p:cNvSpPr>
              <a:spLocks noEditPoints="1"/>
            </p:cNvSpPr>
            <p:nvPr/>
          </p:nvSpPr>
          <p:spPr bwMode="auto">
            <a:xfrm>
              <a:off x="1233627" y="2196136"/>
              <a:ext cx="284479" cy="277705"/>
            </a:xfrm>
            <a:custGeom>
              <a:avLst/>
              <a:gdLst>
                <a:gd name="T0" fmla="*/ 64 w 71"/>
                <a:gd name="T1" fmla="*/ 48 h 69"/>
                <a:gd name="T2" fmla="*/ 71 w 71"/>
                <a:gd name="T3" fmla="*/ 41 h 69"/>
                <a:gd name="T4" fmla="*/ 71 w 71"/>
                <a:gd name="T5" fmla="*/ 7 h 69"/>
                <a:gd name="T6" fmla="*/ 64 w 71"/>
                <a:gd name="T7" fmla="*/ 0 h 69"/>
                <a:gd name="T8" fmla="*/ 8 w 71"/>
                <a:gd name="T9" fmla="*/ 0 h 69"/>
                <a:gd name="T10" fmla="*/ 0 w 71"/>
                <a:gd name="T11" fmla="*/ 7 h 69"/>
                <a:gd name="T12" fmla="*/ 0 w 71"/>
                <a:gd name="T13" fmla="*/ 41 h 69"/>
                <a:gd name="T14" fmla="*/ 8 w 71"/>
                <a:gd name="T15" fmla="*/ 48 h 69"/>
                <a:gd name="T16" fmla="*/ 29 w 71"/>
                <a:gd name="T17" fmla="*/ 48 h 69"/>
                <a:gd name="T18" fmla="*/ 29 w 71"/>
                <a:gd name="T19" fmla="*/ 55 h 69"/>
                <a:gd name="T20" fmla="*/ 8 w 71"/>
                <a:gd name="T21" fmla="*/ 55 h 69"/>
                <a:gd name="T22" fmla="*/ 0 w 71"/>
                <a:gd name="T23" fmla="*/ 62 h 69"/>
                <a:gd name="T24" fmla="*/ 0 w 71"/>
                <a:gd name="T25" fmla="*/ 67 h 69"/>
                <a:gd name="T26" fmla="*/ 2 w 71"/>
                <a:gd name="T27" fmla="*/ 69 h 69"/>
                <a:gd name="T28" fmla="*/ 69 w 71"/>
                <a:gd name="T29" fmla="*/ 69 h 69"/>
                <a:gd name="T30" fmla="*/ 71 w 71"/>
                <a:gd name="T31" fmla="*/ 67 h 69"/>
                <a:gd name="T32" fmla="*/ 71 w 71"/>
                <a:gd name="T33" fmla="*/ 62 h 69"/>
                <a:gd name="T34" fmla="*/ 64 w 71"/>
                <a:gd name="T35" fmla="*/ 55 h 69"/>
                <a:gd name="T36" fmla="*/ 42 w 71"/>
                <a:gd name="T37" fmla="*/ 55 h 69"/>
                <a:gd name="T38" fmla="*/ 42 w 71"/>
                <a:gd name="T39" fmla="*/ 48 h 69"/>
                <a:gd name="T40" fmla="*/ 64 w 71"/>
                <a:gd name="T41" fmla="*/ 48 h 69"/>
                <a:gd name="T42" fmla="*/ 3 w 71"/>
                <a:gd name="T43" fmla="*/ 41 h 69"/>
                <a:gd name="T44" fmla="*/ 3 w 71"/>
                <a:gd name="T45" fmla="*/ 7 h 69"/>
                <a:gd name="T46" fmla="*/ 8 w 71"/>
                <a:gd name="T47" fmla="*/ 3 h 69"/>
                <a:gd name="T48" fmla="*/ 64 w 71"/>
                <a:gd name="T49" fmla="*/ 3 h 69"/>
                <a:gd name="T50" fmla="*/ 68 w 71"/>
                <a:gd name="T51" fmla="*/ 7 h 69"/>
                <a:gd name="T52" fmla="*/ 68 w 71"/>
                <a:gd name="T53" fmla="*/ 41 h 69"/>
                <a:gd name="T54" fmla="*/ 64 w 71"/>
                <a:gd name="T55" fmla="*/ 45 h 69"/>
                <a:gd name="T56" fmla="*/ 8 w 71"/>
                <a:gd name="T57" fmla="*/ 45 h 69"/>
                <a:gd name="T58" fmla="*/ 3 w 71"/>
                <a:gd name="T59" fmla="*/ 41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71" h="69">
                  <a:moveTo>
                    <a:pt x="64" y="48"/>
                  </a:moveTo>
                  <a:cubicBezTo>
                    <a:pt x="68" y="48"/>
                    <a:pt x="71" y="45"/>
                    <a:pt x="71" y="41"/>
                  </a:cubicBezTo>
                  <a:cubicBezTo>
                    <a:pt x="71" y="7"/>
                    <a:pt x="71" y="7"/>
                    <a:pt x="71" y="7"/>
                  </a:cubicBezTo>
                  <a:cubicBezTo>
                    <a:pt x="71" y="3"/>
                    <a:pt x="68" y="0"/>
                    <a:pt x="64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3"/>
                    <a:pt x="0" y="7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0" y="45"/>
                    <a:pt x="4" y="48"/>
                    <a:pt x="8" y="48"/>
                  </a:cubicBezTo>
                  <a:cubicBezTo>
                    <a:pt x="29" y="48"/>
                    <a:pt x="29" y="48"/>
                    <a:pt x="29" y="48"/>
                  </a:cubicBezTo>
                  <a:cubicBezTo>
                    <a:pt x="29" y="55"/>
                    <a:pt x="29" y="55"/>
                    <a:pt x="29" y="55"/>
                  </a:cubicBezTo>
                  <a:cubicBezTo>
                    <a:pt x="8" y="55"/>
                    <a:pt x="8" y="55"/>
                    <a:pt x="8" y="55"/>
                  </a:cubicBezTo>
                  <a:cubicBezTo>
                    <a:pt x="4" y="55"/>
                    <a:pt x="0" y="58"/>
                    <a:pt x="0" y="62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68"/>
                    <a:pt x="1" y="69"/>
                    <a:pt x="2" y="69"/>
                  </a:cubicBezTo>
                  <a:cubicBezTo>
                    <a:pt x="69" y="69"/>
                    <a:pt x="69" y="69"/>
                    <a:pt x="69" y="69"/>
                  </a:cubicBezTo>
                  <a:cubicBezTo>
                    <a:pt x="70" y="69"/>
                    <a:pt x="71" y="68"/>
                    <a:pt x="71" y="67"/>
                  </a:cubicBezTo>
                  <a:cubicBezTo>
                    <a:pt x="71" y="62"/>
                    <a:pt x="71" y="62"/>
                    <a:pt x="71" y="62"/>
                  </a:cubicBezTo>
                  <a:cubicBezTo>
                    <a:pt x="71" y="58"/>
                    <a:pt x="68" y="55"/>
                    <a:pt x="64" y="55"/>
                  </a:cubicBezTo>
                  <a:cubicBezTo>
                    <a:pt x="42" y="55"/>
                    <a:pt x="42" y="55"/>
                    <a:pt x="42" y="55"/>
                  </a:cubicBezTo>
                  <a:cubicBezTo>
                    <a:pt x="42" y="48"/>
                    <a:pt x="42" y="48"/>
                    <a:pt x="42" y="48"/>
                  </a:cubicBezTo>
                  <a:lnTo>
                    <a:pt x="64" y="48"/>
                  </a:lnTo>
                  <a:close/>
                  <a:moveTo>
                    <a:pt x="3" y="41"/>
                  </a:moveTo>
                  <a:cubicBezTo>
                    <a:pt x="3" y="7"/>
                    <a:pt x="3" y="7"/>
                    <a:pt x="3" y="7"/>
                  </a:cubicBezTo>
                  <a:cubicBezTo>
                    <a:pt x="3" y="5"/>
                    <a:pt x="5" y="3"/>
                    <a:pt x="8" y="3"/>
                  </a:cubicBezTo>
                  <a:cubicBezTo>
                    <a:pt x="64" y="3"/>
                    <a:pt x="64" y="3"/>
                    <a:pt x="64" y="3"/>
                  </a:cubicBezTo>
                  <a:cubicBezTo>
                    <a:pt x="66" y="3"/>
                    <a:pt x="68" y="5"/>
                    <a:pt x="68" y="7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68" y="43"/>
                    <a:pt x="66" y="45"/>
                    <a:pt x="64" y="45"/>
                  </a:cubicBezTo>
                  <a:cubicBezTo>
                    <a:pt x="8" y="45"/>
                    <a:pt x="8" y="45"/>
                    <a:pt x="8" y="45"/>
                  </a:cubicBezTo>
                  <a:cubicBezTo>
                    <a:pt x="5" y="45"/>
                    <a:pt x="3" y="43"/>
                    <a:pt x="3" y="41"/>
                  </a:cubicBezTo>
                  <a:close/>
                </a:path>
              </a:pathLst>
            </a:custGeom>
            <a:solidFill>
              <a:srgbClr val="F9F9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5" name="Freeform 23"/>
            <p:cNvSpPr/>
            <p:nvPr/>
          </p:nvSpPr>
          <p:spPr bwMode="auto">
            <a:xfrm>
              <a:off x="1257333" y="2221536"/>
              <a:ext cx="237065" cy="143932"/>
            </a:xfrm>
            <a:custGeom>
              <a:avLst/>
              <a:gdLst>
                <a:gd name="T0" fmla="*/ 59 w 59"/>
                <a:gd name="T1" fmla="*/ 35 h 36"/>
                <a:gd name="T2" fmla="*/ 59 w 59"/>
                <a:gd name="T3" fmla="*/ 1 h 36"/>
                <a:gd name="T4" fmla="*/ 58 w 59"/>
                <a:gd name="T5" fmla="*/ 0 h 36"/>
                <a:gd name="T6" fmla="*/ 2 w 59"/>
                <a:gd name="T7" fmla="*/ 0 h 36"/>
                <a:gd name="T8" fmla="*/ 0 w 59"/>
                <a:gd name="T9" fmla="*/ 1 h 36"/>
                <a:gd name="T10" fmla="*/ 0 w 59"/>
                <a:gd name="T11" fmla="*/ 35 h 36"/>
                <a:gd name="T12" fmla="*/ 2 w 59"/>
                <a:gd name="T13" fmla="*/ 36 h 36"/>
                <a:gd name="T14" fmla="*/ 58 w 59"/>
                <a:gd name="T15" fmla="*/ 36 h 36"/>
                <a:gd name="T16" fmla="*/ 59 w 59"/>
                <a:gd name="T17" fmla="*/ 35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9" h="36">
                  <a:moveTo>
                    <a:pt x="59" y="35"/>
                  </a:moveTo>
                  <a:cubicBezTo>
                    <a:pt x="59" y="1"/>
                    <a:pt x="59" y="1"/>
                    <a:pt x="59" y="1"/>
                  </a:cubicBezTo>
                  <a:cubicBezTo>
                    <a:pt x="59" y="1"/>
                    <a:pt x="58" y="0"/>
                    <a:pt x="58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35"/>
                    <a:pt x="1" y="36"/>
                    <a:pt x="2" y="36"/>
                  </a:cubicBezTo>
                  <a:cubicBezTo>
                    <a:pt x="58" y="36"/>
                    <a:pt x="58" y="36"/>
                    <a:pt x="58" y="36"/>
                  </a:cubicBezTo>
                  <a:cubicBezTo>
                    <a:pt x="58" y="36"/>
                    <a:pt x="59" y="35"/>
                    <a:pt x="59" y="35"/>
                  </a:cubicBezTo>
                  <a:close/>
                </a:path>
              </a:pathLst>
            </a:custGeom>
            <a:solidFill>
              <a:srgbClr val="F9F9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6" name="Freeform 24"/>
            <p:cNvSpPr/>
            <p:nvPr/>
          </p:nvSpPr>
          <p:spPr bwMode="auto">
            <a:xfrm>
              <a:off x="3248685" y="2245243"/>
              <a:ext cx="306492" cy="184571"/>
            </a:xfrm>
            <a:custGeom>
              <a:avLst/>
              <a:gdLst>
                <a:gd name="T0" fmla="*/ 59 w 76"/>
                <a:gd name="T1" fmla="*/ 13 h 46"/>
                <a:gd name="T2" fmla="*/ 58 w 76"/>
                <a:gd name="T3" fmla="*/ 13 h 46"/>
                <a:gd name="T4" fmla="*/ 41 w 76"/>
                <a:gd name="T5" fmla="*/ 0 h 46"/>
                <a:gd name="T6" fmla="*/ 23 w 76"/>
                <a:gd name="T7" fmla="*/ 12 h 46"/>
                <a:gd name="T8" fmla="*/ 19 w 76"/>
                <a:gd name="T9" fmla="*/ 11 h 46"/>
                <a:gd name="T10" fmla="*/ 11 w 76"/>
                <a:gd name="T11" fmla="*/ 19 h 46"/>
                <a:gd name="T12" fmla="*/ 0 w 76"/>
                <a:gd name="T13" fmla="*/ 32 h 46"/>
                <a:gd name="T14" fmla="*/ 14 w 76"/>
                <a:gd name="T15" fmla="*/ 46 h 46"/>
                <a:gd name="T16" fmla="*/ 14 w 76"/>
                <a:gd name="T17" fmla="*/ 46 h 46"/>
                <a:gd name="T18" fmla="*/ 15 w 76"/>
                <a:gd name="T19" fmla="*/ 46 h 46"/>
                <a:gd name="T20" fmla="*/ 59 w 76"/>
                <a:gd name="T21" fmla="*/ 46 h 46"/>
                <a:gd name="T22" fmla="*/ 76 w 76"/>
                <a:gd name="T23" fmla="*/ 29 h 46"/>
                <a:gd name="T24" fmla="*/ 59 w 76"/>
                <a:gd name="T25" fmla="*/ 13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6" h="46">
                  <a:moveTo>
                    <a:pt x="59" y="13"/>
                  </a:moveTo>
                  <a:cubicBezTo>
                    <a:pt x="58" y="13"/>
                    <a:pt x="58" y="13"/>
                    <a:pt x="58" y="13"/>
                  </a:cubicBezTo>
                  <a:cubicBezTo>
                    <a:pt x="56" y="5"/>
                    <a:pt x="49" y="0"/>
                    <a:pt x="41" y="0"/>
                  </a:cubicBezTo>
                  <a:cubicBezTo>
                    <a:pt x="33" y="0"/>
                    <a:pt x="26" y="5"/>
                    <a:pt x="23" y="12"/>
                  </a:cubicBezTo>
                  <a:cubicBezTo>
                    <a:pt x="22" y="11"/>
                    <a:pt x="20" y="11"/>
                    <a:pt x="19" y="11"/>
                  </a:cubicBezTo>
                  <a:cubicBezTo>
                    <a:pt x="14" y="11"/>
                    <a:pt x="11" y="14"/>
                    <a:pt x="11" y="19"/>
                  </a:cubicBezTo>
                  <a:cubicBezTo>
                    <a:pt x="5" y="20"/>
                    <a:pt x="0" y="25"/>
                    <a:pt x="0" y="32"/>
                  </a:cubicBezTo>
                  <a:cubicBezTo>
                    <a:pt x="0" y="40"/>
                    <a:pt x="6" y="46"/>
                    <a:pt x="14" y="46"/>
                  </a:cubicBezTo>
                  <a:cubicBezTo>
                    <a:pt x="14" y="46"/>
                    <a:pt x="14" y="46"/>
                    <a:pt x="14" y="46"/>
                  </a:cubicBezTo>
                  <a:cubicBezTo>
                    <a:pt x="15" y="46"/>
                    <a:pt x="15" y="46"/>
                    <a:pt x="15" y="46"/>
                  </a:cubicBezTo>
                  <a:cubicBezTo>
                    <a:pt x="59" y="46"/>
                    <a:pt x="59" y="46"/>
                    <a:pt x="59" y="46"/>
                  </a:cubicBezTo>
                  <a:cubicBezTo>
                    <a:pt x="68" y="46"/>
                    <a:pt x="76" y="38"/>
                    <a:pt x="76" y="29"/>
                  </a:cubicBezTo>
                  <a:cubicBezTo>
                    <a:pt x="76" y="20"/>
                    <a:pt x="68" y="13"/>
                    <a:pt x="59" y="13"/>
                  </a:cubicBez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7" name="Freeform 25"/>
            <p:cNvSpPr>
              <a:spLocks noEditPoints="1"/>
            </p:cNvSpPr>
            <p:nvPr/>
          </p:nvSpPr>
          <p:spPr bwMode="auto">
            <a:xfrm>
              <a:off x="2466368" y="2827747"/>
              <a:ext cx="401319" cy="397931"/>
            </a:xfrm>
            <a:custGeom>
              <a:avLst/>
              <a:gdLst>
                <a:gd name="T0" fmla="*/ 0 w 100"/>
                <a:gd name="T1" fmla="*/ 50 h 99"/>
                <a:gd name="T2" fmla="*/ 99 w 100"/>
                <a:gd name="T3" fmla="*/ 48 h 99"/>
                <a:gd name="T4" fmla="*/ 82 w 100"/>
                <a:gd name="T5" fmla="*/ 76 h 99"/>
                <a:gd name="T6" fmla="*/ 73 w 100"/>
                <a:gd name="T7" fmla="*/ 72 h 99"/>
                <a:gd name="T8" fmla="*/ 78 w 100"/>
                <a:gd name="T9" fmla="*/ 81 h 99"/>
                <a:gd name="T10" fmla="*/ 67 w 100"/>
                <a:gd name="T11" fmla="*/ 82 h 99"/>
                <a:gd name="T12" fmla="*/ 62 w 100"/>
                <a:gd name="T13" fmla="*/ 84 h 99"/>
                <a:gd name="T14" fmla="*/ 54 w 100"/>
                <a:gd name="T15" fmla="*/ 91 h 99"/>
                <a:gd name="T16" fmla="*/ 50 w 100"/>
                <a:gd name="T17" fmla="*/ 82 h 99"/>
                <a:gd name="T18" fmla="*/ 47 w 100"/>
                <a:gd name="T19" fmla="*/ 91 h 99"/>
                <a:gd name="T20" fmla="*/ 39 w 100"/>
                <a:gd name="T21" fmla="*/ 85 h 99"/>
                <a:gd name="T22" fmla="*/ 34 w 100"/>
                <a:gd name="T23" fmla="*/ 83 h 99"/>
                <a:gd name="T24" fmla="*/ 23 w 100"/>
                <a:gd name="T25" fmla="*/ 82 h 99"/>
                <a:gd name="T26" fmla="*/ 27 w 100"/>
                <a:gd name="T27" fmla="*/ 73 h 99"/>
                <a:gd name="T28" fmla="*/ 19 w 100"/>
                <a:gd name="T29" fmla="*/ 77 h 99"/>
                <a:gd name="T30" fmla="*/ 17 w 100"/>
                <a:gd name="T31" fmla="*/ 66 h 99"/>
                <a:gd name="T32" fmla="*/ 15 w 100"/>
                <a:gd name="T33" fmla="*/ 62 h 99"/>
                <a:gd name="T34" fmla="*/ 8 w 100"/>
                <a:gd name="T35" fmla="*/ 54 h 99"/>
                <a:gd name="T36" fmla="*/ 17 w 100"/>
                <a:gd name="T37" fmla="*/ 50 h 99"/>
                <a:gd name="T38" fmla="*/ 8 w 100"/>
                <a:gd name="T39" fmla="*/ 47 h 99"/>
                <a:gd name="T40" fmla="*/ 15 w 100"/>
                <a:gd name="T41" fmla="*/ 39 h 99"/>
                <a:gd name="T42" fmla="*/ 16 w 100"/>
                <a:gd name="T43" fmla="*/ 35 h 99"/>
                <a:gd name="T44" fmla="*/ 17 w 100"/>
                <a:gd name="T45" fmla="*/ 23 h 99"/>
                <a:gd name="T46" fmla="*/ 26 w 100"/>
                <a:gd name="T47" fmla="*/ 27 h 99"/>
                <a:gd name="T48" fmla="*/ 22 w 100"/>
                <a:gd name="T49" fmla="*/ 18 h 99"/>
                <a:gd name="T50" fmla="*/ 33 w 100"/>
                <a:gd name="T51" fmla="*/ 17 h 99"/>
                <a:gd name="T52" fmla="*/ 37 w 100"/>
                <a:gd name="T53" fmla="*/ 15 h 99"/>
                <a:gd name="T54" fmla="*/ 46 w 100"/>
                <a:gd name="T55" fmla="*/ 8 h 99"/>
                <a:gd name="T56" fmla="*/ 49 w 100"/>
                <a:gd name="T57" fmla="*/ 17 h 99"/>
                <a:gd name="T58" fmla="*/ 52 w 100"/>
                <a:gd name="T59" fmla="*/ 8 h 99"/>
                <a:gd name="T60" fmla="*/ 61 w 100"/>
                <a:gd name="T61" fmla="*/ 15 h 99"/>
                <a:gd name="T62" fmla="*/ 65 w 100"/>
                <a:gd name="T63" fmla="*/ 16 h 99"/>
                <a:gd name="T64" fmla="*/ 76 w 100"/>
                <a:gd name="T65" fmla="*/ 17 h 99"/>
                <a:gd name="T66" fmla="*/ 72 w 100"/>
                <a:gd name="T67" fmla="*/ 26 h 99"/>
                <a:gd name="T68" fmla="*/ 81 w 100"/>
                <a:gd name="T69" fmla="*/ 22 h 99"/>
                <a:gd name="T70" fmla="*/ 82 w 100"/>
                <a:gd name="T71" fmla="*/ 33 h 99"/>
                <a:gd name="T72" fmla="*/ 84 w 100"/>
                <a:gd name="T73" fmla="*/ 37 h 99"/>
                <a:gd name="T74" fmla="*/ 91 w 100"/>
                <a:gd name="T75" fmla="*/ 45 h 99"/>
                <a:gd name="T76" fmla="*/ 82 w 100"/>
                <a:gd name="T77" fmla="*/ 49 h 99"/>
                <a:gd name="T78" fmla="*/ 92 w 100"/>
                <a:gd name="T79" fmla="*/ 52 h 99"/>
                <a:gd name="T80" fmla="*/ 85 w 100"/>
                <a:gd name="T81" fmla="*/ 61 h 99"/>
                <a:gd name="T82" fmla="*/ 83 w 100"/>
                <a:gd name="T83" fmla="*/ 65 h 99"/>
                <a:gd name="T84" fmla="*/ 82 w 100"/>
                <a:gd name="T85" fmla="*/ 76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00" h="99">
                  <a:moveTo>
                    <a:pt x="49" y="0"/>
                  </a:moveTo>
                  <a:cubicBezTo>
                    <a:pt x="22" y="1"/>
                    <a:pt x="0" y="23"/>
                    <a:pt x="0" y="50"/>
                  </a:cubicBezTo>
                  <a:cubicBezTo>
                    <a:pt x="1" y="78"/>
                    <a:pt x="24" y="99"/>
                    <a:pt x="51" y="99"/>
                  </a:cubicBezTo>
                  <a:cubicBezTo>
                    <a:pt x="78" y="98"/>
                    <a:pt x="100" y="75"/>
                    <a:pt x="99" y="48"/>
                  </a:cubicBezTo>
                  <a:cubicBezTo>
                    <a:pt x="98" y="21"/>
                    <a:pt x="76" y="0"/>
                    <a:pt x="49" y="0"/>
                  </a:cubicBezTo>
                  <a:close/>
                  <a:moveTo>
                    <a:pt x="82" y="76"/>
                  </a:moveTo>
                  <a:cubicBezTo>
                    <a:pt x="78" y="72"/>
                    <a:pt x="78" y="72"/>
                    <a:pt x="78" y="72"/>
                  </a:cubicBezTo>
                  <a:cubicBezTo>
                    <a:pt x="76" y="70"/>
                    <a:pt x="74" y="70"/>
                    <a:pt x="73" y="72"/>
                  </a:cubicBezTo>
                  <a:cubicBezTo>
                    <a:pt x="72" y="73"/>
                    <a:pt x="72" y="75"/>
                    <a:pt x="73" y="76"/>
                  </a:cubicBezTo>
                  <a:cubicBezTo>
                    <a:pt x="78" y="81"/>
                    <a:pt x="78" y="81"/>
                    <a:pt x="78" y="81"/>
                  </a:cubicBezTo>
                  <a:cubicBezTo>
                    <a:pt x="75" y="83"/>
                    <a:pt x="72" y="85"/>
                    <a:pt x="69" y="87"/>
                  </a:cubicBezTo>
                  <a:cubicBezTo>
                    <a:pt x="67" y="82"/>
                    <a:pt x="67" y="82"/>
                    <a:pt x="67" y="82"/>
                  </a:cubicBezTo>
                  <a:cubicBezTo>
                    <a:pt x="66" y="81"/>
                    <a:pt x="65" y="80"/>
                    <a:pt x="64" y="81"/>
                  </a:cubicBezTo>
                  <a:cubicBezTo>
                    <a:pt x="62" y="82"/>
                    <a:pt x="62" y="83"/>
                    <a:pt x="62" y="84"/>
                  </a:cubicBezTo>
                  <a:cubicBezTo>
                    <a:pt x="64" y="89"/>
                    <a:pt x="64" y="89"/>
                    <a:pt x="64" y="89"/>
                  </a:cubicBezTo>
                  <a:cubicBezTo>
                    <a:pt x="61" y="90"/>
                    <a:pt x="58" y="91"/>
                    <a:pt x="54" y="91"/>
                  </a:cubicBezTo>
                  <a:cubicBezTo>
                    <a:pt x="54" y="85"/>
                    <a:pt x="54" y="85"/>
                    <a:pt x="54" y="85"/>
                  </a:cubicBezTo>
                  <a:cubicBezTo>
                    <a:pt x="54" y="83"/>
                    <a:pt x="52" y="82"/>
                    <a:pt x="50" y="82"/>
                  </a:cubicBezTo>
                  <a:cubicBezTo>
                    <a:pt x="49" y="82"/>
                    <a:pt x="47" y="83"/>
                    <a:pt x="47" y="85"/>
                  </a:cubicBezTo>
                  <a:cubicBezTo>
                    <a:pt x="47" y="91"/>
                    <a:pt x="47" y="91"/>
                    <a:pt x="47" y="91"/>
                  </a:cubicBezTo>
                  <a:cubicBezTo>
                    <a:pt x="44" y="91"/>
                    <a:pt x="40" y="90"/>
                    <a:pt x="37" y="89"/>
                  </a:cubicBezTo>
                  <a:cubicBezTo>
                    <a:pt x="39" y="85"/>
                    <a:pt x="39" y="85"/>
                    <a:pt x="39" y="85"/>
                  </a:cubicBezTo>
                  <a:cubicBezTo>
                    <a:pt x="39" y="83"/>
                    <a:pt x="39" y="82"/>
                    <a:pt x="37" y="82"/>
                  </a:cubicBezTo>
                  <a:cubicBezTo>
                    <a:pt x="36" y="81"/>
                    <a:pt x="35" y="82"/>
                    <a:pt x="34" y="83"/>
                  </a:cubicBezTo>
                  <a:cubicBezTo>
                    <a:pt x="33" y="88"/>
                    <a:pt x="33" y="88"/>
                    <a:pt x="33" y="88"/>
                  </a:cubicBezTo>
                  <a:cubicBezTo>
                    <a:pt x="29" y="86"/>
                    <a:pt x="26" y="84"/>
                    <a:pt x="23" y="82"/>
                  </a:cubicBezTo>
                  <a:cubicBezTo>
                    <a:pt x="28" y="77"/>
                    <a:pt x="28" y="77"/>
                    <a:pt x="28" y="77"/>
                  </a:cubicBezTo>
                  <a:cubicBezTo>
                    <a:pt x="29" y="76"/>
                    <a:pt x="29" y="74"/>
                    <a:pt x="27" y="73"/>
                  </a:cubicBezTo>
                  <a:cubicBezTo>
                    <a:pt x="26" y="71"/>
                    <a:pt x="24" y="72"/>
                    <a:pt x="23" y="73"/>
                  </a:cubicBezTo>
                  <a:cubicBezTo>
                    <a:pt x="19" y="77"/>
                    <a:pt x="19" y="77"/>
                    <a:pt x="19" y="77"/>
                  </a:cubicBezTo>
                  <a:cubicBezTo>
                    <a:pt x="16" y="75"/>
                    <a:pt x="14" y="72"/>
                    <a:pt x="12" y="68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18" y="66"/>
                    <a:pt x="19" y="64"/>
                    <a:pt x="18" y="63"/>
                  </a:cubicBezTo>
                  <a:cubicBezTo>
                    <a:pt x="18" y="62"/>
                    <a:pt x="16" y="62"/>
                    <a:pt x="15" y="62"/>
                  </a:cubicBezTo>
                  <a:cubicBezTo>
                    <a:pt x="11" y="64"/>
                    <a:pt x="11" y="64"/>
                    <a:pt x="11" y="64"/>
                  </a:cubicBezTo>
                  <a:cubicBezTo>
                    <a:pt x="9" y="61"/>
                    <a:pt x="8" y="57"/>
                    <a:pt x="8" y="54"/>
                  </a:cubicBezTo>
                  <a:cubicBezTo>
                    <a:pt x="14" y="54"/>
                    <a:pt x="14" y="54"/>
                    <a:pt x="14" y="54"/>
                  </a:cubicBezTo>
                  <a:cubicBezTo>
                    <a:pt x="16" y="54"/>
                    <a:pt x="18" y="52"/>
                    <a:pt x="17" y="50"/>
                  </a:cubicBezTo>
                  <a:cubicBezTo>
                    <a:pt x="17" y="48"/>
                    <a:pt x="16" y="47"/>
                    <a:pt x="14" y="47"/>
                  </a:cubicBezTo>
                  <a:cubicBezTo>
                    <a:pt x="8" y="47"/>
                    <a:pt x="8" y="47"/>
                    <a:pt x="8" y="47"/>
                  </a:cubicBezTo>
                  <a:cubicBezTo>
                    <a:pt x="8" y="44"/>
                    <a:pt x="9" y="40"/>
                    <a:pt x="10" y="37"/>
                  </a:cubicBezTo>
                  <a:cubicBezTo>
                    <a:pt x="15" y="39"/>
                    <a:pt x="15" y="39"/>
                    <a:pt x="15" y="39"/>
                  </a:cubicBezTo>
                  <a:cubicBezTo>
                    <a:pt x="16" y="39"/>
                    <a:pt x="17" y="39"/>
                    <a:pt x="18" y="37"/>
                  </a:cubicBezTo>
                  <a:cubicBezTo>
                    <a:pt x="18" y="36"/>
                    <a:pt x="18" y="35"/>
                    <a:pt x="16" y="35"/>
                  </a:cubicBezTo>
                  <a:cubicBezTo>
                    <a:pt x="11" y="33"/>
                    <a:pt x="11" y="33"/>
                    <a:pt x="11" y="33"/>
                  </a:cubicBezTo>
                  <a:cubicBezTo>
                    <a:pt x="13" y="29"/>
                    <a:pt x="15" y="26"/>
                    <a:pt x="17" y="23"/>
                  </a:cubicBezTo>
                  <a:cubicBezTo>
                    <a:pt x="22" y="27"/>
                    <a:pt x="22" y="27"/>
                    <a:pt x="22" y="27"/>
                  </a:cubicBezTo>
                  <a:cubicBezTo>
                    <a:pt x="23" y="28"/>
                    <a:pt x="25" y="28"/>
                    <a:pt x="26" y="27"/>
                  </a:cubicBezTo>
                  <a:cubicBezTo>
                    <a:pt x="28" y="26"/>
                    <a:pt x="28" y="24"/>
                    <a:pt x="26" y="22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5" y="16"/>
                    <a:pt x="28" y="14"/>
                    <a:pt x="31" y="12"/>
                  </a:cubicBezTo>
                  <a:cubicBezTo>
                    <a:pt x="33" y="17"/>
                    <a:pt x="33" y="17"/>
                    <a:pt x="33" y="17"/>
                  </a:cubicBezTo>
                  <a:cubicBezTo>
                    <a:pt x="33" y="18"/>
                    <a:pt x="35" y="19"/>
                    <a:pt x="36" y="18"/>
                  </a:cubicBezTo>
                  <a:cubicBezTo>
                    <a:pt x="37" y="18"/>
                    <a:pt x="38" y="16"/>
                    <a:pt x="37" y="15"/>
                  </a:cubicBezTo>
                  <a:cubicBezTo>
                    <a:pt x="35" y="10"/>
                    <a:pt x="35" y="10"/>
                    <a:pt x="35" y="10"/>
                  </a:cubicBezTo>
                  <a:cubicBezTo>
                    <a:pt x="38" y="9"/>
                    <a:pt x="42" y="8"/>
                    <a:pt x="46" y="8"/>
                  </a:cubicBezTo>
                  <a:cubicBezTo>
                    <a:pt x="46" y="14"/>
                    <a:pt x="46" y="14"/>
                    <a:pt x="46" y="14"/>
                  </a:cubicBezTo>
                  <a:cubicBezTo>
                    <a:pt x="46" y="16"/>
                    <a:pt x="47" y="17"/>
                    <a:pt x="49" y="17"/>
                  </a:cubicBezTo>
                  <a:cubicBezTo>
                    <a:pt x="51" y="17"/>
                    <a:pt x="52" y="16"/>
                    <a:pt x="52" y="14"/>
                  </a:cubicBezTo>
                  <a:cubicBezTo>
                    <a:pt x="52" y="8"/>
                    <a:pt x="52" y="8"/>
                    <a:pt x="52" y="8"/>
                  </a:cubicBezTo>
                  <a:cubicBezTo>
                    <a:pt x="56" y="8"/>
                    <a:pt x="59" y="9"/>
                    <a:pt x="63" y="10"/>
                  </a:cubicBezTo>
                  <a:cubicBezTo>
                    <a:pt x="61" y="15"/>
                    <a:pt x="61" y="15"/>
                    <a:pt x="61" y="15"/>
                  </a:cubicBezTo>
                  <a:cubicBezTo>
                    <a:pt x="60" y="16"/>
                    <a:pt x="61" y="17"/>
                    <a:pt x="62" y="18"/>
                  </a:cubicBezTo>
                  <a:cubicBezTo>
                    <a:pt x="63" y="18"/>
                    <a:pt x="65" y="18"/>
                    <a:pt x="65" y="16"/>
                  </a:cubicBezTo>
                  <a:cubicBezTo>
                    <a:pt x="67" y="11"/>
                    <a:pt x="67" y="11"/>
                    <a:pt x="67" y="11"/>
                  </a:cubicBezTo>
                  <a:cubicBezTo>
                    <a:pt x="70" y="13"/>
                    <a:pt x="73" y="15"/>
                    <a:pt x="76" y="17"/>
                  </a:cubicBezTo>
                  <a:cubicBezTo>
                    <a:pt x="72" y="21"/>
                    <a:pt x="72" y="21"/>
                    <a:pt x="72" y="21"/>
                  </a:cubicBezTo>
                  <a:cubicBezTo>
                    <a:pt x="71" y="23"/>
                    <a:pt x="71" y="25"/>
                    <a:pt x="72" y="26"/>
                  </a:cubicBezTo>
                  <a:cubicBezTo>
                    <a:pt x="73" y="27"/>
                    <a:pt x="76" y="27"/>
                    <a:pt x="77" y="26"/>
                  </a:cubicBezTo>
                  <a:cubicBezTo>
                    <a:pt x="81" y="22"/>
                    <a:pt x="81" y="22"/>
                    <a:pt x="81" y="22"/>
                  </a:cubicBezTo>
                  <a:cubicBezTo>
                    <a:pt x="84" y="24"/>
                    <a:pt x="86" y="28"/>
                    <a:pt x="87" y="31"/>
                  </a:cubicBezTo>
                  <a:cubicBezTo>
                    <a:pt x="82" y="33"/>
                    <a:pt x="82" y="33"/>
                    <a:pt x="82" y="33"/>
                  </a:cubicBezTo>
                  <a:cubicBezTo>
                    <a:pt x="81" y="34"/>
                    <a:pt x="81" y="35"/>
                    <a:pt x="81" y="36"/>
                  </a:cubicBezTo>
                  <a:cubicBezTo>
                    <a:pt x="82" y="37"/>
                    <a:pt x="83" y="38"/>
                    <a:pt x="84" y="37"/>
                  </a:cubicBezTo>
                  <a:cubicBezTo>
                    <a:pt x="89" y="35"/>
                    <a:pt x="89" y="35"/>
                    <a:pt x="89" y="35"/>
                  </a:cubicBezTo>
                  <a:cubicBezTo>
                    <a:pt x="90" y="38"/>
                    <a:pt x="91" y="42"/>
                    <a:pt x="91" y="45"/>
                  </a:cubicBezTo>
                  <a:cubicBezTo>
                    <a:pt x="85" y="45"/>
                    <a:pt x="85" y="45"/>
                    <a:pt x="85" y="45"/>
                  </a:cubicBezTo>
                  <a:cubicBezTo>
                    <a:pt x="83" y="45"/>
                    <a:pt x="82" y="47"/>
                    <a:pt x="82" y="49"/>
                  </a:cubicBezTo>
                  <a:cubicBezTo>
                    <a:pt x="82" y="51"/>
                    <a:pt x="84" y="52"/>
                    <a:pt x="85" y="52"/>
                  </a:cubicBezTo>
                  <a:cubicBezTo>
                    <a:pt x="92" y="52"/>
                    <a:pt x="92" y="52"/>
                    <a:pt x="92" y="52"/>
                  </a:cubicBezTo>
                  <a:cubicBezTo>
                    <a:pt x="91" y="55"/>
                    <a:pt x="91" y="59"/>
                    <a:pt x="90" y="62"/>
                  </a:cubicBezTo>
                  <a:cubicBezTo>
                    <a:pt x="85" y="61"/>
                    <a:pt x="85" y="61"/>
                    <a:pt x="85" y="61"/>
                  </a:cubicBezTo>
                  <a:cubicBezTo>
                    <a:pt x="84" y="60"/>
                    <a:pt x="82" y="61"/>
                    <a:pt x="82" y="62"/>
                  </a:cubicBezTo>
                  <a:cubicBezTo>
                    <a:pt x="81" y="63"/>
                    <a:pt x="82" y="64"/>
                    <a:pt x="83" y="65"/>
                  </a:cubicBezTo>
                  <a:cubicBezTo>
                    <a:pt x="88" y="67"/>
                    <a:pt x="88" y="67"/>
                    <a:pt x="88" y="67"/>
                  </a:cubicBezTo>
                  <a:cubicBezTo>
                    <a:pt x="86" y="70"/>
                    <a:pt x="84" y="73"/>
                    <a:pt x="82" y="76"/>
                  </a:cubicBezTo>
                  <a:close/>
                </a:path>
              </a:pathLst>
            </a:custGeom>
            <a:solidFill>
              <a:srgbClr val="F9F9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8" name="Freeform 26"/>
            <p:cNvSpPr/>
            <p:nvPr/>
          </p:nvSpPr>
          <p:spPr bwMode="auto">
            <a:xfrm>
              <a:off x="2639087" y="2907333"/>
              <a:ext cx="55880" cy="145626"/>
            </a:xfrm>
            <a:custGeom>
              <a:avLst/>
              <a:gdLst>
                <a:gd name="T0" fmla="*/ 9 w 14"/>
                <a:gd name="T1" fmla="*/ 22 h 36"/>
                <a:gd name="T2" fmla="*/ 9 w 14"/>
                <a:gd name="T3" fmla="*/ 3 h 36"/>
                <a:gd name="T4" fmla="*/ 6 w 14"/>
                <a:gd name="T5" fmla="*/ 0 h 36"/>
                <a:gd name="T6" fmla="*/ 4 w 14"/>
                <a:gd name="T7" fmla="*/ 3 h 36"/>
                <a:gd name="T8" fmla="*/ 4 w 14"/>
                <a:gd name="T9" fmla="*/ 22 h 36"/>
                <a:gd name="T10" fmla="*/ 0 w 14"/>
                <a:gd name="T11" fmla="*/ 29 h 36"/>
                <a:gd name="T12" fmla="*/ 7 w 14"/>
                <a:gd name="T13" fmla="*/ 36 h 36"/>
                <a:gd name="T14" fmla="*/ 14 w 14"/>
                <a:gd name="T15" fmla="*/ 29 h 36"/>
                <a:gd name="T16" fmla="*/ 9 w 14"/>
                <a:gd name="T17" fmla="*/ 22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" h="36">
                  <a:moveTo>
                    <a:pt x="9" y="22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1"/>
                    <a:pt x="7" y="0"/>
                    <a:pt x="6" y="0"/>
                  </a:cubicBezTo>
                  <a:cubicBezTo>
                    <a:pt x="5" y="0"/>
                    <a:pt x="4" y="1"/>
                    <a:pt x="4" y="3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1" y="23"/>
                    <a:pt x="0" y="26"/>
                    <a:pt x="0" y="29"/>
                  </a:cubicBezTo>
                  <a:cubicBezTo>
                    <a:pt x="0" y="33"/>
                    <a:pt x="3" y="36"/>
                    <a:pt x="7" y="36"/>
                  </a:cubicBezTo>
                  <a:cubicBezTo>
                    <a:pt x="11" y="36"/>
                    <a:pt x="14" y="33"/>
                    <a:pt x="14" y="29"/>
                  </a:cubicBezTo>
                  <a:cubicBezTo>
                    <a:pt x="14" y="26"/>
                    <a:pt x="12" y="23"/>
                    <a:pt x="9" y="22"/>
                  </a:cubicBezTo>
                  <a:close/>
                </a:path>
              </a:pathLst>
            </a:custGeom>
            <a:solidFill>
              <a:srgbClr val="F9F9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9" name="Freeform 27"/>
            <p:cNvSpPr/>
            <p:nvPr/>
          </p:nvSpPr>
          <p:spPr bwMode="auto">
            <a:xfrm>
              <a:off x="2650941" y="3059732"/>
              <a:ext cx="32173" cy="77893"/>
            </a:xfrm>
            <a:custGeom>
              <a:avLst/>
              <a:gdLst>
                <a:gd name="T0" fmla="*/ 0 w 8"/>
                <a:gd name="T1" fmla="*/ 0 h 19"/>
                <a:gd name="T2" fmla="*/ 0 w 8"/>
                <a:gd name="T3" fmla="*/ 15 h 19"/>
                <a:gd name="T4" fmla="*/ 4 w 8"/>
                <a:gd name="T5" fmla="*/ 19 h 19"/>
                <a:gd name="T6" fmla="*/ 8 w 8"/>
                <a:gd name="T7" fmla="*/ 15 h 19"/>
                <a:gd name="T8" fmla="*/ 8 w 8"/>
                <a:gd name="T9" fmla="*/ 0 h 19"/>
                <a:gd name="T10" fmla="*/ 4 w 8"/>
                <a:gd name="T11" fmla="*/ 1 h 19"/>
                <a:gd name="T12" fmla="*/ 0 w 8"/>
                <a:gd name="T1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19">
                  <a:moveTo>
                    <a:pt x="0" y="0"/>
                  </a:moveTo>
                  <a:cubicBezTo>
                    <a:pt x="0" y="15"/>
                    <a:pt x="0" y="15"/>
                    <a:pt x="0" y="15"/>
                  </a:cubicBezTo>
                  <a:cubicBezTo>
                    <a:pt x="0" y="17"/>
                    <a:pt x="2" y="19"/>
                    <a:pt x="4" y="19"/>
                  </a:cubicBezTo>
                  <a:cubicBezTo>
                    <a:pt x="7" y="19"/>
                    <a:pt x="8" y="17"/>
                    <a:pt x="8" y="15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1"/>
                    <a:pt x="5" y="1"/>
                    <a:pt x="4" y="1"/>
                  </a:cubicBezTo>
                  <a:cubicBezTo>
                    <a:pt x="3" y="1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F9F9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0" name="Oval 28"/>
            <p:cNvSpPr>
              <a:spLocks noChangeArrowheads="1"/>
            </p:cNvSpPr>
            <p:nvPr/>
          </p:nvSpPr>
          <p:spPr bwMode="auto">
            <a:xfrm>
              <a:off x="1506252" y="2883626"/>
              <a:ext cx="125306" cy="120227"/>
            </a:xfrm>
            <a:prstGeom prst="ellipse">
              <a:avLst/>
            </a:prstGeom>
            <a:solidFill>
              <a:srgbClr val="F9F9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1" name="Freeform 29"/>
            <p:cNvSpPr/>
            <p:nvPr/>
          </p:nvSpPr>
          <p:spPr bwMode="auto">
            <a:xfrm>
              <a:off x="1430052" y="3003852"/>
              <a:ext cx="277705" cy="165946"/>
            </a:xfrm>
            <a:custGeom>
              <a:avLst/>
              <a:gdLst>
                <a:gd name="T0" fmla="*/ 69 w 69"/>
                <a:gd name="T1" fmla="*/ 18 h 41"/>
                <a:gd name="T2" fmla="*/ 68 w 69"/>
                <a:gd name="T3" fmla="*/ 18 h 41"/>
                <a:gd name="T4" fmla="*/ 42 w 69"/>
                <a:gd name="T5" fmla="*/ 3 h 41"/>
                <a:gd name="T6" fmla="*/ 41 w 69"/>
                <a:gd name="T7" fmla="*/ 3 h 41"/>
                <a:gd name="T8" fmla="*/ 30 w 69"/>
                <a:gd name="T9" fmla="*/ 3 h 41"/>
                <a:gd name="T10" fmla="*/ 0 w 69"/>
                <a:gd name="T11" fmla="*/ 20 h 41"/>
                <a:gd name="T12" fmla="*/ 0 w 69"/>
                <a:gd name="T13" fmla="*/ 41 h 41"/>
                <a:gd name="T14" fmla="*/ 14 w 69"/>
                <a:gd name="T15" fmla="*/ 41 h 41"/>
                <a:gd name="T16" fmla="*/ 14 w 69"/>
                <a:gd name="T17" fmla="*/ 30 h 41"/>
                <a:gd name="T18" fmla="*/ 17 w 69"/>
                <a:gd name="T19" fmla="*/ 30 h 41"/>
                <a:gd name="T20" fmla="*/ 17 w 69"/>
                <a:gd name="T21" fmla="*/ 41 h 41"/>
                <a:gd name="T22" fmla="*/ 52 w 69"/>
                <a:gd name="T23" fmla="*/ 41 h 41"/>
                <a:gd name="T24" fmla="*/ 52 w 69"/>
                <a:gd name="T25" fmla="*/ 30 h 41"/>
                <a:gd name="T26" fmla="*/ 55 w 69"/>
                <a:gd name="T27" fmla="*/ 30 h 41"/>
                <a:gd name="T28" fmla="*/ 55 w 69"/>
                <a:gd name="T29" fmla="*/ 41 h 41"/>
                <a:gd name="T30" fmla="*/ 69 w 69"/>
                <a:gd name="T31" fmla="*/ 41 h 41"/>
                <a:gd name="T32" fmla="*/ 69 w 69"/>
                <a:gd name="T33" fmla="*/ 19 h 41"/>
                <a:gd name="T34" fmla="*/ 69 w 69"/>
                <a:gd name="T35" fmla="*/ 19 h 41"/>
                <a:gd name="T36" fmla="*/ 69 w 69"/>
                <a:gd name="T37" fmla="*/ 18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9" h="41">
                  <a:moveTo>
                    <a:pt x="69" y="18"/>
                  </a:moveTo>
                  <a:cubicBezTo>
                    <a:pt x="68" y="18"/>
                    <a:pt x="68" y="18"/>
                    <a:pt x="68" y="18"/>
                  </a:cubicBezTo>
                  <a:cubicBezTo>
                    <a:pt x="67" y="6"/>
                    <a:pt x="50" y="3"/>
                    <a:pt x="42" y="3"/>
                  </a:cubicBezTo>
                  <a:cubicBezTo>
                    <a:pt x="42" y="3"/>
                    <a:pt x="41" y="3"/>
                    <a:pt x="41" y="3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30" y="3"/>
                    <a:pt x="0" y="0"/>
                    <a:pt x="0" y="20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4" y="41"/>
                    <a:pt x="14" y="41"/>
                    <a:pt x="14" y="41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7" y="30"/>
                    <a:pt x="17" y="30"/>
                    <a:pt x="17" y="30"/>
                  </a:cubicBezTo>
                  <a:cubicBezTo>
                    <a:pt x="17" y="41"/>
                    <a:pt x="17" y="41"/>
                    <a:pt x="17" y="41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2" y="30"/>
                    <a:pt x="52" y="30"/>
                    <a:pt x="52" y="30"/>
                  </a:cubicBezTo>
                  <a:cubicBezTo>
                    <a:pt x="55" y="30"/>
                    <a:pt x="55" y="30"/>
                    <a:pt x="55" y="30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69" y="41"/>
                    <a:pt x="69" y="41"/>
                    <a:pt x="69" y="41"/>
                  </a:cubicBezTo>
                  <a:cubicBezTo>
                    <a:pt x="69" y="19"/>
                    <a:pt x="69" y="19"/>
                    <a:pt x="69" y="19"/>
                  </a:cubicBezTo>
                  <a:cubicBezTo>
                    <a:pt x="69" y="19"/>
                    <a:pt x="69" y="19"/>
                    <a:pt x="69" y="19"/>
                  </a:cubicBezTo>
                  <a:lnTo>
                    <a:pt x="69" y="18"/>
                  </a:lnTo>
                  <a:close/>
                </a:path>
              </a:pathLst>
            </a:custGeom>
            <a:solidFill>
              <a:srgbClr val="F9F9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2" name="Freeform 30"/>
            <p:cNvSpPr/>
            <p:nvPr/>
          </p:nvSpPr>
          <p:spPr bwMode="auto">
            <a:xfrm>
              <a:off x="1658652" y="2631321"/>
              <a:ext cx="667170" cy="665475"/>
            </a:xfrm>
            <a:custGeom>
              <a:avLst/>
              <a:gdLst>
                <a:gd name="T0" fmla="*/ 162 w 166"/>
                <a:gd name="T1" fmla="*/ 166 h 166"/>
                <a:gd name="T2" fmla="*/ 166 w 166"/>
                <a:gd name="T3" fmla="*/ 162 h 166"/>
                <a:gd name="T4" fmla="*/ 166 w 166"/>
                <a:gd name="T5" fmla="*/ 0 h 166"/>
                <a:gd name="T6" fmla="*/ 0 w 166"/>
                <a:gd name="T7" fmla="*/ 166 h 166"/>
                <a:gd name="T8" fmla="*/ 162 w 166"/>
                <a:gd name="T9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" h="166">
                  <a:moveTo>
                    <a:pt x="162" y="166"/>
                  </a:moveTo>
                  <a:cubicBezTo>
                    <a:pt x="164" y="166"/>
                    <a:pt x="166" y="164"/>
                    <a:pt x="166" y="162"/>
                  </a:cubicBezTo>
                  <a:cubicBezTo>
                    <a:pt x="166" y="0"/>
                    <a:pt x="166" y="0"/>
                    <a:pt x="166" y="0"/>
                  </a:cubicBezTo>
                  <a:cubicBezTo>
                    <a:pt x="0" y="166"/>
                    <a:pt x="0" y="166"/>
                    <a:pt x="0" y="166"/>
                  </a:cubicBezTo>
                  <a:lnTo>
                    <a:pt x="162" y="166"/>
                  </a:lnTo>
                  <a:close/>
                </a:path>
              </a:pathLst>
            </a:custGeom>
            <a:solidFill>
              <a:srgbClr val="FAE2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3" name="Freeform 31"/>
            <p:cNvSpPr/>
            <p:nvPr/>
          </p:nvSpPr>
          <p:spPr bwMode="auto">
            <a:xfrm>
              <a:off x="2021023" y="3720129"/>
              <a:ext cx="304799" cy="304799"/>
            </a:xfrm>
            <a:custGeom>
              <a:avLst/>
              <a:gdLst>
                <a:gd name="T0" fmla="*/ 76 w 76"/>
                <a:gd name="T1" fmla="*/ 0 h 76"/>
                <a:gd name="T2" fmla="*/ 76 w 76"/>
                <a:gd name="T3" fmla="*/ 0 h 76"/>
                <a:gd name="T4" fmla="*/ 0 w 76"/>
                <a:gd name="T5" fmla="*/ 76 h 76"/>
                <a:gd name="T6" fmla="*/ 72 w 76"/>
                <a:gd name="T7" fmla="*/ 76 h 76"/>
                <a:gd name="T8" fmla="*/ 76 w 76"/>
                <a:gd name="T9" fmla="*/ 72 h 76"/>
                <a:gd name="T10" fmla="*/ 76 w 76"/>
                <a:gd name="T11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6" h="76">
                  <a:moveTo>
                    <a:pt x="76" y="0"/>
                  </a:moveTo>
                  <a:cubicBezTo>
                    <a:pt x="76" y="0"/>
                    <a:pt x="76" y="0"/>
                    <a:pt x="76" y="0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72" y="76"/>
                    <a:pt x="72" y="76"/>
                    <a:pt x="72" y="76"/>
                  </a:cubicBezTo>
                  <a:cubicBezTo>
                    <a:pt x="74" y="76"/>
                    <a:pt x="76" y="75"/>
                    <a:pt x="76" y="72"/>
                  </a:cubicBezTo>
                  <a:cubicBezTo>
                    <a:pt x="76" y="0"/>
                    <a:pt x="76" y="0"/>
                    <a:pt x="76" y="0"/>
                  </a:cubicBezTo>
                </a:path>
              </a:pathLst>
            </a:custGeom>
            <a:solidFill>
              <a:srgbClr val="54AE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4" name="Freeform 32"/>
            <p:cNvSpPr>
              <a:spLocks noEditPoints="1"/>
            </p:cNvSpPr>
            <p:nvPr/>
          </p:nvSpPr>
          <p:spPr bwMode="auto">
            <a:xfrm>
              <a:off x="884801" y="3117305"/>
              <a:ext cx="304799" cy="301412"/>
            </a:xfrm>
            <a:custGeom>
              <a:avLst/>
              <a:gdLst>
                <a:gd name="T0" fmla="*/ 71 w 76"/>
                <a:gd name="T1" fmla="*/ 35 h 75"/>
                <a:gd name="T2" fmla="*/ 74 w 76"/>
                <a:gd name="T3" fmla="*/ 26 h 75"/>
                <a:gd name="T4" fmla="*/ 72 w 76"/>
                <a:gd name="T5" fmla="*/ 21 h 75"/>
                <a:gd name="T6" fmla="*/ 63 w 76"/>
                <a:gd name="T7" fmla="*/ 16 h 75"/>
                <a:gd name="T8" fmla="*/ 60 w 76"/>
                <a:gd name="T9" fmla="*/ 13 h 75"/>
                <a:gd name="T10" fmla="*/ 56 w 76"/>
                <a:gd name="T11" fmla="*/ 4 h 75"/>
                <a:gd name="T12" fmla="*/ 50 w 76"/>
                <a:gd name="T13" fmla="*/ 2 h 75"/>
                <a:gd name="T14" fmla="*/ 40 w 76"/>
                <a:gd name="T15" fmla="*/ 5 h 75"/>
                <a:gd name="T16" fmla="*/ 36 w 76"/>
                <a:gd name="T17" fmla="*/ 5 h 75"/>
                <a:gd name="T18" fmla="*/ 27 w 76"/>
                <a:gd name="T19" fmla="*/ 1 h 75"/>
                <a:gd name="T20" fmla="*/ 21 w 76"/>
                <a:gd name="T21" fmla="*/ 4 h 75"/>
                <a:gd name="T22" fmla="*/ 16 w 76"/>
                <a:gd name="T23" fmla="*/ 13 h 75"/>
                <a:gd name="T24" fmla="*/ 14 w 76"/>
                <a:gd name="T25" fmla="*/ 16 h 75"/>
                <a:gd name="T26" fmla="*/ 5 w 76"/>
                <a:gd name="T27" fmla="*/ 20 h 75"/>
                <a:gd name="T28" fmla="*/ 2 w 76"/>
                <a:gd name="T29" fmla="*/ 25 h 75"/>
                <a:gd name="T30" fmla="*/ 5 w 76"/>
                <a:gd name="T31" fmla="*/ 35 h 75"/>
                <a:gd name="T32" fmla="*/ 5 w 76"/>
                <a:gd name="T33" fmla="*/ 39 h 75"/>
                <a:gd name="T34" fmla="*/ 2 w 76"/>
                <a:gd name="T35" fmla="*/ 48 h 75"/>
                <a:gd name="T36" fmla="*/ 4 w 76"/>
                <a:gd name="T37" fmla="*/ 54 h 75"/>
                <a:gd name="T38" fmla="*/ 14 w 76"/>
                <a:gd name="T39" fmla="*/ 59 h 75"/>
                <a:gd name="T40" fmla="*/ 16 w 76"/>
                <a:gd name="T41" fmla="*/ 62 h 75"/>
                <a:gd name="T42" fmla="*/ 20 w 76"/>
                <a:gd name="T43" fmla="*/ 71 h 75"/>
                <a:gd name="T44" fmla="*/ 26 w 76"/>
                <a:gd name="T45" fmla="*/ 73 h 75"/>
                <a:gd name="T46" fmla="*/ 36 w 76"/>
                <a:gd name="T47" fmla="*/ 70 h 75"/>
                <a:gd name="T48" fmla="*/ 40 w 76"/>
                <a:gd name="T49" fmla="*/ 70 h 75"/>
                <a:gd name="T50" fmla="*/ 49 w 76"/>
                <a:gd name="T51" fmla="*/ 73 h 75"/>
                <a:gd name="T52" fmla="*/ 55 w 76"/>
                <a:gd name="T53" fmla="*/ 71 h 75"/>
                <a:gd name="T54" fmla="*/ 60 w 76"/>
                <a:gd name="T55" fmla="*/ 62 h 75"/>
                <a:gd name="T56" fmla="*/ 63 w 76"/>
                <a:gd name="T57" fmla="*/ 59 h 75"/>
                <a:gd name="T58" fmla="*/ 71 w 76"/>
                <a:gd name="T59" fmla="*/ 55 h 75"/>
                <a:gd name="T60" fmla="*/ 74 w 76"/>
                <a:gd name="T61" fmla="*/ 49 h 75"/>
                <a:gd name="T62" fmla="*/ 71 w 76"/>
                <a:gd name="T63" fmla="*/ 39 h 75"/>
                <a:gd name="T64" fmla="*/ 55 w 76"/>
                <a:gd name="T65" fmla="*/ 18 h 75"/>
                <a:gd name="T66" fmla="*/ 33 w 76"/>
                <a:gd name="T67" fmla="*/ 28 h 75"/>
                <a:gd name="T68" fmla="*/ 43 w 76"/>
                <a:gd name="T69" fmla="*/ 37 h 75"/>
                <a:gd name="T70" fmla="*/ 38 w 76"/>
                <a:gd name="T71" fmla="*/ 32 h 75"/>
                <a:gd name="T72" fmla="*/ 12 w 76"/>
                <a:gd name="T73" fmla="*/ 37 h 75"/>
                <a:gd name="T74" fmla="*/ 27 w 76"/>
                <a:gd name="T75" fmla="*/ 37 h 75"/>
                <a:gd name="T76" fmla="*/ 38 w 76"/>
                <a:gd name="T77" fmla="*/ 63 h 75"/>
                <a:gd name="T78" fmla="*/ 38 w 76"/>
                <a:gd name="T79" fmla="*/ 48 h 75"/>
                <a:gd name="T80" fmla="*/ 38 w 76"/>
                <a:gd name="T81" fmla="*/ 63 h 75"/>
                <a:gd name="T82" fmla="*/ 49 w 76"/>
                <a:gd name="T83" fmla="*/ 37 h 75"/>
                <a:gd name="T84" fmla="*/ 64 w 76"/>
                <a:gd name="T85" fmla="*/ 37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76" h="75">
                  <a:moveTo>
                    <a:pt x="76" y="39"/>
                  </a:moveTo>
                  <a:cubicBezTo>
                    <a:pt x="76" y="36"/>
                    <a:pt x="76" y="36"/>
                    <a:pt x="76" y="36"/>
                  </a:cubicBezTo>
                  <a:cubicBezTo>
                    <a:pt x="71" y="35"/>
                    <a:pt x="71" y="35"/>
                    <a:pt x="71" y="35"/>
                  </a:cubicBezTo>
                  <a:cubicBezTo>
                    <a:pt x="71" y="34"/>
                    <a:pt x="71" y="33"/>
                    <a:pt x="70" y="31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4" y="26"/>
                    <a:pt x="74" y="26"/>
                    <a:pt x="74" y="26"/>
                  </a:cubicBezTo>
                  <a:cubicBezTo>
                    <a:pt x="69" y="27"/>
                    <a:pt x="69" y="27"/>
                    <a:pt x="69" y="27"/>
                  </a:cubicBezTo>
                  <a:cubicBezTo>
                    <a:pt x="69" y="26"/>
                    <a:pt x="68" y="25"/>
                    <a:pt x="68" y="23"/>
                  </a:cubicBezTo>
                  <a:cubicBezTo>
                    <a:pt x="72" y="21"/>
                    <a:pt x="72" y="21"/>
                    <a:pt x="72" y="21"/>
                  </a:cubicBezTo>
                  <a:cubicBezTo>
                    <a:pt x="70" y="17"/>
                    <a:pt x="70" y="17"/>
                    <a:pt x="70" y="17"/>
                  </a:cubicBezTo>
                  <a:cubicBezTo>
                    <a:pt x="66" y="20"/>
                    <a:pt x="66" y="20"/>
                    <a:pt x="66" y="20"/>
                  </a:cubicBezTo>
                  <a:cubicBezTo>
                    <a:pt x="65" y="18"/>
                    <a:pt x="64" y="17"/>
                    <a:pt x="63" y="16"/>
                  </a:cubicBezTo>
                  <a:cubicBezTo>
                    <a:pt x="66" y="12"/>
                    <a:pt x="66" y="12"/>
                    <a:pt x="66" y="12"/>
                  </a:cubicBezTo>
                  <a:cubicBezTo>
                    <a:pt x="64" y="9"/>
                    <a:pt x="64" y="9"/>
                    <a:pt x="64" y="9"/>
                  </a:cubicBezTo>
                  <a:cubicBezTo>
                    <a:pt x="60" y="13"/>
                    <a:pt x="60" y="13"/>
                    <a:pt x="60" y="13"/>
                  </a:cubicBezTo>
                  <a:cubicBezTo>
                    <a:pt x="59" y="12"/>
                    <a:pt x="58" y="11"/>
                    <a:pt x="57" y="10"/>
                  </a:cubicBezTo>
                  <a:cubicBezTo>
                    <a:pt x="59" y="6"/>
                    <a:pt x="59" y="6"/>
                    <a:pt x="59" y="6"/>
                  </a:cubicBezTo>
                  <a:cubicBezTo>
                    <a:pt x="56" y="4"/>
                    <a:pt x="56" y="4"/>
                    <a:pt x="56" y="4"/>
                  </a:cubicBezTo>
                  <a:cubicBezTo>
                    <a:pt x="53" y="8"/>
                    <a:pt x="53" y="8"/>
                    <a:pt x="53" y="8"/>
                  </a:cubicBezTo>
                  <a:cubicBezTo>
                    <a:pt x="52" y="7"/>
                    <a:pt x="51" y="7"/>
                    <a:pt x="49" y="6"/>
                  </a:cubicBezTo>
                  <a:cubicBezTo>
                    <a:pt x="50" y="2"/>
                    <a:pt x="50" y="2"/>
                    <a:pt x="50" y="2"/>
                  </a:cubicBezTo>
                  <a:cubicBezTo>
                    <a:pt x="47" y="1"/>
                    <a:pt x="47" y="1"/>
                    <a:pt x="47" y="1"/>
                  </a:cubicBezTo>
                  <a:cubicBezTo>
                    <a:pt x="45" y="5"/>
                    <a:pt x="45" y="5"/>
                    <a:pt x="45" y="5"/>
                  </a:cubicBezTo>
                  <a:cubicBezTo>
                    <a:pt x="44" y="5"/>
                    <a:pt x="42" y="5"/>
                    <a:pt x="40" y="5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35" y="5"/>
                    <a:pt x="33" y="5"/>
                    <a:pt x="32" y="5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7" y="1"/>
                    <a:pt x="27" y="1"/>
                    <a:pt x="27" y="1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27" y="6"/>
                    <a:pt x="25" y="7"/>
                    <a:pt x="24" y="8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19" y="11"/>
                    <a:pt x="18" y="12"/>
                    <a:pt x="16" y="13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3" y="17"/>
                    <a:pt x="12" y="18"/>
                    <a:pt x="11" y="19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8" y="24"/>
                    <a:pt x="8" y="25"/>
                    <a:pt x="7" y="26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1" y="29"/>
                    <a:pt x="1" y="29"/>
                    <a:pt x="1" y="29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6" y="32"/>
                    <a:pt x="5" y="34"/>
                    <a:pt x="5" y="35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5" y="39"/>
                    <a:pt x="5" y="39"/>
                    <a:pt x="5" y="39"/>
                  </a:cubicBezTo>
                  <a:cubicBezTo>
                    <a:pt x="5" y="41"/>
                    <a:pt x="6" y="42"/>
                    <a:pt x="6" y="43"/>
                  </a:cubicBezTo>
                  <a:cubicBezTo>
                    <a:pt x="1" y="45"/>
                    <a:pt x="1" y="45"/>
                    <a:pt x="1" y="45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7" y="47"/>
                    <a:pt x="7" y="47"/>
                    <a:pt x="7" y="47"/>
                  </a:cubicBezTo>
                  <a:cubicBezTo>
                    <a:pt x="7" y="49"/>
                    <a:pt x="8" y="50"/>
                    <a:pt x="9" y="51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6" y="57"/>
                    <a:pt x="6" y="57"/>
                    <a:pt x="6" y="57"/>
                  </a:cubicBezTo>
                  <a:cubicBezTo>
                    <a:pt x="11" y="55"/>
                    <a:pt x="11" y="55"/>
                    <a:pt x="11" y="55"/>
                  </a:cubicBezTo>
                  <a:cubicBezTo>
                    <a:pt x="11" y="56"/>
                    <a:pt x="12" y="58"/>
                    <a:pt x="14" y="59"/>
                  </a:cubicBezTo>
                  <a:cubicBezTo>
                    <a:pt x="10" y="63"/>
                    <a:pt x="10" y="63"/>
                    <a:pt x="10" y="63"/>
                  </a:cubicBezTo>
                  <a:cubicBezTo>
                    <a:pt x="13" y="65"/>
                    <a:pt x="13" y="65"/>
                    <a:pt x="13" y="65"/>
                  </a:cubicBezTo>
                  <a:cubicBezTo>
                    <a:pt x="16" y="62"/>
                    <a:pt x="16" y="62"/>
                    <a:pt x="16" y="62"/>
                  </a:cubicBezTo>
                  <a:cubicBezTo>
                    <a:pt x="17" y="63"/>
                    <a:pt x="18" y="64"/>
                    <a:pt x="20" y="64"/>
                  </a:cubicBezTo>
                  <a:cubicBezTo>
                    <a:pt x="17" y="69"/>
                    <a:pt x="17" y="69"/>
                    <a:pt x="17" y="69"/>
                  </a:cubicBezTo>
                  <a:cubicBezTo>
                    <a:pt x="20" y="71"/>
                    <a:pt x="20" y="71"/>
                    <a:pt x="20" y="71"/>
                  </a:cubicBezTo>
                  <a:cubicBezTo>
                    <a:pt x="23" y="67"/>
                    <a:pt x="23" y="67"/>
                    <a:pt x="23" y="67"/>
                  </a:cubicBezTo>
                  <a:cubicBezTo>
                    <a:pt x="24" y="67"/>
                    <a:pt x="26" y="68"/>
                    <a:pt x="27" y="68"/>
                  </a:cubicBezTo>
                  <a:cubicBezTo>
                    <a:pt x="26" y="73"/>
                    <a:pt x="26" y="73"/>
                    <a:pt x="26" y="73"/>
                  </a:cubicBezTo>
                  <a:cubicBezTo>
                    <a:pt x="30" y="74"/>
                    <a:pt x="30" y="74"/>
                    <a:pt x="30" y="74"/>
                  </a:cubicBezTo>
                  <a:cubicBezTo>
                    <a:pt x="31" y="69"/>
                    <a:pt x="31" y="69"/>
                    <a:pt x="31" y="69"/>
                  </a:cubicBezTo>
                  <a:cubicBezTo>
                    <a:pt x="33" y="70"/>
                    <a:pt x="34" y="70"/>
                    <a:pt x="36" y="70"/>
                  </a:cubicBezTo>
                  <a:cubicBezTo>
                    <a:pt x="36" y="75"/>
                    <a:pt x="36" y="75"/>
                    <a:pt x="36" y="75"/>
                  </a:cubicBezTo>
                  <a:cubicBezTo>
                    <a:pt x="40" y="75"/>
                    <a:pt x="40" y="75"/>
                    <a:pt x="40" y="75"/>
                  </a:cubicBezTo>
                  <a:cubicBezTo>
                    <a:pt x="40" y="70"/>
                    <a:pt x="40" y="70"/>
                    <a:pt x="40" y="70"/>
                  </a:cubicBezTo>
                  <a:cubicBezTo>
                    <a:pt x="42" y="70"/>
                    <a:pt x="43" y="70"/>
                    <a:pt x="44" y="70"/>
                  </a:cubicBezTo>
                  <a:cubicBezTo>
                    <a:pt x="46" y="74"/>
                    <a:pt x="46" y="74"/>
                    <a:pt x="46" y="74"/>
                  </a:cubicBezTo>
                  <a:cubicBezTo>
                    <a:pt x="49" y="73"/>
                    <a:pt x="49" y="73"/>
                    <a:pt x="49" y="73"/>
                  </a:cubicBezTo>
                  <a:cubicBezTo>
                    <a:pt x="48" y="69"/>
                    <a:pt x="48" y="69"/>
                    <a:pt x="48" y="69"/>
                  </a:cubicBezTo>
                  <a:cubicBezTo>
                    <a:pt x="50" y="68"/>
                    <a:pt x="51" y="68"/>
                    <a:pt x="52" y="67"/>
                  </a:cubicBezTo>
                  <a:cubicBezTo>
                    <a:pt x="55" y="71"/>
                    <a:pt x="55" y="71"/>
                    <a:pt x="55" y="71"/>
                  </a:cubicBezTo>
                  <a:cubicBezTo>
                    <a:pt x="58" y="69"/>
                    <a:pt x="58" y="69"/>
                    <a:pt x="58" y="69"/>
                  </a:cubicBezTo>
                  <a:cubicBezTo>
                    <a:pt x="56" y="65"/>
                    <a:pt x="56" y="65"/>
                    <a:pt x="56" y="65"/>
                  </a:cubicBezTo>
                  <a:cubicBezTo>
                    <a:pt x="57" y="64"/>
                    <a:pt x="59" y="63"/>
                    <a:pt x="60" y="62"/>
                  </a:cubicBezTo>
                  <a:cubicBezTo>
                    <a:pt x="64" y="65"/>
                    <a:pt x="64" y="65"/>
                    <a:pt x="64" y="65"/>
                  </a:cubicBezTo>
                  <a:cubicBezTo>
                    <a:pt x="66" y="63"/>
                    <a:pt x="66" y="63"/>
                    <a:pt x="66" y="63"/>
                  </a:cubicBezTo>
                  <a:cubicBezTo>
                    <a:pt x="63" y="59"/>
                    <a:pt x="63" y="59"/>
                    <a:pt x="63" y="59"/>
                  </a:cubicBezTo>
                  <a:cubicBezTo>
                    <a:pt x="64" y="58"/>
                    <a:pt x="64" y="57"/>
                    <a:pt x="65" y="56"/>
                  </a:cubicBezTo>
                  <a:cubicBezTo>
                    <a:pt x="70" y="58"/>
                    <a:pt x="70" y="58"/>
                    <a:pt x="70" y="58"/>
                  </a:cubicBezTo>
                  <a:cubicBezTo>
                    <a:pt x="71" y="55"/>
                    <a:pt x="71" y="55"/>
                    <a:pt x="71" y="55"/>
                  </a:cubicBezTo>
                  <a:cubicBezTo>
                    <a:pt x="67" y="52"/>
                    <a:pt x="67" y="52"/>
                    <a:pt x="67" y="52"/>
                  </a:cubicBezTo>
                  <a:cubicBezTo>
                    <a:pt x="68" y="51"/>
                    <a:pt x="69" y="50"/>
                    <a:pt x="69" y="48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5" y="46"/>
                    <a:pt x="75" y="46"/>
                    <a:pt x="75" y="46"/>
                  </a:cubicBezTo>
                  <a:cubicBezTo>
                    <a:pt x="70" y="44"/>
                    <a:pt x="70" y="44"/>
                    <a:pt x="70" y="44"/>
                  </a:cubicBezTo>
                  <a:cubicBezTo>
                    <a:pt x="71" y="43"/>
                    <a:pt x="71" y="41"/>
                    <a:pt x="71" y="39"/>
                  </a:cubicBezTo>
                  <a:lnTo>
                    <a:pt x="76" y="39"/>
                  </a:lnTo>
                  <a:close/>
                  <a:moveTo>
                    <a:pt x="38" y="11"/>
                  </a:moveTo>
                  <a:cubicBezTo>
                    <a:pt x="45" y="11"/>
                    <a:pt x="51" y="14"/>
                    <a:pt x="55" y="18"/>
                  </a:cubicBezTo>
                  <a:cubicBezTo>
                    <a:pt x="44" y="29"/>
                    <a:pt x="44" y="29"/>
                    <a:pt x="44" y="29"/>
                  </a:cubicBezTo>
                  <a:cubicBezTo>
                    <a:pt x="43" y="27"/>
                    <a:pt x="40" y="27"/>
                    <a:pt x="38" y="27"/>
                  </a:cubicBezTo>
                  <a:cubicBezTo>
                    <a:pt x="36" y="27"/>
                    <a:pt x="34" y="27"/>
                    <a:pt x="33" y="28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6" y="13"/>
                    <a:pt x="32" y="11"/>
                    <a:pt x="38" y="11"/>
                  </a:cubicBezTo>
                  <a:close/>
                  <a:moveTo>
                    <a:pt x="43" y="37"/>
                  </a:moveTo>
                  <a:cubicBezTo>
                    <a:pt x="43" y="40"/>
                    <a:pt x="41" y="42"/>
                    <a:pt x="38" y="42"/>
                  </a:cubicBezTo>
                  <a:cubicBezTo>
                    <a:pt x="35" y="42"/>
                    <a:pt x="33" y="40"/>
                    <a:pt x="33" y="37"/>
                  </a:cubicBezTo>
                  <a:cubicBezTo>
                    <a:pt x="33" y="35"/>
                    <a:pt x="35" y="32"/>
                    <a:pt x="38" y="32"/>
                  </a:cubicBezTo>
                  <a:cubicBezTo>
                    <a:pt x="41" y="32"/>
                    <a:pt x="43" y="35"/>
                    <a:pt x="43" y="37"/>
                  </a:cubicBezTo>
                  <a:close/>
                  <a:moveTo>
                    <a:pt x="19" y="54"/>
                  </a:moveTo>
                  <a:cubicBezTo>
                    <a:pt x="15" y="50"/>
                    <a:pt x="12" y="44"/>
                    <a:pt x="12" y="37"/>
                  </a:cubicBezTo>
                  <a:cubicBezTo>
                    <a:pt x="12" y="31"/>
                    <a:pt x="15" y="24"/>
                    <a:pt x="19" y="20"/>
                  </a:cubicBezTo>
                  <a:cubicBezTo>
                    <a:pt x="30" y="31"/>
                    <a:pt x="30" y="31"/>
                    <a:pt x="30" y="31"/>
                  </a:cubicBezTo>
                  <a:cubicBezTo>
                    <a:pt x="28" y="32"/>
                    <a:pt x="27" y="35"/>
                    <a:pt x="27" y="37"/>
                  </a:cubicBezTo>
                  <a:cubicBezTo>
                    <a:pt x="27" y="40"/>
                    <a:pt x="28" y="42"/>
                    <a:pt x="29" y="44"/>
                  </a:cubicBezTo>
                  <a:lnTo>
                    <a:pt x="19" y="54"/>
                  </a:lnTo>
                  <a:close/>
                  <a:moveTo>
                    <a:pt x="38" y="63"/>
                  </a:moveTo>
                  <a:cubicBezTo>
                    <a:pt x="32" y="63"/>
                    <a:pt x="26" y="61"/>
                    <a:pt x="21" y="57"/>
                  </a:cubicBezTo>
                  <a:cubicBezTo>
                    <a:pt x="32" y="46"/>
                    <a:pt x="32" y="46"/>
                    <a:pt x="32" y="46"/>
                  </a:cubicBezTo>
                  <a:cubicBezTo>
                    <a:pt x="34" y="47"/>
                    <a:pt x="36" y="48"/>
                    <a:pt x="38" y="48"/>
                  </a:cubicBezTo>
                  <a:cubicBezTo>
                    <a:pt x="41" y="48"/>
                    <a:pt x="43" y="47"/>
                    <a:pt x="45" y="46"/>
                  </a:cubicBezTo>
                  <a:cubicBezTo>
                    <a:pt x="56" y="56"/>
                    <a:pt x="56" y="56"/>
                    <a:pt x="56" y="56"/>
                  </a:cubicBezTo>
                  <a:cubicBezTo>
                    <a:pt x="51" y="61"/>
                    <a:pt x="45" y="63"/>
                    <a:pt x="38" y="63"/>
                  </a:cubicBezTo>
                  <a:close/>
                  <a:moveTo>
                    <a:pt x="58" y="54"/>
                  </a:moveTo>
                  <a:cubicBezTo>
                    <a:pt x="47" y="43"/>
                    <a:pt x="47" y="43"/>
                    <a:pt x="47" y="43"/>
                  </a:cubicBezTo>
                  <a:cubicBezTo>
                    <a:pt x="48" y="41"/>
                    <a:pt x="49" y="39"/>
                    <a:pt x="49" y="37"/>
                  </a:cubicBezTo>
                  <a:cubicBezTo>
                    <a:pt x="49" y="35"/>
                    <a:pt x="48" y="33"/>
                    <a:pt x="47" y="31"/>
                  </a:cubicBezTo>
                  <a:cubicBezTo>
                    <a:pt x="58" y="20"/>
                    <a:pt x="58" y="20"/>
                    <a:pt x="58" y="20"/>
                  </a:cubicBezTo>
                  <a:cubicBezTo>
                    <a:pt x="62" y="25"/>
                    <a:pt x="64" y="31"/>
                    <a:pt x="64" y="37"/>
                  </a:cubicBezTo>
                  <a:cubicBezTo>
                    <a:pt x="64" y="44"/>
                    <a:pt x="62" y="49"/>
                    <a:pt x="58" y="54"/>
                  </a:cubicBezTo>
                  <a:close/>
                </a:path>
              </a:pathLst>
            </a:custGeom>
            <a:solidFill>
              <a:srgbClr val="F9F9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5" name="Freeform 33"/>
            <p:cNvSpPr>
              <a:spLocks noEditPoints="1"/>
            </p:cNvSpPr>
            <p:nvPr/>
          </p:nvSpPr>
          <p:spPr bwMode="auto">
            <a:xfrm>
              <a:off x="2591674" y="2429815"/>
              <a:ext cx="264159" cy="44027"/>
            </a:xfrm>
            <a:custGeom>
              <a:avLst/>
              <a:gdLst>
                <a:gd name="T0" fmla="*/ 61 w 66"/>
                <a:gd name="T1" fmla="*/ 11 h 11"/>
                <a:gd name="T2" fmla="*/ 6 w 66"/>
                <a:gd name="T3" fmla="*/ 11 h 11"/>
                <a:gd name="T4" fmla="*/ 0 w 66"/>
                <a:gd name="T5" fmla="*/ 6 h 11"/>
                <a:gd name="T6" fmla="*/ 6 w 66"/>
                <a:gd name="T7" fmla="*/ 0 h 11"/>
                <a:gd name="T8" fmla="*/ 61 w 66"/>
                <a:gd name="T9" fmla="*/ 0 h 11"/>
                <a:gd name="T10" fmla="*/ 66 w 66"/>
                <a:gd name="T11" fmla="*/ 6 h 11"/>
                <a:gd name="T12" fmla="*/ 61 w 66"/>
                <a:gd name="T13" fmla="*/ 11 h 11"/>
                <a:gd name="T14" fmla="*/ 6 w 66"/>
                <a:gd name="T15" fmla="*/ 3 h 11"/>
                <a:gd name="T16" fmla="*/ 3 w 66"/>
                <a:gd name="T17" fmla="*/ 6 h 11"/>
                <a:gd name="T18" fmla="*/ 6 w 66"/>
                <a:gd name="T19" fmla="*/ 8 h 11"/>
                <a:gd name="T20" fmla="*/ 61 w 66"/>
                <a:gd name="T21" fmla="*/ 8 h 11"/>
                <a:gd name="T22" fmla="*/ 64 w 66"/>
                <a:gd name="T23" fmla="*/ 6 h 11"/>
                <a:gd name="T24" fmla="*/ 61 w 66"/>
                <a:gd name="T25" fmla="*/ 3 h 11"/>
                <a:gd name="T26" fmla="*/ 6 w 66"/>
                <a:gd name="T27" fmla="*/ 3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6" h="11">
                  <a:moveTo>
                    <a:pt x="61" y="11"/>
                  </a:moveTo>
                  <a:cubicBezTo>
                    <a:pt x="6" y="11"/>
                    <a:pt x="6" y="11"/>
                    <a:pt x="6" y="11"/>
                  </a:cubicBezTo>
                  <a:cubicBezTo>
                    <a:pt x="3" y="11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64" y="0"/>
                    <a:pt x="66" y="3"/>
                    <a:pt x="66" y="6"/>
                  </a:cubicBezTo>
                  <a:cubicBezTo>
                    <a:pt x="66" y="9"/>
                    <a:pt x="64" y="11"/>
                    <a:pt x="61" y="11"/>
                  </a:cubicBezTo>
                  <a:close/>
                  <a:moveTo>
                    <a:pt x="6" y="3"/>
                  </a:moveTo>
                  <a:cubicBezTo>
                    <a:pt x="4" y="3"/>
                    <a:pt x="3" y="4"/>
                    <a:pt x="3" y="6"/>
                  </a:cubicBezTo>
                  <a:cubicBezTo>
                    <a:pt x="3" y="7"/>
                    <a:pt x="4" y="8"/>
                    <a:pt x="6" y="8"/>
                  </a:cubicBezTo>
                  <a:cubicBezTo>
                    <a:pt x="61" y="8"/>
                    <a:pt x="61" y="8"/>
                    <a:pt x="61" y="8"/>
                  </a:cubicBezTo>
                  <a:cubicBezTo>
                    <a:pt x="62" y="8"/>
                    <a:pt x="64" y="7"/>
                    <a:pt x="64" y="6"/>
                  </a:cubicBezTo>
                  <a:cubicBezTo>
                    <a:pt x="64" y="4"/>
                    <a:pt x="62" y="3"/>
                    <a:pt x="61" y="3"/>
                  </a:cubicBezTo>
                  <a:lnTo>
                    <a:pt x="6" y="3"/>
                  </a:lnTo>
                  <a:close/>
                </a:path>
              </a:pathLst>
            </a:custGeom>
            <a:solidFill>
              <a:srgbClr val="F9F9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6" name="Freeform 34"/>
            <p:cNvSpPr>
              <a:spLocks noEditPoints="1"/>
            </p:cNvSpPr>
            <p:nvPr/>
          </p:nvSpPr>
          <p:spPr bwMode="auto">
            <a:xfrm>
              <a:off x="2591674" y="2324829"/>
              <a:ext cx="44027" cy="96520"/>
            </a:xfrm>
            <a:custGeom>
              <a:avLst/>
              <a:gdLst>
                <a:gd name="T0" fmla="*/ 6 w 11"/>
                <a:gd name="T1" fmla="*/ 24 h 24"/>
                <a:gd name="T2" fmla="*/ 0 w 11"/>
                <a:gd name="T3" fmla="*/ 19 h 24"/>
                <a:gd name="T4" fmla="*/ 0 w 11"/>
                <a:gd name="T5" fmla="*/ 5 h 24"/>
                <a:gd name="T6" fmla="*/ 6 w 11"/>
                <a:gd name="T7" fmla="*/ 0 h 24"/>
                <a:gd name="T8" fmla="*/ 11 w 11"/>
                <a:gd name="T9" fmla="*/ 5 h 24"/>
                <a:gd name="T10" fmla="*/ 11 w 11"/>
                <a:gd name="T11" fmla="*/ 19 h 24"/>
                <a:gd name="T12" fmla="*/ 6 w 11"/>
                <a:gd name="T13" fmla="*/ 24 h 24"/>
                <a:gd name="T14" fmla="*/ 6 w 11"/>
                <a:gd name="T15" fmla="*/ 3 h 24"/>
                <a:gd name="T16" fmla="*/ 3 w 11"/>
                <a:gd name="T17" fmla="*/ 5 h 24"/>
                <a:gd name="T18" fmla="*/ 3 w 11"/>
                <a:gd name="T19" fmla="*/ 19 h 24"/>
                <a:gd name="T20" fmla="*/ 6 w 11"/>
                <a:gd name="T21" fmla="*/ 21 h 24"/>
                <a:gd name="T22" fmla="*/ 8 w 11"/>
                <a:gd name="T23" fmla="*/ 19 h 24"/>
                <a:gd name="T24" fmla="*/ 8 w 11"/>
                <a:gd name="T25" fmla="*/ 5 h 24"/>
                <a:gd name="T26" fmla="*/ 6 w 11"/>
                <a:gd name="T27" fmla="*/ 3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" h="24">
                  <a:moveTo>
                    <a:pt x="6" y="24"/>
                  </a:moveTo>
                  <a:cubicBezTo>
                    <a:pt x="3" y="24"/>
                    <a:pt x="0" y="22"/>
                    <a:pt x="0" y="19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9" y="0"/>
                    <a:pt x="11" y="2"/>
                    <a:pt x="11" y="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1" y="22"/>
                    <a:pt x="9" y="24"/>
                    <a:pt x="6" y="24"/>
                  </a:cubicBezTo>
                  <a:close/>
                  <a:moveTo>
                    <a:pt x="6" y="3"/>
                  </a:moveTo>
                  <a:cubicBezTo>
                    <a:pt x="4" y="3"/>
                    <a:pt x="3" y="4"/>
                    <a:pt x="3" y="5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20"/>
                    <a:pt x="4" y="21"/>
                    <a:pt x="6" y="21"/>
                  </a:cubicBezTo>
                  <a:cubicBezTo>
                    <a:pt x="7" y="21"/>
                    <a:pt x="8" y="20"/>
                    <a:pt x="8" y="19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4"/>
                    <a:pt x="7" y="3"/>
                    <a:pt x="6" y="3"/>
                  </a:cubicBezTo>
                  <a:close/>
                </a:path>
              </a:pathLst>
            </a:custGeom>
            <a:solidFill>
              <a:srgbClr val="F9F9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7" name="Freeform 35"/>
            <p:cNvSpPr>
              <a:spLocks noEditPoints="1"/>
            </p:cNvSpPr>
            <p:nvPr/>
          </p:nvSpPr>
          <p:spPr bwMode="auto">
            <a:xfrm>
              <a:off x="2647554" y="2289269"/>
              <a:ext cx="44027" cy="132079"/>
            </a:xfrm>
            <a:custGeom>
              <a:avLst/>
              <a:gdLst>
                <a:gd name="T0" fmla="*/ 5 w 11"/>
                <a:gd name="T1" fmla="*/ 33 h 33"/>
                <a:gd name="T2" fmla="*/ 0 w 11"/>
                <a:gd name="T3" fmla="*/ 28 h 33"/>
                <a:gd name="T4" fmla="*/ 0 w 11"/>
                <a:gd name="T5" fmla="*/ 5 h 33"/>
                <a:gd name="T6" fmla="*/ 5 w 11"/>
                <a:gd name="T7" fmla="*/ 0 h 33"/>
                <a:gd name="T8" fmla="*/ 11 w 11"/>
                <a:gd name="T9" fmla="*/ 5 h 33"/>
                <a:gd name="T10" fmla="*/ 11 w 11"/>
                <a:gd name="T11" fmla="*/ 28 h 33"/>
                <a:gd name="T12" fmla="*/ 5 w 11"/>
                <a:gd name="T13" fmla="*/ 33 h 33"/>
                <a:gd name="T14" fmla="*/ 5 w 11"/>
                <a:gd name="T15" fmla="*/ 2 h 33"/>
                <a:gd name="T16" fmla="*/ 3 w 11"/>
                <a:gd name="T17" fmla="*/ 5 h 33"/>
                <a:gd name="T18" fmla="*/ 3 w 11"/>
                <a:gd name="T19" fmla="*/ 28 h 33"/>
                <a:gd name="T20" fmla="*/ 5 w 11"/>
                <a:gd name="T21" fmla="*/ 30 h 33"/>
                <a:gd name="T22" fmla="*/ 8 w 11"/>
                <a:gd name="T23" fmla="*/ 28 h 33"/>
                <a:gd name="T24" fmla="*/ 8 w 11"/>
                <a:gd name="T25" fmla="*/ 5 h 33"/>
                <a:gd name="T26" fmla="*/ 5 w 11"/>
                <a:gd name="T27" fmla="*/ 2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" h="33">
                  <a:moveTo>
                    <a:pt x="5" y="33"/>
                  </a:moveTo>
                  <a:cubicBezTo>
                    <a:pt x="2" y="33"/>
                    <a:pt x="0" y="31"/>
                    <a:pt x="0" y="28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8" y="0"/>
                    <a:pt x="11" y="2"/>
                    <a:pt x="11" y="5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1" y="31"/>
                    <a:pt x="8" y="33"/>
                    <a:pt x="5" y="33"/>
                  </a:cubicBezTo>
                  <a:close/>
                  <a:moveTo>
                    <a:pt x="5" y="2"/>
                  </a:moveTo>
                  <a:cubicBezTo>
                    <a:pt x="4" y="2"/>
                    <a:pt x="3" y="4"/>
                    <a:pt x="3" y="5"/>
                  </a:cubicBezTo>
                  <a:cubicBezTo>
                    <a:pt x="3" y="28"/>
                    <a:pt x="3" y="28"/>
                    <a:pt x="3" y="28"/>
                  </a:cubicBezTo>
                  <a:cubicBezTo>
                    <a:pt x="3" y="29"/>
                    <a:pt x="4" y="30"/>
                    <a:pt x="5" y="30"/>
                  </a:cubicBezTo>
                  <a:cubicBezTo>
                    <a:pt x="7" y="30"/>
                    <a:pt x="8" y="29"/>
                    <a:pt x="8" y="28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4"/>
                    <a:pt x="7" y="2"/>
                    <a:pt x="5" y="2"/>
                  </a:cubicBezTo>
                  <a:close/>
                </a:path>
              </a:pathLst>
            </a:custGeom>
            <a:solidFill>
              <a:srgbClr val="F9F9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8" name="Freeform 36"/>
            <p:cNvSpPr>
              <a:spLocks noEditPoints="1"/>
            </p:cNvSpPr>
            <p:nvPr/>
          </p:nvSpPr>
          <p:spPr bwMode="auto">
            <a:xfrm>
              <a:off x="2703434" y="2253710"/>
              <a:ext cx="40640" cy="167639"/>
            </a:xfrm>
            <a:custGeom>
              <a:avLst/>
              <a:gdLst>
                <a:gd name="T0" fmla="*/ 5 w 10"/>
                <a:gd name="T1" fmla="*/ 42 h 42"/>
                <a:gd name="T2" fmla="*/ 0 w 10"/>
                <a:gd name="T3" fmla="*/ 37 h 42"/>
                <a:gd name="T4" fmla="*/ 0 w 10"/>
                <a:gd name="T5" fmla="*/ 6 h 42"/>
                <a:gd name="T6" fmla="*/ 5 w 10"/>
                <a:gd name="T7" fmla="*/ 0 h 42"/>
                <a:gd name="T8" fmla="*/ 10 w 10"/>
                <a:gd name="T9" fmla="*/ 6 h 42"/>
                <a:gd name="T10" fmla="*/ 10 w 10"/>
                <a:gd name="T11" fmla="*/ 37 h 42"/>
                <a:gd name="T12" fmla="*/ 5 w 10"/>
                <a:gd name="T13" fmla="*/ 42 h 42"/>
                <a:gd name="T14" fmla="*/ 5 w 10"/>
                <a:gd name="T15" fmla="*/ 3 h 42"/>
                <a:gd name="T16" fmla="*/ 2 w 10"/>
                <a:gd name="T17" fmla="*/ 6 h 42"/>
                <a:gd name="T18" fmla="*/ 2 w 10"/>
                <a:gd name="T19" fmla="*/ 37 h 42"/>
                <a:gd name="T20" fmla="*/ 5 w 10"/>
                <a:gd name="T21" fmla="*/ 39 h 42"/>
                <a:gd name="T22" fmla="*/ 8 w 10"/>
                <a:gd name="T23" fmla="*/ 37 h 42"/>
                <a:gd name="T24" fmla="*/ 8 w 10"/>
                <a:gd name="T25" fmla="*/ 6 h 42"/>
                <a:gd name="T26" fmla="*/ 5 w 10"/>
                <a:gd name="T27" fmla="*/ 3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" h="42">
                  <a:moveTo>
                    <a:pt x="5" y="42"/>
                  </a:moveTo>
                  <a:cubicBezTo>
                    <a:pt x="2" y="42"/>
                    <a:pt x="0" y="40"/>
                    <a:pt x="0" y="37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5" y="0"/>
                  </a:cubicBezTo>
                  <a:cubicBezTo>
                    <a:pt x="8" y="0"/>
                    <a:pt x="10" y="3"/>
                    <a:pt x="10" y="6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10" y="40"/>
                    <a:pt x="8" y="42"/>
                    <a:pt x="5" y="42"/>
                  </a:cubicBezTo>
                  <a:close/>
                  <a:moveTo>
                    <a:pt x="5" y="3"/>
                  </a:moveTo>
                  <a:cubicBezTo>
                    <a:pt x="4" y="3"/>
                    <a:pt x="2" y="4"/>
                    <a:pt x="2" y="6"/>
                  </a:cubicBezTo>
                  <a:cubicBezTo>
                    <a:pt x="2" y="37"/>
                    <a:pt x="2" y="37"/>
                    <a:pt x="2" y="37"/>
                  </a:cubicBezTo>
                  <a:cubicBezTo>
                    <a:pt x="2" y="38"/>
                    <a:pt x="4" y="39"/>
                    <a:pt x="5" y="39"/>
                  </a:cubicBezTo>
                  <a:cubicBezTo>
                    <a:pt x="6" y="39"/>
                    <a:pt x="8" y="38"/>
                    <a:pt x="8" y="37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4"/>
                    <a:pt x="6" y="3"/>
                    <a:pt x="5" y="3"/>
                  </a:cubicBezTo>
                  <a:close/>
                </a:path>
              </a:pathLst>
            </a:custGeom>
            <a:solidFill>
              <a:srgbClr val="F9F9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9" name="Freeform 37"/>
            <p:cNvSpPr>
              <a:spLocks noEditPoints="1"/>
            </p:cNvSpPr>
            <p:nvPr/>
          </p:nvSpPr>
          <p:spPr bwMode="auto">
            <a:xfrm>
              <a:off x="2755927" y="2216456"/>
              <a:ext cx="44027" cy="204892"/>
            </a:xfrm>
            <a:custGeom>
              <a:avLst/>
              <a:gdLst>
                <a:gd name="T0" fmla="*/ 6 w 11"/>
                <a:gd name="T1" fmla="*/ 51 h 51"/>
                <a:gd name="T2" fmla="*/ 0 w 11"/>
                <a:gd name="T3" fmla="*/ 46 h 51"/>
                <a:gd name="T4" fmla="*/ 0 w 11"/>
                <a:gd name="T5" fmla="*/ 5 h 51"/>
                <a:gd name="T6" fmla="*/ 6 w 11"/>
                <a:gd name="T7" fmla="*/ 0 h 51"/>
                <a:gd name="T8" fmla="*/ 11 w 11"/>
                <a:gd name="T9" fmla="*/ 5 h 51"/>
                <a:gd name="T10" fmla="*/ 11 w 11"/>
                <a:gd name="T11" fmla="*/ 46 h 51"/>
                <a:gd name="T12" fmla="*/ 6 w 11"/>
                <a:gd name="T13" fmla="*/ 51 h 51"/>
                <a:gd name="T14" fmla="*/ 6 w 11"/>
                <a:gd name="T15" fmla="*/ 3 h 51"/>
                <a:gd name="T16" fmla="*/ 3 w 11"/>
                <a:gd name="T17" fmla="*/ 5 h 51"/>
                <a:gd name="T18" fmla="*/ 3 w 11"/>
                <a:gd name="T19" fmla="*/ 46 h 51"/>
                <a:gd name="T20" fmla="*/ 6 w 11"/>
                <a:gd name="T21" fmla="*/ 48 h 51"/>
                <a:gd name="T22" fmla="*/ 8 w 11"/>
                <a:gd name="T23" fmla="*/ 46 h 51"/>
                <a:gd name="T24" fmla="*/ 8 w 11"/>
                <a:gd name="T25" fmla="*/ 5 h 51"/>
                <a:gd name="T26" fmla="*/ 6 w 11"/>
                <a:gd name="T27" fmla="*/ 3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" h="51">
                  <a:moveTo>
                    <a:pt x="6" y="51"/>
                  </a:moveTo>
                  <a:cubicBezTo>
                    <a:pt x="3" y="51"/>
                    <a:pt x="0" y="49"/>
                    <a:pt x="0" y="46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9" y="0"/>
                    <a:pt x="11" y="2"/>
                    <a:pt x="11" y="5"/>
                  </a:cubicBezTo>
                  <a:cubicBezTo>
                    <a:pt x="11" y="46"/>
                    <a:pt x="11" y="46"/>
                    <a:pt x="11" y="46"/>
                  </a:cubicBezTo>
                  <a:cubicBezTo>
                    <a:pt x="11" y="49"/>
                    <a:pt x="9" y="51"/>
                    <a:pt x="6" y="51"/>
                  </a:cubicBezTo>
                  <a:close/>
                  <a:moveTo>
                    <a:pt x="6" y="3"/>
                  </a:moveTo>
                  <a:cubicBezTo>
                    <a:pt x="4" y="3"/>
                    <a:pt x="3" y="4"/>
                    <a:pt x="3" y="5"/>
                  </a:cubicBezTo>
                  <a:cubicBezTo>
                    <a:pt x="3" y="46"/>
                    <a:pt x="3" y="46"/>
                    <a:pt x="3" y="46"/>
                  </a:cubicBezTo>
                  <a:cubicBezTo>
                    <a:pt x="3" y="47"/>
                    <a:pt x="4" y="48"/>
                    <a:pt x="6" y="48"/>
                  </a:cubicBezTo>
                  <a:cubicBezTo>
                    <a:pt x="7" y="48"/>
                    <a:pt x="8" y="47"/>
                    <a:pt x="8" y="46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4"/>
                    <a:pt x="7" y="3"/>
                    <a:pt x="6" y="3"/>
                  </a:cubicBezTo>
                  <a:close/>
                </a:path>
              </a:pathLst>
            </a:custGeom>
            <a:solidFill>
              <a:srgbClr val="F9F9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0" name="Freeform 38"/>
            <p:cNvSpPr>
              <a:spLocks noEditPoints="1"/>
            </p:cNvSpPr>
            <p:nvPr/>
          </p:nvSpPr>
          <p:spPr bwMode="auto">
            <a:xfrm>
              <a:off x="2815193" y="2248630"/>
              <a:ext cx="40640" cy="172719"/>
            </a:xfrm>
            <a:custGeom>
              <a:avLst/>
              <a:gdLst>
                <a:gd name="T0" fmla="*/ 5 w 10"/>
                <a:gd name="T1" fmla="*/ 43 h 43"/>
                <a:gd name="T2" fmla="*/ 0 w 10"/>
                <a:gd name="T3" fmla="*/ 38 h 43"/>
                <a:gd name="T4" fmla="*/ 0 w 10"/>
                <a:gd name="T5" fmla="*/ 5 h 43"/>
                <a:gd name="T6" fmla="*/ 5 w 10"/>
                <a:gd name="T7" fmla="*/ 0 h 43"/>
                <a:gd name="T8" fmla="*/ 10 w 10"/>
                <a:gd name="T9" fmla="*/ 5 h 43"/>
                <a:gd name="T10" fmla="*/ 10 w 10"/>
                <a:gd name="T11" fmla="*/ 38 h 43"/>
                <a:gd name="T12" fmla="*/ 5 w 10"/>
                <a:gd name="T13" fmla="*/ 43 h 43"/>
                <a:gd name="T14" fmla="*/ 5 w 10"/>
                <a:gd name="T15" fmla="*/ 3 h 43"/>
                <a:gd name="T16" fmla="*/ 3 w 10"/>
                <a:gd name="T17" fmla="*/ 5 h 43"/>
                <a:gd name="T18" fmla="*/ 3 w 10"/>
                <a:gd name="T19" fmla="*/ 38 h 43"/>
                <a:gd name="T20" fmla="*/ 5 w 10"/>
                <a:gd name="T21" fmla="*/ 40 h 43"/>
                <a:gd name="T22" fmla="*/ 8 w 10"/>
                <a:gd name="T23" fmla="*/ 38 h 43"/>
                <a:gd name="T24" fmla="*/ 8 w 10"/>
                <a:gd name="T25" fmla="*/ 5 h 43"/>
                <a:gd name="T26" fmla="*/ 5 w 10"/>
                <a:gd name="T27" fmla="*/ 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" h="43">
                  <a:moveTo>
                    <a:pt x="5" y="43"/>
                  </a:moveTo>
                  <a:cubicBezTo>
                    <a:pt x="2" y="43"/>
                    <a:pt x="0" y="41"/>
                    <a:pt x="0" y="38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8" y="0"/>
                    <a:pt x="10" y="2"/>
                    <a:pt x="10" y="5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10" y="41"/>
                    <a:pt x="8" y="43"/>
                    <a:pt x="5" y="43"/>
                  </a:cubicBezTo>
                  <a:close/>
                  <a:moveTo>
                    <a:pt x="5" y="3"/>
                  </a:moveTo>
                  <a:cubicBezTo>
                    <a:pt x="4" y="3"/>
                    <a:pt x="3" y="4"/>
                    <a:pt x="3" y="5"/>
                  </a:cubicBezTo>
                  <a:cubicBezTo>
                    <a:pt x="3" y="38"/>
                    <a:pt x="3" y="38"/>
                    <a:pt x="3" y="38"/>
                  </a:cubicBezTo>
                  <a:cubicBezTo>
                    <a:pt x="3" y="39"/>
                    <a:pt x="4" y="40"/>
                    <a:pt x="5" y="40"/>
                  </a:cubicBezTo>
                  <a:cubicBezTo>
                    <a:pt x="6" y="40"/>
                    <a:pt x="8" y="39"/>
                    <a:pt x="8" y="38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4"/>
                    <a:pt x="6" y="3"/>
                    <a:pt x="5" y="3"/>
                  </a:cubicBezTo>
                  <a:close/>
                </a:path>
              </a:pathLst>
            </a:custGeom>
            <a:solidFill>
              <a:srgbClr val="F9F9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pic>
          <p:nvPicPr>
            <p:cNvPr id="43" name="图片 42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60373" y="3381466"/>
              <a:ext cx="509829" cy="601419"/>
            </a:xfrm>
            <a:prstGeom prst="rect">
              <a:avLst/>
            </a:prstGeom>
          </p:spPr>
        </p:pic>
      </p:grpSp>
      <p:sp>
        <p:nvSpPr>
          <p:cNvPr id="48" name="矩形 23"/>
          <p:cNvSpPr>
            <a:spLocks noChangeArrowheads="1"/>
          </p:cNvSpPr>
          <p:nvPr/>
        </p:nvSpPr>
        <p:spPr bwMode="auto">
          <a:xfrm flipH="1">
            <a:off x="5226985" y="1016073"/>
            <a:ext cx="33281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n-US" altLang="zh-CN" sz="3600" b="1" spc="30" dirty="0">
                <a:ln w="6350">
                  <a:solidFill>
                    <a:prstClr val="black">
                      <a:lumMod val="85000"/>
                      <a:lumOff val="15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方正细倩简体" panose="03000509000000000000" pitchFamily="65" charset="-122"/>
                <a:ea typeface="方正细倩简体" panose="03000509000000000000" pitchFamily="65" charset="-122"/>
              </a:rPr>
              <a:t>POWERPOINT</a:t>
            </a:r>
            <a:endParaRPr lang="zh-CN" altLang="en-US" sz="3600" b="1" spc="30" dirty="0">
              <a:ln w="6350">
                <a:solidFill>
                  <a:prstClr val="black">
                    <a:lumMod val="85000"/>
                    <a:lumOff val="15000"/>
                  </a:prst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方正细倩简体" panose="03000509000000000000" pitchFamily="65" charset="-122"/>
              <a:ea typeface="方正细倩简体" panose="03000509000000000000" pitchFamily="65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8703065" y="256774"/>
            <a:ext cx="516488" cy="409547"/>
            <a:chOff x="8703065" y="256774"/>
            <a:chExt cx="516488" cy="409547"/>
          </a:xfrm>
        </p:grpSpPr>
        <p:grpSp>
          <p:nvGrpSpPr>
            <p:cNvPr id="53" name="Group 4"/>
            <p:cNvGrpSpPr>
              <a:grpSpLocks noChangeAspect="1"/>
            </p:cNvGrpSpPr>
            <p:nvPr/>
          </p:nvGrpSpPr>
          <p:grpSpPr bwMode="auto">
            <a:xfrm rot="16200000" flipH="1">
              <a:off x="8751250" y="266103"/>
              <a:ext cx="409547" cy="390889"/>
              <a:chOff x="0" y="60"/>
              <a:chExt cx="439" cy="419"/>
            </a:xfrm>
            <a:gradFill flip="none" rotWithShape="1">
              <a:gsLst>
                <a:gs pos="31000">
                  <a:srgbClr val="D74B56"/>
                </a:gs>
                <a:gs pos="67000">
                  <a:srgbClr val="3FACD9"/>
                </a:gs>
              </a:gsLst>
              <a:lin ang="0" scaled="1"/>
              <a:tileRect/>
            </a:gradFill>
          </p:grpSpPr>
          <p:sp>
            <p:nvSpPr>
              <p:cNvPr id="56" name="Freeform 5"/>
              <p:cNvSpPr/>
              <p:nvPr/>
            </p:nvSpPr>
            <p:spPr bwMode="auto">
              <a:xfrm>
                <a:off x="0" y="60"/>
                <a:ext cx="297" cy="419"/>
              </a:xfrm>
              <a:custGeom>
                <a:avLst/>
                <a:gdLst>
                  <a:gd name="T0" fmla="*/ 297 w 297"/>
                  <a:gd name="T1" fmla="*/ 0 h 419"/>
                  <a:gd name="T2" fmla="*/ 143 w 297"/>
                  <a:gd name="T3" fmla="*/ 0 h 419"/>
                  <a:gd name="T4" fmla="*/ 0 w 297"/>
                  <a:gd name="T5" fmla="*/ 419 h 419"/>
                  <a:gd name="T6" fmla="*/ 155 w 297"/>
                  <a:gd name="T7" fmla="*/ 419 h 419"/>
                  <a:gd name="T8" fmla="*/ 297 w 297"/>
                  <a:gd name="T9" fmla="*/ 0 h 4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7" h="419">
                    <a:moveTo>
                      <a:pt x="297" y="0"/>
                    </a:moveTo>
                    <a:lnTo>
                      <a:pt x="143" y="0"/>
                    </a:lnTo>
                    <a:lnTo>
                      <a:pt x="0" y="419"/>
                    </a:lnTo>
                    <a:lnTo>
                      <a:pt x="155" y="419"/>
                    </a:lnTo>
                    <a:lnTo>
                      <a:pt x="297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57" name="Freeform 6"/>
              <p:cNvSpPr/>
              <p:nvPr/>
            </p:nvSpPr>
            <p:spPr bwMode="auto">
              <a:xfrm>
                <a:off x="143" y="60"/>
                <a:ext cx="296" cy="419"/>
              </a:xfrm>
              <a:custGeom>
                <a:avLst/>
                <a:gdLst>
                  <a:gd name="T0" fmla="*/ 0 w 296"/>
                  <a:gd name="T1" fmla="*/ 0 h 419"/>
                  <a:gd name="T2" fmla="*/ 154 w 296"/>
                  <a:gd name="T3" fmla="*/ 0 h 419"/>
                  <a:gd name="T4" fmla="*/ 296 w 296"/>
                  <a:gd name="T5" fmla="*/ 419 h 419"/>
                  <a:gd name="T6" fmla="*/ 142 w 296"/>
                  <a:gd name="T7" fmla="*/ 419 h 419"/>
                  <a:gd name="T8" fmla="*/ 0 w 296"/>
                  <a:gd name="T9" fmla="*/ 0 h 4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6" h="419">
                    <a:moveTo>
                      <a:pt x="0" y="0"/>
                    </a:moveTo>
                    <a:lnTo>
                      <a:pt x="154" y="0"/>
                    </a:lnTo>
                    <a:lnTo>
                      <a:pt x="296" y="419"/>
                    </a:lnTo>
                    <a:lnTo>
                      <a:pt x="142" y="419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54" name="文本框 53"/>
            <p:cNvSpPr txBox="1"/>
            <p:nvPr/>
          </p:nvSpPr>
          <p:spPr>
            <a:xfrm rot="1087809" flipH="1">
              <a:off x="8703065" y="433852"/>
              <a:ext cx="516488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600" b="0" spc="0">
                  <a:solidFill>
                    <a:srgbClr val="4D4D4D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</a:lstStyle>
            <a:p>
              <a:pPr defTabSz="685800"/>
              <a:r>
                <a:rPr lang="en-US" altLang="zh-CN" sz="500" spc="30" dirty="0">
                  <a:solidFill>
                    <a:prstClr val="white"/>
                  </a:solidFill>
                </a:rPr>
                <a:t>rapidesign</a:t>
              </a:r>
              <a:endParaRPr lang="zh-CN" altLang="en-US" sz="500" spc="30" dirty="0">
                <a:solidFill>
                  <a:prstClr val="white"/>
                </a:solidFill>
              </a:endParaRPr>
            </a:p>
          </p:txBody>
        </p:sp>
        <p:sp>
          <p:nvSpPr>
            <p:cNvPr id="55" name="文本框 54"/>
            <p:cNvSpPr txBox="1"/>
            <p:nvPr/>
          </p:nvSpPr>
          <p:spPr>
            <a:xfrm rot="20391286" flipH="1">
              <a:off x="8762225" y="287728"/>
              <a:ext cx="442750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600" b="0" spc="0">
                  <a:solidFill>
                    <a:srgbClr val="4D4D4D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</a:lstStyle>
            <a:p>
              <a:pPr defTabSz="685800"/>
              <a:r>
                <a:rPr lang="en-US" altLang="zh-CN" sz="500" dirty="0">
                  <a:solidFill>
                    <a:prstClr val="white"/>
                  </a:solidFill>
                </a:rPr>
                <a:t>shanghai</a:t>
              </a:r>
              <a:endParaRPr lang="zh-CN" altLang="en-US" sz="500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73" name="Group 41"/>
          <p:cNvGrpSpPr>
            <a:grpSpLocks noChangeAspect="1"/>
          </p:cNvGrpSpPr>
          <p:nvPr/>
        </p:nvGrpSpPr>
        <p:grpSpPr bwMode="auto">
          <a:xfrm>
            <a:off x="2241448" y="1126215"/>
            <a:ext cx="547688" cy="565150"/>
            <a:chOff x="1324" y="636"/>
            <a:chExt cx="345" cy="356"/>
          </a:xfrm>
        </p:grpSpPr>
        <p:sp>
          <p:nvSpPr>
            <p:cNvPr id="74" name="AutoShape 40"/>
            <p:cNvSpPr>
              <a:spLocks noChangeAspect="1" noChangeArrowheads="1" noTextEdit="1"/>
            </p:cNvSpPr>
            <p:nvPr/>
          </p:nvSpPr>
          <p:spPr bwMode="auto">
            <a:xfrm>
              <a:off x="1324" y="636"/>
              <a:ext cx="345" cy="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5" name="Oval 42"/>
            <p:cNvSpPr>
              <a:spLocks noChangeArrowheads="1"/>
            </p:cNvSpPr>
            <p:nvPr/>
          </p:nvSpPr>
          <p:spPr bwMode="auto">
            <a:xfrm>
              <a:off x="1322" y="657"/>
              <a:ext cx="344" cy="333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6" name="Oval 43"/>
            <p:cNvSpPr>
              <a:spLocks noChangeArrowheads="1"/>
            </p:cNvSpPr>
            <p:nvPr/>
          </p:nvSpPr>
          <p:spPr bwMode="auto">
            <a:xfrm>
              <a:off x="1322" y="636"/>
              <a:ext cx="344" cy="332"/>
            </a:xfrm>
            <a:prstGeom prst="ellipse">
              <a:avLst/>
            </a:pr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7" name="Freeform 44"/>
            <p:cNvSpPr/>
            <p:nvPr/>
          </p:nvSpPr>
          <p:spPr bwMode="auto">
            <a:xfrm>
              <a:off x="1434" y="695"/>
              <a:ext cx="120" cy="216"/>
            </a:xfrm>
            <a:custGeom>
              <a:avLst/>
              <a:gdLst>
                <a:gd name="T0" fmla="*/ 49 w 49"/>
                <a:gd name="T1" fmla="*/ 61 h 91"/>
                <a:gd name="T2" fmla="*/ 47 w 49"/>
                <a:gd name="T3" fmla="*/ 69 h 91"/>
                <a:gd name="T4" fmla="*/ 44 w 49"/>
                <a:gd name="T5" fmla="*/ 75 h 91"/>
                <a:gd name="T6" fmla="*/ 38 w 49"/>
                <a:gd name="T7" fmla="*/ 79 h 91"/>
                <a:gd name="T8" fmla="*/ 31 w 49"/>
                <a:gd name="T9" fmla="*/ 81 h 91"/>
                <a:gd name="T10" fmla="*/ 31 w 49"/>
                <a:gd name="T11" fmla="*/ 87 h 91"/>
                <a:gd name="T12" fmla="*/ 31 w 49"/>
                <a:gd name="T13" fmla="*/ 90 h 91"/>
                <a:gd name="T14" fmla="*/ 28 w 49"/>
                <a:gd name="T15" fmla="*/ 91 h 91"/>
                <a:gd name="T16" fmla="*/ 21 w 49"/>
                <a:gd name="T17" fmla="*/ 91 h 91"/>
                <a:gd name="T18" fmla="*/ 19 w 49"/>
                <a:gd name="T19" fmla="*/ 90 h 91"/>
                <a:gd name="T20" fmla="*/ 18 w 49"/>
                <a:gd name="T21" fmla="*/ 87 h 91"/>
                <a:gd name="T22" fmla="*/ 18 w 49"/>
                <a:gd name="T23" fmla="*/ 82 h 91"/>
                <a:gd name="T24" fmla="*/ 7 w 49"/>
                <a:gd name="T25" fmla="*/ 81 h 91"/>
                <a:gd name="T26" fmla="*/ 1 w 49"/>
                <a:gd name="T27" fmla="*/ 78 h 91"/>
                <a:gd name="T28" fmla="*/ 0 w 49"/>
                <a:gd name="T29" fmla="*/ 76 h 91"/>
                <a:gd name="T30" fmla="*/ 1 w 49"/>
                <a:gd name="T31" fmla="*/ 72 h 91"/>
                <a:gd name="T32" fmla="*/ 2 w 49"/>
                <a:gd name="T33" fmla="*/ 69 h 91"/>
                <a:gd name="T34" fmla="*/ 3 w 49"/>
                <a:gd name="T35" fmla="*/ 67 h 91"/>
                <a:gd name="T36" fmla="*/ 4 w 49"/>
                <a:gd name="T37" fmla="*/ 67 h 91"/>
                <a:gd name="T38" fmla="*/ 5 w 49"/>
                <a:gd name="T39" fmla="*/ 68 h 91"/>
                <a:gd name="T40" fmla="*/ 11 w 49"/>
                <a:gd name="T41" fmla="*/ 70 h 91"/>
                <a:gd name="T42" fmla="*/ 20 w 49"/>
                <a:gd name="T43" fmla="*/ 70 h 91"/>
                <a:gd name="T44" fmla="*/ 30 w 49"/>
                <a:gd name="T45" fmla="*/ 69 h 91"/>
                <a:gd name="T46" fmla="*/ 34 w 49"/>
                <a:gd name="T47" fmla="*/ 62 h 91"/>
                <a:gd name="T48" fmla="*/ 32 w 49"/>
                <a:gd name="T49" fmla="*/ 55 h 91"/>
                <a:gd name="T50" fmla="*/ 22 w 49"/>
                <a:gd name="T51" fmla="*/ 50 h 91"/>
                <a:gd name="T52" fmla="*/ 14 w 49"/>
                <a:gd name="T53" fmla="*/ 46 h 91"/>
                <a:gd name="T54" fmla="*/ 8 w 49"/>
                <a:gd name="T55" fmla="*/ 42 h 91"/>
                <a:gd name="T56" fmla="*/ 4 w 49"/>
                <a:gd name="T57" fmla="*/ 36 h 91"/>
                <a:gd name="T58" fmla="*/ 2 w 49"/>
                <a:gd name="T59" fmla="*/ 28 h 91"/>
                <a:gd name="T60" fmla="*/ 6 w 49"/>
                <a:gd name="T61" fmla="*/ 16 h 91"/>
                <a:gd name="T62" fmla="*/ 20 w 49"/>
                <a:gd name="T63" fmla="*/ 9 h 91"/>
                <a:gd name="T64" fmla="*/ 20 w 49"/>
                <a:gd name="T65" fmla="*/ 3 h 91"/>
                <a:gd name="T66" fmla="*/ 21 w 49"/>
                <a:gd name="T67" fmla="*/ 0 h 91"/>
                <a:gd name="T68" fmla="*/ 24 w 49"/>
                <a:gd name="T69" fmla="*/ 0 h 91"/>
                <a:gd name="T70" fmla="*/ 31 w 49"/>
                <a:gd name="T71" fmla="*/ 0 h 91"/>
                <a:gd name="T72" fmla="*/ 33 w 49"/>
                <a:gd name="T73" fmla="*/ 0 h 91"/>
                <a:gd name="T74" fmla="*/ 34 w 49"/>
                <a:gd name="T75" fmla="*/ 4 h 91"/>
                <a:gd name="T76" fmla="*/ 34 w 49"/>
                <a:gd name="T77" fmla="*/ 9 h 91"/>
                <a:gd name="T78" fmla="*/ 40 w 49"/>
                <a:gd name="T79" fmla="*/ 10 h 91"/>
                <a:gd name="T80" fmla="*/ 44 w 49"/>
                <a:gd name="T81" fmla="*/ 11 h 91"/>
                <a:gd name="T82" fmla="*/ 45 w 49"/>
                <a:gd name="T83" fmla="*/ 13 h 91"/>
                <a:gd name="T84" fmla="*/ 44 w 49"/>
                <a:gd name="T85" fmla="*/ 17 h 91"/>
                <a:gd name="T86" fmla="*/ 43 w 49"/>
                <a:gd name="T87" fmla="*/ 20 h 91"/>
                <a:gd name="T88" fmla="*/ 41 w 49"/>
                <a:gd name="T89" fmla="*/ 22 h 91"/>
                <a:gd name="T90" fmla="*/ 36 w 49"/>
                <a:gd name="T91" fmla="*/ 20 h 91"/>
                <a:gd name="T92" fmla="*/ 29 w 49"/>
                <a:gd name="T93" fmla="*/ 20 h 91"/>
                <a:gd name="T94" fmla="*/ 19 w 49"/>
                <a:gd name="T95" fmla="*/ 22 h 91"/>
                <a:gd name="T96" fmla="*/ 16 w 49"/>
                <a:gd name="T97" fmla="*/ 28 h 91"/>
                <a:gd name="T98" fmla="*/ 19 w 49"/>
                <a:gd name="T99" fmla="*/ 34 h 91"/>
                <a:gd name="T100" fmla="*/ 29 w 49"/>
                <a:gd name="T101" fmla="*/ 38 h 91"/>
                <a:gd name="T102" fmla="*/ 43 w 49"/>
                <a:gd name="T103" fmla="*/ 48 h 91"/>
                <a:gd name="T104" fmla="*/ 49 w 49"/>
                <a:gd name="T105" fmla="*/ 61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9" h="91">
                  <a:moveTo>
                    <a:pt x="49" y="61"/>
                  </a:moveTo>
                  <a:cubicBezTo>
                    <a:pt x="49" y="64"/>
                    <a:pt x="48" y="67"/>
                    <a:pt x="47" y="69"/>
                  </a:cubicBezTo>
                  <a:cubicBezTo>
                    <a:pt x="47" y="72"/>
                    <a:pt x="45" y="74"/>
                    <a:pt x="44" y="75"/>
                  </a:cubicBezTo>
                  <a:cubicBezTo>
                    <a:pt x="42" y="77"/>
                    <a:pt x="40" y="78"/>
                    <a:pt x="38" y="79"/>
                  </a:cubicBezTo>
                  <a:cubicBezTo>
                    <a:pt x="36" y="80"/>
                    <a:pt x="34" y="81"/>
                    <a:pt x="31" y="81"/>
                  </a:cubicBezTo>
                  <a:cubicBezTo>
                    <a:pt x="31" y="87"/>
                    <a:pt x="31" y="87"/>
                    <a:pt x="31" y="87"/>
                  </a:cubicBezTo>
                  <a:cubicBezTo>
                    <a:pt x="31" y="89"/>
                    <a:pt x="31" y="90"/>
                    <a:pt x="31" y="90"/>
                  </a:cubicBezTo>
                  <a:cubicBezTo>
                    <a:pt x="31" y="90"/>
                    <a:pt x="30" y="91"/>
                    <a:pt x="28" y="91"/>
                  </a:cubicBezTo>
                  <a:cubicBezTo>
                    <a:pt x="21" y="91"/>
                    <a:pt x="21" y="91"/>
                    <a:pt x="21" y="91"/>
                  </a:cubicBezTo>
                  <a:cubicBezTo>
                    <a:pt x="20" y="91"/>
                    <a:pt x="19" y="90"/>
                    <a:pt x="19" y="90"/>
                  </a:cubicBezTo>
                  <a:cubicBezTo>
                    <a:pt x="18" y="89"/>
                    <a:pt x="18" y="88"/>
                    <a:pt x="18" y="87"/>
                  </a:cubicBezTo>
                  <a:cubicBezTo>
                    <a:pt x="18" y="82"/>
                    <a:pt x="18" y="82"/>
                    <a:pt x="18" y="82"/>
                  </a:cubicBezTo>
                  <a:cubicBezTo>
                    <a:pt x="13" y="82"/>
                    <a:pt x="10" y="82"/>
                    <a:pt x="7" y="81"/>
                  </a:cubicBezTo>
                  <a:cubicBezTo>
                    <a:pt x="4" y="80"/>
                    <a:pt x="2" y="79"/>
                    <a:pt x="1" y="78"/>
                  </a:cubicBezTo>
                  <a:cubicBezTo>
                    <a:pt x="0" y="78"/>
                    <a:pt x="0" y="77"/>
                    <a:pt x="0" y="76"/>
                  </a:cubicBezTo>
                  <a:cubicBezTo>
                    <a:pt x="0" y="75"/>
                    <a:pt x="1" y="73"/>
                    <a:pt x="1" y="72"/>
                  </a:cubicBezTo>
                  <a:cubicBezTo>
                    <a:pt x="1" y="71"/>
                    <a:pt x="2" y="70"/>
                    <a:pt x="2" y="69"/>
                  </a:cubicBezTo>
                  <a:cubicBezTo>
                    <a:pt x="2" y="68"/>
                    <a:pt x="3" y="67"/>
                    <a:pt x="3" y="67"/>
                  </a:cubicBezTo>
                  <a:cubicBezTo>
                    <a:pt x="4" y="67"/>
                    <a:pt x="4" y="67"/>
                    <a:pt x="4" y="67"/>
                  </a:cubicBezTo>
                  <a:cubicBezTo>
                    <a:pt x="5" y="67"/>
                    <a:pt x="5" y="68"/>
                    <a:pt x="5" y="68"/>
                  </a:cubicBezTo>
                  <a:cubicBezTo>
                    <a:pt x="7" y="68"/>
                    <a:pt x="8" y="69"/>
                    <a:pt x="11" y="70"/>
                  </a:cubicBezTo>
                  <a:cubicBezTo>
                    <a:pt x="13" y="70"/>
                    <a:pt x="16" y="70"/>
                    <a:pt x="20" y="70"/>
                  </a:cubicBezTo>
                  <a:cubicBezTo>
                    <a:pt x="24" y="70"/>
                    <a:pt x="27" y="70"/>
                    <a:pt x="30" y="69"/>
                  </a:cubicBezTo>
                  <a:cubicBezTo>
                    <a:pt x="33" y="67"/>
                    <a:pt x="34" y="65"/>
                    <a:pt x="34" y="62"/>
                  </a:cubicBezTo>
                  <a:cubicBezTo>
                    <a:pt x="34" y="59"/>
                    <a:pt x="33" y="57"/>
                    <a:pt x="32" y="55"/>
                  </a:cubicBezTo>
                  <a:cubicBezTo>
                    <a:pt x="30" y="54"/>
                    <a:pt x="27" y="52"/>
                    <a:pt x="22" y="50"/>
                  </a:cubicBezTo>
                  <a:cubicBezTo>
                    <a:pt x="19" y="49"/>
                    <a:pt x="17" y="48"/>
                    <a:pt x="14" y="46"/>
                  </a:cubicBezTo>
                  <a:cubicBezTo>
                    <a:pt x="12" y="45"/>
                    <a:pt x="10" y="44"/>
                    <a:pt x="8" y="42"/>
                  </a:cubicBezTo>
                  <a:cubicBezTo>
                    <a:pt x="6" y="40"/>
                    <a:pt x="5" y="38"/>
                    <a:pt x="4" y="36"/>
                  </a:cubicBezTo>
                  <a:cubicBezTo>
                    <a:pt x="3" y="34"/>
                    <a:pt x="2" y="31"/>
                    <a:pt x="2" y="28"/>
                  </a:cubicBezTo>
                  <a:cubicBezTo>
                    <a:pt x="2" y="24"/>
                    <a:pt x="3" y="20"/>
                    <a:pt x="6" y="16"/>
                  </a:cubicBezTo>
                  <a:cubicBezTo>
                    <a:pt x="9" y="13"/>
                    <a:pt x="14" y="10"/>
                    <a:pt x="20" y="9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20" y="2"/>
                    <a:pt x="20" y="1"/>
                    <a:pt x="21" y="0"/>
                  </a:cubicBezTo>
                  <a:cubicBezTo>
                    <a:pt x="21" y="0"/>
                    <a:pt x="22" y="0"/>
                    <a:pt x="24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2" y="0"/>
                    <a:pt x="33" y="0"/>
                    <a:pt x="33" y="0"/>
                  </a:cubicBezTo>
                  <a:cubicBezTo>
                    <a:pt x="33" y="1"/>
                    <a:pt x="34" y="2"/>
                    <a:pt x="34" y="4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36" y="9"/>
                    <a:pt x="38" y="9"/>
                    <a:pt x="40" y="10"/>
                  </a:cubicBezTo>
                  <a:cubicBezTo>
                    <a:pt x="42" y="10"/>
                    <a:pt x="43" y="10"/>
                    <a:pt x="44" y="11"/>
                  </a:cubicBezTo>
                  <a:cubicBezTo>
                    <a:pt x="45" y="11"/>
                    <a:pt x="45" y="12"/>
                    <a:pt x="45" y="13"/>
                  </a:cubicBezTo>
                  <a:cubicBezTo>
                    <a:pt x="45" y="14"/>
                    <a:pt x="45" y="15"/>
                    <a:pt x="44" y="17"/>
                  </a:cubicBezTo>
                  <a:cubicBezTo>
                    <a:pt x="44" y="18"/>
                    <a:pt x="44" y="19"/>
                    <a:pt x="43" y="20"/>
                  </a:cubicBezTo>
                  <a:cubicBezTo>
                    <a:pt x="42" y="21"/>
                    <a:pt x="42" y="22"/>
                    <a:pt x="41" y="22"/>
                  </a:cubicBezTo>
                  <a:cubicBezTo>
                    <a:pt x="40" y="21"/>
                    <a:pt x="38" y="21"/>
                    <a:pt x="36" y="20"/>
                  </a:cubicBezTo>
                  <a:cubicBezTo>
                    <a:pt x="33" y="20"/>
                    <a:pt x="31" y="20"/>
                    <a:pt x="29" y="20"/>
                  </a:cubicBezTo>
                  <a:cubicBezTo>
                    <a:pt x="24" y="20"/>
                    <a:pt x="21" y="20"/>
                    <a:pt x="19" y="22"/>
                  </a:cubicBezTo>
                  <a:cubicBezTo>
                    <a:pt x="17" y="23"/>
                    <a:pt x="16" y="25"/>
                    <a:pt x="16" y="28"/>
                  </a:cubicBezTo>
                  <a:cubicBezTo>
                    <a:pt x="16" y="30"/>
                    <a:pt x="17" y="32"/>
                    <a:pt x="19" y="34"/>
                  </a:cubicBezTo>
                  <a:cubicBezTo>
                    <a:pt x="21" y="35"/>
                    <a:pt x="24" y="37"/>
                    <a:pt x="29" y="38"/>
                  </a:cubicBezTo>
                  <a:cubicBezTo>
                    <a:pt x="35" y="41"/>
                    <a:pt x="40" y="44"/>
                    <a:pt x="43" y="48"/>
                  </a:cubicBezTo>
                  <a:cubicBezTo>
                    <a:pt x="47" y="51"/>
                    <a:pt x="49" y="56"/>
                    <a:pt x="49" y="61"/>
                  </a:cubicBezTo>
                  <a:close/>
                </a:path>
              </a:pathLst>
            </a:custGeom>
            <a:solidFill>
              <a:srgbClr val="494A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8" name="Freeform 45"/>
            <p:cNvSpPr/>
            <p:nvPr/>
          </p:nvSpPr>
          <p:spPr bwMode="auto">
            <a:xfrm>
              <a:off x="1434" y="691"/>
              <a:ext cx="120" cy="216"/>
            </a:xfrm>
            <a:custGeom>
              <a:avLst/>
              <a:gdLst>
                <a:gd name="T0" fmla="*/ 49 w 49"/>
                <a:gd name="T1" fmla="*/ 62 h 91"/>
                <a:gd name="T2" fmla="*/ 47 w 49"/>
                <a:gd name="T3" fmla="*/ 70 h 91"/>
                <a:gd name="T4" fmla="*/ 44 w 49"/>
                <a:gd name="T5" fmla="*/ 75 h 91"/>
                <a:gd name="T6" fmla="*/ 38 w 49"/>
                <a:gd name="T7" fmla="*/ 79 h 91"/>
                <a:gd name="T8" fmla="*/ 31 w 49"/>
                <a:gd name="T9" fmla="*/ 82 h 91"/>
                <a:gd name="T10" fmla="*/ 31 w 49"/>
                <a:gd name="T11" fmla="*/ 87 h 91"/>
                <a:gd name="T12" fmla="*/ 31 w 49"/>
                <a:gd name="T13" fmla="*/ 90 h 91"/>
                <a:gd name="T14" fmla="*/ 28 w 49"/>
                <a:gd name="T15" fmla="*/ 91 h 91"/>
                <a:gd name="T16" fmla="*/ 21 w 49"/>
                <a:gd name="T17" fmla="*/ 91 h 91"/>
                <a:gd name="T18" fmla="*/ 19 w 49"/>
                <a:gd name="T19" fmla="*/ 90 h 91"/>
                <a:gd name="T20" fmla="*/ 18 w 49"/>
                <a:gd name="T21" fmla="*/ 87 h 91"/>
                <a:gd name="T22" fmla="*/ 18 w 49"/>
                <a:gd name="T23" fmla="*/ 83 h 91"/>
                <a:gd name="T24" fmla="*/ 7 w 49"/>
                <a:gd name="T25" fmla="*/ 81 h 91"/>
                <a:gd name="T26" fmla="*/ 1 w 49"/>
                <a:gd name="T27" fmla="*/ 78 h 91"/>
                <a:gd name="T28" fmla="*/ 0 w 49"/>
                <a:gd name="T29" fmla="*/ 76 h 91"/>
                <a:gd name="T30" fmla="*/ 1 w 49"/>
                <a:gd name="T31" fmla="*/ 72 h 91"/>
                <a:gd name="T32" fmla="*/ 2 w 49"/>
                <a:gd name="T33" fmla="*/ 69 h 91"/>
                <a:gd name="T34" fmla="*/ 3 w 49"/>
                <a:gd name="T35" fmla="*/ 67 h 91"/>
                <a:gd name="T36" fmla="*/ 4 w 49"/>
                <a:gd name="T37" fmla="*/ 68 h 91"/>
                <a:gd name="T38" fmla="*/ 5 w 49"/>
                <a:gd name="T39" fmla="*/ 68 h 91"/>
                <a:gd name="T40" fmla="*/ 11 w 49"/>
                <a:gd name="T41" fmla="*/ 70 h 91"/>
                <a:gd name="T42" fmla="*/ 20 w 49"/>
                <a:gd name="T43" fmla="*/ 71 h 91"/>
                <a:gd name="T44" fmla="*/ 30 w 49"/>
                <a:gd name="T45" fmla="*/ 69 h 91"/>
                <a:gd name="T46" fmla="*/ 34 w 49"/>
                <a:gd name="T47" fmla="*/ 62 h 91"/>
                <a:gd name="T48" fmla="*/ 32 w 49"/>
                <a:gd name="T49" fmla="*/ 56 h 91"/>
                <a:gd name="T50" fmla="*/ 22 w 49"/>
                <a:gd name="T51" fmla="*/ 50 h 91"/>
                <a:gd name="T52" fmla="*/ 14 w 49"/>
                <a:gd name="T53" fmla="*/ 47 h 91"/>
                <a:gd name="T54" fmla="*/ 8 w 49"/>
                <a:gd name="T55" fmla="*/ 42 h 91"/>
                <a:gd name="T56" fmla="*/ 4 w 49"/>
                <a:gd name="T57" fmla="*/ 36 h 91"/>
                <a:gd name="T58" fmla="*/ 2 w 49"/>
                <a:gd name="T59" fmla="*/ 28 h 91"/>
                <a:gd name="T60" fmla="*/ 6 w 49"/>
                <a:gd name="T61" fmla="*/ 16 h 91"/>
                <a:gd name="T62" fmla="*/ 20 w 49"/>
                <a:gd name="T63" fmla="*/ 10 h 91"/>
                <a:gd name="T64" fmla="*/ 20 w 49"/>
                <a:gd name="T65" fmla="*/ 4 h 91"/>
                <a:gd name="T66" fmla="*/ 21 w 49"/>
                <a:gd name="T67" fmla="*/ 1 h 91"/>
                <a:gd name="T68" fmla="*/ 24 w 49"/>
                <a:gd name="T69" fmla="*/ 0 h 91"/>
                <a:gd name="T70" fmla="*/ 31 w 49"/>
                <a:gd name="T71" fmla="*/ 0 h 91"/>
                <a:gd name="T72" fmla="*/ 33 w 49"/>
                <a:gd name="T73" fmla="*/ 1 h 91"/>
                <a:gd name="T74" fmla="*/ 34 w 49"/>
                <a:gd name="T75" fmla="*/ 4 h 91"/>
                <a:gd name="T76" fmla="*/ 34 w 49"/>
                <a:gd name="T77" fmla="*/ 9 h 91"/>
                <a:gd name="T78" fmla="*/ 40 w 49"/>
                <a:gd name="T79" fmla="*/ 10 h 91"/>
                <a:gd name="T80" fmla="*/ 44 w 49"/>
                <a:gd name="T81" fmla="*/ 11 h 91"/>
                <a:gd name="T82" fmla="*/ 45 w 49"/>
                <a:gd name="T83" fmla="*/ 13 h 91"/>
                <a:gd name="T84" fmla="*/ 44 w 49"/>
                <a:gd name="T85" fmla="*/ 17 h 91"/>
                <a:gd name="T86" fmla="*/ 43 w 49"/>
                <a:gd name="T87" fmla="*/ 21 h 91"/>
                <a:gd name="T88" fmla="*/ 41 w 49"/>
                <a:gd name="T89" fmla="*/ 22 h 91"/>
                <a:gd name="T90" fmla="*/ 36 w 49"/>
                <a:gd name="T91" fmla="*/ 21 h 91"/>
                <a:gd name="T92" fmla="*/ 29 w 49"/>
                <a:gd name="T93" fmla="*/ 20 h 91"/>
                <a:gd name="T94" fmla="*/ 19 w 49"/>
                <a:gd name="T95" fmla="*/ 22 h 91"/>
                <a:gd name="T96" fmla="*/ 16 w 49"/>
                <a:gd name="T97" fmla="*/ 28 h 91"/>
                <a:gd name="T98" fmla="*/ 19 w 49"/>
                <a:gd name="T99" fmla="*/ 34 h 91"/>
                <a:gd name="T100" fmla="*/ 29 w 49"/>
                <a:gd name="T101" fmla="*/ 39 h 91"/>
                <a:gd name="T102" fmla="*/ 43 w 49"/>
                <a:gd name="T103" fmla="*/ 48 h 91"/>
                <a:gd name="T104" fmla="*/ 49 w 49"/>
                <a:gd name="T105" fmla="*/ 62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9" h="91">
                  <a:moveTo>
                    <a:pt x="49" y="62"/>
                  </a:moveTo>
                  <a:cubicBezTo>
                    <a:pt x="49" y="65"/>
                    <a:pt x="48" y="67"/>
                    <a:pt x="47" y="70"/>
                  </a:cubicBezTo>
                  <a:cubicBezTo>
                    <a:pt x="47" y="72"/>
                    <a:pt x="45" y="74"/>
                    <a:pt x="44" y="75"/>
                  </a:cubicBezTo>
                  <a:cubicBezTo>
                    <a:pt x="42" y="77"/>
                    <a:pt x="40" y="78"/>
                    <a:pt x="38" y="79"/>
                  </a:cubicBezTo>
                  <a:cubicBezTo>
                    <a:pt x="36" y="80"/>
                    <a:pt x="34" y="81"/>
                    <a:pt x="31" y="82"/>
                  </a:cubicBezTo>
                  <a:cubicBezTo>
                    <a:pt x="31" y="87"/>
                    <a:pt x="31" y="87"/>
                    <a:pt x="31" y="87"/>
                  </a:cubicBezTo>
                  <a:cubicBezTo>
                    <a:pt x="31" y="89"/>
                    <a:pt x="31" y="90"/>
                    <a:pt x="31" y="90"/>
                  </a:cubicBezTo>
                  <a:cubicBezTo>
                    <a:pt x="31" y="91"/>
                    <a:pt x="30" y="91"/>
                    <a:pt x="28" y="91"/>
                  </a:cubicBezTo>
                  <a:cubicBezTo>
                    <a:pt x="21" y="91"/>
                    <a:pt x="21" y="91"/>
                    <a:pt x="21" y="91"/>
                  </a:cubicBezTo>
                  <a:cubicBezTo>
                    <a:pt x="20" y="91"/>
                    <a:pt x="19" y="91"/>
                    <a:pt x="19" y="90"/>
                  </a:cubicBezTo>
                  <a:cubicBezTo>
                    <a:pt x="18" y="90"/>
                    <a:pt x="18" y="88"/>
                    <a:pt x="18" y="87"/>
                  </a:cubicBezTo>
                  <a:cubicBezTo>
                    <a:pt x="18" y="83"/>
                    <a:pt x="18" y="83"/>
                    <a:pt x="18" y="83"/>
                  </a:cubicBezTo>
                  <a:cubicBezTo>
                    <a:pt x="13" y="82"/>
                    <a:pt x="10" y="82"/>
                    <a:pt x="7" y="81"/>
                  </a:cubicBezTo>
                  <a:cubicBezTo>
                    <a:pt x="4" y="80"/>
                    <a:pt x="2" y="79"/>
                    <a:pt x="1" y="78"/>
                  </a:cubicBezTo>
                  <a:cubicBezTo>
                    <a:pt x="0" y="78"/>
                    <a:pt x="0" y="77"/>
                    <a:pt x="0" y="76"/>
                  </a:cubicBezTo>
                  <a:cubicBezTo>
                    <a:pt x="0" y="75"/>
                    <a:pt x="1" y="74"/>
                    <a:pt x="1" y="72"/>
                  </a:cubicBezTo>
                  <a:cubicBezTo>
                    <a:pt x="1" y="71"/>
                    <a:pt x="2" y="70"/>
                    <a:pt x="2" y="69"/>
                  </a:cubicBezTo>
                  <a:cubicBezTo>
                    <a:pt x="2" y="68"/>
                    <a:pt x="3" y="67"/>
                    <a:pt x="3" y="67"/>
                  </a:cubicBezTo>
                  <a:cubicBezTo>
                    <a:pt x="4" y="67"/>
                    <a:pt x="4" y="68"/>
                    <a:pt x="4" y="68"/>
                  </a:cubicBezTo>
                  <a:cubicBezTo>
                    <a:pt x="5" y="68"/>
                    <a:pt x="5" y="68"/>
                    <a:pt x="5" y="68"/>
                  </a:cubicBezTo>
                  <a:cubicBezTo>
                    <a:pt x="7" y="69"/>
                    <a:pt x="8" y="69"/>
                    <a:pt x="11" y="70"/>
                  </a:cubicBezTo>
                  <a:cubicBezTo>
                    <a:pt x="13" y="70"/>
                    <a:pt x="16" y="71"/>
                    <a:pt x="20" y="71"/>
                  </a:cubicBezTo>
                  <a:cubicBezTo>
                    <a:pt x="24" y="71"/>
                    <a:pt x="27" y="70"/>
                    <a:pt x="30" y="69"/>
                  </a:cubicBezTo>
                  <a:cubicBezTo>
                    <a:pt x="33" y="68"/>
                    <a:pt x="34" y="65"/>
                    <a:pt x="34" y="62"/>
                  </a:cubicBezTo>
                  <a:cubicBezTo>
                    <a:pt x="34" y="60"/>
                    <a:pt x="33" y="57"/>
                    <a:pt x="32" y="56"/>
                  </a:cubicBezTo>
                  <a:cubicBezTo>
                    <a:pt x="30" y="54"/>
                    <a:pt x="27" y="52"/>
                    <a:pt x="22" y="50"/>
                  </a:cubicBezTo>
                  <a:cubicBezTo>
                    <a:pt x="19" y="49"/>
                    <a:pt x="17" y="48"/>
                    <a:pt x="14" y="47"/>
                  </a:cubicBezTo>
                  <a:cubicBezTo>
                    <a:pt x="12" y="45"/>
                    <a:pt x="10" y="44"/>
                    <a:pt x="8" y="42"/>
                  </a:cubicBezTo>
                  <a:cubicBezTo>
                    <a:pt x="6" y="41"/>
                    <a:pt x="5" y="39"/>
                    <a:pt x="4" y="36"/>
                  </a:cubicBezTo>
                  <a:cubicBezTo>
                    <a:pt x="3" y="34"/>
                    <a:pt x="2" y="31"/>
                    <a:pt x="2" y="28"/>
                  </a:cubicBezTo>
                  <a:cubicBezTo>
                    <a:pt x="2" y="24"/>
                    <a:pt x="3" y="20"/>
                    <a:pt x="6" y="16"/>
                  </a:cubicBezTo>
                  <a:cubicBezTo>
                    <a:pt x="9" y="13"/>
                    <a:pt x="14" y="11"/>
                    <a:pt x="20" y="10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0" y="2"/>
                    <a:pt x="20" y="1"/>
                    <a:pt x="21" y="1"/>
                  </a:cubicBezTo>
                  <a:cubicBezTo>
                    <a:pt x="21" y="0"/>
                    <a:pt x="22" y="0"/>
                    <a:pt x="24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2" y="0"/>
                    <a:pt x="33" y="0"/>
                    <a:pt x="33" y="1"/>
                  </a:cubicBezTo>
                  <a:cubicBezTo>
                    <a:pt x="33" y="1"/>
                    <a:pt x="34" y="2"/>
                    <a:pt x="34" y="4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36" y="9"/>
                    <a:pt x="38" y="10"/>
                    <a:pt x="40" y="10"/>
                  </a:cubicBezTo>
                  <a:cubicBezTo>
                    <a:pt x="42" y="10"/>
                    <a:pt x="43" y="11"/>
                    <a:pt x="44" y="11"/>
                  </a:cubicBezTo>
                  <a:cubicBezTo>
                    <a:pt x="45" y="11"/>
                    <a:pt x="45" y="12"/>
                    <a:pt x="45" y="13"/>
                  </a:cubicBezTo>
                  <a:cubicBezTo>
                    <a:pt x="45" y="14"/>
                    <a:pt x="45" y="16"/>
                    <a:pt x="44" y="17"/>
                  </a:cubicBezTo>
                  <a:cubicBezTo>
                    <a:pt x="44" y="18"/>
                    <a:pt x="44" y="19"/>
                    <a:pt x="43" y="21"/>
                  </a:cubicBezTo>
                  <a:cubicBezTo>
                    <a:pt x="42" y="22"/>
                    <a:pt x="42" y="22"/>
                    <a:pt x="41" y="22"/>
                  </a:cubicBezTo>
                  <a:cubicBezTo>
                    <a:pt x="40" y="22"/>
                    <a:pt x="38" y="21"/>
                    <a:pt x="36" y="21"/>
                  </a:cubicBezTo>
                  <a:cubicBezTo>
                    <a:pt x="33" y="20"/>
                    <a:pt x="31" y="20"/>
                    <a:pt x="29" y="20"/>
                  </a:cubicBezTo>
                  <a:cubicBezTo>
                    <a:pt x="24" y="20"/>
                    <a:pt x="21" y="21"/>
                    <a:pt x="19" y="22"/>
                  </a:cubicBezTo>
                  <a:cubicBezTo>
                    <a:pt x="17" y="24"/>
                    <a:pt x="16" y="25"/>
                    <a:pt x="16" y="28"/>
                  </a:cubicBezTo>
                  <a:cubicBezTo>
                    <a:pt x="16" y="30"/>
                    <a:pt x="17" y="32"/>
                    <a:pt x="19" y="34"/>
                  </a:cubicBezTo>
                  <a:cubicBezTo>
                    <a:pt x="21" y="35"/>
                    <a:pt x="24" y="37"/>
                    <a:pt x="29" y="39"/>
                  </a:cubicBezTo>
                  <a:cubicBezTo>
                    <a:pt x="35" y="41"/>
                    <a:pt x="40" y="44"/>
                    <a:pt x="43" y="48"/>
                  </a:cubicBezTo>
                  <a:cubicBezTo>
                    <a:pt x="47" y="52"/>
                    <a:pt x="49" y="56"/>
                    <a:pt x="49" y="62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pic>
        <p:nvPicPr>
          <p:cNvPr id="72" name="图片 7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7784" y="1010556"/>
            <a:ext cx="371171" cy="391508"/>
          </a:xfrm>
          <a:prstGeom prst="rect">
            <a:avLst/>
          </a:prstGeom>
          <a:effectLst>
            <a:outerShdw blurRad="50800" dist="38100" dir="8100000" sx="99000" sy="99000" algn="tr" rotWithShape="0">
              <a:prstClr val="black">
                <a:alpha val="35000"/>
              </a:prstClr>
            </a:outerShdw>
          </a:effectLst>
        </p:spPr>
      </p:pic>
      <p:pic>
        <p:nvPicPr>
          <p:cNvPr id="41" name="图片 4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9560" y="680286"/>
            <a:ext cx="566820" cy="597878"/>
          </a:xfrm>
          <a:prstGeom prst="rect">
            <a:avLst/>
          </a:prstGeom>
          <a:effectLst>
            <a:outerShdw blurRad="50800" dist="38100" dir="8100000" sx="99000" sy="99000" algn="tr" rotWithShape="0">
              <a:prstClr val="black">
                <a:alpha val="35000"/>
              </a:prstClr>
            </a:outerShdw>
          </a:effectLst>
        </p:spPr>
      </p:pic>
      <p:grpSp>
        <p:nvGrpSpPr>
          <p:cNvPr id="3" name="组合 2"/>
          <p:cNvGrpSpPr/>
          <p:nvPr/>
        </p:nvGrpSpPr>
        <p:grpSpPr>
          <a:xfrm>
            <a:off x="4667272" y="1646037"/>
            <a:ext cx="3894015" cy="659705"/>
            <a:chOff x="4667272" y="1646037"/>
            <a:chExt cx="3894015" cy="659705"/>
          </a:xfrm>
        </p:grpSpPr>
        <p:sp>
          <p:nvSpPr>
            <p:cNvPr id="46" name="文本框 45"/>
            <p:cNvSpPr txBox="1"/>
            <p:nvPr/>
          </p:nvSpPr>
          <p:spPr>
            <a:xfrm>
              <a:off x="4667272" y="1646037"/>
              <a:ext cx="389401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2800" b="1" spc="80">
                  <a:solidFill>
                    <a:schemeClr val="tx1">
                      <a:lumMod val="85000"/>
                      <a:lumOff val="15000"/>
                    </a:schemeClr>
                  </a:solidFill>
                  <a:latin typeface="方正细倩简体" panose="03000509000000000000" pitchFamily="65" charset="-122"/>
                  <a:ea typeface="方正细倩简体" panose="03000509000000000000" pitchFamily="65" charset="-122"/>
                </a:defRPr>
              </a:lvl1pPr>
            </a:lstStyle>
            <a:p>
              <a:pPr defTabSz="685800"/>
              <a:r>
                <a:rPr lang="zh-CN" altLang="en-US" dirty="0">
                  <a:ln w="6350">
                    <a:solidFill>
                      <a:prstClr val="black">
                        <a:lumMod val="85000"/>
                        <a:lumOff val="15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上海锐普广告有限公司</a:t>
              </a:r>
              <a:endParaRPr lang="zh-CN" altLang="en-US" dirty="0">
                <a:ln w="6350">
                  <a:solidFill>
                    <a:prstClr val="black">
                      <a:lumMod val="85000"/>
                      <a:lumOff val="15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83" name="矩形 23"/>
            <p:cNvSpPr>
              <a:spLocks noChangeArrowheads="1"/>
            </p:cNvSpPr>
            <p:nvPr/>
          </p:nvSpPr>
          <p:spPr bwMode="auto">
            <a:xfrm flipH="1">
              <a:off x="4692435" y="2105687"/>
              <a:ext cx="3788449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 defTabSz="685800"/>
              <a:r>
                <a:rPr lang="en-US" altLang="zh-CN" sz="700" b="1" spc="30" dirty="0">
                  <a:ln w="6350">
                    <a:solidFill>
                      <a:prstClr val="black">
                        <a:lumMod val="85000"/>
                        <a:lumOff val="15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方正细倩简体" panose="03000509000000000000" pitchFamily="65" charset="-122"/>
                  <a:ea typeface="方正细倩简体" panose="03000509000000000000" pitchFamily="65" charset="-122"/>
                </a:rPr>
                <a:t>Shanghai Rapidesign Advertising Co.,ltd</a:t>
              </a:r>
              <a:endParaRPr lang="zh-CN" altLang="en-US" sz="700" b="1" spc="30" dirty="0">
                <a:ln w="6350">
                  <a:solidFill>
                    <a:prstClr val="black">
                      <a:lumMod val="85000"/>
                      <a:lumOff val="15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方正细倩简体" panose="03000509000000000000" pitchFamily="65" charset="-122"/>
                <a:ea typeface="方正细倩简体" panose="03000509000000000000" pitchFamily="65" charset="-122"/>
              </a:endParaRPr>
            </a:p>
          </p:txBody>
        </p:sp>
      </p:grpSp>
      <p:grpSp>
        <p:nvGrpSpPr>
          <p:cNvPr id="96" name="组合 95"/>
          <p:cNvGrpSpPr/>
          <p:nvPr/>
        </p:nvGrpSpPr>
        <p:grpSpPr>
          <a:xfrm>
            <a:off x="5968011" y="3002412"/>
            <a:ext cx="2477973" cy="717115"/>
            <a:chOff x="5384713" y="4058586"/>
            <a:chExt cx="2477973" cy="717115"/>
          </a:xfrm>
        </p:grpSpPr>
        <p:grpSp>
          <p:nvGrpSpPr>
            <p:cNvPr id="84" name="组合 83"/>
            <p:cNvGrpSpPr/>
            <p:nvPr/>
          </p:nvGrpSpPr>
          <p:grpSpPr>
            <a:xfrm>
              <a:off x="5384713" y="4058586"/>
              <a:ext cx="2477973" cy="717115"/>
              <a:chOff x="679395" y="2808031"/>
              <a:chExt cx="2477973" cy="717115"/>
            </a:xfrm>
          </p:grpSpPr>
          <p:sp>
            <p:nvSpPr>
              <p:cNvPr id="85" name="文本框 84"/>
              <p:cNvSpPr txBox="1"/>
              <p:nvPr/>
            </p:nvSpPr>
            <p:spPr>
              <a:xfrm>
                <a:off x="679395" y="3340480"/>
                <a:ext cx="2234664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defRPr sz="2800" spc="80">
                    <a:solidFill>
                      <a:srgbClr val="231F20"/>
                    </a:solidFill>
                    <a:latin typeface="百度综艺简体" panose="02010601030101010101" pitchFamily="2" charset="-122"/>
                    <a:ea typeface="百度综艺简体" panose="02010601030101010101" pitchFamily="2" charset="-122"/>
                  </a:defRPr>
                </a:lvl1pPr>
              </a:lstStyle>
              <a:p>
                <a:pPr algn="just" defTabSz="685800"/>
                <a:r>
                  <a:rPr lang="zh-CN" altLang="en-US" sz="600" b="1" spc="15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适用于银行金融行业及相关类别演示</a:t>
                </a:r>
                <a:endParaRPr lang="zh-CN" altLang="en-US" sz="600" b="1" spc="1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6" name="矩形 23"/>
              <p:cNvSpPr>
                <a:spLocks noChangeArrowheads="1"/>
              </p:cNvSpPr>
              <p:nvPr/>
            </p:nvSpPr>
            <p:spPr bwMode="auto">
              <a:xfrm flipH="1">
                <a:off x="681595" y="2808031"/>
                <a:ext cx="13516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685800"/>
                <a:r>
                  <a:rPr lang="en-US" altLang="zh-CN" dirty="0">
                    <a:solidFill>
                      <a:srgbClr val="E7E6E6">
                        <a:lumMod val="50000"/>
                      </a:srgbClr>
                    </a:solidFill>
                    <a:latin typeface="Arial" panose="020B0604020202020204" pitchFamily="34" charset="0"/>
                    <a:ea typeface="方正小标宋简体" panose="02010601030101010101" pitchFamily="65" charset="-122"/>
                    <a:cs typeface="Arial" panose="020B0604020202020204" pitchFamily="34" charset="0"/>
                  </a:rPr>
                  <a:t>RAPIDPPT</a:t>
                </a:r>
                <a:endParaRPr lang="en-US" altLang="zh-CN" dirty="0">
                  <a:solidFill>
                    <a:srgbClr val="E7E6E6">
                      <a:lumMod val="50000"/>
                    </a:srgbClr>
                  </a:solidFill>
                  <a:latin typeface="Arial" panose="020B0604020202020204" pitchFamily="34" charset="0"/>
                  <a:ea typeface="方正小标宋简体" panose="02010601030101010101" pitchFamily="65" charset="-122"/>
                  <a:cs typeface="Arial" panose="020B0604020202020204" pitchFamily="34" charset="0"/>
                </a:endParaRPr>
              </a:p>
            </p:txBody>
          </p:sp>
          <p:cxnSp>
            <p:nvCxnSpPr>
              <p:cNvPr id="90" name="直接连接符 89"/>
              <p:cNvCxnSpPr/>
              <p:nvPr/>
            </p:nvCxnSpPr>
            <p:spPr>
              <a:xfrm>
                <a:off x="2080977" y="2903777"/>
                <a:ext cx="0" cy="180000"/>
              </a:xfrm>
              <a:prstGeom prst="line">
                <a:avLst/>
              </a:prstGeom>
              <a:ln w="41275">
                <a:solidFill>
                  <a:schemeClr val="bg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1" name="文本框 90"/>
              <p:cNvSpPr txBox="1"/>
              <p:nvPr/>
            </p:nvSpPr>
            <p:spPr>
              <a:xfrm>
                <a:off x="679395" y="3085749"/>
                <a:ext cx="2477973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defRPr sz="3200" b="1" spc="-110">
                    <a:solidFill>
                      <a:schemeClr val="bg1">
                        <a:alpha val="81000"/>
                      </a:schemeClr>
                    </a:solidFill>
                    <a:latin typeface="NanLiHei_Eurostile" panose="02010600030101010101" pitchFamily="2" charset="-122"/>
                    <a:ea typeface="NanLiHei_Eurostile" panose="02010600030101010101" pitchFamily="2" charset="-122"/>
                  </a:defRPr>
                </a:lvl1pPr>
              </a:lstStyle>
              <a:p>
                <a:pPr defTabSz="685800"/>
                <a:r>
                  <a:rPr lang="en-US" altLang="zh-CN" sz="500" b="0" spc="60" dirty="0">
                    <a:solidFill>
                      <a:srgbClr val="E7E6E6">
                        <a:lumMod val="50000"/>
                      </a:srgb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Shanghai Rapidesign Advertising Co.,ltd, http://www.rapidesign.cn, http://www.rapidppt.com, 4006018802.</a:t>
                </a:r>
                <a:endParaRPr lang="zh-CN" altLang="en-US" sz="500" b="0" spc="60" dirty="0">
                  <a:solidFill>
                    <a:srgbClr val="E7E6E6">
                      <a:lumMod val="50000"/>
                    </a:srgb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92" name="椭圆 91"/>
            <p:cNvSpPr/>
            <p:nvPr/>
          </p:nvSpPr>
          <p:spPr>
            <a:xfrm>
              <a:off x="7369343" y="4172245"/>
              <a:ext cx="144000" cy="144000"/>
            </a:xfrm>
            <a:prstGeom prst="ellipse">
              <a:avLst/>
            </a:prstGeom>
            <a:gradFill flip="none" rotWithShape="1">
              <a:gsLst>
                <a:gs pos="66000">
                  <a:srgbClr val="65C8D0"/>
                </a:gs>
                <a:gs pos="30000">
                  <a:srgbClr val="3FACD9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srgbClr val="E7E6E6">
                    <a:lumMod val="50000"/>
                  </a:srgbClr>
                </a:solidFill>
              </a:endParaRPr>
            </a:p>
          </p:txBody>
        </p:sp>
        <p:sp>
          <p:nvSpPr>
            <p:cNvPr id="93" name="椭圆 92"/>
            <p:cNvSpPr/>
            <p:nvPr/>
          </p:nvSpPr>
          <p:spPr>
            <a:xfrm>
              <a:off x="7162841" y="4172245"/>
              <a:ext cx="144000" cy="144000"/>
            </a:xfrm>
            <a:prstGeom prst="ellipse">
              <a:avLst/>
            </a:prstGeom>
            <a:gradFill flip="none" rotWithShape="1">
              <a:gsLst>
                <a:gs pos="59000">
                  <a:srgbClr val="BA83BA"/>
                </a:gs>
                <a:gs pos="23000">
                  <a:srgbClr val="838BC5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srgbClr val="E7E6E6">
                    <a:lumMod val="50000"/>
                  </a:srgbClr>
                </a:solidFill>
              </a:endParaRPr>
            </a:p>
          </p:txBody>
        </p:sp>
        <p:sp>
          <p:nvSpPr>
            <p:cNvPr id="94" name="椭圆 93"/>
            <p:cNvSpPr/>
            <p:nvPr/>
          </p:nvSpPr>
          <p:spPr>
            <a:xfrm>
              <a:off x="6953312" y="4172245"/>
              <a:ext cx="144000" cy="144000"/>
            </a:xfrm>
            <a:prstGeom prst="ellipse">
              <a:avLst/>
            </a:prstGeom>
            <a:gradFill flip="none" rotWithShape="1">
              <a:gsLst>
                <a:gs pos="59000">
                  <a:srgbClr val="D74B56"/>
                </a:gs>
                <a:gs pos="23000">
                  <a:srgbClr val="C61412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srgbClr val="E7E6E6">
                    <a:lumMod val="50000"/>
                  </a:srgbClr>
                </a:solidFill>
              </a:endParaRPr>
            </a:p>
          </p:txBody>
        </p:sp>
        <p:sp>
          <p:nvSpPr>
            <p:cNvPr id="95" name="椭圆 94"/>
            <p:cNvSpPr/>
            <p:nvPr/>
          </p:nvSpPr>
          <p:spPr>
            <a:xfrm>
              <a:off x="7575845" y="4172245"/>
              <a:ext cx="144000" cy="144000"/>
            </a:xfrm>
            <a:prstGeom prst="ellipse">
              <a:avLst/>
            </a:prstGeom>
            <a:gradFill flip="none" rotWithShape="1">
              <a:gsLst>
                <a:gs pos="100000">
                  <a:srgbClr val="FFB82E"/>
                </a:gs>
                <a:gs pos="23000">
                  <a:srgbClr val="F06627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srgbClr val="E7E6E6">
                    <a:lumMod val="50000"/>
                  </a:srgbClr>
                </a:solidFill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2003426" y="331190"/>
            <a:ext cx="11168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5400" b="1" spc="-110">
                <a:solidFill>
                  <a:srgbClr val="3050AB"/>
                </a:solidFill>
                <a:latin typeface="NanLiHei_Eurostile" panose="02010600030101010101" pitchFamily="2" charset="-122"/>
                <a:ea typeface="NanLiHei_Eurostile" panose="02010600030101010101" pitchFamily="2" charset="-122"/>
              </a:defRPr>
            </a:lvl1pPr>
          </a:lstStyle>
          <a:p>
            <a:pPr algn="just" defTabSz="685800"/>
            <a:r>
              <a:rPr lang="en-US" altLang="zh-CN" sz="1400" spc="0" dirty="0">
                <a:solidFill>
                  <a:srgbClr val="F06627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Add a title</a:t>
            </a:r>
            <a:endParaRPr lang="zh-CN" altLang="en-US" sz="1400" spc="0" dirty="0">
              <a:solidFill>
                <a:srgbClr val="F06627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52703" y="302181"/>
            <a:ext cx="15135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5400" b="1" spc="-110">
                <a:solidFill>
                  <a:srgbClr val="3050AB"/>
                </a:solidFill>
                <a:latin typeface="NanLiHei_Eurostile" panose="02010600030101010101" pitchFamily="2" charset="-122"/>
                <a:ea typeface="NanLiHei_Eurostile" panose="02010600030101010101" pitchFamily="2" charset="-122"/>
              </a:defRPr>
            </a:lvl1pPr>
          </a:lstStyle>
          <a:p>
            <a:pPr defTabSz="685800"/>
            <a:r>
              <a:rPr lang="en-US" altLang="zh-CN" sz="1400" spc="100" dirty="0">
                <a:solidFill>
                  <a:srgbClr val="F06627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2.</a:t>
            </a:r>
            <a:r>
              <a:rPr lang="zh-CN" altLang="en-US" sz="1400" spc="100" dirty="0">
                <a:solidFill>
                  <a:srgbClr val="F06627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点击添加标题</a:t>
            </a:r>
            <a:endParaRPr lang="zh-CN" altLang="en-US" sz="1400" spc="100" dirty="0">
              <a:solidFill>
                <a:srgbClr val="F06627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12" name="Group 4"/>
          <p:cNvGrpSpPr>
            <a:grpSpLocks noChangeAspect="1"/>
          </p:cNvGrpSpPr>
          <p:nvPr/>
        </p:nvGrpSpPr>
        <p:grpSpPr bwMode="auto">
          <a:xfrm rot="16200000" flipH="1">
            <a:off x="8751250" y="266103"/>
            <a:ext cx="409547" cy="390889"/>
            <a:chOff x="0" y="60"/>
            <a:chExt cx="439" cy="419"/>
          </a:xfrm>
          <a:gradFill flip="none" rotWithShape="1">
            <a:gsLst>
              <a:gs pos="31000">
                <a:srgbClr val="D74B56"/>
              </a:gs>
              <a:gs pos="67000">
                <a:srgbClr val="3FACD9"/>
              </a:gs>
            </a:gsLst>
            <a:lin ang="0" scaled="1"/>
            <a:tileRect/>
          </a:gradFill>
        </p:grpSpPr>
        <p:sp>
          <p:nvSpPr>
            <p:cNvPr id="13" name="Freeform 5"/>
            <p:cNvSpPr/>
            <p:nvPr/>
          </p:nvSpPr>
          <p:spPr bwMode="auto">
            <a:xfrm>
              <a:off x="0" y="60"/>
              <a:ext cx="297" cy="419"/>
            </a:xfrm>
            <a:custGeom>
              <a:avLst/>
              <a:gdLst>
                <a:gd name="T0" fmla="*/ 297 w 297"/>
                <a:gd name="T1" fmla="*/ 0 h 419"/>
                <a:gd name="T2" fmla="*/ 143 w 297"/>
                <a:gd name="T3" fmla="*/ 0 h 419"/>
                <a:gd name="T4" fmla="*/ 0 w 297"/>
                <a:gd name="T5" fmla="*/ 419 h 419"/>
                <a:gd name="T6" fmla="*/ 155 w 297"/>
                <a:gd name="T7" fmla="*/ 419 h 419"/>
                <a:gd name="T8" fmla="*/ 297 w 297"/>
                <a:gd name="T9" fmla="*/ 0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7" h="419">
                  <a:moveTo>
                    <a:pt x="297" y="0"/>
                  </a:moveTo>
                  <a:lnTo>
                    <a:pt x="143" y="0"/>
                  </a:lnTo>
                  <a:lnTo>
                    <a:pt x="0" y="419"/>
                  </a:lnTo>
                  <a:lnTo>
                    <a:pt x="155" y="419"/>
                  </a:lnTo>
                  <a:lnTo>
                    <a:pt x="29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" name="Freeform 6"/>
            <p:cNvSpPr/>
            <p:nvPr/>
          </p:nvSpPr>
          <p:spPr bwMode="auto">
            <a:xfrm>
              <a:off x="143" y="60"/>
              <a:ext cx="296" cy="419"/>
            </a:xfrm>
            <a:custGeom>
              <a:avLst/>
              <a:gdLst>
                <a:gd name="T0" fmla="*/ 0 w 296"/>
                <a:gd name="T1" fmla="*/ 0 h 419"/>
                <a:gd name="T2" fmla="*/ 154 w 296"/>
                <a:gd name="T3" fmla="*/ 0 h 419"/>
                <a:gd name="T4" fmla="*/ 296 w 296"/>
                <a:gd name="T5" fmla="*/ 419 h 419"/>
                <a:gd name="T6" fmla="*/ 142 w 296"/>
                <a:gd name="T7" fmla="*/ 419 h 419"/>
                <a:gd name="T8" fmla="*/ 0 w 296"/>
                <a:gd name="T9" fmla="*/ 0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6" h="419">
                  <a:moveTo>
                    <a:pt x="0" y="0"/>
                  </a:moveTo>
                  <a:lnTo>
                    <a:pt x="154" y="0"/>
                  </a:lnTo>
                  <a:lnTo>
                    <a:pt x="296" y="419"/>
                  </a:lnTo>
                  <a:lnTo>
                    <a:pt x="142" y="419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sp>
        <p:nvSpPr>
          <p:cNvPr id="15" name="文本框 14"/>
          <p:cNvSpPr txBox="1"/>
          <p:nvPr/>
        </p:nvSpPr>
        <p:spPr>
          <a:xfrm rot="1087809" flipH="1">
            <a:off x="8703065" y="433852"/>
            <a:ext cx="516488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600" b="0" spc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685800"/>
            <a:r>
              <a:rPr lang="en-US" altLang="zh-CN" sz="500" spc="30" dirty="0">
                <a:solidFill>
                  <a:prstClr val="white"/>
                </a:solidFill>
              </a:rPr>
              <a:t>rapidesign</a:t>
            </a:r>
            <a:endParaRPr lang="zh-CN" altLang="en-US" sz="500" spc="30" dirty="0">
              <a:solidFill>
                <a:prstClr val="white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 rot="20391286" flipH="1">
            <a:off x="8762225" y="287728"/>
            <a:ext cx="442750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600" b="0" spc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685800"/>
            <a:r>
              <a:rPr lang="en-US" altLang="zh-CN" sz="500" dirty="0">
                <a:solidFill>
                  <a:prstClr val="white"/>
                </a:solidFill>
              </a:rPr>
              <a:t>shanghai</a:t>
            </a:r>
            <a:endParaRPr lang="zh-CN" altLang="en-US" sz="500" dirty="0">
              <a:solidFill>
                <a:prstClr val="white"/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4105837" y="4877016"/>
            <a:ext cx="932327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200" b="1" spc="-110">
                <a:solidFill>
                  <a:schemeClr val="bg1">
                    <a:alpha val="81000"/>
                  </a:schemeClr>
                </a:solidFill>
                <a:latin typeface="NanLiHei_Eurostile" panose="02010600030101010101" pitchFamily="2" charset="-122"/>
                <a:ea typeface="NanLiHei_Eurostile" panose="02010600030101010101" pitchFamily="2" charset="-122"/>
              </a:defRPr>
            </a:lvl1pPr>
          </a:lstStyle>
          <a:p>
            <a:pPr algn="dist" defTabSz="685800"/>
            <a:r>
              <a:rPr lang="en-US" altLang="zh-CN" sz="500" b="0" spc="60" dirty="0">
                <a:solidFill>
                  <a:srgbClr val="E7E6E6">
                    <a:lumMod val="5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www.rapidppt.com</a:t>
            </a:r>
            <a:endParaRPr lang="zh-CN" altLang="en-US" sz="500" b="0" spc="60" dirty="0">
              <a:solidFill>
                <a:srgbClr val="E7E6E6">
                  <a:lumMod val="5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40" name="组合 139"/>
          <p:cNvGrpSpPr/>
          <p:nvPr/>
        </p:nvGrpSpPr>
        <p:grpSpPr>
          <a:xfrm>
            <a:off x="281942" y="184428"/>
            <a:ext cx="374040" cy="362984"/>
            <a:chOff x="777437" y="680286"/>
            <a:chExt cx="3668437" cy="3560001"/>
          </a:xfrm>
        </p:grpSpPr>
        <p:grpSp>
          <p:nvGrpSpPr>
            <p:cNvPr id="97" name="组合 96"/>
            <p:cNvGrpSpPr/>
            <p:nvPr/>
          </p:nvGrpSpPr>
          <p:grpSpPr>
            <a:xfrm>
              <a:off x="777437" y="1437297"/>
              <a:ext cx="3668437" cy="2802990"/>
              <a:chOff x="747642" y="1750793"/>
              <a:chExt cx="3517036" cy="2687307"/>
            </a:xfrm>
            <a:effectLst/>
          </p:grpSpPr>
          <p:sp>
            <p:nvSpPr>
              <p:cNvPr id="98" name="Freeform 5"/>
              <p:cNvSpPr/>
              <p:nvPr/>
            </p:nvSpPr>
            <p:spPr bwMode="auto">
              <a:xfrm>
                <a:off x="747642" y="1750793"/>
                <a:ext cx="3517036" cy="2687307"/>
              </a:xfrm>
              <a:custGeom>
                <a:avLst/>
                <a:gdLst>
                  <a:gd name="T0" fmla="*/ 840 w 876"/>
                  <a:gd name="T1" fmla="*/ 318 h 669"/>
                  <a:gd name="T2" fmla="*/ 832 w 876"/>
                  <a:gd name="T3" fmla="*/ 318 h 669"/>
                  <a:gd name="T4" fmla="*/ 781 w 876"/>
                  <a:gd name="T5" fmla="*/ 304 h 669"/>
                  <a:gd name="T6" fmla="*/ 768 w 876"/>
                  <a:gd name="T7" fmla="*/ 274 h 669"/>
                  <a:gd name="T8" fmla="*/ 768 w 876"/>
                  <a:gd name="T9" fmla="*/ 271 h 669"/>
                  <a:gd name="T10" fmla="*/ 763 w 876"/>
                  <a:gd name="T11" fmla="*/ 235 h 669"/>
                  <a:gd name="T12" fmla="*/ 763 w 876"/>
                  <a:gd name="T13" fmla="*/ 234 h 669"/>
                  <a:gd name="T14" fmla="*/ 763 w 876"/>
                  <a:gd name="T15" fmla="*/ 234 h 669"/>
                  <a:gd name="T16" fmla="*/ 761 w 876"/>
                  <a:gd name="T17" fmla="*/ 226 h 669"/>
                  <a:gd name="T18" fmla="*/ 765 w 876"/>
                  <a:gd name="T19" fmla="*/ 189 h 669"/>
                  <a:gd name="T20" fmla="*/ 789 w 876"/>
                  <a:gd name="T21" fmla="*/ 129 h 669"/>
                  <a:gd name="T22" fmla="*/ 767 w 876"/>
                  <a:gd name="T23" fmla="*/ 103 h 669"/>
                  <a:gd name="T24" fmla="*/ 725 w 876"/>
                  <a:gd name="T25" fmla="*/ 113 h 669"/>
                  <a:gd name="T26" fmla="*/ 690 w 876"/>
                  <a:gd name="T27" fmla="*/ 105 h 669"/>
                  <a:gd name="T28" fmla="*/ 608 w 876"/>
                  <a:gd name="T29" fmla="*/ 55 h 669"/>
                  <a:gd name="T30" fmla="*/ 569 w 876"/>
                  <a:gd name="T31" fmla="*/ 40 h 669"/>
                  <a:gd name="T32" fmla="*/ 270 w 876"/>
                  <a:gd name="T33" fmla="*/ 13 h 669"/>
                  <a:gd name="T34" fmla="*/ 142 w 876"/>
                  <a:gd name="T35" fmla="*/ 63 h 669"/>
                  <a:gd name="T36" fmla="*/ 141 w 876"/>
                  <a:gd name="T37" fmla="*/ 64 h 669"/>
                  <a:gd name="T38" fmla="*/ 96 w 876"/>
                  <a:gd name="T39" fmla="*/ 103 h 669"/>
                  <a:gd name="T40" fmla="*/ 67 w 876"/>
                  <a:gd name="T41" fmla="*/ 108 h 669"/>
                  <a:gd name="T42" fmla="*/ 23 w 876"/>
                  <a:gd name="T43" fmla="*/ 75 h 669"/>
                  <a:gd name="T44" fmla="*/ 4 w 876"/>
                  <a:gd name="T45" fmla="*/ 82 h 669"/>
                  <a:gd name="T46" fmla="*/ 43 w 876"/>
                  <a:gd name="T47" fmla="*/ 141 h 669"/>
                  <a:gd name="T48" fmla="*/ 48 w 876"/>
                  <a:gd name="T49" fmla="*/ 167 h 669"/>
                  <a:gd name="T50" fmla="*/ 33 w 876"/>
                  <a:gd name="T51" fmla="*/ 199 h 669"/>
                  <a:gd name="T52" fmla="*/ 33 w 876"/>
                  <a:gd name="T53" fmla="*/ 200 h 669"/>
                  <a:gd name="T54" fmla="*/ 15 w 876"/>
                  <a:gd name="T55" fmla="*/ 401 h 669"/>
                  <a:gd name="T56" fmla="*/ 22 w 876"/>
                  <a:gd name="T57" fmla="*/ 435 h 669"/>
                  <a:gd name="T58" fmla="*/ 85 w 876"/>
                  <a:gd name="T59" fmla="*/ 572 h 669"/>
                  <a:gd name="T60" fmla="*/ 89 w 876"/>
                  <a:gd name="T61" fmla="*/ 643 h 669"/>
                  <a:gd name="T62" fmla="*/ 117 w 876"/>
                  <a:gd name="T63" fmla="*/ 669 h 669"/>
                  <a:gd name="T64" fmla="*/ 176 w 876"/>
                  <a:gd name="T65" fmla="*/ 669 h 669"/>
                  <a:gd name="T66" fmla="*/ 208 w 876"/>
                  <a:gd name="T67" fmla="*/ 649 h 669"/>
                  <a:gd name="T68" fmla="*/ 211 w 876"/>
                  <a:gd name="T69" fmla="*/ 642 h 669"/>
                  <a:gd name="T70" fmla="*/ 243 w 876"/>
                  <a:gd name="T71" fmla="*/ 627 h 669"/>
                  <a:gd name="T72" fmla="*/ 245 w 876"/>
                  <a:gd name="T73" fmla="*/ 627 h 669"/>
                  <a:gd name="T74" fmla="*/ 525 w 876"/>
                  <a:gd name="T75" fmla="*/ 635 h 669"/>
                  <a:gd name="T76" fmla="*/ 527 w 876"/>
                  <a:gd name="T77" fmla="*/ 635 h 669"/>
                  <a:gd name="T78" fmla="*/ 537 w 876"/>
                  <a:gd name="T79" fmla="*/ 640 h 669"/>
                  <a:gd name="T80" fmla="*/ 548 w 876"/>
                  <a:gd name="T81" fmla="*/ 657 h 669"/>
                  <a:gd name="T82" fmla="*/ 568 w 876"/>
                  <a:gd name="T83" fmla="*/ 669 h 669"/>
                  <a:gd name="T84" fmla="*/ 661 w 876"/>
                  <a:gd name="T85" fmla="*/ 669 h 669"/>
                  <a:gd name="T86" fmla="*/ 676 w 876"/>
                  <a:gd name="T87" fmla="*/ 650 h 669"/>
                  <a:gd name="T88" fmla="*/ 669 w 876"/>
                  <a:gd name="T89" fmla="*/ 628 h 669"/>
                  <a:gd name="T90" fmla="*/ 683 w 876"/>
                  <a:gd name="T91" fmla="*/ 583 h 669"/>
                  <a:gd name="T92" fmla="*/ 715 w 876"/>
                  <a:gd name="T93" fmla="*/ 548 h 669"/>
                  <a:gd name="T94" fmla="*/ 783 w 876"/>
                  <a:gd name="T95" fmla="*/ 536 h 669"/>
                  <a:gd name="T96" fmla="*/ 784 w 876"/>
                  <a:gd name="T97" fmla="*/ 536 h 669"/>
                  <a:gd name="T98" fmla="*/ 802 w 876"/>
                  <a:gd name="T99" fmla="*/ 511 h 669"/>
                  <a:gd name="T100" fmla="*/ 785 w 876"/>
                  <a:gd name="T101" fmla="*/ 466 h 669"/>
                  <a:gd name="T102" fmla="*/ 831 w 876"/>
                  <a:gd name="T103" fmla="*/ 452 h 669"/>
                  <a:gd name="T104" fmla="*/ 855 w 876"/>
                  <a:gd name="T105" fmla="*/ 426 h 669"/>
                  <a:gd name="T106" fmla="*/ 871 w 876"/>
                  <a:gd name="T107" fmla="*/ 354 h 669"/>
                  <a:gd name="T108" fmla="*/ 840 w 876"/>
                  <a:gd name="T109" fmla="*/ 318 h 6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876" h="669">
                    <a:moveTo>
                      <a:pt x="840" y="318"/>
                    </a:moveTo>
                    <a:cubicBezTo>
                      <a:pt x="832" y="318"/>
                      <a:pt x="832" y="318"/>
                      <a:pt x="832" y="318"/>
                    </a:cubicBezTo>
                    <a:cubicBezTo>
                      <a:pt x="808" y="320"/>
                      <a:pt x="793" y="318"/>
                      <a:pt x="781" y="304"/>
                    </a:cubicBezTo>
                    <a:cubicBezTo>
                      <a:pt x="774" y="296"/>
                      <a:pt x="769" y="285"/>
                      <a:pt x="768" y="274"/>
                    </a:cubicBezTo>
                    <a:cubicBezTo>
                      <a:pt x="768" y="271"/>
                      <a:pt x="768" y="271"/>
                      <a:pt x="768" y="271"/>
                    </a:cubicBezTo>
                    <a:cubicBezTo>
                      <a:pt x="767" y="259"/>
                      <a:pt x="766" y="247"/>
                      <a:pt x="763" y="235"/>
                    </a:cubicBezTo>
                    <a:cubicBezTo>
                      <a:pt x="763" y="234"/>
                      <a:pt x="763" y="234"/>
                      <a:pt x="763" y="234"/>
                    </a:cubicBezTo>
                    <a:cubicBezTo>
                      <a:pt x="763" y="234"/>
                      <a:pt x="763" y="234"/>
                      <a:pt x="763" y="234"/>
                    </a:cubicBezTo>
                    <a:cubicBezTo>
                      <a:pt x="763" y="231"/>
                      <a:pt x="762" y="229"/>
                      <a:pt x="761" y="226"/>
                    </a:cubicBezTo>
                    <a:cubicBezTo>
                      <a:pt x="758" y="213"/>
                      <a:pt x="760" y="200"/>
                      <a:pt x="765" y="189"/>
                    </a:cubicBezTo>
                    <a:cubicBezTo>
                      <a:pt x="789" y="129"/>
                      <a:pt x="789" y="129"/>
                      <a:pt x="789" y="129"/>
                    </a:cubicBezTo>
                    <a:cubicBezTo>
                      <a:pt x="795" y="115"/>
                      <a:pt x="782" y="100"/>
                      <a:pt x="767" y="103"/>
                    </a:cubicBezTo>
                    <a:cubicBezTo>
                      <a:pt x="725" y="113"/>
                      <a:pt x="725" y="113"/>
                      <a:pt x="725" y="113"/>
                    </a:cubicBezTo>
                    <a:cubicBezTo>
                      <a:pt x="712" y="116"/>
                      <a:pt x="699" y="113"/>
                      <a:pt x="690" y="105"/>
                    </a:cubicBezTo>
                    <a:cubicBezTo>
                      <a:pt x="667" y="83"/>
                      <a:pt x="639" y="66"/>
                      <a:pt x="608" y="55"/>
                    </a:cubicBezTo>
                    <a:cubicBezTo>
                      <a:pt x="569" y="40"/>
                      <a:pt x="569" y="40"/>
                      <a:pt x="569" y="40"/>
                    </a:cubicBezTo>
                    <a:cubicBezTo>
                      <a:pt x="481" y="9"/>
                      <a:pt x="361" y="0"/>
                      <a:pt x="270" y="13"/>
                    </a:cubicBezTo>
                    <a:cubicBezTo>
                      <a:pt x="224" y="20"/>
                      <a:pt x="180" y="37"/>
                      <a:pt x="142" y="63"/>
                    </a:cubicBezTo>
                    <a:cubicBezTo>
                      <a:pt x="141" y="64"/>
                      <a:pt x="141" y="64"/>
                      <a:pt x="141" y="64"/>
                    </a:cubicBezTo>
                    <a:cubicBezTo>
                      <a:pt x="125" y="76"/>
                      <a:pt x="109" y="88"/>
                      <a:pt x="96" y="103"/>
                    </a:cubicBezTo>
                    <a:cubicBezTo>
                      <a:pt x="88" y="110"/>
                      <a:pt x="77" y="113"/>
                      <a:pt x="67" y="108"/>
                    </a:cubicBezTo>
                    <a:cubicBezTo>
                      <a:pt x="52" y="102"/>
                      <a:pt x="34" y="91"/>
                      <a:pt x="23" y="75"/>
                    </a:cubicBezTo>
                    <a:cubicBezTo>
                      <a:pt x="17" y="65"/>
                      <a:pt x="3" y="71"/>
                      <a:pt x="4" y="82"/>
                    </a:cubicBezTo>
                    <a:cubicBezTo>
                      <a:pt x="7" y="100"/>
                      <a:pt x="17" y="121"/>
                      <a:pt x="43" y="141"/>
                    </a:cubicBezTo>
                    <a:cubicBezTo>
                      <a:pt x="51" y="148"/>
                      <a:pt x="53" y="159"/>
                      <a:pt x="48" y="167"/>
                    </a:cubicBezTo>
                    <a:cubicBezTo>
                      <a:pt x="43" y="177"/>
                      <a:pt x="38" y="188"/>
                      <a:pt x="33" y="199"/>
                    </a:cubicBezTo>
                    <a:cubicBezTo>
                      <a:pt x="33" y="200"/>
                      <a:pt x="33" y="200"/>
                      <a:pt x="33" y="200"/>
                    </a:cubicBezTo>
                    <a:cubicBezTo>
                      <a:pt x="7" y="264"/>
                      <a:pt x="0" y="334"/>
                      <a:pt x="15" y="401"/>
                    </a:cubicBezTo>
                    <a:cubicBezTo>
                      <a:pt x="22" y="435"/>
                      <a:pt x="22" y="435"/>
                      <a:pt x="22" y="435"/>
                    </a:cubicBezTo>
                    <a:cubicBezTo>
                      <a:pt x="31" y="479"/>
                      <a:pt x="51" y="539"/>
                      <a:pt x="85" y="572"/>
                    </a:cubicBezTo>
                    <a:cubicBezTo>
                      <a:pt x="89" y="643"/>
                      <a:pt x="89" y="643"/>
                      <a:pt x="89" y="643"/>
                    </a:cubicBezTo>
                    <a:cubicBezTo>
                      <a:pt x="90" y="657"/>
                      <a:pt x="102" y="669"/>
                      <a:pt x="117" y="669"/>
                    </a:cubicBezTo>
                    <a:cubicBezTo>
                      <a:pt x="176" y="669"/>
                      <a:pt x="176" y="669"/>
                      <a:pt x="176" y="669"/>
                    </a:cubicBezTo>
                    <a:cubicBezTo>
                      <a:pt x="190" y="669"/>
                      <a:pt x="202" y="661"/>
                      <a:pt x="208" y="649"/>
                    </a:cubicBezTo>
                    <a:cubicBezTo>
                      <a:pt x="211" y="642"/>
                      <a:pt x="211" y="642"/>
                      <a:pt x="211" y="642"/>
                    </a:cubicBezTo>
                    <a:cubicBezTo>
                      <a:pt x="217" y="630"/>
                      <a:pt x="230" y="623"/>
                      <a:pt x="243" y="627"/>
                    </a:cubicBezTo>
                    <a:cubicBezTo>
                      <a:pt x="245" y="627"/>
                      <a:pt x="245" y="627"/>
                      <a:pt x="245" y="627"/>
                    </a:cubicBezTo>
                    <a:cubicBezTo>
                      <a:pt x="322" y="648"/>
                      <a:pt x="448" y="651"/>
                      <a:pt x="525" y="635"/>
                    </a:cubicBezTo>
                    <a:cubicBezTo>
                      <a:pt x="527" y="635"/>
                      <a:pt x="527" y="635"/>
                      <a:pt x="527" y="635"/>
                    </a:cubicBezTo>
                    <a:cubicBezTo>
                      <a:pt x="531" y="634"/>
                      <a:pt x="535" y="636"/>
                      <a:pt x="537" y="640"/>
                    </a:cubicBezTo>
                    <a:cubicBezTo>
                      <a:pt x="548" y="657"/>
                      <a:pt x="548" y="657"/>
                      <a:pt x="548" y="657"/>
                    </a:cubicBezTo>
                    <a:cubicBezTo>
                      <a:pt x="552" y="665"/>
                      <a:pt x="560" y="669"/>
                      <a:pt x="568" y="669"/>
                    </a:cubicBezTo>
                    <a:cubicBezTo>
                      <a:pt x="661" y="669"/>
                      <a:pt x="661" y="669"/>
                      <a:pt x="661" y="669"/>
                    </a:cubicBezTo>
                    <a:cubicBezTo>
                      <a:pt x="671" y="669"/>
                      <a:pt x="678" y="659"/>
                      <a:pt x="676" y="650"/>
                    </a:cubicBezTo>
                    <a:cubicBezTo>
                      <a:pt x="669" y="628"/>
                      <a:pt x="669" y="628"/>
                      <a:pt x="669" y="628"/>
                    </a:cubicBezTo>
                    <a:cubicBezTo>
                      <a:pt x="665" y="611"/>
                      <a:pt x="670" y="594"/>
                      <a:pt x="683" y="583"/>
                    </a:cubicBezTo>
                    <a:cubicBezTo>
                      <a:pt x="695" y="573"/>
                      <a:pt x="706" y="561"/>
                      <a:pt x="715" y="548"/>
                    </a:cubicBezTo>
                    <a:cubicBezTo>
                      <a:pt x="737" y="539"/>
                      <a:pt x="760" y="535"/>
                      <a:pt x="783" y="536"/>
                    </a:cubicBezTo>
                    <a:cubicBezTo>
                      <a:pt x="784" y="536"/>
                      <a:pt x="784" y="536"/>
                      <a:pt x="784" y="536"/>
                    </a:cubicBezTo>
                    <a:cubicBezTo>
                      <a:pt x="797" y="537"/>
                      <a:pt x="807" y="524"/>
                      <a:pt x="802" y="511"/>
                    </a:cubicBezTo>
                    <a:cubicBezTo>
                      <a:pt x="785" y="466"/>
                      <a:pt x="785" y="466"/>
                      <a:pt x="785" y="466"/>
                    </a:cubicBezTo>
                    <a:cubicBezTo>
                      <a:pt x="831" y="452"/>
                      <a:pt x="831" y="452"/>
                      <a:pt x="831" y="452"/>
                    </a:cubicBezTo>
                    <a:cubicBezTo>
                      <a:pt x="843" y="448"/>
                      <a:pt x="852" y="438"/>
                      <a:pt x="855" y="426"/>
                    </a:cubicBezTo>
                    <a:cubicBezTo>
                      <a:pt x="871" y="354"/>
                      <a:pt x="871" y="354"/>
                      <a:pt x="871" y="354"/>
                    </a:cubicBezTo>
                    <a:cubicBezTo>
                      <a:pt x="876" y="334"/>
                      <a:pt x="860" y="316"/>
                      <a:pt x="840" y="318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99" name="Freeform 6"/>
              <p:cNvSpPr/>
              <p:nvPr/>
            </p:nvSpPr>
            <p:spPr bwMode="auto">
              <a:xfrm>
                <a:off x="3216509" y="2614388"/>
                <a:ext cx="1048169" cy="1410540"/>
              </a:xfrm>
              <a:custGeom>
                <a:avLst/>
                <a:gdLst>
                  <a:gd name="T0" fmla="*/ 29 w 261"/>
                  <a:gd name="T1" fmla="*/ 112 h 351"/>
                  <a:gd name="T2" fmla="*/ 20 w 261"/>
                  <a:gd name="T3" fmla="*/ 118 h 351"/>
                  <a:gd name="T4" fmla="*/ 9 w 261"/>
                  <a:gd name="T5" fmla="*/ 123 h 351"/>
                  <a:gd name="T6" fmla="*/ 0 w 261"/>
                  <a:gd name="T7" fmla="*/ 111 h 351"/>
                  <a:gd name="T8" fmla="*/ 0 w 261"/>
                  <a:gd name="T9" fmla="*/ 104 h 351"/>
                  <a:gd name="T10" fmla="*/ 8 w 261"/>
                  <a:gd name="T11" fmla="*/ 93 h 351"/>
                  <a:gd name="T12" fmla="*/ 20 w 261"/>
                  <a:gd name="T13" fmla="*/ 97 h 351"/>
                  <a:gd name="T14" fmla="*/ 20 w 261"/>
                  <a:gd name="T15" fmla="*/ 98 h 351"/>
                  <a:gd name="T16" fmla="*/ 29 w 261"/>
                  <a:gd name="T17" fmla="*/ 103 h 351"/>
                  <a:gd name="T18" fmla="*/ 29 w 261"/>
                  <a:gd name="T19" fmla="*/ 103 h 351"/>
                  <a:gd name="T20" fmla="*/ 49 w 261"/>
                  <a:gd name="T21" fmla="*/ 103 h 351"/>
                  <a:gd name="T22" fmla="*/ 49 w 261"/>
                  <a:gd name="T23" fmla="*/ 4 h 351"/>
                  <a:gd name="T24" fmla="*/ 52 w 261"/>
                  <a:gd name="T25" fmla="*/ 0 h 351"/>
                  <a:gd name="T26" fmla="*/ 145 w 261"/>
                  <a:gd name="T27" fmla="*/ 0 h 351"/>
                  <a:gd name="T28" fmla="*/ 146 w 261"/>
                  <a:gd name="T29" fmla="*/ 11 h 351"/>
                  <a:gd name="T30" fmla="*/ 148 w 261"/>
                  <a:gd name="T31" fmla="*/ 19 h 351"/>
                  <a:gd name="T32" fmla="*/ 148 w 261"/>
                  <a:gd name="T33" fmla="*/ 19 h 351"/>
                  <a:gd name="T34" fmla="*/ 148 w 261"/>
                  <a:gd name="T35" fmla="*/ 20 h 351"/>
                  <a:gd name="T36" fmla="*/ 153 w 261"/>
                  <a:gd name="T37" fmla="*/ 56 h 351"/>
                  <a:gd name="T38" fmla="*/ 153 w 261"/>
                  <a:gd name="T39" fmla="*/ 59 h 351"/>
                  <a:gd name="T40" fmla="*/ 166 w 261"/>
                  <a:gd name="T41" fmla="*/ 89 h 351"/>
                  <a:gd name="T42" fmla="*/ 217 w 261"/>
                  <a:gd name="T43" fmla="*/ 103 h 351"/>
                  <a:gd name="T44" fmla="*/ 225 w 261"/>
                  <a:gd name="T45" fmla="*/ 103 h 351"/>
                  <a:gd name="T46" fmla="*/ 256 w 261"/>
                  <a:gd name="T47" fmla="*/ 139 h 351"/>
                  <a:gd name="T48" fmla="*/ 240 w 261"/>
                  <a:gd name="T49" fmla="*/ 211 h 351"/>
                  <a:gd name="T50" fmla="*/ 216 w 261"/>
                  <a:gd name="T51" fmla="*/ 237 h 351"/>
                  <a:gd name="T52" fmla="*/ 170 w 261"/>
                  <a:gd name="T53" fmla="*/ 251 h 351"/>
                  <a:gd name="T54" fmla="*/ 187 w 261"/>
                  <a:gd name="T55" fmla="*/ 296 h 351"/>
                  <a:gd name="T56" fmla="*/ 169 w 261"/>
                  <a:gd name="T57" fmla="*/ 321 h 351"/>
                  <a:gd name="T58" fmla="*/ 168 w 261"/>
                  <a:gd name="T59" fmla="*/ 321 h 351"/>
                  <a:gd name="T60" fmla="*/ 100 w 261"/>
                  <a:gd name="T61" fmla="*/ 333 h 351"/>
                  <a:gd name="T62" fmla="*/ 86 w 261"/>
                  <a:gd name="T63" fmla="*/ 351 h 351"/>
                  <a:gd name="T64" fmla="*/ 52 w 261"/>
                  <a:gd name="T65" fmla="*/ 351 h 351"/>
                  <a:gd name="T66" fmla="*/ 49 w 261"/>
                  <a:gd name="T67" fmla="*/ 347 h 351"/>
                  <a:gd name="T68" fmla="*/ 49 w 261"/>
                  <a:gd name="T69" fmla="*/ 265 h 351"/>
                  <a:gd name="T70" fmla="*/ 29 w 261"/>
                  <a:gd name="T71" fmla="*/ 265 h 351"/>
                  <a:gd name="T72" fmla="*/ 20 w 261"/>
                  <a:gd name="T73" fmla="*/ 271 h 351"/>
                  <a:gd name="T74" fmla="*/ 9 w 261"/>
                  <a:gd name="T75" fmla="*/ 277 h 351"/>
                  <a:gd name="T76" fmla="*/ 0 w 261"/>
                  <a:gd name="T77" fmla="*/ 265 h 351"/>
                  <a:gd name="T78" fmla="*/ 0 w 261"/>
                  <a:gd name="T79" fmla="*/ 257 h 351"/>
                  <a:gd name="T80" fmla="*/ 8 w 261"/>
                  <a:gd name="T81" fmla="*/ 246 h 351"/>
                  <a:gd name="T82" fmla="*/ 20 w 261"/>
                  <a:gd name="T83" fmla="*/ 251 h 351"/>
                  <a:gd name="T84" fmla="*/ 20 w 261"/>
                  <a:gd name="T85" fmla="*/ 251 h 351"/>
                  <a:gd name="T86" fmla="*/ 29 w 261"/>
                  <a:gd name="T87" fmla="*/ 257 h 351"/>
                  <a:gd name="T88" fmla="*/ 29 w 261"/>
                  <a:gd name="T89" fmla="*/ 257 h 351"/>
                  <a:gd name="T90" fmla="*/ 49 w 261"/>
                  <a:gd name="T91" fmla="*/ 257 h 351"/>
                  <a:gd name="T92" fmla="*/ 49 w 261"/>
                  <a:gd name="T93" fmla="*/ 112 h 351"/>
                  <a:gd name="T94" fmla="*/ 29 w 261"/>
                  <a:gd name="T95" fmla="*/ 112 h 3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61" h="351">
                    <a:moveTo>
                      <a:pt x="29" y="112"/>
                    </a:moveTo>
                    <a:cubicBezTo>
                      <a:pt x="27" y="112"/>
                      <a:pt x="23" y="113"/>
                      <a:pt x="20" y="118"/>
                    </a:cubicBezTo>
                    <a:cubicBezTo>
                      <a:pt x="18" y="122"/>
                      <a:pt x="13" y="124"/>
                      <a:pt x="9" y="123"/>
                    </a:cubicBezTo>
                    <a:cubicBezTo>
                      <a:pt x="3" y="122"/>
                      <a:pt x="0" y="117"/>
                      <a:pt x="0" y="111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0" y="99"/>
                      <a:pt x="3" y="94"/>
                      <a:pt x="8" y="93"/>
                    </a:cubicBezTo>
                    <a:cubicBezTo>
                      <a:pt x="12" y="91"/>
                      <a:pt x="17" y="93"/>
                      <a:pt x="20" y="97"/>
                    </a:cubicBezTo>
                    <a:cubicBezTo>
                      <a:pt x="20" y="98"/>
                      <a:pt x="20" y="98"/>
                      <a:pt x="20" y="98"/>
                    </a:cubicBezTo>
                    <a:cubicBezTo>
                      <a:pt x="24" y="102"/>
                      <a:pt x="27" y="103"/>
                      <a:pt x="29" y="103"/>
                    </a:cubicBezTo>
                    <a:cubicBezTo>
                      <a:pt x="29" y="103"/>
                      <a:pt x="29" y="103"/>
                      <a:pt x="29" y="103"/>
                    </a:cubicBezTo>
                    <a:cubicBezTo>
                      <a:pt x="49" y="103"/>
                      <a:pt x="49" y="103"/>
                      <a:pt x="49" y="103"/>
                    </a:cubicBezTo>
                    <a:cubicBezTo>
                      <a:pt x="49" y="4"/>
                      <a:pt x="49" y="4"/>
                      <a:pt x="49" y="4"/>
                    </a:cubicBezTo>
                    <a:cubicBezTo>
                      <a:pt x="49" y="2"/>
                      <a:pt x="50" y="0"/>
                      <a:pt x="52" y="0"/>
                    </a:cubicBezTo>
                    <a:cubicBezTo>
                      <a:pt x="145" y="0"/>
                      <a:pt x="145" y="0"/>
                      <a:pt x="145" y="0"/>
                    </a:cubicBezTo>
                    <a:cubicBezTo>
                      <a:pt x="145" y="4"/>
                      <a:pt x="146" y="7"/>
                      <a:pt x="146" y="11"/>
                    </a:cubicBezTo>
                    <a:cubicBezTo>
                      <a:pt x="147" y="14"/>
                      <a:pt x="148" y="16"/>
                      <a:pt x="148" y="19"/>
                    </a:cubicBezTo>
                    <a:cubicBezTo>
                      <a:pt x="148" y="19"/>
                      <a:pt x="148" y="19"/>
                      <a:pt x="148" y="19"/>
                    </a:cubicBezTo>
                    <a:cubicBezTo>
                      <a:pt x="148" y="20"/>
                      <a:pt x="148" y="20"/>
                      <a:pt x="148" y="20"/>
                    </a:cubicBezTo>
                    <a:cubicBezTo>
                      <a:pt x="151" y="32"/>
                      <a:pt x="152" y="44"/>
                      <a:pt x="153" y="56"/>
                    </a:cubicBezTo>
                    <a:cubicBezTo>
                      <a:pt x="153" y="59"/>
                      <a:pt x="153" y="59"/>
                      <a:pt x="153" y="59"/>
                    </a:cubicBezTo>
                    <a:cubicBezTo>
                      <a:pt x="154" y="70"/>
                      <a:pt x="159" y="81"/>
                      <a:pt x="166" y="89"/>
                    </a:cubicBezTo>
                    <a:cubicBezTo>
                      <a:pt x="178" y="103"/>
                      <a:pt x="193" y="105"/>
                      <a:pt x="217" y="103"/>
                    </a:cubicBezTo>
                    <a:cubicBezTo>
                      <a:pt x="225" y="103"/>
                      <a:pt x="225" y="103"/>
                      <a:pt x="225" y="103"/>
                    </a:cubicBezTo>
                    <a:cubicBezTo>
                      <a:pt x="245" y="101"/>
                      <a:pt x="261" y="119"/>
                      <a:pt x="256" y="139"/>
                    </a:cubicBezTo>
                    <a:cubicBezTo>
                      <a:pt x="240" y="211"/>
                      <a:pt x="240" y="211"/>
                      <a:pt x="240" y="211"/>
                    </a:cubicBezTo>
                    <a:cubicBezTo>
                      <a:pt x="237" y="223"/>
                      <a:pt x="228" y="233"/>
                      <a:pt x="216" y="237"/>
                    </a:cubicBezTo>
                    <a:cubicBezTo>
                      <a:pt x="170" y="251"/>
                      <a:pt x="170" y="251"/>
                      <a:pt x="170" y="251"/>
                    </a:cubicBezTo>
                    <a:cubicBezTo>
                      <a:pt x="187" y="296"/>
                      <a:pt x="187" y="296"/>
                      <a:pt x="187" y="296"/>
                    </a:cubicBezTo>
                    <a:cubicBezTo>
                      <a:pt x="192" y="309"/>
                      <a:pt x="182" y="322"/>
                      <a:pt x="169" y="321"/>
                    </a:cubicBezTo>
                    <a:cubicBezTo>
                      <a:pt x="168" y="321"/>
                      <a:pt x="168" y="321"/>
                      <a:pt x="168" y="321"/>
                    </a:cubicBezTo>
                    <a:cubicBezTo>
                      <a:pt x="145" y="320"/>
                      <a:pt x="122" y="324"/>
                      <a:pt x="100" y="333"/>
                    </a:cubicBezTo>
                    <a:cubicBezTo>
                      <a:pt x="96" y="339"/>
                      <a:pt x="91" y="345"/>
                      <a:pt x="86" y="351"/>
                    </a:cubicBezTo>
                    <a:cubicBezTo>
                      <a:pt x="52" y="351"/>
                      <a:pt x="52" y="351"/>
                      <a:pt x="52" y="351"/>
                    </a:cubicBezTo>
                    <a:cubicBezTo>
                      <a:pt x="50" y="351"/>
                      <a:pt x="49" y="350"/>
                      <a:pt x="49" y="347"/>
                    </a:cubicBezTo>
                    <a:cubicBezTo>
                      <a:pt x="49" y="265"/>
                      <a:pt x="49" y="265"/>
                      <a:pt x="49" y="265"/>
                    </a:cubicBezTo>
                    <a:cubicBezTo>
                      <a:pt x="29" y="265"/>
                      <a:pt x="29" y="265"/>
                      <a:pt x="29" y="265"/>
                    </a:cubicBezTo>
                    <a:cubicBezTo>
                      <a:pt x="27" y="266"/>
                      <a:pt x="23" y="267"/>
                      <a:pt x="20" y="271"/>
                    </a:cubicBezTo>
                    <a:cubicBezTo>
                      <a:pt x="18" y="275"/>
                      <a:pt x="13" y="277"/>
                      <a:pt x="9" y="277"/>
                    </a:cubicBezTo>
                    <a:cubicBezTo>
                      <a:pt x="3" y="276"/>
                      <a:pt x="0" y="271"/>
                      <a:pt x="0" y="265"/>
                    </a:cubicBezTo>
                    <a:cubicBezTo>
                      <a:pt x="0" y="257"/>
                      <a:pt x="0" y="257"/>
                      <a:pt x="0" y="257"/>
                    </a:cubicBezTo>
                    <a:cubicBezTo>
                      <a:pt x="0" y="252"/>
                      <a:pt x="3" y="247"/>
                      <a:pt x="8" y="246"/>
                    </a:cubicBezTo>
                    <a:cubicBezTo>
                      <a:pt x="12" y="245"/>
                      <a:pt x="17" y="247"/>
                      <a:pt x="20" y="251"/>
                    </a:cubicBezTo>
                    <a:cubicBezTo>
                      <a:pt x="20" y="251"/>
                      <a:pt x="20" y="251"/>
                      <a:pt x="20" y="251"/>
                    </a:cubicBezTo>
                    <a:cubicBezTo>
                      <a:pt x="24" y="256"/>
                      <a:pt x="27" y="257"/>
                      <a:pt x="29" y="257"/>
                    </a:cubicBezTo>
                    <a:cubicBezTo>
                      <a:pt x="29" y="257"/>
                      <a:pt x="29" y="257"/>
                      <a:pt x="29" y="257"/>
                    </a:cubicBezTo>
                    <a:cubicBezTo>
                      <a:pt x="49" y="257"/>
                      <a:pt x="49" y="257"/>
                      <a:pt x="49" y="257"/>
                    </a:cubicBezTo>
                    <a:cubicBezTo>
                      <a:pt x="49" y="112"/>
                      <a:pt x="49" y="112"/>
                      <a:pt x="49" y="112"/>
                    </a:cubicBezTo>
                    <a:lnTo>
                      <a:pt x="29" y="112"/>
                    </a:lnTo>
                    <a:close/>
                  </a:path>
                </a:pathLst>
              </a:custGeom>
              <a:solidFill>
                <a:srgbClr val="BA83B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00" name="Freeform 7"/>
              <p:cNvSpPr/>
              <p:nvPr/>
            </p:nvSpPr>
            <p:spPr bwMode="auto">
              <a:xfrm>
                <a:off x="1634944" y="1750793"/>
                <a:ext cx="1534152" cy="1015995"/>
              </a:xfrm>
              <a:custGeom>
                <a:avLst/>
                <a:gdLst>
                  <a:gd name="T0" fmla="*/ 12 w 382"/>
                  <a:gd name="T1" fmla="*/ 101 h 253"/>
                  <a:gd name="T2" fmla="*/ 20 w 382"/>
                  <a:gd name="T3" fmla="*/ 106 h 253"/>
                  <a:gd name="T4" fmla="*/ 20 w 382"/>
                  <a:gd name="T5" fmla="*/ 107 h 253"/>
                  <a:gd name="T6" fmla="*/ 29 w 382"/>
                  <a:gd name="T7" fmla="*/ 112 h 253"/>
                  <a:gd name="T8" fmla="*/ 30 w 382"/>
                  <a:gd name="T9" fmla="*/ 112 h 253"/>
                  <a:gd name="T10" fmla="*/ 48 w 382"/>
                  <a:gd name="T11" fmla="*/ 112 h 253"/>
                  <a:gd name="T12" fmla="*/ 48 w 382"/>
                  <a:gd name="T13" fmla="*/ 13 h 253"/>
                  <a:gd name="T14" fmla="*/ 48 w 382"/>
                  <a:gd name="T15" fmla="*/ 13 h 253"/>
                  <a:gd name="T16" fmla="*/ 334 w 382"/>
                  <a:gd name="T17" fmla="*/ 36 h 253"/>
                  <a:gd name="T18" fmla="*/ 334 w 382"/>
                  <a:gd name="T19" fmla="*/ 112 h 253"/>
                  <a:gd name="T20" fmla="*/ 353 w 382"/>
                  <a:gd name="T21" fmla="*/ 112 h 253"/>
                  <a:gd name="T22" fmla="*/ 361 w 382"/>
                  <a:gd name="T23" fmla="*/ 106 h 253"/>
                  <a:gd name="T24" fmla="*/ 373 w 382"/>
                  <a:gd name="T25" fmla="*/ 101 h 253"/>
                  <a:gd name="T26" fmla="*/ 382 w 382"/>
                  <a:gd name="T27" fmla="*/ 113 h 253"/>
                  <a:gd name="T28" fmla="*/ 382 w 382"/>
                  <a:gd name="T29" fmla="*/ 121 h 253"/>
                  <a:gd name="T30" fmla="*/ 374 w 382"/>
                  <a:gd name="T31" fmla="*/ 132 h 253"/>
                  <a:gd name="T32" fmla="*/ 362 w 382"/>
                  <a:gd name="T33" fmla="*/ 127 h 253"/>
                  <a:gd name="T34" fmla="*/ 361 w 382"/>
                  <a:gd name="T35" fmla="*/ 127 h 253"/>
                  <a:gd name="T36" fmla="*/ 352 w 382"/>
                  <a:gd name="T37" fmla="*/ 121 h 253"/>
                  <a:gd name="T38" fmla="*/ 352 w 382"/>
                  <a:gd name="T39" fmla="*/ 121 h 253"/>
                  <a:gd name="T40" fmla="*/ 334 w 382"/>
                  <a:gd name="T41" fmla="*/ 121 h 253"/>
                  <a:gd name="T42" fmla="*/ 334 w 382"/>
                  <a:gd name="T43" fmla="*/ 200 h 253"/>
                  <a:gd name="T44" fmla="*/ 330 w 382"/>
                  <a:gd name="T45" fmla="*/ 204 h 253"/>
                  <a:gd name="T46" fmla="*/ 113 w 382"/>
                  <a:gd name="T47" fmla="*/ 204 h 253"/>
                  <a:gd name="T48" fmla="*/ 113 w 382"/>
                  <a:gd name="T49" fmla="*/ 224 h 253"/>
                  <a:gd name="T50" fmla="*/ 119 w 382"/>
                  <a:gd name="T51" fmla="*/ 232 h 253"/>
                  <a:gd name="T52" fmla="*/ 125 w 382"/>
                  <a:gd name="T53" fmla="*/ 244 h 253"/>
                  <a:gd name="T54" fmla="*/ 113 w 382"/>
                  <a:gd name="T55" fmla="*/ 253 h 253"/>
                  <a:gd name="T56" fmla="*/ 105 w 382"/>
                  <a:gd name="T57" fmla="*/ 253 h 253"/>
                  <a:gd name="T58" fmla="*/ 94 w 382"/>
                  <a:gd name="T59" fmla="*/ 245 h 253"/>
                  <a:gd name="T60" fmla="*/ 99 w 382"/>
                  <a:gd name="T61" fmla="*/ 233 h 253"/>
                  <a:gd name="T62" fmla="*/ 99 w 382"/>
                  <a:gd name="T63" fmla="*/ 232 h 253"/>
                  <a:gd name="T64" fmla="*/ 105 w 382"/>
                  <a:gd name="T65" fmla="*/ 223 h 253"/>
                  <a:gd name="T66" fmla="*/ 105 w 382"/>
                  <a:gd name="T67" fmla="*/ 223 h 253"/>
                  <a:gd name="T68" fmla="*/ 105 w 382"/>
                  <a:gd name="T69" fmla="*/ 204 h 253"/>
                  <a:gd name="T70" fmla="*/ 52 w 382"/>
                  <a:gd name="T71" fmla="*/ 204 h 253"/>
                  <a:gd name="T72" fmla="*/ 48 w 382"/>
                  <a:gd name="T73" fmla="*/ 200 h 253"/>
                  <a:gd name="T74" fmla="*/ 48 w 382"/>
                  <a:gd name="T75" fmla="*/ 121 h 253"/>
                  <a:gd name="T76" fmla="*/ 29 w 382"/>
                  <a:gd name="T77" fmla="*/ 121 h 253"/>
                  <a:gd name="T78" fmla="*/ 20 w 382"/>
                  <a:gd name="T79" fmla="*/ 127 h 253"/>
                  <a:gd name="T80" fmla="*/ 9 w 382"/>
                  <a:gd name="T81" fmla="*/ 132 h 253"/>
                  <a:gd name="T82" fmla="*/ 0 w 382"/>
                  <a:gd name="T83" fmla="*/ 120 h 253"/>
                  <a:gd name="T84" fmla="*/ 0 w 382"/>
                  <a:gd name="T85" fmla="*/ 112 h 253"/>
                  <a:gd name="T86" fmla="*/ 12 w 382"/>
                  <a:gd name="T87" fmla="*/ 101 h 2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382" h="253">
                    <a:moveTo>
                      <a:pt x="12" y="101"/>
                    </a:moveTo>
                    <a:cubicBezTo>
                      <a:pt x="15" y="102"/>
                      <a:pt x="18" y="104"/>
                      <a:pt x="20" y="106"/>
                    </a:cubicBezTo>
                    <a:cubicBezTo>
                      <a:pt x="20" y="107"/>
                      <a:pt x="20" y="107"/>
                      <a:pt x="20" y="107"/>
                    </a:cubicBezTo>
                    <a:cubicBezTo>
                      <a:pt x="24" y="111"/>
                      <a:pt x="27" y="112"/>
                      <a:pt x="29" y="112"/>
                    </a:cubicBezTo>
                    <a:cubicBezTo>
                      <a:pt x="30" y="112"/>
                      <a:pt x="30" y="112"/>
                      <a:pt x="30" y="112"/>
                    </a:cubicBezTo>
                    <a:cubicBezTo>
                      <a:pt x="48" y="112"/>
                      <a:pt x="48" y="112"/>
                      <a:pt x="48" y="112"/>
                    </a:cubicBezTo>
                    <a:cubicBezTo>
                      <a:pt x="48" y="13"/>
                      <a:pt x="48" y="13"/>
                      <a:pt x="48" y="13"/>
                    </a:cubicBezTo>
                    <a:cubicBezTo>
                      <a:pt x="48" y="13"/>
                      <a:pt x="48" y="13"/>
                      <a:pt x="48" y="13"/>
                    </a:cubicBezTo>
                    <a:cubicBezTo>
                      <a:pt x="134" y="0"/>
                      <a:pt x="248" y="8"/>
                      <a:pt x="334" y="36"/>
                    </a:cubicBezTo>
                    <a:cubicBezTo>
                      <a:pt x="334" y="112"/>
                      <a:pt x="334" y="112"/>
                      <a:pt x="334" y="112"/>
                    </a:cubicBezTo>
                    <a:cubicBezTo>
                      <a:pt x="353" y="112"/>
                      <a:pt x="353" y="112"/>
                      <a:pt x="353" y="112"/>
                    </a:cubicBezTo>
                    <a:cubicBezTo>
                      <a:pt x="355" y="112"/>
                      <a:pt x="358" y="111"/>
                      <a:pt x="361" y="106"/>
                    </a:cubicBezTo>
                    <a:cubicBezTo>
                      <a:pt x="364" y="102"/>
                      <a:pt x="368" y="101"/>
                      <a:pt x="373" y="101"/>
                    </a:cubicBezTo>
                    <a:cubicBezTo>
                      <a:pt x="378" y="102"/>
                      <a:pt x="382" y="107"/>
                      <a:pt x="382" y="113"/>
                    </a:cubicBezTo>
                    <a:cubicBezTo>
                      <a:pt x="382" y="121"/>
                      <a:pt x="382" y="121"/>
                      <a:pt x="382" y="121"/>
                    </a:cubicBezTo>
                    <a:cubicBezTo>
                      <a:pt x="382" y="126"/>
                      <a:pt x="379" y="130"/>
                      <a:pt x="374" y="132"/>
                    </a:cubicBezTo>
                    <a:cubicBezTo>
                      <a:pt x="369" y="133"/>
                      <a:pt x="364" y="131"/>
                      <a:pt x="362" y="127"/>
                    </a:cubicBezTo>
                    <a:cubicBezTo>
                      <a:pt x="361" y="127"/>
                      <a:pt x="361" y="127"/>
                      <a:pt x="361" y="127"/>
                    </a:cubicBezTo>
                    <a:cubicBezTo>
                      <a:pt x="358" y="122"/>
                      <a:pt x="354" y="121"/>
                      <a:pt x="352" y="121"/>
                    </a:cubicBezTo>
                    <a:cubicBezTo>
                      <a:pt x="352" y="121"/>
                      <a:pt x="352" y="121"/>
                      <a:pt x="352" y="121"/>
                    </a:cubicBezTo>
                    <a:cubicBezTo>
                      <a:pt x="334" y="121"/>
                      <a:pt x="334" y="121"/>
                      <a:pt x="334" y="121"/>
                    </a:cubicBezTo>
                    <a:cubicBezTo>
                      <a:pt x="334" y="200"/>
                      <a:pt x="334" y="200"/>
                      <a:pt x="334" y="200"/>
                    </a:cubicBezTo>
                    <a:cubicBezTo>
                      <a:pt x="334" y="202"/>
                      <a:pt x="332" y="204"/>
                      <a:pt x="330" y="204"/>
                    </a:cubicBezTo>
                    <a:cubicBezTo>
                      <a:pt x="113" y="204"/>
                      <a:pt x="113" y="204"/>
                      <a:pt x="113" y="204"/>
                    </a:cubicBezTo>
                    <a:cubicBezTo>
                      <a:pt x="113" y="224"/>
                      <a:pt x="113" y="224"/>
                      <a:pt x="113" y="224"/>
                    </a:cubicBezTo>
                    <a:cubicBezTo>
                      <a:pt x="114" y="226"/>
                      <a:pt x="115" y="229"/>
                      <a:pt x="119" y="232"/>
                    </a:cubicBezTo>
                    <a:cubicBezTo>
                      <a:pt x="123" y="235"/>
                      <a:pt x="125" y="239"/>
                      <a:pt x="125" y="244"/>
                    </a:cubicBezTo>
                    <a:cubicBezTo>
                      <a:pt x="124" y="249"/>
                      <a:pt x="119" y="253"/>
                      <a:pt x="113" y="253"/>
                    </a:cubicBezTo>
                    <a:cubicBezTo>
                      <a:pt x="105" y="253"/>
                      <a:pt x="105" y="253"/>
                      <a:pt x="105" y="253"/>
                    </a:cubicBezTo>
                    <a:cubicBezTo>
                      <a:pt x="100" y="253"/>
                      <a:pt x="96" y="250"/>
                      <a:pt x="94" y="245"/>
                    </a:cubicBezTo>
                    <a:cubicBezTo>
                      <a:pt x="93" y="240"/>
                      <a:pt x="95" y="235"/>
                      <a:pt x="99" y="233"/>
                    </a:cubicBezTo>
                    <a:cubicBezTo>
                      <a:pt x="99" y="232"/>
                      <a:pt x="99" y="232"/>
                      <a:pt x="99" y="232"/>
                    </a:cubicBezTo>
                    <a:cubicBezTo>
                      <a:pt x="104" y="229"/>
                      <a:pt x="105" y="225"/>
                      <a:pt x="105" y="223"/>
                    </a:cubicBezTo>
                    <a:cubicBezTo>
                      <a:pt x="105" y="223"/>
                      <a:pt x="105" y="223"/>
                      <a:pt x="105" y="223"/>
                    </a:cubicBezTo>
                    <a:cubicBezTo>
                      <a:pt x="105" y="204"/>
                      <a:pt x="105" y="204"/>
                      <a:pt x="105" y="204"/>
                    </a:cubicBezTo>
                    <a:cubicBezTo>
                      <a:pt x="52" y="204"/>
                      <a:pt x="52" y="204"/>
                      <a:pt x="52" y="204"/>
                    </a:cubicBezTo>
                    <a:cubicBezTo>
                      <a:pt x="49" y="204"/>
                      <a:pt x="48" y="202"/>
                      <a:pt x="48" y="200"/>
                    </a:cubicBezTo>
                    <a:cubicBezTo>
                      <a:pt x="48" y="121"/>
                      <a:pt x="48" y="121"/>
                      <a:pt x="48" y="121"/>
                    </a:cubicBezTo>
                    <a:cubicBezTo>
                      <a:pt x="29" y="121"/>
                      <a:pt x="29" y="121"/>
                      <a:pt x="29" y="121"/>
                    </a:cubicBezTo>
                    <a:cubicBezTo>
                      <a:pt x="27" y="121"/>
                      <a:pt x="23" y="122"/>
                      <a:pt x="20" y="127"/>
                    </a:cubicBezTo>
                    <a:cubicBezTo>
                      <a:pt x="18" y="131"/>
                      <a:pt x="13" y="133"/>
                      <a:pt x="9" y="132"/>
                    </a:cubicBezTo>
                    <a:cubicBezTo>
                      <a:pt x="3" y="131"/>
                      <a:pt x="0" y="126"/>
                      <a:pt x="0" y="120"/>
                    </a:cubicBezTo>
                    <a:cubicBezTo>
                      <a:pt x="0" y="112"/>
                      <a:pt x="0" y="112"/>
                      <a:pt x="0" y="112"/>
                    </a:cubicBezTo>
                    <a:cubicBezTo>
                      <a:pt x="0" y="106"/>
                      <a:pt x="5" y="100"/>
                      <a:pt x="12" y="101"/>
                    </a:cubicBezTo>
                    <a:close/>
                  </a:path>
                </a:pathLst>
              </a:custGeom>
              <a:solidFill>
                <a:srgbClr val="F0662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01" name="Freeform 8"/>
              <p:cNvSpPr/>
              <p:nvPr/>
            </p:nvSpPr>
            <p:spPr bwMode="auto">
              <a:xfrm>
                <a:off x="3020084" y="1911659"/>
                <a:ext cx="919476" cy="658703"/>
              </a:xfrm>
              <a:custGeom>
                <a:avLst/>
                <a:gdLst>
                  <a:gd name="T0" fmla="*/ 7 w 229"/>
                  <a:gd name="T1" fmla="*/ 91 h 164"/>
                  <a:gd name="T2" fmla="*/ 8 w 229"/>
                  <a:gd name="T3" fmla="*/ 92 h 164"/>
                  <a:gd name="T4" fmla="*/ 9 w 229"/>
                  <a:gd name="T5" fmla="*/ 93 h 164"/>
                  <a:gd name="T6" fmla="*/ 25 w 229"/>
                  <a:gd name="T7" fmla="*/ 102 h 164"/>
                  <a:gd name="T8" fmla="*/ 47 w 229"/>
                  <a:gd name="T9" fmla="*/ 81 h 164"/>
                  <a:gd name="T10" fmla="*/ 47 w 229"/>
                  <a:gd name="T11" fmla="*/ 73 h 164"/>
                  <a:gd name="T12" fmla="*/ 31 w 229"/>
                  <a:gd name="T13" fmla="*/ 52 h 164"/>
                  <a:gd name="T14" fmla="*/ 8 w 229"/>
                  <a:gd name="T15" fmla="*/ 61 h 164"/>
                  <a:gd name="T16" fmla="*/ 7 w 229"/>
                  <a:gd name="T17" fmla="*/ 63 h 164"/>
                  <a:gd name="T18" fmla="*/ 0 w 229"/>
                  <a:gd name="T19" fmla="*/ 63 h 164"/>
                  <a:gd name="T20" fmla="*/ 0 w 229"/>
                  <a:gd name="T21" fmla="*/ 0 h 164"/>
                  <a:gd name="T22" fmla="*/ 0 w 229"/>
                  <a:gd name="T23" fmla="*/ 0 h 164"/>
                  <a:gd name="T24" fmla="*/ 42 w 229"/>
                  <a:gd name="T25" fmla="*/ 15 h 164"/>
                  <a:gd name="T26" fmla="*/ 124 w 229"/>
                  <a:gd name="T27" fmla="*/ 64 h 164"/>
                  <a:gd name="T28" fmla="*/ 159 w 229"/>
                  <a:gd name="T29" fmla="*/ 73 h 164"/>
                  <a:gd name="T30" fmla="*/ 201 w 229"/>
                  <a:gd name="T31" fmla="*/ 63 h 164"/>
                  <a:gd name="T32" fmla="*/ 223 w 229"/>
                  <a:gd name="T33" fmla="*/ 89 h 164"/>
                  <a:gd name="T34" fmla="*/ 199 w 229"/>
                  <a:gd name="T35" fmla="*/ 149 h 164"/>
                  <a:gd name="T36" fmla="*/ 194 w 229"/>
                  <a:gd name="T37" fmla="*/ 164 h 164"/>
                  <a:gd name="T38" fmla="*/ 4 w 229"/>
                  <a:gd name="T39" fmla="*/ 164 h 164"/>
                  <a:gd name="T40" fmla="*/ 0 w 229"/>
                  <a:gd name="T41" fmla="*/ 160 h 164"/>
                  <a:gd name="T42" fmla="*/ 0 w 229"/>
                  <a:gd name="T43" fmla="*/ 91 h 164"/>
                  <a:gd name="T44" fmla="*/ 7 w 229"/>
                  <a:gd name="T45" fmla="*/ 91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29" h="164">
                    <a:moveTo>
                      <a:pt x="7" y="91"/>
                    </a:moveTo>
                    <a:cubicBezTo>
                      <a:pt x="7" y="91"/>
                      <a:pt x="7" y="91"/>
                      <a:pt x="8" y="92"/>
                    </a:cubicBezTo>
                    <a:cubicBezTo>
                      <a:pt x="9" y="93"/>
                      <a:pt x="9" y="93"/>
                      <a:pt x="9" y="93"/>
                    </a:cubicBezTo>
                    <a:cubicBezTo>
                      <a:pt x="12" y="98"/>
                      <a:pt x="18" y="101"/>
                      <a:pt x="25" y="102"/>
                    </a:cubicBezTo>
                    <a:cubicBezTo>
                      <a:pt x="37" y="103"/>
                      <a:pt x="47" y="93"/>
                      <a:pt x="47" y="81"/>
                    </a:cubicBezTo>
                    <a:cubicBezTo>
                      <a:pt x="47" y="73"/>
                      <a:pt x="47" y="73"/>
                      <a:pt x="47" y="73"/>
                    </a:cubicBezTo>
                    <a:cubicBezTo>
                      <a:pt x="47" y="63"/>
                      <a:pt x="40" y="54"/>
                      <a:pt x="31" y="52"/>
                    </a:cubicBezTo>
                    <a:cubicBezTo>
                      <a:pt x="22" y="50"/>
                      <a:pt x="13" y="54"/>
                      <a:pt x="8" y="61"/>
                    </a:cubicBezTo>
                    <a:cubicBezTo>
                      <a:pt x="8" y="62"/>
                      <a:pt x="7" y="62"/>
                      <a:pt x="7" y="63"/>
                    </a:cubicBezTo>
                    <a:cubicBezTo>
                      <a:pt x="0" y="63"/>
                      <a:pt x="0" y="63"/>
                      <a:pt x="0" y="6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42" y="15"/>
                      <a:pt x="42" y="15"/>
                      <a:pt x="42" y="15"/>
                    </a:cubicBezTo>
                    <a:cubicBezTo>
                      <a:pt x="73" y="26"/>
                      <a:pt x="101" y="43"/>
                      <a:pt x="124" y="64"/>
                    </a:cubicBezTo>
                    <a:cubicBezTo>
                      <a:pt x="133" y="73"/>
                      <a:pt x="146" y="76"/>
                      <a:pt x="159" y="73"/>
                    </a:cubicBezTo>
                    <a:cubicBezTo>
                      <a:pt x="201" y="63"/>
                      <a:pt x="201" y="63"/>
                      <a:pt x="201" y="63"/>
                    </a:cubicBezTo>
                    <a:cubicBezTo>
                      <a:pt x="216" y="60"/>
                      <a:pt x="229" y="75"/>
                      <a:pt x="223" y="89"/>
                    </a:cubicBezTo>
                    <a:cubicBezTo>
                      <a:pt x="199" y="149"/>
                      <a:pt x="199" y="149"/>
                      <a:pt x="199" y="149"/>
                    </a:cubicBezTo>
                    <a:cubicBezTo>
                      <a:pt x="197" y="153"/>
                      <a:pt x="195" y="159"/>
                      <a:pt x="194" y="164"/>
                    </a:cubicBezTo>
                    <a:cubicBezTo>
                      <a:pt x="4" y="164"/>
                      <a:pt x="4" y="164"/>
                      <a:pt x="4" y="164"/>
                    </a:cubicBezTo>
                    <a:cubicBezTo>
                      <a:pt x="2" y="164"/>
                      <a:pt x="0" y="162"/>
                      <a:pt x="0" y="160"/>
                    </a:cubicBezTo>
                    <a:cubicBezTo>
                      <a:pt x="0" y="91"/>
                      <a:pt x="0" y="91"/>
                      <a:pt x="0" y="91"/>
                    </a:cubicBezTo>
                    <a:lnTo>
                      <a:pt x="7" y="91"/>
                    </a:lnTo>
                    <a:close/>
                  </a:path>
                </a:pathLst>
              </a:custGeom>
              <a:solidFill>
                <a:srgbClr val="C614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02" name="Oval 9"/>
              <p:cNvSpPr>
                <a:spLocks noChangeArrowheads="1"/>
              </p:cNvSpPr>
              <p:nvPr/>
            </p:nvSpPr>
            <p:spPr bwMode="auto">
              <a:xfrm>
                <a:off x="3587348" y="2766788"/>
                <a:ext cx="82973" cy="177799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03" name="Freeform 10"/>
              <p:cNvSpPr/>
              <p:nvPr/>
            </p:nvSpPr>
            <p:spPr bwMode="auto">
              <a:xfrm>
                <a:off x="2044729" y="1915045"/>
                <a:ext cx="743370" cy="145626"/>
              </a:xfrm>
              <a:custGeom>
                <a:avLst/>
                <a:gdLst>
                  <a:gd name="T0" fmla="*/ 176 w 185"/>
                  <a:gd name="T1" fmla="*/ 36 h 36"/>
                  <a:gd name="T2" fmla="*/ 174 w 185"/>
                  <a:gd name="T3" fmla="*/ 36 h 36"/>
                  <a:gd name="T4" fmla="*/ 8 w 185"/>
                  <a:gd name="T5" fmla="*/ 20 h 36"/>
                  <a:gd name="T6" fmla="*/ 0 w 185"/>
                  <a:gd name="T7" fmla="*/ 13 h 36"/>
                  <a:gd name="T8" fmla="*/ 7 w 185"/>
                  <a:gd name="T9" fmla="*/ 4 h 36"/>
                  <a:gd name="T10" fmla="*/ 177 w 185"/>
                  <a:gd name="T11" fmla="*/ 20 h 36"/>
                  <a:gd name="T12" fmla="*/ 184 w 185"/>
                  <a:gd name="T13" fmla="*/ 29 h 36"/>
                  <a:gd name="T14" fmla="*/ 176 w 185"/>
                  <a:gd name="T15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85" h="36">
                    <a:moveTo>
                      <a:pt x="176" y="36"/>
                    </a:moveTo>
                    <a:cubicBezTo>
                      <a:pt x="175" y="36"/>
                      <a:pt x="175" y="36"/>
                      <a:pt x="174" y="36"/>
                    </a:cubicBezTo>
                    <a:cubicBezTo>
                      <a:pt x="88" y="16"/>
                      <a:pt x="9" y="20"/>
                      <a:pt x="8" y="20"/>
                    </a:cubicBezTo>
                    <a:cubicBezTo>
                      <a:pt x="4" y="20"/>
                      <a:pt x="0" y="17"/>
                      <a:pt x="0" y="13"/>
                    </a:cubicBezTo>
                    <a:cubicBezTo>
                      <a:pt x="0" y="8"/>
                      <a:pt x="3" y="4"/>
                      <a:pt x="7" y="4"/>
                    </a:cubicBezTo>
                    <a:cubicBezTo>
                      <a:pt x="11" y="4"/>
                      <a:pt x="89" y="0"/>
                      <a:pt x="177" y="20"/>
                    </a:cubicBezTo>
                    <a:cubicBezTo>
                      <a:pt x="182" y="21"/>
                      <a:pt x="185" y="25"/>
                      <a:pt x="184" y="29"/>
                    </a:cubicBezTo>
                    <a:cubicBezTo>
                      <a:pt x="183" y="33"/>
                      <a:pt x="179" y="36"/>
                      <a:pt x="176" y="36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04" name="Freeform 11"/>
              <p:cNvSpPr/>
              <p:nvPr/>
            </p:nvSpPr>
            <p:spPr bwMode="auto">
              <a:xfrm>
                <a:off x="1089693" y="4072342"/>
                <a:ext cx="2424842" cy="365758"/>
              </a:xfrm>
              <a:custGeom>
                <a:avLst/>
                <a:gdLst>
                  <a:gd name="T0" fmla="*/ 73 w 604"/>
                  <a:gd name="T1" fmla="*/ 0 h 91"/>
                  <a:gd name="T2" fmla="*/ 73 w 604"/>
                  <a:gd name="T3" fmla="*/ 7 h 91"/>
                  <a:gd name="T4" fmla="*/ 71 w 604"/>
                  <a:gd name="T5" fmla="*/ 9 h 91"/>
                  <a:gd name="T6" fmla="*/ 71 w 604"/>
                  <a:gd name="T7" fmla="*/ 9 h 91"/>
                  <a:gd name="T8" fmla="*/ 62 w 604"/>
                  <a:gd name="T9" fmla="*/ 26 h 91"/>
                  <a:gd name="T10" fmla="*/ 83 w 604"/>
                  <a:gd name="T11" fmla="*/ 47 h 91"/>
                  <a:gd name="T12" fmla="*/ 91 w 604"/>
                  <a:gd name="T13" fmla="*/ 47 h 91"/>
                  <a:gd name="T14" fmla="*/ 112 w 604"/>
                  <a:gd name="T15" fmla="*/ 26 h 91"/>
                  <a:gd name="T16" fmla="*/ 103 w 604"/>
                  <a:gd name="T17" fmla="*/ 9 h 91"/>
                  <a:gd name="T18" fmla="*/ 101 w 604"/>
                  <a:gd name="T19" fmla="*/ 7 h 91"/>
                  <a:gd name="T20" fmla="*/ 101 w 604"/>
                  <a:gd name="T21" fmla="*/ 0 h 91"/>
                  <a:gd name="T22" fmla="*/ 498 w 604"/>
                  <a:gd name="T23" fmla="*/ 0 h 91"/>
                  <a:gd name="T24" fmla="*/ 498 w 604"/>
                  <a:gd name="T25" fmla="*/ 7 h 91"/>
                  <a:gd name="T26" fmla="*/ 496 w 604"/>
                  <a:gd name="T27" fmla="*/ 9 h 91"/>
                  <a:gd name="T28" fmla="*/ 496 w 604"/>
                  <a:gd name="T29" fmla="*/ 9 h 91"/>
                  <a:gd name="T30" fmla="*/ 486 w 604"/>
                  <a:gd name="T31" fmla="*/ 26 h 91"/>
                  <a:gd name="T32" fmla="*/ 507 w 604"/>
                  <a:gd name="T33" fmla="*/ 47 h 91"/>
                  <a:gd name="T34" fmla="*/ 516 w 604"/>
                  <a:gd name="T35" fmla="*/ 47 h 91"/>
                  <a:gd name="T36" fmla="*/ 537 w 604"/>
                  <a:gd name="T37" fmla="*/ 26 h 91"/>
                  <a:gd name="T38" fmla="*/ 527 w 604"/>
                  <a:gd name="T39" fmla="*/ 9 h 91"/>
                  <a:gd name="T40" fmla="*/ 526 w 604"/>
                  <a:gd name="T41" fmla="*/ 7 h 91"/>
                  <a:gd name="T42" fmla="*/ 526 w 604"/>
                  <a:gd name="T43" fmla="*/ 0 h 91"/>
                  <a:gd name="T44" fmla="*/ 604 w 604"/>
                  <a:gd name="T45" fmla="*/ 0 h 91"/>
                  <a:gd name="T46" fmla="*/ 598 w 604"/>
                  <a:gd name="T47" fmla="*/ 5 h 91"/>
                  <a:gd name="T48" fmla="*/ 584 w 604"/>
                  <a:gd name="T49" fmla="*/ 50 h 91"/>
                  <a:gd name="T50" fmla="*/ 591 w 604"/>
                  <a:gd name="T51" fmla="*/ 72 h 91"/>
                  <a:gd name="T52" fmla="*/ 576 w 604"/>
                  <a:gd name="T53" fmla="*/ 91 h 91"/>
                  <a:gd name="T54" fmla="*/ 483 w 604"/>
                  <a:gd name="T55" fmla="*/ 91 h 91"/>
                  <a:gd name="T56" fmla="*/ 463 w 604"/>
                  <a:gd name="T57" fmla="*/ 79 h 91"/>
                  <a:gd name="T58" fmla="*/ 452 w 604"/>
                  <a:gd name="T59" fmla="*/ 62 h 91"/>
                  <a:gd name="T60" fmla="*/ 442 w 604"/>
                  <a:gd name="T61" fmla="*/ 57 h 91"/>
                  <a:gd name="T62" fmla="*/ 440 w 604"/>
                  <a:gd name="T63" fmla="*/ 57 h 91"/>
                  <a:gd name="T64" fmla="*/ 160 w 604"/>
                  <a:gd name="T65" fmla="*/ 49 h 91"/>
                  <a:gd name="T66" fmla="*/ 158 w 604"/>
                  <a:gd name="T67" fmla="*/ 49 h 91"/>
                  <a:gd name="T68" fmla="*/ 126 w 604"/>
                  <a:gd name="T69" fmla="*/ 64 h 91"/>
                  <a:gd name="T70" fmla="*/ 123 w 604"/>
                  <a:gd name="T71" fmla="*/ 71 h 91"/>
                  <a:gd name="T72" fmla="*/ 91 w 604"/>
                  <a:gd name="T73" fmla="*/ 91 h 91"/>
                  <a:gd name="T74" fmla="*/ 32 w 604"/>
                  <a:gd name="T75" fmla="*/ 91 h 91"/>
                  <a:gd name="T76" fmla="*/ 4 w 604"/>
                  <a:gd name="T77" fmla="*/ 65 h 91"/>
                  <a:gd name="T78" fmla="*/ 0 w 604"/>
                  <a:gd name="T79" fmla="*/ 0 h 91"/>
                  <a:gd name="T80" fmla="*/ 73 w 604"/>
                  <a:gd name="T81" fmla="*/ 0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604" h="91">
                    <a:moveTo>
                      <a:pt x="73" y="0"/>
                    </a:moveTo>
                    <a:cubicBezTo>
                      <a:pt x="73" y="7"/>
                      <a:pt x="73" y="7"/>
                      <a:pt x="73" y="7"/>
                    </a:cubicBezTo>
                    <a:cubicBezTo>
                      <a:pt x="73" y="7"/>
                      <a:pt x="72" y="8"/>
                      <a:pt x="71" y="9"/>
                    </a:cubicBezTo>
                    <a:cubicBezTo>
                      <a:pt x="71" y="9"/>
                      <a:pt x="71" y="9"/>
                      <a:pt x="71" y="9"/>
                    </a:cubicBezTo>
                    <a:cubicBezTo>
                      <a:pt x="65" y="13"/>
                      <a:pt x="62" y="19"/>
                      <a:pt x="62" y="26"/>
                    </a:cubicBezTo>
                    <a:cubicBezTo>
                      <a:pt x="62" y="38"/>
                      <a:pt x="71" y="47"/>
                      <a:pt x="83" y="47"/>
                    </a:cubicBezTo>
                    <a:cubicBezTo>
                      <a:pt x="91" y="47"/>
                      <a:pt x="91" y="47"/>
                      <a:pt x="91" y="47"/>
                    </a:cubicBezTo>
                    <a:cubicBezTo>
                      <a:pt x="103" y="47"/>
                      <a:pt x="112" y="38"/>
                      <a:pt x="112" y="26"/>
                    </a:cubicBezTo>
                    <a:cubicBezTo>
                      <a:pt x="112" y="19"/>
                      <a:pt x="109" y="13"/>
                      <a:pt x="103" y="9"/>
                    </a:cubicBezTo>
                    <a:cubicBezTo>
                      <a:pt x="102" y="8"/>
                      <a:pt x="101" y="7"/>
                      <a:pt x="101" y="7"/>
                    </a:cubicBezTo>
                    <a:cubicBezTo>
                      <a:pt x="101" y="0"/>
                      <a:pt x="101" y="0"/>
                      <a:pt x="101" y="0"/>
                    </a:cubicBezTo>
                    <a:cubicBezTo>
                      <a:pt x="498" y="0"/>
                      <a:pt x="498" y="0"/>
                      <a:pt x="498" y="0"/>
                    </a:cubicBezTo>
                    <a:cubicBezTo>
                      <a:pt x="498" y="7"/>
                      <a:pt x="498" y="7"/>
                      <a:pt x="498" y="7"/>
                    </a:cubicBezTo>
                    <a:cubicBezTo>
                      <a:pt x="498" y="7"/>
                      <a:pt x="497" y="8"/>
                      <a:pt x="496" y="9"/>
                    </a:cubicBezTo>
                    <a:cubicBezTo>
                      <a:pt x="496" y="9"/>
                      <a:pt x="496" y="9"/>
                      <a:pt x="496" y="9"/>
                    </a:cubicBezTo>
                    <a:cubicBezTo>
                      <a:pt x="490" y="13"/>
                      <a:pt x="486" y="19"/>
                      <a:pt x="486" y="26"/>
                    </a:cubicBezTo>
                    <a:cubicBezTo>
                      <a:pt x="486" y="38"/>
                      <a:pt x="496" y="47"/>
                      <a:pt x="507" y="47"/>
                    </a:cubicBezTo>
                    <a:cubicBezTo>
                      <a:pt x="516" y="47"/>
                      <a:pt x="516" y="47"/>
                      <a:pt x="516" y="47"/>
                    </a:cubicBezTo>
                    <a:cubicBezTo>
                      <a:pt x="528" y="47"/>
                      <a:pt x="537" y="38"/>
                      <a:pt x="537" y="26"/>
                    </a:cubicBezTo>
                    <a:cubicBezTo>
                      <a:pt x="537" y="19"/>
                      <a:pt x="533" y="13"/>
                      <a:pt x="527" y="9"/>
                    </a:cubicBezTo>
                    <a:cubicBezTo>
                      <a:pt x="526" y="8"/>
                      <a:pt x="526" y="7"/>
                      <a:pt x="526" y="7"/>
                    </a:cubicBezTo>
                    <a:cubicBezTo>
                      <a:pt x="526" y="0"/>
                      <a:pt x="526" y="0"/>
                      <a:pt x="526" y="0"/>
                    </a:cubicBezTo>
                    <a:cubicBezTo>
                      <a:pt x="604" y="0"/>
                      <a:pt x="604" y="0"/>
                      <a:pt x="604" y="0"/>
                    </a:cubicBezTo>
                    <a:cubicBezTo>
                      <a:pt x="602" y="2"/>
                      <a:pt x="600" y="3"/>
                      <a:pt x="598" y="5"/>
                    </a:cubicBezTo>
                    <a:cubicBezTo>
                      <a:pt x="585" y="16"/>
                      <a:pt x="580" y="33"/>
                      <a:pt x="584" y="50"/>
                    </a:cubicBezTo>
                    <a:cubicBezTo>
                      <a:pt x="591" y="72"/>
                      <a:pt x="591" y="72"/>
                      <a:pt x="591" y="72"/>
                    </a:cubicBezTo>
                    <a:cubicBezTo>
                      <a:pt x="593" y="81"/>
                      <a:pt x="586" y="91"/>
                      <a:pt x="576" y="91"/>
                    </a:cubicBezTo>
                    <a:cubicBezTo>
                      <a:pt x="483" y="91"/>
                      <a:pt x="483" y="91"/>
                      <a:pt x="483" y="91"/>
                    </a:cubicBezTo>
                    <a:cubicBezTo>
                      <a:pt x="475" y="91"/>
                      <a:pt x="467" y="87"/>
                      <a:pt x="463" y="79"/>
                    </a:cubicBezTo>
                    <a:cubicBezTo>
                      <a:pt x="452" y="62"/>
                      <a:pt x="452" y="62"/>
                      <a:pt x="452" y="62"/>
                    </a:cubicBezTo>
                    <a:cubicBezTo>
                      <a:pt x="450" y="58"/>
                      <a:pt x="446" y="56"/>
                      <a:pt x="442" y="57"/>
                    </a:cubicBezTo>
                    <a:cubicBezTo>
                      <a:pt x="440" y="57"/>
                      <a:pt x="440" y="57"/>
                      <a:pt x="440" y="57"/>
                    </a:cubicBezTo>
                    <a:cubicBezTo>
                      <a:pt x="363" y="73"/>
                      <a:pt x="237" y="70"/>
                      <a:pt x="160" y="49"/>
                    </a:cubicBezTo>
                    <a:cubicBezTo>
                      <a:pt x="158" y="49"/>
                      <a:pt x="158" y="49"/>
                      <a:pt x="158" y="49"/>
                    </a:cubicBezTo>
                    <a:cubicBezTo>
                      <a:pt x="145" y="45"/>
                      <a:pt x="132" y="52"/>
                      <a:pt x="126" y="64"/>
                    </a:cubicBezTo>
                    <a:cubicBezTo>
                      <a:pt x="123" y="71"/>
                      <a:pt x="123" y="71"/>
                      <a:pt x="123" y="71"/>
                    </a:cubicBezTo>
                    <a:cubicBezTo>
                      <a:pt x="117" y="83"/>
                      <a:pt x="105" y="91"/>
                      <a:pt x="91" y="91"/>
                    </a:cubicBezTo>
                    <a:cubicBezTo>
                      <a:pt x="32" y="91"/>
                      <a:pt x="32" y="91"/>
                      <a:pt x="32" y="91"/>
                    </a:cubicBezTo>
                    <a:cubicBezTo>
                      <a:pt x="17" y="91"/>
                      <a:pt x="5" y="79"/>
                      <a:pt x="4" y="65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73" y="0"/>
                    </a:lnTo>
                    <a:close/>
                  </a:path>
                </a:pathLst>
              </a:custGeom>
              <a:solidFill>
                <a:srgbClr val="3FACD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05" name="Freeform 12"/>
              <p:cNvSpPr/>
              <p:nvPr/>
            </p:nvSpPr>
            <p:spPr bwMode="auto">
              <a:xfrm>
                <a:off x="1321679" y="2614388"/>
                <a:ext cx="1004142" cy="682410"/>
              </a:xfrm>
              <a:custGeom>
                <a:avLst/>
                <a:gdLst>
                  <a:gd name="T0" fmla="*/ 173 w 250"/>
                  <a:gd name="T1" fmla="*/ 0 h 170"/>
                  <a:gd name="T2" fmla="*/ 173 w 250"/>
                  <a:gd name="T3" fmla="*/ 7 h 170"/>
                  <a:gd name="T4" fmla="*/ 172 w 250"/>
                  <a:gd name="T5" fmla="*/ 9 h 170"/>
                  <a:gd name="T6" fmla="*/ 171 w 250"/>
                  <a:gd name="T7" fmla="*/ 9 h 170"/>
                  <a:gd name="T8" fmla="*/ 162 w 250"/>
                  <a:gd name="T9" fmla="*/ 25 h 170"/>
                  <a:gd name="T10" fmla="*/ 183 w 250"/>
                  <a:gd name="T11" fmla="*/ 48 h 170"/>
                  <a:gd name="T12" fmla="*/ 191 w 250"/>
                  <a:gd name="T13" fmla="*/ 48 h 170"/>
                  <a:gd name="T14" fmla="*/ 212 w 250"/>
                  <a:gd name="T15" fmla="*/ 32 h 170"/>
                  <a:gd name="T16" fmla="*/ 203 w 250"/>
                  <a:gd name="T17" fmla="*/ 9 h 170"/>
                  <a:gd name="T18" fmla="*/ 201 w 250"/>
                  <a:gd name="T19" fmla="*/ 8 h 170"/>
                  <a:gd name="T20" fmla="*/ 201 w 250"/>
                  <a:gd name="T21" fmla="*/ 0 h 170"/>
                  <a:gd name="T22" fmla="*/ 246 w 250"/>
                  <a:gd name="T23" fmla="*/ 0 h 170"/>
                  <a:gd name="T24" fmla="*/ 250 w 250"/>
                  <a:gd name="T25" fmla="*/ 4 h 170"/>
                  <a:gd name="T26" fmla="*/ 250 w 250"/>
                  <a:gd name="T27" fmla="*/ 166 h 170"/>
                  <a:gd name="T28" fmla="*/ 246 w 250"/>
                  <a:gd name="T29" fmla="*/ 170 h 170"/>
                  <a:gd name="T30" fmla="*/ 4 w 250"/>
                  <a:gd name="T31" fmla="*/ 170 h 170"/>
                  <a:gd name="T32" fmla="*/ 0 w 250"/>
                  <a:gd name="T33" fmla="*/ 166 h 170"/>
                  <a:gd name="T34" fmla="*/ 0 w 250"/>
                  <a:gd name="T35" fmla="*/ 4 h 170"/>
                  <a:gd name="T36" fmla="*/ 4 w 250"/>
                  <a:gd name="T37" fmla="*/ 0 h 170"/>
                  <a:gd name="T38" fmla="*/ 173 w 250"/>
                  <a:gd name="T39" fmla="*/ 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50" h="170">
                    <a:moveTo>
                      <a:pt x="173" y="0"/>
                    </a:moveTo>
                    <a:cubicBezTo>
                      <a:pt x="173" y="7"/>
                      <a:pt x="173" y="7"/>
                      <a:pt x="173" y="7"/>
                    </a:cubicBezTo>
                    <a:cubicBezTo>
                      <a:pt x="173" y="8"/>
                      <a:pt x="173" y="8"/>
                      <a:pt x="172" y="9"/>
                    </a:cubicBezTo>
                    <a:cubicBezTo>
                      <a:pt x="171" y="9"/>
                      <a:pt x="171" y="9"/>
                      <a:pt x="171" y="9"/>
                    </a:cubicBezTo>
                    <a:cubicBezTo>
                      <a:pt x="166" y="13"/>
                      <a:pt x="162" y="19"/>
                      <a:pt x="162" y="25"/>
                    </a:cubicBezTo>
                    <a:cubicBezTo>
                      <a:pt x="161" y="38"/>
                      <a:pt x="171" y="48"/>
                      <a:pt x="183" y="48"/>
                    </a:cubicBezTo>
                    <a:cubicBezTo>
                      <a:pt x="191" y="48"/>
                      <a:pt x="191" y="48"/>
                      <a:pt x="191" y="48"/>
                    </a:cubicBezTo>
                    <a:cubicBezTo>
                      <a:pt x="201" y="48"/>
                      <a:pt x="210" y="41"/>
                      <a:pt x="212" y="32"/>
                    </a:cubicBezTo>
                    <a:cubicBezTo>
                      <a:pt x="214" y="23"/>
                      <a:pt x="210" y="14"/>
                      <a:pt x="203" y="9"/>
                    </a:cubicBezTo>
                    <a:cubicBezTo>
                      <a:pt x="202" y="8"/>
                      <a:pt x="201" y="8"/>
                      <a:pt x="201" y="8"/>
                    </a:cubicBezTo>
                    <a:cubicBezTo>
                      <a:pt x="201" y="0"/>
                      <a:pt x="201" y="0"/>
                      <a:pt x="201" y="0"/>
                    </a:cubicBezTo>
                    <a:cubicBezTo>
                      <a:pt x="246" y="0"/>
                      <a:pt x="246" y="0"/>
                      <a:pt x="246" y="0"/>
                    </a:cubicBezTo>
                    <a:cubicBezTo>
                      <a:pt x="248" y="0"/>
                      <a:pt x="250" y="2"/>
                      <a:pt x="250" y="4"/>
                    </a:cubicBezTo>
                    <a:cubicBezTo>
                      <a:pt x="250" y="166"/>
                      <a:pt x="250" y="166"/>
                      <a:pt x="250" y="166"/>
                    </a:cubicBezTo>
                    <a:cubicBezTo>
                      <a:pt x="250" y="168"/>
                      <a:pt x="248" y="170"/>
                      <a:pt x="246" y="170"/>
                    </a:cubicBezTo>
                    <a:cubicBezTo>
                      <a:pt x="4" y="170"/>
                      <a:pt x="4" y="170"/>
                      <a:pt x="4" y="170"/>
                    </a:cubicBezTo>
                    <a:cubicBezTo>
                      <a:pt x="2" y="170"/>
                      <a:pt x="0" y="168"/>
                      <a:pt x="0" y="166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lnTo>
                      <a:pt x="173" y="0"/>
                    </a:lnTo>
                    <a:close/>
                  </a:path>
                </a:pathLst>
              </a:custGeom>
              <a:solidFill>
                <a:srgbClr val="FFB8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06" name="Freeform 13"/>
              <p:cNvSpPr/>
              <p:nvPr/>
            </p:nvSpPr>
            <p:spPr bwMode="auto">
              <a:xfrm>
                <a:off x="759495" y="1811753"/>
                <a:ext cx="1021075" cy="955036"/>
              </a:xfrm>
              <a:custGeom>
                <a:avLst/>
                <a:gdLst>
                  <a:gd name="T0" fmla="*/ 20 w 254"/>
                  <a:gd name="T1" fmla="*/ 60 h 238"/>
                  <a:gd name="T2" fmla="*/ 64 w 254"/>
                  <a:gd name="T3" fmla="*/ 93 h 238"/>
                  <a:gd name="T4" fmla="*/ 93 w 254"/>
                  <a:gd name="T5" fmla="*/ 88 h 238"/>
                  <a:gd name="T6" fmla="*/ 138 w 254"/>
                  <a:gd name="T7" fmla="*/ 49 h 238"/>
                  <a:gd name="T8" fmla="*/ 139 w 254"/>
                  <a:gd name="T9" fmla="*/ 48 h 238"/>
                  <a:gd name="T10" fmla="*/ 254 w 254"/>
                  <a:gd name="T11" fmla="*/ 0 h 238"/>
                  <a:gd name="T12" fmla="*/ 254 w 254"/>
                  <a:gd name="T13" fmla="*/ 88 h 238"/>
                  <a:gd name="T14" fmla="*/ 248 w 254"/>
                  <a:gd name="T15" fmla="*/ 88 h 238"/>
                  <a:gd name="T16" fmla="*/ 246 w 254"/>
                  <a:gd name="T17" fmla="*/ 86 h 238"/>
                  <a:gd name="T18" fmla="*/ 246 w 254"/>
                  <a:gd name="T19" fmla="*/ 85 h 238"/>
                  <a:gd name="T20" fmla="*/ 230 w 254"/>
                  <a:gd name="T21" fmla="*/ 76 h 238"/>
                  <a:gd name="T22" fmla="*/ 208 w 254"/>
                  <a:gd name="T23" fmla="*/ 97 h 238"/>
                  <a:gd name="T24" fmla="*/ 208 w 254"/>
                  <a:gd name="T25" fmla="*/ 105 h 238"/>
                  <a:gd name="T26" fmla="*/ 224 w 254"/>
                  <a:gd name="T27" fmla="*/ 126 h 238"/>
                  <a:gd name="T28" fmla="*/ 246 w 254"/>
                  <a:gd name="T29" fmla="*/ 117 h 238"/>
                  <a:gd name="T30" fmla="*/ 248 w 254"/>
                  <a:gd name="T31" fmla="*/ 116 h 238"/>
                  <a:gd name="T32" fmla="*/ 254 w 254"/>
                  <a:gd name="T33" fmla="*/ 116 h 238"/>
                  <a:gd name="T34" fmla="*/ 254 w 254"/>
                  <a:gd name="T35" fmla="*/ 185 h 238"/>
                  <a:gd name="T36" fmla="*/ 250 w 254"/>
                  <a:gd name="T37" fmla="*/ 189 h 238"/>
                  <a:gd name="T38" fmla="*/ 92 w 254"/>
                  <a:gd name="T39" fmla="*/ 189 h 238"/>
                  <a:gd name="T40" fmla="*/ 92 w 254"/>
                  <a:gd name="T41" fmla="*/ 209 h 238"/>
                  <a:gd name="T42" fmla="*/ 98 w 254"/>
                  <a:gd name="T43" fmla="*/ 217 h 238"/>
                  <a:gd name="T44" fmla="*/ 103 w 254"/>
                  <a:gd name="T45" fmla="*/ 229 h 238"/>
                  <a:gd name="T46" fmla="*/ 92 w 254"/>
                  <a:gd name="T47" fmla="*/ 238 h 238"/>
                  <a:gd name="T48" fmla="*/ 84 w 254"/>
                  <a:gd name="T49" fmla="*/ 238 h 238"/>
                  <a:gd name="T50" fmla="*/ 73 w 254"/>
                  <a:gd name="T51" fmla="*/ 230 h 238"/>
                  <a:gd name="T52" fmla="*/ 77 w 254"/>
                  <a:gd name="T53" fmla="*/ 218 h 238"/>
                  <a:gd name="T54" fmla="*/ 78 w 254"/>
                  <a:gd name="T55" fmla="*/ 217 h 238"/>
                  <a:gd name="T56" fmla="*/ 84 w 254"/>
                  <a:gd name="T57" fmla="*/ 208 h 238"/>
                  <a:gd name="T58" fmla="*/ 84 w 254"/>
                  <a:gd name="T59" fmla="*/ 208 h 238"/>
                  <a:gd name="T60" fmla="*/ 84 w 254"/>
                  <a:gd name="T61" fmla="*/ 189 h 238"/>
                  <a:gd name="T62" fmla="*/ 28 w 254"/>
                  <a:gd name="T63" fmla="*/ 189 h 238"/>
                  <a:gd name="T64" fmla="*/ 30 w 254"/>
                  <a:gd name="T65" fmla="*/ 185 h 238"/>
                  <a:gd name="T66" fmla="*/ 30 w 254"/>
                  <a:gd name="T67" fmla="*/ 184 h 238"/>
                  <a:gd name="T68" fmla="*/ 45 w 254"/>
                  <a:gd name="T69" fmla="*/ 152 h 238"/>
                  <a:gd name="T70" fmla="*/ 40 w 254"/>
                  <a:gd name="T71" fmla="*/ 126 h 238"/>
                  <a:gd name="T72" fmla="*/ 1 w 254"/>
                  <a:gd name="T73" fmla="*/ 67 h 238"/>
                  <a:gd name="T74" fmla="*/ 20 w 254"/>
                  <a:gd name="T75" fmla="*/ 60 h 2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54" h="238">
                    <a:moveTo>
                      <a:pt x="20" y="60"/>
                    </a:moveTo>
                    <a:cubicBezTo>
                      <a:pt x="32" y="76"/>
                      <a:pt x="49" y="87"/>
                      <a:pt x="64" y="93"/>
                    </a:cubicBezTo>
                    <a:cubicBezTo>
                      <a:pt x="74" y="98"/>
                      <a:pt x="85" y="95"/>
                      <a:pt x="93" y="88"/>
                    </a:cubicBezTo>
                    <a:cubicBezTo>
                      <a:pt x="106" y="73"/>
                      <a:pt x="122" y="61"/>
                      <a:pt x="138" y="49"/>
                    </a:cubicBezTo>
                    <a:cubicBezTo>
                      <a:pt x="139" y="48"/>
                      <a:pt x="139" y="48"/>
                      <a:pt x="139" y="48"/>
                    </a:cubicBezTo>
                    <a:cubicBezTo>
                      <a:pt x="174" y="24"/>
                      <a:pt x="213" y="8"/>
                      <a:pt x="254" y="0"/>
                    </a:cubicBezTo>
                    <a:cubicBezTo>
                      <a:pt x="254" y="88"/>
                      <a:pt x="254" y="88"/>
                      <a:pt x="254" y="88"/>
                    </a:cubicBezTo>
                    <a:cubicBezTo>
                      <a:pt x="248" y="88"/>
                      <a:pt x="248" y="88"/>
                      <a:pt x="248" y="88"/>
                    </a:cubicBezTo>
                    <a:cubicBezTo>
                      <a:pt x="248" y="88"/>
                      <a:pt x="247" y="87"/>
                      <a:pt x="246" y="86"/>
                    </a:cubicBezTo>
                    <a:cubicBezTo>
                      <a:pt x="246" y="85"/>
                      <a:pt x="246" y="85"/>
                      <a:pt x="246" y="85"/>
                    </a:cubicBezTo>
                    <a:cubicBezTo>
                      <a:pt x="242" y="80"/>
                      <a:pt x="236" y="77"/>
                      <a:pt x="230" y="76"/>
                    </a:cubicBezTo>
                    <a:cubicBezTo>
                      <a:pt x="218" y="76"/>
                      <a:pt x="208" y="85"/>
                      <a:pt x="208" y="97"/>
                    </a:cubicBezTo>
                    <a:cubicBezTo>
                      <a:pt x="208" y="105"/>
                      <a:pt x="208" y="105"/>
                      <a:pt x="208" y="105"/>
                    </a:cubicBezTo>
                    <a:cubicBezTo>
                      <a:pt x="208" y="115"/>
                      <a:pt x="214" y="124"/>
                      <a:pt x="224" y="126"/>
                    </a:cubicBezTo>
                    <a:cubicBezTo>
                      <a:pt x="233" y="128"/>
                      <a:pt x="241" y="125"/>
                      <a:pt x="246" y="117"/>
                    </a:cubicBezTo>
                    <a:cubicBezTo>
                      <a:pt x="247" y="116"/>
                      <a:pt x="248" y="116"/>
                      <a:pt x="248" y="116"/>
                    </a:cubicBezTo>
                    <a:cubicBezTo>
                      <a:pt x="254" y="116"/>
                      <a:pt x="254" y="116"/>
                      <a:pt x="254" y="116"/>
                    </a:cubicBezTo>
                    <a:cubicBezTo>
                      <a:pt x="254" y="185"/>
                      <a:pt x="254" y="185"/>
                      <a:pt x="254" y="185"/>
                    </a:cubicBezTo>
                    <a:cubicBezTo>
                      <a:pt x="254" y="187"/>
                      <a:pt x="253" y="189"/>
                      <a:pt x="250" y="189"/>
                    </a:cubicBezTo>
                    <a:cubicBezTo>
                      <a:pt x="92" y="189"/>
                      <a:pt x="92" y="189"/>
                      <a:pt x="92" y="189"/>
                    </a:cubicBezTo>
                    <a:cubicBezTo>
                      <a:pt x="92" y="209"/>
                      <a:pt x="92" y="209"/>
                      <a:pt x="92" y="209"/>
                    </a:cubicBezTo>
                    <a:cubicBezTo>
                      <a:pt x="92" y="211"/>
                      <a:pt x="94" y="214"/>
                      <a:pt x="98" y="217"/>
                    </a:cubicBezTo>
                    <a:cubicBezTo>
                      <a:pt x="102" y="220"/>
                      <a:pt x="104" y="224"/>
                      <a:pt x="103" y="229"/>
                    </a:cubicBezTo>
                    <a:cubicBezTo>
                      <a:pt x="102" y="234"/>
                      <a:pt x="97" y="238"/>
                      <a:pt x="92" y="238"/>
                    </a:cubicBezTo>
                    <a:cubicBezTo>
                      <a:pt x="84" y="238"/>
                      <a:pt x="84" y="238"/>
                      <a:pt x="84" y="238"/>
                    </a:cubicBezTo>
                    <a:cubicBezTo>
                      <a:pt x="79" y="238"/>
                      <a:pt x="74" y="235"/>
                      <a:pt x="73" y="230"/>
                    </a:cubicBezTo>
                    <a:cubicBezTo>
                      <a:pt x="71" y="225"/>
                      <a:pt x="73" y="220"/>
                      <a:pt x="77" y="218"/>
                    </a:cubicBezTo>
                    <a:cubicBezTo>
                      <a:pt x="78" y="217"/>
                      <a:pt x="78" y="217"/>
                      <a:pt x="78" y="217"/>
                    </a:cubicBezTo>
                    <a:cubicBezTo>
                      <a:pt x="83" y="214"/>
                      <a:pt x="84" y="210"/>
                      <a:pt x="84" y="208"/>
                    </a:cubicBezTo>
                    <a:cubicBezTo>
                      <a:pt x="84" y="208"/>
                      <a:pt x="84" y="208"/>
                      <a:pt x="84" y="208"/>
                    </a:cubicBezTo>
                    <a:cubicBezTo>
                      <a:pt x="84" y="189"/>
                      <a:pt x="84" y="189"/>
                      <a:pt x="84" y="189"/>
                    </a:cubicBezTo>
                    <a:cubicBezTo>
                      <a:pt x="28" y="189"/>
                      <a:pt x="28" y="189"/>
                      <a:pt x="28" y="189"/>
                    </a:cubicBezTo>
                    <a:cubicBezTo>
                      <a:pt x="29" y="188"/>
                      <a:pt x="29" y="187"/>
                      <a:pt x="30" y="185"/>
                    </a:cubicBezTo>
                    <a:cubicBezTo>
                      <a:pt x="30" y="184"/>
                      <a:pt x="30" y="184"/>
                      <a:pt x="30" y="184"/>
                    </a:cubicBezTo>
                    <a:cubicBezTo>
                      <a:pt x="35" y="173"/>
                      <a:pt x="40" y="162"/>
                      <a:pt x="45" y="152"/>
                    </a:cubicBezTo>
                    <a:cubicBezTo>
                      <a:pt x="50" y="144"/>
                      <a:pt x="48" y="133"/>
                      <a:pt x="40" y="126"/>
                    </a:cubicBezTo>
                    <a:cubicBezTo>
                      <a:pt x="14" y="106"/>
                      <a:pt x="4" y="85"/>
                      <a:pt x="1" y="67"/>
                    </a:cubicBezTo>
                    <a:cubicBezTo>
                      <a:pt x="0" y="56"/>
                      <a:pt x="14" y="51"/>
                      <a:pt x="20" y="60"/>
                    </a:cubicBezTo>
                    <a:close/>
                  </a:path>
                </a:pathLst>
              </a:custGeom>
              <a:solidFill>
                <a:srgbClr val="F78D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07" name="Freeform 14"/>
              <p:cNvSpPr/>
              <p:nvPr/>
            </p:nvSpPr>
            <p:spPr bwMode="auto">
              <a:xfrm>
                <a:off x="2369848" y="2614388"/>
                <a:ext cx="995676" cy="682410"/>
              </a:xfrm>
              <a:custGeom>
                <a:avLst/>
                <a:gdLst>
                  <a:gd name="T0" fmla="*/ 248 w 248"/>
                  <a:gd name="T1" fmla="*/ 4 h 170"/>
                  <a:gd name="T2" fmla="*/ 248 w 248"/>
                  <a:gd name="T3" fmla="*/ 94 h 170"/>
                  <a:gd name="T4" fmla="*/ 241 w 248"/>
                  <a:gd name="T5" fmla="*/ 94 h 170"/>
                  <a:gd name="T6" fmla="*/ 239 w 248"/>
                  <a:gd name="T7" fmla="*/ 92 h 170"/>
                  <a:gd name="T8" fmla="*/ 239 w 248"/>
                  <a:gd name="T9" fmla="*/ 92 h 170"/>
                  <a:gd name="T10" fmla="*/ 223 w 248"/>
                  <a:gd name="T11" fmla="*/ 82 h 170"/>
                  <a:gd name="T12" fmla="*/ 201 w 248"/>
                  <a:gd name="T13" fmla="*/ 103 h 170"/>
                  <a:gd name="T14" fmla="*/ 201 w 248"/>
                  <a:gd name="T15" fmla="*/ 111 h 170"/>
                  <a:gd name="T16" fmla="*/ 217 w 248"/>
                  <a:gd name="T17" fmla="*/ 132 h 170"/>
                  <a:gd name="T18" fmla="*/ 239 w 248"/>
                  <a:gd name="T19" fmla="*/ 123 h 170"/>
                  <a:gd name="T20" fmla="*/ 241 w 248"/>
                  <a:gd name="T21" fmla="*/ 122 h 170"/>
                  <a:gd name="T22" fmla="*/ 248 w 248"/>
                  <a:gd name="T23" fmla="*/ 122 h 170"/>
                  <a:gd name="T24" fmla="*/ 248 w 248"/>
                  <a:gd name="T25" fmla="*/ 166 h 170"/>
                  <a:gd name="T26" fmla="*/ 244 w 248"/>
                  <a:gd name="T27" fmla="*/ 170 h 170"/>
                  <a:gd name="T28" fmla="*/ 4 w 248"/>
                  <a:gd name="T29" fmla="*/ 170 h 170"/>
                  <a:gd name="T30" fmla="*/ 0 w 248"/>
                  <a:gd name="T31" fmla="*/ 166 h 170"/>
                  <a:gd name="T32" fmla="*/ 0 w 248"/>
                  <a:gd name="T33" fmla="*/ 4 h 170"/>
                  <a:gd name="T34" fmla="*/ 4 w 248"/>
                  <a:gd name="T35" fmla="*/ 0 h 170"/>
                  <a:gd name="T36" fmla="*/ 244 w 248"/>
                  <a:gd name="T37" fmla="*/ 0 h 170"/>
                  <a:gd name="T38" fmla="*/ 248 w 248"/>
                  <a:gd name="T39" fmla="*/ 4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48" h="170">
                    <a:moveTo>
                      <a:pt x="248" y="4"/>
                    </a:moveTo>
                    <a:cubicBezTo>
                      <a:pt x="248" y="94"/>
                      <a:pt x="248" y="94"/>
                      <a:pt x="248" y="94"/>
                    </a:cubicBezTo>
                    <a:cubicBezTo>
                      <a:pt x="241" y="94"/>
                      <a:pt x="241" y="94"/>
                      <a:pt x="241" y="94"/>
                    </a:cubicBezTo>
                    <a:cubicBezTo>
                      <a:pt x="241" y="94"/>
                      <a:pt x="240" y="93"/>
                      <a:pt x="239" y="92"/>
                    </a:cubicBezTo>
                    <a:cubicBezTo>
                      <a:pt x="239" y="92"/>
                      <a:pt x="239" y="92"/>
                      <a:pt x="239" y="92"/>
                    </a:cubicBezTo>
                    <a:cubicBezTo>
                      <a:pt x="235" y="86"/>
                      <a:pt x="229" y="83"/>
                      <a:pt x="223" y="82"/>
                    </a:cubicBezTo>
                    <a:cubicBezTo>
                      <a:pt x="211" y="82"/>
                      <a:pt x="201" y="91"/>
                      <a:pt x="201" y="103"/>
                    </a:cubicBezTo>
                    <a:cubicBezTo>
                      <a:pt x="201" y="111"/>
                      <a:pt x="201" y="111"/>
                      <a:pt x="201" y="111"/>
                    </a:cubicBezTo>
                    <a:cubicBezTo>
                      <a:pt x="201" y="121"/>
                      <a:pt x="207" y="130"/>
                      <a:pt x="217" y="132"/>
                    </a:cubicBezTo>
                    <a:cubicBezTo>
                      <a:pt x="226" y="134"/>
                      <a:pt x="234" y="131"/>
                      <a:pt x="239" y="123"/>
                    </a:cubicBezTo>
                    <a:cubicBezTo>
                      <a:pt x="240" y="122"/>
                      <a:pt x="241" y="122"/>
                      <a:pt x="241" y="122"/>
                    </a:cubicBezTo>
                    <a:cubicBezTo>
                      <a:pt x="248" y="122"/>
                      <a:pt x="248" y="122"/>
                      <a:pt x="248" y="122"/>
                    </a:cubicBezTo>
                    <a:cubicBezTo>
                      <a:pt x="248" y="166"/>
                      <a:pt x="248" y="166"/>
                      <a:pt x="248" y="166"/>
                    </a:cubicBezTo>
                    <a:cubicBezTo>
                      <a:pt x="248" y="168"/>
                      <a:pt x="246" y="170"/>
                      <a:pt x="244" y="170"/>
                    </a:cubicBezTo>
                    <a:cubicBezTo>
                      <a:pt x="4" y="170"/>
                      <a:pt x="4" y="170"/>
                      <a:pt x="4" y="170"/>
                    </a:cubicBezTo>
                    <a:cubicBezTo>
                      <a:pt x="2" y="170"/>
                      <a:pt x="0" y="168"/>
                      <a:pt x="0" y="166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244" y="0"/>
                      <a:pt x="244" y="0"/>
                      <a:pt x="244" y="0"/>
                    </a:cubicBezTo>
                    <a:cubicBezTo>
                      <a:pt x="246" y="0"/>
                      <a:pt x="248" y="2"/>
                      <a:pt x="248" y="4"/>
                    </a:cubicBezTo>
                    <a:close/>
                  </a:path>
                </a:pathLst>
              </a:custGeom>
              <a:solidFill>
                <a:srgbClr val="D74B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08" name="Freeform 15"/>
              <p:cNvSpPr/>
              <p:nvPr/>
            </p:nvSpPr>
            <p:spPr bwMode="auto">
              <a:xfrm>
                <a:off x="2173421" y="3345905"/>
                <a:ext cx="1192101" cy="875449"/>
              </a:xfrm>
              <a:custGeom>
                <a:avLst/>
                <a:gdLst>
                  <a:gd name="T0" fmla="*/ 13 w 297"/>
                  <a:gd name="T1" fmla="*/ 64 h 218"/>
                  <a:gd name="T2" fmla="*/ 20 w 297"/>
                  <a:gd name="T3" fmla="*/ 69 h 218"/>
                  <a:gd name="T4" fmla="*/ 21 w 297"/>
                  <a:gd name="T5" fmla="*/ 69 h 218"/>
                  <a:gd name="T6" fmla="*/ 30 w 297"/>
                  <a:gd name="T7" fmla="*/ 75 h 218"/>
                  <a:gd name="T8" fmla="*/ 30 w 297"/>
                  <a:gd name="T9" fmla="*/ 75 h 218"/>
                  <a:gd name="T10" fmla="*/ 49 w 297"/>
                  <a:gd name="T11" fmla="*/ 75 h 218"/>
                  <a:gd name="T12" fmla="*/ 49 w 297"/>
                  <a:gd name="T13" fmla="*/ 3 h 218"/>
                  <a:gd name="T14" fmla="*/ 53 w 297"/>
                  <a:gd name="T15" fmla="*/ 0 h 218"/>
                  <a:gd name="T16" fmla="*/ 293 w 297"/>
                  <a:gd name="T17" fmla="*/ 0 h 218"/>
                  <a:gd name="T18" fmla="*/ 297 w 297"/>
                  <a:gd name="T19" fmla="*/ 3 h 218"/>
                  <a:gd name="T20" fmla="*/ 297 w 297"/>
                  <a:gd name="T21" fmla="*/ 65 h 218"/>
                  <a:gd name="T22" fmla="*/ 290 w 297"/>
                  <a:gd name="T23" fmla="*/ 65 h 218"/>
                  <a:gd name="T24" fmla="*/ 288 w 297"/>
                  <a:gd name="T25" fmla="*/ 63 h 218"/>
                  <a:gd name="T26" fmla="*/ 288 w 297"/>
                  <a:gd name="T27" fmla="*/ 63 h 218"/>
                  <a:gd name="T28" fmla="*/ 272 w 297"/>
                  <a:gd name="T29" fmla="*/ 54 h 218"/>
                  <a:gd name="T30" fmla="*/ 250 w 297"/>
                  <a:gd name="T31" fmla="*/ 75 h 218"/>
                  <a:gd name="T32" fmla="*/ 250 w 297"/>
                  <a:gd name="T33" fmla="*/ 83 h 218"/>
                  <a:gd name="T34" fmla="*/ 266 w 297"/>
                  <a:gd name="T35" fmla="*/ 104 h 218"/>
                  <a:gd name="T36" fmla="*/ 288 w 297"/>
                  <a:gd name="T37" fmla="*/ 95 h 218"/>
                  <a:gd name="T38" fmla="*/ 290 w 297"/>
                  <a:gd name="T39" fmla="*/ 93 h 218"/>
                  <a:gd name="T40" fmla="*/ 297 w 297"/>
                  <a:gd name="T41" fmla="*/ 93 h 218"/>
                  <a:gd name="T42" fmla="*/ 297 w 297"/>
                  <a:gd name="T43" fmla="*/ 165 h 218"/>
                  <a:gd name="T44" fmla="*/ 293 w 297"/>
                  <a:gd name="T45" fmla="*/ 169 h 218"/>
                  <a:gd name="T46" fmla="*/ 246 w 297"/>
                  <a:gd name="T47" fmla="*/ 169 h 218"/>
                  <a:gd name="T48" fmla="*/ 246 w 297"/>
                  <a:gd name="T49" fmla="*/ 189 h 218"/>
                  <a:gd name="T50" fmla="*/ 252 w 297"/>
                  <a:gd name="T51" fmla="*/ 198 h 218"/>
                  <a:gd name="T52" fmla="*/ 257 w 297"/>
                  <a:gd name="T53" fmla="*/ 209 h 218"/>
                  <a:gd name="T54" fmla="*/ 245 w 297"/>
                  <a:gd name="T55" fmla="*/ 218 h 218"/>
                  <a:gd name="T56" fmla="*/ 238 w 297"/>
                  <a:gd name="T57" fmla="*/ 218 h 218"/>
                  <a:gd name="T58" fmla="*/ 227 w 297"/>
                  <a:gd name="T59" fmla="*/ 210 h 218"/>
                  <a:gd name="T60" fmla="*/ 231 w 297"/>
                  <a:gd name="T61" fmla="*/ 198 h 218"/>
                  <a:gd name="T62" fmla="*/ 232 w 297"/>
                  <a:gd name="T63" fmla="*/ 198 h 218"/>
                  <a:gd name="T64" fmla="*/ 238 w 297"/>
                  <a:gd name="T65" fmla="*/ 189 h 218"/>
                  <a:gd name="T66" fmla="*/ 238 w 297"/>
                  <a:gd name="T67" fmla="*/ 188 h 218"/>
                  <a:gd name="T68" fmla="*/ 238 w 297"/>
                  <a:gd name="T69" fmla="*/ 169 h 218"/>
                  <a:gd name="T70" fmla="*/ 53 w 297"/>
                  <a:gd name="T71" fmla="*/ 169 h 218"/>
                  <a:gd name="T72" fmla="*/ 49 w 297"/>
                  <a:gd name="T73" fmla="*/ 165 h 218"/>
                  <a:gd name="T74" fmla="*/ 49 w 297"/>
                  <a:gd name="T75" fmla="*/ 83 h 218"/>
                  <a:gd name="T76" fmla="*/ 29 w 297"/>
                  <a:gd name="T77" fmla="*/ 83 h 218"/>
                  <a:gd name="T78" fmla="*/ 21 w 297"/>
                  <a:gd name="T79" fmla="*/ 89 h 218"/>
                  <a:gd name="T80" fmla="*/ 9 w 297"/>
                  <a:gd name="T81" fmla="*/ 95 h 218"/>
                  <a:gd name="T82" fmla="*/ 0 w 297"/>
                  <a:gd name="T83" fmla="*/ 83 h 218"/>
                  <a:gd name="T84" fmla="*/ 0 w 297"/>
                  <a:gd name="T85" fmla="*/ 75 h 218"/>
                  <a:gd name="T86" fmla="*/ 13 w 297"/>
                  <a:gd name="T87" fmla="*/ 64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97" h="218">
                    <a:moveTo>
                      <a:pt x="13" y="64"/>
                    </a:moveTo>
                    <a:cubicBezTo>
                      <a:pt x="16" y="64"/>
                      <a:pt x="19" y="66"/>
                      <a:pt x="20" y="69"/>
                    </a:cubicBezTo>
                    <a:cubicBezTo>
                      <a:pt x="21" y="69"/>
                      <a:pt x="21" y="69"/>
                      <a:pt x="21" y="69"/>
                    </a:cubicBezTo>
                    <a:cubicBezTo>
                      <a:pt x="24" y="74"/>
                      <a:pt x="28" y="75"/>
                      <a:pt x="30" y="75"/>
                    </a:cubicBezTo>
                    <a:cubicBezTo>
                      <a:pt x="30" y="75"/>
                      <a:pt x="30" y="75"/>
                      <a:pt x="30" y="75"/>
                    </a:cubicBezTo>
                    <a:cubicBezTo>
                      <a:pt x="49" y="75"/>
                      <a:pt x="49" y="75"/>
                      <a:pt x="49" y="75"/>
                    </a:cubicBezTo>
                    <a:cubicBezTo>
                      <a:pt x="49" y="3"/>
                      <a:pt x="49" y="3"/>
                      <a:pt x="49" y="3"/>
                    </a:cubicBezTo>
                    <a:cubicBezTo>
                      <a:pt x="49" y="1"/>
                      <a:pt x="51" y="0"/>
                      <a:pt x="53" y="0"/>
                    </a:cubicBezTo>
                    <a:cubicBezTo>
                      <a:pt x="293" y="0"/>
                      <a:pt x="293" y="0"/>
                      <a:pt x="293" y="0"/>
                    </a:cubicBezTo>
                    <a:cubicBezTo>
                      <a:pt x="295" y="0"/>
                      <a:pt x="297" y="1"/>
                      <a:pt x="297" y="3"/>
                    </a:cubicBezTo>
                    <a:cubicBezTo>
                      <a:pt x="297" y="65"/>
                      <a:pt x="297" y="65"/>
                      <a:pt x="297" y="65"/>
                    </a:cubicBezTo>
                    <a:cubicBezTo>
                      <a:pt x="290" y="65"/>
                      <a:pt x="290" y="65"/>
                      <a:pt x="290" y="65"/>
                    </a:cubicBezTo>
                    <a:cubicBezTo>
                      <a:pt x="290" y="65"/>
                      <a:pt x="289" y="65"/>
                      <a:pt x="288" y="63"/>
                    </a:cubicBezTo>
                    <a:cubicBezTo>
                      <a:pt x="288" y="63"/>
                      <a:pt x="288" y="63"/>
                      <a:pt x="288" y="63"/>
                    </a:cubicBezTo>
                    <a:cubicBezTo>
                      <a:pt x="284" y="58"/>
                      <a:pt x="278" y="54"/>
                      <a:pt x="272" y="54"/>
                    </a:cubicBezTo>
                    <a:cubicBezTo>
                      <a:pt x="260" y="53"/>
                      <a:pt x="250" y="63"/>
                      <a:pt x="250" y="75"/>
                    </a:cubicBezTo>
                    <a:cubicBezTo>
                      <a:pt x="250" y="83"/>
                      <a:pt x="250" y="83"/>
                      <a:pt x="250" y="83"/>
                    </a:cubicBezTo>
                    <a:cubicBezTo>
                      <a:pt x="250" y="93"/>
                      <a:pt x="256" y="102"/>
                      <a:pt x="266" y="104"/>
                    </a:cubicBezTo>
                    <a:cubicBezTo>
                      <a:pt x="275" y="106"/>
                      <a:pt x="283" y="102"/>
                      <a:pt x="288" y="95"/>
                    </a:cubicBezTo>
                    <a:cubicBezTo>
                      <a:pt x="289" y="94"/>
                      <a:pt x="290" y="93"/>
                      <a:pt x="290" y="93"/>
                    </a:cubicBezTo>
                    <a:cubicBezTo>
                      <a:pt x="297" y="93"/>
                      <a:pt x="297" y="93"/>
                      <a:pt x="297" y="93"/>
                    </a:cubicBezTo>
                    <a:cubicBezTo>
                      <a:pt x="297" y="165"/>
                      <a:pt x="297" y="165"/>
                      <a:pt x="297" y="165"/>
                    </a:cubicBezTo>
                    <a:cubicBezTo>
                      <a:pt x="297" y="168"/>
                      <a:pt x="295" y="169"/>
                      <a:pt x="293" y="169"/>
                    </a:cubicBezTo>
                    <a:cubicBezTo>
                      <a:pt x="246" y="169"/>
                      <a:pt x="246" y="169"/>
                      <a:pt x="246" y="169"/>
                    </a:cubicBezTo>
                    <a:cubicBezTo>
                      <a:pt x="246" y="189"/>
                      <a:pt x="246" y="189"/>
                      <a:pt x="246" y="189"/>
                    </a:cubicBezTo>
                    <a:cubicBezTo>
                      <a:pt x="246" y="191"/>
                      <a:pt x="247" y="195"/>
                      <a:pt x="252" y="198"/>
                    </a:cubicBezTo>
                    <a:cubicBezTo>
                      <a:pt x="256" y="200"/>
                      <a:pt x="258" y="205"/>
                      <a:pt x="257" y="209"/>
                    </a:cubicBezTo>
                    <a:cubicBezTo>
                      <a:pt x="256" y="215"/>
                      <a:pt x="251" y="218"/>
                      <a:pt x="245" y="218"/>
                    </a:cubicBezTo>
                    <a:cubicBezTo>
                      <a:pt x="238" y="218"/>
                      <a:pt x="238" y="218"/>
                      <a:pt x="238" y="218"/>
                    </a:cubicBezTo>
                    <a:cubicBezTo>
                      <a:pt x="233" y="218"/>
                      <a:pt x="228" y="215"/>
                      <a:pt x="227" y="210"/>
                    </a:cubicBezTo>
                    <a:cubicBezTo>
                      <a:pt x="225" y="206"/>
                      <a:pt x="227" y="201"/>
                      <a:pt x="231" y="198"/>
                    </a:cubicBezTo>
                    <a:cubicBezTo>
                      <a:pt x="232" y="198"/>
                      <a:pt x="232" y="198"/>
                      <a:pt x="232" y="198"/>
                    </a:cubicBezTo>
                    <a:cubicBezTo>
                      <a:pt x="236" y="194"/>
                      <a:pt x="237" y="191"/>
                      <a:pt x="238" y="189"/>
                    </a:cubicBezTo>
                    <a:cubicBezTo>
                      <a:pt x="238" y="188"/>
                      <a:pt x="238" y="188"/>
                      <a:pt x="238" y="188"/>
                    </a:cubicBezTo>
                    <a:cubicBezTo>
                      <a:pt x="238" y="169"/>
                      <a:pt x="238" y="169"/>
                      <a:pt x="238" y="169"/>
                    </a:cubicBezTo>
                    <a:cubicBezTo>
                      <a:pt x="53" y="169"/>
                      <a:pt x="53" y="169"/>
                      <a:pt x="53" y="169"/>
                    </a:cubicBezTo>
                    <a:cubicBezTo>
                      <a:pt x="51" y="169"/>
                      <a:pt x="49" y="168"/>
                      <a:pt x="49" y="165"/>
                    </a:cubicBezTo>
                    <a:cubicBezTo>
                      <a:pt x="49" y="83"/>
                      <a:pt x="49" y="83"/>
                      <a:pt x="49" y="83"/>
                    </a:cubicBezTo>
                    <a:cubicBezTo>
                      <a:pt x="29" y="83"/>
                      <a:pt x="29" y="83"/>
                      <a:pt x="29" y="83"/>
                    </a:cubicBezTo>
                    <a:cubicBezTo>
                      <a:pt x="27" y="84"/>
                      <a:pt x="24" y="85"/>
                      <a:pt x="21" y="89"/>
                    </a:cubicBezTo>
                    <a:cubicBezTo>
                      <a:pt x="18" y="93"/>
                      <a:pt x="14" y="95"/>
                      <a:pt x="9" y="95"/>
                    </a:cubicBezTo>
                    <a:cubicBezTo>
                      <a:pt x="4" y="94"/>
                      <a:pt x="0" y="89"/>
                      <a:pt x="0" y="83"/>
                    </a:cubicBezTo>
                    <a:cubicBezTo>
                      <a:pt x="0" y="75"/>
                      <a:pt x="0" y="75"/>
                      <a:pt x="0" y="75"/>
                    </a:cubicBezTo>
                    <a:cubicBezTo>
                      <a:pt x="0" y="68"/>
                      <a:pt x="6" y="63"/>
                      <a:pt x="13" y="64"/>
                    </a:cubicBezTo>
                    <a:close/>
                  </a:path>
                </a:pathLst>
              </a:custGeom>
              <a:solidFill>
                <a:srgbClr val="838B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09" name="Freeform 16"/>
              <p:cNvSpPr/>
              <p:nvPr/>
            </p:nvSpPr>
            <p:spPr bwMode="auto">
              <a:xfrm>
                <a:off x="751029" y="2614388"/>
                <a:ext cx="523238" cy="1410540"/>
              </a:xfrm>
              <a:custGeom>
                <a:avLst/>
                <a:gdLst>
                  <a:gd name="T0" fmla="*/ 26 w 130"/>
                  <a:gd name="T1" fmla="*/ 0 h 351"/>
                  <a:gd name="T2" fmla="*/ 76 w 130"/>
                  <a:gd name="T3" fmla="*/ 0 h 351"/>
                  <a:gd name="T4" fmla="*/ 76 w 130"/>
                  <a:gd name="T5" fmla="*/ 7 h 351"/>
                  <a:gd name="T6" fmla="*/ 74 w 130"/>
                  <a:gd name="T7" fmla="*/ 9 h 351"/>
                  <a:gd name="T8" fmla="*/ 74 w 130"/>
                  <a:gd name="T9" fmla="*/ 9 h 351"/>
                  <a:gd name="T10" fmla="*/ 65 w 130"/>
                  <a:gd name="T11" fmla="*/ 25 h 351"/>
                  <a:gd name="T12" fmla="*/ 86 w 130"/>
                  <a:gd name="T13" fmla="*/ 48 h 351"/>
                  <a:gd name="T14" fmla="*/ 93 w 130"/>
                  <a:gd name="T15" fmla="*/ 48 h 351"/>
                  <a:gd name="T16" fmla="*/ 115 w 130"/>
                  <a:gd name="T17" fmla="*/ 32 h 351"/>
                  <a:gd name="T18" fmla="*/ 106 w 130"/>
                  <a:gd name="T19" fmla="*/ 9 h 351"/>
                  <a:gd name="T20" fmla="*/ 104 w 130"/>
                  <a:gd name="T21" fmla="*/ 8 h 351"/>
                  <a:gd name="T22" fmla="*/ 104 w 130"/>
                  <a:gd name="T23" fmla="*/ 0 h 351"/>
                  <a:gd name="T24" fmla="*/ 127 w 130"/>
                  <a:gd name="T25" fmla="*/ 0 h 351"/>
                  <a:gd name="T26" fmla="*/ 130 w 130"/>
                  <a:gd name="T27" fmla="*/ 4 h 351"/>
                  <a:gd name="T28" fmla="*/ 130 w 130"/>
                  <a:gd name="T29" fmla="*/ 247 h 351"/>
                  <a:gd name="T30" fmla="*/ 123 w 130"/>
                  <a:gd name="T31" fmla="*/ 247 h 351"/>
                  <a:gd name="T32" fmla="*/ 121 w 130"/>
                  <a:gd name="T33" fmla="*/ 245 h 351"/>
                  <a:gd name="T34" fmla="*/ 121 w 130"/>
                  <a:gd name="T35" fmla="*/ 245 h 351"/>
                  <a:gd name="T36" fmla="*/ 105 w 130"/>
                  <a:gd name="T37" fmla="*/ 236 h 351"/>
                  <a:gd name="T38" fmla="*/ 83 w 130"/>
                  <a:gd name="T39" fmla="*/ 257 h 351"/>
                  <a:gd name="T40" fmla="*/ 83 w 130"/>
                  <a:gd name="T41" fmla="*/ 265 h 351"/>
                  <a:gd name="T42" fmla="*/ 99 w 130"/>
                  <a:gd name="T43" fmla="*/ 286 h 351"/>
                  <a:gd name="T44" fmla="*/ 121 w 130"/>
                  <a:gd name="T45" fmla="*/ 277 h 351"/>
                  <a:gd name="T46" fmla="*/ 123 w 130"/>
                  <a:gd name="T47" fmla="*/ 275 h 351"/>
                  <a:gd name="T48" fmla="*/ 130 w 130"/>
                  <a:gd name="T49" fmla="*/ 275 h 351"/>
                  <a:gd name="T50" fmla="*/ 130 w 130"/>
                  <a:gd name="T51" fmla="*/ 347 h 351"/>
                  <a:gd name="T52" fmla="*/ 127 w 130"/>
                  <a:gd name="T53" fmla="*/ 351 h 351"/>
                  <a:gd name="T54" fmla="*/ 79 w 130"/>
                  <a:gd name="T55" fmla="*/ 351 h 351"/>
                  <a:gd name="T56" fmla="*/ 21 w 130"/>
                  <a:gd name="T57" fmla="*/ 220 h 351"/>
                  <a:gd name="T58" fmla="*/ 14 w 130"/>
                  <a:gd name="T59" fmla="*/ 186 h 351"/>
                  <a:gd name="T60" fmla="*/ 26 w 130"/>
                  <a:gd name="T61" fmla="*/ 0 h 3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30" h="351">
                    <a:moveTo>
                      <a:pt x="26" y="0"/>
                    </a:moveTo>
                    <a:cubicBezTo>
                      <a:pt x="76" y="0"/>
                      <a:pt x="76" y="0"/>
                      <a:pt x="76" y="0"/>
                    </a:cubicBezTo>
                    <a:cubicBezTo>
                      <a:pt x="76" y="7"/>
                      <a:pt x="76" y="7"/>
                      <a:pt x="76" y="7"/>
                    </a:cubicBezTo>
                    <a:cubicBezTo>
                      <a:pt x="76" y="8"/>
                      <a:pt x="75" y="8"/>
                      <a:pt x="74" y="9"/>
                    </a:cubicBezTo>
                    <a:cubicBezTo>
                      <a:pt x="74" y="9"/>
                      <a:pt x="74" y="9"/>
                      <a:pt x="74" y="9"/>
                    </a:cubicBezTo>
                    <a:cubicBezTo>
                      <a:pt x="69" y="13"/>
                      <a:pt x="65" y="19"/>
                      <a:pt x="65" y="25"/>
                    </a:cubicBezTo>
                    <a:cubicBezTo>
                      <a:pt x="64" y="38"/>
                      <a:pt x="73" y="48"/>
                      <a:pt x="86" y="48"/>
                    </a:cubicBezTo>
                    <a:cubicBezTo>
                      <a:pt x="93" y="48"/>
                      <a:pt x="93" y="48"/>
                      <a:pt x="93" y="48"/>
                    </a:cubicBezTo>
                    <a:cubicBezTo>
                      <a:pt x="103" y="48"/>
                      <a:pt x="112" y="41"/>
                      <a:pt x="115" y="32"/>
                    </a:cubicBezTo>
                    <a:cubicBezTo>
                      <a:pt x="117" y="23"/>
                      <a:pt x="113" y="14"/>
                      <a:pt x="106" y="9"/>
                    </a:cubicBezTo>
                    <a:cubicBezTo>
                      <a:pt x="105" y="8"/>
                      <a:pt x="104" y="8"/>
                      <a:pt x="104" y="8"/>
                    </a:cubicBezTo>
                    <a:cubicBezTo>
                      <a:pt x="104" y="0"/>
                      <a:pt x="104" y="0"/>
                      <a:pt x="104" y="0"/>
                    </a:cubicBezTo>
                    <a:cubicBezTo>
                      <a:pt x="127" y="0"/>
                      <a:pt x="127" y="0"/>
                      <a:pt x="127" y="0"/>
                    </a:cubicBezTo>
                    <a:cubicBezTo>
                      <a:pt x="129" y="0"/>
                      <a:pt x="130" y="2"/>
                      <a:pt x="130" y="4"/>
                    </a:cubicBezTo>
                    <a:cubicBezTo>
                      <a:pt x="130" y="247"/>
                      <a:pt x="130" y="247"/>
                      <a:pt x="130" y="247"/>
                    </a:cubicBezTo>
                    <a:cubicBezTo>
                      <a:pt x="123" y="247"/>
                      <a:pt x="123" y="247"/>
                      <a:pt x="123" y="247"/>
                    </a:cubicBezTo>
                    <a:cubicBezTo>
                      <a:pt x="123" y="247"/>
                      <a:pt x="122" y="247"/>
                      <a:pt x="121" y="245"/>
                    </a:cubicBezTo>
                    <a:cubicBezTo>
                      <a:pt x="121" y="245"/>
                      <a:pt x="121" y="245"/>
                      <a:pt x="121" y="245"/>
                    </a:cubicBezTo>
                    <a:cubicBezTo>
                      <a:pt x="117" y="240"/>
                      <a:pt x="112" y="236"/>
                      <a:pt x="105" y="236"/>
                    </a:cubicBezTo>
                    <a:cubicBezTo>
                      <a:pt x="93" y="235"/>
                      <a:pt x="83" y="245"/>
                      <a:pt x="83" y="257"/>
                    </a:cubicBezTo>
                    <a:cubicBezTo>
                      <a:pt x="83" y="265"/>
                      <a:pt x="83" y="265"/>
                      <a:pt x="83" y="265"/>
                    </a:cubicBezTo>
                    <a:cubicBezTo>
                      <a:pt x="83" y="275"/>
                      <a:pt x="89" y="284"/>
                      <a:pt x="99" y="286"/>
                    </a:cubicBezTo>
                    <a:cubicBezTo>
                      <a:pt x="108" y="288"/>
                      <a:pt x="117" y="284"/>
                      <a:pt x="121" y="277"/>
                    </a:cubicBezTo>
                    <a:cubicBezTo>
                      <a:pt x="122" y="276"/>
                      <a:pt x="123" y="275"/>
                      <a:pt x="123" y="275"/>
                    </a:cubicBezTo>
                    <a:cubicBezTo>
                      <a:pt x="130" y="275"/>
                      <a:pt x="130" y="275"/>
                      <a:pt x="130" y="275"/>
                    </a:cubicBezTo>
                    <a:cubicBezTo>
                      <a:pt x="130" y="347"/>
                      <a:pt x="130" y="347"/>
                      <a:pt x="130" y="347"/>
                    </a:cubicBezTo>
                    <a:cubicBezTo>
                      <a:pt x="130" y="350"/>
                      <a:pt x="129" y="351"/>
                      <a:pt x="127" y="351"/>
                    </a:cubicBezTo>
                    <a:cubicBezTo>
                      <a:pt x="79" y="351"/>
                      <a:pt x="79" y="351"/>
                      <a:pt x="79" y="351"/>
                    </a:cubicBezTo>
                    <a:cubicBezTo>
                      <a:pt x="48" y="317"/>
                      <a:pt x="30" y="261"/>
                      <a:pt x="21" y="220"/>
                    </a:cubicBezTo>
                    <a:cubicBezTo>
                      <a:pt x="14" y="186"/>
                      <a:pt x="14" y="186"/>
                      <a:pt x="14" y="186"/>
                    </a:cubicBezTo>
                    <a:cubicBezTo>
                      <a:pt x="0" y="124"/>
                      <a:pt x="5" y="60"/>
                      <a:pt x="26" y="0"/>
                    </a:cubicBezTo>
                    <a:close/>
                  </a:path>
                </a:pathLst>
              </a:custGeom>
              <a:solidFill>
                <a:srgbClr val="004D7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10" name="Freeform 17"/>
              <p:cNvSpPr/>
              <p:nvPr/>
            </p:nvSpPr>
            <p:spPr bwMode="auto">
              <a:xfrm>
                <a:off x="1125254" y="3345905"/>
                <a:ext cx="1200567" cy="875449"/>
              </a:xfrm>
              <a:custGeom>
                <a:avLst/>
                <a:gdLst>
                  <a:gd name="T0" fmla="*/ 12 w 299"/>
                  <a:gd name="T1" fmla="*/ 64 h 218"/>
                  <a:gd name="T2" fmla="*/ 20 w 299"/>
                  <a:gd name="T3" fmla="*/ 69 h 218"/>
                  <a:gd name="T4" fmla="*/ 20 w 299"/>
                  <a:gd name="T5" fmla="*/ 69 h 218"/>
                  <a:gd name="T6" fmla="*/ 29 w 299"/>
                  <a:gd name="T7" fmla="*/ 75 h 218"/>
                  <a:gd name="T8" fmla="*/ 30 w 299"/>
                  <a:gd name="T9" fmla="*/ 75 h 218"/>
                  <a:gd name="T10" fmla="*/ 49 w 299"/>
                  <a:gd name="T11" fmla="*/ 75 h 218"/>
                  <a:gd name="T12" fmla="*/ 49 w 299"/>
                  <a:gd name="T13" fmla="*/ 3 h 218"/>
                  <a:gd name="T14" fmla="*/ 53 w 299"/>
                  <a:gd name="T15" fmla="*/ 0 h 218"/>
                  <a:gd name="T16" fmla="*/ 295 w 299"/>
                  <a:gd name="T17" fmla="*/ 0 h 218"/>
                  <a:gd name="T18" fmla="*/ 299 w 299"/>
                  <a:gd name="T19" fmla="*/ 3 h 218"/>
                  <a:gd name="T20" fmla="*/ 299 w 299"/>
                  <a:gd name="T21" fmla="*/ 65 h 218"/>
                  <a:gd name="T22" fmla="*/ 292 w 299"/>
                  <a:gd name="T23" fmla="*/ 65 h 218"/>
                  <a:gd name="T24" fmla="*/ 290 w 299"/>
                  <a:gd name="T25" fmla="*/ 63 h 218"/>
                  <a:gd name="T26" fmla="*/ 290 w 299"/>
                  <a:gd name="T27" fmla="*/ 63 h 218"/>
                  <a:gd name="T28" fmla="*/ 274 w 299"/>
                  <a:gd name="T29" fmla="*/ 54 h 218"/>
                  <a:gd name="T30" fmla="*/ 251 w 299"/>
                  <a:gd name="T31" fmla="*/ 75 h 218"/>
                  <a:gd name="T32" fmla="*/ 251 w 299"/>
                  <a:gd name="T33" fmla="*/ 83 h 218"/>
                  <a:gd name="T34" fmla="*/ 268 w 299"/>
                  <a:gd name="T35" fmla="*/ 104 h 218"/>
                  <a:gd name="T36" fmla="*/ 290 w 299"/>
                  <a:gd name="T37" fmla="*/ 95 h 218"/>
                  <a:gd name="T38" fmla="*/ 292 w 299"/>
                  <a:gd name="T39" fmla="*/ 93 h 218"/>
                  <a:gd name="T40" fmla="*/ 299 w 299"/>
                  <a:gd name="T41" fmla="*/ 93 h 218"/>
                  <a:gd name="T42" fmla="*/ 299 w 299"/>
                  <a:gd name="T43" fmla="*/ 165 h 218"/>
                  <a:gd name="T44" fmla="*/ 295 w 299"/>
                  <a:gd name="T45" fmla="*/ 169 h 218"/>
                  <a:gd name="T46" fmla="*/ 82 w 299"/>
                  <a:gd name="T47" fmla="*/ 169 h 218"/>
                  <a:gd name="T48" fmla="*/ 82 w 299"/>
                  <a:gd name="T49" fmla="*/ 189 h 218"/>
                  <a:gd name="T50" fmla="*/ 88 w 299"/>
                  <a:gd name="T51" fmla="*/ 198 h 218"/>
                  <a:gd name="T52" fmla="*/ 93 w 299"/>
                  <a:gd name="T53" fmla="*/ 209 h 218"/>
                  <a:gd name="T54" fmla="*/ 82 w 299"/>
                  <a:gd name="T55" fmla="*/ 218 h 218"/>
                  <a:gd name="T56" fmla="*/ 74 w 299"/>
                  <a:gd name="T57" fmla="*/ 218 h 218"/>
                  <a:gd name="T58" fmla="*/ 63 w 299"/>
                  <a:gd name="T59" fmla="*/ 210 h 218"/>
                  <a:gd name="T60" fmla="*/ 68 w 299"/>
                  <a:gd name="T61" fmla="*/ 198 h 218"/>
                  <a:gd name="T62" fmla="*/ 68 w 299"/>
                  <a:gd name="T63" fmla="*/ 198 h 218"/>
                  <a:gd name="T64" fmla="*/ 74 w 299"/>
                  <a:gd name="T65" fmla="*/ 189 h 218"/>
                  <a:gd name="T66" fmla="*/ 74 w 299"/>
                  <a:gd name="T67" fmla="*/ 188 h 218"/>
                  <a:gd name="T68" fmla="*/ 74 w 299"/>
                  <a:gd name="T69" fmla="*/ 169 h 218"/>
                  <a:gd name="T70" fmla="*/ 53 w 299"/>
                  <a:gd name="T71" fmla="*/ 169 h 218"/>
                  <a:gd name="T72" fmla="*/ 49 w 299"/>
                  <a:gd name="T73" fmla="*/ 165 h 218"/>
                  <a:gd name="T74" fmla="*/ 49 w 299"/>
                  <a:gd name="T75" fmla="*/ 83 h 218"/>
                  <a:gd name="T76" fmla="*/ 29 w 299"/>
                  <a:gd name="T77" fmla="*/ 83 h 218"/>
                  <a:gd name="T78" fmla="*/ 20 w 299"/>
                  <a:gd name="T79" fmla="*/ 89 h 218"/>
                  <a:gd name="T80" fmla="*/ 9 w 299"/>
                  <a:gd name="T81" fmla="*/ 95 h 218"/>
                  <a:gd name="T82" fmla="*/ 0 w 299"/>
                  <a:gd name="T83" fmla="*/ 83 h 218"/>
                  <a:gd name="T84" fmla="*/ 0 w 299"/>
                  <a:gd name="T85" fmla="*/ 75 h 218"/>
                  <a:gd name="T86" fmla="*/ 12 w 299"/>
                  <a:gd name="T87" fmla="*/ 64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99" h="218">
                    <a:moveTo>
                      <a:pt x="12" y="64"/>
                    </a:moveTo>
                    <a:cubicBezTo>
                      <a:pt x="15" y="64"/>
                      <a:pt x="18" y="66"/>
                      <a:pt x="20" y="69"/>
                    </a:cubicBezTo>
                    <a:cubicBezTo>
                      <a:pt x="20" y="69"/>
                      <a:pt x="20" y="69"/>
                      <a:pt x="20" y="69"/>
                    </a:cubicBezTo>
                    <a:cubicBezTo>
                      <a:pt x="24" y="74"/>
                      <a:pt x="27" y="75"/>
                      <a:pt x="29" y="75"/>
                    </a:cubicBezTo>
                    <a:cubicBezTo>
                      <a:pt x="30" y="75"/>
                      <a:pt x="30" y="75"/>
                      <a:pt x="30" y="75"/>
                    </a:cubicBezTo>
                    <a:cubicBezTo>
                      <a:pt x="49" y="75"/>
                      <a:pt x="49" y="75"/>
                      <a:pt x="49" y="75"/>
                    </a:cubicBezTo>
                    <a:cubicBezTo>
                      <a:pt x="49" y="3"/>
                      <a:pt x="49" y="3"/>
                      <a:pt x="49" y="3"/>
                    </a:cubicBezTo>
                    <a:cubicBezTo>
                      <a:pt x="49" y="1"/>
                      <a:pt x="51" y="0"/>
                      <a:pt x="53" y="0"/>
                    </a:cubicBezTo>
                    <a:cubicBezTo>
                      <a:pt x="295" y="0"/>
                      <a:pt x="295" y="0"/>
                      <a:pt x="295" y="0"/>
                    </a:cubicBezTo>
                    <a:cubicBezTo>
                      <a:pt x="297" y="0"/>
                      <a:pt x="299" y="1"/>
                      <a:pt x="299" y="3"/>
                    </a:cubicBezTo>
                    <a:cubicBezTo>
                      <a:pt x="299" y="65"/>
                      <a:pt x="299" y="65"/>
                      <a:pt x="299" y="65"/>
                    </a:cubicBezTo>
                    <a:cubicBezTo>
                      <a:pt x="292" y="65"/>
                      <a:pt x="292" y="65"/>
                      <a:pt x="292" y="65"/>
                    </a:cubicBezTo>
                    <a:cubicBezTo>
                      <a:pt x="291" y="65"/>
                      <a:pt x="291" y="65"/>
                      <a:pt x="290" y="63"/>
                    </a:cubicBezTo>
                    <a:cubicBezTo>
                      <a:pt x="290" y="63"/>
                      <a:pt x="290" y="63"/>
                      <a:pt x="290" y="63"/>
                    </a:cubicBezTo>
                    <a:cubicBezTo>
                      <a:pt x="286" y="58"/>
                      <a:pt x="280" y="54"/>
                      <a:pt x="274" y="54"/>
                    </a:cubicBezTo>
                    <a:cubicBezTo>
                      <a:pt x="261" y="53"/>
                      <a:pt x="251" y="63"/>
                      <a:pt x="251" y="75"/>
                    </a:cubicBezTo>
                    <a:cubicBezTo>
                      <a:pt x="251" y="83"/>
                      <a:pt x="251" y="83"/>
                      <a:pt x="251" y="83"/>
                    </a:cubicBezTo>
                    <a:cubicBezTo>
                      <a:pt x="251" y="93"/>
                      <a:pt x="258" y="102"/>
                      <a:pt x="268" y="104"/>
                    </a:cubicBezTo>
                    <a:cubicBezTo>
                      <a:pt x="276" y="106"/>
                      <a:pt x="285" y="102"/>
                      <a:pt x="290" y="95"/>
                    </a:cubicBezTo>
                    <a:cubicBezTo>
                      <a:pt x="291" y="94"/>
                      <a:pt x="291" y="93"/>
                      <a:pt x="292" y="93"/>
                    </a:cubicBezTo>
                    <a:cubicBezTo>
                      <a:pt x="299" y="93"/>
                      <a:pt x="299" y="93"/>
                      <a:pt x="299" y="93"/>
                    </a:cubicBezTo>
                    <a:cubicBezTo>
                      <a:pt x="299" y="165"/>
                      <a:pt x="299" y="165"/>
                      <a:pt x="299" y="165"/>
                    </a:cubicBezTo>
                    <a:cubicBezTo>
                      <a:pt x="299" y="168"/>
                      <a:pt x="297" y="169"/>
                      <a:pt x="295" y="169"/>
                    </a:cubicBezTo>
                    <a:cubicBezTo>
                      <a:pt x="82" y="169"/>
                      <a:pt x="82" y="169"/>
                      <a:pt x="82" y="169"/>
                    </a:cubicBezTo>
                    <a:cubicBezTo>
                      <a:pt x="82" y="189"/>
                      <a:pt x="82" y="189"/>
                      <a:pt x="82" y="189"/>
                    </a:cubicBezTo>
                    <a:cubicBezTo>
                      <a:pt x="82" y="191"/>
                      <a:pt x="84" y="195"/>
                      <a:pt x="88" y="198"/>
                    </a:cubicBezTo>
                    <a:cubicBezTo>
                      <a:pt x="92" y="200"/>
                      <a:pt x="94" y="205"/>
                      <a:pt x="93" y="209"/>
                    </a:cubicBezTo>
                    <a:cubicBezTo>
                      <a:pt x="92" y="215"/>
                      <a:pt x="87" y="218"/>
                      <a:pt x="82" y="218"/>
                    </a:cubicBezTo>
                    <a:cubicBezTo>
                      <a:pt x="74" y="218"/>
                      <a:pt x="74" y="218"/>
                      <a:pt x="74" y="218"/>
                    </a:cubicBezTo>
                    <a:cubicBezTo>
                      <a:pt x="69" y="218"/>
                      <a:pt x="64" y="215"/>
                      <a:pt x="63" y="210"/>
                    </a:cubicBezTo>
                    <a:cubicBezTo>
                      <a:pt x="62" y="206"/>
                      <a:pt x="63" y="201"/>
                      <a:pt x="68" y="198"/>
                    </a:cubicBezTo>
                    <a:cubicBezTo>
                      <a:pt x="68" y="198"/>
                      <a:pt x="68" y="198"/>
                      <a:pt x="68" y="198"/>
                    </a:cubicBezTo>
                    <a:cubicBezTo>
                      <a:pt x="73" y="194"/>
                      <a:pt x="74" y="191"/>
                      <a:pt x="74" y="189"/>
                    </a:cubicBezTo>
                    <a:cubicBezTo>
                      <a:pt x="74" y="188"/>
                      <a:pt x="74" y="188"/>
                      <a:pt x="74" y="188"/>
                    </a:cubicBezTo>
                    <a:cubicBezTo>
                      <a:pt x="74" y="169"/>
                      <a:pt x="74" y="169"/>
                      <a:pt x="74" y="169"/>
                    </a:cubicBezTo>
                    <a:cubicBezTo>
                      <a:pt x="53" y="169"/>
                      <a:pt x="53" y="169"/>
                      <a:pt x="53" y="169"/>
                    </a:cubicBezTo>
                    <a:cubicBezTo>
                      <a:pt x="51" y="169"/>
                      <a:pt x="49" y="168"/>
                      <a:pt x="49" y="165"/>
                    </a:cubicBezTo>
                    <a:cubicBezTo>
                      <a:pt x="49" y="83"/>
                      <a:pt x="49" y="83"/>
                      <a:pt x="49" y="83"/>
                    </a:cubicBezTo>
                    <a:cubicBezTo>
                      <a:pt x="29" y="83"/>
                      <a:pt x="29" y="83"/>
                      <a:pt x="29" y="83"/>
                    </a:cubicBezTo>
                    <a:cubicBezTo>
                      <a:pt x="27" y="84"/>
                      <a:pt x="24" y="85"/>
                      <a:pt x="20" y="89"/>
                    </a:cubicBezTo>
                    <a:cubicBezTo>
                      <a:pt x="18" y="93"/>
                      <a:pt x="14" y="95"/>
                      <a:pt x="9" y="95"/>
                    </a:cubicBezTo>
                    <a:cubicBezTo>
                      <a:pt x="4" y="94"/>
                      <a:pt x="0" y="89"/>
                      <a:pt x="0" y="83"/>
                    </a:cubicBezTo>
                    <a:cubicBezTo>
                      <a:pt x="0" y="75"/>
                      <a:pt x="0" y="75"/>
                      <a:pt x="0" y="75"/>
                    </a:cubicBezTo>
                    <a:cubicBezTo>
                      <a:pt x="0" y="68"/>
                      <a:pt x="5" y="63"/>
                      <a:pt x="12" y="64"/>
                    </a:cubicBezTo>
                  </a:path>
                </a:pathLst>
              </a:custGeom>
              <a:solidFill>
                <a:srgbClr val="65C8D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111" name="组合 110"/>
              <p:cNvGrpSpPr/>
              <p:nvPr/>
            </p:nvGrpSpPr>
            <p:grpSpPr>
              <a:xfrm>
                <a:off x="2849760" y="3536051"/>
                <a:ext cx="160867" cy="264905"/>
                <a:chOff x="2685001" y="3260105"/>
                <a:chExt cx="145525" cy="239640"/>
              </a:xfrm>
            </p:grpSpPr>
            <p:sp>
              <p:nvSpPr>
                <p:cNvPr id="130" name="Freeform 18"/>
                <p:cNvSpPr>
                  <a:spLocks noEditPoints="1"/>
                </p:cNvSpPr>
                <p:nvPr/>
              </p:nvSpPr>
              <p:spPr bwMode="auto">
                <a:xfrm>
                  <a:off x="2685001" y="3260105"/>
                  <a:ext cx="145525" cy="217520"/>
                </a:xfrm>
                <a:custGeom>
                  <a:avLst/>
                  <a:gdLst>
                    <a:gd name="T0" fmla="*/ 35 w 40"/>
                    <a:gd name="T1" fmla="*/ 33 h 60"/>
                    <a:gd name="T2" fmla="*/ 40 w 40"/>
                    <a:gd name="T3" fmla="*/ 19 h 60"/>
                    <a:gd name="T4" fmla="*/ 20 w 40"/>
                    <a:gd name="T5" fmla="*/ 0 h 60"/>
                    <a:gd name="T6" fmla="*/ 0 w 40"/>
                    <a:gd name="T7" fmla="*/ 19 h 60"/>
                    <a:gd name="T8" fmla="*/ 6 w 40"/>
                    <a:gd name="T9" fmla="*/ 33 h 60"/>
                    <a:gd name="T10" fmla="*/ 6 w 40"/>
                    <a:gd name="T11" fmla="*/ 33 h 60"/>
                    <a:gd name="T12" fmla="*/ 11 w 40"/>
                    <a:gd name="T13" fmla="*/ 47 h 60"/>
                    <a:gd name="T14" fmla="*/ 11 w 40"/>
                    <a:gd name="T15" fmla="*/ 49 h 60"/>
                    <a:gd name="T16" fmla="*/ 12 w 40"/>
                    <a:gd name="T17" fmla="*/ 51 h 60"/>
                    <a:gd name="T18" fmla="*/ 11 w 40"/>
                    <a:gd name="T19" fmla="*/ 53 h 60"/>
                    <a:gd name="T20" fmla="*/ 12 w 40"/>
                    <a:gd name="T21" fmla="*/ 55 h 60"/>
                    <a:gd name="T22" fmla="*/ 11 w 40"/>
                    <a:gd name="T23" fmla="*/ 57 h 60"/>
                    <a:gd name="T24" fmla="*/ 14 w 40"/>
                    <a:gd name="T25" fmla="*/ 60 h 60"/>
                    <a:gd name="T26" fmla="*/ 27 w 40"/>
                    <a:gd name="T27" fmla="*/ 60 h 60"/>
                    <a:gd name="T28" fmla="*/ 30 w 40"/>
                    <a:gd name="T29" fmla="*/ 57 h 60"/>
                    <a:gd name="T30" fmla="*/ 29 w 40"/>
                    <a:gd name="T31" fmla="*/ 55 h 60"/>
                    <a:gd name="T32" fmla="*/ 30 w 40"/>
                    <a:gd name="T33" fmla="*/ 53 h 60"/>
                    <a:gd name="T34" fmla="*/ 29 w 40"/>
                    <a:gd name="T35" fmla="*/ 51 h 60"/>
                    <a:gd name="T36" fmla="*/ 30 w 40"/>
                    <a:gd name="T37" fmla="*/ 49 h 60"/>
                    <a:gd name="T38" fmla="*/ 29 w 40"/>
                    <a:gd name="T39" fmla="*/ 47 h 60"/>
                    <a:gd name="T40" fmla="*/ 35 w 40"/>
                    <a:gd name="T41" fmla="*/ 33 h 60"/>
                    <a:gd name="T42" fmla="*/ 21 w 40"/>
                    <a:gd name="T43" fmla="*/ 46 h 60"/>
                    <a:gd name="T44" fmla="*/ 20 w 40"/>
                    <a:gd name="T45" fmla="*/ 46 h 60"/>
                    <a:gd name="T46" fmla="*/ 20 w 40"/>
                    <a:gd name="T47" fmla="*/ 36 h 60"/>
                    <a:gd name="T48" fmla="*/ 20 w 40"/>
                    <a:gd name="T49" fmla="*/ 36 h 60"/>
                    <a:gd name="T50" fmla="*/ 21 w 40"/>
                    <a:gd name="T51" fmla="*/ 36 h 60"/>
                    <a:gd name="T52" fmla="*/ 21 w 40"/>
                    <a:gd name="T53" fmla="*/ 36 h 60"/>
                    <a:gd name="T54" fmla="*/ 21 w 40"/>
                    <a:gd name="T55" fmla="*/ 46 h 60"/>
                    <a:gd name="T56" fmla="*/ 33 w 40"/>
                    <a:gd name="T57" fmla="*/ 31 h 60"/>
                    <a:gd name="T58" fmla="*/ 33 w 40"/>
                    <a:gd name="T59" fmla="*/ 31 h 60"/>
                    <a:gd name="T60" fmla="*/ 26 w 40"/>
                    <a:gd name="T61" fmla="*/ 46 h 60"/>
                    <a:gd name="T62" fmla="*/ 24 w 40"/>
                    <a:gd name="T63" fmla="*/ 46 h 60"/>
                    <a:gd name="T64" fmla="*/ 24 w 40"/>
                    <a:gd name="T65" fmla="*/ 36 h 60"/>
                    <a:gd name="T66" fmla="*/ 24 w 40"/>
                    <a:gd name="T67" fmla="*/ 36 h 60"/>
                    <a:gd name="T68" fmla="*/ 29 w 40"/>
                    <a:gd name="T69" fmla="*/ 21 h 60"/>
                    <a:gd name="T70" fmla="*/ 28 w 40"/>
                    <a:gd name="T71" fmla="*/ 20 h 60"/>
                    <a:gd name="T72" fmla="*/ 27 w 40"/>
                    <a:gd name="T73" fmla="*/ 21 h 60"/>
                    <a:gd name="T74" fmla="*/ 24 w 40"/>
                    <a:gd name="T75" fmla="*/ 31 h 60"/>
                    <a:gd name="T76" fmla="*/ 24 w 40"/>
                    <a:gd name="T77" fmla="*/ 25 h 60"/>
                    <a:gd name="T78" fmla="*/ 23 w 40"/>
                    <a:gd name="T79" fmla="*/ 25 h 60"/>
                    <a:gd name="T80" fmla="*/ 23 w 40"/>
                    <a:gd name="T81" fmla="*/ 25 h 60"/>
                    <a:gd name="T82" fmla="*/ 23 w 40"/>
                    <a:gd name="T83" fmla="*/ 33 h 60"/>
                    <a:gd name="T84" fmla="*/ 20 w 40"/>
                    <a:gd name="T85" fmla="*/ 33 h 60"/>
                    <a:gd name="T86" fmla="*/ 18 w 40"/>
                    <a:gd name="T87" fmla="*/ 33 h 60"/>
                    <a:gd name="T88" fmla="*/ 18 w 40"/>
                    <a:gd name="T89" fmla="*/ 25 h 60"/>
                    <a:gd name="T90" fmla="*/ 17 w 40"/>
                    <a:gd name="T91" fmla="*/ 25 h 60"/>
                    <a:gd name="T92" fmla="*/ 17 w 40"/>
                    <a:gd name="T93" fmla="*/ 25 h 60"/>
                    <a:gd name="T94" fmla="*/ 17 w 40"/>
                    <a:gd name="T95" fmla="*/ 31 h 60"/>
                    <a:gd name="T96" fmla="*/ 13 w 40"/>
                    <a:gd name="T97" fmla="*/ 21 h 60"/>
                    <a:gd name="T98" fmla="*/ 12 w 40"/>
                    <a:gd name="T99" fmla="*/ 20 h 60"/>
                    <a:gd name="T100" fmla="*/ 12 w 40"/>
                    <a:gd name="T101" fmla="*/ 21 h 60"/>
                    <a:gd name="T102" fmla="*/ 17 w 40"/>
                    <a:gd name="T103" fmla="*/ 36 h 60"/>
                    <a:gd name="T104" fmla="*/ 17 w 40"/>
                    <a:gd name="T105" fmla="*/ 36 h 60"/>
                    <a:gd name="T106" fmla="*/ 17 w 40"/>
                    <a:gd name="T107" fmla="*/ 46 h 60"/>
                    <a:gd name="T108" fmla="*/ 14 w 40"/>
                    <a:gd name="T109" fmla="*/ 46 h 60"/>
                    <a:gd name="T110" fmla="*/ 8 w 40"/>
                    <a:gd name="T111" fmla="*/ 31 h 60"/>
                    <a:gd name="T112" fmla="*/ 8 w 40"/>
                    <a:gd name="T113" fmla="*/ 31 h 60"/>
                    <a:gd name="T114" fmla="*/ 8 w 40"/>
                    <a:gd name="T115" fmla="*/ 31 h 60"/>
                    <a:gd name="T116" fmla="*/ 3 w 40"/>
                    <a:gd name="T117" fmla="*/ 19 h 60"/>
                    <a:gd name="T118" fmla="*/ 20 w 40"/>
                    <a:gd name="T119" fmla="*/ 3 h 60"/>
                    <a:gd name="T120" fmla="*/ 37 w 40"/>
                    <a:gd name="T121" fmla="*/ 19 h 60"/>
                    <a:gd name="T122" fmla="*/ 33 w 40"/>
                    <a:gd name="T123" fmla="*/ 31 h 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40" h="60">
                      <a:moveTo>
                        <a:pt x="35" y="33"/>
                      </a:moveTo>
                      <a:cubicBezTo>
                        <a:pt x="38" y="29"/>
                        <a:pt x="40" y="25"/>
                        <a:pt x="40" y="19"/>
                      </a:cubicBezTo>
                      <a:cubicBezTo>
                        <a:pt x="40" y="8"/>
                        <a:pt x="31" y="0"/>
                        <a:pt x="20" y="0"/>
                      </a:cubicBezTo>
                      <a:cubicBezTo>
                        <a:pt x="9" y="0"/>
                        <a:pt x="0" y="8"/>
                        <a:pt x="0" y="19"/>
                      </a:cubicBezTo>
                      <a:cubicBezTo>
                        <a:pt x="0" y="25"/>
                        <a:pt x="2" y="29"/>
                        <a:pt x="6" y="33"/>
                      </a:cubicBezTo>
                      <a:cubicBezTo>
                        <a:pt x="6" y="33"/>
                        <a:pt x="6" y="33"/>
                        <a:pt x="6" y="33"/>
                      </a:cubicBezTo>
                      <a:cubicBezTo>
                        <a:pt x="6" y="33"/>
                        <a:pt x="11" y="40"/>
                        <a:pt x="11" y="47"/>
                      </a:cubicBezTo>
                      <a:cubicBezTo>
                        <a:pt x="11" y="47"/>
                        <a:pt x="11" y="48"/>
                        <a:pt x="11" y="49"/>
                      </a:cubicBezTo>
                      <a:cubicBezTo>
                        <a:pt x="11" y="50"/>
                        <a:pt x="11" y="50"/>
                        <a:pt x="12" y="51"/>
                      </a:cubicBezTo>
                      <a:cubicBezTo>
                        <a:pt x="11" y="51"/>
                        <a:pt x="11" y="52"/>
                        <a:pt x="11" y="53"/>
                      </a:cubicBezTo>
                      <a:cubicBezTo>
                        <a:pt x="11" y="54"/>
                        <a:pt x="11" y="55"/>
                        <a:pt x="12" y="55"/>
                      </a:cubicBezTo>
                      <a:cubicBezTo>
                        <a:pt x="11" y="56"/>
                        <a:pt x="11" y="57"/>
                        <a:pt x="11" y="57"/>
                      </a:cubicBezTo>
                      <a:cubicBezTo>
                        <a:pt x="11" y="59"/>
                        <a:pt x="12" y="60"/>
                        <a:pt x="14" y="60"/>
                      </a:cubicBezTo>
                      <a:cubicBezTo>
                        <a:pt x="27" y="60"/>
                        <a:pt x="27" y="60"/>
                        <a:pt x="27" y="60"/>
                      </a:cubicBezTo>
                      <a:cubicBezTo>
                        <a:pt x="29" y="60"/>
                        <a:pt x="30" y="59"/>
                        <a:pt x="30" y="57"/>
                      </a:cubicBezTo>
                      <a:cubicBezTo>
                        <a:pt x="30" y="57"/>
                        <a:pt x="30" y="56"/>
                        <a:pt x="29" y="55"/>
                      </a:cubicBezTo>
                      <a:cubicBezTo>
                        <a:pt x="30" y="55"/>
                        <a:pt x="30" y="54"/>
                        <a:pt x="30" y="53"/>
                      </a:cubicBezTo>
                      <a:cubicBezTo>
                        <a:pt x="30" y="52"/>
                        <a:pt x="30" y="51"/>
                        <a:pt x="29" y="51"/>
                      </a:cubicBezTo>
                      <a:cubicBezTo>
                        <a:pt x="30" y="50"/>
                        <a:pt x="30" y="50"/>
                        <a:pt x="30" y="49"/>
                      </a:cubicBezTo>
                      <a:cubicBezTo>
                        <a:pt x="30" y="48"/>
                        <a:pt x="30" y="47"/>
                        <a:pt x="29" y="47"/>
                      </a:cubicBezTo>
                      <a:cubicBezTo>
                        <a:pt x="30" y="40"/>
                        <a:pt x="35" y="33"/>
                        <a:pt x="35" y="33"/>
                      </a:cubicBezTo>
                      <a:close/>
                      <a:moveTo>
                        <a:pt x="21" y="46"/>
                      </a:moveTo>
                      <a:cubicBezTo>
                        <a:pt x="20" y="46"/>
                        <a:pt x="20" y="46"/>
                        <a:pt x="20" y="46"/>
                      </a:cubicBezTo>
                      <a:cubicBezTo>
                        <a:pt x="20" y="36"/>
                        <a:pt x="20" y="36"/>
                        <a:pt x="20" y="36"/>
                      </a:cubicBezTo>
                      <a:cubicBezTo>
                        <a:pt x="20" y="36"/>
                        <a:pt x="20" y="36"/>
                        <a:pt x="20" y="36"/>
                      </a:cubicBezTo>
                      <a:cubicBezTo>
                        <a:pt x="21" y="36"/>
                        <a:pt x="21" y="36"/>
                        <a:pt x="21" y="36"/>
                      </a:cubicBezTo>
                      <a:cubicBezTo>
                        <a:pt x="21" y="36"/>
                        <a:pt x="21" y="36"/>
                        <a:pt x="21" y="36"/>
                      </a:cubicBezTo>
                      <a:lnTo>
                        <a:pt x="21" y="46"/>
                      </a:lnTo>
                      <a:close/>
                      <a:moveTo>
                        <a:pt x="33" y="31"/>
                      </a:moveTo>
                      <a:cubicBezTo>
                        <a:pt x="33" y="31"/>
                        <a:pt x="33" y="31"/>
                        <a:pt x="33" y="31"/>
                      </a:cubicBezTo>
                      <a:cubicBezTo>
                        <a:pt x="32" y="31"/>
                        <a:pt x="27" y="38"/>
                        <a:pt x="26" y="46"/>
                      </a:cubicBezTo>
                      <a:cubicBezTo>
                        <a:pt x="24" y="46"/>
                        <a:pt x="24" y="46"/>
                        <a:pt x="24" y="46"/>
                      </a:cubicBezTo>
                      <a:cubicBezTo>
                        <a:pt x="24" y="36"/>
                        <a:pt x="24" y="36"/>
                        <a:pt x="24" y="36"/>
                      </a:cubicBezTo>
                      <a:cubicBezTo>
                        <a:pt x="24" y="36"/>
                        <a:pt x="24" y="36"/>
                        <a:pt x="24" y="36"/>
                      </a:cubicBezTo>
                      <a:cubicBezTo>
                        <a:pt x="29" y="21"/>
                        <a:pt x="29" y="21"/>
                        <a:pt x="29" y="21"/>
                      </a:cubicBezTo>
                      <a:cubicBezTo>
                        <a:pt x="29" y="21"/>
                        <a:pt x="29" y="20"/>
                        <a:pt x="28" y="20"/>
                      </a:cubicBezTo>
                      <a:cubicBezTo>
                        <a:pt x="28" y="20"/>
                        <a:pt x="27" y="20"/>
                        <a:pt x="27" y="21"/>
                      </a:cubicBezTo>
                      <a:cubicBezTo>
                        <a:pt x="24" y="31"/>
                        <a:pt x="24" y="31"/>
                        <a:pt x="24" y="31"/>
                      </a:cubicBezTo>
                      <a:cubicBezTo>
                        <a:pt x="24" y="25"/>
                        <a:pt x="24" y="25"/>
                        <a:pt x="24" y="25"/>
                      </a:cubicBezTo>
                      <a:cubicBezTo>
                        <a:pt x="23" y="25"/>
                        <a:pt x="23" y="25"/>
                        <a:pt x="23" y="25"/>
                      </a:cubicBezTo>
                      <a:cubicBezTo>
                        <a:pt x="23" y="25"/>
                        <a:pt x="23" y="25"/>
                        <a:pt x="23" y="25"/>
                      </a:cubicBezTo>
                      <a:cubicBezTo>
                        <a:pt x="23" y="33"/>
                        <a:pt x="23" y="33"/>
                        <a:pt x="23" y="33"/>
                      </a:cubicBezTo>
                      <a:cubicBezTo>
                        <a:pt x="22" y="33"/>
                        <a:pt x="21" y="33"/>
                        <a:pt x="20" y="33"/>
                      </a:cubicBezTo>
                      <a:cubicBezTo>
                        <a:pt x="19" y="33"/>
                        <a:pt x="19" y="33"/>
                        <a:pt x="18" y="33"/>
                      </a:cubicBezTo>
                      <a:cubicBezTo>
                        <a:pt x="18" y="25"/>
                        <a:pt x="18" y="25"/>
                        <a:pt x="18" y="25"/>
                      </a:cubicBezTo>
                      <a:cubicBezTo>
                        <a:pt x="17" y="25"/>
                        <a:pt x="17" y="25"/>
                        <a:pt x="17" y="25"/>
                      </a:cubicBezTo>
                      <a:cubicBezTo>
                        <a:pt x="17" y="25"/>
                        <a:pt x="17" y="25"/>
                        <a:pt x="17" y="25"/>
                      </a:cubicBezTo>
                      <a:cubicBezTo>
                        <a:pt x="17" y="31"/>
                        <a:pt x="17" y="31"/>
                        <a:pt x="17" y="31"/>
                      </a:cubicBezTo>
                      <a:cubicBezTo>
                        <a:pt x="13" y="21"/>
                        <a:pt x="13" y="21"/>
                        <a:pt x="13" y="21"/>
                      </a:cubicBezTo>
                      <a:cubicBezTo>
                        <a:pt x="13" y="20"/>
                        <a:pt x="13" y="20"/>
                        <a:pt x="12" y="20"/>
                      </a:cubicBezTo>
                      <a:cubicBezTo>
                        <a:pt x="12" y="20"/>
                        <a:pt x="12" y="21"/>
                        <a:pt x="12" y="21"/>
                      </a:cubicBezTo>
                      <a:cubicBezTo>
                        <a:pt x="17" y="36"/>
                        <a:pt x="17" y="36"/>
                        <a:pt x="17" y="36"/>
                      </a:cubicBezTo>
                      <a:cubicBezTo>
                        <a:pt x="17" y="36"/>
                        <a:pt x="17" y="36"/>
                        <a:pt x="17" y="36"/>
                      </a:cubicBezTo>
                      <a:cubicBezTo>
                        <a:pt x="17" y="46"/>
                        <a:pt x="17" y="46"/>
                        <a:pt x="17" y="46"/>
                      </a:cubicBezTo>
                      <a:cubicBezTo>
                        <a:pt x="14" y="46"/>
                        <a:pt x="14" y="46"/>
                        <a:pt x="14" y="46"/>
                      </a:cubicBezTo>
                      <a:cubicBezTo>
                        <a:pt x="14" y="38"/>
                        <a:pt x="8" y="31"/>
                        <a:pt x="8" y="31"/>
                      </a:cubicBezTo>
                      <a:cubicBezTo>
                        <a:pt x="8" y="31"/>
                        <a:pt x="8" y="31"/>
                        <a:pt x="8" y="31"/>
                      </a:cubicBezTo>
                      <a:cubicBezTo>
                        <a:pt x="8" y="31"/>
                        <a:pt x="8" y="31"/>
                        <a:pt x="8" y="31"/>
                      </a:cubicBezTo>
                      <a:cubicBezTo>
                        <a:pt x="5" y="28"/>
                        <a:pt x="3" y="24"/>
                        <a:pt x="3" y="19"/>
                      </a:cubicBezTo>
                      <a:cubicBezTo>
                        <a:pt x="3" y="10"/>
                        <a:pt x="11" y="3"/>
                        <a:pt x="20" y="3"/>
                      </a:cubicBezTo>
                      <a:cubicBezTo>
                        <a:pt x="30" y="3"/>
                        <a:pt x="37" y="10"/>
                        <a:pt x="37" y="19"/>
                      </a:cubicBezTo>
                      <a:cubicBezTo>
                        <a:pt x="37" y="24"/>
                        <a:pt x="36" y="28"/>
                        <a:pt x="33" y="31"/>
                      </a:cubicBezTo>
                      <a:close/>
                    </a:path>
                  </a:pathLst>
                </a:custGeom>
                <a:solidFill>
                  <a:srgbClr val="F9F9F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685800"/>
                  <a:endParaRPr lang="zh-CN" altLang="en-US" sz="135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31" name="Freeform 19"/>
                <p:cNvSpPr/>
                <p:nvPr/>
              </p:nvSpPr>
              <p:spPr bwMode="auto">
                <a:xfrm>
                  <a:off x="2739031" y="3481363"/>
                  <a:ext cx="39828" cy="18382"/>
                </a:xfrm>
                <a:custGeom>
                  <a:avLst/>
                  <a:gdLst>
                    <a:gd name="T0" fmla="*/ 5 w 11"/>
                    <a:gd name="T1" fmla="*/ 5 h 5"/>
                    <a:gd name="T2" fmla="*/ 6 w 11"/>
                    <a:gd name="T3" fmla="*/ 5 h 5"/>
                    <a:gd name="T4" fmla="*/ 11 w 11"/>
                    <a:gd name="T5" fmla="*/ 0 h 5"/>
                    <a:gd name="T6" fmla="*/ 0 w 11"/>
                    <a:gd name="T7" fmla="*/ 0 h 5"/>
                    <a:gd name="T8" fmla="*/ 5 w 11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" h="5">
                      <a:moveTo>
                        <a:pt x="5" y="5"/>
                      </a:moveTo>
                      <a:cubicBezTo>
                        <a:pt x="6" y="5"/>
                        <a:pt x="6" y="5"/>
                        <a:pt x="6" y="5"/>
                      </a:cubicBezTo>
                      <a:cubicBezTo>
                        <a:pt x="9" y="5"/>
                        <a:pt x="11" y="3"/>
                        <a:pt x="1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3"/>
                        <a:pt x="2" y="5"/>
                        <a:pt x="5" y="5"/>
                      </a:cubicBezTo>
                      <a:close/>
                    </a:path>
                  </a:pathLst>
                </a:custGeom>
                <a:solidFill>
                  <a:srgbClr val="F9F9F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685800"/>
                  <a:endParaRPr lang="zh-CN" altLang="en-US" sz="1350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112" name="Freeform 22"/>
              <p:cNvSpPr>
                <a:spLocks noEditPoints="1"/>
              </p:cNvSpPr>
              <p:nvPr/>
            </p:nvSpPr>
            <p:spPr bwMode="auto">
              <a:xfrm>
                <a:off x="1233626" y="2196137"/>
                <a:ext cx="284479" cy="277705"/>
              </a:xfrm>
              <a:custGeom>
                <a:avLst/>
                <a:gdLst>
                  <a:gd name="T0" fmla="*/ 64 w 71"/>
                  <a:gd name="T1" fmla="*/ 48 h 69"/>
                  <a:gd name="T2" fmla="*/ 71 w 71"/>
                  <a:gd name="T3" fmla="*/ 41 h 69"/>
                  <a:gd name="T4" fmla="*/ 71 w 71"/>
                  <a:gd name="T5" fmla="*/ 7 h 69"/>
                  <a:gd name="T6" fmla="*/ 64 w 71"/>
                  <a:gd name="T7" fmla="*/ 0 h 69"/>
                  <a:gd name="T8" fmla="*/ 8 w 71"/>
                  <a:gd name="T9" fmla="*/ 0 h 69"/>
                  <a:gd name="T10" fmla="*/ 0 w 71"/>
                  <a:gd name="T11" fmla="*/ 7 h 69"/>
                  <a:gd name="T12" fmla="*/ 0 w 71"/>
                  <a:gd name="T13" fmla="*/ 41 h 69"/>
                  <a:gd name="T14" fmla="*/ 8 w 71"/>
                  <a:gd name="T15" fmla="*/ 48 h 69"/>
                  <a:gd name="T16" fmla="*/ 29 w 71"/>
                  <a:gd name="T17" fmla="*/ 48 h 69"/>
                  <a:gd name="T18" fmla="*/ 29 w 71"/>
                  <a:gd name="T19" fmla="*/ 55 h 69"/>
                  <a:gd name="T20" fmla="*/ 8 w 71"/>
                  <a:gd name="T21" fmla="*/ 55 h 69"/>
                  <a:gd name="T22" fmla="*/ 0 w 71"/>
                  <a:gd name="T23" fmla="*/ 62 h 69"/>
                  <a:gd name="T24" fmla="*/ 0 w 71"/>
                  <a:gd name="T25" fmla="*/ 67 h 69"/>
                  <a:gd name="T26" fmla="*/ 2 w 71"/>
                  <a:gd name="T27" fmla="*/ 69 h 69"/>
                  <a:gd name="T28" fmla="*/ 69 w 71"/>
                  <a:gd name="T29" fmla="*/ 69 h 69"/>
                  <a:gd name="T30" fmla="*/ 71 w 71"/>
                  <a:gd name="T31" fmla="*/ 67 h 69"/>
                  <a:gd name="T32" fmla="*/ 71 w 71"/>
                  <a:gd name="T33" fmla="*/ 62 h 69"/>
                  <a:gd name="T34" fmla="*/ 64 w 71"/>
                  <a:gd name="T35" fmla="*/ 55 h 69"/>
                  <a:gd name="T36" fmla="*/ 42 w 71"/>
                  <a:gd name="T37" fmla="*/ 55 h 69"/>
                  <a:gd name="T38" fmla="*/ 42 w 71"/>
                  <a:gd name="T39" fmla="*/ 48 h 69"/>
                  <a:gd name="T40" fmla="*/ 64 w 71"/>
                  <a:gd name="T41" fmla="*/ 48 h 69"/>
                  <a:gd name="T42" fmla="*/ 3 w 71"/>
                  <a:gd name="T43" fmla="*/ 41 h 69"/>
                  <a:gd name="T44" fmla="*/ 3 w 71"/>
                  <a:gd name="T45" fmla="*/ 7 h 69"/>
                  <a:gd name="T46" fmla="*/ 8 w 71"/>
                  <a:gd name="T47" fmla="*/ 3 h 69"/>
                  <a:gd name="T48" fmla="*/ 64 w 71"/>
                  <a:gd name="T49" fmla="*/ 3 h 69"/>
                  <a:gd name="T50" fmla="*/ 68 w 71"/>
                  <a:gd name="T51" fmla="*/ 7 h 69"/>
                  <a:gd name="T52" fmla="*/ 68 w 71"/>
                  <a:gd name="T53" fmla="*/ 41 h 69"/>
                  <a:gd name="T54" fmla="*/ 64 w 71"/>
                  <a:gd name="T55" fmla="*/ 45 h 69"/>
                  <a:gd name="T56" fmla="*/ 8 w 71"/>
                  <a:gd name="T57" fmla="*/ 45 h 69"/>
                  <a:gd name="T58" fmla="*/ 3 w 71"/>
                  <a:gd name="T59" fmla="*/ 41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71" h="69">
                    <a:moveTo>
                      <a:pt x="64" y="48"/>
                    </a:moveTo>
                    <a:cubicBezTo>
                      <a:pt x="68" y="48"/>
                      <a:pt x="71" y="45"/>
                      <a:pt x="71" y="41"/>
                    </a:cubicBezTo>
                    <a:cubicBezTo>
                      <a:pt x="71" y="7"/>
                      <a:pt x="71" y="7"/>
                      <a:pt x="71" y="7"/>
                    </a:cubicBezTo>
                    <a:cubicBezTo>
                      <a:pt x="71" y="3"/>
                      <a:pt x="68" y="0"/>
                      <a:pt x="64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3"/>
                      <a:pt x="0" y="7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0" y="45"/>
                      <a:pt x="4" y="48"/>
                      <a:pt x="8" y="48"/>
                    </a:cubicBezTo>
                    <a:cubicBezTo>
                      <a:pt x="29" y="48"/>
                      <a:pt x="29" y="48"/>
                      <a:pt x="29" y="48"/>
                    </a:cubicBezTo>
                    <a:cubicBezTo>
                      <a:pt x="29" y="55"/>
                      <a:pt x="29" y="55"/>
                      <a:pt x="29" y="55"/>
                    </a:cubicBezTo>
                    <a:cubicBezTo>
                      <a:pt x="8" y="55"/>
                      <a:pt x="8" y="55"/>
                      <a:pt x="8" y="55"/>
                    </a:cubicBezTo>
                    <a:cubicBezTo>
                      <a:pt x="4" y="55"/>
                      <a:pt x="0" y="58"/>
                      <a:pt x="0" y="62"/>
                    </a:cubicBezTo>
                    <a:cubicBezTo>
                      <a:pt x="0" y="67"/>
                      <a:pt x="0" y="67"/>
                      <a:pt x="0" y="67"/>
                    </a:cubicBezTo>
                    <a:cubicBezTo>
                      <a:pt x="0" y="68"/>
                      <a:pt x="1" y="69"/>
                      <a:pt x="2" y="69"/>
                    </a:cubicBezTo>
                    <a:cubicBezTo>
                      <a:pt x="69" y="69"/>
                      <a:pt x="69" y="69"/>
                      <a:pt x="69" y="69"/>
                    </a:cubicBezTo>
                    <a:cubicBezTo>
                      <a:pt x="70" y="69"/>
                      <a:pt x="71" y="68"/>
                      <a:pt x="71" y="67"/>
                    </a:cubicBezTo>
                    <a:cubicBezTo>
                      <a:pt x="71" y="62"/>
                      <a:pt x="71" y="62"/>
                      <a:pt x="71" y="62"/>
                    </a:cubicBezTo>
                    <a:cubicBezTo>
                      <a:pt x="71" y="58"/>
                      <a:pt x="68" y="55"/>
                      <a:pt x="64" y="55"/>
                    </a:cubicBezTo>
                    <a:cubicBezTo>
                      <a:pt x="42" y="55"/>
                      <a:pt x="42" y="55"/>
                      <a:pt x="42" y="55"/>
                    </a:cubicBezTo>
                    <a:cubicBezTo>
                      <a:pt x="42" y="48"/>
                      <a:pt x="42" y="48"/>
                      <a:pt x="42" y="48"/>
                    </a:cubicBezTo>
                    <a:lnTo>
                      <a:pt x="64" y="48"/>
                    </a:lnTo>
                    <a:close/>
                    <a:moveTo>
                      <a:pt x="3" y="41"/>
                    </a:moveTo>
                    <a:cubicBezTo>
                      <a:pt x="3" y="7"/>
                      <a:pt x="3" y="7"/>
                      <a:pt x="3" y="7"/>
                    </a:cubicBezTo>
                    <a:cubicBezTo>
                      <a:pt x="3" y="5"/>
                      <a:pt x="5" y="3"/>
                      <a:pt x="8" y="3"/>
                    </a:cubicBezTo>
                    <a:cubicBezTo>
                      <a:pt x="64" y="3"/>
                      <a:pt x="64" y="3"/>
                      <a:pt x="64" y="3"/>
                    </a:cubicBezTo>
                    <a:cubicBezTo>
                      <a:pt x="66" y="3"/>
                      <a:pt x="68" y="5"/>
                      <a:pt x="68" y="7"/>
                    </a:cubicBezTo>
                    <a:cubicBezTo>
                      <a:pt x="68" y="41"/>
                      <a:pt x="68" y="41"/>
                      <a:pt x="68" y="41"/>
                    </a:cubicBezTo>
                    <a:cubicBezTo>
                      <a:pt x="68" y="43"/>
                      <a:pt x="66" y="45"/>
                      <a:pt x="64" y="45"/>
                    </a:cubicBezTo>
                    <a:cubicBezTo>
                      <a:pt x="8" y="45"/>
                      <a:pt x="8" y="45"/>
                      <a:pt x="8" y="45"/>
                    </a:cubicBezTo>
                    <a:cubicBezTo>
                      <a:pt x="5" y="45"/>
                      <a:pt x="3" y="43"/>
                      <a:pt x="3" y="41"/>
                    </a:cubicBez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13" name="Freeform 23"/>
              <p:cNvSpPr/>
              <p:nvPr/>
            </p:nvSpPr>
            <p:spPr bwMode="auto">
              <a:xfrm>
                <a:off x="1257333" y="2221537"/>
                <a:ext cx="237065" cy="143932"/>
              </a:xfrm>
              <a:custGeom>
                <a:avLst/>
                <a:gdLst>
                  <a:gd name="T0" fmla="*/ 59 w 59"/>
                  <a:gd name="T1" fmla="*/ 35 h 36"/>
                  <a:gd name="T2" fmla="*/ 59 w 59"/>
                  <a:gd name="T3" fmla="*/ 1 h 36"/>
                  <a:gd name="T4" fmla="*/ 58 w 59"/>
                  <a:gd name="T5" fmla="*/ 0 h 36"/>
                  <a:gd name="T6" fmla="*/ 2 w 59"/>
                  <a:gd name="T7" fmla="*/ 0 h 36"/>
                  <a:gd name="T8" fmla="*/ 0 w 59"/>
                  <a:gd name="T9" fmla="*/ 1 h 36"/>
                  <a:gd name="T10" fmla="*/ 0 w 59"/>
                  <a:gd name="T11" fmla="*/ 35 h 36"/>
                  <a:gd name="T12" fmla="*/ 2 w 59"/>
                  <a:gd name="T13" fmla="*/ 36 h 36"/>
                  <a:gd name="T14" fmla="*/ 58 w 59"/>
                  <a:gd name="T15" fmla="*/ 36 h 36"/>
                  <a:gd name="T16" fmla="*/ 59 w 59"/>
                  <a:gd name="T17" fmla="*/ 35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36">
                    <a:moveTo>
                      <a:pt x="59" y="35"/>
                    </a:moveTo>
                    <a:cubicBezTo>
                      <a:pt x="59" y="1"/>
                      <a:pt x="59" y="1"/>
                      <a:pt x="59" y="1"/>
                    </a:cubicBezTo>
                    <a:cubicBezTo>
                      <a:pt x="59" y="1"/>
                      <a:pt x="58" y="0"/>
                      <a:pt x="58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1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35"/>
                      <a:pt x="1" y="36"/>
                      <a:pt x="2" y="36"/>
                    </a:cubicBezTo>
                    <a:cubicBezTo>
                      <a:pt x="58" y="36"/>
                      <a:pt x="58" y="36"/>
                      <a:pt x="58" y="36"/>
                    </a:cubicBezTo>
                    <a:cubicBezTo>
                      <a:pt x="58" y="36"/>
                      <a:pt x="59" y="35"/>
                      <a:pt x="59" y="35"/>
                    </a:cubicBez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14" name="Freeform 24"/>
              <p:cNvSpPr/>
              <p:nvPr/>
            </p:nvSpPr>
            <p:spPr bwMode="auto">
              <a:xfrm>
                <a:off x="3248683" y="2245244"/>
                <a:ext cx="306492" cy="184572"/>
              </a:xfrm>
              <a:custGeom>
                <a:avLst/>
                <a:gdLst>
                  <a:gd name="T0" fmla="*/ 59 w 76"/>
                  <a:gd name="T1" fmla="*/ 13 h 46"/>
                  <a:gd name="T2" fmla="*/ 58 w 76"/>
                  <a:gd name="T3" fmla="*/ 13 h 46"/>
                  <a:gd name="T4" fmla="*/ 41 w 76"/>
                  <a:gd name="T5" fmla="*/ 0 h 46"/>
                  <a:gd name="T6" fmla="*/ 23 w 76"/>
                  <a:gd name="T7" fmla="*/ 12 h 46"/>
                  <a:gd name="T8" fmla="*/ 19 w 76"/>
                  <a:gd name="T9" fmla="*/ 11 h 46"/>
                  <a:gd name="T10" fmla="*/ 11 w 76"/>
                  <a:gd name="T11" fmla="*/ 19 h 46"/>
                  <a:gd name="T12" fmla="*/ 0 w 76"/>
                  <a:gd name="T13" fmla="*/ 32 h 46"/>
                  <a:gd name="T14" fmla="*/ 14 w 76"/>
                  <a:gd name="T15" fmla="*/ 46 h 46"/>
                  <a:gd name="T16" fmla="*/ 14 w 76"/>
                  <a:gd name="T17" fmla="*/ 46 h 46"/>
                  <a:gd name="T18" fmla="*/ 15 w 76"/>
                  <a:gd name="T19" fmla="*/ 46 h 46"/>
                  <a:gd name="T20" fmla="*/ 59 w 76"/>
                  <a:gd name="T21" fmla="*/ 46 h 46"/>
                  <a:gd name="T22" fmla="*/ 76 w 76"/>
                  <a:gd name="T23" fmla="*/ 29 h 46"/>
                  <a:gd name="T24" fmla="*/ 59 w 76"/>
                  <a:gd name="T25" fmla="*/ 13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6" h="46">
                    <a:moveTo>
                      <a:pt x="59" y="13"/>
                    </a:moveTo>
                    <a:cubicBezTo>
                      <a:pt x="58" y="13"/>
                      <a:pt x="58" y="13"/>
                      <a:pt x="58" y="13"/>
                    </a:cubicBezTo>
                    <a:cubicBezTo>
                      <a:pt x="56" y="5"/>
                      <a:pt x="49" y="0"/>
                      <a:pt x="41" y="0"/>
                    </a:cubicBezTo>
                    <a:cubicBezTo>
                      <a:pt x="33" y="0"/>
                      <a:pt x="26" y="5"/>
                      <a:pt x="23" y="12"/>
                    </a:cubicBezTo>
                    <a:cubicBezTo>
                      <a:pt x="22" y="11"/>
                      <a:pt x="20" y="11"/>
                      <a:pt x="19" y="11"/>
                    </a:cubicBezTo>
                    <a:cubicBezTo>
                      <a:pt x="14" y="11"/>
                      <a:pt x="11" y="14"/>
                      <a:pt x="11" y="19"/>
                    </a:cubicBezTo>
                    <a:cubicBezTo>
                      <a:pt x="5" y="20"/>
                      <a:pt x="0" y="25"/>
                      <a:pt x="0" y="32"/>
                    </a:cubicBezTo>
                    <a:cubicBezTo>
                      <a:pt x="0" y="40"/>
                      <a:pt x="6" y="46"/>
                      <a:pt x="14" y="46"/>
                    </a:cubicBezTo>
                    <a:cubicBezTo>
                      <a:pt x="14" y="46"/>
                      <a:pt x="14" y="46"/>
                      <a:pt x="14" y="46"/>
                    </a:cubicBezTo>
                    <a:cubicBezTo>
                      <a:pt x="15" y="46"/>
                      <a:pt x="15" y="46"/>
                      <a:pt x="15" y="46"/>
                    </a:cubicBezTo>
                    <a:cubicBezTo>
                      <a:pt x="59" y="46"/>
                      <a:pt x="59" y="46"/>
                      <a:pt x="59" y="46"/>
                    </a:cubicBezTo>
                    <a:cubicBezTo>
                      <a:pt x="68" y="46"/>
                      <a:pt x="76" y="38"/>
                      <a:pt x="76" y="29"/>
                    </a:cubicBezTo>
                    <a:cubicBezTo>
                      <a:pt x="76" y="20"/>
                      <a:pt x="68" y="13"/>
                      <a:pt x="59" y="13"/>
                    </a:cubicBezTo>
                    <a:close/>
                  </a:path>
                </a:pathLst>
              </a:custGeom>
              <a:solidFill>
                <a:srgbClr val="FDFD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15" name="Freeform 25"/>
              <p:cNvSpPr>
                <a:spLocks noEditPoints="1"/>
              </p:cNvSpPr>
              <p:nvPr/>
            </p:nvSpPr>
            <p:spPr bwMode="auto">
              <a:xfrm>
                <a:off x="2466367" y="2827748"/>
                <a:ext cx="401319" cy="397931"/>
              </a:xfrm>
              <a:custGeom>
                <a:avLst/>
                <a:gdLst>
                  <a:gd name="T0" fmla="*/ 0 w 100"/>
                  <a:gd name="T1" fmla="*/ 50 h 99"/>
                  <a:gd name="T2" fmla="*/ 99 w 100"/>
                  <a:gd name="T3" fmla="*/ 48 h 99"/>
                  <a:gd name="T4" fmla="*/ 82 w 100"/>
                  <a:gd name="T5" fmla="*/ 76 h 99"/>
                  <a:gd name="T6" fmla="*/ 73 w 100"/>
                  <a:gd name="T7" fmla="*/ 72 h 99"/>
                  <a:gd name="T8" fmla="*/ 78 w 100"/>
                  <a:gd name="T9" fmla="*/ 81 h 99"/>
                  <a:gd name="T10" fmla="*/ 67 w 100"/>
                  <a:gd name="T11" fmla="*/ 82 h 99"/>
                  <a:gd name="T12" fmla="*/ 62 w 100"/>
                  <a:gd name="T13" fmla="*/ 84 h 99"/>
                  <a:gd name="T14" fmla="*/ 54 w 100"/>
                  <a:gd name="T15" fmla="*/ 91 h 99"/>
                  <a:gd name="T16" fmla="*/ 50 w 100"/>
                  <a:gd name="T17" fmla="*/ 82 h 99"/>
                  <a:gd name="T18" fmla="*/ 47 w 100"/>
                  <a:gd name="T19" fmla="*/ 91 h 99"/>
                  <a:gd name="T20" fmla="*/ 39 w 100"/>
                  <a:gd name="T21" fmla="*/ 85 h 99"/>
                  <a:gd name="T22" fmla="*/ 34 w 100"/>
                  <a:gd name="T23" fmla="*/ 83 h 99"/>
                  <a:gd name="T24" fmla="*/ 23 w 100"/>
                  <a:gd name="T25" fmla="*/ 82 h 99"/>
                  <a:gd name="T26" fmla="*/ 27 w 100"/>
                  <a:gd name="T27" fmla="*/ 73 h 99"/>
                  <a:gd name="T28" fmla="*/ 19 w 100"/>
                  <a:gd name="T29" fmla="*/ 77 h 99"/>
                  <a:gd name="T30" fmla="*/ 17 w 100"/>
                  <a:gd name="T31" fmla="*/ 66 h 99"/>
                  <a:gd name="T32" fmla="*/ 15 w 100"/>
                  <a:gd name="T33" fmla="*/ 62 h 99"/>
                  <a:gd name="T34" fmla="*/ 8 w 100"/>
                  <a:gd name="T35" fmla="*/ 54 h 99"/>
                  <a:gd name="T36" fmla="*/ 17 w 100"/>
                  <a:gd name="T37" fmla="*/ 50 h 99"/>
                  <a:gd name="T38" fmla="*/ 8 w 100"/>
                  <a:gd name="T39" fmla="*/ 47 h 99"/>
                  <a:gd name="T40" fmla="*/ 15 w 100"/>
                  <a:gd name="T41" fmla="*/ 39 h 99"/>
                  <a:gd name="T42" fmla="*/ 16 w 100"/>
                  <a:gd name="T43" fmla="*/ 35 h 99"/>
                  <a:gd name="T44" fmla="*/ 17 w 100"/>
                  <a:gd name="T45" fmla="*/ 23 h 99"/>
                  <a:gd name="T46" fmla="*/ 26 w 100"/>
                  <a:gd name="T47" fmla="*/ 27 h 99"/>
                  <a:gd name="T48" fmla="*/ 22 w 100"/>
                  <a:gd name="T49" fmla="*/ 18 h 99"/>
                  <a:gd name="T50" fmla="*/ 33 w 100"/>
                  <a:gd name="T51" fmla="*/ 17 h 99"/>
                  <a:gd name="T52" fmla="*/ 37 w 100"/>
                  <a:gd name="T53" fmla="*/ 15 h 99"/>
                  <a:gd name="T54" fmla="*/ 46 w 100"/>
                  <a:gd name="T55" fmla="*/ 8 h 99"/>
                  <a:gd name="T56" fmla="*/ 49 w 100"/>
                  <a:gd name="T57" fmla="*/ 17 h 99"/>
                  <a:gd name="T58" fmla="*/ 52 w 100"/>
                  <a:gd name="T59" fmla="*/ 8 h 99"/>
                  <a:gd name="T60" fmla="*/ 61 w 100"/>
                  <a:gd name="T61" fmla="*/ 15 h 99"/>
                  <a:gd name="T62" fmla="*/ 65 w 100"/>
                  <a:gd name="T63" fmla="*/ 16 h 99"/>
                  <a:gd name="T64" fmla="*/ 76 w 100"/>
                  <a:gd name="T65" fmla="*/ 17 h 99"/>
                  <a:gd name="T66" fmla="*/ 72 w 100"/>
                  <a:gd name="T67" fmla="*/ 26 h 99"/>
                  <a:gd name="T68" fmla="*/ 81 w 100"/>
                  <a:gd name="T69" fmla="*/ 22 h 99"/>
                  <a:gd name="T70" fmla="*/ 82 w 100"/>
                  <a:gd name="T71" fmla="*/ 33 h 99"/>
                  <a:gd name="T72" fmla="*/ 84 w 100"/>
                  <a:gd name="T73" fmla="*/ 37 h 99"/>
                  <a:gd name="T74" fmla="*/ 91 w 100"/>
                  <a:gd name="T75" fmla="*/ 45 h 99"/>
                  <a:gd name="T76" fmla="*/ 82 w 100"/>
                  <a:gd name="T77" fmla="*/ 49 h 99"/>
                  <a:gd name="T78" fmla="*/ 92 w 100"/>
                  <a:gd name="T79" fmla="*/ 52 h 99"/>
                  <a:gd name="T80" fmla="*/ 85 w 100"/>
                  <a:gd name="T81" fmla="*/ 61 h 99"/>
                  <a:gd name="T82" fmla="*/ 83 w 100"/>
                  <a:gd name="T83" fmla="*/ 65 h 99"/>
                  <a:gd name="T84" fmla="*/ 82 w 100"/>
                  <a:gd name="T85" fmla="*/ 76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00" h="99">
                    <a:moveTo>
                      <a:pt x="49" y="0"/>
                    </a:moveTo>
                    <a:cubicBezTo>
                      <a:pt x="22" y="1"/>
                      <a:pt x="0" y="23"/>
                      <a:pt x="0" y="50"/>
                    </a:cubicBezTo>
                    <a:cubicBezTo>
                      <a:pt x="1" y="78"/>
                      <a:pt x="24" y="99"/>
                      <a:pt x="51" y="99"/>
                    </a:cubicBezTo>
                    <a:cubicBezTo>
                      <a:pt x="78" y="98"/>
                      <a:pt x="100" y="75"/>
                      <a:pt x="99" y="48"/>
                    </a:cubicBezTo>
                    <a:cubicBezTo>
                      <a:pt x="98" y="21"/>
                      <a:pt x="76" y="0"/>
                      <a:pt x="49" y="0"/>
                    </a:cubicBezTo>
                    <a:close/>
                    <a:moveTo>
                      <a:pt x="82" y="76"/>
                    </a:moveTo>
                    <a:cubicBezTo>
                      <a:pt x="78" y="72"/>
                      <a:pt x="78" y="72"/>
                      <a:pt x="78" y="72"/>
                    </a:cubicBezTo>
                    <a:cubicBezTo>
                      <a:pt x="76" y="70"/>
                      <a:pt x="74" y="70"/>
                      <a:pt x="73" y="72"/>
                    </a:cubicBezTo>
                    <a:cubicBezTo>
                      <a:pt x="72" y="73"/>
                      <a:pt x="72" y="75"/>
                      <a:pt x="73" y="76"/>
                    </a:cubicBezTo>
                    <a:cubicBezTo>
                      <a:pt x="78" y="81"/>
                      <a:pt x="78" y="81"/>
                      <a:pt x="78" y="81"/>
                    </a:cubicBezTo>
                    <a:cubicBezTo>
                      <a:pt x="75" y="83"/>
                      <a:pt x="72" y="85"/>
                      <a:pt x="69" y="87"/>
                    </a:cubicBezTo>
                    <a:cubicBezTo>
                      <a:pt x="67" y="82"/>
                      <a:pt x="67" y="82"/>
                      <a:pt x="67" y="82"/>
                    </a:cubicBezTo>
                    <a:cubicBezTo>
                      <a:pt x="66" y="81"/>
                      <a:pt x="65" y="80"/>
                      <a:pt x="64" y="81"/>
                    </a:cubicBezTo>
                    <a:cubicBezTo>
                      <a:pt x="62" y="82"/>
                      <a:pt x="62" y="83"/>
                      <a:pt x="62" y="84"/>
                    </a:cubicBezTo>
                    <a:cubicBezTo>
                      <a:pt x="64" y="89"/>
                      <a:pt x="64" y="89"/>
                      <a:pt x="64" y="89"/>
                    </a:cubicBezTo>
                    <a:cubicBezTo>
                      <a:pt x="61" y="90"/>
                      <a:pt x="58" y="91"/>
                      <a:pt x="54" y="91"/>
                    </a:cubicBezTo>
                    <a:cubicBezTo>
                      <a:pt x="54" y="85"/>
                      <a:pt x="54" y="85"/>
                      <a:pt x="54" y="85"/>
                    </a:cubicBezTo>
                    <a:cubicBezTo>
                      <a:pt x="54" y="83"/>
                      <a:pt x="52" y="82"/>
                      <a:pt x="50" y="82"/>
                    </a:cubicBezTo>
                    <a:cubicBezTo>
                      <a:pt x="49" y="82"/>
                      <a:pt x="47" y="83"/>
                      <a:pt x="47" y="85"/>
                    </a:cubicBezTo>
                    <a:cubicBezTo>
                      <a:pt x="47" y="91"/>
                      <a:pt x="47" y="91"/>
                      <a:pt x="47" y="91"/>
                    </a:cubicBezTo>
                    <a:cubicBezTo>
                      <a:pt x="44" y="91"/>
                      <a:pt x="40" y="90"/>
                      <a:pt x="37" y="89"/>
                    </a:cubicBezTo>
                    <a:cubicBezTo>
                      <a:pt x="39" y="85"/>
                      <a:pt x="39" y="85"/>
                      <a:pt x="39" y="85"/>
                    </a:cubicBezTo>
                    <a:cubicBezTo>
                      <a:pt x="39" y="83"/>
                      <a:pt x="39" y="82"/>
                      <a:pt x="37" y="82"/>
                    </a:cubicBezTo>
                    <a:cubicBezTo>
                      <a:pt x="36" y="81"/>
                      <a:pt x="35" y="82"/>
                      <a:pt x="34" y="83"/>
                    </a:cubicBezTo>
                    <a:cubicBezTo>
                      <a:pt x="33" y="88"/>
                      <a:pt x="33" y="88"/>
                      <a:pt x="33" y="88"/>
                    </a:cubicBezTo>
                    <a:cubicBezTo>
                      <a:pt x="29" y="86"/>
                      <a:pt x="26" y="84"/>
                      <a:pt x="23" y="82"/>
                    </a:cubicBezTo>
                    <a:cubicBezTo>
                      <a:pt x="28" y="77"/>
                      <a:pt x="28" y="77"/>
                      <a:pt x="28" y="77"/>
                    </a:cubicBezTo>
                    <a:cubicBezTo>
                      <a:pt x="29" y="76"/>
                      <a:pt x="29" y="74"/>
                      <a:pt x="27" y="73"/>
                    </a:cubicBezTo>
                    <a:cubicBezTo>
                      <a:pt x="26" y="71"/>
                      <a:pt x="24" y="72"/>
                      <a:pt x="23" y="73"/>
                    </a:cubicBezTo>
                    <a:cubicBezTo>
                      <a:pt x="19" y="77"/>
                      <a:pt x="19" y="77"/>
                      <a:pt x="19" y="77"/>
                    </a:cubicBezTo>
                    <a:cubicBezTo>
                      <a:pt x="16" y="75"/>
                      <a:pt x="14" y="72"/>
                      <a:pt x="12" y="68"/>
                    </a:cubicBezTo>
                    <a:cubicBezTo>
                      <a:pt x="17" y="66"/>
                      <a:pt x="17" y="66"/>
                      <a:pt x="17" y="66"/>
                    </a:cubicBezTo>
                    <a:cubicBezTo>
                      <a:pt x="18" y="66"/>
                      <a:pt x="19" y="64"/>
                      <a:pt x="18" y="63"/>
                    </a:cubicBezTo>
                    <a:cubicBezTo>
                      <a:pt x="18" y="62"/>
                      <a:pt x="16" y="62"/>
                      <a:pt x="15" y="62"/>
                    </a:cubicBezTo>
                    <a:cubicBezTo>
                      <a:pt x="11" y="64"/>
                      <a:pt x="11" y="64"/>
                      <a:pt x="11" y="64"/>
                    </a:cubicBezTo>
                    <a:cubicBezTo>
                      <a:pt x="9" y="61"/>
                      <a:pt x="8" y="57"/>
                      <a:pt x="8" y="54"/>
                    </a:cubicBezTo>
                    <a:cubicBezTo>
                      <a:pt x="14" y="54"/>
                      <a:pt x="14" y="54"/>
                      <a:pt x="14" y="54"/>
                    </a:cubicBezTo>
                    <a:cubicBezTo>
                      <a:pt x="16" y="54"/>
                      <a:pt x="18" y="52"/>
                      <a:pt x="17" y="50"/>
                    </a:cubicBezTo>
                    <a:cubicBezTo>
                      <a:pt x="17" y="48"/>
                      <a:pt x="16" y="47"/>
                      <a:pt x="14" y="47"/>
                    </a:cubicBezTo>
                    <a:cubicBezTo>
                      <a:pt x="8" y="47"/>
                      <a:pt x="8" y="47"/>
                      <a:pt x="8" y="47"/>
                    </a:cubicBezTo>
                    <a:cubicBezTo>
                      <a:pt x="8" y="44"/>
                      <a:pt x="9" y="40"/>
                      <a:pt x="10" y="37"/>
                    </a:cubicBezTo>
                    <a:cubicBezTo>
                      <a:pt x="15" y="39"/>
                      <a:pt x="15" y="39"/>
                      <a:pt x="15" y="39"/>
                    </a:cubicBezTo>
                    <a:cubicBezTo>
                      <a:pt x="16" y="39"/>
                      <a:pt x="17" y="39"/>
                      <a:pt x="18" y="37"/>
                    </a:cubicBezTo>
                    <a:cubicBezTo>
                      <a:pt x="18" y="36"/>
                      <a:pt x="18" y="35"/>
                      <a:pt x="16" y="35"/>
                    </a:cubicBezTo>
                    <a:cubicBezTo>
                      <a:pt x="11" y="33"/>
                      <a:pt x="11" y="33"/>
                      <a:pt x="11" y="33"/>
                    </a:cubicBezTo>
                    <a:cubicBezTo>
                      <a:pt x="13" y="29"/>
                      <a:pt x="15" y="26"/>
                      <a:pt x="17" y="23"/>
                    </a:cubicBezTo>
                    <a:cubicBezTo>
                      <a:pt x="22" y="27"/>
                      <a:pt x="22" y="27"/>
                      <a:pt x="22" y="27"/>
                    </a:cubicBezTo>
                    <a:cubicBezTo>
                      <a:pt x="23" y="28"/>
                      <a:pt x="25" y="28"/>
                      <a:pt x="26" y="27"/>
                    </a:cubicBezTo>
                    <a:cubicBezTo>
                      <a:pt x="28" y="26"/>
                      <a:pt x="28" y="24"/>
                      <a:pt x="26" y="22"/>
                    </a:cubicBezTo>
                    <a:cubicBezTo>
                      <a:pt x="22" y="18"/>
                      <a:pt x="22" y="18"/>
                      <a:pt x="22" y="18"/>
                    </a:cubicBezTo>
                    <a:cubicBezTo>
                      <a:pt x="25" y="16"/>
                      <a:pt x="28" y="14"/>
                      <a:pt x="31" y="12"/>
                    </a:cubicBezTo>
                    <a:cubicBezTo>
                      <a:pt x="33" y="17"/>
                      <a:pt x="33" y="17"/>
                      <a:pt x="33" y="17"/>
                    </a:cubicBezTo>
                    <a:cubicBezTo>
                      <a:pt x="33" y="18"/>
                      <a:pt x="35" y="19"/>
                      <a:pt x="36" y="18"/>
                    </a:cubicBezTo>
                    <a:cubicBezTo>
                      <a:pt x="37" y="18"/>
                      <a:pt x="38" y="16"/>
                      <a:pt x="37" y="15"/>
                    </a:cubicBezTo>
                    <a:cubicBezTo>
                      <a:pt x="35" y="10"/>
                      <a:pt x="35" y="10"/>
                      <a:pt x="35" y="10"/>
                    </a:cubicBezTo>
                    <a:cubicBezTo>
                      <a:pt x="38" y="9"/>
                      <a:pt x="42" y="8"/>
                      <a:pt x="46" y="8"/>
                    </a:cubicBezTo>
                    <a:cubicBezTo>
                      <a:pt x="46" y="14"/>
                      <a:pt x="46" y="14"/>
                      <a:pt x="46" y="14"/>
                    </a:cubicBezTo>
                    <a:cubicBezTo>
                      <a:pt x="46" y="16"/>
                      <a:pt x="47" y="17"/>
                      <a:pt x="49" y="17"/>
                    </a:cubicBezTo>
                    <a:cubicBezTo>
                      <a:pt x="51" y="17"/>
                      <a:pt x="52" y="16"/>
                      <a:pt x="52" y="14"/>
                    </a:cubicBezTo>
                    <a:cubicBezTo>
                      <a:pt x="52" y="8"/>
                      <a:pt x="52" y="8"/>
                      <a:pt x="52" y="8"/>
                    </a:cubicBezTo>
                    <a:cubicBezTo>
                      <a:pt x="56" y="8"/>
                      <a:pt x="59" y="9"/>
                      <a:pt x="63" y="10"/>
                    </a:cubicBezTo>
                    <a:cubicBezTo>
                      <a:pt x="61" y="15"/>
                      <a:pt x="61" y="15"/>
                      <a:pt x="61" y="15"/>
                    </a:cubicBezTo>
                    <a:cubicBezTo>
                      <a:pt x="60" y="16"/>
                      <a:pt x="61" y="17"/>
                      <a:pt x="62" y="18"/>
                    </a:cubicBezTo>
                    <a:cubicBezTo>
                      <a:pt x="63" y="18"/>
                      <a:pt x="65" y="18"/>
                      <a:pt x="65" y="16"/>
                    </a:cubicBezTo>
                    <a:cubicBezTo>
                      <a:pt x="67" y="11"/>
                      <a:pt x="67" y="11"/>
                      <a:pt x="67" y="11"/>
                    </a:cubicBezTo>
                    <a:cubicBezTo>
                      <a:pt x="70" y="13"/>
                      <a:pt x="73" y="15"/>
                      <a:pt x="76" y="17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1" y="23"/>
                      <a:pt x="71" y="25"/>
                      <a:pt x="72" y="26"/>
                    </a:cubicBezTo>
                    <a:cubicBezTo>
                      <a:pt x="73" y="27"/>
                      <a:pt x="76" y="27"/>
                      <a:pt x="77" y="26"/>
                    </a:cubicBezTo>
                    <a:cubicBezTo>
                      <a:pt x="81" y="22"/>
                      <a:pt x="81" y="22"/>
                      <a:pt x="81" y="22"/>
                    </a:cubicBezTo>
                    <a:cubicBezTo>
                      <a:pt x="84" y="24"/>
                      <a:pt x="86" y="28"/>
                      <a:pt x="87" y="31"/>
                    </a:cubicBezTo>
                    <a:cubicBezTo>
                      <a:pt x="82" y="33"/>
                      <a:pt x="82" y="33"/>
                      <a:pt x="82" y="33"/>
                    </a:cubicBezTo>
                    <a:cubicBezTo>
                      <a:pt x="81" y="34"/>
                      <a:pt x="81" y="35"/>
                      <a:pt x="81" y="36"/>
                    </a:cubicBezTo>
                    <a:cubicBezTo>
                      <a:pt x="82" y="37"/>
                      <a:pt x="83" y="38"/>
                      <a:pt x="84" y="37"/>
                    </a:cubicBezTo>
                    <a:cubicBezTo>
                      <a:pt x="89" y="35"/>
                      <a:pt x="89" y="35"/>
                      <a:pt x="89" y="35"/>
                    </a:cubicBezTo>
                    <a:cubicBezTo>
                      <a:pt x="90" y="38"/>
                      <a:pt x="91" y="42"/>
                      <a:pt x="91" y="45"/>
                    </a:cubicBezTo>
                    <a:cubicBezTo>
                      <a:pt x="85" y="45"/>
                      <a:pt x="85" y="45"/>
                      <a:pt x="85" y="45"/>
                    </a:cubicBezTo>
                    <a:cubicBezTo>
                      <a:pt x="83" y="45"/>
                      <a:pt x="82" y="47"/>
                      <a:pt x="82" y="49"/>
                    </a:cubicBezTo>
                    <a:cubicBezTo>
                      <a:pt x="82" y="51"/>
                      <a:pt x="84" y="52"/>
                      <a:pt x="85" y="52"/>
                    </a:cubicBezTo>
                    <a:cubicBezTo>
                      <a:pt x="92" y="52"/>
                      <a:pt x="92" y="52"/>
                      <a:pt x="92" y="52"/>
                    </a:cubicBezTo>
                    <a:cubicBezTo>
                      <a:pt x="91" y="55"/>
                      <a:pt x="91" y="59"/>
                      <a:pt x="90" y="62"/>
                    </a:cubicBezTo>
                    <a:cubicBezTo>
                      <a:pt x="85" y="61"/>
                      <a:pt x="85" y="61"/>
                      <a:pt x="85" y="61"/>
                    </a:cubicBezTo>
                    <a:cubicBezTo>
                      <a:pt x="84" y="60"/>
                      <a:pt x="82" y="61"/>
                      <a:pt x="82" y="62"/>
                    </a:cubicBezTo>
                    <a:cubicBezTo>
                      <a:pt x="81" y="63"/>
                      <a:pt x="82" y="64"/>
                      <a:pt x="83" y="65"/>
                    </a:cubicBezTo>
                    <a:cubicBezTo>
                      <a:pt x="88" y="67"/>
                      <a:pt x="88" y="67"/>
                      <a:pt x="88" y="67"/>
                    </a:cubicBezTo>
                    <a:cubicBezTo>
                      <a:pt x="86" y="70"/>
                      <a:pt x="84" y="73"/>
                      <a:pt x="82" y="76"/>
                    </a:cubicBez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16" name="Freeform 26"/>
              <p:cNvSpPr/>
              <p:nvPr/>
            </p:nvSpPr>
            <p:spPr bwMode="auto">
              <a:xfrm>
                <a:off x="2639086" y="2907334"/>
                <a:ext cx="55880" cy="145626"/>
              </a:xfrm>
              <a:custGeom>
                <a:avLst/>
                <a:gdLst>
                  <a:gd name="T0" fmla="*/ 9 w 14"/>
                  <a:gd name="T1" fmla="*/ 22 h 36"/>
                  <a:gd name="T2" fmla="*/ 9 w 14"/>
                  <a:gd name="T3" fmla="*/ 3 h 36"/>
                  <a:gd name="T4" fmla="*/ 6 w 14"/>
                  <a:gd name="T5" fmla="*/ 0 h 36"/>
                  <a:gd name="T6" fmla="*/ 4 w 14"/>
                  <a:gd name="T7" fmla="*/ 3 h 36"/>
                  <a:gd name="T8" fmla="*/ 4 w 14"/>
                  <a:gd name="T9" fmla="*/ 22 h 36"/>
                  <a:gd name="T10" fmla="*/ 0 w 14"/>
                  <a:gd name="T11" fmla="*/ 29 h 36"/>
                  <a:gd name="T12" fmla="*/ 7 w 14"/>
                  <a:gd name="T13" fmla="*/ 36 h 36"/>
                  <a:gd name="T14" fmla="*/ 14 w 14"/>
                  <a:gd name="T15" fmla="*/ 29 h 36"/>
                  <a:gd name="T16" fmla="*/ 9 w 14"/>
                  <a:gd name="T17" fmla="*/ 22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" h="36">
                    <a:moveTo>
                      <a:pt x="9" y="22"/>
                    </a:moveTo>
                    <a:cubicBezTo>
                      <a:pt x="9" y="3"/>
                      <a:pt x="9" y="3"/>
                      <a:pt x="9" y="3"/>
                    </a:cubicBezTo>
                    <a:cubicBezTo>
                      <a:pt x="9" y="1"/>
                      <a:pt x="7" y="0"/>
                      <a:pt x="6" y="0"/>
                    </a:cubicBezTo>
                    <a:cubicBezTo>
                      <a:pt x="5" y="0"/>
                      <a:pt x="4" y="1"/>
                      <a:pt x="4" y="3"/>
                    </a:cubicBezTo>
                    <a:cubicBezTo>
                      <a:pt x="4" y="22"/>
                      <a:pt x="4" y="22"/>
                      <a:pt x="4" y="22"/>
                    </a:cubicBezTo>
                    <a:cubicBezTo>
                      <a:pt x="1" y="23"/>
                      <a:pt x="0" y="26"/>
                      <a:pt x="0" y="29"/>
                    </a:cubicBezTo>
                    <a:cubicBezTo>
                      <a:pt x="0" y="33"/>
                      <a:pt x="3" y="36"/>
                      <a:pt x="7" y="36"/>
                    </a:cubicBezTo>
                    <a:cubicBezTo>
                      <a:pt x="11" y="36"/>
                      <a:pt x="14" y="33"/>
                      <a:pt x="14" y="29"/>
                    </a:cubicBezTo>
                    <a:cubicBezTo>
                      <a:pt x="14" y="26"/>
                      <a:pt x="12" y="23"/>
                      <a:pt x="9" y="22"/>
                    </a:cubicBez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17" name="Freeform 27"/>
              <p:cNvSpPr/>
              <p:nvPr/>
            </p:nvSpPr>
            <p:spPr bwMode="auto">
              <a:xfrm>
                <a:off x="2650940" y="3059734"/>
                <a:ext cx="32173" cy="77893"/>
              </a:xfrm>
              <a:custGeom>
                <a:avLst/>
                <a:gdLst>
                  <a:gd name="T0" fmla="*/ 0 w 8"/>
                  <a:gd name="T1" fmla="*/ 0 h 19"/>
                  <a:gd name="T2" fmla="*/ 0 w 8"/>
                  <a:gd name="T3" fmla="*/ 15 h 19"/>
                  <a:gd name="T4" fmla="*/ 4 w 8"/>
                  <a:gd name="T5" fmla="*/ 19 h 19"/>
                  <a:gd name="T6" fmla="*/ 8 w 8"/>
                  <a:gd name="T7" fmla="*/ 15 h 19"/>
                  <a:gd name="T8" fmla="*/ 8 w 8"/>
                  <a:gd name="T9" fmla="*/ 0 h 19"/>
                  <a:gd name="T10" fmla="*/ 4 w 8"/>
                  <a:gd name="T11" fmla="*/ 1 h 19"/>
                  <a:gd name="T12" fmla="*/ 0 w 8"/>
                  <a:gd name="T13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19">
                    <a:moveTo>
                      <a:pt x="0" y="0"/>
                    </a:moveTo>
                    <a:cubicBezTo>
                      <a:pt x="0" y="15"/>
                      <a:pt x="0" y="15"/>
                      <a:pt x="0" y="15"/>
                    </a:cubicBezTo>
                    <a:cubicBezTo>
                      <a:pt x="0" y="17"/>
                      <a:pt x="2" y="19"/>
                      <a:pt x="4" y="19"/>
                    </a:cubicBezTo>
                    <a:cubicBezTo>
                      <a:pt x="7" y="19"/>
                      <a:pt x="8" y="17"/>
                      <a:pt x="8" y="15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7" y="1"/>
                      <a:pt x="5" y="1"/>
                      <a:pt x="4" y="1"/>
                    </a:cubicBezTo>
                    <a:cubicBezTo>
                      <a:pt x="3" y="1"/>
                      <a:pt x="1" y="1"/>
                      <a:pt x="0" y="0"/>
                    </a:cubicBez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18" name="Oval 28"/>
              <p:cNvSpPr>
                <a:spLocks noChangeArrowheads="1"/>
              </p:cNvSpPr>
              <p:nvPr/>
            </p:nvSpPr>
            <p:spPr bwMode="auto">
              <a:xfrm>
                <a:off x="1506251" y="2883628"/>
                <a:ext cx="125306" cy="120227"/>
              </a:xfrm>
              <a:prstGeom prst="ellipse">
                <a:avLst/>
              </a:pr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19" name="Freeform 29"/>
              <p:cNvSpPr/>
              <p:nvPr/>
            </p:nvSpPr>
            <p:spPr bwMode="auto">
              <a:xfrm>
                <a:off x="1430052" y="3003853"/>
                <a:ext cx="277705" cy="165946"/>
              </a:xfrm>
              <a:custGeom>
                <a:avLst/>
                <a:gdLst>
                  <a:gd name="T0" fmla="*/ 69 w 69"/>
                  <a:gd name="T1" fmla="*/ 18 h 41"/>
                  <a:gd name="T2" fmla="*/ 68 w 69"/>
                  <a:gd name="T3" fmla="*/ 18 h 41"/>
                  <a:gd name="T4" fmla="*/ 42 w 69"/>
                  <a:gd name="T5" fmla="*/ 3 h 41"/>
                  <a:gd name="T6" fmla="*/ 41 w 69"/>
                  <a:gd name="T7" fmla="*/ 3 h 41"/>
                  <a:gd name="T8" fmla="*/ 30 w 69"/>
                  <a:gd name="T9" fmla="*/ 3 h 41"/>
                  <a:gd name="T10" fmla="*/ 0 w 69"/>
                  <a:gd name="T11" fmla="*/ 20 h 41"/>
                  <a:gd name="T12" fmla="*/ 0 w 69"/>
                  <a:gd name="T13" fmla="*/ 41 h 41"/>
                  <a:gd name="T14" fmla="*/ 14 w 69"/>
                  <a:gd name="T15" fmla="*/ 41 h 41"/>
                  <a:gd name="T16" fmla="*/ 14 w 69"/>
                  <a:gd name="T17" fmla="*/ 30 h 41"/>
                  <a:gd name="T18" fmla="*/ 17 w 69"/>
                  <a:gd name="T19" fmla="*/ 30 h 41"/>
                  <a:gd name="T20" fmla="*/ 17 w 69"/>
                  <a:gd name="T21" fmla="*/ 41 h 41"/>
                  <a:gd name="T22" fmla="*/ 52 w 69"/>
                  <a:gd name="T23" fmla="*/ 41 h 41"/>
                  <a:gd name="T24" fmla="*/ 52 w 69"/>
                  <a:gd name="T25" fmla="*/ 30 h 41"/>
                  <a:gd name="T26" fmla="*/ 55 w 69"/>
                  <a:gd name="T27" fmla="*/ 30 h 41"/>
                  <a:gd name="T28" fmla="*/ 55 w 69"/>
                  <a:gd name="T29" fmla="*/ 41 h 41"/>
                  <a:gd name="T30" fmla="*/ 69 w 69"/>
                  <a:gd name="T31" fmla="*/ 41 h 41"/>
                  <a:gd name="T32" fmla="*/ 69 w 69"/>
                  <a:gd name="T33" fmla="*/ 19 h 41"/>
                  <a:gd name="T34" fmla="*/ 69 w 69"/>
                  <a:gd name="T35" fmla="*/ 19 h 41"/>
                  <a:gd name="T36" fmla="*/ 69 w 69"/>
                  <a:gd name="T37" fmla="*/ 18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69" h="41">
                    <a:moveTo>
                      <a:pt x="69" y="18"/>
                    </a:moveTo>
                    <a:cubicBezTo>
                      <a:pt x="68" y="18"/>
                      <a:pt x="68" y="18"/>
                      <a:pt x="68" y="18"/>
                    </a:cubicBezTo>
                    <a:cubicBezTo>
                      <a:pt x="67" y="6"/>
                      <a:pt x="50" y="3"/>
                      <a:pt x="42" y="3"/>
                    </a:cubicBezTo>
                    <a:cubicBezTo>
                      <a:pt x="42" y="3"/>
                      <a:pt x="41" y="3"/>
                      <a:pt x="41" y="3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3"/>
                      <a:pt x="0" y="0"/>
                      <a:pt x="0" y="20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14" y="41"/>
                      <a:pt x="14" y="41"/>
                      <a:pt x="14" y="41"/>
                    </a:cubicBezTo>
                    <a:cubicBezTo>
                      <a:pt x="14" y="30"/>
                      <a:pt x="14" y="30"/>
                      <a:pt x="14" y="30"/>
                    </a:cubicBezTo>
                    <a:cubicBezTo>
                      <a:pt x="17" y="30"/>
                      <a:pt x="17" y="30"/>
                      <a:pt x="17" y="30"/>
                    </a:cubicBezTo>
                    <a:cubicBezTo>
                      <a:pt x="17" y="41"/>
                      <a:pt x="17" y="41"/>
                      <a:pt x="17" y="41"/>
                    </a:cubicBezTo>
                    <a:cubicBezTo>
                      <a:pt x="52" y="41"/>
                      <a:pt x="52" y="41"/>
                      <a:pt x="52" y="41"/>
                    </a:cubicBezTo>
                    <a:cubicBezTo>
                      <a:pt x="52" y="30"/>
                      <a:pt x="52" y="30"/>
                      <a:pt x="52" y="30"/>
                    </a:cubicBezTo>
                    <a:cubicBezTo>
                      <a:pt x="55" y="30"/>
                      <a:pt x="55" y="30"/>
                      <a:pt x="55" y="30"/>
                    </a:cubicBezTo>
                    <a:cubicBezTo>
                      <a:pt x="55" y="41"/>
                      <a:pt x="55" y="41"/>
                      <a:pt x="55" y="41"/>
                    </a:cubicBezTo>
                    <a:cubicBezTo>
                      <a:pt x="69" y="41"/>
                      <a:pt x="69" y="41"/>
                      <a:pt x="69" y="41"/>
                    </a:cubicBezTo>
                    <a:cubicBezTo>
                      <a:pt x="69" y="19"/>
                      <a:pt x="69" y="19"/>
                      <a:pt x="69" y="19"/>
                    </a:cubicBezTo>
                    <a:cubicBezTo>
                      <a:pt x="69" y="19"/>
                      <a:pt x="69" y="19"/>
                      <a:pt x="69" y="19"/>
                    </a:cubicBezTo>
                    <a:lnTo>
                      <a:pt x="69" y="18"/>
                    </a:ln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20" name="Freeform 30"/>
              <p:cNvSpPr/>
              <p:nvPr/>
            </p:nvSpPr>
            <p:spPr bwMode="auto">
              <a:xfrm>
                <a:off x="1658651" y="2631322"/>
                <a:ext cx="667170" cy="665476"/>
              </a:xfrm>
              <a:custGeom>
                <a:avLst/>
                <a:gdLst>
                  <a:gd name="T0" fmla="*/ 162 w 166"/>
                  <a:gd name="T1" fmla="*/ 166 h 166"/>
                  <a:gd name="T2" fmla="*/ 166 w 166"/>
                  <a:gd name="T3" fmla="*/ 162 h 166"/>
                  <a:gd name="T4" fmla="*/ 166 w 166"/>
                  <a:gd name="T5" fmla="*/ 0 h 166"/>
                  <a:gd name="T6" fmla="*/ 0 w 166"/>
                  <a:gd name="T7" fmla="*/ 166 h 166"/>
                  <a:gd name="T8" fmla="*/ 162 w 166"/>
                  <a:gd name="T9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6" h="166">
                    <a:moveTo>
                      <a:pt x="162" y="166"/>
                    </a:moveTo>
                    <a:cubicBezTo>
                      <a:pt x="164" y="166"/>
                      <a:pt x="166" y="164"/>
                      <a:pt x="166" y="162"/>
                    </a:cubicBezTo>
                    <a:cubicBezTo>
                      <a:pt x="166" y="0"/>
                      <a:pt x="166" y="0"/>
                      <a:pt x="166" y="0"/>
                    </a:cubicBezTo>
                    <a:cubicBezTo>
                      <a:pt x="0" y="166"/>
                      <a:pt x="0" y="166"/>
                      <a:pt x="0" y="166"/>
                    </a:cubicBezTo>
                    <a:lnTo>
                      <a:pt x="162" y="166"/>
                    </a:lnTo>
                    <a:close/>
                  </a:path>
                </a:pathLst>
              </a:custGeom>
              <a:solidFill>
                <a:srgbClr val="FAE25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21" name="Freeform 31"/>
              <p:cNvSpPr/>
              <p:nvPr/>
            </p:nvSpPr>
            <p:spPr bwMode="auto">
              <a:xfrm>
                <a:off x="2021022" y="3720131"/>
                <a:ext cx="304799" cy="304799"/>
              </a:xfrm>
              <a:custGeom>
                <a:avLst/>
                <a:gdLst>
                  <a:gd name="T0" fmla="*/ 76 w 76"/>
                  <a:gd name="T1" fmla="*/ 0 h 76"/>
                  <a:gd name="T2" fmla="*/ 76 w 76"/>
                  <a:gd name="T3" fmla="*/ 0 h 76"/>
                  <a:gd name="T4" fmla="*/ 0 w 76"/>
                  <a:gd name="T5" fmla="*/ 76 h 76"/>
                  <a:gd name="T6" fmla="*/ 72 w 76"/>
                  <a:gd name="T7" fmla="*/ 76 h 76"/>
                  <a:gd name="T8" fmla="*/ 76 w 76"/>
                  <a:gd name="T9" fmla="*/ 72 h 76"/>
                  <a:gd name="T10" fmla="*/ 76 w 76"/>
                  <a:gd name="T11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6" h="76">
                    <a:moveTo>
                      <a:pt x="76" y="0"/>
                    </a:moveTo>
                    <a:cubicBezTo>
                      <a:pt x="76" y="0"/>
                      <a:pt x="76" y="0"/>
                      <a:pt x="76" y="0"/>
                    </a:cubicBezTo>
                    <a:cubicBezTo>
                      <a:pt x="0" y="76"/>
                      <a:pt x="0" y="76"/>
                      <a:pt x="0" y="76"/>
                    </a:cubicBezTo>
                    <a:cubicBezTo>
                      <a:pt x="72" y="76"/>
                      <a:pt x="72" y="76"/>
                      <a:pt x="72" y="76"/>
                    </a:cubicBezTo>
                    <a:cubicBezTo>
                      <a:pt x="74" y="76"/>
                      <a:pt x="76" y="75"/>
                      <a:pt x="76" y="72"/>
                    </a:cubicBezTo>
                    <a:cubicBezTo>
                      <a:pt x="76" y="0"/>
                      <a:pt x="76" y="0"/>
                      <a:pt x="76" y="0"/>
                    </a:cubicBezTo>
                  </a:path>
                </a:pathLst>
              </a:custGeom>
              <a:solidFill>
                <a:srgbClr val="54AEB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22" name="Freeform 32"/>
              <p:cNvSpPr>
                <a:spLocks noEditPoints="1"/>
              </p:cNvSpPr>
              <p:nvPr/>
            </p:nvSpPr>
            <p:spPr bwMode="auto">
              <a:xfrm>
                <a:off x="884801" y="3117306"/>
                <a:ext cx="304799" cy="301412"/>
              </a:xfrm>
              <a:custGeom>
                <a:avLst/>
                <a:gdLst>
                  <a:gd name="T0" fmla="*/ 71 w 76"/>
                  <a:gd name="T1" fmla="*/ 35 h 75"/>
                  <a:gd name="T2" fmla="*/ 74 w 76"/>
                  <a:gd name="T3" fmla="*/ 26 h 75"/>
                  <a:gd name="T4" fmla="*/ 72 w 76"/>
                  <a:gd name="T5" fmla="*/ 21 h 75"/>
                  <a:gd name="T6" fmla="*/ 63 w 76"/>
                  <a:gd name="T7" fmla="*/ 16 h 75"/>
                  <a:gd name="T8" fmla="*/ 60 w 76"/>
                  <a:gd name="T9" fmla="*/ 13 h 75"/>
                  <a:gd name="T10" fmla="*/ 56 w 76"/>
                  <a:gd name="T11" fmla="*/ 4 h 75"/>
                  <a:gd name="T12" fmla="*/ 50 w 76"/>
                  <a:gd name="T13" fmla="*/ 2 h 75"/>
                  <a:gd name="T14" fmla="*/ 40 w 76"/>
                  <a:gd name="T15" fmla="*/ 5 h 75"/>
                  <a:gd name="T16" fmla="*/ 36 w 76"/>
                  <a:gd name="T17" fmla="*/ 5 h 75"/>
                  <a:gd name="T18" fmla="*/ 27 w 76"/>
                  <a:gd name="T19" fmla="*/ 1 h 75"/>
                  <a:gd name="T20" fmla="*/ 21 w 76"/>
                  <a:gd name="T21" fmla="*/ 4 h 75"/>
                  <a:gd name="T22" fmla="*/ 16 w 76"/>
                  <a:gd name="T23" fmla="*/ 13 h 75"/>
                  <a:gd name="T24" fmla="*/ 14 w 76"/>
                  <a:gd name="T25" fmla="*/ 16 h 75"/>
                  <a:gd name="T26" fmla="*/ 5 w 76"/>
                  <a:gd name="T27" fmla="*/ 20 h 75"/>
                  <a:gd name="T28" fmla="*/ 2 w 76"/>
                  <a:gd name="T29" fmla="*/ 25 h 75"/>
                  <a:gd name="T30" fmla="*/ 5 w 76"/>
                  <a:gd name="T31" fmla="*/ 35 h 75"/>
                  <a:gd name="T32" fmla="*/ 5 w 76"/>
                  <a:gd name="T33" fmla="*/ 39 h 75"/>
                  <a:gd name="T34" fmla="*/ 2 w 76"/>
                  <a:gd name="T35" fmla="*/ 48 h 75"/>
                  <a:gd name="T36" fmla="*/ 4 w 76"/>
                  <a:gd name="T37" fmla="*/ 54 h 75"/>
                  <a:gd name="T38" fmla="*/ 14 w 76"/>
                  <a:gd name="T39" fmla="*/ 59 h 75"/>
                  <a:gd name="T40" fmla="*/ 16 w 76"/>
                  <a:gd name="T41" fmla="*/ 62 h 75"/>
                  <a:gd name="T42" fmla="*/ 20 w 76"/>
                  <a:gd name="T43" fmla="*/ 71 h 75"/>
                  <a:gd name="T44" fmla="*/ 26 w 76"/>
                  <a:gd name="T45" fmla="*/ 73 h 75"/>
                  <a:gd name="T46" fmla="*/ 36 w 76"/>
                  <a:gd name="T47" fmla="*/ 70 h 75"/>
                  <a:gd name="T48" fmla="*/ 40 w 76"/>
                  <a:gd name="T49" fmla="*/ 70 h 75"/>
                  <a:gd name="T50" fmla="*/ 49 w 76"/>
                  <a:gd name="T51" fmla="*/ 73 h 75"/>
                  <a:gd name="T52" fmla="*/ 55 w 76"/>
                  <a:gd name="T53" fmla="*/ 71 h 75"/>
                  <a:gd name="T54" fmla="*/ 60 w 76"/>
                  <a:gd name="T55" fmla="*/ 62 h 75"/>
                  <a:gd name="T56" fmla="*/ 63 w 76"/>
                  <a:gd name="T57" fmla="*/ 59 h 75"/>
                  <a:gd name="T58" fmla="*/ 71 w 76"/>
                  <a:gd name="T59" fmla="*/ 55 h 75"/>
                  <a:gd name="T60" fmla="*/ 74 w 76"/>
                  <a:gd name="T61" fmla="*/ 49 h 75"/>
                  <a:gd name="T62" fmla="*/ 71 w 76"/>
                  <a:gd name="T63" fmla="*/ 39 h 75"/>
                  <a:gd name="T64" fmla="*/ 55 w 76"/>
                  <a:gd name="T65" fmla="*/ 18 h 75"/>
                  <a:gd name="T66" fmla="*/ 33 w 76"/>
                  <a:gd name="T67" fmla="*/ 28 h 75"/>
                  <a:gd name="T68" fmla="*/ 43 w 76"/>
                  <a:gd name="T69" fmla="*/ 37 h 75"/>
                  <a:gd name="T70" fmla="*/ 38 w 76"/>
                  <a:gd name="T71" fmla="*/ 32 h 75"/>
                  <a:gd name="T72" fmla="*/ 12 w 76"/>
                  <a:gd name="T73" fmla="*/ 37 h 75"/>
                  <a:gd name="T74" fmla="*/ 27 w 76"/>
                  <a:gd name="T75" fmla="*/ 37 h 75"/>
                  <a:gd name="T76" fmla="*/ 38 w 76"/>
                  <a:gd name="T77" fmla="*/ 63 h 75"/>
                  <a:gd name="T78" fmla="*/ 38 w 76"/>
                  <a:gd name="T79" fmla="*/ 48 h 75"/>
                  <a:gd name="T80" fmla="*/ 38 w 76"/>
                  <a:gd name="T81" fmla="*/ 63 h 75"/>
                  <a:gd name="T82" fmla="*/ 49 w 76"/>
                  <a:gd name="T83" fmla="*/ 37 h 75"/>
                  <a:gd name="T84" fmla="*/ 64 w 76"/>
                  <a:gd name="T85" fmla="*/ 37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76" h="75">
                    <a:moveTo>
                      <a:pt x="76" y="39"/>
                    </a:moveTo>
                    <a:cubicBezTo>
                      <a:pt x="76" y="36"/>
                      <a:pt x="76" y="36"/>
                      <a:pt x="76" y="36"/>
                    </a:cubicBezTo>
                    <a:cubicBezTo>
                      <a:pt x="71" y="35"/>
                      <a:pt x="71" y="35"/>
                      <a:pt x="71" y="35"/>
                    </a:cubicBezTo>
                    <a:cubicBezTo>
                      <a:pt x="71" y="34"/>
                      <a:pt x="71" y="33"/>
                      <a:pt x="70" y="31"/>
                    </a:cubicBezTo>
                    <a:cubicBezTo>
                      <a:pt x="75" y="30"/>
                      <a:pt x="75" y="30"/>
                      <a:pt x="75" y="30"/>
                    </a:cubicBezTo>
                    <a:cubicBezTo>
                      <a:pt x="74" y="26"/>
                      <a:pt x="74" y="26"/>
                      <a:pt x="74" y="26"/>
                    </a:cubicBezTo>
                    <a:cubicBezTo>
                      <a:pt x="69" y="27"/>
                      <a:pt x="69" y="27"/>
                      <a:pt x="69" y="27"/>
                    </a:cubicBezTo>
                    <a:cubicBezTo>
                      <a:pt x="69" y="26"/>
                      <a:pt x="68" y="25"/>
                      <a:pt x="68" y="23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0" y="17"/>
                      <a:pt x="70" y="17"/>
                      <a:pt x="70" y="17"/>
                    </a:cubicBezTo>
                    <a:cubicBezTo>
                      <a:pt x="66" y="20"/>
                      <a:pt x="66" y="20"/>
                      <a:pt x="66" y="20"/>
                    </a:cubicBezTo>
                    <a:cubicBezTo>
                      <a:pt x="65" y="18"/>
                      <a:pt x="64" y="17"/>
                      <a:pt x="63" y="16"/>
                    </a:cubicBezTo>
                    <a:cubicBezTo>
                      <a:pt x="66" y="12"/>
                      <a:pt x="66" y="12"/>
                      <a:pt x="66" y="12"/>
                    </a:cubicBezTo>
                    <a:cubicBezTo>
                      <a:pt x="64" y="9"/>
                      <a:pt x="64" y="9"/>
                      <a:pt x="64" y="9"/>
                    </a:cubicBezTo>
                    <a:cubicBezTo>
                      <a:pt x="60" y="13"/>
                      <a:pt x="60" y="13"/>
                      <a:pt x="60" y="13"/>
                    </a:cubicBezTo>
                    <a:cubicBezTo>
                      <a:pt x="59" y="12"/>
                      <a:pt x="58" y="11"/>
                      <a:pt x="57" y="10"/>
                    </a:cubicBezTo>
                    <a:cubicBezTo>
                      <a:pt x="59" y="6"/>
                      <a:pt x="59" y="6"/>
                      <a:pt x="59" y="6"/>
                    </a:cubicBezTo>
                    <a:cubicBezTo>
                      <a:pt x="56" y="4"/>
                      <a:pt x="56" y="4"/>
                      <a:pt x="56" y="4"/>
                    </a:cubicBezTo>
                    <a:cubicBezTo>
                      <a:pt x="53" y="8"/>
                      <a:pt x="53" y="8"/>
                      <a:pt x="53" y="8"/>
                    </a:cubicBezTo>
                    <a:cubicBezTo>
                      <a:pt x="52" y="7"/>
                      <a:pt x="51" y="7"/>
                      <a:pt x="49" y="6"/>
                    </a:cubicBezTo>
                    <a:cubicBezTo>
                      <a:pt x="50" y="2"/>
                      <a:pt x="50" y="2"/>
                      <a:pt x="50" y="2"/>
                    </a:cubicBezTo>
                    <a:cubicBezTo>
                      <a:pt x="47" y="1"/>
                      <a:pt x="47" y="1"/>
                      <a:pt x="47" y="1"/>
                    </a:cubicBezTo>
                    <a:cubicBezTo>
                      <a:pt x="45" y="5"/>
                      <a:pt x="45" y="5"/>
                      <a:pt x="45" y="5"/>
                    </a:cubicBezTo>
                    <a:cubicBezTo>
                      <a:pt x="44" y="5"/>
                      <a:pt x="42" y="5"/>
                      <a:pt x="40" y="5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36" y="5"/>
                      <a:pt x="36" y="5"/>
                      <a:pt x="36" y="5"/>
                    </a:cubicBezTo>
                    <a:cubicBezTo>
                      <a:pt x="35" y="5"/>
                      <a:pt x="33" y="5"/>
                      <a:pt x="32" y="5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27" y="1"/>
                      <a:pt x="27" y="1"/>
                      <a:pt x="27" y="1"/>
                    </a:cubicBezTo>
                    <a:cubicBezTo>
                      <a:pt x="28" y="6"/>
                      <a:pt x="28" y="6"/>
                      <a:pt x="28" y="6"/>
                    </a:cubicBezTo>
                    <a:cubicBezTo>
                      <a:pt x="27" y="6"/>
                      <a:pt x="25" y="7"/>
                      <a:pt x="24" y="8"/>
                    </a:cubicBezTo>
                    <a:cubicBezTo>
                      <a:pt x="21" y="4"/>
                      <a:pt x="21" y="4"/>
                      <a:pt x="21" y="4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20" y="10"/>
                      <a:pt x="20" y="10"/>
                      <a:pt x="20" y="10"/>
                    </a:cubicBezTo>
                    <a:cubicBezTo>
                      <a:pt x="19" y="11"/>
                      <a:pt x="18" y="12"/>
                      <a:pt x="16" y="13"/>
                    </a:cubicBezTo>
                    <a:cubicBezTo>
                      <a:pt x="13" y="9"/>
                      <a:pt x="13" y="9"/>
                      <a:pt x="13" y="9"/>
                    </a:cubicBezTo>
                    <a:cubicBezTo>
                      <a:pt x="10" y="12"/>
                      <a:pt x="10" y="12"/>
                      <a:pt x="10" y="12"/>
                    </a:cubicBezTo>
                    <a:cubicBezTo>
                      <a:pt x="14" y="16"/>
                      <a:pt x="14" y="16"/>
                      <a:pt x="14" y="16"/>
                    </a:cubicBezTo>
                    <a:cubicBezTo>
                      <a:pt x="13" y="17"/>
                      <a:pt x="12" y="18"/>
                      <a:pt x="11" y="19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5" y="20"/>
                      <a:pt x="5" y="20"/>
                      <a:pt x="5" y="20"/>
                    </a:cubicBezTo>
                    <a:cubicBezTo>
                      <a:pt x="9" y="22"/>
                      <a:pt x="9" y="22"/>
                      <a:pt x="9" y="22"/>
                    </a:cubicBezTo>
                    <a:cubicBezTo>
                      <a:pt x="8" y="24"/>
                      <a:pt x="8" y="25"/>
                      <a:pt x="7" y="26"/>
                    </a:cubicBezTo>
                    <a:cubicBezTo>
                      <a:pt x="2" y="25"/>
                      <a:pt x="2" y="25"/>
                      <a:pt x="2" y="25"/>
                    </a:cubicBezTo>
                    <a:cubicBezTo>
                      <a:pt x="1" y="29"/>
                      <a:pt x="1" y="29"/>
                      <a:pt x="1" y="29"/>
                    </a:cubicBezTo>
                    <a:cubicBezTo>
                      <a:pt x="6" y="30"/>
                      <a:pt x="6" y="30"/>
                      <a:pt x="6" y="30"/>
                    </a:cubicBezTo>
                    <a:cubicBezTo>
                      <a:pt x="6" y="32"/>
                      <a:pt x="5" y="34"/>
                      <a:pt x="5" y="35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41"/>
                      <a:pt x="6" y="42"/>
                      <a:pt x="6" y="43"/>
                    </a:cubicBezTo>
                    <a:cubicBezTo>
                      <a:pt x="1" y="45"/>
                      <a:pt x="1" y="45"/>
                      <a:pt x="1" y="45"/>
                    </a:cubicBezTo>
                    <a:cubicBezTo>
                      <a:pt x="2" y="48"/>
                      <a:pt x="2" y="48"/>
                      <a:pt x="2" y="48"/>
                    </a:cubicBezTo>
                    <a:cubicBezTo>
                      <a:pt x="7" y="47"/>
                      <a:pt x="7" y="47"/>
                      <a:pt x="7" y="47"/>
                    </a:cubicBezTo>
                    <a:cubicBezTo>
                      <a:pt x="7" y="49"/>
                      <a:pt x="8" y="50"/>
                      <a:pt x="9" y="51"/>
                    </a:cubicBezTo>
                    <a:cubicBezTo>
                      <a:pt x="4" y="54"/>
                      <a:pt x="4" y="54"/>
                      <a:pt x="4" y="54"/>
                    </a:cubicBezTo>
                    <a:cubicBezTo>
                      <a:pt x="6" y="57"/>
                      <a:pt x="6" y="57"/>
                      <a:pt x="6" y="57"/>
                    </a:cubicBezTo>
                    <a:cubicBezTo>
                      <a:pt x="11" y="55"/>
                      <a:pt x="11" y="55"/>
                      <a:pt x="11" y="55"/>
                    </a:cubicBezTo>
                    <a:cubicBezTo>
                      <a:pt x="11" y="56"/>
                      <a:pt x="12" y="58"/>
                      <a:pt x="14" y="59"/>
                    </a:cubicBezTo>
                    <a:cubicBezTo>
                      <a:pt x="10" y="63"/>
                      <a:pt x="10" y="63"/>
                      <a:pt x="10" y="63"/>
                    </a:cubicBezTo>
                    <a:cubicBezTo>
                      <a:pt x="13" y="65"/>
                      <a:pt x="13" y="65"/>
                      <a:pt x="13" y="65"/>
                    </a:cubicBezTo>
                    <a:cubicBezTo>
                      <a:pt x="16" y="62"/>
                      <a:pt x="16" y="62"/>
                      <a:pt x="16" y="62"/>
                    </a:cubicBezTo>
                    <a:cubicBezTo>
                      <a:pt x="17" y="63"/>
                      <a:pt x="18" y="64"/>
                      <a:pt x="20" y="64"/>
                    </a:cubicBezTo>
                    <a:cubicBezTo>
                      <a:pt x="17" y="69"/>
                      <a:pt x="17" y="69"/>
                      <a:pt x="17" y="69"/>
                    </a:cubicBezTo>
                    <a:cubicBezTo>
                      <a:pt x="20" y="71"/>
                      <a:pt x="20" y="71"/>
                      <a:pt x="20" y="71"/>
                    </a:cubicBezTo>
                    <a:cubicBezTo>
                      <a:pt x="23" y="67"/>
                      <a:pt x="23" y="67"/>
                      <a:pt x="23" y="67"/>
                    </a:cubicBezTo>
                    <a:cubicBezTo>
                      <a:pt x="24" y="67"/>
                      <a:pt x="26" y="68"/>
                      <a:pt x="27" y="68"/>
                    </a:cubicBezTo>
                    <a:cubicBezTo>
                      <a:pt x="26" y="73"/>
                      <a:pt x="26" y="73"/>
                      <a:pt x="26" y="73"/>
                    </a:cubicBezTo>
                    <a:cubicBezTo>
                      <a:pt x="30" y="74"/>
                      <a:pt x="30" y="74"/>
                      <a:pt x="30" y="74"/>
                    </a:cubicBezTo>
                    <a:cubicBezTo>
                      <a:pt x="31" y="69"/>
                      <a:pt x="31" y="69"/>
                      <a:pt x="31" y="69"/>
                    </a:cubicBezTo>
                    <a:cubicBezTo>
                      <a:pt x="33" y="70"/>
                      <a:pt x="34" y="70"/>
                      <a:pt x="36" y="70"/>
                    </a:cubicBezTo>
                    <a:cubicBezTo>
                      <a:pt x="36" y="75"/>
                      <a:pt x="36" y="75"/>
                      <a:pt x="36" y="75"/>
                    </a:cubicBezTo>
                    <a:cubicBezTo>
                      <a:pt x="40" y="75"/>
                      <a:pt x="40" y="75"/>
                      <a:pt x="40" y="75"/>
                    </a:cubicBezTo>
                    <a:cubicBezTo>
                      <a:pt x="40" y="70"/>
                      <a:pt x="40" y="70"/>
                      <a:pt x="40" y="70"/>
                    </a:cubicBezTo>
                    <a:cubicBezTo>
                      <a:pt x="42" y="70"/>
                      <a:pt x="43" y="70"/>
                      <a:pt x="44" y="70"/>
                    </a:cubicBezTo>
                    <a:cubicBezTo>
                      <a:pt x="46" y="74"/>
                      <a:pt x="46" y="74"/>
                      <a:pt x="46" y="74"/>
                    </a:cubicBezTo>
                    <a:cubicBezTo>
                      <a:pt x="49" y="73"/>
                      <a:pt x="49" y="73"/>
                      <a:pt x="49" y="73"/>
                    </a:cubicBezTo>
                    <a:cubicBezTo>
                      <a:pt x="48" y="69"/>
                      <a:pt x="48" y="69"/>
                      <a:pt x="48" y="69"/>
                    </a:cubicBezTo>
                    <a:cubicBezTo>
                      <a:pt x="50" y="68"/>
                      <a:pt x="51" y="68"/>
                      <a:pt x="52" y="67"/>
                    </a:cubicBezTo>
                    <a:cubicBezTo>
                      <a:pt x="55" y="71"/>
                      <a:pt x="55" y="71"/>
                      <a:pt x="55" y="71"/>
                    </a:cubicBezTo>
                    <a:cubicBezTo>
                      <a:pt x="58" y="69"/>
                      <a:pt x="58" y="69"/>
                      <a:pt x="58" y="69"/>
                    </a:cubicBezTo>
                    <a:cubicBezTo>
                      <a:pt x="56" y="65"/>
                      <a:pt x="56" y="65"/>
                      <a:pt x="56" y="65"/>
                    </a:cubicBezTo>
                    <a:cubicBezTo>
                      <a:pt x="57" y="64"/>
                      <a:pt x="59" y="63"/>
                      <a:pt x="60" y="62"/>
                    </a:cubicBezTo>
                    <a:cubicBezTo>
                      <a:pt x="64" y="65"/>
                      <a:pt x="64" y="65"/>
                      <a:pt x="64" y="65"/>
                    </a:cubicBezTo>
                    <a:cubicBezTo>
                      <a:pt x="66" y="63"/>
                      <a:pt x="66" y="63"/>
                      <a:pt x="66" y="63"/>
                    </a:cubicBezTo>
                    <a:cubicBezTo>
                      <a:pt x="63" y="59"/>
                      <a:pt x="63" y="59"/>
                      <a:pt x="63" y="59"/>
                    </a:cubicBezTo>
                    <a:cubicBezTo>
                      <a:pt x="64" y="58"/>
                      <a:pt x="64" y="57"/>
                      <a:pt x="65" y="56"/>
                    </a:cubicBezTo>
                    <a:cubicBezTo>
                      <a:pt x="70" y="58"/>
                      <a:pt x="70" y="58"/>
                      <a:pt x="70" y="58"/>
                    </a:cubicBezTo>
                    <a:cubicBezTo>
                      <a:pt x="71" y="55"/>
                      <a:pt x="71" y="55"/>
                      <a:pt x="71" y="55"/>
                    </a:cubicBezTo>
                    <a:cubicBezTo>
                      <a:pt x="67" y="52"/>
                      <a:pt x="67" y="52"/>
                      <a:pt x="67" y="52"/>
                    </a:cubicBezTo>
                    <a:cubicBezTo>
                      <a:pt x="68" y="51"/>
                      <a:pt x="69" y="50"/>
                      <a:pt x="69" y="48"/>
                    </a:cubicBezTo>
                    <a:cubicBezTo>
                      <a:pt x="74" y="49"/>
                      <a:pt x="74" y="49"/>
                      <a:pt x="74" y="49"/>
                    </a:cubicBezTo>
                    <a:cubicBezTo>
                      <a:pt x="75" y="46"/>
                      <a:pt x="75" y="46"/>
                      <a:pt x="75" y="46"/>
                    </a:cubicBezTo>
                    <a:cubicBezTo>
                      <a:pt x="70" y="44"/>
                      <a:pt x="70" y="44"/>
                      <a:pt x="70" y="44"/>
                    </a:cubicBezTo>
                    <a:cubicBezTo>
                      <a:pt x="71" y="43"/>
                      <a:pt x="71" y="41"/>
                      <a:pt x="71" y="39"/>
                    </a:cubicBezTo>
                    <a:lnTo>
                      <a:pt x="76" y="39"/>
                    </a:lnTo>
                    <a:close/>
                    <a:moveTo>
                      <a:pt x="38" y="11"/>
                    </a:moveTo>
                    <a:cubicBezTo>
                      <a:pt x="45" y="11"/>
                      <a:pt x="51" y="14"/>
                      <a:pt x="55" y="18"/>
                    </a:cubicBezTo>
                    <a:cubicBezTo>
                      <a:pt x="44" y="29"/>
                      <a:pt x="44" y="29"/>
                      <a:pt x="44" y="29"/>
                    </a:cubicBezTo>
                    <a:cubicBezTo>
                      <a:pt x="43" y="27"/>
                      <a:pt x="40" y="27"/>
                      <a:pt x="38" y="27"/>
                    </a:cubicBezTo>
                    <a:cubicBezTo>
                      <a:pt x="36" y="27"/>
                      <a:pt x="34" y="27"/>
                      <a:pt x="33" y="28"/>
                    </a:cubicBezTo>
                    <a:cubicBezTo>
                      <a:pt x="22" y="17"/>
                      <a:pt x="22" y="17"/>
                      <a:pt x="22" y="17"/>
                    </a:cubicBezTo>
                    <a:cubicBezTo>
                      <a:pt x="26" y="13"/>
                      <a:pt x="32" y="11"/>
                      <a:pt x="38" y="11"/>
                    </a:cubicBezTo>
                    <a:close/>
                    <a:moveTo>
                      <a:pt x="43" y="37"/>
                    </a:moveTo>
                    <a:cubicBezTo>
                      <a:pt x="43" y="40"/>
                      <a:pt x="41" y="42"/>
                      <a:pt x="38" y="42"/>
                    </a:cubicBezTo>
                    <a:cubicBezTo>
                      <a:pt x="35" y="42"/>
                      <a:pt x="33" y="40"/>
                      <a:pt x="33" y="37"/>
                    </a:cubicBezTo>
                    <a:cubicBezTo>
                      <a:pt x="33" y="35"/>
                      <a:pt x="35" y="32"/>
                      <a:pt x="38" y="32"/>
                    </a:cubicBezTo>
                    <a:cubicBezTo>
                      <a:pt x="41" y="32"/>
                      <a:pt x="43" y="35"/>
                      <a:pt x="43" y="37"/>
                    </a:cubicBezTo>
                    <a:close/>
                    <a:moveTo>
                      <a:pt x="19" y="54"/>
                    </a:moveTo>
                    <a:cubicBezTo>
                      <a:pt x="15" y="50"/>
                      <a:pt x="12" y="44"/>
                      <a:pt x="12" y="37"/>
                    </a:cubicBezTo>
                    <a:cubicBezTo>
                      <a:pt x="12" y="31"/>
                      <a:pt x="15" y="24"/>
                      <a:pt x="19" y="20"/>
                    </a:cubicBezTo>
                    <a:cubicBezTo>
                      <a:pt x="30" y="31"/>
                      <a:pt x="30" y="31"/>
                      <a:pt x="30" y="31"/>
                    </a:cubicBezTo>
                    <a:cubicBezTo>
                      <a:pt x="28" y="32"/>
                      <a:pt x="27" y="35"/>
                      <a:pt x="27" y="37"/>
                    </a:cubicBezTo>
                    <a:cubicBezTo>
                      <a:pt x="27" y="40"/>
                      <a:pt x="28" y="42"/>
                      <a:pt x="29" y="44"/>
                    </a:cubicBezTo>
                    <a:lnTo>
                      <a:pt x="19" y="54"/>
                    </a:lnTo>
                    <a:close/>
                    <a:moveTo>
                      <a:pt x="38" y="63"/>
                    </a:moveTo>
                    <a:cubicBezTo>
                      <a:pt x="32" y="63"/>
                      <a:pt x="26" y="61"/>
                      <a:pt x="21" y="57"/>
                    </a:cubicBezTo>
                    <a:cubicBezTo>
                      <a:pt x="32" y="46"/>
                      <a:pt x="32" y="46"/>
                      <a:pt x="32" y="46"/>
                    </a:cubicBezTo>
                    <a:cubicBezTo>
                      <a:pt x="34" y="47"/>
                      <a:pt x="36" y="48"/>
                      <a:pt x="38" y="48"/>
                    </a:cubicBezTo>
                    <a:cubicBezTo>
                      <a:pt x="41" y="48"/>
                      <a:pt x="43" y="47"/>
                      <a:pt x="45" y="46"/>
                    </a:cubicBezTo>
                    <a:cubicBezTo>
                      <a:pt x="56" y="56"/>
                      <a:pt x="56" y="56"/>
                      <a:pt x="56" y="56"/>
                    </a:cubicBezTo>
                    <a:cubicBezTo>
                      <a:pt x="51" y="61"/>
                      <a:pt x="45" y="63"/>
                      <a:pt x="38" y="63"/>
                    </a:cubicBezTo>
                    <a:close/>
                    <a:moveTo>
                      <a:pt x="58" y="54"/>
                    </a:moveTo>
                    <a:cubicBezTo>
                      <a:pt x="47" y="43"/>
                      <a:pt x="47" y="43"/>
                      <a:pt x="47" y="43"/>
                    </a:cubicBezTo>
                    <a:cubicBezTo>
                      <a:pt x="48" y="41"/>
                      <a:pt x="49" y="39"/>
                      <a:pt x="49" y="37"/>
                    </a:cubicBezTo>
                    <a:cubicBezTo>
                      <a:pt x="49" y="35"/>
                      <a:pt x="48" y="33"/>
                      <a:pt x="47" y="31"/>
                    </a:cubicBezTo>
                    <a:cubicBezTo>
                      <a:pt x="58" y="20"/>
                      <a:pt x="58" y="20"/>
                      <a:pt x="58" y="20"/>
                    </a:cubicBezTo>
                    <a:cubicBezTo>
                      <a:pt x="62" y="25"/>
                      <a:pt x="64" y="31"/>
                      <a:pt x="64" y="37"/>
                    </a:cubicBezTo>
                    <a:cubicBezTo>
                      <a:pt x="64" y="44"/>
                      <a:pt x="62" y="49"/>
                      <a:pt x="58" y="54"/>
                    </a:cubicBez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23" name="Freeform 33"/>
              <p:cNvSpPr>
                <a:spLocks noEditPoints="1"/>
              </p:cNvSpPr>
              <p:nvPr/>
            </p:nvSpPr>
            <p:spPr bwMode="auto">
              <a:xfrm>
                <a:off x="2591673" y="2429816"/>
                <a:ext cx="264159" cy="44027"/>
              </a:xfrm>
              <a:custGeom>
                <a:avLst/>
                <a:gdLst>
                  <a:gd name="T0" fmla="*/ 61 w 66"/>
                  <a:gd name="T1" fmla="*/ 11 h 11"/>
                  <a:gd name="T2" fmla="*/ 6 w 66"/>
                  <a:gd name="T3" fmla="*/ 11 h 11"/>
                  <a:gd name="T4" fmla="*/ 0 w 66"/>
                  <a:gd name="T5" fmla="*/ 6 h 11"/>
                  <a:gd name="T6" fmla="*/ 6 w 66"/>
                  <a:gd name="T7" fmla="*/ 0 h 11"/>
                  <a:gd name="T8" fmla="*/ 61 w 66"/>
                  <a:gd name="T9" fmla="*/ 0 h 11"/>
                  <a:gd name="T10" fmla="*/ 66 w 66"/>
                  <a:gd name="T11" fmla="*/ 6 h 11"/>
                  <a:gd name="T12" fmla="*/ 61 w 66"/>
                  <a:gd name="T13" fmla="*/ 11 h 11"/>
                  <a:gd name="T14" fmla="*/ 6 w 66"/>
                  <a:gd name="T15" fmla="*/ 3 h 11"/>
                  <a:gd name="T16" fmla="*/ 3 w 66"/>
                  <a:gd name="T17" fmla="*/ 6 h 11"/>
                  <a:gd name="T18" fmla="*/ 6 w 66"/>
                  <a:gd name="T19" fmla="*/ 8 h 11"/>
                  <a:gd name="T20" fmla="*/ 61 w 66"/>
                  <a:gd name="T21" fmla="*/ 8 h 11"/>
                  <a:gd name="T22" fmla="*/ 64 w 66"/>
                  <a:gd name="T23" fmla="*/ 6 h 11"/>
                  <a:gd name="T24" fmla="*/ 61 w 66"/>
                  <a:gd name="T25" fmla="*/ 3 h 11"/>
                  <a:gd name="T26" fmla="*/ 6 w 66"/>
                  <a:gd name="T27" fmla="*/ 3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6" h="11">
                    <a:moveTo>
                      <a:pt x="61" y="11"/>
                    </a:moveTo>
                    <a:cubicBezTo>
                      <a:pt x="6" y="11"/>
                      <a:pt x="6" y="11"/>
                      <a:pt x="6" y="11"/>
                    </a:cubicBezTo>
                    <a:cubicBezTo>
                      <a:pt x="3" y="11"/>
                      <a:pt x="0" y="9"/>
                      <a:pt x="0" y="6"/>
                    </a:cubicBezTo>
                    <a:cubicBezTo>
                      <a:pt x="0" y="3"/>
                      <a:pt x="3" y="0"/>
                      <a:pt x="6" y="0"/>
                    </a:cubicBezTo>
                    <a:cubicBezTo>
                      <a:pt x="61" y="0"/>
                      <a:pt x="61" y="0"/>
                      <a:pt x="61" y="0"/>
                    </a:cubicBezTo>
                    <a:cubicBezTo>
                      <a:pt x="64" y="0"/>
                      <a:pt x="66" y="3"/>
                      <a:pt x="66" y="6"/>
                    </a:cubicBezTo>
                    <a:cubicBezTo>
                      <a:pt x="66" y="9"/>
                      <a:pt x="64" y="11"/>
                      <a:pt x="61" y="11"/>
                    </a:cubicBezTo>
                    <a:close/>
                    <a:moveTo>
                      <a:pt x="6" y="3"/>
                    </a:moveTo>
                    <a:cubicBezTo>
                      <a:pt x="4" y="3"/>
                      <a:pt x="3" y="4"/>
                      <a:pt x="3" y="6"/>
                    </a:cubicBezTo>
                    <a:cubicBezTo>
                      <a:pt x="3" y="7"/>
                      <a:pt x="4" y="8"/>
                      <a:pt x="6" y="8"/>
                    </a:cubicBezTo>
                    <a:cubicBezTo>
                      <a:pt x="61" y="8"/>
                      <a:pt x="61" y="8"/>
                      <a:pt x="61" y="8"/>
                    </a:cubicBezTo>
                    <a:cubicBezTo>
                      <a:pt x="62" y="8"/>
                      <a:pt x="64" y="7"/>
                      <a:pt x="64" y="6"/>
                    </a:cubicBezTo>
                    <a:cubicBezTo>
                      <a:pt x="64" y="4"/>
                      <a:pt x="62" y="3"/>
                      <a:pt x="61" y="3"/>
                    </a:cubicBezTo>
                    <a:lnTo>
                      <a:pt x="6" y="3"/>
                    </a:ln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24" name="Freeform 34"/>
              <p:cNvSpPr>
                <a:spLocks noEditPoints="1"/>
              </p:cNvSpPr>
              <p:nvPr/>
            </p:nvSpPr>
            <p:spPr bwMode="auto">
              <a:xfrm>
                <a:off x="2591673" y="2324830"/>
                <a:ext cx="44027" cy="96520"/>
              </a:xfrm>
              <a:custGeom>
                <a:avLst/>
                <a:gdLst>
                  <a:gd name="T0" fmla="*/ 6 w 11"/>
                  <a:gd name="T1" fmla="*/ 24 h 24"/>
                  <a:gd name="T2" fmla="*/ 0 w 11"/>
                  <a:gd name="T3" fmla="*/ 19 h 24"/>
                  <a:gd name="T4" fmla="*/ 0 w 11"/>
                  <a:gd name="T5" fmla="*/ 5 h 24"/>
                  <a:gd name="T6" fmla="*/ 6 w 11"/>
                  <a:gd name="T7" fmla="*/ 0 h 24"/>
                  <a:gd name="T8" fmla="*/ 11 w 11"/>
                  <a:gd name="T9" fmla="*/ 5 h 24"/>
                  <a:gd name="T10" fmla="*/ 11 w 11"/>
                  <a:gd name="T11" fmla="*/ 19 h 24"/>
                  <a:gd name="T12" fmla="*/ 6 w 11"/>
                  <a:gd name="T13" fmla="*/ 24 h 24"/>
                  <a:gd name="T14" fmla="*/ 6 w 11"/>
                  <a:gd name="T15" fmla="*/ 3 h 24"/>
                  <a:gd name="T16" fmla="*/ 3 w 11"/>
                  <a:gd name="T17" fmla="*/ 5 h 24"/>
                  <a:gd name="T18" fmla="*/ 3 w 11"/>
                  <a:gd name="T19" fmla="*/ 19 h 24"/>
                  <a:gd name="T20" fmla="*/ 6 w 11"/>
                  <a:gd name="T21" fmla="*/ 21 h 24"/>
                  <a:gd name="T22" fmla="*/ 8 w 11"/>
                  <a:gd name="T23" fmla="*/ 19 h 24"/>
                  <a:gd name="T24" fmla="*/ 8 w 11"/>
                  <a:gd name="T25" fmla="*/ 5 h 24"/>
                  <a:gd name="T26" fmla="*/ 6 w 11"/>
                  <a:gd name="T27" fmla="*/ 3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" h="24">
                    <a:moveTo>
                      <a:pt x="6" y="24"/>
                    </a:moveTo>
                    <a:cubicBezTo>
                      <a:pt x="3" y="24"/>
                      <a:pt x="0" y="22"/>
                      <a:pt x="0" y="19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3" y="0"/>
                      <a:pt x="6" y="0"/>
                    </a:cubicBezTo>
                    <a:cubicBezTo>
                      <a:pt x="9" y="0"/>
                      <a:pt x="11" y="2"/>
                      <a:pt x="11" y="5"/>
                    </a:cubicBezTo>
                    <a:cubicBezTo>
                      <a:pt x="11" y="19"/>
                      <a:pt x="11" y="19"/>
                      <a:pt x="11" y="19"/>
                    </a:cubicBezTo>
                    <a:cubicBezTo>
                      <a:pt x="11" y="22"/>
                      <a:pt x="9" y="24"/>
                      <a:pt x="6" y="24"/>
                    </a:cubicBezTo>
                    <a:close/>
                    <a:moveTo>
                      <a:pt x="6" y="3"/>
                    </a:moveTo>
                    <a:cubicBezTo>
                      <a:pt x="4" y="3"/>
                      <a:pt x="3" y="4"/>
                      <a:pt x="3" y="5"/>
                    </a:cubicBezTo>
                    <a:cubicBezTo>
                      <a:pt x="3" y="19"/>
                      <a:pt x="3" y="19"/>
                      <a:pt x="3" y="19"/>
                    </a:cubicBezTo>
                    <a:cubicBezTo>
                      <a:pt x="3" y="20"/>
                      <a:pt x="4" y="21"/>
                      <a:pt x="6" y="21"/>
                    </a:cubicBezTo>
                    <a:cubicBezTo>
                      <a:pt x="7" y="21"/>
                      <a:pt x="8" y="20"/>
                      <a:pt x="8" y="19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4"/>
                      <a:pt x="7" y="3"/>
                      <a:pt x="6" y="3"/>
                    </a:cubicBez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25" name="Freeform 35"/>
              <p:cNvSpPr>
                <a:spLocks noEditPoints="1"/>
              </p:cNvSpPr>
              <p:nvPr/>
            </p:nvSpPr>
            <p:spPr bwMode="auto">
              <a:xfrm>
                <a:off x="2647553" y="2289271"/>
                <a:ext cx="44027" cy="132079"/>
              </a:xfrm>
              <a:custGeom>
                <a:avLst/>
                <a:gdLst>
                  <a:gd name="T0" fmla="*/ 5 w 11"/>
                  <a:gd name="T1" fmla="*/ 33 h 33"/>
                  <a:gd name="T2" fmla="*/ 0 w 11"/>
                  <a:gd name="T3" fmla="*/ 28 h 33"/>
                  <a:gd name="T4" fmla="*/ 0 w 11"/>
                  <a:gd name="T5" fmla="*/ 5 h 33"/>
                  <a:gd name="T6" fmla="*/ 5 w 11"/>
                  <a:gd name="T7" fmla="*/ 0 h 33"/>
                  <a:gd name="T8" fmla="*/ 11 w 11"/>
                  <a:gd name="T9" fmla="*/ 5 h 33"/>
                  <a:gd name="T10" fmla="*/ 11 w 11"/>
                  <a:gd name="T11" fmla="*/ 28 h 33"/>
                  <a:gd name="T12" fmla="*/ 5 w 11"/>
                  <a:gd name="T13" fmla="*/ 33 h 33"/>
                  <a:gd name="T14" fmla="*/ 5 w 11"/>
                  <a:gd name="T15" fmla="*/ 2 h 33"/>
                  <a:gd name="T16" fmla="*/ 3 w 11"/>
                  <a:gd name="T17" fmla="*/ 5 h 33"/>
                  <a:gd name="T18" fmla="*/ 3 w 11"/>
                  <a:gd name="T19" fmla="*/ 28 h 33"/>
                  <a:gd name="T20" fmla="*/ 5 w 11"/>
                  <a:gd name="T21" fmla="*/ 30 h 33"/>
                  <a:gd name="T22" fmla="*/ 8 w 11"/>
                  <a:gd name="T23" fmla="*/ 28 h 33"/>
                  <a:gd name="T24" fmla="*/ 8 w 11"/>
                  <a:gd name="T25" fmla="*/ 5 h 33"/>
                  <a:gd name="T26" fmla="*/ 5 w 11"/>
                  <a:gd name="T27" fmla="*/ 2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" h="33">
                    <a:moveTo>
                      <a:pt x="5" y="33"/>
                    </a:moveTo>
                    <a:cubicBezTo>
                      <a:pt x="2" y="33"/>
                      <a:pt x="0" y="31"/>
                      <a:pt x="0" y="28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8" y="0"/>
                      <a:pt x="11" y="2"/>
                      <a:pt x="11" y="5"/>
                    </a:cubicBezTo>
                    <a:cubicBezTo>
                      <a:pt x="11" y="28"/>
                      <a:pt x="11" y="28"/>
                      <a:pt x="11" y="28"/>
                    </a:cubicBezTo>
                    <a:cubicBezTo>
                      <a:pt x="11" y="31"/>
                      <a:pt x="8" y="33"/>
                      <a:pt x="5" y="33"/>
                    </a:cubicBezTo>
                    <a:close/>
                    <a:moveTo>
                      <a:pt x="5" y="2"/>
                    </a:moveTo>
                    <a:cubicBezTo>
                      <a:pt x="4" y="2"/>
                      <a:pt x="3" y="4"/>
                      <a:pt x="3" y="5"/>
                    </a:cubicBezTo>
                    <a:cubicBezTo>
                      <a:pt x="3" y="28"/>
                      <a:pt x="3" y="28"/>
                      <a:pt x="3" y="28"/>
                    </a:cubicBezTo>
                    <a:cubicBezTo>
                      <a:pt x="3" y="29"/>
                      <a:pt x="4" y="30"/>
                      <a:pt x="5" y="30"/>
                    </a:cubicBezTo>
                    <a:cubicBezTo>
                      <a:pt x="7" y="30"/>
                      <a:pt x="8" y="29"/>
                      <a:pt x="8" y="28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4"/>
                      <a:pt x="7" y="2"/>
                      <a:pt x="5" y="2"/>
                    </a:cubicBez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26" name="Freeform 36"/>
              <p:cNvSpPr>
                <a:spLocks noEditPoints="1"/>
              </p:cNvSpPr>
              <p:nvPr/>
            </p:nvSpPr>
            <p:spPr bwMode="auto">
              <a:xfrm>
                <a:off x="2703433" y="2253711"/>
                <a:ext cx="40640" cy="167639"/>
              </a:xfrm>
              <a:custGeom>
                <a:avLst/>
                <a:gdLst>
                  <a:gd name="T0" fmla="*/ 5 w 10"/>
                  <a:gd name="T1" fmla="*/ 42 h 42"/>
                  <a:gd name="T2" fmla="*/ 0 w 10"/>
                  <a:gd name="T3" fmla="*/ 37 h 42"/>
                  <a:gd name="T4" fmla="*/ 0 w 10"/>
                  <a:gd name="T5" fmla="*/ 6 h 42"/>
                  <a:gd name="T6" fmla="*/ 5 w 10"/>
                  <a:gd name="T7" fmla="*/ 0 h 42"/>
                  <a:gd name="T8" fmla="*/ 10 w 10"/>
                  <a:gd name="T9" fmla="*/ 6 h 42"/>
                  <a:gd name="T10" fmla="*/ 10 w 10"/>
                  <a:gd name="T11" fmla="*/ 37 h 42"/>
                  <a:gd name="T12" fmla="*/ 5 w 10"/>
                  <a:gd name="T13" fmla="*/ 42 h 42"/>
                  <a:gd name="T14" fmla="*/ 5 w 10"/>
                  <a:gd name="T15" fmla="*/ 3 h 42"/>
                  <a:gd name="T16" fmla="*/ 2 w 10"/>
                  <a:gd name="T17" fmla="*/ 6 h 42"/>
                  <a:gd name="T18" fmla="*/ 2 w 10"/>
                  <a:gd name="T19" fmla="*/ 37 h 42"/>
                  <a:gd name="T20" fmla="*/ 5 w 10"/>
                  <a:gd name="T21" fmla="*/ 39 h 42"/>
                  <a:gd name="T22" fmla="*/ 8 w 10"/>
                  <a:gd name="T23" fmla="*/ 37 h 42"/>
                  <a:gd name="T24" fmla="*/ 8 w 10"/>
                  <a:gd name="T25" fmla="*/ 6 h 42"/>
                  <a:gd name="T26" fmla="*/ 5 w 10"/>
                  <a:gd name="T27" fmla="*/ 3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" h="42">
                    <a:moveTo>
                      <a:pt x="5" y="42"/>
                    </a:moveTo>
                    <a:cubicBezTo>
                      <a:pt x="2" y="42"/>
                      <a:pt x="0" y="40"/>
                      <a:pt x="0" y="37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2" y="0"/>
                      <a:pt x="5" y="0"/>
                    </a:cubicBezTo>
                    <a:cubicBezTo>
                      <a:pt x="8" y="0"/>
                      <a:pt x="10" y="3"/>
                      <a:pt x="10" y="6"/>
                    </a:cubicBezTo>
                    <a:cubicBezTo>
                      <a:pt x="10" y="37"/>
                      <a:pt x="10" y="37"/>
                      <a:pt x="10" y="37"/>
                    </a:cubicBezTo>
                    <a:cubicBezTo>
                      <a:pt x="10" y="40"/>
                      <a:pt x="8" y="42"/>
                      <a:pt x="5" y="42"/>
                    </a:cubicBezTo>
                    <a:close/>
                    <a:moveTo>
                      <a:pt x="5" y="3"/>
                    </a:moveTo>
                    <a:cubicBezTo>
                      <a:pt x="4" y="3"/>
                      <a:pt x="2" y="4"/>
                      <a:pt x="2" y="6"/>
                    </a:cubicBezTo>
                    <a:cubicBezTo>
                      <a:pt x="2" y="37"/>
                      <a:pt x="2" y="37"/>
                      <a:pt x="2" y="37"/>
                    </a:cubicBezTo>
                    <a:cubicBezTo>
                      <a:pt x="2" y="38"/>
                      <a:pt x="4" y="39"/>
                      <a:pt x="5" y="39"/>
                    </a:cubicBezTo>
                    <a:cubicBezTo>
                      <a:pt x="6" y="39"/>
                      <a:pt x="8" y="38"/>
                      <a:pt x="8" y="37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4"/>
                      <a:pt x="6" y="3"/>
                      <a:pt x="5" y="3"/>
                    </a:cubicBez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27" name="Freeform 37"/>
              <p:cNvSpPr>
                <a:spLocks noEditPoints="1"/>
              </p:cNvSpPr>
              <p:nvPr/>
            </p:nvSpPr>
            <p:spPr bwMode="auto">
              <a:xfrm>
                <a:off x="2755926" y="2216457"/>
                <a:ext cx="44027" cy="204892"/>
              </a:xfrm>
              <a:custGeom>
                <a:avLst/>
                <a:gdLst>
                  <a:gd name="T0" fmla="*/ 6 w 11"/>
                  <a:gd name="T1" fmla="*/ 51 h 51"/>
                  <a:gd name="T2" fmla="*/ 0 w 11"/>
                  <a:gd name="T3" fmla="*/ 46 h 51"/>
                  <a:gd name="T4" fmla="*/ 0 w 11"/>
                  <a:gd name="T5" fmla="*/ 5 h 51"/>
                  <a:gd name="T6" fmla="*/ 6 w 11"/>
                  <a:gd name="T7" fmla="*/ 0 h 51"/>
                  <a:gd name="T8" fmla="*/ 11 w 11"/>
                  <a:gd name="T9" fmla="*/ 5 h 51"/>
                  <a:gd name="T10" fmla="*/ 11 w 11"/>
                  <a:gd name="T11" fmla="*/ 46 h 51"/>
                  <a:gd name="T12" fmla="*/ 6 w 11"/>
                  <a:gd name="T13" fmla="*/ 51 h 51"/>
                  <a:gd name="T14" fmla="*/ 6 w 11"/>
                  <a:gd name="T15" fmla="*/ 3 h 51"/>
                  <a:gd name="T16" fmla="*/ 3 w 11"/>
                  <a:gd name="T17" fmla="*/ 5 h 51"/>
                  <a:gd name="T18" fmla="*/ 3 w 11"/>
                  <a:gd name="T19" fmla="*/ 46 h 51"/>
                  <a:gd name="T20" fmla="*/ 6 w 11"/>
                  <a:gd name="T21" fmla="*/ 48 h 51"/>
                  <a:gd name="T22" fmla="*/ 8 w 11"/>
                  <a:gd name="T23" fmla="*/ 46 h 51"/>
                  <a:gd name="T24" fmla="*/ 8 w 11"/>
                  <a:gd name="T25" fmla="*/ 5 h 51"/>
                  <a:gd name="T26" fmla="*/ 6 w 11"/>
                  <a:gd name="T27" fmla="*/ 3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" h="51">
                    <a:moveTo>
                      <a:pt x="6" y="51"/>
                    </a:moveTo>
                    <a:cubicBezTo>
                      <a:pt x="3" y="51"/>
                      <a:pt x="0" y="49"/>
                      <a:pt x="0" y="46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3" y="0"/>
                      <a:pt x="6" y="0"/>
                    </a:cubicBezTo>
                    <a:cubicBezTo>
                      <a:pt x="9" y="0"/>
                      <a:pt x="11" y="2"/>
                      <a:pt x="11" y="5"/>
                    </a:cubicBezTo>
                    <a:cubicBezTo>
                      <a:pt x="11" y="46"/>
                      <a:pt x="11" y="46"/>
                      <a:pt x="11" y="46"/>
                    </a:cubicBezTo>
                    <a:cubicBezTo>
                      <a:pt x="11" y="49"/>
                      <a:pt x="9" y="51"/>
                      <a:pt x="6" y="51"/>
                    </a:cubicBezTo>
                    <a:close/>
                    <a:moveTo>
                      <a:pt x="6" y="3"/>
                    </a:moveTo>
                    <a:cubicBezTo>
                      <a:pt x="4" y="3"/>
                      <a:pt x="3" y="4"/>
                      <a:pt x="3" y="5"/>
                    </a:cubicBezTo>
                    <a:cubicBezTo>
                      <a:pt x="3" y="46"/>
                      <a:pt x="3" y="46"/>
                      <a:pt x="3" y="46"/>
                    </a:cubicBezTo>
                    <a:cubicBezTo>
                      <a:pt x="3" y="47"/>
                      <a:pt x="4" y="48"/>
                      <a:pt x="6" y="48"/>
                    </a:cubicBezTo>
                    <a:cubicBezTo>
                      <a:pt x="7" y="48"/>
                      <a:pt x="8" y="47"/>
                      <a:pt x="8" y="46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4"/>
                      <a:pt x="7" y="3"/>
                      <a:pt x="6" y="3"/>
                    </a:cubicBez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28" name="Freeform 38"/>
              <p:cNvSpPr>
                <a:spLocks noEditPoints="1"/>
              </p:cNvSpPr>
              <p:nvPr/>
            </p:nvSpPr>
            <p:spPr bwMode="auto">
              <a:xfrm>
                <a:off x="2815192" y="2248630"/>
                <a:ext cx="40640" cy="172719"/>
              </a:xfrm>
              <a:custGeom>
                <a:avLst/>
                <a:gdLst>
                  <a:gd name="T0" fmla="*/ 5 w 10"/>
                  <a:gd name="T1" fmla="*/ 43 h 43"/>
                  <a:gd name="T2" fmla="*/ 0 w 10"/>
                  <a:gd name="T3" fmla="*/ 38 h 43"/>
                  <a:gd name="T4" fmla="*/ 0 w 10"/>
                  <a:gd name="T5" fmla="*/ 5 h 43"/>
                  <a:gd name="T6" fmla="*/ 5 w 10"/>
                  <a:gd name="T7" fmla="*/ 0 h 43"/>
                  <a:gd name="T8" fmla="*/ 10 w 10"/>
                  <a:gd name="T9" fmla="*/ 5 h 43"/>
                  <a:gd name="T10" fmla="*/ 10 w 10"/>
                  <a:gd name="T11" fmla="*/ 38 h 43"/>
                  <a:gd name="T12" fmla="*/ 5 w 10"/>
                  <a:gd name="T13" fmla="*/ 43 h 43"/>
                  <a:gd name="T14" fmla="*/ 5 w 10"/>
                  <a:gd name="T15" fmla="*/ 3 h 43"/>
                  <a:gd name="T16" fmla="*/ 3 w 10"/>
                  <a:gd name="T17" fmla="*/ 5 h 43"/>
                  <a:gd name="T18" fmla="*/ 3 w 10"/>
                  <a:gd name="T19" fmla="*/ 38 h 43"/>
                  <a:gd name="T20" fmla="*/ 5 w 10"/>
                  <a:gd name="T21" fmla="*/ 40 h 43"/>
                  <a:gd name="T22" fmla="*/ 8 w 10"/>
                  <a:gd name="T23" fmla="*/ 38 h 43"/>
                  <a:gd name="T24" fmla="*/ 8 w 10"/>
                  <a:gd name="T25" fmla="*/ 5 h 43"/>
                  <a:gd name="T26" fmla="*/ 5 w 10"/>
                  <a:gd name="T27" fmla="*/ 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" h="43">
                    <a:moveTo>
                      <a:pt x="5" y="43"/>
                    </a:moveTo>
                    <a:cubicBezTo>
                      <a:pt x="2" y="43"/>
                      <a:pt x="0" y="41"/>
                      <a:pt x="0" y="38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8" y="0"/>
                      <a:pt x="10" y="2"/>
                      <a:pt x="10" y="5"/>
                    </a:cubicBezTo>
                    <a:cubicBezTo>
                      <a:pt x="10" y="38"/>
                      <a:pt x="10" y="38"/>
                      <a:pt x="10" y="38"/>
                    </a:cubicBezTo>
                    <a:cubicBezTo>
                      <a:pt x="10" y="41"/>
                      <a:pt x="8" y="43"/>
                      <a:pt x="5" y="43"/>
                    </a:cubicBezTo>
                    <a:close/>
                    <a:moveTo>
                      <a:pt x="5" y="3"/>
                    </a:moveTo>
                    <a:cubicBezTo>
                      <a:pt x="4" y="3"/>
                      <a:pt x="3" y="4"/>
                      <a:pt x="3" y="5"/>
                    </a:cubicBezTo>
                    <a:cubicBezTo>
                      <a:pt x="3" y="38"/>
                      <a:pt x="3" y="38"/>
                      <a:pt x="3" y="38"/>
                    </a:cubicBezTo>
                    <a:cubicBezTo>
                      <a:pt x="3" y="39"/>
                      <a:pt x="4" y="40"/>
                      <a:pt x="5" y="40"/>
                    </a:cubicBezTo>
                    <a:cubicBezTo>
                      <a:pt x="6" y="40"/>
                      <a:pt x="8" y="39"/>
                      <a:pt x="8" y="38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4"/>
                      <a:pt x="6" y="3"/>
                      <a:pt x="5" y="3"/>
                    </a:cubicBez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pic>
            <p:nvPicPr>
              <p:cNvPr id="129" name="图片 12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60373" y="3381466"/>
                <a:ext cx="509829" cy="601419"/>
              </a:xfrm>
              <a:prstGeom prst="rect">
                <a:avLst/>
              </a:prstGeom>
            </p:spPr>
          </p:pic>
        </p:grpSp>
        <p:grpSp>
          <p:nvGrpSpPr>
            <p:cNvPr id="132" name="Group 41"/>
            <p:cNvGrpSpPr>
              <a:grpSpLocks noChangeAspect="1"/>
            </p:cNvGrpSpPr>
            <p:nvPr/>
          </p:nvGrpSpPr>
          <p:grpSpPr bwMode="auto">
            <a:xfrm>
              <a:off x="2241448" y="1126215"/>
              <a:ext cx="547688" cy="565150"/>
              <a:chOff x="1324" y="636"/>
              <a:chExt cx="345" cy="356"/>
            </a:xfrm>
            <a:effectLst/>
          </p:grpSpPr>
          <p:sp>
            <p:nvSpPr>
              <p:cNvPr id="133" name="AutoShape 40"/>
              <p:cNvSpPr>
                <a:spLocks noChangeAspect="1" noChangeArrowheads="1" noTextEdit="1"/>
              </p:cNvSpPr>
              <p:nvPr/>
            </p:nvSpPr>
            <p:spPr bwMode="auto">
              <a:xfrm>
                <a:off x="1324" y="636"/>
                <a:ext cx="345" cy="3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34" name="Oval 42"/>
              <p:cNvSpPr>
                <a:spLocks noChangeArrowheads="1"/>
              </p:cNvSpPr>
              <p:nvPr/>
            </p:nvSpPr>
            <p:spPr bwMode="auto">
              <a:xfrm>
                <a:off x="1322" y="657"/>
                <a:ext cx="344" cy="333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35" name="Oval 43"/>
              <p:cNvSpPr>
                <a:spLocks noChangeArrowheads="1"/>
              </p:cNvSpPr>
              <p:nvPr/>
            </p:nvSpPr>
            <p:spPr bwMode="auto">
              <a:xfrm>
                <a:off x="1322" y="636"/>
                <a:ext cx="344" cy="332"/>
              </a:xfrm>
              <a:prstGeom prst="ellipse">
                <a:avLst/>
              </a:prstGeom>
              <a:solidFill>
                <a:srgbClr val="8080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36" name="Freeform 44"/>
              <p:cNvSpPr/>
              <p:nvPr/>
            </p:nvSpPr>
            <p:spPr bwMode="auto">
              <a:xfrm>
                <a:off x="1434" y="695"/>
                <a:ext cx="120" cy="216"/>
              </a:xfrm>
              <a:custGeom>
                <a:avLst/>
                <a:gdLst>
                  <a:gd name="T0" fmla="*/ 49 w 49"/>
                  <a:gd name="T1" fmla="*/ 61 h 91"/>
                  <a:gd name="T2" fmla="*/ 47 w 49"/>
                  <a:gd name="T3" fmla="*/ 69 h 91"/>
                  <a:gd name="T4" fmla="*/ 44 w 49"/>
                  <a:gd name="T5" fmla="*/ 75 h 91"/>
                  <a:gd name="T6" fmla="*/ 38 w 49"/>
                  <a:gd name="T7" fmla="*/ 79 h 91"/>
                  <a:gd name="T8" fmla="*/ 31 w 49"/>
                  <a:gd name="T9" fmla="*/ 81 h 91"/>
                  <a:gd name="T10" fmla="*/ 31 w 49"/>
                  <a:gd name="T11" fmla="*/ 87 h 91"/>
                  <a:gd name="T12" fmla="*/ 31 w 49"/>
                  <a:gd name="T13" fmla="*/ 90 h 91"/>
                  <a:gd name="T14" fmla="*/ 28 w 49"/>
                  <a:gd name="T15" fmla="*/ 91 h 91"/>
                  <a:gd name="T16" fmla="*/ 21 w 49"/>
                  <a:gd name="T17" fmla="*/ 91 h 91"/>
                  <a:gd name="T18" fmla="*/ 19 w 49"/>
                  <a:gd name="T19" fmla="*/ 90 h 91"/>
                  <a:gd name="T20" fmla="*/ 18 w 49"/>
                  <a:gd name="T21" fmla="*/ 87 h 91"/>
                  <a:gd name="T22" fmla="*/ 18 w 49"/>
                  <a:gd name="T23" fmla="*/ 82 h 91"/>
                  <a:gd name="T24" fmla="*/ 7 w 49"/>
                  <a:gd name="T25" fmla="*/ 81 h 91"/>
                  <a:gd name="T26" fmla="*/ 1 w 49"/>
                  <a:gd name="T27" fmla="*/ 78 h 91"/>
                  <a:gd name="T28" fmla="*/ 0 w 49"/>
                  <a:gd name="T29" fmla="*/ 76 h 91"/>
                  <a:gd name="T30" fmla="*/ 1 w 49"/>
                  <a:gd name="T31" fmla="*/ 72 h 91"/>
                  <a:gd name="T32" fmla="*/ 2 w 49"/>
                  <a:gd name="T33" fmla="*/ 69 h 91"/>
                  <a:gd name="T34" fmla="*/ 3 w 49"/>
                  <a:gd name="T35" fmla="*/ 67 h 91"/>
                  <a:gd name="T36" fmla="*/ 4 w 49"/>
                  <a:gd name="T37" fmla="*/ 67 h 91"/>
                  <a:gd name="T38" fmla="*/ 5 w 49"/>
                  <a:gd name="T39" fmla="*/ 68 h 91"/>
                  <a:gd name="T40" fmla="*/ 11 w 49"/>
                  <a:gd name="T41" fmla="*/ 70 h 91"/>
                  <a:gd name="T42" fmla="*/ 20 w 49"/>
                  <a:gd name="T43" fmla="*/ 70 h 91"/>
                  <a:gd name="T44" fmla="*/ 30 w 49"/>
                  <a:gd name="T45" fmla="*/ 69 h 91"/>
                  <a:gd name="T46" fmla="*/ 34 w 49"/>
                  <a:gd name="T47" fmla="*/ 62 h 91"/>
                  <a:gd name="T48" fmla="*/ 32 w 49"/>
                  <a:gd name="T49" fmla="*/ 55 h 91"/>
                  <a:gd name="T50" fmla="*/ 22 w 49"/>
                  <a:gd name="T51" fmla="*/ 50 h 91"/>
                  <a:gd name="T52" fmla="*/ 14 w 49"/>
                  <a:gd name="T53" fmla="*/ 46 h 91"/>
                  <a:gd name="T54" fmla="*/ 8 w 49"/>
                  <a:gd name="T55" fmla="*/ 42 h 91"/>
                  <a:gd name="T56" fmla="*/ 4 w 49"/>
                  <a:gd name="T57" fmla="*/ 36 h 91"/>
                  <a:gd name="T58" fmla="*/ 2 w 49"/>
                  <a:gd name="T59" fmla="*/ 28 h 91"/>
                  <a:gd name="T60" fmla="*/ 6 w 49"/>
                  <a:gd name="T61" fmla="*/ 16 h 91"/>
                  <a:gd name="T62" fmla="*/ 20 w 49"/>
                  <a:gd name="T63" fmla="*/ 9 h 91"/>
                  <a:gd name="T64" fmla="*/ 20 w 49"/>
                  <a:gd name="T65" fmla="*/ 3 h 91"/>
                  <a:gd name="T66" fmla="*/ 21 w 49"/>
                  <a:gd name="T67" fmla="*/ 0 h 91"/>
                  <a:gd name="T68" fmla="*/ 24 w 49"/>
                  <a:gd name="T69" fmla="*/ 0 h 91"/>
                  <a:gd name="T70" fmla="*/ 31 w 49"/>
                  <a:gd name="T71" fmla="*/ 0 h 91"/>
                  <a:gd name="T72" fmla="*/ 33 w 49"/>
                  <a:gd name="T73" fmla="*/ 0 h 91"/>
                  <a:gd name="T74" fmla="*/ 34 w 49"/>
                  <a:gd name="T75" fmla="*/ 4 h 91"/>
                  <a:gd name="T76" fmla="*/ 34 w 49"/>
                  <a:gd name="T77" fmla="*/ 9 h 91"/>
                  <a:gd name="T78" fmla="*/ 40 w 49"/>
                  <a:gd name="T79" fmla="*/ 10 h 91"/>
                  <a:gd name="T80" fmla="*/ 44 w 49"/>
                  <a:gd name="T81" fmla="*/ 11 h 91"/>
                  <a:gd name="T82" fmla="*/ 45 w 49"/>
                  <a:gd name="T83" fmla="*/ 13 h 91"/>
                  <a:gd name="T84" fmla="*/ 44 w 49"/>
                  <a:gd name="T85" fmla="*/ 17 h 91"/>
                  <a:gd name="T86" fmla="*/ 43 w 49"/>
                  <a:gd name="T87" fmla="*/ 20 h 91"/>
                  <a:gd name="T88" fmla="*/ 41 w 49"/>
                  <a:gd name="T89" fmla="*/ 22 h 91"/>
                  <a:gd name="T90" fmla="*/ 36 w 49"/>
                  <a:gd name="T91" fmla="*/ 20 h 91"/>
                  <a:gd name="T92" fmla="*/ 29 w 49"/>
                  <a:gd name="T93" fmla="*/ 20 h 91"/>
                  <a:gd name="T94" fmla="*/ 19 w 49"/>
                  <a:gd name="T95" fmla="*/ 22 h 91"/>
                  <a:gd name="T96" fmla="*/ 16 w 49"/>
                  <a:gd name="T97" fmla="*/ 28 h 91"/>
                  <a:gd name="T98" fmla="*/ 19 w 49"/>
                  <a:gd name="T99" fmla="*/ 34 h 91"/>
                  <a:gd name="T100" fmla="*/ 29 w 49"/>
                  <a:gd name="T101" fmla="*/ 38 h 91"/>
                  <a:gd name="T102" fmla="*/ 43 w 49"/>
                  <a:gd name="T103" fmla="*/ 48 h 91"/>
                  <a:gd name="T104" fmla="*/ 49 w 49"/>
                  <a:gd name="T105" fmla="*/ 61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49" h="91">
                    <a:moveTo>
                      <a:pt x="49" y="61"/>
                    </a:moveTo>
                    <a:cubicBezTo>
                      <a:pt x="49" y="64"/>
                      <a:pt x="48" y="67"/>
                      <a:pt x="47" y="69"/>
                    </a:cubicBezTo>
                    <a:cubicBezTo>
                      <a:pt x="47" y="72"/>
                      <a:pt x="45" y="74"/>
                      <a:pt x="44" y="75"/>
                    </a:cubicBezTo>
                    <a:cubicBezTo>
                      <a:pt x="42" y="77"/>
                      <a:pt x="40" y="78"/>
                      <a:pt x="38" y="79"/>
                    </a:cubicBezTo>
                    <a:cubicBezTo>
                      <a:pt x="36" y="80"/>
                      <a:pt x="34" y="81"/>
                      <a:pt x="31" y="81"/>
                    </a:cubicBezTo>
                    <a:cubicBezTo>
                      <a:pt x="31" y="87"/>
                      <a:pt x="31" y="87"/>
                      <a:pt x="31" y="87"/>
                    </a:cubicBezTo>
                    <a:cubicBezTo>
                      <a:pt x="31" y="89"/>
                      <a:pt x="31" y="90"/>
                      <a:pt x="31" y="90"/>
                    </a:cubicBezTo>
                    <a:cubicBezTo>
                      <a:pt x="31" y="90"/>
                      <a:pt x="30" y="91"/>
                      <a:pt x="28" y="91"/>
                    </a:cubicBezTo>
                    <a:cubicBezTo>
                      <a:pt x="21" y="91"/>
                      <a:pt x="21" y="91"/>
                      <a:pt x="21" y="91"/>
                    </a:cubicBezTo>
                    <a:cubicBezTo>
                      <a:pt x="20" y="91"/>
                      <a:pt x="19" y="90"/>
                      <a:pt x="19" y="90"/>
                    </a:cubicBezTo>
                    <a:cubicBezTo>
                      <a:pt x="18" y="89"/>
                      <a:pt x="18" y="88"/>
                      <a:pt x="18" y="87"/>
                    </a:cubicBezTo>
                    <a:cubicBezTo>
                      <a:pt x="18" y="82"/>
                      <a:pt x="18" y="82"/>
                      <a:pt x="18" y="82"/>
                    </a:cubicBezTo>
                    <a:cubicBezTo>
                      <a:pt x="13" y="82"/>
                      <a:pt x="10" y="82"/>
                      <a:pt x="7" y="81"/>
                    </a:cubicBezTo>
                    <a:cubicBezTo>
                      <a:pt x="4" y="80"/>
                      <a:pt x="2" y="79"/>
                      <a:pt x="1" y="78"/>
                    </a:cubicBezTo>
                    <a:cubicBezTo>
                      <a:pt x="0" y="78"/>
                      <a:pt x="0" y="77"/>
                      <a:pt x="0" y="76"/>
                    </a:cubicBezTo>
                    <a:cubicBezTo>
                      <a:pt x="0" y="75"/>
                      <a:pt x="1" y="73"/>
                      <a:pt x="1" y="72"/>
                    </a:cubicBezTo>
                    <a:cubicBezTo>
                      <a:pt x="1" y="71"/>
                      <a:pt x="2" y="70"/>
                      <a:pt x="2" y="69"/>
                    </a:cubicBezTo>
                    <a:cubicBezTo>
                      <a:pt x="2" y="68"/>
                      <a:pt x="3" y="67"/>
                      <a:pt x="3" y="67"/>
                    </a:cubicBezTo>
                    <a:cubicBezTo>
                      <a:pt x="4" y="67"/>
                      <a:pt x="4" y="67"/>
                      <a:pt x="4" y="67"/>
                    </a:cubicBezTo>
                    <a:cubicBezTo>
                      <a:pt x="5" y="67"/>
                      <a:pt x="5" y="68"/>
                      <a:pt x="5" y="68"/>
                    </a:cubicBezTo>
                    <a:cubicBezTo>
                      <a:pt x="7" y="68"/>
                      <a:pt x="8" y="69"/>
                      <a:pt x="11" y="70"/>
                    </a:cubicBezTo>
                    <a:cubicBezTo>
                      <a:pt x="13" y="70"/>
                      <a:pt x="16" y="70"/>
                      <a:pt x="20" y="70"/>
                    </a:cubicBezTo>
                    <a:cubicBezTo>
                      <a:pt x="24" y="70"/>
                      <a:pt x="27" y="70"/>
                      <a:pt x="30" y="69"/>
                    </a:cubicBezTo>
                    <a:cubicBezTo>
                      <a:pt x="33" y="67"/>
                      <a:pt x="34" y="65"/>
                      <a:pt x="34" y="62"/>
                    </a:cubicBezTo>
                    <a:cubicBezTo>
                      <a:pt x="34" y="59"/>
                      <a:pt x="33" y="57"/>
                      <a:pt x="32" y="55"/>
                    </a:cubicBezTo>
                    <a:cubicBezTo>
                      <a:pt x="30" y="54"/>
                      <a:pt x="27" y="52"/>
                      <a:pt x="22" y="50"/>
                    </a:cubicBezTo>
                    <a:cubicBezTo>
                      <a:pt x="19" y="49"/>
                      <a:pt x="17" y="48"/>
                      <a:pt x="14" y="46"/>
                    </a:cubicBezTo>
                    <a:cubicBezTo>
                      <a:pt x="12" y="45"/>
                      <a:pt x="10" y="44"/>
                      <a:pt x="8" y="42"/>
                    </a:cubicBezTo>
                    <a:cubicBezTo>
                      <a:pt x="6" y="40"/>
                      <a:pt x="5" y="38"/>
                      <a:pt x="4" y="36"/>
                    </a:cubicBezTo>
                    <a:cubicBezTo>
                      <a:pt x="3" y="34"/>
                      <a:pt x="2" y="31"/>
                      <a:pt x="2" y="28"/>
                    </a:cubicBezTo>
                    <a:cubicBezTo>
                      <a:pt x="2" y="24"/>
                      <a:pt x="3" y="20"/>
                      <a:pt x="6" y="16"/>
                    </a:cubicBezTo>
                    <a:cubicBezTo>
                      <a:pt x="9" y="13"/>
                      <a:pt x="14" y="10"/>
                      <a:pt x="20" y="9"/>
                    </a:cubicBezTo>
                    <a:cubicBezTo>
                      <a:pt x="20" y="3"/>
                      <a:pt x="20" y="3"/>
                      <a:pt x="20" y="3"/>
                    </a:cubicBezTo>
                    <a:cubicBezTo>
                      <a:pt x="20" y="2"/>
                      <a:pt x="20" y="1"/>
                      <a:pt x="21" y="0"/>
                    </a:cubicBezTo>
                    <a:cubicBezTo>
                      <a:pt x="21" y="0"/>
                      <a:pt x="22" y="0"/>
                      <a:pt x="24" y="0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32" y="0"/>
                      <a:pt x="33" y="0"/>
                      <a:pt x="33" y="0"/>
                    </a:cubicBezTo>
                    <a:cubicBezTo>
                      <a:pt x="33" y="1"/>
                      <a:pt x="34" y="2"/>
                      <a:pt x="34" y="4"/>
                    </a:cubicBezTo>
                    <a:cubicBezTo>
                      <a:pt x="34" y="9"/>
                      <a:pt x="34" y="9"/>
                      <a:pt x="34" y="9"/>
                    </a:cubicBezTo>
                    <a:cubicBezTo>
                      <a:pt x="36" y="9"/>
                      <a:pt x="38" y="9"/>
                      <a:pt x="40" y="10"/>
                    </a:cubicBezTo>
                    <a:cubicBezTo>
                      <a:pt x="42" y="10"/>
                      <a:pt x="43" y="10"/>
                      <a:pt x="44" y="11"/>
                    </a:cubicBezTo>
                    <a:cubicBezTo>
                      <a:pt x="45" y="11"/>
                      <a:pt x="45" y="12"/>
                      <a:pt x="45" y="13"/>
                    </a:cubicBezTo>
                    <a:cubicBezTo>
                      <a:pt x="45" y="14"/>
                      <a:pt x="45" y="15"/>
                      <a:pt x="44" y="17"/>
                    </a:cubicBezTo>
                    <a:cubicBezTo>
                      <a:pt x="44" y="18"/>
                      <a:pt x="44" y="19"/>
                      <a:pt x="43" y="20"/>
                    </a:cubicBezTo>
                    <a:cubicBezTo>
                      <a:pt x="42" y="21"/>
                      <a:pt x="42" y="22"/>
                      <a:pt x="41" y="22"/>
                    </a:cubicBezTo>
                    <a:cubicBezTo>
                      <a:pt x="40" y="21"/>
                      <a:pt x="38" y="21"/>
                      <a:pt x="36" y="20"/>
                    </a:cubicBezTo>
                    <a:cubicBezTo>
                      <a:pt x="33" y="20"/>
                      <a:pt x="31" y="20"/>
                      <a:pt x="29" y="20"/>
                    </a:cubicBezTo>
                    <a:cubicBezTo>
                      <a:pt x="24" y="20"/>
                      <a:pt x="21" y="20"/>
                      <a:pt x="19" y="22"/>
                    </a:cubicBezTo>
                    <a:cubicBezTo>
                      <a:pt x="17" y="23"/>
                      <a:pt x="16" y="25"/>
                      <a:pt x="16" y="28"/>
                    </a:cubicBezTo>
                    <a:cubicBezTo>
                      <a:pt x="16" y="30"/>
                      <a:pt x="17" y="32"/>
                      <a:pt x="19" y="34"/>
                    </a:cubicBezTo>
                    <a:cubicBezTo>
                      <a:pt x="21" y="35"/>
                      <a:pt x="24" y="37"/>
                      <a:pt x="29" y="38"/>
                    </a:cubicBezTo>
                    <a:cubicBezTo>
                      <a:pt x="35" y="41"/>
                      <a:pt x="40" y="44"/>
                      <a:pt x="43" y="48"/>
                    </a:cubicBezTo>
                    <a:cubicBezTo>
                      <a:pt x="47" y="51"/>
                      <a:pt x="49" y="56"/>
                      <a:pt x="49" y="61"/>
                    </a:cubicBezTo>
                    <a:close/>
                  </a:path>
                </a:pathLst>
              </a:custGeom>
              <a:solidFill>
                <a:srgbClr val="494A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37" name="Freeform 45"/>
              <p:cNvSpPr/>
              <p:nvPr/>
            </p:nvSpPr>
            <p:spPr bwMode="auto">
              <a:xfrm>
                <a:off x="1434" y="691"/>
                <a:ext cx="120" cy="216"/>
              </a:xfrm>
              <a:custGeom>
                <a:avLst/>
                <a:gdLst>
                  <a:gd name="T0" fmla="*/ 49 w 49"/>
                  <a:gd name="T1" fmla="*/ 62 h 91"/>
                  <a:gd name="T2" fmla="*/ 47 w 49"/>
                  <a:gd name="T3" fmla="*/ 70 h 91"/>
                  <a:gd name="T4" fmla="*/ 44 w 49"/>
                  <a:gd name="T5" fmla="*/ 75 h 91"/>
                  <a:gd name="T6" fmla="*/ 38 w 49"/>
                  <a:gd name="T7" fmla="*/ 79 h 91"/>
                  <a:gd name="T8" fmla="*/ 31 w 49"/>
                  <a:gd name="T9" fmla="*/ 82 h 91"/>
                  <a:gd name="T10" fmla="*/ 31 w 49"/>
                  <a:gd name="T11" fmla="*/ 87 h 91"/>
                  <a:gd name="T12" fmla="*/ 31 w 49"/>
                  <a:gd name="T13" fmla="*/ 90 h 91"/>
                  <a:gd name="T14" fmla="*/ 28 w 49"/>
                  <a:gd name="T15" fmla="*/ 91 h 91"/>
                  <a:gd name="T16" fmla="*/ 21 w 49"/>
                  <a:gd name="T17" fmla="*/ 91 h 91"/>
                  <a:gd name="T18" fmla="*/ 19 w 49"/>
                  <a:gd name="T19" fmla="*/ 90 h 91"/>
                  <a:gd name="T20" fmla="*/ 18 w 49"/>
                  <a:gd name="T21" fmla="*/ 87 h 91"/>
                  <a:gd name="T22" fmla="*/ 18 w 49"/>
                  <a:gd name="T23" fmla="*/ 83 h 91"/>
                  <a:gd name="T24" fmla="*/ 7 w 49"/>
                  <a:gd name="T25" fmla="*/ 81 h 91"/>
                  <a:gd name="T26" fmla="*/ 1 w 49"/>
                  <a:gd name="T27" fmla="*/ 78 h 91"/>
                  <a:gd name="T28" fmla="*/ 0 w 49"/>
                  <a:gd name="T29" fmla="*/ 76 h 91"/>
                  <a:gd name="T30" fmla="*/ 1 w 49"/>
                  <a:gd name="T31" fmla="*/ 72 h 91"/>
                  <a:gd name="T32" fmla="*/ 2 w 49"/>
                  <a:gd name="T33" fmla="*/ 69 h 91"/>
                  <a:gd name="T34" fmla="*/ 3 w 49"/>
                  <a:gd name="T35" fmla="*/ 67 h 91"/>
                  <a:gd name="T36" fmla="*/ 4 w 49"/>
                  <a:gd name="T37" fmla="*/ 68 h 91"/>
                  <a:gd name="T38" fmla="*/ 5 w 49"/>
                  <a:gd name="T39" fmla="*/ 68 h 91"/>
                  <a:gd name="T40" fmla="*/ 11 w 49"/>
                  <a:gd name="T41" fmla="*/ 70 h 91"/>
                  <a:gd name="T42" fmla="*/ 20 w 49"/>
                  <a:gd name="T43" fmla="*/ 71 h 91"/>
                  <a:gd name="T44" fmla="*/ 30 w 49"/>
                  <a:gd name="T45" fmla="*/ 69 h 91"/>
                  <a:gd name="T46" fmla="*/ 34 w 49"/>
                  <a:gd name="T47" fmla="*/ 62 h 91"/>
                  <a:gd name="T48" fmla="*/ 32 w 49"/>
                  <a:gd name="T49" fmla="*/ 56 h 91"/>
                  <a:gd name="T50" fmla="*/ 22 w 49"/>
                  <a:gd name="T51" fmla="*/ 50 h 91"/>
                  <a:gd name="T52" fmla="*/ 14 w 49"/>
                  <a:gd name="T53" fmla="*/ 47 h 91"/>
                  <a:gd name="T54" fmla="*/ 8 w 49"/>
                  <a:gd name="T55" fmla="*/ 42 h 91"/>
                  <a:gd name="T56" fmla="*/ 4 w 49"/>
                  <a:gd name="T57" fmla="*/ 36 h 91"/>
                  <a:gd name="T58" fmla="*/ 2 w 49"/>
                  <a:gd name="T59" fmla="*/ 28 h 91"/>
                  <a:gd name="T60" fmla="*/ 6 w 49"/>
                  <a:gd name="T61" fmla="*/ 16 h 91"/>
                  <a:gd name="T62" fmla="*/ 20 w 49"/>
                  <a:gd name="T63" fmla="*/ 10 h 91"/>
                  <a:gd name="T64" fmla="*/ 20 w 49"/>
                  <a:gd name="T65" fmla="*/ 4 h 91"/>
                  <a:gd name="T66" fmla="*/ 21 w 49"/>
                  <a:gd name="T67" fmla="*/ 1 h 91"/>
                  <a:gd name="T68" fmla="*/ 24 w 49"/>
                  <a:gd name="T69" fmla="*/ 0 h 91"/>
                  <a:gd name="T70" fmla="*/ 31 w 49"/>
                  <a:gd name="T71" fmla="*/ 0 h 91"/>
                  <a:gd name="T72" fmla="*/ 33 w 49"/>
                  <a:gd name="T73" fmla="*/ 1 h 91"/>
                  <a:gd name="T74" fmla="*/ 34 w 49"/>
                  <a:gd name="T75" fmla="*/ 4 h 91"/>
                  <a:gd name="T76" fmla="*/ 34 w 49"/>
                  <a:gd name="T77" fmla="*/ 9 h 91"/>
                  <a:gd name="T78" fmla="*/ 40 w 49"/>
                  <a:gd name="T79" fmla="*/ 10 h 91"/>
                  <a:gd name="T80" fmla="*/ 44 w 49"/>
                  <a:gd name="T81" fmla="*/ 11 h 91"/>
                  <a:gd name="T82" fmla="*/ 45 w 49"/>
                  <a:gd name="T83" fmla="*/ 13 h 91"/>
                  <a:gd name="T84" fmla="*/ 44 w 49"/>
                  <a:gd name="T85" fmla="*/ 17 h 91"/>
                  <a:gd name="T86" fmla="*/ 43 w 49"/>
                  <a:gd name="T87" fmla="*/ 21 h 91"/>
                  <a:gd name="T88" fmla="*/ 41 w 49"/>
                  <a:gd name="T89" fmla="*/ 22 h 91"/>
                  <a:gd name="T90" fmla="*/ 36 w 49"/>
                  <a:gd name="T91" fmla="*/ 21 h 91"/>
                  <a:gd name="T92" fmla="*/ 29 w 49"/>
                  <a:gd name="T93" fmla="*/ 20 h 91"/>
                  <a:gd name="T94" fmla="*/ 19 w 49"/>
                  <a:gd name="T95" fmla="*/ 22 h 91"/>
                  <a:gd name="T96" fmla="*/ 16 w 49"/>
                  <a:gd name="T97" fmla="*/ 28 h 91"/>
                  <a:gd name="T98" fmla="*/ 19 w 49"/>
                  <a:gd name="T99" fmla="*/ 34 h 91"/>
                  <a:gd name="T100" fmla="*/ 29 w 49"/>
                  <a:gd name="T101" fmla="*/ 39 h 91"/>
                  <a:gd name="T102" fmla="*/ 43 w 49"/>
                  <a:gd name="T103" fmla="*/ 48 h 91"/>
                  <a:gd name="T104" fmla="*/ 49 w 49"/>
                  <a:gd name="T105" fmla="*/ 62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49" h="91">
                    <a:moveTo>
                      <a:pt x="49" y="62"/>
                    </a:moveTo>
                    <a:cubicBezTo>
                      <a:pt x="49" y="65"/>
                      <a:pt x="48" y="67"/>
                      <a:pt x="47" y="70"/>
                    </a:cubicBezTo>
                    <a:cubicBezTo>
                      <a:pt x="47" y="72"/>
                      <a:pt x="45" y="74"/>
                      <a:pt x="44" y="75"/>
                    </a:cubicBezTo>
                    <a:cubicBezTo>
                      <a:pt x="42" y="77"/>
                      <a:pt x="40" y="78"/>
                      <a:pt x="38" y="79"/>
                    </a:cubicBezTo>
                    <a:cubicBezTo>
                      <a:pt x="36" y="80"/>
                      <a:pt x="34" y="81"/>
                      <a:pt x="31" y="82"/>
                    </a:cubicBezTo>
                    <a:cubicBezTo>
                      <a:pt x="31" y="87"/>
                      <a:pt x="31" y="87"/>
                      <a:pt x="31" y="87"/>
                    </a:cubicBezTo>
                    <a:cubicBezTo>
                      <a:pt x="31" y="89"/>
                      <a:pt x="31" y="90"/>
                      <a:pt x="31" y="90"/>
                    </a:cubicBezTo>
                    <a:cubicBezTo>
                      <a:pt x="31" y="91"/>
                      <a:pt x="30" y="91"/>
                      <a:pt x="28" y="91"/>
                    </a:cubicBezTo>
                    <a:cubicBezTo>
                      <a:pt x="21" y="91"/>
                      <a:pt x="21" y="91"/>
                      <a:pt x="21" y="91"/>
                    </a:cubicBezTo>
                    <a:cubicBezTo>
                      <a:pt x="20" y="91"/>
                      <a:pt x="19" y="91"/>
                      <a:pt x="19" y="90"/>
                    </a:cubicBezTo>
                    <a:cubicBezTo>
                      <a:pt x="18" y="90"/>
                      <a:pt x="18" y="88"/>
                      <a:pt x="18" y="87"/>
                    </a:cubicBezTo>
                    <a:cubicBezTo>
                      <a:pt x="18" y="83"/>
                      <a:pt x="18" y="83"/>
                      <a:pt x="18" y="83"/>
                    </a:cubicBezTo>
                    <a:cubicBezTo>
                      <a:pt x="13" y="82"/>
                      <a:pt x="10" y="82"/>
                      <a:pt x="7" y="81"/>
                    </a:cubicBezTo>
                    <a:cubicBezTo>
                      <a:pt x="4" y="80"/>
                      <a:pt x="2" y="79"/>
                      <a:pt x="1" y="78"/>
                    </a:cubicBezTo>
                    <a:cubicBezTo>
                      <a:pt x="0" y="78"/>
                      <a:pt x="0" y="77"/>
                      <a:pt x="0" y="76"/>
                    </a:cubicBezTo>
                    <a:cubicBezTo>
                      <a:pt x="0" y="75"/>
                      <a:pt x="1" y="74"/>
                      <a:pt x="1" y="72"/>
                    </a:cubicBezTo>
                    <a:cubicBezTo>
                      <a:pt x="1" y="71"/>
                      <a:pt x="2" y="70"/>
                      <a:pt x="2" y="69"/>
                    </a:cubicBezTo>
                    <a:cubicBezTo>
                      <a:pt x="2" y="68"/>
                      <a:pt x="3" y="67"/>
                      <a:pt x="3" y="67"/>
                    </a:cubicBezTo>
                    <a:cubicBezTo>
                      <a:pt x="4" y="67"/>
                      <a:pt x="4" y="68"/>
                      <a:pt x="4" y="68"/>
                    </a:cubicBezTo>
                    <a:cubicBezTo>
                      <a:pt x="5" y="68"/>
                      <a:pt x="5" y="68"/>
                      <a:pt x="5" y="68"/>
                    </a:cubicBezTo>
                    <a:cubicBezTo>
                      <a:pt x="7" y="69"/>
                      <a:pt x="8" y="69"/>
                      <a:pt x="11" y="70"/>
                    </a:cubicBezTo>
                    <a:cubicBezTo>
                      <a:pt x="13" y="70"/>
                      <a:pt x="16" y="71"/>
                      <a:pt x="20" y="71"/>
                    </a:cubicBezTo>
                    <a:cubicBezTo>
                      <a:pt x="24" y="71"/>
                      <a:pt x="27" y="70"/>
                      <a:pt x="30" y="69"/>
                    </a:cubicBezTo>
                    <a:cubicBezTo>
                      <a:pt x="33" y="68"/>
                      <a:pt x="34" y="65"/>
                      <a:pt x="34" y="62"/>
                    </a:cubicBezTo>
                    <a:cubicBezTo>
                      <a:pt x="34" y="60"/>
                      <a:pt x="33" y="57"/>
                      <a:pt x="32" y="56"/>
                    </a:cubicBezTo>
                    <a:cubicBezTo>
                      <a:pt x="30" y="54"/>
                      <a:pt x="27" y="52"/>
                      <a:pt x="22" y="50"/>
                    </a:cubicBezTo>
                    <a:cubicBezTo>
                      <a:pt x="19" y="49"/>
                      <a:pt x="17" y="48"/>
                      <a:pt x="14" y="47"/>
                    </a:cubicBezTo>
                    <a:cubicBezTo>
                      <a:pt x="12" y="45"/>
                      <a:pt x="10" y="44"/>
                      <a:pt x="8" y="42"/>
                    </a:cubicBezTo>
                    <a:cubicBezTo>
                      <a:pt x="6" y="41"/>
                      <a:pt x="5" y="39"/>
                      <a:pt x="4" y="36"/>
                    </a:cubicBezTo>
                    <a:cubicBezTo>
                      <a:pt x="3" y="34"/>
                      <a:pt x="2" y="31"/>
                      <a:pt x="2" y="28"/>
                    </a:cubicBezTo>
                    <a:cubicBezTo>
                      <a:pt x="2" y="24"/>
                      <a:pt x="3" y="20"/>
                      <a:pt x="6" y="16"/>
                    </a:cubicBezTo>
                    <a:cubicBezTo>
                      <a:pt x="9" y="13"/>
                      <a:pt x="14" y="11"/>
                      <a:pt x="20" y="10"/>
                    </a:cubicBezTo>
                    <a:cubicBezTo>
                      <a:pt x="20" y="4"/>
                      <a:pt x="20" y="4"/>
                      <a:pt x="20" y="4"/>
                    </a:cubicBezTo>
                    <a:cubicBezTo>
                      <a:pt x="20" y="2"/>
                      <a:pt x="20" y="1"/>
                      <a:pt x="21" y="1"/>
                    </a:cubicBezTo>
                    <a:cubicBezTo>
                      <a:pt x="21" y="0"/>
                      <a:pt x="22" y="0"/>
                      <a:pt x="24" y="0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32" y="0"/>
                      <a:pt x="33" y="0"/>
                      <a:pt x="33" y="1"/>
                    </a:cubicBezTo>
                    <a:cubicBezTo>
                      <a:pt x="33" y="1"/>
                      <a:pt x="34" y="2"/>
                      <a:pt x="34" y="4"/>
                    </a:cubicBezTo>
                    <a:cubicBezTo>
                      <a:pt x="34" y="9"/>
                      <a:pt x="34" y="9"/>
                      <a:pt x="34" y="9"/>
                    </a:cubicBezTo>
                    <a:cubicBezTo>
                      <a:pt x="36" y="9"/>
                      <a:pt x="38" y="10"/>
                      <a:pt x="40" y="10"/>
                    </a:cubicBezTo>
                    <a:cubicBezTo>
                      <a:pt x="42" y="10"/>
                      <a:pt x="43" y="11"/>
                      <a:pt x="44" y="11"/>
                    </a:cubicBezTo>
                    <a:cubicBezTo>
                      <a:pt x="45" y="11"/>
                      <a:pt x="45" y="12"/>
                      <a:pt x="45" y="13"/>
                    </a:cubicBezTo>
                    <a:cubicBezTo>
                      <a:pt x="45" y="14"/>
                      <a:pt x="45" y="16"/>
                      <a:pt x="44" y="17"/>
                    </a:cubicBezTo>
                    <a:cubicBezTo>
                      <a:pt x="44" y="18"/>
                      <a:pt x="44" y="19"/>
                      <a:pt x="43" y="21"/>
                    </a:cubicBezTo>
                    <a:cubicBezTo>
                      <a:pt x="42" y="22"/>
                      <a:pt x="42" y="22"/>
                      <a:pt x="41" y="22"/>
                    </a:cubicBezTo>
                    <a:cubicBezTo>
                      <a:pt x="40" y="22"/>
                      <a:pt x="38" y="21"/>
                      <a:pt x="36" y="21"/>
                    </a:cubicBezTo>
                    <a:cubicBezTo>
                      <a:pt x="33" y="20"/>
                      <a:pt x="31" y="20"/>
                      <a:pt x="29" y="20"/>
                    </a:cubicBezTo>
                    <a:cubicBezTo>
                      <a:pt x="24" y="20"/>
                      <a:pt x="21" y="21"/>
                      <a:pt x="19" y="22"/>
                    </a:cubicBezTo>
                    <a:cubicBezTo>
                      <a:pt x="17" y="24"/>
                      <a:pt x="16" y="25"/>
                      <a:pt x="16" y="28"/>
                    </a:cubicBezTo>
                    <a:cubicBezTo>
                      <a:pt x="16" y="30"/>
                      <a:pt x="17" y="32"/>
                      <a:pt x="19" y="34"/>
                    </a:cubicBezTo>
                    <a:cubicBezTo>
                      <a:pt x="21" y="35"/>
                      <a:pt x="24" y="37"/>
                      <a:pt x="29" y="39"/>
                    </a:cubicBezTo>
                    <a:cubicBezTo>
                      <a:pt x="35" y="41"/>
                      <a:pt x="40" y="44"/>
                      <a:pt x="43" y="48"/>
                    </a:cubicBezTo>
                    <a:cubicBezTo>
                      <a:pt x="47" y="52"/>
                      <a:pt x="49" y="56"/>
                      <a:pt x="49" y="62"/>
                    </a:cubicBez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138" name="图片 13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27784" y="1010556"/>
              <a:ext cx="371171" cy="391508"/>
            </a:xfrm>
            <a:prstGeom prst="rect">
              <a:avLst/>
            </a:prstGeom>
            <a:effectLst/>
          </p:spPr>
        </p:pic>
        <p:pic>
          <p:nvPicPr>
            <p:cNvPr id="139" name="图片 13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09560" y="680286"/>
              <a:ext cx="566820" cy="597878"/>
            </a:xfrm>
            <a:prstGeom prst="rect">
              <a:avLst/>
            </a:prstGeom>
            <a:effectLst/>
          </p:spPr>
        </p:pic>
      </p:grpSp>
      <p:grpSp>
        <p:nvGrpSpPr>
          <p:cNvPr id="90" name="Group 12"/>
          <p:cNvGrpSpPr>
            <a:grpSpLocks noChangeAspect="1"/>
          </p:cNvGrpSpPr>
          <p:nvPr/>
        </p:nvGrpSpPr>
        <p:grpSpPr bwMode="auto">
          <a:xfrm>
            <a:off x="1192643" y="1532267"/>
            <a:ext cx="2074863" cy="1908176"/>
            <a:chOff x="643" y="908"/>
            <a:chExt cx="1307" cy="1202"/>
          </a:xfrm>
        </p:grpSpPr>
        <p:sp>
          <p:nvSpPr>
            <p:cNvPr id="91" name="Freeform 13"/>
            <p:cNvSpPr/>
            <p:nvPr/>
          </p:nvSpPr>
          <p:spPr bwMode="auto">
            <a:xfrm>
              <a:off x="643" y="908"/>
              <a:ext cx="1288" cy="1107"/>
            </a:xfrm>
            <a:custGeom>
              <a:avLst/>
              <a:gdLst>
                <a:gd name="T0" fmla="*/ 452 w 461"/>
                <a:gd name="T1" fmla="*/ 221 h 396"/>
                <a:gd name="T2" fmla="*/ 424 w 461"/>
                <a:gd name="T3" fmla="*/ 282 h 396"/>
                <a:gd name="T4" fmla="*/ 136 w 461"/>
                <a:gd name="T5" fmla="*/ 387 h 396"/>
                <a:gd name="T6" fmla="*/ 76 w 461"/>
                <a:gd name="T7" fmla="*/ 359 h 396"/>
                <a:gd name="T8" fmla="*/ 8 w 461"/>
                <a:gd name="T9" fmla="*/ 174 h 396"/>
                <a:gd name="T10" fmla="*/ 37 w 461"/>
                <a:gd name="T11" fmla="*/ 114 h 396"/>
                <a:gd name="T12" fmla="*/ 325 w 461"/>
                <a:gd name="T13" fmla="*/ 9 h 396"/>
                <a:gd name="T14" fmla="*/ 385 w 461"/>
                <a:gd name="T15" fmla="*/ 37 h 396"/>
                <a:gd name="T16" fmla="*/ 452 w 461"/>
                <a:gd name="T17" fmla="*/ 221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61" h="396">
                  <a:moveTo>
                    <a:pt x="452" y="221"/>
                  </a:moveTo>
                  <a:cubicBezTo>
                    <a:pt x="461" y="246"/>
                    <a:pt x="449" y="273"/>
                    <a:pt x="424" y="282"/>
                  </a:cubicBezTo>
                  <a:cubicBezTo>
                    <a:pt x="136" y="387"/>
                    <a:pt x="136" y="387"/>
                    <a:pt x="136" y="387"/>
                  </a:cubicBezTo>
                  <a:cubicBezTo>
                    <a:pt x="112" y="396"/>
                    <a:pt x="85" y="383"/>
                    <a:pt x="76" y="359"/>
                  </a:cubicBezTo>
                  <a:cubicBezTo>
                    <a:pt x="8" y="174"/>
                    <a:pt x="8" y="174"/>
                    <a:pt x="8" y="174"/>
                  </a:cubicBezTo>
                  <a:cubicBezTo>
                    <a:pt x="0" y="150"/>
                    <a:pt x="12" y="123"/>
                    <a:pt x="37" y="114"/>
                  </a:cubicBezTo>
                  <a:cubicBezTo>
                    <a:pt x="325" y="9"/>
                    <a:pt x="325" y="9"/>
                    <a:pt x="325" y="9"/>
                  </a:cubicBezTo>
                  <a:cubicBezTo>
                    <a:pt x="349" y="0"/>
                    <a:pt x="376" y="13"/>
                    <a:pt x="385" y="37"/>
                  </a:cubicBezTo>
                  <a:lnTo>
                    <a:pt x="452" y="221"/>
                  </a:lnTo>
                  <a:close/>
                </a:path>
              </a:pathLst>
            </a:custGeom>
            <a:solidFill>
              <a:srgbClr val="F066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92" name="Freeform 14"/>
            <p:cNvSpPr/>
            <p:nvPr/>
          </p:nvSpPr>
          <p:spPr bwMode="auto">
            <a:xfrm>
              <a:off x="808" y="1277"/>
              <a:ext cx="1123" cy="738"/>
            </a:xfrm>
            <a:custGeom>
              <a:avLst/>
              <a:gdLst>
                <a:gd name="T0" fmla="*/ 393 w 402"/>
                <a:gd name="T1" fmla="*/ 89 h 264"/>
                <a:gd name="T2" fmla="*/ 361 w 402"/>
                <a:gd name="T3" fmla="*/ 0 h 264"/>
                <a:gd name="T4" fmla="*/ 55 w 402"/>
                <a:gd name="T5" fmla="*/ 0 h 264"/>
                <a:gd name="T6" fmla="*/ 0 w 402"/>
                <a:gd name="T7" fmla="*/ 55 h 264"/>
                <a:gd name="T8" fmla="*/ 0 w 402"/>
                <a:gd name="T9" fmla="*/ 182 h 264"/>
                <a:gd name="T10" fmla="*/ 17 w 402"/>
                <a:gd name="T11" fmla="*/ 227 h 264"/>
                <a:gd name="T12" fmla="*/ 77 w 402"/>
                <a:gd name="T13" fmla="*/ 255 h 264"/>
                <a:gd name="T14" fmla="*/ 365 w 402"/>
                <a:gd name="T15" fmla="*/ 150 h 264"/>
                <a:gd name="T16" fmla="*/ 393 w 402"/>
                <a:gd name="T17" fmla="*/ 89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2" h="264">
                  <a:moveTo>
                    <a:pt x="393" y="89"/>
                  </a:moveTo>
                  <a:cubicBezTo>
                    <a:pt x="361" y="0"/>
                    <a:pt x="361" y="0"/>
                    <a:pt x="361" y="0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17" y="227"/>
                    <a:pt x="17" y="227"/>
                    <a:pt x="17" y="227"/>
                  </a:cubicBezTo>
                  <a:cubicBezTo>
                    <a:pt x="26" y="251"/>
                    <a:pt x="53" y="264"/>
                    <a:pt x="77" y="255"/>
                  </a:cubicBezTo>
                  <a:cubicBezTo>
                    <a:pt x="365" y="150"/>
                    <a:pt x="365" y="150"/>
                    <a:pt x="365" y="150"/>
                  </a:cubicBezTo>
                  <a:cubicBezTo>
                    <a:pt x="390" y="141"/>
                    <a:pt x="402" y="114"/>
                    <a:pt x="393" y="89"/>
                  </a:cubicBezTo>
                  <a:close/>
                </a:path>
              </a:pathLst>
            </a:custGeom>
            <a:solidFill>
              <a:srgbClr val="F066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93" name="Freeform 15"/>
            <p:cNvSpPr/>
            <p:nvPr/>
          </p:nvSpPr>
          <p:spPr bwMode="auto">
            <a:xfrm>
              <a:off x="1046" y="1657"/>
              <a:ext cx="103" cy="101"/>
            </a:xfrm>
            <a:custGeom>
              <a:avLst/>
              <a:gdLst>
                <a:gd name="T0" fmla="*/ 27 w 103"/>
                <a:gd name="T1" fmla="*/ 101 h 101"/>
                <a:gd name="T2" fmla="*/ 103 w 103"/>
                <a:gd name="T3" fmla="*/ 73 h 101"/>
                <a:gd name="T4" fmla="*/ 75 w 103"/>
                <a:gd name="T5" fmla="*/ 0 h 101"/>
                <a:gd name="T6" fmla="*/ 0 w 103"/>
                <a:gd name="T7" fmla="*/ 28 h 101"/>
                <a:gd name="T8" fmla="*/ 27 w 103"/>
                <a:gd name="T9" fmla="*/ 101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01">
                  <a:moveTo>
                    <a:pt x="27" y="101"/>
                  </a:moveTo>
                  <a:lnTo>
                    <a:pt x="103" y="73"/>
                  </a:lnTo>
                  <a:lnTo>
                    <a:pt x="75" y="0"/>
                  </a:lnTo>
                  <a:lnTo>
                    <a:pt x="0" y="28"/>
                  </a:lnTo>
                  <a:lnTo>
                    <a:pt x="27" y="101"/>
                  </a:lnTo>
                  <a:close/>
                </a:path>
              </a:pathLst>
            </a:custGeom>
            <a:solidFill>
              <a:srgbClr val="3D59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94" name="Freeform 16"/>
            <p:cNvSpPr/>
            <p:nvPr/>
          </p:nvSpPr>
          <p:spPr bwMode="auto">
            <a:xfrm>
              <a:off x="1355" y="1545"/>
              <a:ext cx="101" cy="98"/>
            </a:xfrm>
            <a:custGeom>
              <a:avLst/>
              <a:gdLst>
                <a:gd name="T0" fmla="*/ 26 w 101"/>
                <a:gd name="T1" fmla="*/ 98 h 98"/>
                <a:gd name="T2" fmla="*/ 101 w 101"/>
                <a:gd name="T3" fmla="*/ 73 h 98"/>
                <a:gd name="T4" fmla="*/ 76 w 101"/>
                <a:gd name="T5" fmla="*/ 0 h 98"/>
                <a:gd name="T6" fmla="*/ 0 w 101"/>
                <a:gd name="T7" fmla="*/ 28 h 98"/>
                <a:gd name="T8" fmla="*/ 26 w 101"/>
                <a:gd name="T9" fmla="*/ 9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98">
                  <a:moveTo>
                    <a:pt x="26" y="98"/>
                  </a:moveTo>
                  <a:lnTo>
                    <a:pt x="101" y="73"/>
                  </a:lnTo>
                  <a:lnTo>
                    <a:pt x="76" y="0"/>
                  </a:lnTo>
                  <a:lnTo>
                    <a:pt x="0" y="28"/>
                  </a:lnTo>
                  <a:lnTo>
                    <a:pt x="26" y="98"/>
                  </a:lnTo>
                  <a:close/>
                </a:path>
              </a:pathLst>
            </a:custGeom>
            <a:solidFill>
              <a:srgbClr val="3D59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95" name="Freeform 17"/>
            <p:cNvSpPr/>
            <p:nvPr/>
          </p:nvSpPr>
          <p:spPr bwMode="auto">
            <a:xfrm>
              <a:off x="923" y="1702"/>
              <a:ext cx="100" cy="101"/>
            </a:xfrm>
            <a:custGeom>
              <a:avLst/>
              <a:gdLst>
                <a:gd name="T0" fmla="*/ 25 w 100"/>
                <a:gd name="T1" fmla="*/ 101 h 101"/>
                <a:gd name="T2" fmla="*/ 100 w 100"/>
                <a:gd name="T3" fmla="*/ 73 h 101"/>
                <a:gd name="T4" fmla="*/ 75 w 100"/>
                <a:gd name="T5" fmla="*/ 0 h 101"/>
                <a:gd name="T6" fmla="*/ 0 w 100"/>
                <a:gd name="T7" fmla="*/ 28 h 101"/>
                <a:gd name="T8" fmla="*/ 25 w 100"/>
                <a:gd name="T9" fmla="*/ 101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101">
                  <a:moveTo>
                    <a:pt x="25" y="101"/>
                  </a:moveTo>
                  <a:lnTo>
                    <a:pt x="100" y="73"/>
                  </a:lnTo>
                  <a:lnTo>
                    <a:pt x="75" y="0"/>
                  </a:lnTo>
                  <a:lnTo>
                    <a:pt x="0" y="28"/>
                  </a:lnTo>
                  <a:lnTo>
                    <a:pt x="25" y="101"/>
                  </a:lnTo>
                  <a:close/>
                </a:path>
              </a:pathLst>
            </a:custGeom>
            <a:solidFill>
              <a:srgbClr val="3D59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96" name="Freeform 18"/>
            <p:cNvSpPr/>
            <p:nvPr/>
          </p:nvSpPr>
          <p:spPr bwMode="auto">
            <a:xfrm>
              <a:off x="1230" y="1590"/>
              <a:ext cx="103" cy="101"/>
            </a:xfrm>
            <a:custGeom>
              <a:avLst/>
              <a:gdLst>
                <a:gd name="T0" fmla="*/ 28 w 103"/>
                <a:gd name="T1" fmla="*/ 101 h 101"/>
                <a:gd name="T2" fmla="*/ 103 w 103"/>
                <a:gd name="T3" fmla="*/ 73 h 101"/>
                <a:gd name="T4" fmla="*/ 75 w 103"/>
                <a:gd name="T5" fmla="*/ 0 h 101"/>
                <a:gd name="T6" fmla="*/ 0 w 103"/>
                <a:gd name="T7" fmla="*/ 28 h 101"/>
                <a:gd name="T8" fmla="*/ 28 w 103"/>
                <a:gd name="T9" fmla="*/ 101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01">
                  <a:moveTo>
                    <a:pt x="28" y="101"/>
                  </a:moveTo>
                  <a:lnTo>
                    <a:pt x="103" y="73"/>
                  </a:lnTo>
                  <a:lnTo>
                    <a:pt x="75" y="0"/>
                  </a:lnTo>
                  <a:lnTo>
                    <a:pt x="0" y="28"/>
                  </a:lnTo>
                  <a:lnTo>
                    <a:pt x="28" y="101"/>
                  </a:lnTo>
                  <a:close/>
                </a:path>
              </a:pathLst>
            </a:custGeom>
            <a:solidFill>
              <a:srgbClr val="3D59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141" name="Freeform 19"/>
            <p:cNvSpPr/>
            <p:nvPr/>
          </p:nvSpPr>
          <p:spPr bwMode="auto">
            <a:xfrm>
              <a:off x="1540" y="1478"/>
              <a:ext cx="100" cy="98"/>
            </a:xfrm>
            <a:custGeom>
              <a:avLst/>
              <a:gdLst>
                <a:gd name="T0" fmla="*/ 25 w 100"/>
                <a:gd name="T1" fmla="*/ 98 h 98"/>
                <a:gd name="T2" fmla="*/ 100 w 100"/>
                <a:gd name="T3" fmla="*/ 73 h 98"/>
                <a:gd name="T4" fmla="*/ 75 w 100"/>
                <a:gd name="T5" fmla="*/ 0 h 98"/>
                <a:gd name="T6" fmla="*/ 0 w 100"/>
                <a:gd name="T7" fmla="*/ 28 h 98"/>
                <a:gd name="T8" fmla="*/ 25 w 100"/>
                <a:gd name="T9" fmla="*/ 9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98">
                  <a:moveTo>
                    <a:pt x="25" y="98"/>
                  </a:moveTo>
                  <a:lnTo>
                    <a:pt x="100" y="73"/>
                  </a:lnTo>
                  <a:lnTo>
                    <a:pt x="75" y="0"/>
                  </a:lnTo>
                  <a:lnTo>
                    <a:pt x="0" y="28"/>
                  </a:lnTo>
                  <a:lnTo>
                    <a:pt x="25" y="98"/>
                  </a:lnTo>
                  <a:close/>
                </a:path>
              </a:pathLst>
            </a:custGeom>
            <a:solidFill>
              <a:srgbClr val="3D59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142" name="Freeform 20"/>
            <p:cNvSpPr/>
            <p:nvPr/>
          </p:nvSpPr>
          <p:spPr bwMode="auto">
            <a:xfrm>
              <a:off x="1665" y="1434"/>
              <a:ext cx="101" cy="97"/>
            </a:xfrm>
            <a:custGeom>
              <a:avLst/>
              <a:gdLst>
                <a:gd name="T0" fmla="*/ 25 w 101"/>
                <a:gd name="T1" fmla="*/ 97 h 97"/>
                <a:gd name="T2" fmla="*/ 101 w 101"/>
                <a:gd name="T3" fmla="*/ 69 h 97"/>
                <a:gd name="T4" fmla="*/ 73 w 101"/>
                <a:gd name="T5" fmla="*/ 0 h 97"/>
                <a:gd name="T6" fmla="*/ 0 w 101"/>
                <a:gd name="T7" fmla="*/ 25 h 97"/>
                <a:gd name="T8" fmla="*/ 25 w 101"/>
                <a:gd name="T9" fmla="*/ 9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97">
                  <a:moveTo>
                    <a:pt x="25" y="97"/>
                  </a:moveTo>
                  <a:lnTo>
                    <a:pt x="101" y="69"/>
                  </a:lnTo>
                  <a:lnTo>
                    <a:pt x="73" y="0"/>
                  </a:lnTo>
                  <a:lnTo>
                    <a:pt x="0" y="25"/>
                  </a:lnTo>
                  <a:lnTo>
                    <a:pt x="25" y="97"/>
                  </a:lnTo>
                  <a:close/>
                </a:path>
              </a:pathLst>
            </a:custGeom>
            <a:solidFill>
              <a:srgbClr val="3D59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143" name="Freeform 21"/>
            <p:cNvSpPr/>
            <p:nvPr/>
          </p:nvSpPr>
          <p:spPr bwMode="auto">
            <a:xfrm>
              <a:off x="699" y="1101"/>
              <a:ext cx="1112" cy="548"/>
            </a:xfrm>
            <a:custGeom>
              <a:avLst/>
              <a:gdLst>
                <a:gd name="T0" fmla="*/ 1112 w 1112"/>
                <a:gd name="T1" fmla="*/ 165 h 548"/>
                <a:gd name="T2" fmla="*/ 59 w 1112"/>
                <a:gd name="T3" fmla="*/ 548 h 548"/>
                <a:gd name="T4" fmla="*/ 0 w 1112"/>
                <a:gd name="T5" fmla="*/ 383 h 548"/>
                <a:gd name="T6" fmla="*/ 1053 w 1112"/>
                <a:gd name="T7" fmla="*/ 0 h 548"/>
                <a:gd name="T8" fmla="*/ 1112 w 1112"/>
                <a:gd name="T9" fmla="*/ 165 h 5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2" h="548">
                  <a:moveTo>
                    <a:pt x="1112" y="165"/>
                  </a:moveTo>
                  <a:lnTo>
                    <a:pt x="59" y="548"/>
                  </a:lnTo>
                  <a:lnTo>
                    <a:pt x="0" y="383"/>
                  </a:lnTo>
                  <a:lnTo>
                    <a:pt x="1053" y="0"/>
                  </a:lnTo>
                  <a:lnTo>
                    <a:pt x="1112" y="165"/>
                  </a:lnTo>
                  <a:close/>
                </a:path>
              </a:pathLst>
            </a:custGeom>
            <a:solidFill>
              <a:srgbClr val="FFB82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144" name="Freeform 22"/>
            <p:cNvSpPr/>
            <p:nvPr/>
          </p:nvSpPr>
          <p:spPr bwMode="auto">
            <a:xfrm>
              <a:off x="808" y="1277"/>
              <a:ext cx="966" cy="352"/>
            </a:xfrm>
            <a:custGeom>
              <a:avLst/>
              <a:gdLst>
                <a:gd name="T0" fmla="*/ 455 w 966"/>
                <a:gd name="T1" fmla="*/ 0 h 352"/>
                <a:gd name="T2" fmla="*/ 0 w 966"/>
                <a:gd name="T3" fmla="*/ 168 h 352"/>
                <a:gd name="T4" fmla="*/ 0 w 966"/>
                <a:gd name="T5" fmla="*/ 352 h 352"/>
                <a:gd name="T6" fmla="*/ 966 w 966"/>
                <a:gd name="T7" fmla="*/ 0 h 352"/>
                <a:gd name="T8" fmla="*/ 455 w 966"/>
                <a:gd name="T9" fmla="*/ 0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6" h="352">
                  <a:moveTo>
                    <a:pt x="455" y="0"/>
                  </a:moveTo>
                  <a:lnTo>
                    <a:pt x="0" y="168"/>
                  </a:lnTo>
                  <a:lnTo>
                    <a:pt x="0" y="352"/>
                  </a:lnTo>
                  <a:lnTo>
                    <a:pt x="966" y="0"/>
                  </a:lnTo>
                  <a:lnTo>
                    <a:pt x="455" y="0"/>
                  </a:lnTo>
                  <a:close/>
                </a:path>
              </a:pathLst>
            </a:custGeom>
            <a:solidFill>
              <a:srgbClr val="EDBD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145" name="Freeform 23"/>
            <p:cNvSpPr/>
            <p:nvPr/>
          </p:nvSpPr>
          <p:spPr bwMode="auto">
            <a:xfrm>
              <a:off x="831" y="1299"/>
              <a:ext cx="1119" cy="811"/>
            </a:xfrm>
            <a:custGeom>
              <a:avLst/>
              <a:gdLst>
                <a:gd name="T0" fmla="*/ 401 w 401"/>
                <a:gd name="T1" fmla="*/ 243 h 290"/>
                <a:gd name="T2" fmla="*/ 354 w 401"/>
                <a:gd name="T3" fmla="*/ 290 h 290"/>
                <a:gd name="T4" fmla="*/ 47 w 401"/>
                <a:gd name="T5" fmla="*/ 290 h 290"/>
                <a:gd name="T6" fmla="*/ 0 w 401"/>
                <a:gd name="T7" fmla="*/ 243 h 290"/>
                <a:gd name="T8" fmla="*/ 0 w 401"/>
                <a:gd name="T9" fmla="*/ 47 h 290"/>
                <a:gd name="T10" fmla="*/ 47 w 401"/>
                <a:gd name="T11" fmla="*/ 0 h 290"/>
                <a:gd name="T12" fmla="*/ 354 w 401"/>
                <a:gd name="T13" fmla="*/ 0 h 290"/>
                <a:gd name="T14" fmla="*/ 401 w 401"/>
                <a:gd name="T15" fmla="*/ 47 h 290"/>
                <a:gd name="T16" fmla="*/ 401 w 401"/>
                <a:gd name="T17" fmla="*/ 243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1" h="290">
                  <a:moveTo>
                    <a:pt x="401" y="243"/>
                  </a:moveTo>
                  <a:cubicBezTo>
                    <a:pt x="401" y="269"/>
                    <a:pt x="380" y="290"/>
                    <a:pt x="354" y="290"/>
                  </a:cubicBezTo>
                  <a:cubicBezTo>
                    <a:pt x="47" y="290"/>
                    <a:pt x="47" y="290"/>
                    <a:pt x="47" y="290"/>
                  </a:cubicBezTo>
                  <a:cubicBezTo>
                    <a:pt x="21" y="290"/>
                    <a:pt x="0" y="269"/>
                    <a:pt x="0" y="243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21"/>
                    <a:pt x="21" y="0"/>
                    <a:pt x="47" y="0"/>
                  </a:cubicBezTo>
                  <a:cubicBezTo>
                    <a:pt x="354" y="0"/>
                    <a:pt x="354" y="0"/>
                    <a:pt x="354" y="0"/>
                  </a:cubicBezTo>
                  <a:cubicBezTo>
                    <a:pt x="380" y="0"/>
                    <a:pt x="401" y="21"/>
                    <a:pt x="401" y="47"/>
                  </a:cubicBezTo>
                  <a:lnTo>
                    <a:pt x="401" y="243"/>
                  </a:lnTo>
                  <a:close/>
                </a:path>
              </a:pathLst>
            </a:custGeom>
            <a:solidFill>
              <a:srgbClr val="D74B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146" name="Freeform 24"/>
            <p:cNvSpPr/>
            <p:nvPr/>
          </p:nvSpPr>
          <p:spPr bwMode="auto">
            <a:xfrm>
              <a:off x="831" y="1727"/>
              <a:ext cx="1119" cy="383"/>
            </a:xfrm>
            <a:custGeom>
              <a:avLst/>
              <a:gdLst>
                <a:gd name="T0" fmla="*/ 0 w 401"/>
                <a:gd name="T1" fmla="*/ 0 h 137"/>
                <a:gd name="T2" fmla="*/ 0 w 401"/>
                <a:gd name="T3" fmla="*/ 90 h 137"/>
                <a:gd name="T4" fmla="*/ 47 w 401"/>
                <a:gd name="T5" fmla="*/ 137 h 137"/>
                <a:gd name="T6" fmla="*/ 354 w 401"/>
                <a:gd name="T7" fmla="*/ 137 h 137"/>
                <a:gd name="T8" fmla="*/ 401 w 401"/>
                <a:gd name="T9" fmla="*/ 90 h 137"/>
                <a:gd name="T10" fmla="*/ 401 w 401"/>
                <a:gd name="T11" fmla="*/ 0 h 137"/>
                <a:gd name="T12" fmla="*/ 0 w 401"/>
                <a:gd name="T13" fmla="*/ 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1" h="137">
                  <a:moveTo>
                    <a:pt x="0" y="0"/>
                  </a:moveTo>
                  <a:cubicBezTo>
                    <a:pt x="0" y="90"/>
                    <a:pt x="0" y="90"/>
                    <a:pt x="0" y="90"/>
                  </a:cubicBezTo>
                  <a:cubicBezTo>
                    <a:pt x="0" y="116"/>
                    <a:pt x="21" y="137"/>
                    <a:pt x="47" y="137"/>
                  </a:cubicBezTo>
                  <a:cubicBezTo>
                    <a:pt x="354" y="137"/>
                    <a:pt x="354" y="137"/>
                    <a:pt x="354" y="137"/>
                  </a:cubicBezTo>
                  <a:cubicBezTo>
                    <a:pt x="380" y="137"/>
                    <a:pt x="401" y="116"/>
                    <a:pt x="401" y="90"/>
                  </a:cubicBezTo>
                  <a:cubicBezTo>
                    <a:pt x="401" y="0"/>
                    <a:pt x="401" y="0"/>
                    <a:pt x="401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838B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147" name="Freeform 25"/>
            <p:cNvSpPr>
              <a:spLocks noEditPoints="1"/>
            </p:cNvSpPr>
            <p:nvPr/>
          </p:nvSpPr>
          <p:spPr bwMode="auto">
            <a:xfrm>
              <a:off x="1012" y="1931"/>
              <a:ext cx="410" cy="28"/>
            </a:xfrm>
            <a:custGeom>
              <a:avLst/>
              <a:gdLst>
                <a:gd name="T0" fmla="*/ 410 w 410"/>
                <a:gd name="T1" fmla="*/ 28 h 28"/>
                <a:gd name="T2" fmla="*/ 374 w 410"/>
                <a:gd name="T3" fmla="*/ 28 h 28"/>
                <a:gd name="T4" fmla="*/ 374 w 410"/>
                <a:gd name="T5" fmla="*/ 0 h 28"/>
                <a:gd name="T6" fmla="*/ 410 w 410"/>
                <a:gd name="T7" fmla="*/ 0 h 28"/>
                <a:gd name="T8" fmla="*/ 410 w 410"/>
                <a:gd name="T9" fmla="*/ 28 h 28"/>
                <a:gd name="T10" fmla="*/ 349 w 410"/>
                <a:gd name="T11" fmla="*/ 28 h 28"/>
                <a:gd name="T12" fmla="*/ 310 w 410"/>
                <a:gd name="T13" fmla="*/ 28 h 28"/>
                <a:gd name="T14" fmla="*/ 310 w 410"/>
                <a:gd name="T15" fmla="*/ 0 h 28"/>
                <a:gd name="T16" fmla="*/ 349 w 410"/>
                <a:gd name="T17" fmla="*/ 0 h 28"/>
                <a:gd name="T18" fmla="*/ 349 w 410"/>
                <a:gd name="T19" fmla="*/ 28 h 28"/>
                <a:gd name="T20" fmla="*/ 285 w 410"/>
                <a:gd name="T21" fmla="*/ 28 h 28"/>
                <a:gd name="T22" fmla="*/ 249 w 410"/>
                <a:gd name="T23" fmla="*/ 28 h 28"/>
                <a:gd name="T24" fmla="*/ 249 w 410"/>
                <a:gd name="T25" fmla="*/ 0 h 28"/>
                <a:gd name="T26" fmla="*/ 285 w 410"/>
                <a:gd name="T27" fmla="*/ 0 h 28"/>
                <a:gd name="T28" fmla="*/ 285 w 410"/>
                <a:gd name="T29" fmla="*/ 28 h 28"/>
                <a:gd name="T30" fmla="*/ 223 w 410"/>
                <a:gd name="T31" fmla="*/ 28 h 28"/>
                <a:gd name="T32" fmla="*/ 187 w 410"/>
                <a:gd name="T33" fmla="*/ 28 h 28"/>
                <a:gd name="T34" fmla="*/ 187 w 410"/>
                <a:gd name="T35" fmla="*/ 0 h 28"/>
                <a:gd name="T36" fmla="*/ 223 w 410"/>
                <a:gd name="T37" fmla="*/ 0 h 28"/>
                <a:gd name="T38" fmla="*/ 223 w 410"/>
                <a:gd name="T39" fmla="*/ 28 h 28"/>
                <a:gd name="T40" fmla="*/ 162 w 410"/>
                <a:gd name="T41" fmla="*/ 28 h 28"/>
                <a:gd name="T42" fmla="*/ 123 w 410"/>
                <a:gd name="T43" fmla="*/ 28 h 28"/>
                <a:gd name="T44" fmla="*/ 123 w 410"/>
                <a:gd name="T45" fmla="*/ 0 h 28"/>
                <a:gd name="T46" fmla="*/ 162 w 410"/>
                <a:gd name="T47" fmla="*/ 0 h 28"/>
                <a:gd name="T48" fmla="*/ 162 w 410"/>
                <a:gd name="T49" fmla="*/ 28 h 28"/>
                <a:gd name="T50" fmla="*/ 98 w 410"/>
                <a:gd name="T51" fmla="*/ 28 h 28"/>
                <a:gd name="T52" fmla="*/ 61 w 410"/>
                <a:gd name="T53" fmla="*/ 28 h 28"/>
                <a:gd name="T54" fmla="*/ 61 w 410"/>
                <a:gd name="T55" fmla="*/ 0 h 28"/>
                <a:gd name="T56" fmla="*/ 98 w 410"/>
                <a:gd name="T57" fmla="*/ 0 h 28"/>
                <a:gd name="T58" fmla="*/ 98 w 410"/>
                <a:gd name="T59" fmla="*/ 28 h 28"/>
                <a:gd name="T60" fmla="*/ 36 w 410"/>
                <a:gd name="T61" fmla="*/ 28 h 28"/>
                <a:gd name="T62" fmla="*/ 0 w 410"/>
                <a:gd name="T63" fmla="*/ 28 h 28"/>
                <a:gd name="T64" fmla="*/ 0 w 410"/>
                <a:gd name="T65" fmla="*/ 0 h 28"/>
                <a:gd name="T66" fmla="*/ 36 w 410"/>
                <a:gd name="T67" fmla="*/ 0 h 28"/>
                <a:gd name="T68" fmla="*/ 36 w 410"/>
                <a:gd name="T69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10" h="28">
                  <a:moveTo>
                    <a:pt x="410" y="28"/>
                  </a:moveTo>
                  <a:lnTo>
                    <a:pt x="374" y="28"/>
                  </a:lnTo>
                  <a:lnTo>
                    <a:pt x="374" y="0"/>
                  </a:lnTo>
                  <a:lnTo>
                    <a:pt x="410" y="0"/>
                  </a:lnTo>
                  <a:lnTo>
                    <a:pt x="410" y="28"/>
                  </a:lnTo>
                  <a:close/>
                  <a:moveTo>
                    <a:pt x="349" y="28"/>
                  </a:moveTo>
                  <a:lnTo>
                    <a:pt x="310" y="28"/>
                  </a:lnTo>
                  <a:lnTo>
                    <a:pt x="310" y="0"/>
                  </a:lnTo>
                  <a:lnTo>
                    <a:pt x="349" y="0"/>
                  </a:lnTo>
                  <a:lnTo>
                    <a:pt x="349" y="28"/>
                  </a:lnTo>
                  <a:close/>
                  <a:moveTo>
                    <a:pt x="285" y="28"/>
                  </a:moveTo>
                  <a:lnTo>
                    <a:pt x="249" y="28"/>
                  </a:lnTo>
                  <a:lnTo>
                    <a:pt x="249" y="0"/>
                  </a:lnTo>
                  <a:lnTo>
                    <a:pt x="285" y="0"/>
                  </a:lnTo>
                  <a:lnTo>
                    <a:pt x="285" y="28"/>
                  </a:lnTo>
                  <a:close/>
                  <a:moveTo>
                    <a:pt x="223" y="28"/>
                  </a:moveTo>
                  <a:lnTo>
                    <a:pt x="187" y="28"/>
                  </a:lnTo>
                  <a:lnTo>
                    <a:pt x="187" y="0"/>
                  </a:lnTo>
                  <a:lnTo>
                    <a:pt x="223" y="0"/>
                  </a:lnTo>
                  <a:lnTo>
                    <a:pt x="223" y="28"/>
                  </a:lnTo>
                  <a:close/>
                  <a:moveTo>
                    <a:pt x="162" y="28"/>
                  </a:moveTo>
                  <a:lnTo>
                    <a:pt x="123" y="28"/>
                  </a:lnTo>
                  <a:lnTo>
                    <a:pt x="123" y="0"/>
                  </a:lnTo>
                  <a:lnTo>
                    <a:pt x="162" y="0"/>
                  </a:lnTo>
                  <a:lnTo>
                    <a:pt x="162" y="28"/>
                  </a:lnTo>
                  <a:close/>
                  <a:moveTo>
                    <a:pt x="98" y="28"/>
                  </a:moveTo>
                  <a:lnTo>
                    <a:pt x="61" y="28"/>
                  </a:lnTo>
                  <a:lnTo>
                    <a:pt x="61" y="0"/>
                  </a:lnTo>
                  <a:lnTo>
                    <a:pt x="98" y="0"/>
                  </a:lnTo>
                  <a:lnTo>
                    <a:pt x="98" y="28"/>
                  </a:lnTo>
                  <a:close/>
                  <a:moveTo>
                    <a:pt x="36" y="28"/>
                  </a:moveTo>
                  <a:lnTo>
                    <a:pt x="0" y="28"/>
                  </a:lnTo>
                  <a:lnTo>
                    <a:pt x="0" y="0"/>
                  </a:lnTo>
                  <a:lnTo>
                    <a:pt x="36" y="0"/>
                  </a:lnTo>
                  <a:lnTo>
                    <a:pt x="36" y="28"/>
                  </a:lnTo>
                  <a:close/>
                </a:path>
              </a:pathLst>
            </a:custGeom>
            <a:solidFill>
              <a:srgbClr val="E6E7C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148" name="Rectangle 26"/>
            <p:cNvSpPr>
              <a:spLocks noChangeArrowheads="1"/>
            </p:cNvSpPr>
            <p:nvPr/>
          </p:nvSpPr>
          <p:spPr bwMode="auto">
            <a:xfrm>
              <a:off x="1129" y="1819"/>
              <a:ext cx="70" cy="68"/>
            </a:xfrm>
            <a:prstGeom prst="rect">
              <a:avLst/>
            </a:prstGeom>
            <a:solidFill>
              <a:srgbClr val="E6E7C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149" name="Rectangle 27"/>
            <p:cNvSpPr>
              <a:spLocks noChangeArrowheads="1"/>
            </p:cNvSpPr>
            <p:nvPr/>
          </p:nvSpPr>
          <p:spPr bwMode="auto">
            <a:xfrm>
              <a:off x="1420" y="1819"/>
              <a:ext cx="69" cy="68"/>
            </a:xfrm>
            <a:prstGeom prst="rect">
              <a:avLst/>
            </a:prstGeom>
            <a:solidFill>
              <a:srgbClr val="E6E7C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150" name="Rectangle 28"/>
            <p:cNvSpPr>
              <a:spLocks noChangeArrowheads="1"/>
            </p:cNvSpPr>
            <p:nvPr/>
          </p:nvSpPr>
          <p:spPr bwMode="auto">
            <a:xfrm>
              <a:off x="1012" y="1819"/>
              <a:ext cx="70" cy="68"/>
            </a:xfrm>
            <a:prstGeom prst="rect">
              <a:avLst/>
            </a:prstGeom>
            <a:solidFill>
              <a:srgbClr val="E6E7C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151" name="Rectangle 29"/>
            <p:cNvSpPr>
              <a:spLocks noChangeArrowheads="1"/>
            </p:cNvSpPr>
            <p:nvPr/>
          </p:nvSpPr>
          <p:spPr bwMode="auto">
            <a:xfrm>
              <a:off x="1302" y="1819"/>
              <a:ext cx="70" cy="68"/>
            </a:xfrm>
            <a:prstGeom prst="rect">
              <a:avLst/>
            </a:prstGeom>
            <a:solidFill>
              <a:srgbClr val="E6E7C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152" name="Rectangle 30"/>
            <p:cNvSpPr>
              <a:spLocks noChangeArrowheads="1"/>
            </p:cNvSpPr>
            <p:nvPr/>
          </p:nvSpPr>
          <p:spPr bwMode="auto">
            <a:xfrm>
              <a:off x="1593" y="1819"/>
              <a:ext cx="70" cy="68"/>
            </a:xfrm>
            <a:prstGeom prst="rect">
              <a:avLst/>
            </a:prstGeom>
            <a:solidFill>
              <a:srgbClr val="E6E7C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153" name="Rectangle 31"/>
            <p:cNvSpPr>
              <a:spLocks noChangeArrowheads="1"/>
            </p:cNvSpPr>
            <p:nvPr/>
          </p:nvSpPr>
          <p:spPr bwMode="auto">
            <a:xfrm>
              <a:off x="1710" y="1819"/>
              <a:ext cx="70" cy="68"/>
            </a:xfrm>
            <a:prstGeom prst="rect">
              <a:avLst/>
            </a:prstGeom>
            <a:solidFill>
              <a:srgbClr val="E6E7C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154" name="Freeform 32"/>
            <p:cNvSpPr>
              <a:spLocks noEditPoints="1"/>
            </p:cNvSpPr>
            <p:nvPr/>
          </p:nvSpPr>
          <p:spPr bwMode="auto">
            <a:xfrm>
              <a:off x="1006" y="1439"/>
              <a:ext cx="782" cy="218"/>
            </a:xfrm>
            <a:custGeom>
              <a:avLst/>
              <a:gdLst>
                <a:gd name="T0" fmla="*/ 89 w 280"/>
                <a:gd name="T1" fmla="*/ 1 h 78"/>
                <a:gd name="T2" fmla="*/ 66 w 280"/>
                <a:gd name="T3" fmla="*/ 77 h 78"/>
                <a:gd name="T4" fmla="*/ 84 w 280"/>
                <a:gd name="T5" fmla="*/ 77 h 78"/>
                <a:gd name="T6" fmla="*/ 89 w 280"/>
                <a:gd name="T7" fmla="*/ 58 h 78"/>
                <a:gd name="T8" fmla="*/ 111 w 280"/>
                <a:gd name="T9" fmla="*/ 58 h 78"/>
                <a:gd name="T10" fmla="*/ 117 w 280"/>
                <a:gd name="T11" fmla="*/ 77 h 78"/>
                <a:gd name="T12" fmla="*/ 135 w 280"/>
                <a:gd name="T13" fmla="*/ 77 h 78"/>
                <a:gd name="T14" fmla="*/ 112 w 280"/>
                <a:gd name="T15" fmla="*/ 1 h 78"/>
                <a:gd name="T16" fmla="*/ 89 w 280"/>
                <a:gd name="T17" fmla="*/ 1 h 78"/>
                <a:gd name="T18" fmla="*/ 92 w 280"/>
                <a:gd name="T19" fmla="*/ 45 h 78"/>
                <a:gd name="T20" fmla="*/ 96 w 280"/>
                <a:gd name="T21" fmla="*/ 29 h 78"/>
                <a:gd name="T22" fmla="*/ 100 w 280"/>
                <a:gd name="T23" fmla="*/ 14 h 78"/>
                <a:gd name="T24" fmla="*/ 100 w 280"/>
                <a:gd name="T25" fmla="*/ 14 h 78"/>
                <a:gd name="T26" fmla="*/ 104 w 280"/>
                <a:gd name="T27" fmla="*/ 29 h 78"/>
                <a:gd name="T28" fmla="*/ 109 w 280"/>
                <a:gd name="T29" fmla="*/ 45 h 78"/>
                <a:gd name="T30" fmla="*/ 92 w 280"/>
                <a:gd name="T31" fmla="*/ 45 h 78"/>
                <a:gd name="T32" fmla="*/ 42 w 280"/>
                <a:gd name="T33" fmla="*/ 14 h 78"/>
                <a:gd name="T34" fmla="*/ 57 w 280"/>
                <a:gd name="T35" fmla="*/ 17 h 78"/>
                <a:gd name="T36" fmla="*/ 60 w 280"/>
                <a:gd name="T37" fmla="*/ 3 h 78"/>
                <a:gd name="T38" fmla="*/ 41 w 280"/>
                <a:gd name="T39" fmla="*/ 0 h 78"/>
                <a:gd name="T40" fmla="*/ 0 w 280"/>
                <a:gd name="T41" fmla="*/ 40 h 78"/>
                <a:gd name="T42" fmla="*/ 40 w 280"/>
                <a:gd name="T43" fmla="*/ 78 h 78"/>
                <a:gd name="T44" fmla="*/ 59 w 280"/>
                <a:gd name="T45" fmla="*/ 75 h 78"/>
                <a:gd name="T46" fmla="*/ 57 w 280"/>
                <a:gd name="T47" fmla="*/ 62 h 78"/>
                <a:gd name="T48" fmla="*/ 42 w 280"/>
                <a:gd name="T49" fmla="*/ 64 h 78"/>
                <a:gd name="T50" fmla="*/ 18 w 280"/>
                <a:gd name="T51" fmla="*/ 39 h 78"/>
                <a:gd name="T52" fmla="*/ 42 w 280"/>
                <a:gd name="T53" fmla="*/ 14 h 78"/>
                <a:gd name="T54" fmla="*/ 267 w 280"/>
                <a:gd name="T55" fmla="*/ 9 h 78"/>
                <a:gd name="T56" fmla="*/ 236 w 280"/>
                <a:gd name="T57" fmla="*/ 1 h 78"/>
                <a:gd name="T58" fmla="*/ 212 w 280"/>
                <a:gd name="T59" fmla="*/ 2 h 78"/>
                <a:gd name="T60" fmla="*/ 212 w 280"/>
                <a:gd name="T61" fmla="*/ 77 h 78"/>
                <a:gd name="T62" fmla="*/ 232 w 280"/>
                <a:gd name="T63" fmla="*/ 78 h 78"/>
                <a:gd name="T64" fmla="*/ 267 w 280"/>
                <a:gd name="T65" fmla="*/ 68 h 78"/>
                <a:gd name="T66" fmla="*/ 280 w 280"/>
                <a:gd name="T67" fmla="*/ 38 h 78"/>
                <a:gd name="T68" fmla="*/ 267 w 280"/>
                <a:gd name="T69" fmla="*/ 9 h 78"/>
                <a:gd name="T70" fmla="*/ 236 w 280"/>
                <a:gd name="T71" fmla="*/ 65 h 78"/>
                <a:gd name="T72" fmla="*/ 230 w 280"/>
                <a:gd name="T73" fmla="*/ 64 h 78"/>
                <a:gd name="T74" fmla="*/ 230 w 280"/>
                <a:gd name="T75" fmla="*/ 15 h 78"/>
                <a:gd name="T76" fmla="*/ 237 w 280"/>
                <a:gd name="T77" fmla="*/ 14 h 78"/>
                <a:gd name="T78" fmla="*/ 261 w 280"/>
                <a:gd name="T79" fmla="*/ 38 h 78"/>
                <a:gd name="T80" fmla="*/ 236 w 280"/>
                <a:gd name="T81" fmla="*/ 65 h 78"/>
                <a:gd name="T82" fmla="*/ 187 w 280"/>
                <a:gd name="T83" fmla="*/ 42 h 78"/>
                <a:gd name="T84" fmla="*/ 187 w 280"/>
                <a:gd name="T85" fmla="*/ 41 h 78"/>
                <a:gd name="T86" fmla="*/ 200 w 280"/>
                <a:gd name="T87" fmla="*/ 23 h 78"/>
                <a:gd name="T88" fmla="*/ 193 w 280"/>
                <a:gd name="T89" fmla="*/ 7 h 78"/>
                <a:gd name="T90" fmla="*/ 168 w 280"/>
                <a:gd name="T91" fmla="*/ 1 h 78"/>
                <a:gd name="T92" fmla="*/ 146 w 280"/>
                <a:gd name="T93" fmla="*/ 2 h 78"/>
                <a:gd name="T94" fmla="*/ 146 w 280"/>
                <a:gd name="T95" fmla="*/ 77 h 78"/>
                <a:gd name="T96" fmla="*/ 163 w 280"/>
                <a:gd name="T97" fmla="*/ 77 h 78"/>
                <a:gd name="T98" fmla="*/ 163 w 280"/>
                <a:gd name="T99" fmla="*/ 47 h 78"/>
                <a:gd name="T100" fmla="*/ 168 w 280"/>
                <a:gd name="T101" fmla="*/ 47 h 78"/>
                <a:gd name="T102" fmla="*/ 180 w 280"/>
                <a:gd name="T103" fmla="*/ 60 h 78"/>
                <a:gd name="T104" fmla="*/ 185 w 280"/>
                <a:gd name="T105" fmla="*/ 77 h 78"/>
                <a:gd name="T106" fmla="*/ 203 w 280"/>
                <a:gd name="T107" fmla="*/ 77 h 78"/>
                <a:gd name="T108" fmla="*/ 197 w 280"/>
                <a:gd name="T109" fmla="*/ 56 h 78"/>
                <a:gd name="T110" fmla="*/ 187 w 280"/>
                <a:gd name="T111" fmla="*/ 42 h 78"/>
                <a:gd name="T112" fmla="*/ 169 w 280"/>
                <a:gd name="T113" fmla="*/ 35 h 78"/>
                <a:gd name="T114" fmla="*/ 163 w 280"/>
                <a:gd name="T115" fmla="*/ 35 h 78"/>
                <a:gd name="T116" fmla="*/ 163 w 280"/>
                <a:gd name="T117" fmla="*/ 14 h 78"/>
                <a:gd name="T118" fmla="*/ 170 w 280"/>
                <a:gd name="T119" fmla="*/ 14 h 78"/>
                <a:gd name="T120" fmla="*/ 183 w 280"/>
                <a:gd name="T121" fmla="*/ 24 h 78"/>
                <a:gd name="T122" fmla="*/ 169 w 280"/>
                <a:gd name="T123" fmla="*/ 35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80" h="78">
                  <a:moveTo>
                    <a:pt x="89" y="1"/>
                  </a:moveTo>
                  <a:cubicBezTo>
                    <a:pt x="66" y="77"/>
                    <a:pt x="66" y="77"/>
                    <a:pt x="66" y="77"/>
                  </a:cubicBezTo>
                  <a:cubicBezTo>
                    <a:pt x="84" y="77"/>
                    <a:pt x="84" y="77"/>
                    <a:pt x="84" y="77"/>
                  </a:cubicBezTo>
                  <a:cubicBezTo>
                    <a:pt x="89" y="58"/>
                    <a:pt x="89" y="58"/>
                    <a:pt x="89" y="58"/>
                  </a:cubicBezTo>
                  <a:cubicBezTo>
                    <a:pt x="111" y="58"/>
                    <a:pt x="111" y="58"/>
                    <a:pt x="111" y="58"/>
                  </a:cubicBezTo>
                  <a:cubicBezTo>
                    <a:pt x="117" y="77"/>
                    <a:pt x="117" y="77"/>
                    <a:pt x="117" y="77"/>
                  </a:cubicBezTo>
                  <a:cubicBezTo>
                    <a:pt x="135" y="77"/>
                    <a:pt x="135" y="77"/>
                    <a:pt x="135" y="77"/>
                  </a:cubicBezTo>
                  <a:cubicBezTo>
                    <a:pt x="112" y="1"/>
                    <a:pt x="112" y="1"/>
                    <a:pt x="112" y="1"/>
                  </a:cubicBezTo>
                  <a:lnTo>
                    <a:pt x="89" y="1"/>
                  </a:lnTo>
                  <a:close/>
                  <a:moveTo>
                    <a:pt x="92" y="45"/>
                  </a:moveTo>
                  <a:cubicBezTo>
                    <a:pt x="96" y="29"/>
                    <a:pt x="96" y="29"/>
                    <a:pt x="96" y="29"/>
                  </a:cubicBezTo>
                  <a:cubicBezTo>
                    <a:pt x="97" y="24"/>
                    <a:pt x="99" y="19"/>
                    <a:pt x="100" y="14"/>
                  </a:cubicBezTo>
                  <a:cubicBezTo>
                    <a:pt x="100" y="14"/>
                    <a:pt x="100" y="14"/>
                    <a:pt x="100" y="14"/>
                  </a:cubicBezTo>
                  <a:cubicBezTo>
                    <a:pt x="101" y="19"/>
                    <a:pt x="102" y="24"/>
                    <a:pt x="104" y="29"/>
                  </a:cubicBezTo>
                  <a:cubicBezTo>
                    <a:pt x="109" y="45"/>
                    <a:pt x="109" y="45"/>
                    <a:pt x="109" y="45"/>
                  </a:cubicBezTo>
                  <a:lnTo>
                    <a:pt x="92" y="45"/>
                  </a:lnTo>
                  <a:close/>
                  <a:moveTo>
                    <a:pt x="42" y="14"/>
                  </a:moveTo>
                  <a:cubicBezTo>
                    <a:pt x="48" y="14"/>
                    <a:pt x="53" y="16"/>
                    <a:pt x="57" y="17"/>
                  </a:cubicBezTo>
                  <a:cubicBezTo>
                    <a:pt x="60" y="3"/>
                    <a:pt x="60" y="3"/>
                    <a:pt x="60" y="3"/>
                  </a:cubicBezTo>
                  <a:cubicBezTo>
                    <a:pt x="57" y="2"/>
                    <a:pt x="50" y="0"/>
                    <a:pt x="41" y="0"/>
                  </a:cubicBezTo>
                  <a:cubicBezTo>
                    <a:pt x="18" y="0"/>
                    <a:pt x="0" y="15"/>
                    <a:pt x="0" y="40"/>
                  </a:cubicBezTo>
                  <a:cubicBezTo>
                    <a:pt x="0" y="62"/>
                    <a:pt x="13" y="78"/>
                    <a:pt x="40" y="78"/>
                  </a:cubicBezTo>
                  <a:cubicBezTo>
                    <a:pt x="49" y="78"/>
                    <a:pt x="56" y="77"/>
                    <a:pt x="59" y="75"/>
                  </a:cubicBezTo>
                  <a:cubicBezTo>
                    <a:pt x="57" y="62"/>
                    <a:pt x="57" y="62"/>
                    <a:pt x="57" y="62"/>
                  </a:cubicBezTo>
                  <a:cubicBezTo>
                    <a:pt x="53" y="63"/>
                    <a:pt x="47" y="64"/>
                    <a:pt x="42" y="64"/>
                  </a:cubicBezTo>
                  <a:cubicBezTo>
                    <a:pt x="27" y="64"/>
                    <a:pt x="18" y="55"/>
                    <a:pt x="18" y="39"/>
                  </a:cubicBezTo>
                  <a:cubicBezTo>
                    <a:pt x="18" y="23"/>
                    <a:pt x="28" y="14"/>
                    <a:pt x="42" y="14"/>
                  </a:cubicBezTo>
                  <a:close/>
                  <a:moveTo>
                    <a:pt x="267" y="9"/>
                  </a:moveTo>
                  <a:cubicBezTo>
                    <a:pt x="259" y="3"/>
                    <a:pt x="250" y="1"/>
                    <a:pt x="236" y="1"/>
                  </a:cubicBezTo>
                  <a:cubicBezTo>
                    <a:pt x="227" y="1"/>
                    <a:pt x="219" y="1"/>
                    <a:pt x="212" y="2"/>
                  </a:cubicBezTo>
                  <a:cubicBezTo>
                    <a:pt x="212" y="77"/>
                    <a:pt x="212" y="77"/>
                    <a:pt x="212" y="77"/>
                  </a:cubicBezTo>
                  <a:cubicBezTo>
                    <a:pt x="217" y="78"/>
                    <a:pt x="223" y="78"/>
                    <a:pt x="232" y="78"/>
                  </a:cubicBezTo>
                  <a:cubicBezTo>
                    <a:pt x="247" y="78"/>
                    <a:pt x="259" y="75"/>
                    <a:pt x="267" y="68"/>
                  </a:cubicBezTo>
                  <a:cubicBezTo>
                    <a:pt x="274" y="62"/>
                    <a:pt x="280" y="52"/>
                    <a:pt x="280" y="38"/>
                  </a:cubicBezTo>
                  <a:cubicBezTo>
                    <a:pt x="280" y="24"/>
                    <a:pt x="275" y="15"/>
                    <a:pt x="267" y="9"/>
                  </a:cubicBezTo>
                  <a:close/>
                  <a:moveTo>
                    <a:pt x="236" y="65"/>
                  </a:moveTo>
                  <a:cubicBezTo>
                    <a:pt x="233" y="65"/>
                    <a:pt x="231" y="65"/>
                    <a:pt x="230" y="64"/>
                  </a:cubicBezTo>
                  <a:cubicBezTo>
                    <a:pt x="230" y="15"/>
                    <a:pt x="230" y="15"/>
                    <a:pt x="230" y="15"/>
                  </a:cubicBezTo>
                  <a:cubicBezTo>
                    <a:pt x="231" y="14"/>
                    <a:pt x="234" y="14"/>
                    <a:pt x="237" y="14"/>
                  </a:cubicBezTo>
                  <a:cubicBezTo>
                    <a:pt x="252" y="14"/>
                    <a:pt x="261" y="22"/>
                    <a:pt x="261" y="38"/>
                  </a:cubicBezTo>
                  <a:cubicBezTo>
                    <a:pt x="261" y="56"/>
                    <a:pt x="251" y="65"/>
                    <a:pt x="236" y="65"/>
                  </a:cubicBezTo>
                  <a:close/>
                  <a:moveTo>
                    <a:pt x="187" y="42"/>
                  </a:moveTo>
                  <a:cubicBezTo>
                    <a:pt x="187" y="41"/>
                    <a:pt x="187" y="41"/>
                    <a:pt x="187" y="41"/>
                  </a:cubicBezTo>
                  <a:cubicBezTo>
                    <a:pt x="193" y="39"/>
                    <a:pt x="200" y="32"/>
                    <a:pt x="200" y="23"/>
                  </a:cubicBezTo>
                  <a:cubicBezTo>
                    <a:pt x="200" y="16"/>
                    <a:pt x="197" y="10"/>
                    <a:pt x="193" y="7"/>
                  </a:cubicBezTo>
                  <a:cubicBezTo>
                    <a:pt x="188" y="2"/>
                    <a:pt x="180" y="1"/>
                    <a:pt x="168" y="1"/>
                  </a:cubicBezTo>
                  <a:cubicBezTo>
                    <a:pt x="159" y="1"/>
                    <a:pt x="151" y="1"/>
                    <a:pt x="146" y="2"/>
                  </a:cubicBezTo>
                  <a:cubicBezTo>
                    <a:pt x="146" y="77"/>
                    <a:pt x="146" y="77"/>
                    <a:pt x="146" y="77"/>
                  </a:cubicBezTo>
                  <a:cubicBezTo>
                    <a:pt x="163" y="77"/>
                    <a:pt x="163" y="77"/>
                    <a:pt x="163" y="77"/>
                  </a:cubicBezTo>
                  <a:cubicBezTo>
                    <a:pt x="163" y="47"/>
                    <a:pt x="163" y="47"/>
                    <a:pt x="163" y="47"/>
                  </a:cubicBezTo>
                  <a:cubicBezTo>
                    <a:pt x="168" y="47"/>
                    <a:pt x="168" y="47"/>
                    <a:pt x="168" y="47"/>
                  </a:cubicBezTo>
                  <a:cubicBezTo>
                    <a:pt x="175" y="48"/>
                    <a:pt x="178" y="50"/>
                    <a:pt x="180" y="60"/>
                  </a:cubicBezTo>
                  <a:cubicBezTo>
                    <a:pt x="182" y="69"/>
                    <a:pt x="184" y="75"/>
                    <a:pt x="185" y="77"/>
                  </a:cubicBezTo>
                  <a:cubicBezTo>
                    <a:pt x="203" y="77"/>
                    <a:pt x="203" y="77"/>
                    <a:pt x="203" y="77"/>
                  </a:cubicBezTo>
                  <a:cubicBezTo>
                    <a:pt x="201" y="74"/>
                    <a:pt x="199" y="64"/>
                    <a:pt x="197" y="56"/>
                  </a:cubicBezTo>
                  <a:cubicBezTo>
                    <a:pt x="195" y="49"/>
                    <a:pt x="192" y="44"/>
                    <a:pt x="187" y="42"/>
                  </a:cubicBezTo>
                  <a:close/>
                  <a:moveTo>
                    <a:pt x="169" y="35"/>
                  </a:moveTo>
                  <a:cubicBezTo>
                    <a:pt x="163" y="35"/>
                    <a:pt x="163" y="35"/>
                    <a:pt x="163" y="35"/>
                  </a:cubicBezTo>
                  <a:cubicBezTo>
                    <a:pt x="163" y="14"/>
                    <a:pt x="163" y="14"/>
                    <a:pt x="163" y="14"/>
                  </a:cubicBezTo>
                  <a:cubicBezTo>
                    <a:pt x="164" y="14"/>
                    <a:pt x="166" y="14"/>
                    <a:pt x="170" y="14"/>
                  </a:cubicBezTo>
                  <a:cubicBezTo>
                    <a:pt x="178" y="14"/>
                    <a:pt x="183" y="17"/>
                    <a:pt x="183" y="24"/>
                  </a:cubicBezTo>
                  <a:cubicBezTo>
                    <a:pt x="183" y="31"/>
                    <a:pt x="178" y="35"/>
                    <a:pt x="169" y="3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3946419" y="1534601"/>
            <a:ext cx="4065873" cy="2013066"/>
            <a:chOff x="3758414" y="1472726"/>
            <a:chExt cx="4065873" cy="2013066"/>
          </a:xfrm>
        </p:grpSpPr>
        <p:sp>
          <p:nvSpPr>
            <p:cNvPr id="155" name="矩形 154"/>
            <p:cNvSpPr>
              <a:spLocks noChangeArrowheads="1"/>
            </p:cNvSpPr>
            <p:nvPr/>
          </p:nvSpPr>
          <p:spPr bwMode="auto">
            <a:xfrm>
              <a:off x="3758414" y="1472726"/>
              <a:ext cx="4065873" cy="1015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上海锐普广告有限公司是中国第一家精品</a:t>
              </a:r>
              <a:r>
                <a: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设计机构。拥有国内顶尖的</a:t>
              </a:r>
              <a:r>
                <a: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设计团队，坚持精益求精、拒绝平庸的做事精神，帮助您实现美观、精致、严谨、动感的</a:t>
              </a:r>
              <a:r>
                <a: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展示效果，让您的</a:t>
              </a:r>
              <a:r>
                <a: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创造卓越价值</a:t>
              </a:r>
              <a:endPara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6" name="矩形 155"/>
            <p:cNvSpPr>
              <a:spLocks noChangeArrowheads="1"/>
            </p:cNvSpPr>
            <p:nvPr/>
          </p:nvSpPr>
          <p:spPr bwMode="auto">
            <a:xfrm>
              <a:off x="3758414" y="2470129"/>
              <a:ext cx="4065873" cy="1015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defTabSz="685800">
                <a:lnSpc>
                  <a:spcPct val="150000"/>
                </a:lnSpc>
                <a:defRPr/>
              </a:pPr>
              <a:r>
                <a: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" panose="020B0604020202020204" pitchFamily="34" charset="0"/>
                </a:rPr>
                <a:t>RAPIDPPT, the leader of professional PPT designer in China. </a:t>
              </a:r>
              <a:endPara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endParaRPr>
            </a:p>
            <a:p>
              <a:pPr defTabSz="685800">
                <a:lnSpc>
                  <a:spcPct val="150000"/>
                </a:lnSpc>
                <a:defRPr/>
              </a:pPr>
              <a:r>
                <a: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" panose="020B0604020202020204" pitchFamily="34" charset="0"/>
                </a:rPr>
                <a:t>5years of making professional PPT, 500 case studies for the classical PPT, make sure you will be satisfied. ……RAPIDPPT differs from the traditional production model, and create a new PPT experience.</a:t>
              </a:r>
              <a:endPara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2003426" y="331190"/>
            <a:ext cx="11168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5400" b="1" spc="-110">
                <a:solidFill>
                  <a:srgbClr val="3050AB"/>
                </a:solidFill>
                <a:latin typeface="NanLiHei_Eurostile" panose="02010600030101010101" pitchFamily="2" charset="-122"/>
                <a:ea typeface="NanLiHei_Eurostile" panose="02010600030101010101" pitchFamily="2" charset="-122"/>
              </a:defRPr>
            </a:lvl1pPr>
          </a:lstStyle>
          <a:p>
            <a:pPr algn="just" defTabSz="685800"/>
            <a:r>
              <a:rPr lang="en-US" altLang="zh-CN" sz="1400" spc="0" dirty="0">
                <a:solidFill>
                  <a:srgbClr val="F06627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Add a title</a:t>
            </a:r>
            <a:endParaRPr lang="zh-CN" altLang="en-US" sz="1400" spc="0" dirty="0">
              <a:solidFill>
                <a:srgbClr val="F06627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52703" y="302181"/>
            <a:ext cx="15135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5400" b="1" spc="-110">
                <a:solidFill>
                  <a:srgbClr val="3050AB"/>
                </a:solidFill>
                <a:latin typeface="NanLiHei_Eurostile" panose="02010600030101010101" pitchFamily="2" charset="-122"/>
                <a:ea typeface="NanLiHei_Eurostile" panose="02010600030101010101" pitchFamily="2" charset="-122"/>
              </a:defRPr>
            </a:lvl1pPr>
          </a:lstStyle>
          <a:p>
            <a:pPr defTabSz="685800"/>
            <a:r>
              <a:rPr lang="en-US" altLang="zh-CN" sz="1400" spc="100" dirty="0">
                <a:solidFill>
                  <a:srgbClr val="F06627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2.</a:t>
            </a:r>
            <a:r>
              <a:rPr lang="zh-CN" altLang="en-US" sz="1400" spc="100" dirty="0">
                <a:solidFill>
                  <a:srgbClr val="F06627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点击添加标题</a:t>
            </a:r>
            <a:endParaRPr lang="zh-CN" altLang="en-US" sz="1400" spc="100" dirty="0">
              <a:solidFill>
                <a:srgbClr val="F06627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12" name="Group 4"/>
          <p:cNvGrpSpPr>
            <a:grpSpLocks noChangeAspect="1"/>
          </p:cNvGrpSpPr>
          <p:nvPr/>
        </p:nvGrpSpPr>
        <p:grpSpPr bwMode="auto">
          <a:xfrm rot="16200000" flipH="1">
            <a:off x="8751250" y="266103"/>
            <a:ext cx="409547" cy="390889"/>
            <a:chOff x="0" y="60"/>
            <a:chExt cx="439" cy="419"/>
          </a:xfrm>
          <a:gradFill flip="none" rotWithShape="1">
            <a:gsLst>
              <a:gs pos="31000">
                <a:srgbClr val="D74B56"/>
              </a:gs>
              <a:gs pos="67000">
                <a:srgbClr val="3FACD9"/>
              </a:gs>
            </a:gsLst>
            <a:lin ang="0" scaled="1"/>
            <a:tileRect/>
          </a:gradFill>
        </p:grpSpPr>
        <p:sp>
          <p:nvSpPr>
            <p:cNvPr id="13" name="Freeform 5"/>
            <p:cNvSpPr/>
            <p:nvPr/>
          </p:nvSpPr>
          <p:spPr bwMode="auto">
            <a:xfrm>
              <a:off x="0" y="60"/>
              <a:ext cx="297" cy="419"/>
            </a:xfrm>
            <a:custGeom>
              <a:avLst/>
              <a:gdLst>
                <a:gd name="T0" fmla="*/ 297 w 297"/>
                <a:gd name="T1" fmla="*/ 0 h 419"/>
                <a:gd name="T2" fmla="*/ 143 w 297"/>
                <a:gd name="T3" fmla="*/ 0 h 419"/>
                <a:gd name="T4" fmla="*/ 0 w 297"/>
                <a:gd name="T5" fmla="*/ 419 h 419"/>
                <a:gd name="T6" fmla="*/ 155 w 297"/>
                <a:gd name="T7" fmla="*/ 419 h 419"/>
                <a:gd name="T8" fmla="*/ 297 w 297"/>
                <a:gd name="T9" fmla="*/ 0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7" h="419">
                  <a:moveTo>
                    <a:pt x="297" y="0"/>
                  </a:moveTo>
                  <a:lnTo>
                    <a:pt x="143" y="0"/>
                  </a:lnTo>
                  <a:lnTo>
                    <a:pt x="0" y="419"/>
                  </a:lnTo>
                  <a:lnTo>
                    <a:pt x="155" y="419"/>
                  </a:lnTo>
                  <a:lnTo>
                    <a:pt x="29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" name="Freeform 6"/>
            <p:cNvSpPr/>
            <p:nvPr/>
          </p:nvSpPr>
          <p:spPr bwMode="auto">
            <a:xfrm>
              <a:off x="143" y="60"/>
              <a:ext cx="296" cy="419"/>
            </a:xfrm>
            <a:custGeom>
              <a:avLst/>
              <a:gdLst>
                <a:gd name="T0" fmla="*/ 0 w 296"/>
                <a:gd name="T1" fmla="*/ 0 h 419"/>
                <a:gd name="T2" fmla="*/ 154 w 296"/>
                <a:gd name="T3" fmla="*/ 0 h 419"/>
                <a:gd name="T4" fmla="*/ 296 w 296"/>
                <a:gd name="T5" fmla="*/ 419 h 419"/>
                <a:gd name="T6" fmla="*/ 142 w 296"/>
                <a:gd name="T7" fmla="*/ 419 h 419"/>
                <a:gd name="T8" fmla="*/ 0 w 296"/>
                <a:gd name="T9" fmla="*/ 0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6" h="419">
                  <a:moveTo>
                    <a:pt x="0" y="0"/>
                  </a:moveTo>
                  <a:lnTo>
                    <a:pt x="154" y="0"/>
                  </a:lnTo>
                  <a:lnTo>
                    <a:pt x="296" y="419"/>
                  </a:lnTo>
                  <a:lnTo>
                    <a:pt x="142" y="419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sp>
        <p:nvSpPr>
          <p:cNvPr id="15" name="文本框 14"/>
          <p:cNvSpPr txBox="1"/>
          <p:nvPr/>
        </p:nvSpPr>
        <p:spPr>
          <a:xfrm rot="1087809" flipH="1">
            <a:off x="8703065" y="433852"/>
            <a:ext cx="516488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600" b="0" spc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685800"/>
            <a:r>
              <a:rPr lang="en-US" altLang="zh-CN" sz="500" spc="30" dirty="0">
                <a:solidFill>
                  <a:prstClr val="white"/>
                </a:solidFill>
              </a:rPr>
              <a:t>rapidesign</a:t>
            </a:r>
            <a:endParaRPr lang="zh-CN" altLang="en-US" sz="500" spc="30" dirty="0">
              <a:solidFill>
                <a:prstClr val="white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 rot="20391286" flipH="1">
            <a:off x="8762225" y="287728"/>
            <a:ext cx="442750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600" b="0" spc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685800"/>
            <a:r>
              <a:rPr lang="en-US" altLang="zh-CN" sz="500" dirty="0">
                <a:solidFill>
                  <a:prstClr val="white"/>
                </a:solidFill>
              </a:rPr>
              <a:t>shanghai</a:t>
            </a:r>
            <a:endParaRPr lang="zh-CN" altLang="en-US" sz="500" dirty="0">
              <a:solidFill>
                <a:prstClr val="white"/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4105837" y="4877016"/>
            <a:ext cx="932327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200" b="1" spc="-110">
                <a:solidFill>
                  <a:schemeClr val="bg1">
                    <a:alpha val="81000"/>
                  </a:schemeClr>
                </a:solidFill>
                <a:latin typeface="NanLiHei_Eurostile" panose="02010600030101010101" pitchFamily="2" charset="-122"/>
                <a:ea typeface="NanLiHei_Eurostile" panose="02010600030101010101" pitchFamily="2" charset="-122"/>
              </a:defRPr>
            </a:lvl1pPr>
          </a:lstStyle>
          <a:p>
            <a:pPr algn="dist" defTabSz="685800"/>
            <a:r>
              <a:rPr lang="en-US" altLang="zh-CN" sz="500" b="0" spc="60" dirty="0">
                <a:solidFill>
                  <a:srgbClr val="E7E6E6">
                    <a:lumMod val="5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www.rapidppt.com</a:t>
            </a:r>
            <a:endParaRPr lang="zh-CN" altLang="en-US" sz="500" b="0" spc="60" dirty="0">
              <a:solidFill>
                <a:srgbClr val="E7E6E6">
                  <a:lumMod val="5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40" name="组合 139"/>
          <p:cNvGrpSpPr/>
          <p:nvPr/>
        </p:nvGrpSpPr>
        <p:grpSpPr>
          <a:xfrm>
            <a:off x="281942" y="184428"/>
            <a:ext cx="374040" cy="362984"/>
            <a:chOff x="777437" y="680286"/>
            <a:chExt cx="3668437" cy="3560001"/>
          </a:xfrm>
        </p:grpSpPr>
        <p:grpSp>
          <p:nvGrpSpPr>
            <p:cNvPr id="97" name="组合 96"/>
            <p:cNvGrpSpPr/>
            <p:nvPr/>
          </p:nvGrpSpPr>
          <p:grpSpPr>
            <a:xfrm>
              <a:off x="777437" y="1437297"/>
              <a:ext cx="3668437" cy="2802990"/>
              <a:chOff x="747642" y="1750793"/>
              <a:chExt cx="3517036" cy="2687307"/>
            </a:xfrm>
            <a:effectLst/>
          </p:grpSpPr>
          <p:sp>
            <p:nvSpPr>
              <p:cNvPr id="98" name="Freeform 5"/>
              <p:cNvSpPr/>
              <p:nvPr/>
            </p:nvSpPr>
            <p:spPr bwMode="auto">
              <a:xfrm>
                <a:off x="747642" y="1750793"/>
                <a:ext cx="3517036" cy="2687307"/>
              </a:xfrm>
              <a:custGeom>
                <a:avLst/>
                <a:gdLst>
                  <a:gd name="T0" fmla="*/ 840 w 876"/>
                  <a:gd name="T1" fmla="*/ 318 h 669"/>
                  <a:gd name="T2" fmla="*/ 832 w 876"/>
                  <a:gd name="T3" fmla="*/ 318 h 669"/>
                  <a:gd name="T4" fmla="*/ 781 w 876"/>
                  <a:gd name="T5" fmla="*/ 304 h 669"/>
                  <a:gd name="T6" fmla="*/ 768 w 876"/>
                  <a:gd name="T7" fmla="*/ 274 h 669"/>
                  <a:gd name="T8" fmla="*/ 768 w 876"/>
                  <a:gd name="T9" fmla="*/ 271 h 669"/>
                  <a:gd name="T10" fmla="*/ 763 w 876"/>
                  <a:gd name="T11" fmla="*/ 235 h 669"/>
                  <a:gd name="T12" fmla="*/ 763 w 876"/>
                  <a:gd name="T13" fmla="*/ 234 h 669"/>
                  <a:gd name="T14" fmla="*/ 763 w 876"/>
                  <a:gd name="T15" fmla="*/ 234 h 669"/>
                  <a:gd name="T16" fmla="*/ 761 w 876"/>
                  <a:gd name="T17" fmla="*/ 226 h 669"/>
                  <a:gd name="T18" fmla="*/ 765 w 876"/>
                  <a:gd name="T19" fmla="*/ 189 h 669"/>
                  <a:gd name="T20" fmla="*/ 789 w 876"/>
                  <a:gd name="T21" fmla="*/ 129 h 669"/>
                  <a:gd name="T22" fmla="*/ 767 w 876"/>
                  <a:gd name="T23" fmla="*/ 103 h 669"/>
                  <a:gd name="T24" fmla="*/ 725 w 876"/>
                  <a:gd name="T25" fmla="*/ 113 h 669"/>
                  <a:gd name="T26" fmla="*/ 690 w 876"/>
                  <a:gd name="T27" fmla="*/ 105 h 669"/>
                  <a:gd name="T28" fmla="*/ 608 w 876"/>
                  <a:gd name="T29" fmla="*/ 55 h 669"/>
                  <a:gd name="T30" fmla="*/ 569 w 876"/>
                  <a:gd name="T31" fmla="*/ 40 h 669"/>
                  <a:gd name="T32" fmla="*/ 270 w 876"/>
                  <a:gd name="T33" fmla="*/ 13 h 669"/>
                  <a:gd name="T34" fmla="*/ 142 w 876"/>
                  <a:gd name="T35" fmla="*/ 63 h 669"/>
                  <a:gd name="T36" fmla="*/ 141 w 876"/>
                  <a:gd name="T37" fmla="*/ 64 h 669"/>
                  <a:gd name="T38" fmla="*/ 96 w 876"/>
                  <a:gd name="T39" fmla="*/ 103 h 669"/>
                  <a:gd name="T40" fmla="*/ 67 w 876"/>
                  <a:gd name="T41" fmla="*/ 108 h 669"/>
                  <a:gd name="T42" fmla="*/ 23 w 876"/>
                  <a:gd name="T43" fmla="*/ 75 h 669"/>
                  <a:gd name="T44" fmla="*/ 4 w 876"/>
                  <a:gd name="T45" fmla="*/ 82 h 669"/>
                  <a:gd name="T46" fmla="*/ 43 w 876"/>
                  <a:gd name="T47" fmla="*/ 141 h 669"/>
                  <a:gd name="T48" fmla="*/ 48 w 876"/>
                  <a:gd name="T49" fmla="*/ 167 h 669"/>
                  <a:gd name="T50" fmla="*/ 33 w 876"/>
                  <a:gd name="T51" fmla="*/ 199 h 669"/>
                  <a:gd name="T52" fmla="*/ 33 w 876"/>
                  <a:gd name="T53" fmla="*/ 200 h 669"/>
                  <a:gd name="T54" fmla="*/ 15 w 876"/>
                  <a:gd name="T55" fmla="*/ 401 h 669"/>
                  <a:gd name="T56" fmla="*/ 22 w 876"/>
                  <a:gd name="T57" fmla="*/ 435 h 669"/>
                  <a:gd name="T58" fmla="*/ 85 w 876"/>
                  <a:gd name="T59" fmla="*/ 572 h 669"/>
                  <a:gd name="T60" fmla="*/ 89 w 876"/>
                  <a:gd name="T61" fmla="*/ 643 h 669"/>
                  <a:gd name="T62" fmla="*/ 117 w 876"/>
                  <a:gd name="T63" fmla="*/ 669 h 669"/>
                  <a:gd name="T64" fmla="*/ 176 w 876"/>
                  <a:gd name="T65" fmla="*/ 669 h 669"/>
                  <a:gd name="T66" fmla="*/ 208 w 876"/>
                  <a:gd name="T67" fmla="*/ 649 h 669"/>
                  <a:gd name="T68" fmla="*/ 211 w 876"/>
                  <a:gd name="T69" fmla="*/ 642 h 669"/>
                  <a:gd name="T70" fmla="*/ 243 w 876"/>
                  <a:gd name="T71" fmla="*/ 627 h 669"/>
                  <a:gd name="T72" fmla="*/ 245 w 876"/>
                  <a:gd name="T73" fmla="*/ 627 h 669"/>
                  <a:gd name="T74" fmla="*/ 525 w 876"/>
                  <a:gd name="T75" fmla="*/ 635 h 669"/>
                  <a:gd name="T76" fmla="*/ 527 w 876"/>
                  <a:gd name="T77" fmla="*/ 635 h 669"/>
                  <a:gd name="T78" fmla="*/ 537 w 876"/>
                  <a:gd name="T79" fmla="*/ 640 h 669"/>
                  <a:gd name="T80" fmla="*/ 548 w 876"/>
                  <a:gd name="T81" fmla="*/ 657 h 669"/>
                  <a:gd name="T82" fmla="*/ 568 w 876"/>
                  <a:gd name="T83" fmla="*/ 669 h 669"/>
                  <a:gd name="T84" fmla="*/ 661 w 876"/>
                  <a:gd name="T85" fmla="*/ 669 h 669"/>
                  <a:gd name="T86" fmla="*/ 676 w 876"/>
                  <a:gd name="T87" fmla="*/ 650 h 669"/>
                  <a:gd name="T88" fmla="*/ 669 w 876"/>
                  <a:gd name="T89" fmla="*/ 628 h 669"/>
                  <a:gd name="T90" fmla="*/ 683 w 876"/>
                  <a:gd name="T91" fmla="*/ 583 h 669"/>
                  <a:gd name="T92" fmla="*/ 715 w 876"/>
                  <a:gd name="T93" fmla="*/ 548 h 669"/>
                  <a:gd name="T94" fmla="*/ 783 w 876"/>
                  <a:gd name="T95" fmla="*/ 536 h 669"/>
                  <a:gd name="T96" fmla="*/ 784 w 876"/>
                  <a:gd name="T97" fmla="*/ 536 h 669"/>
                  <a:gd name="T98" fmla="*/ 802 w 876"/>
                  <a:gd name="T99" fmla="*/ 511 h 669"/>
                  <a:gd name="T100" fmla="*/ 785 w 876"/>
                  <a:gd name="T101" fmla="*/ 466 h 669"/>
                  <a:gd name="T102" fmla="*/ 831 w 876"/>
                  <a:gd name="T103" fmla="*/ 452 h 669"/>
                  <a:gd name="T104" fmla="*/ 855 w 876"/>
                  <a:gd name="T105" fmla="*/ 426 h 669"/>
                  <a:gd name="T106" fmla="*/ 871 w 876"/>
                  <a:gd name="T107" fmla="*/ 354 h 669"/>
                  <a:gd name="T108" fmla="*/ 840 w 876"/>
                  <a:gd name="T109" fmla="*/ 318 h 6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876" h="669">
                    <a:moveTo>
                      <a:pt x="840" y="318"/>
                    </a:moveTo>
                    <a:cubicBezTo>
                      <a:pt x="832" y="318"/>
                      <a:pt x="832" y="318"/>
                      <a:pt x="832" y="318"/>
                    </a:cubicBezTo>
                    <a:cubicBezTo>
                      <a:pt x="808" y="320"/>
                      <a:pt x="793" y="318"/>
                      <a:pt x="781" y="304"/>
                    </a:cubicBezTo>
                    <a:cubicBezTo>
                      <a:pt x="774" y="296"/>
                      <a:pt x="769" y="285"/>
                      <a:pt x="768" y="274"/>
                    </a:cubicBezTo>
                    <a:cubicBezTo>
                      <a:pt x="768" y="271"/>
                      <a:pt x="768" y="271"/>
                      <a:pt x="768" y="271"/>
                    </a:cubicBezTo>
                    <a:cubicBezTo>
                      <a:pt x="767" y="259"/>
                      <a:pt x="766" y="247"/>
                      <a:pt x="763" y="235"/>
                    </a:cubicBezTo>
                    <a:cubicBezTo>
                      <a:pt x="763" y="234"/>
                      <a:pt x="763" y="234"/>
                      <a:pt x="763" y="234"/>
                    </a:cubicBezTo>
                    <a:cubicBezTo>
                      <a:pt x="763" y="234"/>
                      <a:pt x="763" y="234"/>
                      <a:pt x="763" y="234"/>
                    </a:cubicBezTo>
                    <a:cubicBezTo>
                      <a:pt x="763" y="231"/>
                      <a:pt x="762" y="229"/>
                      <a:pt x="761" y="226"/>
                    </a:cubicBezTo>
                    <a:cubicBezTo>
                      <a:pt x="758" y="213"/>
                      <a:pt x="760" y="200"/>
                      <a:pt x="765" y="189"/>
                    </a:cubicBezTo>
                    <a:cubicBezTo>
                      <a:pt x="789" y="129"/>
                      <a:pt x="789" y="129"/>
                      <a:pt x="789" y="129"/>
                    </a:cubicBezTo>
                    <a:cubicBezTo>
                      <a:pt x="795" y="115"/>
                      <a:pt x="782" y="100"/>
                      <a:pt x="767" y="103"/>
                    </a:cubicBezTo>
                    <a:cubicBezTo>
                      <a:pt x="725" y="113"/>
                      <a:pt x="725" y="113"/>
                      <a:pt x="725" y="113"/>
                    </a:cubicBezTo>
                    <a:cubicBezTo>
                      <a:pt x="712" y="116"/>
                      <a:pt x="699" y="113"/>
                      <a:pt x="690" y="105"/>
                    </a:cubicBezTo>
                    <a:cubicBezTo>
                      <a:pt x="667" y="83"/>
                      <a:pt x="639" y="66"/>
                      <a:pt x="608" y="55"/>
                    </a:cubicBezTo>
                    <a:cubicBezTo>
                      <a:pt x="569" y="40"/>
                      <a:pt x="569" y="40"/>
                      <a:pt x="569" y="40"/>
                    </a:cubicBezTo>
                    <a:cubicBezTo>
                      <a:pt x="481" y="9"/>
                      <a:pt x="361" y="0"/>
                      <a:pt x="270" y="13"/>
                    </a:cubicBezTo>
                    <a:cubicBezTo>
                      <a:pt x="224" y="20"/>
                      <a:pt x="180" y="37"/>
                      <a:pt x="142" y="63"/>
                    </a:cubicBezTo>
                    <a:cubicBezTo>
                      <a:pt x="141" y="64"/>
                      <a:pt x="141" y="64"/>
                      <a:pt x="141" y="64"/>
                    </a:cubicBezTo>
                    <a:cubicBezTo>
                      <a:pt x="125" y="76"/>
                      <a:pt x="109" y="88"/>
                      <a:pt x="96" y="103"/>
                    </a:cubicBezTo>
                    <a:cubicBezTo>
                      <a:pt x="88" y="110"/>
                      <a:pt x="77" y="113"/>
                      <a:pt x="67" y="108"/>
                    </a:cubicBezTo>
                    <a:cubicBezTo>
                      <a:pt x="52" y="102"/>
                      <a:pt x="34" y="91"/>
                      <a:pt x="23" y="75"/>
                    </a:cubicBezTo>
                    <a:cubicBezTo>
                      <a:pt x="17" y="65"/>
                      <a:pt x="3" y="71"/>
                      <a:pt x="4" y="82"/>
                    </a:cubicBezTo>
                    <a:cubicBezTo>
                      <a:pt x="7" y="100"/>
                      <a:pt x="17" y="121"/>
                      <a:pt x="43" y="141"/>
                    </a:cubicBezTo>
                    <a:cubicBezTo>
                      <a:pt x="51" y="148"/>
                      <a:pt x="53" y="159"/>
                      <a:pt x="48" y="167"/>
                    </a:cubicBezTo>
                    <a:cubicBezTo>
                      <a:pt x="43" y="177"/>
                      <a:pt x="38" y="188"/>
                      <a:pt x="33" y="199"/>
                    </a:cubicBezTo>
                    <a:cubicBezTo>
                      <a:pt x="33" y="200"/>
                      <a:pt x="33" y="200"/>
                      <a:pt x="33" y="200"/>
                    </a:cubicBezTo>
                    <a:cubicBezTo>
                      <a:pt x="7" y="264"/>
                      <a:pt x="0" y="334"/>
                      <a:pt x="15" y="401"/>
                    </a:cubicBezTo>
                    <a:cubicBezTo>
                      <a:pt x="22" y="435"/>
                      <a:pt x="22" y="435"/>
                      <a:pt x="22" y="435"/>
                    </a:cubicBezTo>
                    <a:cubicBezTo>
                      <a:pt x="31" y="479"/>
                      <a:pt x="51" y="539"/>
                      <a:pt x="85" y="572"/>
                    </a:cubicBezTo>
                    <a:cubicBezTo>
                      <a:pt x="89" y="643"/>
                      <a:pt x="89" y="643"/>
                      <a:pt x="89" y="643"/>
                    </a:cubicBezTo>
                    <a:cubicBezTo>
                      <a:pt x="90" y="657"/>
                      <a:pt x="102" y="669"/>
                      <a:pt x="117" y="669"/>
                    </a:cubicBezTo>
                    <a:cubicBezTo>
                      <a:pt x="176" y="669"/>
                      <a:pt x="176" y="669"/>
                      <a:pt x="176" y="669"/>
                    </a:cubicBezTo>
                    <a:cubicBezTo>
                      <a:pt x="190" y="669"/>
                      <a:pt x="202" y="661"/>
                      <a:pt x="208" y="649"/>
                    </a:cubicBezTo>
                    <a:cubicBezTo>
                      <a:pt x="211" y="642"/>
                      <a:pt x="211" y="642"/>
                      <a:pt x="211" y="642"/>
                    </a:cubicBezTo>
                    <a:cubicBezTo>
                      <a:pt x="217" y="630"/>
                      <a:pt x="230" y="623"/>
                      <a:pt x="243" y="627"/>
                    </a:cubicBezTo>
                    <a:cubicBezTo>
                      <a:pt x="245" y="627"/>
                      <a:pt x="245" y="627"/>
                      <a:pt x="245" y="627"/>
                    </a:cubicBezTo>
                    <a:cubicBezTo>
                      <a:pt x="322" y="648"/>
                      <a:pt x="448" y="651"/>
                      <a:pt x="525" y="635"/>
                    </a:cubicBezTo>
                    <a:cubicBezTo>
                      <a:pt x="527" y="635"/>
                      <a:pt x="527" y="635"/>
                      <a:pt x="527" y="635"/>
                    </a:cubicBezTo>
                    <a:cubicBezTo>
                      <a:pt x="531" y="634"/>
                      <a:pt x="535" y="636"/>
                      <a:pt x="537" y="640"/>
                    </a:cubicBezTo>
                    <a:cubicBezTo>
                      <a:pt x="548" y="657"/>
                      <a:pt x="548" y="657"/>
                      <a:pt x="548" y="657"/>
                    </a:cubicBezTo>
                    <a:cubicBezTo>
                      <a:pt x="552" y="665"/>
                      <a:pt x="560" y="669"/>
                      <a:pt x="568" y="669"/>
                    </a:cubicBezTo>
                    <a:cubicBezTo>
                      <a:pt x="661" y="669"/>
                      <a:pt x="661" y="669"/>
                      <a:pt x="661" y="669"/>
                    </a:cubicBezTo>
                    <a:cubicBezTo>
                      <a:pt x="671" y="669"/>
                      <a:pt x="678" y="659"/>
                      <a:pt x="676" y="650"/>
                    </a:cubicBezTo>
                    <a:cubicBezTo>
                      <a:pt x="669" y="628"/>
                      <a:pt x="669" y="628"/>
                      <a:pt x="669" y="628"/>
                    </a:cubicBezTo>
                    <a:cubicBezTo>
                      <a:pt x="665" y="611"/>
                      <a:pt x="670" y="594"/>
                      <a:pt x="683" y="583"/>
                    </a:cubicBezTo>
                    <a:cubicBezTo>
                      <a:pt x="695" y="573"/>
                      <a:pt x="706" y="561"/>
                      <a:pt x="715" y="548"/>
                    </a:cubicBezTo>
                    <a:cubicBezTo>
                      <a:pt x="737" y="539"/>
                      <a:pt x="760" y="535"/>
                      <a:pt x="783" y="536"/>
                    </a:cubicBezTo>
                    <a:cubicBezTo>
                      <a:pt x="784" y="536"/>
                      <a:pt x="784" y="536"/>
                      <a:pt x="784" y="536"/>
                    </a:cubicBezTo>
                    <a:cubicBezTo>
                      <a:pt x="797" y="537"/>
                      <a:pt x="807" y="524"/>
                      <a:pt x="802" y="511"/>
                    </a:cubicBezTo>
                    <a:cubicBezTo>
                      <a:pt x="785" y="466"/>
                      <a:pt x="785" y="466"/>
                      <a:pt x="785" y="466"/>
                    </a:cubicBezTo>
                    <a:cubicBezTo>
                      <a:pt x="831" y="452"/>
                      <a:pt x="831" y="452"/>
                      <a:pt x="831" y="452"/>
                    </a:cubicBezTo>
                    <a:cubicBezTo>
                      <a:pt x="843" y="448"/>
                      <a:pt x="852" y="438"/>
                      <a:pt x="855" y="426"/>
                    </a:cubicBezTo>
                    <a:cubicBezTo>
                      <a:pt x="871" y="354"/>
                      <a:pt x="871" y="354"/>
                      <a:pt x="871" y="354"/>
                    </a:cubicBezTo>
                    <a:cubicBezTo>
                      <a:pt x="876" y="334"/>
                      <a:pt x="860" y="316"/>
                      <a:pt x="840" y="318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99" name="Freeform 6"/>
              <p:cNvSpPr/>
              <p:nvPr/>
            </p:nvSpPr>
            <p:spPr bwMode="auto">
              <a:xfrm>
                <a:off x="3216509" y="2614388"/>
                <a:ext cx="1048169" cy="1410540"/>
              </a:xfrm>
              <a:custGeom>
                <a:avLst/>
                <a:gdLst>
                  <a:gd name="T0" fmla="*/ 29 w 261"/>
                  <a:gd name="T1" fmla="*/ 112 h 351"/>
                  <a:gd name="T2" fmla="*/ 20 w 261"/>
                  <a:gd name="T3" fmla="*/ 118 h 351"/>
                  <a:gd name="T4" fmla="*/ 9 w 261"/>
                  <a:gd name="T5" fmla="*/ 123 h 351"/>
                  <a:gd name="T6" fmla="*/ 0 w 261"/>
                  <a:gd name="T7" fmla="*/ 111 h 351"/>
                  <a:gd name="T8" fmla="*/ 0 w 261"/>
                  <a:gd name="T9" fmla="*/ 104 h 351"/>
                  <a:gd name="T10" fmla="*/ 8 w 261"/>
                  <a:gd name="T11" fmla="*/ 93 h 351"/>
                  <a:gd name="T12" fmla="*/ 20 w 261"/>
                  <a:gd name="T13" fmla="*/ 97 h 351"/>
                  <a:gd name="T14" fmla="*/ 20 w 261"/>
                  <a:gd name="T15" fmla="*/ 98 h 351"/>
                  <a:gd name="T16" fmla="*/ 29 w 261"/>
                  <a:gd name="T17" fmla="*/ 103 h 351"/>
                  <a:gd name="T18" fmla="*/ 29 w 261"/>
                  <a:gd name="T19" fmla="*/ 103 h 351"/>
                  <a:gd name="T20" fmla="*/ 49 w 261"/>
                  <a:gd name="T21" fmla="*/ 103 h 351"/>
                  <a:gd name="T22" fmla="*/ 49 w 261"/>
                  <a:gd name="T23" fmla="*/ 4 h 351"/>
                  <a:gd name="T24" fmla="*/ 52 w 261"/>
                  <a:gd name="T25" fmla="*/ 0 h 351"/>
                  <a:gd name="T26" fmla="*/ 145 w 261"/>
                  <a:gd name="T27" fmla="*/ 0 h 351"/>
                  <a:gd name="T28" fmla="*/ 146 w 261"/>
                  <a:gd name="T29" fmla="*/ 11 h 351"/>
                  <a:gd name="T30" fmla="*/ 148 w 261"/>
                  <a:gd name="T31" fmla="*/ 19 h 351"/>
                  <a:gd name="T32" fmla="*/ 148 w 261"/>
                  <a:gd name="T33" fmla="*/ 19 h 351"/>
                  <a:gd name="T34" fmla="*/ 148 w 261"/>
                  <a:gd name="T35" fmla="*/ 20 h 351"/>
                  <a:gd name="T36" fmla="*/ 153 w 261"/>
                  <a:gd name="T37" fmla="*/ 56 h 351"/>
                  <a:gd name="T38" fmla="*/ 153 w 261"/>
                  <a:gd name="T39" fmla="*/ 59 h 351"/>
                  <a:gd name="T40" fmla="*/ 166 w 261"/>
                  <a:gd name="T41" fmla="*/ 89 h 351"/>
                  <a:gd name="T42" fmla="*/ 217 w 261"/>
                  <a:gd name="T43" fmla="*/ 103 h 351"/>
                  <a:gd name="T44" fmla="*/ 225 w 261"/>
                  <a:gd name="T45" fmla="*/ 103 h 351"/>
                  <a:gd name="T46" fmla="*/ 256 w 261"/>
                  <a:gd name="T47" fmla="*/ 139 h 351"/>
                  <a:gd name="T48" fmla="*/ 240 w 261"/>
                  <a:gd name="T49" fmla="*/ 211 h 351"/>
                  <a:gd name="T50" fmla="*/ 216 w 261"/>
                  <a:gd name="T51" fmla="*/ 237 h 351"/>
                  <a:gd name="T52" fmla="*/ 170 w 261"/>
                  <a:gd name="T53" fmla="*/ 251 h 351"/>
                  <a:gd name="T54" fmla="*/ 187 w 261"/>
                  <a:gd name="T55" fmla="*/ 296 h 351"/>
                  <a:gd name="T56" fmla="*/ 169 w 261"/>
                  <a:gd name="T57" fmla="*/ 321 h 351"/>
                  <a:gd name="T58" fmla="*/ 168 w 261"/>
                  <a:gd name="T59" fmla="*/ 321 h 351"/>
                  <a:gd name="T60" fmla="*/ 100 w 261"/>
                  <a:gd name="T61" fmla="*/ 333 h 351"/>
                  <a:gd name="T62" fmla="*/ 86 w 261"/>
                  <a:gd name="T63" fmla="*/ 351 h 351"/>
                  <a:gd name="T64" fmla="*/ 52 w 261"/>
                  <a:gd name="T65" fmla="*/ 351 h 351"/>
                  <a:gd name="T66" fmla="*/ 49 w 261"/>
                  <a:gd name="T67" fmla="*/ 347 h 351"/>
                  <a:gd name="T68" fmla="*/ 49 w 261"/>
                  <a:gd name="T69" fmla="*/ 265 h 351"/>
                  <a:gd name="T70" fmla="*/ 29 w 261"/>
                  <a:gd name="T71" fmla="*/ 265 h 351"/>
                  <a:gd name="T72" fmla="*/ 20 w 261"/>
                  <a:gd name="T73" fmla="*/ 271 h 351"/>
                  <a:gd name="T74" fmla="*/ 9 w 261"/>
                  <a:gd name="T75" fmla="*/ 277 h 351"/>
                  <a:gd name="T76" fmla="*/ 0 w 261"/>
                  <a:gd name="T77" fmla="*/ 265 h 351"/>
                  <a:gd name="T78" fmla="*/ 0 w 261"/>
                  <a:gd name="T79" fmla="*/ 257 h 351"/>
                  <a:gd name="T80" fmla="*/ 8 w 261"/>
                  <a:gd name="T81" fmla="*/ 246 h 351"/>
                  <a:gd name="T82" fmla="*/ 20 w 261"/>
                  <a:gd name="T83" fmla="*/ 251 h 351"/>
                  <a:gd name="T84" fmla="*/ 20 w 261"/>
                  <a:gd name="T85" fmla="*/ 251 h 351"/>
                  <a:gd name="T86" fmla="*/ 29 w 261"/>
                  <a:gd name="T87" fmla="*/ 257 h 351"/>
                  <a:gd name="T88" fmla="*/ 29 w 261"/>
                  <a:gd name="T89" fmla="*/ 257 h 351"/>
                  <a:gd name="T90" fmla="*/ 49 w 261"/>
                  <a:gd name="T91" fmla="*/ 257 h 351"/>
                  <a:gd name="T92" fmla="*/ 49 w 261"/>
                  <a:gd name="T93" fmla="*/ 112 h 351"/>
                  <a:gd name="T94" fmla="*/ 29 w 261"/>
                  <a:gd name="T95" fmla="*/ 112 h 3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61" h="351">
                    <a:moveTo>
                      <a:pt x="29" y="112"/>
                    </a:moveTo>
                    <a:cubicBezTo>
                      <a:pt x="27" y="112"/>
                      <a:pt x="23" y="113"/>
                      <a:pt x="20" y="118"/>
                    </a:cubicBezTo>
                    <a:cubicBezTo>
                      <a:pt x="18" y="122"/>
                      <a:pt x="13" y="124"/>
                      <a:pt x="9" y="123"/>
                    </a:cubicBezTo>
                    <a:cubicBezTo>
                      <a:pt x="3" y="122"/>
                      <a:pt x="0" y="117"/>
                      <a:pt x="0" y="111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0" y="99"/>
                      <a:pt x="3" y="94"/>
                      <a:pt x="8" y="93"/>
                    </a:cubicBezTo>
                    <a:cubicBezTo>
                      <a:pt x="12" y="91"/>
                      <a:pt x="17" y="93"/>
                      <a:pt x="20" y="97"/>
                    </a:cubicBezTo>
                    <a:cubicBezTo>
                      <a:pt x="20" y="98"/>
                      <a:pt x="20" y="98"/>
                      <a:pt x="20" y="98"/>
                    </a:cubicBezTo>
                    <a:cubicBezTo>
                      <a:pt x="24" y="102"/>
                      <a:pt x="27" y="103"/>
                      <a:pt x="29" y="103"/>
                    </a:cubicBezTo>
                    <a:cubicBezTo>
                      <a:pt x="29" y="103"/>
                      <a:pt x="29" y="103"/>
                      <a:pt x="29" y="103"/>
                    </a:cubicBezTo>
                    <a:cubicBezTo>
                      <a:pt x="49" y="103"/>
                      <a:pt x="49" y="103"/>
                      <a:pt x="49" y="103"/>
                    </a:cubicBezTo>
                    <a:cubicBezTo>
                      <a:pt x="49" y="4"/>
                      <a:pt x="49" y="4"/>
                      <a:pt x="49" y="4"/>
                    </a:cubicBezTo>
                    <a:cubicBezTo>
                      <a:pt x="49" y="2"/>
                      <a:pt x="50" y="0"/>
                      <a:pt x="52" y="0"/>
                    </a:cubicBezTo>
                    <a:cubicBezTo>
                      <a:pt x="145" y="0"/>
                      <a:pt x="145" y="0"/>
                      <a:pt x="145" y="0"/>
                    </a:cubicBezTo>
                    <a:cubicBezTo>
                      <a:pt x="145" y="4"/>
                      <a:pt x="146" y="7"/>
                      <a:pt x="146" y="11"/>
                    </a:cubicBezTo>
                    <a:cubicBezTo>
                      <a:pt x="147" y="14"/>
                      <a:pt x="148" y="16"/>
                      <a:pt x="148" y="19"/>
                    </a:cubicBezTo>
                    <a:cubicBezTo>
                      <a:pt x="148" y="19"/>
                      <a:pt x="148" y="19"/>
                      <a:pt x="148" y="19"/>
                    </a:cubicBezTo>
                    <a:cubicBezTo>
                      <a:pt x="148" y="20"/>
                      <a:pt x="148" y="20"/>
                      <a:pt x="148" y="20"/>
                    </a:cubicBezTo>
                    <a:cubicBezTo>
                      <a:pt x="151" y="32"/>
                      <a:pt x="152" y="44"/>
                      <a:pt x="153" y="56"/>
                    </a:cubicBezTo>
                    <a:cubicBezTo>
                      <a:pt x="153" y="59"/>
                      <a:pt x="153" y="59"/>
                      <a:pt x="153" y="59"/>
                    </a:cubicBezTo>
                    <a:cubicBezTo>
                      <a:pt x="154" y="70"/>
                      <a:pt x="159" y="81"/>
                      <a:pt x="166" y="89"/>
                    </a:cubicBezTo>
                    <a:cubicBezTo>
                      <a:pt x="178" y="103"/>
                      <a:pt x="193" y="105"/>
                      <a:pt x="217" y="103"/>
                    </a:cubicBezTo>
                    <a:cubicBezTo>
                      <a:pt x="225" y="103"/>
                      <a:pt x="225" y="103"/>
                      <a:pt x="225" y="103"/>
                    </a:cubicBezTo>
                    <a:cubicBezTo>
                      <a:pt x="245" y="101"/>
                      <a:pt x="261" y="119"/>
                      <a:pt x="256" y="139"/>
                    </a:cubicBezTo>
                    <a:cubicBezTo>
                      <a:pt x="240" y="211"/>
                      <a:pt x="240" y="211"/>
                      <a:pt x="240" y="211"/>
                    </a:cubicBezTo>
                    <a:cubicBezTo>
                      <a:pt x="237" y="223"/>
                      <a:pt x="228" y="233"/>
                      <a:pt x="216" y="237"/>
                    </a:cubicBezTo>
                    <a:cubicBezTo>
                      <a:pt x="170" y="251"/>
                      <a:pt x="170" y="251"/>
                      <a:pt x="170" y="251"/>
                    </a:cubicBezTo>
                    <a:cubicBezTo>
                      <a:pt x="187" y="296"/>
                      <a:pt x="187" y="296"/>
                      <a:pt x="187" y="296"/>
                    </a:cubicBezTo>
                    <a:cubicBezTo>
                      <a:pt x="192" y="309"/>
                      <a:pt x="182" y="322"/>
                      <a:pt x="169" y="321"/>
                    </a:cubicBezTo>
                    <a:cubicBezTo>
                      <a:pt x="168" y="321"/>
                      <a:pt x="168" y="321"/>
                      <a:pt x="168" y="321"/>
                    </a:cubicBezTo>
                    <a:cubicBezTo>
                      <a:pt x="145" y="320"/>
                      <a:pt x="122" y="324"/>
                      <a:pt x="100" y="333"/>
                    </a:cubicBezTo>
                    <a:cubicBezTo>
                      <a:pt x="96" y="339"/>
                      <a:pt x="91" y="345"/>
                      <a:pt x="86" y="351"/>
                    </a:cubicBezTo>
                    <a:cubicBezTo>
                      <a:pt x="52" y="351"/>
                      <a:pt x="52" y="351"/>
                      <a:pt x="52" y="351"/>
                    </a:cubicBezTo>
                    <a:cubicBezTo>
                      <a:pt x="50" y="351"/>
                      <a:pt x="49" y="350"/>
                      <a:pt x="49" y="347"/>
                    </a:cubicBezTo>
                    <a:cubicBezTo>
                      <a:pt x="49" y="265"/>
                      <a:pt x="49" y="265"/>
                      <a:pt x="49" y="265"/>
                    </a:cubicBezTo>
                    <a:cubicBezTo>
                      <a:pt x="29" y="265"/>
                      <a:pt x="29" y="265"/>
                      <a:pt x="29" y="265"/>
                    </a:cubicBezTo>
                    <a:cubicBezTo>
                      <a:pt x="27" y="266"/>
                      <a:pt x="23" y="267"/>
                      <a:pt x="20" y="271"/>
                    </a:cubicBezTo>
                    <a:cubicBezTo>
                      <a:pt x="18" y="275"/>
                      <a:pt x="13" y="277"/>
                      <a:pt x="9" y="277"/>
                    </a:cubicBezTo>
                    <a:cubicBezTo>
                      <a:pt x="3" y="276"/>
                      <a:pt x="0" y="271"/>
                      <a:pt x="0" y="265"/>
                    </a:cubicBezTo>
                    <a:cubicBezTo>
                      <a:pt x="0" y="257"/>
                      <a:pt x="0" y="257"/>
                      <a:pt x="0" y="257"/>
                    </a:cubicBezTo>
                    <a:cubicBezTo>
                      <a:pt x="0" y="252"/>
                      <a:pt x="3" y="247"/>
                      <a:pt x="8" y="246"/>
                    </a:cubicBezTo>
                    <a:cubicBezTo>
                      <a:pt x="12" y="245"/>
                      <a:pt x="17" y="247"/>
                      <a:pt x="20" y="251"/>
                    </a:cubicBezTo>
                    <a:cubicBezTo>
                      <a:pt x="20" y="251"/>
                      <a:pt x="20" y="251"/>
                      <a:pt x="20" y="251"/>
                    </a:cubicBezTo>
                    <a:cubicBezTo>
                      <a:pt x="24" y="256"/>
                      <a:pt x="27" y="257"/>
                      <a:pt x="29" y="257"/>
                    </a:cubicBezTo>
                    <a:cubicBezTo>
                      <a:pt x="29" y="257"/>
                      <a:pt x="29" y="257"/>
                      <a:pt x="29" y="257"/>
                    </a:cubicBezTo>
                    <a:cubicBezTo>
                      <a:pt x="49" y="257"/>
                      <a:pt x="49" y="257"/>
                      <a:pt x="49" y="257"/>
                    </a:cubicBezTo>
                    <a:cubicBezTo>
                      <a:pt x="49" y="112"/>
                      <a:pt x="49" y="112"/>
                      <a:pt x="49" y="112"/>
                    </a:cubicBezTo>
                    <a:lnTo>
                      <a:pt x="29" y="112"/>
                    </a:lnTo>
                    <a:close/>
                  </a:path>
                </a:pathLst>
              </a:custGeom>
              <a:solidFill>
                <a:srgbClr val="BA83B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00" name="Freeform 7"/>
              <p:cNvSpPr/>
              <p:nvPr/>
            </p:nvSpPr>
            <p:spPr bwMode="auto">
              <a:xfrm>
                <a:off x="1634944" y="1750793"/>
                <a:ext cx="1534152" cy="1015995"/>
              </a:xfrm>
              <a:custGeom>
                <a:avLst/>
                <a:gdLst>
                  <a:gd name="T0" fmla="*/ 12 w 382"/>
                  <a:gd name="T1" fmla="*/ 101 h 253"/>
                  <a:gd name="T2" fmla="*/ 20 w 382"/>
                  <a:gd name="T3" fmla="*/ 106 h 253"/>
                  <a:gd name="T4" fmla="*/ 20 w 382"/>
                  <a:gd name="T5" fmla="*/ 107 h 253"/>
                  <a:gd name="T6" fmla="*/ 29 w 382"/>
                  <a:gd name="T7" fmla="*/ 112 h 253"/>
                  <a:gd name="T8" fmla="*/ 30 w 382"/>
                  <a:gd name="T9" fmla="*/ 112 h 253"/>
                  <a:gd name="T10" fmla="*/ 48 w 382"/>
                  <a:gd name="T11" fmla="*/ 112 h 253"/>
                  <a:gd name="T12" fmla="*/ 48 w 382"/>
                  <a:gd name="T13" fmla="*/ 13 h 253"/>
                  <a:gd name="T14" fmla="*/ 48 w 382"/>
                  <a:gd name="T15" fmla="*/ 13 h 253"/>
                  <a:gd name="T16" fmla="*/ 334 w 382"/>
                  <a:gd name="T17" fmla="*/ 36 h 253"/>
                  <a:gd name="T18" fmla="*/ 334 w 382"/>
                  <a:gd name="T19" fmla="*/ 112 h 253"/>
                  <a:gd name="T20" fmla="*/ 353 w 382"/>
                  <a:gd name="T21" fmla="*/ 112 h 253"/>
                  <a:gd name="T22" fmla="*/ 361 w 382"/>
                  <a:gd name="T23" fmla="*/ 106 h 253"/>
                  <a:gd name="T24" fmla="*/ 373 w 382"/>
                  <a:gd name="T25" fmla="*/ 101 h 253"/>
                  <a:gd name="T26" fmla="*/ 382 w 382"/>
                  <a:gd name="T27" fmla="*/ 113 h 253"/>
                  <a:gd name="T28" fmla="*/ 382 w 382"/>
                  <a:gd name="T29" fmla="*/ 121 h 253"/>
                  <a:gd name="T30" fmla="*/ 374 w 382"/>
                  <a:gd name="T31" fmla="*/ 132 h 253"/>
                  <a:gd name="T32" fmla="*/ 362 w 382"/>
                  <a:gd name="T33" fmla="*/ 127 h 253"/>
                  <a:gd name="T34" fmla="*/ 361 w 382"/>
                  <a:gd name="T35" fmla="*/ 127 h 253"/>
                  <a:gd name="T36" fmla="*/ 352 w 382"/>
                  <a:gd name="T37" fmla="*/ 121 h 253"/>
                  <a:gd name="T38" fmla="*/ 352 w 382"/>
                  <a:gd name="T39" fmla="*/ 121 h 253"/>
                  <a:gd name="T40" fmla="*/ 334 w 382"/>
                  <a:gd name="T41" fmla="*/ 121 h 253"/>
                  <a:gd name="T42" fmla="*/ 334 w 382"/>
                  <a:gd name="T43" fmla="*/ 200 h 253"/>
                  <a:gd name="T44" fmla="*/ 330 w 382"/>
                  <a:gd name="T45" fmla="*/ 204 h 253"/>
                  <a:gd name="T46" fmla="*/ 113 w 382"/>
                  <a:gd name="T47" fmla="*/ 204 h 253"/>
                  <a:gd name="T48" fmla="*/ 113 w 382"/>
                  <a:gd name="T49" fmla="*/ 224 h 253"/>
                  <a:gd name="T50" fmla="*/ 119 w 382"/>
                  <a:gd name="T51" fmla="*/ 232 h 253"/>
                  <a:gd name="T52" fmla="*/ 125 w 382"/>
                  <a:gd name="T53" fmla="*/ 244 h 253"/>
                  <a:gd name="T54" fmla="*/ 113 w 382"/>
                  <a:gd name="T55" fmla="*/ 253 h 253"/>
                  <a:gd name="T56" fmla="*/ 105 w 382"/>
                  <a:gd name="T57" fmla="*/ 253 h 253"/>
                  <a:gd name="T58" fmla="*/ 94 w 382"/>
                  <a:gd name="T59" fmla="*/ 245 h 253"/>
                  <a:gd name="T60" fmla="*/ 99 w 382"/>
                  <a:gd name="T61" fmla="*/ 233 h 253"/>
                  <a:gd name="T62" fmla="*/ 99 w 382"/>
                  <a:gd name="T63" fmla="*/ 232 h 253"/>
                  <a:gd name="T64" fmla="*/ 105 w 382"/>
                  <a:gd name="T65" fmla="*/ 223 h 253"/>
                  <a:gd name="T66" fmla="*/ 105 w 382"/>
                  <a:gd name="T67" fmla="*/ 223 h 253"/>
                  <a:gd name="T68" fmla="*/ 105 w 382"/>
                  <a:gd name="T69" fmla="*/ 204 h 253"/>
                  <a:gd name="T70" fmla="*/ 52 w 382"/>
                  <a:gd name="T71" fmla="*/ 204 h 253"/>
                  <a:gd name="T72" fmla="*/ 48 w 382"/>
                  <a:gd name="T73" fmla="*/ 200 h 253"/>
                  <a:gd name="T74" fmla="*/ 48 w 382"/>
                  <a:gd name="T75" fmla="*/ 121 h 253"/>
                  <a:gd name="T76" fmla="*/ 29 w 382"/>
                  <a:gd name="T77" fmla="*/ 121 h 253"/>
                  <a:gd name="T78" fmla="*/ 20 w 382"/>
                  <a:gd name="T79" fmla="*/ 127 h 253"/>
                  <a:gd name="T80" fmla="*/ 9 w 382"/>
                  <a:gd name="T81" fmla="*/ 132 h 253"/>
                  <a:gd name="T82" fmla="*/ 0 w 382"/>
                  <a:gd name="T83" fmla="*/ 120 h 253"/>
                  <a:gd name="T84" fmla="*/ 0 w 382"/>
                  <a:gd name="T85" fmla="*/ 112 h 253"/>
                  <a:gd name="T86" fmla="*/ 12 w 382"/>
                  <a:gd name="T87" fmla="*/ 101 h 2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382" h="253">
                    <a:moveTo>
                      <a:pt x="12" y="101"/>
                    </a:moveTo>
                    <a:cubicBezTo>
                      <a:pt x="15" y="102"/>
                      <a:pt x="18" y="104"/>
                      <a:pt x="20" y="106"/>
                    </a:cubicBezTo>
                    <a:cubicBezTo>
                      <a:pt x="20" y="107"/>
                      <a:pt x="20" y="107"/>
                      <a:pt x="20" y="107"/>
                    </a:cubicBezTo>
                    <a:cubicBezTo>
                      <a:pt x="24" y="111"/>
                      <a:pt x="27" y="112"/>
                      <a:pt x="29" y="112"/>
                    </a:cubicBezTo>
                    <a:cubicBezTo>
                      <a:pt x="30" y="112"/>
                      <a:pt x="30" y="112"/>
                      <a:pt x="30" y="112"/>
                    </a:cubicBezTo>
                    <a:cubicBezTo>
                      <a:pt x="48" y="112"/>
                      <a:pt x="48" y="112"/>
                      <a:pt x="48" y="112"/>
                    </a:cubicBezTo>
                    <a:cubicBezTo>
                      <a:pt x="48" y="13"/>
                      <a:pt x="48" y="13"/>
                      <a:pt x="48" y="13"/>
                    </a:cubicBezTo>
                    <a:cubicBezTo>
                      <a:pt x="48" y="13"/>
                      <a:pt x="48" y="13"/>
                      <a:pt x="48" y="13"/>
                    </a:cubicBezTo>
                    <a:cubicBezTo>
                      <a:pt x="134" y="0"/>
                      <a:pt x="248" y="8"/>
                      <a:pt x="334" y="36"/>
                    </a:cubicBezTo>
                    <a:cubicBezTo>
                      <a:pt x="334" y="112"/>
                      <a:pt x="334" y="112"/>
                      <a:pt x="334" y="112"/>
                    </a:cubicBezTo>
                    <a:cubicBezTo>
                      <a:pt x="353" y="112"/>
                      <a:pt x="353" y="112"/>
                      <a:pt x="353" y="112"/>
                    </a:cubicBezTo>
                    <a:cubicBezTo>
                      <a:pt x="355" y="112"/>
                      <a:pt x="358" y="111"/>
                      <a:pt x="361" y="106"/>
                    </a:cubicBezTo>
                    <a:cubicBezTo>
                      <a:pt x="364" y="102"/>
                      <a:pt x="368" y="101"/>
                      <a:pt x="373" y="101"/>
                    </a:cubicBezTo>
                    <a:cubicBezTo>
                      <a:pt x="378" y="102"/>
                      <a:pt x="382" y="107"/>
                      <a:pt x="382" y="113"/>
                    </a:cubicBezTo>
                    <a:cubicBezTo>
                      <a:pt x="382" y="121"/>
                      <a:pt x="382" y="121"/>
                      <a:pt x="382" y="121"/>
                    </a:cubicBezTo>
                    <a:cubicBezTo>
                      <a:pt x="382" y="126"/>
                      <a:pt x="379" y="130"/>
                      <a:pt x="374" y="132"/>
                    </a:cubicBezTo>
                    <a:cubicBezTo>
                      <a:pt x="369" y="133"/>
                      <a:pt x="364" y="131"/>
                      <a:pt x="362" y="127"/>
                    </a:cubicBezTo>
                    <a:cubicBezTo>
                      <a:pt x="361" y="127"/>
                      <a:pt x="361" y="127"/>
                      <a:pt x="361" y="127"/>
                    </a:cubicBezTo>
                    <a:cubicBezTo>
                      <a:pt x="358" y="122"/>
                      <a:pt x="354" y="121"/>
                      <a:pt x="352" y="121"/>
                    </a:cubicBezTo>
                    <a:cubicBezTo>
                      <a:pt x="352" y="121"/>
                      <a:pt x="352" y="121"/>
                      <a:pt x="352" y="121"/>
                    </a:cubicBezTo>
                    <a:cubicBezTo>
                      <a:pt x="334" y="121"/>
                      <a:pt x="334" y="121"/>
                      <a:pt x="334" y="121"/>
                    </a:cubicBezTo>
                    <a:cubicBezTo>
                      <a:pt x="334" y="200"/>
                      <a:pt x="334" y="200"/>
                      <a:pt x="334" y="200"/>
                    </a:cubicBezTo>
                    <a:cubicBezTo>
                      <a:pt x="334" y="202"/>
                      <a:pt x="332" y="204"/>
                      <a:pt x="330" y="204"/>
                    </a:cubicBezTo>
                    <a:cubicBezTo>
                      <a:pt x="113" y="204"/>
                      <a:pt x="113" y="204"/>
                      <a:pt x="113" y="204"/>
                    </a:cubicBezTo>
                    <a:cubicBezTo>
                      <a:pt x="113" y="224"/>
                      <a:pt x="113" y="224"/>
                      <a:pt x="113" y="224"/>
                    </a:cubicBezTo>
                    <a:cubicBezTo>
                      <a:pt x="114" y="226"/>
                      <a:pt x="115" y="229"/>
                      <a:pt x="119" y="232"/>
                    </a:cubicBezTo>
                    <a:cubicBezTo>
                      <a:pt x="123" y="235"/>
                      <a:pt x="125" y="239"/>
                      <a:pt x="125" y="244"/>
                    </a:cubicBezTo>
                    <a:cubicBezTo>
                      <a:pt x="124" y="249"/>
                      <a:pt x="119" y="253"/>
                      <a:pt x="113" y="253"/>
                    </a:cubicBezTo>
                    <a:cubicBezTo>
                      <a:pt x="105" y="253"/>
                      <a:pt x="105" y="253"/>
                      <a:pt x="105" y="253"/>
                    </a:cubicBezTo>
                    <a:cubicBezTo>
                      <a:pt x="100" y="253"/>
                      <a:pt x="96" y="250"/>
                      <a:pt x="94" y="245"/>
                    </a:cubicBezTo>
                    <a:cubicBezTo>
                      <a:pt x="93" y="240"/>
                      <a:pt x="95" y="235"/>
                      <a:pt x="99" y="233"/>
                    </a:cubicBezTo>
                    <a:cubicBezTo>
                      <a:pt x="99" y="232"/>
                      <a:pt x="99" y="232"/>
                      <a:pt x="99" y="232"/>
                    </a:cubicBezTo>
                    <a:cubicBezTo>
                      <a:pt x="104" y="229"/>
                      <a:pt x="105" y="225"/>
                      <a:pt x="105" y="223"/>
                    </a:cubicBezTo>
                    <a:cubicBezTo>
                      <a:pt x="105" y="223"/>
                      <a:pt x="105" y="223"/>
                      <a:pt x="105" y="223"/>
                    </a:cubicBezTo>
                    <a:cubicBezTo>
                      <a:pt x="105" y="204"/>
                      <a:pt x="105" y="204"/>
                      <a:pt x="105" y="204"/>
                    </a:cubicBezTo>
                    <a:cubicBezTo>
                      <a:pt x="52" y="204"/>
                      <a:pt x="52" y="204"/>
                      <a:pt x="52" y="204"/>
                    </a:cubicBezTo>
                    <a:cubicBezTo>
                      <a:pt x="49" y="204"/>
                      <a:pt x="48" y="202"/>
                      <a:pt x="48" y="200"/>
                    </a:cubicBezTo>
                    <a:cubicBezTo>
                      <a:pt x="48" y="121"/>
                      <a:pt x="48" y="121"/>
                      <a:pt x="48" y="121"/>
                    </a:cubicBezTo>
                    <a:cubicBezTo>
                      <a:pt x="29" y="121"/>
                      <a:pt x="29" y="121"/>
                      <a:pt x="29" y="121"/>
                    </a:cubicBezTo>
                    <a:cubicBezTo>
                      <a:pt x="27" y="121"/>
                      <a:pt x="23" y="122"/>
                      <a:pt x="20" y="127"/>
                    </a:cubicBezTo>
                    <a:cubicBezTo>
                      <a:pt x="18" y="131"/>
                      <a:pt x="13" y="133"/>
                      <a:pt x="9" y="132"/>
                    </a:cubicBezTo>
                    <a:cubicBezTo>
                      <a:pt x="3" y="131"/>
                      <a:pt x="0" y="126"/>
                      <a:pt x="0" y="120"/>
                    </a:cubicBezTo>
                    <a:cubicBezTo>
                      <a:pt x="0" y="112"/>
                      <a:pt x="0" y="112"/>
                      <a:pt x="0" y="112"/>
                    </a:cubicBezTo>
                    <a:cubicBezTo>
                      <a:pt x="0" y="106"/>
                      <a:pt x="5" y="100"/>
                      <a:pt x="12" y="101"/>
                    </a:cubicBezTo>
                    <a:close/>
                  </a:path>
                </a:pathLst>
              </a:custGeom>
              <a:solidFill>
                <a:srgbClr val="F0662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01" name="Freeform 8"/>
              <p:cNvSpPr/>
              <p:nvPr/>
            </p:nvSpPr>
            <p:spPr bwMode="auto">
              <a:xfrm>
                <a:off x="3020084" y="1911659"/>
                <a:ext cx="919476" cy="658703"/>
              </a:xfrm>
              <a:custGeom>
                <a:avLst/>
                <a:gdLst>
                  <a:gd name="T0" fmla="*/ 7 w 229"/>
                  <a:gd name="T1" fmla="*/ 91 h 164"/>
                  <a:gd name="T2" fmla="*/ 8 w 229"/>
                  <a:gd name="T3" fmla="*/ 92 h 164"/>
                  <a:gd name="T4" fmla="*/ 9 w 229"/>
                  <a:gd name="T5" fmla="*/ 93 h 164"/>
                  <a:gd name="T6" fmla="*/ 25 w 229"/>
                  <a:gd name="T7" fmla="*/ 102 h 164"/>
                  <a:gd name="T8" fmla="*/ 47 w 229"/>
                  <a:gd name="T9" fmla="*/ 81 h 164"/>
                  <a:gd name="T10" fmla="*/ 47 w 229"/>
                  <a:gd name="T11" fmla="*/ 73 h 164"/>
                  <a:gd name="T12" fmla="*/ 31 w 229"/>
                  <a:gd name="T13" fmla="*/ 52 h 164"/>
                  <a:gd name="T14" fmla="*/ 8 w 229"/>
                  <a:gd name="T15" fmla="*/ 61 h 164"/>
                  <a:gd name="T16" fmla="*/ 7 w 229"/>
                  <a:gd name="T17" fmla="*/ 63 h 164"/>
                  <a:gd name="T18" fmla="*/ 0 w 229"/>
                  <a:gd name="T19" fmla="*/ 63 h 164"/>
                  <a:gd name="T20" fmla="*/ 0 w 229"/>
                  <a:gd name="T21" fmla="*/ 0 h 164"/>
                  <a:gd name="T22" fmla="*/ 0 w 229"/>
                  <a:gd name="T23" fmla="*/ 0 h 164"/>
                  <a:gd name="T24" fmla="*/ 42 w 229"/>
                  <a:gd name="T25" fmla="*/ 15 h 164"/>
                  <a:gd name="T26" fmla="*/ 124 w 229"/>
                  <a:gd name="T27" fmla="*/ 64 h 164"/>
                  <a:gd name="T28" fmla="*/ 159 w 229"/>
                  <a:gd name="T29" fmla="*/ 73 h 164"/>
                  <a:gd name="T30" fmla="*/ 201 w 229"/>
                  <a:gd name="T31" fmla="*/ 63 h 164"/>
                  <a:gd name="T32" fmla="*/ 223 w 229"/>
                  <a:gd name="T33" fmla="*/ 89 h 164"/>
                  <a:gd name="T34" fmla="*/ 199 w 229"/>
                  <a:gd name="T35" fmla="*/ 149 h 164"/>
                  <a:gd name="T36" fmla="*/ 194 w 229"/>
                  <a:gd name="T37" fmla="*/ 164 h 164"/>
                  <a:gd name="T38" fmla="*/ 4 w 229"/>
                  <a:gd name="T39" fmla="*/ 164 h 164"/>
                  <a:gd name="T40" fmla="*/ 0 w 229"/>
                  <a:gd name="T41" fmla="*/ 160 h 164"/>
                  <a:gd name="T42" fmla="*/ 0 w 229"/>
                  <a:gd name="T43" fmla="*/ 91 h 164"/>
                  <a:gd name="T44" fmla="*/ 7 w 229"/>
                  <a:gd name="T45" fmla="*/ 91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29" h="164">
                    <a:moveTo>
                      <a:pt x="7" y="91"/>
                    </a:moveTo>
                    <a:cubicBezTo>
                      <a:pt x="7" y="91"/>
                      <a:pt x="7" y="91"/>
                      <a:pt x="8" y="92"/>
                    </a:cubicBezTo>
                    <a:cubicBezTo>
                      <a:pt x="9" y="93"/>
                      <a:pt x="9" y="93"/>
                      <a:pt x="9" y="93"/>
                    </a:cubicBezTo>
                    <a:cubicBezTo>
                      <a:pt x="12" y="98"/>
                      <a:pt x="18" y="101"/>
                      <a:pt x="25" y="102"/>
                    </a:cubicBezTo>
                    <a:cubicBezTo>
                      <a:pt x="37" y="103"/>
                      <a:pt x="47" y="93"/>
                      <a:pt x="47" y="81"/>
                    </a:cubicBezTo>
                    <a:cubicBezTo>
                      <a:pt x="47" y="73"/>
                      <a:pt x="47" y="73"/>
                      <a:pt x="47" y="73"/>
                    </a:cubicBezTo>
                    <a:cubicBezTo>
                      <a:pt x="47" y="63"/>
                      <a:pt x="40" y="54"/>
                      <a:pt x="31" y="52"/>
                    </a:cubicBezTo>
                    <a:cubicBezTo>
                      <a:pt x="22" y="50"/>
                      <a:pt x="13" y="54"/>
                      <a:pt x="8" y="61"/>
                    </a:cubicBezTo>
                    <a:cubicBezTo>
                      <a:pt x="8" y="62"/>
                      <a:pt x="7" y="62"/>
                      <a:pt x="7" y="63"/>
                    </a:cubicBezTo>
                    <a:cubicBezTo>
                      <a:pt x="0" y="63"/>
                      <a:pt x="0" y="63"/>
                      <a:pt x="0" y="6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42" y="15"/>
                      <a:pt x="42" y="15"/>
                      <a:pt x="42" y="15"/>
                    </a:cubicBezTo>
                    <a:cubicBezTo>
                      <a:pt x="73" y="26"/>
                      <a:pt x="101" y="43"/>
                      <a:pt x="124" y="64"/>
                    </a:cubicBezTo>
                    <a:cubicBezTo>
                      <a:pt x="133" y="73"/>
                      <a:pt x="146" y="76"/>
                      <a:pt x="159" y="73"/>
                    </a:cubicBezTo>
                    <a:cubicBezTo>
                      <a:pt x="201" y="63"/>
                      <a:pt x="201" y="63"/>
                      <a:pt x="201" y="63"/>
                    </a:cubicBezTo>
                    <a:cubicBezTo>
                      <a:pt x="216" y="60"/>
                      <a:pt x="229" y="75"/>
                      <a:pt x="223" y="89"/>
                    </a:cubicBezTo>
                    <a:cubicBezTo>
                      <a:pt x="199" y="149"/>
                      <a:pt x="199" y="149"/>
                      <a:pt x="199" y="149"/>
                    </a:cubicBezTo>
                    <a:cubicBezTo>
                      <a:pt x="197" y="153"/>
                      <a:pt x="195" y="159"/>
                      <a:pt x="194" y="164"/>
                    </a:cubicBezTo>
                    <a:cubicBezTo>
                      <a:pt x="4" y="164"/>
                      <a:pt x="4" y="164"/>
                      <a:pt x="4" y="164"/>
                    </a:cubicBezTo>
                    <a:cubicBezTo>
                      <a:pt x="2" y="164"/>
                      <a:pt x="0" y="162"/>
                      <a:pt x="0" y="160"/>
                    </a:cubicBezTo>
                    <a:cubicBezTo>
                      <a:pt x="0" y="91"/>
                      <a:pt x="0" y="91"/>
                      <a:pt x="0" y="91"/>
                    </a:cubicBezTo>
                    <a:lnTo>
                      <a:pt x="7" y="91"/>
                    </a:lnTo>
                    <a:close/>
                  </a:path>
                </a:pathLst>
              </a:custGeom>
              <a:solidFill>
                <a:srgbClr val="C614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02" name="Oval 9"/>
              <p:cNvSpPr>
                <a:spLocks noChangeArrowheads="1"/>
              </p:cNvSpPr>
              <p:nvPr/>
            </p:nvSpPr>
            <p:spPr bwMode="auto">
              <a:xfrm>
                <a:off x="3587348" y="2766788"/>
                <a:ext cx="82973" cy="177799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03" name="Freeform 10"/>
              <p:cNvSpPr/>
              <p:nvPr/>
            </p:nvSpPr>
            <p:spPr bwMode="auto">
              <a:xfrm>
                <a:off x="2044729" y="1915045"/>
                <a:ext cx="743370" cy="145626"/>
              </a:xfrm>
              <a:custGeom>
                <a:avLst/>
                <a:gdLst>
                  <a:gd name="T0" fmla="*/ 176 w 185"/>
                  <a:gd name="T1" fmla="*/ 36 h 36"/>
                  <a:gd name="T2" fmla="*/ 174 w 185"/>
                  <a:gd name="T3" fmla="*/ 36 h 36"/>
                  <a:gd name="T4" fmla="*/ 8 w 185"/>
                  <a:gd name="T5" fmla="*/ 20 h 36"/>
                  <a:gd name="T6" fmla="*/ 0 w 185"/>
                  <a:gd name="T7" fmla="*/ 13 h 36"/>
                  <a:gd name="T8" fmla="*/ 7 w 185"/>
                  <a:gd name="T9" fmla="*/ 4 h 36"/>
                  <a:gd name="T10" fmla="*/ 177 w 185"/>
                  <a:gd name="T11" fmla="*/ 20 h 36"/>
                  <a:gd name="T12" fmla="*/ 184 w 185"/>
                  <a:gd name="T13" fmla="*/ 29 h 36"/>
                  <a:gd name="T14" fmla="*/ 176 w 185"/>
                  <a:gd name="T15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85" h="36">
                    <a:moveTo>
                      <a:pt x="176" y="36"/>
                    </a:moveTo>
                    <a:cubicBezTo>
                      <a:pt x="175" y="36"/>
                      <a:pt x="175" y="36"/>
                      <a:pt x="174" y="36"/>
                    </a:cubicBezTo>
                    <a:cubicBezTo>
                      <a:pt x="88" y="16"/>
                      <a:pt x="9" y="20"/>
                      <a:pt x="8" y="20"/>
                    </a:cubicBezTo>
                    <a:cubicBezTo>
                      <a:pt x="4" y="20"/>
                      <a:pt x="0" y="17"/>
                      <a:pt x="0" y="13"/>
                    </a:cubicBezTo>
                    <a:cubicBezTo>
                      <a:pt x="0" y="8"/>
                      <a:pt x="3" y="4"/>
                      <a:pt x="7" y="4"/>
                    </a:cubicBezTo>
                    <a:cubicBezTo>
                      <a:pt x="11" y="4"/>
                      <a:pt x="89" y="0"/>
                      <a:pt x="177" y="20"/>
                    </a:cubicBezTo>
                    <a:cubicBezTo>
                      <a:pt x="182" y="21"/>
                      <a:pt x="185" y="25"/>
                      <a:pt x="184" y="29"/>
                    </a:cubicBezTo>
                    <a:cubicBezTo>
                      <a:pt x="183" y="33"/>
                      <a:pt x="179" y="36"/>
                      <a:pt x="176" y="36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04" name="Freeform 11"/>
              <p:cNvSpPr/>
              <p:nvPr/>
            </p:nvSpPr>
            <p:spPr bwMode="auto">
              <a:xfrm>
                <a:off x="1089693" y="4072342"/>
                <a:ext cx="2424842" cy="365758"/>
              </a:xfrm>
              <a:custGeom>
                <a:avLst/>
                <a:gdLst>
                  <a:gd name="T0" fmla="*/ 73 w 604"/>
                  <a:gd name="T1" fmla="*/ 0 h 91"/>
                  <a:gd name="T2" fmla="*/ 73 w 604"/>
                  <a:gd name="T3" fmla="*/ 7 h 91"/>
                  <a:gd name="T4" fmla="*/ 71 w 604"/>
                  <a:gd name="T5" fmla="*/ 9 h 91"/>
                  <a:gd name="T6" fmla="*/ 71 w 604"/>
                  <a:gd name="T7" fmla="*/ 9 h 91"/>
                  <a:gd name="T8" fmla="*/ 62 w 604"/>
                  <a:gd name="T9" fmla="*/ 26 h 91"/>
                  <a:gd name="T10" fmla="*/ 83 w 604"/>
                  <a:gd name="T11" fmla="*/ 47 h 91"/>
                  <a:gd name="T12" fmla="*/ 91 w 604"/>
                  <a:gd name="T13" fmla="*/ 47 h 91"/>
                  <a:gd name="T14" fmla="*/ 112 w 604"/>
                  <a:gd name="T15" fmla="*/ 26 h 91"/>
                  <a:gd name="T16" fmla="*/ 103 w 604"/>
                  <a:gd name="T17" fmla="*/ 9 h 91"/>
                  <a:gd name="T18" fmla="*/ 101 w 604"/>
                  <a:gd name="T19" fmla="*/ 7 h 91"/>
                  <a:gd name="T20" fmla="*/ 101 w 604"/>
                  <a:gd name="T21" fmla="*/ 0 h 91"/>
                  <a:gd name="T22" fmla="*/ 498 w 604"/>
                  <a:gd name="T23" fmla="*/ 0 h 91"/>
                  <a:gd name="T24" fmla="*/ 498 w 604"/>
                  <a:gd name="T25" fmla="*/ 7 h 91"/>
                  <a:gd name="T26" fmla="*/ 496 w 604"/>
                  <a:gd name="T27" fmla="*/ 9 h 91"/>
                  <a:gd name="T28" fmla="*/ 496 w 604"/>
                  <a:gd name="T29" fmla="*/ 9 h 91"/>
                  <a:gd name="T30" fmla="*/ 486 w 604"/>
                  <a:gd name="T31" fmla="*/ 26 h 91"/>
                  <a:gd name="T32" fmla="*/ 507 w 604"/>
                  <a:gd name="T33" fmla="*/ 47 h 91"/>
                  <a:gd name="T34" fmla="*/ 516 w 604"/>
                  <a:gd name="T35" fmla="*/ 47 h 91"/>
                  <a:gd name="T36" fmla="*/ 537 w 604"/>
                  <a:gd name="T37" fmla="*/ 26 h 91"/>
                  <a:gd name="T38" fmla="*/ 527 w 604"/>
                  <a:gd name="T39" fmla="*/ 9 h 91"/>
                  <a:gd name="T40" fmla="*/ 526 w 604"/>
                  <a:gd name="T41" fmla="*/ 7 h 91"/>
                  <a:gd name="T42" fmla="*/ 526 w 604"/>
                  <a:gd name="T43" fmla="*/ 0 h 91"/>
                  <a:gd name="T44" fmla="*/ 604 w 604"/>
                  <a:gd name="T45" fmla="*/ 0 h 91"/>
                  <a:gd name="T46" fmla="*/ 598 w 604"/>
                  <a:gd name="T47" fmla="*/ 5 h 91"/>
                  <a:gd name="T48" fmla="*/ 584 w 604"/>
                  <a:gd name="T49" fmla="*/ 50 h 91"/>
                  <a:gd name="T50" fmla="*/ 591 w 604"/>
                  <a:gd name="T51" fmla="*/ 72 h 91"/>
                  <a:gd name="T52" fmla="*/ 576 w 604"/>
                  <a:gd name="T53" fmla="*/ 91 h 91"/>
                  <a:gd name="T54" fmla="*/ 483 w 604"/>
                  <a:gd name="T55" fmla="*/ 91 h 91"/>
                  <a:gd name="T56" fmla="*/ 463 w 604"/>
                  <a:gd name="T57" fmla="*/ 79 h 91"/>
                  <a:gd name="T58" fmla="*/ 452 w 604"/>
                  <a:gd name="T59" fmla="*/ 62 h 91"/>
                  <a:gd name="T60" fmla="*/ 442 w 604"/>
                  <a:gd name="T61" fmla="*/ 57 h 91"/>
                  <a:gd name="T62" fmla="*/ 440 w 604"/>
                  <a:gd name="T63" fmla="*/ 57 h 91"/>
                  <a:gd name="T64" fmla="*/ 160 w 604"/>
                  <a:gd name="T65" fmla="*/ 49 h 91"/>
                  <a:gd name="T66" fmla="*/ 158 w 604"/>
                  <a:gd name="T67" fmla="*/ 49 h 91"/>
                  <a:gd name="T68" fmla="*/ 126 w 604"/>
                  <a:gd name="T69" fmla="*/ 64 h 91"/>
                  <a:gd name="T70" fmla="*/ 123 w 604"/>
                  <a:gd name="T71" fmla="*/ 71 h 91"/>
                  <a:gd name="T72" fmla="*/ 91 w 604"/>
                  <a:gd name="T73" fmla="*/ 91 h 91"/>
                  <a:gd name="T74" fmla="*/ 32 w 604"/>
                  <a:gd name="T75" fmla="*/ 91 h 91"/>
                  <a:gd name="T76" fmla="*/ 4 w 604"/>
                  <a:gd name="T77" fmla="*/ 65 h 91"/>
                  <a:gd name="T78" fmla="*/ 0 w 604"/>
                  <a:gd name="T79" fmla="*/ 0 h 91"/>
                  <a:gd name="T80" fmla="*/ 73 w 604"/>
                  <a:gd name="T81" fmla="*/ 0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604" h="91">
                    <a:moveTo>
                      <a:pt x="73" y="0"/>
                    </a:moveTo>
                    <a:cubicBezTo>
                      <a:pt x="73" y="7"/>
                      <a:pt x="73" y="7"/>
                      <a:pt x="73" y="7"/>
                    </a:cubicBezTo>
                    <a:cubicBezTo>
                      <a:pt x="73" y="7"/>
                      <a:pt x="72" y="8"/>
                      <a:pt x="71" y="9"/>
                    </a:cubicBezTo>
                    <a:cubicBezTo>
                      <a:pt x="71" y="9"/>
                      <a:pt x="71" y="9"/>
                      <a:pt x="71" y="9"/>
                    </a:cubicBezTo>
                    <a:cubicBezTo>
                      <a:pt x="65" y="13"/>
                      <a:pt x="62" y="19"/>
                      <a:pt x="62" y="26"/>
                    </a:cubicBezTo>
                    <a:cubicBezTo>
                      <a:pt x="62" y="38"/>
                      <a:pt x="71" y="47"/>
                      <a:pt x="83" y="47"/>
                    </a:cubicBezTo>
                    <a:cubicBezTo>
                      <a:pt x="91" y="47"/>
                      <a:pt x="91" y="47"/>
                      <a:pt x="91" y="47"/>
                    </a:cubicBezTo>
                    <a:cubicBezTo>
                      <a:pt x="103" y="47"/>
                      <a:pt x="112" y="38"/>
                      <a:pt x="112" y="26"/>
                    </a:cubicBezTo>
                    <a:cubicBezTo>
                      <a:pt x="112" y="19"/>
                      <a:pt x="109" y="13"/>
                      <a:pt x="103" y="9"/>
                    </a:cubicBezTo>
                    <a:cubicBezTo>
                      <a:pt x="102" y="8"/>
                      <a:pt x="101" y="7"/>
                      <a:pt x="101" y="7"/>
                    </a:cubicBezTo>
                    <a:cubicBezTo>
                      <a:pt x="101" y="0"/>
                      <a:pt x="101" y="0"/>
                      <a:pt x="101" y="0"/>
                    </a:cubicBezTo>
                    <a:cubicBezTo>
                      <a:pt x="498" y="0"/>
                      <a:pt x="498" y="0"/>
                      <a:pt x="498" y="0"/>
                    </a:cubicBezTo>
                    <a:cubicBezTo>
                      <a:pt x="498" y="7"/>
                      <a:pt x="498" y="7"/>
                      <a:pt x="498" y="7"/>
                    </a:cubicBezTo>
                    <a:cubicBezTo>
                      <a:pt x="498" y="7"/>
                      <a:pt x="497" y="8"/>
                      <a:pt x="496" y="9"/>
                    </a:cubicBezTo>
                    <a:cubicBezTo>
                      <a:pt x="496" y="9"/>
                      <a:pt x="496" y="9"/>
                      <a:pt x="496" y="9"/>
                    </a:cubicBezTo>
                    <a:cubicBezTo>
                      <a:pt x="490" y="13"/>
                      <a:pt x="486" y="19"/>
                      <a:pt x="486" y="26"/>
                    </a:cubicBezTo>
                    <a:cubicBezTo>
                      <a:pt x="486" y="38"/>
                      <a:pt x="496" y="47"/>
                      <a:pt x="507" y="47"/>
                    </a:cubicBezTo>
                    <a:cubicBezTo>
                      <a:pt x="516" y="47"/>
                      <a:pt x="516" y="47"/>
                      <a:pt x="516" y="47"/>
                    </a:cubicBezTo>
                    <a:cubicBezTo>
                      <a:pt x="528" y="47"/>
                      <a:pt x="537" y="38"/>
                      <a:pt x="537" y="26"/>
                    </a:cubicBezTo>
                    <a:cubicBezTo>
                      <a:pt x="537" y="19"/>
                      <a:pt x="533" y="13"/>
                      <a:pt x="527" y="9"/>
                    </a:cubicBezTo>
                    <a:cubicBezTo>
                      <a:pt x="526" y="8"/>
                      <a:pt x="526" y="7"/>
                      <a:pt x="526" y="7"/>
                    </a:cubicBezTo>
                    <a:cubicBezTo>
                      <a:pt x="526" y="0"/>
                      <a:pt x="526" y="0"/>
                      <a:pt x="526" y="0"/>
                    </a:cubicBezTo>
                    <a:cubicBezTo>
                      <a:pt x="604" y="0"/>
                      <a:pt x="604" y="0"/>
                      <a:pt x="604" y="0"/>
                    </a:cubicBezTo>
                    <a:cubicBezTo>
                      <a:pt x="602" y="2"/>
                      <a:pt x="600" y="3"/>
                      <a:pt x="598" y="5"/>
                    </a:cubicBezTo>
                    <a:cubicBezTo>
                      <a:pt x="585" y="16"/>
                      <a:pt x="580" y="33"/>
                      <a:pt x="584" y="50"/>
                    </a:cubicBezTo>
                    <a:cubicBezTo>
                      <a:pt x="591" y="72"/>
                      <a:pt x="591" y="72"/>
                      <a:pt x="591" y="72"/>
                    </a:cubicBezTo>
                    <a:cubicBezTo>
                      <a:pt x="593" y="81"/>
                      <a:pt x="586" y="91"/>
                      <a:pt x="576" y="91"/>
                    </a:cubicBezTo>
                    <a:cubicBezTo>
                      <a:pt x="483" y="91"/>
                      <a:pt x="483" y="91"/>
                      <a:pt x="483" y="91"/>
                    </a:cubicBezTo>
                    <a:cubicBezTo>
                      <a:pt x="475" y="91"/>
                      <a:pt x="467" y="87"/>
                      <a:pt x="463" y="79"/>
                    </a:cubicBezTo>
                    <a:cubicBezTo>
                      <a:pt x="452" y="62"/>
                      <a:pt x="452" y="62"/>
                      <a:pt x="452" y="62"/>
                    </a:cubicBezTo>
                    <a:cubicBezTo>
                      <a:pt x="450" y="58"/>
                      <a:pt x="446" y="56"/>
                      <a:pt x="442" y="57"/>
                    </a:cubicBezTo>
                    <a:cubicBezTo>
                      <a:pt x="440" y="57"/>
                      <a:pt x="440" y="57"/>
                      <a:pt x="440" y="57"/>
                    </a:cubicBezTo>
                    <a:cubicBezTo>
                      <a:pt x="363" y="73"/>
                      <a:pt x="237" y="70"/>
                      <a:pt x="160" y="49"/>
                    </a:cubicBezTo>
                    <a:cubicBezTo>
                      <a:pt x="158" y="49"/>
                      <a:pt x="158" y="49"/>
                      <a:pt x="158" y="49"/>
                    </a:cubicBezTo>
                    <a:cubicBezTo>
                      <a:pt x="145" y="45"/>
                      <a:pt x="132" y="52"/>
                      <a:pt x="126" y="64"/>
                    </a:cubicBezTo>
                    <a:cubicBezTo>
                      <a:pt x="123" y="71"/>
                      <a:pt x="123" y="71"/>
                      <a:pt x="123" y="71"/>
                    </a:cubicBezTo>
                    <a:cubicBezTo>
                      <a:pt x="117" y="83"/>
                      <a:pt x="105" y="91"/>
                      <a:pt x="91" y="91"/>
                    </a:cubicBezTo>
                    <a:cubicBezTo>
                      <a:pt x="32" y="91"/>
                      <a:pt x="32" y="91"/>
                      <a:pt x="32" y="91"/>
                    </a:cubicBezTo>
                    <a:cubicBezTo>
                      <a:pt x="17" y="91"/>
                      <a:pt x="5" y="79"/>
                      <a:pt x="4" y="65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73" y="0"/>
                    </a:lnTo>
                    <a:close/>
                  </a:path>
                </a:pathLst>
              </a:custGeom>
              <a:solidFill>
                <a:srgbClr val="3FACD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05" name="Freeform 12"/>
              <p:cNvSpPr/>
              <p:nvPr/>
            </p:nvSpPr>
            <p:spPr bwMode="auto">
              <a:xfrm>
                <a:off x="1321679" y="2614388"/>
                <a:ext cx="1004142" cy="682410"/>
              </a:xfrm>
              <a:custGeom>
                <a:avLst/>
                <a:gdLst>
                  <a:gd name="T0" fmla="*/ 173 w 250"/>
                  <a:gd name="T1" fmla="*/ 0 h 170"/>
                  <a:gd name="T2" fmla="*/ 173 w 250"/>
                  <a:gd name="T3" fmla="*/ 7 h 170"/>
                  <a:gd name="T4" fmla="*/ 172 w 250"/>
                  <a:gd name="T5" fmla="*/ 9 h 170"/>
                  <a:gd name="T6" fmla="*/ 171 w 250"/>
                  <a:gd name="T7" fmla="*/ 9 h 170"/>
                  <a:gd name="T8" fmla="*/ 162 w 250"/>
                  <a:gd name="T9" fmla="*/ 25 h 170"/>
                  <a:gd name="T10" fmla="*/ 183 w 250"/>
                  <a:gd name="T11" fmla="*/ 48 h 170"/>
                  <a:gd name="T12" fmla="*/ 191 w 250"/>
                  <a:gd name="T13" fmla="*/ 48 h 170"/>
                  <a:gd name="T14" fmla="*/ 212 w 250"/>
                  <a:gd name="T15" fmla="*/ 32 h 170"/>
                  <a:gd name="T16" fmla="*/ 203 w 250"/>
                  <a:gd name="T17" fmla="*/ 9 h 170"/>
                  <a:gd name="T18" fmla="*/ 201 w 250"/>
                  <a:gd name="T19" fmla="*/ 8 h 170"/>
                  <a:gd name="T20" fmla="*/ 201 w 250"/>
                  <a:gd name="T21" fmla="*/ 0 h 170"/>
                  <a:gd name="T22" fmla="*/ 246 w 250"/>
                  <a:gd name="T23" fmla="*/ 0 h 170"/>
                  <a:gd name="T24" fmla="*/ 250 w 250"/>
                  <a:gd name="T25" fmla="*/ 4 h 170"/>
                  <a:gd name="T26" fmla="*/ 250 w 250"/>
                  <a:gd name="T27" fmla="*/ 166 h 170"/>
                  <a:gd name="T28" fmla="*/ 246 w 250"/>
                  <a:gd name="T29" fmla="*/ 170 h 170"/>
                  <a:gd name="T30" fmla="*/ 4 w 250"/>
                  <a:gd name="T31" fmla="*/ 170 h 170"/>
                  <a:gd name="T32" fmla="*/ 0 w 250"/>
                  <a:gd name="T33" fmla="*/ 166 h 170"/>
                  <a:gd name="T34" fmla="*/ 0 w 250"/>
                  <a:gd name="T35" fmla="*/ 4 h 170"/>
                  <a:gd name="T36" fmla="*/ 4 w 250"/>
                  <a:gd name="T37" fmla="*/ 0 h 170"/>
                  <a:gd name="T38" fmla="*/ 173 w 250"/>
                  <a:gd name="T39" fmla="*/ 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50" h="170">
                    <a:moveTo>
                      <a:pt x="173" y="0"/>
                    </a:moveTo>
                    <a:cubicBezTo>
                      <a:pt x="173" y="7"/>
                      <a:pt x="173" y="7"/>
                      <a:pt x="173" y="7"/>
                    </a:cubicBezTo>
                    <a:cubicBezTo>
                      <a:pt x="173" y="8"/>
                      <a:pt x="173" y="8"/>
                      <a:pt x="172" y="9"/>
                    </a:cubicBezTo>
                    <a:cubicBezTo>
                      <a:pt x="171" y="9"/>
                      <a:pt x="171" y="9"/>
                      <a:pt x="171" y="9"/>
                    </a:cubicBezTo>
                    <a:cubicBezTo>
                      <a:pt x="166" y="13"/>
                      <a:pt x="162" y="19"/>
                      <a:pt x="162" y="25"/>
                    </a:cubicBezTo>
                    <a:cubicBezTo>
                      <a:pt x="161" y="38"/>
                      <a:pt x="171" y="48"/>
                      <a:pt x="183" y="48"/>
                    </a:cubicBezTo>
                    <a:cubicBezTo>
                      <a:pt x="191" y="48"/>
                      <a:pt x="191" y="48"/>
                      <a:pt x="191" y="48"/>
                    </a:cubicBezTo>
                    <a:cubicBezTo>
                      <a:pt x="201" y="48"/>
                      <a:pt x="210" y="41"/>
                      <a:pt x="212" y="32"/>
                    </a:cubicBezTo>
                    <a:cubicBezTo>
                      <a:pt x="214" y="23"/>
                      <a:pt x="210" y="14"/>
                      <a:pt x="203" y="9"/>
                    </a:cubicBezTo>
                    <a:cubicBezTo>
                      <a:pt x="202" y="8"/>
                      <a:pt x="201" y="8"/>
                      <a:pt x="201" y="8"/>
                    </a:cubicBezTo>
                    <a:cubicBezTo>
                      <a:pt x="201" y="0"/>
                      <a:pt x="201" y="0"/>
                      <a:pt x="201" y="0"/>
                    </a:cubicBezTo>
                    <a:cubicBezTo>
                      <a:pt x="246" y="0"/>
                      <a:pt x="246" y="0"/>
                      <a:pt x="246" y="0"/>
                    </a:cubicBezTo>
                    <a:cubicBezTo>
                      <a:pt x="248" y="0"/>
                      <a:pt x="250" y="2"/>
                      <a:pt x="250" y="4"/>
                    </a:cubicBezTo>
                    <a:cubicBezTo>
                      <a:pt x="250" y="166"/>
                      <a:pt x="250" y="166"/>
                      <a:pt x="250" y="166"/>
                    </a:cubicBezTo>
                    <a:cubicBezTo>
                      <a:pt x="250" y="168"/>
                      <a:pt x="248" y="170"/>
                      <a:pt x="246" y="170"/>
                    </a:cubicBezTo>
                    <a:cubicBezTo>
                      <a:pt x="4" y="170"/>
                      <a:pt x="4" y="170"/>
                      <a:pt x="4" y="170"/>
                    </a:cubicBezTo>
                    <a:cubicBezTo>
                      <a:pt x="2" y="170"/>
                      <a:pt x="0" y="168"/>
                      <a:pt x="0" y="166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lnTo>
                      <a:pt x="173" y="0"/>
                    </a:lnTo>
                    <a:close/>
                  </a:path>
                </a:pathLst>
              </a:custGeom>
              <a:solidFill>
                <a:srgbClr val="FFB8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06" name="Freeform 13"/>
              <p:cNvSpPr/>
              <p:nvPr/>
            </p:nvSpPr>
            <p:spPr bwMode="auto">
              <a:xfrm>
                <a:off x="759495" y="1811753"/>
                <a:ext cx="1021075" cy="955036"/>
              </a:xfrm>
              <a:custGeom>
                <a:avLst/>
                <a:gdLst>
                  <a:gd name="T0" fmla="*/ 20 w 254"/>
                  <a:gd name="T1" fmla="*/ 60 h 238"/>
                  <a:gd name="T2" fmla="*/ 64 w 254"/>
                  <a:gd name="T3" fmla="*/ 93 h 238"/>
                  <a:gd name="T4" fmla="*/ 93 w 254"/>
                  <a:gd name="T5" fmla="*/ 88 h 238"/>
                  <a:gd name="T6" fmla="*/ 138 w 254"/>
                  <a:gd name="T7" fmla="*/ 49 h 238"/>
                  <a:gd name="T8" fmla="*/ 139 w 254"/>
                  <a:gd name="T9" fmla="*/ 48 h 238"/>
                  <a:gd name="T10" fmla="*/ 254 w 254"/>
                  <a:gd name="T11" fmla="*/ 0 h 238"/>
                  <a:gd name="T12" fmla="*/ 254 w 254"/>
                  <a:gd name="T13" fmla="*/ 88 h 238"/>
                  <a:gd name="T14" fmla="*/ 248 w 254"/>
                  <a:gd name="T15" fmla="*/ 88 h 238"/>
                  <a:gd name="T16" fmla="*/ 246 w 254"/>
                  <a:gd name="T17" fmla="*/ 86 h 238"/>
                  <a:gd name="T18" fmla="*/ 246 w 254"/>
                  <a:gd name="T19" fmla="*/ 85 h 238"/>
                  <a:gd name="T20" fmla="*/ 230 w 254"/>
                  <a:gd name="T21" fmla="*/ 76 h 238"/>
                  <a:gd name="T22" fmla="*/ 208 w 254"/>
                  <a:gd name="T23" fmla="*/ 97 h 238"/>
                  <a:gd name="T24" fmla="*/ 208 w 254"/>
                  <a:gd name="T25" fmla="*/ 105 h 238"/>
                  <a:gd name="T26" fmla="*/ 224 w 254"/>
                  <a:gd name="T27" fmla="*/ 126 h 238"/>
                  <a:gd name="T28" fmla="*/ 246 w 254"/>
                  <a:gd name="T29" fmla="*/ 117 h 238"/>
                  <a:gd name="T30" fmla="*/ 248 w 254"/>
                  <a:gd name="T31" fmla="*/ 116 h 238"/>
                  <a:gd name="T32" fmla="*/ 254 w 254"/>
                  <a:gd name="T33" fmla="*/ 116 h 238"/>
                  <a:gd name="T34" fmla="*/ 254 w 254"/>
                  <a:gd name="T35" fmla="*/ 185 h 238"/>
                  <a:gd name="T36" fmla="*/ 250 w 254"/>
                  <a:gd name="T37" fmla="*/ 189 h 238"/>
                  <a:gd name="T38" fmla="*/ 92 w 254"/>
                  <a:gd name="T39" fmla="*/ 189 h 238"/>
                  <a:gd name="T40" fmla="*/ 92 w 254"/>
                  <a:gd name="T41" fmla="*/ 209 h 238"/>
                  <a:gd name="T42" fmla="*/ 98 w 254"/>
                  <a:gd name="T43" fmla="*/ 217 h 238"/>
                  <a:gd name="T44" fmla="*/ 103 w 254"/>
                  <a:gd name="T45" fmla="*/ 229 h 238"/>
                  <a:gd name="T46" fmla="*/ 92 w 254"/>
                  <a:gd name="T47" fmla="*/ 238 h 238"/>
                  <a:gd name="T48" fmla="*/ 84 w 254"/>
                  <a:gd name="T49" fmla="*/ 238 h 238"/>
                  <a:gd name="T50" fmla="*/ 73 w 254"/>
                  <a:gd name="T51" fmla="*/ 230 h 238"/>
                  <a:gd name="T52" fmla="*/ 77 w 254"/>
                  <a:gd name="T53" fmla="*/ 218 h 238"/>
                  <a:gd name="T54" fmla="*/ 78 w 254"/>
                  <a:gd name="T55" fmla="*/ 217 h 238"/>
                  <a:gd name="T56" fmla="*/ 84 w 254"/>
                  <a:gd name="T57" fmla="*/ 208 h 238"/>
                  <a:gd name="T58" fmla="*/ 84 w 254"/>
                  <a:gd name="T59" fmla="*/ 208 h 238"/>
                  <a:gd name="T60" fmla="*/ 84 w 254"/>
                  <a:gd name="T61" fmla="*/ 189 h 238"/>
                  <a:gd name="T62" fmla="*/ 28 w 254"/>
                  <a:gd name="T63" fmla="*/ 189 h 238"/>
                  <a:gd name="T64" fmla="*/ 30 w 254"/>
                  <a:gd name="T65" fmla="*/ 185 h 238"/>
                  <a:gd name="T66" fmla="*/ 30 w 254"/>
                  <a:gd name="T67" fmla="*/ 184 h 238"/>
                  <a:gd name="T68" fmla="*/ 45 w 254"/>
                  <a:gd name="T69" fmla="*/ 152 h 238"/>
                  <a:gd name="T70" fmla="*/ 40 w 254"/>
                  <a:gd name="T71" fmla="*/ 126 h 238"/>
                  <a:gd name="T72" fmla="*/ 1 w 254"/>
                  <a:gd name="T73" fmla="*/ 67 h 238"/>
                  <a:gd name="T74" fmla="*/ 20 w 254"/>
                  <a:gd name="T75" fmla="*/ 60 h 2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54" h="238">
                    <a:moveTo>
                      <a:pt x="20" y="60"/>
                    </a:moveTo>
                    <a:cubicBezTo>
                      <a:pt x="32" y="76"/>
                      <a:pt x="49" y="87"/>
                      <a:pt x="64" y="93"/>
                    </a:cubicBezTo>
                    <a:cubicBezTo>
                      <a:pt x="74" y="98"/>
                      <a:pt x="85" y="95"/>
                      <a:pt x="93" y="88"/>
                    </a:cubicBezTo>
                    <a:cubicBezTo>
                      <a:pt x="106" y="73"/>
                      <a:pt x="122" y="61"/>
                      <a:pt x="138" y="49"/>
                    </a:cubicBezTo>
                    <a:cubicBezTo>
                      <a:pt x="139" y="48"/>
                      <a:pt x="139" y="48"/>
                      <a:pt x="139" y="48"/>
                    </a:cubicBezTo>
                    <a:cubicBezTo>
                      <a:pt x="174" y="24"/>
                      <a:pt x="213" y="8"/>
                      <a:pt x="254" y="0"/>
                    </a:cubicBezTo>
                    <a:cubicBezTo>
                      <a:pt x="254" y="88"/>
                      <a:pt x="254" y="88"/>
                      <a:pt x="254" y="88"/>
                    </a:cubicBezTo>
                    <a:cubicBezTo>
                      <a:pt x="248" y="88"/>
                      <a:pt x="248" y="88"/>
                      <a:pt x="248" y="88"/>
                    </a:cubicBezTo>
                    <a:cubicBezTo>
                      <a:pt x="248" y="88"/>
                      <a:pt x="247" y="87"/>
                      <a:pt x="246" y="86"/>
                    </a:cubicBezTo>
                    <a:cubicBezTo>
                      <a:pt x="246" y="85"/>
                      <a:pt x="246" y="85"/>
                      <a:pt x="246" y="85"/>
                    </a:cubicBezTo>
                    <a:cubicBezTo>
                      <a:pt x="242" y="80"/>
                      <a:pt x="236" y="77"/>
                      <a:pt x="230" y="76"/>
                    </a:cubicBezTo>
                    <a:cubicBezTo>
                      <a:pt x="218" y="76"/>
                      <a:pt x="208" y="85"/>
                      <a:pt x="208" y="97"/>
                    </a:cubicBezTo>
                    <a:cubicBezTo>
                      <a:pt x="208" y="105"/>
                      <a:pt x="208" y="105"/>
                      <a:pt x="208" y="105"/>
                    </a:cubicBezTo>
                    <a:cubicBezTo>
                      <a:pt x="208" y="115"/>
                      <a:pt x="214" y="124"/>
                      <a:pt x="224" y="126"/>
                    </a:cubicBezTo>
                    <a:cubicBezTo>
                      <a:pt x="233" y="128"/>
                      <a:pt x="241" y="125"/>
                      <a:pt x="246" y="117"/>
                    </a:cubicBezTo>
                    <a:cubicBezTo>
                      <a:pt x="247" y="116"/>
                      <a:pt x="248" y="116"/>
                      <a:pt x="248" y="116"/>
                    </a:cubicBezTo>
                    <a:cubicBezTo>
                      <a:pt x="254" y="116"/>
                      <a:pt x="254" y="116"/>
                      <a:pt x="254" y="116"/>
                    </a:cubicBezTo>
                    <a:cubicBezTo>
                      <a:pt x="254" y="185"/>
                      <a:pt x="254" y="185"/>
                      <a:pt x="254" y="185"/>
                    </a:cubicBezTo>
                    <a:cubicBezTo>
                      <a:pt x="254" y="187"/>
                      <a:pt x="253" y="189"/>
                      <a:pt x="250" y="189"/>
                    </a:cubicBezTo>
                    <a:cubicBezTo>
                      <a:pt x="92" y="189"/>
                      <a:pt x="92" y="189"/>
                      <a:pt x="92" y="189"/>
                    </a:cubicBezTo>
                    <a:cubicBezTo>
                      <a:pt x="92" y="209"/>
                      <a:pt x="92" y="209"/>
                      <a:pt x="92" y="209"/>
                    </a:cubicBezTo>
                    <a:cubicBezTo>
                      <a:pt x="92" y="211"/>
                      <a:pt x="94" y="214"/>
                      <a:pt x="98" y="217"/>
                    </a:cubicBezTo>
                    <a:cubicBezTo>
                      <a:pt x="102" y="220"/>
                      <a:pt x="104" y="224"/>
                      <a:pt x="103" y="229"/>
                    </a:cubicBezTo>
                    <a:cubicBezTo>
                      <a:pt x="102" y="234"/>
                      <a:pt x="97" y="238"/>
                      <a:pt x="92" y="238"/>
                    </a:cubicBezTo>
                    <a:cubicBezTo>
                      <a:pt x="84" y="238"/>
                      <a:pt x="84" y="238"/>
                      <a:pt x="84" y="238"/>
                    </a:cubicBezTo>
                    <a:cubicBezTo>
                      <a:pt x="79" y="238"/>
                      <a:pt x="74" y="235"/>
                      <a:pt x="73" y="230"/>
                    </a:cubicBezTo>
                    <a:cubicBezTo>
                      <a:pt x="71" y="225"/>
                      <a:pt x="73" y="220"/>
                      <a:pt x="77" y="218"/>
                    </a:cubicBezTo>
                    <a:cubicBezTo>
                      <a:pt x="78" y="217"/>
                      <a:pt x="78" y="217"/>
                      <a:pt x="78" y="217"/>
                    </a:cubicBezTo>
                    <a:cubicBezTo>
                      <a:pt x="83" y="214"/>
                      <a:pt x="84" y="210"/>
                      <a:pt x="84" y="208"/>
                    </a:cubicBezTo>
                    <a:cubicBezTo>
                      <a:pt x="84" y="208"/>
                      <a:pt x="84" y="208"/>
                      <a:pt x="84" y="208"/>
                    </a:cubicBezTo>
                    <a:cubicBezTo>
                      <a:pt x="84" y="189"/>
                      <a:pt x="84" y="189"/>
                      <a:pt x="84" y="189"/>
                    </a:cubicBezTo>
                    <a:cubicBezTo>
                      <a:pt x="28" y="189"/>
                      <a:pt x="28" y="189"/>
                      <a:pt x="28" y="189"/>
                    </a:cubicBezTo>
                    <a:cubicBezTo>
                      <a:pt x="29" y="188"/>
                      <a:pt x="29" y="187"/>
                      <a:pt x="30" y="185"/>
                    </a:cubicBezTo>
                    <a:cubicBezTo>
                      <a:pt x="30" y="184"/>
                      <a:pt x="30" y="184"/>
                      <a:pt x="30" y="184"/>
                    </a:cubicBezTo>
                    <a:cubicBezTo>
                      <a:pt x="35" y="173"/>
                      <a:pt x="40" y="162"/>
                      <a:pt x="45" y="152"/>
                    </a:cubicBezTo>
                    <a:cubicBezTo>
                      <a:pt x="50" y="144"/>
                      <a:pt x="48" y="133"/>
                      <a:pt x="40" y="126"/>
                    </a:cubicBezTo>
                    <a:cubicBezTo>
                      <a:pt x="14" y="106"/>
                      <a:pt x="4" y="85"/>
                      <a:pt x="1" y="67"/>
                    </a:cubicBezTo>
                    <a:cubicBezTo>
                      <a:pt x="0" y="56"/>
                      <a:pt x="14" y="51"/>
                      <a:pt x="20" y="60"/>
                    </a:cubicBezTo>
                    <a:close/>
                  </a:path>
                </a:pathLst>
              </a:custGeom>
              <a:solidFill>
                <a:srgbClr val="F78D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07" name="Freeform 14"/>
              <p:cNvSpPr/>
              <p:nvPr/>
            </p:nvSpPr>
            <p:spPr bwMode="auto">
              <a:xfrm>
                <a:off x="2369848" y="2614388"/>
                <a:ext cx="995676" cy="682410"/>
              </a:xfrm>
              <a:custGeom>
                <a:avLst/>
                <a:gdLst>
                  <a:gd name="T0" fmla="*/ 248 w 248"/>
                  <a:gd name="T1" fmla="*/ 4 h 170"/>
                  <a:gd name="T2" fmla="*/ 248 w 248"/>
                  <a:gd name="T3" fmla="*/ 94 h 170"/>
                  <a:gd name="T4" fmla="*/ 241 w 248"/>
                  <a:gd name="T5" fmla="*/ 94 h 170"/>
                  <a:gd name="T6" fmla="*/ 239 w 248"/>
                  <a:gd name="T7" fmla="*/ 92 h 170"/>
                  <a:gd name="T8" fmla="*/ 239 w 248"/>
                  <a:gd name="T9" fmla="*/ 92 h 170"/>
                  <a:gd name="T10" fmla="*/ 223 w 248"/>
                  <a:gd name="T11" fmla="*/ 82 h 170"/>
                  <a:gd name="T12" fmla="*/ 201 w 248"/>
                  <a:gd name="T13" fmla="*/ 103 h 170"/>
                  <a:gd name="T14" fmla="*/ 201 w 248"/>
                  <a:gd name="T15" fmla="*/ 111 h 170"/>
                  <a:gd name="T16" fmla="*/ 217 w 248"/>
                  <a:gd name="T17" fmla="*/ 132 h 170"/>
                  <a:gd name="T18" fmla="*/ 239 w 248"/>
                  <a:gd name="T19" fmla="*/ 123 h 170"/>
                  <a:gd name="T20" fmla="*/ 241 w 248"/>
                  <a:gd name="T21" fmla="*/ 122 h 170"/>
                  <a:gd name="T22" fmla="*/ 248 w 248"/>
                  <a:gd name="T23" fmla="*/ 122 h 170"/>
                  <a:gd name="T24" fmla="*/ 248 w 248"/>
                  <a:gd name="T25" fmla="*/ 166 h 170"/>
                  <a:gd name="T26" fmla="*/ 244 w 248"/>
                  <a:gd name="T27" fmla="*/ 170 h 170"/>
                  <a:gd name="T28" fmla="*/ 4 w 248"/>
                  <a:gd name="T29" fmla="*/ 170 h 170"/>
                  <a:gd name="T30" fmla="*/ 0 w 248"/>
                  <a:gd name="T31" fmla="*/ 166 h 170"/>
                  <a:gd name="T32" fmla="*/ 0 w 248"/>
                  <a:gd name="T33" fmla="*/ 4 h 170"/>
                  <a:gd name="T34" fmla="*/ 4 w 248"/>
                  <a:gd name="T35" fmla="*/ 0 h 170"/>
                  <a:gd name="T36" fmla="*/ 244 w 248"/>
                  <a:gd name="T37" fmla="*/ 0 h 170"/>
                  <a:gd name="T38" fmla="*/ 248 w 248"/>
                  <a:gd name="T39" fmla="*/ 4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48" h="170">
                    <a:moveTo>
                      <a:pt x="248" y="4"/>
                    </a:moveTo>
                    <a:cubicBezTo>
                      <a:pt x="248" y="94"/>
                      <a:pt x="248" y="94"/>
                      <a:pt x="248" y="94"/>
                    </a:cubicBezTo>
                    <a:cubicBezTo>
                      <a:pt x="241" y="94"/>
                      <a:pt x="241" y="94"/>
                      <a:pt x="241" y="94"/>
                    </a:cubicBezTo>
                    <a:cubicBezTo>
                      <a:pt x="241" y="94"/>
                      <a:pt x="240" y="93"/>
                      <a:pt x="239" y="92"/>
                    </a:cubicBezTo>
                    <a:cubicBezTo>
                      <a:pt x="239" y="92"/>
                      <a:pt x="239" y="92"/>
                      <a:pt x="239" y="92"/>
                    </a:cubicBezTo>
                    <a:cubicBezTo>
                      <a:pt x="235" y="86"/>
                      <a:pt x="229" y="83"/>
                      <a:pt x="223" y="82"/>
                    </a:cubicBezTo>
                    <a:cubicBezTo>
                      <a:pt x="211" y="82"/>
                      <a:pt x="201" y="91"/>
                      <a:pt x="201" y="103"/>
                    </a:cubicBezTo>
                    <a:cubicBezTo>
                      <a:pt x="201" y="111"/>
                      <a:pt x="201" y="111"/>
                      <a:pt x="201" y="111"/>
                    </a:cubicBezTo>
                    <a:cubicBezTo>
                      <a:pt x="201" y="121"/>
                      <a:pt x="207" y="130"/>
                      <a:pt x="217" y="132"/>
                    </a:cubicBezTo>
                    <a:cubicBezTo>
                      <a:pt x="226" y="134"/>
                      <a:pt x="234" y="131"/>
                      <a:pt x="239" y="123"/>
                    </a:cubicBezTo>
                    <a:cubicBezTo>
                      <a:pt x="240" y="122"/>
                      <a:pt x="241" y="122"/>
                      <a:pt x="241" y="122"/>
                    </a:cubicBezTo>
                    <a:cubicBezTo>
                      <a:pt x="248" y="122"/>
                      <a:pt x="248" y="122"/>
                      <a:pt x="248" y="122"/>
                    </a:cubicBezTo>
                    <a:cubicBezTo>
                      <a:pt x="248" y="166"/>
                      <a:pt x="248" y="166"/>
                      <a:pt x="248" y="166"/>
                    </a:cubicBezTo>
                    <a:cubicBezTo>
                      <a:pt x="248" y="168"/>
                      <a:pt x="246" y="170"/>
                      <a:pt x="244" y="170"/>
                    </a:cubicBezTo>
                    <a:cubicBezTo>
                      <a:pt x="4" y="170"/>
                      <a:pt x="4" y="170"/>
                      <a:pt x="4" y="170"/>
                    </a:cubicBezTo>
                    <a:cubicBezTo>
                      <a:pt x="2" y="170"/>
                      <a:pt x="0" y="168"/>
                      <a:pt x="0" y="166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244" y="0"/>
                      <a:pt x="244" y="0"/>
                      <a:pt x="244" y="0"/>
                    </a:cubicBezTo>
                    <a:cubicBezTo>
                      <a:pt x="246" y="0"/>
                      <a:pt x="248" y="2"/>
                      <a:pt x="248" y="4"/>
                    </a:cubicBezTo>
                    <a:close/>
                  </a:path>
                </a:pathLst>
              </a:custGeom>
              <a:solidFill>
                <a:srgbClr val="D74B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08" name="Freeform 15"/>
              <p:cNvSpPr/>
              <p:nvPr/>
            </p:nvSpPr>
            <p:spPr bwMode="auto">
              <a:xfrm>
                <a:off x="2173421" y="3345905"/>
                <a:ext cx="1192101" cy="875449"/>
              </a:xfrm>
              <a:custGeom>
                <a:avLst/>
                <a:gdLst>
                  <a:gd name="T0" fmla="*/ 13 w 297"/>
                  <a:gd name="T1" fmla="*/ 64 h 218"/>
                  <a:gd name="T2" fmla="*/ 20 w 297"/>
                  <a:gd name="T3" fmla="*/ 69 h 218"/>
                  <a:gd name="T4" fmla="*/ 21 w 297"/>
                  <a:gd name="T5" fmla="*/ 69 h 218"/>
                  <a:gd name="T6" fmla="*/ 30 w 297"/>
                  <a:gd name="T7" fmla="*/ 75 h 218"/>
                  <a:gd name="T8" fmla="*/ 30 w 297"/>
                  <a:gd name="T9" fmla="*/ 75 h 218"/>
                  <a:gd name="T10" fmla="*/ 49 w 297"/>
                  <a:gd name="T11" fmla="*/ 75 h 218"/>
                  <a:gd name="T12" fmla="*/ 49 w 297"/>
                  <a:gd name="T13" fmla="*/ 3 h 218"/>
                  <a:gd name="T14" fmla="*/ 53 w 297"/>
                  <a:gd name="T15" fmla="*/ 0 h 218"/>
                  <a:gd name="T16" fmla="*/ 293 w 297"/>
                  <a:gd name="T17" fmla="*/ 0 h 218"/>
                  <a:gd name="T18" fmla="*/ 297 w 297"/>
                  <a:gd name="T19" fmla="*/ 3 h 218"/>
                  <a:gd name="T20" fmla="*/ 297 w 297"/>
                  <a:gd name="T21" fmla="*/ 65 h 218"/>
                  <a:gd name="T22" fmla="*/ 290 w 297"/>
                  <a:gd name="T23" fmla="*/ 65 h 218"/>
                  <a:gd name="T24" fmla="*/ 288 w 297"/>
                  <a:gd name="T25" fmla="*/ 63 h 218"/>
                  <a:gd name="T26" fmla="*/ 288 w 297"/>
                  <a:gd name="T27" fmla="*/ 63 h 218"/>
                  <a:gd name="T28" fmla="*/ 272 w 297"/>
                  <a:gd name="T29" fmla="*/ 54 h 218"/>
                  <a:gd name="T30" fmla="*/ 250 w 297"/>
                  <a:gd name="T31" fmla="*/ 75 h 218"/>
                  <a:gd name="T32" fmla="*/ 250 w 297"/>
                  <a:gd name="T33" fmla="*/ 83 h 218"/>
                  <a:gd name="T34" fmla="*/ 266 w 297"/>
                  <a:gd name="T35" fmla="*/ 104 h 218"/>
                  <a:gd name="T36" fmla="*/ 288 w 297"/>
                  <a:gd name="T37" fmla="*/ 95 h 218"/>
                  <a:gd name="T38" fmla="*/ 290 w 297"/>
                  <a:gd name="T39" fmla="*/ 93 h 218"/>
                  <a:gd name="T40" fmla="*/ 297 w 297"/>
                  <a:gd name="T41" fmla="*/ 93 h 218"/>
                  <a:gd name="T42" fmla="*/ 297 w 297"/>
                  <a:gd name="T43" fmla="*/ 165 h 218"/>
                  <a:gd name="T44" fmla="*/ 293 w 297"/>
                  <a:gd name="T45" fmla="*/ 169 h 218"/>
                  <a:gd name="T46" fmla="*/ 246 w 297"/>
                  <a:gd name="T47" fmla="*/ 169 h 218"/>
                  <a:gd name="T48" fmla="*/ 246 w 297"/>
                  <a:gd name="T49" fmla="*/ 189 h 218"/>
                  <a:gd name="T50" fmla="*/ 252 w 297"/>
                  <a:gd name="T51" fmla="*/ 198 h 218"/>
                  <a:gd name="T52" fmla="*/ 257 w 297"/>
                  <a:gd name="T53" fmla="*/ 209 h 218"/>
                  <a:gd name="T54" fmla="*/ 245 w 297"/>
                  <a:gd name="T55" fmla="*/ 218 h 218"/>
                  <a:gd name="T56" fmla="*/ 238 w 297"/>
                  <a:gd name="T57" fmla="*/ 218 h 218"/>
                  <a:gd name="T58" fmla="*/ 227 w 297"/>
                  <a:gd name="T59" fmla="*/ 210 h 218"/>
                  <a:gd name="T60" fmla="*/ 231 w 297"/>
                  <a:gd name="T61" fmla="*/ 198 h 218"/>
                  <a:gd name="T62" fmla="*/ 232 w 297"/>
                  <a:gd name="T63" fmla="*/ 198 h 218"/>
                  <a:gd name="T64" fmla="*/ 238 w 297"/>
                  <a:gd name="T65" fmla="*/ 189 h 218"/>
                  <a:gd name="T66" fmla="*/ 238 w 297"/>
                  <a:gd name="T67" fmla="*/ 188 h 218"/>
                  <a:gd name="T68" fmla="*/ 238 w 297"/>
                  <a:gd name="T69" fmla="*/ 169 h 218"/>
                  <a:gd name="T70" fmla="*/ 53 w 297"/>
                  <a:gd name="T71" fmla="*/ 169 h 218"/>
                  <a:gd name="T72" fmla="*/ 49 w 297"/>
                  <a:gd name="T73" fmla="*/ 165 h 218"/>
                  <a:gd name="T74" fmla="*/ 49 w 297"/>
                  <a:gd name="T75" fmla="*/ 83 h 218"/>
                  <a:gd name="T76" fmla="*/ 29 w 297"/>
                  <a:gd name="T77" fmla="*/ 83 h 218"/>
                  <a:gd name="T78" fmla="*/ 21 w 297"/>
                  <a:gd name="T79" fmla="*/ 89 h 218"/>
                  <a:gd name="T80" fmla="*/ 9 w 297"/>
                  <a:gd name="T81" fmla="*/ 95 h 218"/>
                  <a:gd name="T82" fmla="*/ 0 w 297"/>
                  <a:gd name="T83" fmla="*/ 83 h 218"/>
                  <a:gd name="T84" fmla="*/ 0 w 297"/>
                  <a:gd name="T85" fmla="*/ 75 h 218"/>
                  <a:gd name="T86" fmla="*/ 13 w 297"/>
                  <a:gd name="T87" fmla="*/ 64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97" h="218">
                    <a:moveTo>
                      <a:pt x="13" y="64"/>
                    </a:moveTo>
                    <a:cubicBezTo>
                      <a:pt x="16" y="64"/>
                      <a:pt x="19" y="66"/>
                      <a:pt x="20" y="69"/>
                    </a:cubicBezTo>
                    <a:cubicBezTo>
                      <a:pt x="21" y="69"/>
                      <a:pt x="21" y="69"/>
                      <a:pt x="21" y="69"/>
                    </a:cubicBezTo>
                    <a:cubicBezTo>
                      <a:pt x="24" y="74"/>
                      <a:pt x="28" y="75"/>
                      <a:pt x="30" y="75"/>
                    </a:cubicBezTo>
                    <a:cubicBezTo>
                      <a:pt x="30" y="75"/>
                      <a:pt x="30" y="75"/>
                      <a:pt x="30" y="75"/>
                    </a:cubicBezTo>
                    <a:cubicBezTo>
                      <a:pt x="49" y="75"/>
                      <a:pt x="49" y="75"/>
                      <a:pt x="49" y="75"/>
                    </a:cubicBezTo>
                    <a:cubicBezTo>
                      <a:pt x="49" y="3"/>
                      <a:pt x="49" y="3"/>
                      <a:pt x="49" y="3"/>
                    </a:cubicBezTo>
                    <a:cubicBezTo>
                      <a:pt x="49" y="1"/>
                      <a:pt x="51" y="0"/>
                      <a:pt x="53" y="0"/>
                    </a:cubicBezTo>
                    <a:cubicBezTo>
                      <a:pt x="293" y="0"/>
                      <a:pt x="293" y="0"/>
                      <a:pt x="293" y="0"/>
                    </a:cubicBezTo>
                    <a:cubicBezTo>
                      <a:pt x="295" y="0"/>
                      <a:pt x="297" y="1"/>
                      <a:pt x="297" y="3"/>
                    </a:cubicBezTo>
                    <a:cubicBezTo>
                      <a:pt x="297" y="65"/>
                      <a:pt x="297" y="65"/>
                      <a:pt x="297" y="65"/>
                    </a:cubicBezTo>
                    <a:cubicBezTo>
                      <a:pt x="290" y="65"/>
                      <a:pt x="290" y="65"/>
                      <a:pt x="290" y="65"/>
                    </a:cubicBezTo>
                    <a:cubicBezTo>
                      <a:pt x="290" y="65"/>
                      <a:pt x="289" y="65"/>
                      <a:pt x="288" y="63"/>
                    </a:cubicBezTo>
                    <a:cubicBezTo>
                      <a:pt x="288" y="63"/>
                      <a:pt x="288" y="63"/>
                      <a:pt x="288" y="63"/>
                    </a:cubicBezTo>
                    <a:cubicBezTo>
                      <a:pt x="284" y="58"/>
                      <a:pt x="278" y="54"/>
                      <a:pt x="272" y="54"/>
                    </a:cubicBezTo>
                    <a:cubicBezTo>
                      <a:pt x="260" y="53"/>
                      <a:pt x="250" y="63"/>
                      <a:pt x="250" y="75"/>
                    </a:cubicBezTo>
                    <a:cubicBezTo>
                      <a:pt x="250" y="83"/>
                      <a:pt x="250" y="83"/>
                      <a:pt x="250" y="83"/>
                    </a:cubicBezTo>
                    <a:cubicBezTo>
                      <a:pt x="250" y="93"/>
                      <a:pt x="256" y="102"/>
                      <a:pt x="266" y="104"/>
                    </a:cubicBezTo>
                    <a:cubicBezTo>
                      <a:pt x="275" y="106"/>
                      <a:pt x="283" y="102"/>
                      <a:pt x="288" y="95"/>
                    </a:cubicBezTo>
                    <a:cubicBezTo>
                      <a:pt x="289" y="94"/>
                      <a:pt x="290" y="93"/>
                      <a:pt x="290" y="93"/>
                    </a:cubicBezTo>
                    <a:cubicBezTo>
                      <a:pt x="297" y="93"/>
                      <a:pt x="297" y="93"/>
                      <a:pt x="297" y="93"/>
                    </a:cubicBezTo>
                    <a:cubicBezTo>
                      <a:pt x="297" y="165"/>
                      <a:pt x="297" y="165"/>
                      <a:pt x="297" y="165"/>
                    </a:cubicBezTo>
                    <a:cubicBezTo>
                      <a:pt x="297" y="168"/>
                      <a:pt x="295" y="169"/>
                      <a:pt x="293" y="169"/>
                    </a:cubicBezTo>
                    <a:cubicBezTo>
                      <a:pt x="246" y="169"/>
                      <a:pt x="246" y="169"/>
                      <a:pt x="246" y="169"/>
                    </a:cubicBezTo>
                    <a:cubicBezTo>
                      <a:pt x="246" y="189"/>
                      <a:pt x="246" y="189"/>
                      <a:pt x="246" y="189"/>
                    </a:cubicBezTo>
                    <a:cubicBezTo>
                      <a:pt x="246" y="191"/>
                      <a:pt x="247" y="195"/>
                      <a:pt x="252" y="198"/>
                    </a:cubicBezTo>
                    <a:cubicBezTo>
                      <a:pt x="256" y="200"/>
                      <a:pt x="258" y="205"/>
                      <a:pt x="257" y="209"/>
                    </a:cubicBezTo>
                    <a:cubicBezTo>
                      <a:pt x="256" y="215"/>
                      <a:pt x="251" y="218"/>
                      <a:pt x="245" y="218"/>
                    </a:cubicBezTo>
                    <a:cubicBezTo>
                      <a:pt x="238" y="218"/>
                      <a:pt x="238" y="218"/>
                      <a:pt x="238" y="218"/>
                    </a:cubicBezTo>
                    <a:cubicBezTo>
                      <a:pt x="233" y="218"/>
                      <a:pt x="228" y="215"/>
                      <a:pt x="227" y="210"/>
                    </a:cubicBezTo>
                    <a:cubicBezTo>
                      <a:pt x="225" y="206"/>
                      <a:pt x="227" y="201"/>
                      <a:pt x="231" y="198"/>
                    </a:cubicBezTo>
                    <a:cubicBezTo>
                      <a:pt x="232" y="198"/>
                      <a:pt x="232" y="198"/>
                      <a:pt x="232" y="198"/>
                    </a:cubicBezTo>
                    <a:cubicBezTo>
                      <a:pt x="236" y="194"/>
                      <a:pt x="237" y="191"/>
                      <a:pt x="238" y="189"/>
                    </a:cubicBezTo>
                    <a:cubicBezTo>
                      <a:pt x="238" y="188"/>
                      <a:pt x="238" y="188"/>
                      <a:pt x="238" y="188"/>
                    </a:cubicBezTo>
                    <a:cubicBezTo>
                      <a:pt x="238" y="169"/>
                      <a:pt x="238" y="169"/>
                      <a:pt x="238" y="169"/>
                    </a:cubicBezTo>
                    <a:cubicBezTo>
                      <a:pt x="53" y="169"/>
                      <a:pt x="53" y="169"/>
                      <a:pt x="53" y="169"/>
                    </a:cubicBezTo>
                    <a:cubicBezTo>
                      <a:pt x="51" y="169"/>
                      <a:pt x="49" y="168"/>
                      <a:pt x="49" y="165"/>
                    </a:cubicBezTo>
                    <a:cubicBezTo>
                      <a:pt x="49" y="83"/>
                      <a:pt x="49" y="83"/>
                      <a:pt x="49" y="83"/>
                    </a:cubicBezTo>
                    <a:cubicBezTo>
                      <a:pt x="29" y="83"/>
                      <a:pt x="29" y="83"/>
                      <a:pt x="29" y="83"/>
                    </a:cubicBezTo>
                    <a:cubicBezTo>
                      <a:pt x="27" y="84"/>
                      <a:pt x="24" y="85"/>
                      <a:pt x="21" y="89"/>
                    </a:cubicBezTo>
                    <a:cubicBezTo>
                      <a:pt x="18" y="93"/>
                      <a:pt x="14" y="95"/>
                      <a:pt x="9" y="95"/>
                    </a:cubicBezTo>
                    <a:cubicBezTo>
                      <a:pt x="4" y="94"/>
                      <a:pt x="0" y="89"/>
                      <a:pt x="0" y="83"/>
                    </a:cubicBezTo>
                    <a:cubicBezTo>
                      <a:pt x="0" y="75"/>
                      <a:pt x="0" y="75"/>
                      <a:pt x="0" y="75"/>
                    </a:cubicBezTo>
                    <a:cubicBezTo>
                      <a:pt x="0" y="68"/>
                      <a:pt x="6" y="63"/>
                      <a:pt x="13" y="64"/>
                    </a:cubicBezTo>
                    <a:close/>
                  </a:path>
                </a:pathLst>
              </a:custGeom>
              <a:solidFill>
                <a:srgbClr val="838B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09" name="Freeform 16"/>
              <p:cNvSpPr/>
              <p:nvPr/>
            </p:nvSpPr>
            <p:spPr bwMode="auto">
              <a:xfrm>
                <a:off x="751029" y="2614388"/>
                <a:ext cx="523238" cy="1410540"/>
              </a:xfrm>
              <a:custGeom>
                <a:avLst/>
                <a:gdLst>
                  <a:gd name="T0" fmla="*/ 26 w 130"/>
                  <a:gd name="T1" fmla="*/ 0 h 351"/>
                  <a:gd name="T2" fmla="*/ 76 w 130"/>
                  <a:gd name="T3" fmla="*/ 0 h 351"/>
                  <a:gd name="T4" fmla="*/ 76 w 130"/>
                  <a:gd name="T5" fmla="*/ 7 h 351"/>
                  <a:gd name="T6" fmla="*/ 74 w 130"/>
                  <a:gd name="T7" fmla="*/ 9 h 351"/>
                  <a:gd name="T8" fmla="*/ 74 w 130"/>
                  <a:gd name="T9" fmla="*/ 9 h 351"/>
                  <a:gd name="T10" fmla="*/ 65 w 130"/>
                  <a:gd name="T11" fmla="*/ 25 h 351"/>
                  <a:gd name="T12" fmla="*/ 86 w 130"/>
                  <a:gd name="T13" fmla="*/ 48 h 351"/>
                  <a:gd name="T14" fmla="*/ 93 w 130"/>
                  <a:gd name="T15" fmla="*/ 48 h 351"/>
                  <a:gd name="T16" fmla="*/ 115 w 130"/>
                  <a:gd name="T17" fmla="*/ 32 h 351"/>
                  <a:gd name="T18" fmla="*/ 106 w 130"/>
                  <a:gd name="T19" fmla="*/ 9 h 351"/>
                  <a:gd name="T20" fmla="*/ 104 w 130"/>
                  <a:gd name="T21" fmla="*/ 8 h 351"/>
                  <a:gd name="T22" fmla="*/ 104 w 130"/>
                  <a:gd name="T23" fmla="*/ 0 h 351"/>
                  <a:gd name="T24" fmla="*/ 127 w 130"/>
                  <a:gd name="T25" fmla="*/ 0 h 351"/>
                  <a:gd name="T26" fmla="*/ 130 w 130"/>
                  <a:gd name="T27" fmla="*/ 4 h 351"/>
                  <a:gd name="T28" fmla="*/ 130 w 130"/>
                  <a:gd name="T29" fmla="*/ 247 h 351"/>
                  <a:gd name="T30" fmla="*/ 123 w 130"/>
                  <a:gd name="T31" fmla="*/ 247 h 351"/>
                  <a:gd name="T32" fmla="*/ 121 w 130"/>
                  <a:gd name="T33" fmla="*/ 245 h 351"/>
                  <a:gd name="T34" fmla="*/ 121 w 130"/>
                  <a:gd name="T35" fmla="*/ 245 h 351"/>
                  <a:gd name="T36" fmla="*/ 105 w 130"/>
                  <a:gd name="T37" fmla="*/ 236 h 351"/>
                  <a:gd name="T38" fmla="*/ 83 w 130"/>
                  <a:gd name="T39" fmla="*/ 257 h 351"/>
                  <a:gd name="T40" fmla="*/ 83 w 130"/>
                  <a:gd name="T41" fmla="*/ 265 h 351"/>
                  <a:gd name="T42" fmla="*/ 99 w 130"/>
                  <a:gd name="T43" fmla="*/ 286 h 351"/>
                  <a:gd name="T44" fmla="*/ 121 w 130"/>
                  <a:gd name="T45" fmla="*/ 277 h 351"/>
                  <a:gd name="T46" fmla="*/ 123 w 130"/>
                  <a:gd name="T47" fmla="*/ 275 h 351"/>
                  <a:gd name="T48" fmla="*/ 130 w 130"/>
                  <a:gd name="T49" fmla="*/ 275 h 351"/>
                  <a:gd name="T50" fmla="*/ 130 w 130"/>
                  <a:gd name="T51" fmla="*/ 347 h 351"/>
                  <a:gd name="T52" fmla="*/ 127 w 130"/>
                  <a:gd name="T53" fmla="*/ 351 h 351"/>
                  <a:gd name="T54" fmla="*/ 79 w 130"/>
                  <a:gd name="T55" fmla="*/ 351 h 351"/>
                  <a:gd name="T56" fmla="*/ 21 w 130"/>
                  <a:gd name="T57" fmla="*/ 220 h 351"/>
                  <a:gd name="T58" fmla="*/ 14 w 130"/>
                  <a:gd name="T59" fmla="*/ 186 h 351"/>
                  <a:gd name="T60" fmla="*/ 26 w 130"/>
                  <a:gd name="T61" fmla="*/ 0 h 3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30" h="351">
                    <a:moveTo>
                      <a:pt x="26" y="0"/>
                    </a:moveTo>
                    <a:cubicBezTo>
                      <a:pt x="76" y="0"/>
                      <a:pt x="76" y="0"/>
                      <a:pt x="76" y="0"/>
                    </a:cubicBezTo>
                    <a:cubicBezTo>
                      <a:pt x="76" y="7"/>
                      <a:pt x="76" y="7"/>
                      <a:pt x="76" y="7"/>
                    </a:cubicBezTo>
                    <a:cubicBezTo>
                      <a:pt x="76" y="8"/>
                      <a:pt x="75" y="8"/>
                      <a:pt x="74" y="9"/>
                    </a:cubicBezTo>
                    <a:cubicBezTo>
                      <a:pt x="74" y="9"/>
                      <a:pt x="74" y="9"/>
                      <a:pt x="74" y="9"/>
                    </a:cubicBezTo>
                    <a:cubicBezTo>
                      <a:pt x="69" y="13"/>
                      <a:pt x="65" y="19"/>
                      <a:pt x="65" y="25"/>
                    </a:cubicBezTo>
                    <a:cubicBezTo>
                      <a:pt x="64" y="38"/>
                      <a:pt x="73" y="48"/>
                      <a:pt x="86" y="48"/>
                    </a:cubicBezTo>
                    <a:cubicBezTo>
                      <a:pt x="93" y="48"/>
                      <a:pt x="93" y="48"/>
                      <a:pt x="93" y="48"/>
                    </a:cubicBezTo>
                    <a:cubicBezTo>
                      <a:pt x="103" y="48"/>
                      <a:pt x="112" y="41"/>
                      <a:pt x="115" y="32"/>
                    </a:cubicBezTo>
                    <a:cubicBezTo>
                      <a:pt x="117" y="23"/>
                      <a:pt x="113" y="14"/>
                      <a:pt x="106" y="9"/>
                    </a:cubicBezTo>
                    <a:cubicBezTo>
                      <a:pt x="105" y="8"/>
                      <a:pt x="104" y="8"/>
                      <a:pt x="104" y="8"/>
                    </a:cubicBezTo>
                    <a:cubicBezTo>
                      <a:pt x="104" y="0"/>
                      <a:pt x="104" y="0"/>
                      <a:pt x="104" y="0"/>
                    </a:cubicBezTo>
                    <a:cubicBezTo>
                      <a:pt x="127" y="0"/>
                      <a:pt x="127" y="0"/>
                      <a:pt x="127" y="0"/>
                    </a:cubicBezTo>
                    <a:cubicBezTo>
                      <a:pt x="129" y="0"/>
                      <a:pt x="130" y="2"/>
                      <a:pt x="130" y="4"/>
                    </a:cubicBezTo>
                    <a:cubicBezTo>
                      <a:pt x="130" y="247"/>
                      <a:pt x="130" y="247"/>
                      <a:pt x="130" y="247"/>
                    </a:cubicBezTo>
                    <a:cubicBezTo>
                      <a:pt x="123" y="247"/>
                      <a:pt x="123" y="247"/>
                      <a:pt x="123" y="247"/>
                    </a:cubicBezTo>
                    <a:cubicBezTo>
                      <a:pt x="123" y="247"/>
                      <a:pt x="122" y="247"/>
                      <a:pt x="121" y="245"/>
                    </a:cubicBezTo>
                    <a:cubicBezTo>
                      <a:pt x="121" y="245"/>
                      <a:pt x="121" y="245"/>
                      <a:pt x="121" y="245"/>
                    </a:cubicBezTo>
                    <a:cubicBezTo>
                      <a:pt x="117" y="240"/>
                      <a:pt x="112" y="236"/>
                      <a:pt x="105" y="236"/>
                    </a:cubicBezTo>
                    <a:cubicBezTo>
                      <a:pt x="93" y="235"/>
                      <a:pt x="83" y="245"/>
                      <a:pt x="83" y="257"/>
                    </a:cubicBezTo>
                    <a:cubicBezTo>
                      <a:pt x="83" y="265"/>
                      <a:pt x="83" y="265"/>
                      <a:pt x="83" y="265"/>
                    </a:cubicBezTo>
                    <a:cubicBezTo>
                      <a:pt x="83" y="275"/>
                      <a:pt x="89" y="284"/>
                      <a:pt x="99" y="286"/>
                    </a:cubicBezTo>
                    <a:cubicBezTo>
                      <a:pt x="108" y="288"/>
                      <a:pt x="117" y="284"/>
                      <a:pt x="121" y="277"/>
                    </a:cubicBezTo>
                    <a:cubicBezTo>
                      <a:pt x="122" y="276"/>
                      <a:pt x="123" y="275"/>
                      <a:pt x="123" y="275"/>
                    </a:cubicBezTo>
                    <a:cubicBezTo>
                      <a:pt x="130" y="275"/>
                      <a:pt x="130" y="275"/>
                      <a:pt x="130" y="275"/>
                    </a:cubicBezTo>
                    <a:cubicBezTo>
                      <a:pt x="130" y="347"/>
                      <a:pt x="130" y="347"/>
                      <a:pt x="130" y="347"/>
                    </a:cubicBezTo>
                    <a:cubicBezTo>
                      <a:pt x="130" y="350"/>
                      <a:pt x="129" y="351"/>
                      <a:pt x="127" y="351"/>
                    </a:cubicBezTo>
                    <a:cubicBezTo>
                      <a:pt x="79" y="351"/>
                      <a:pt x="79" y="351"/>
                      <a:pt x="79" y="351"/>
                    </a:cubicBezTo>
                    <a:cubicBezTo>
                      <a:pt x="48" y="317"/>
                      <a:pt x="30" y="261"/>
                      <a:pt x="21" y="220"/>
                    </a:cubicBezTo>
                    <a:cubicBezTo>
                      <a:pt x="14" y="186"/>
                      <a:pt x="14" y="186"/>
                      <a:pt x="14" y="186"/>
                    </a:cubicBezTo>
                    <a:cubicBezTo>
                      <a:pt x="0" y="124"/>
                      <a:pt x="5" y="60"/>
                      <a:pt x="26" y="0"/>
                    </a:cubicBezTo>
                    <a:close/>
                  </a:path>
                </a:pathLst>
              </a:custGeom>
              <a:solidFill>
                <a:srgbClr val="004D7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10" name="Freeform 17"/>
              <p:cNvSpPr/>
              <p:nvPr/>
            </p:nvSpPr>
            <p:spPr bwMode="auto">
              <a:xfrm>
                <a:off x="1125254" y="3345905"/>
                <a:ext cx="1200567" cy="875449"/>
              </a:xfrm>
              <a:custGeom>
                <a:avLst/>
                <a:gdLst>
                  <a:gd name="T0" fmla="*/ 12 w 299"/>
                  <a:gd name="T1" fmla="*/ 64 h 218"/>
                  <a:gd name="T2" fmla="*/ 20 w 299"/>
                  <a:gd name="T3" fmla="*/ 69 h 218"/>
                  <a:gd name="T4" fmla="*/ 20 w 299"/>
                  <a:gd name="T5" fmla="*/ 69 h 218"/>
                  <a:gd name="T6" fmla="*/ 29 w 299"/>
                  <a:gd name="T7" fmla="*/ 75 h 218"/>
                  <a:gd name="T8" fmla="*/ 30 w 299"/>
                  <a:gd name="T9" fmla="*/ 75 h 218"/>
                  <a:gd name="T10" fmla="*/ 49 w 299"/>
                  <a:gd name="T11" fmla="*/ 75 h 218"/>
                  <a:gd name="T12" fmla="*/ 49 w 299"/>
                  <a:gd name="T13" fmla="*/ 3 h 218"/>
                  <a:gd name="T14" fmla="*/ 53 w 299"/>
                  <a:gd name="T15" fmla="*/ 0 h 218"/>
                  <a:gd name="T16" fmla="*/ 295 w 299"/>
                  <a:gd name="T17" fmla="*/ 0 h 218"/>
                  <a:gd name="T18" fmla="*/ 299 w 299"/>
                  <a:gd name="T19" fmla="*/ 3 h 218"/>
                  <a:gd name="T20" fmla="*/ 299 w 299"/>
                  <a:gd name="T21" fmla="*/ 65 h 218"/>
                  <a:gd name="T22" fmla="*/ 292 w 299"/>
                  <a:gd name="T23" fmla="*/ 65 h 218"/>
                  <a:gd name="T24" fmla="*/ 290 w 299"/>
                  <a:gd name="T25" fmla="*/ 63 h 218"/>
                  <a:gd name="T26" fmla="*/ 290 w 299"/>
                  <a:gd name="T27" fmla="*/ 63 h 218"/>
                  <a:gd name="T28" fmla="*/ 274 w 299"/>
                  <a:gd name="T29" fmla="*/ 54 h 218"/>
                  <a:gd name="T30" fmla="*/ 251 w 299"/>
                  <a:gd name="T31" fmla="*/ 75 h 218"/>
                  <a:gd name="T32" fmla="*/ 251 w 299"/>
                  <a:gd name="T33" fmla="*/ 83 h 218"/>
                  <a:gd name="T34" fmla="*/ 268 w 299"/>
                  <a:gd name="T35" fmla="*/ 104 h 218"/>
                  <a:gd name="T36" fmla="*/ 290 w 299"/>
                  <a:gd name="T37" fmla="*/ 95 h 218"/>
                  <a:gd name="T38" fmla="*/ 292 w 299"/>
                  <a:gd name="T39" fmla="*/ 93 h 218"/>
                  <a:gd name="T40" fmla="*/ 299 w 299"/>
                  <a:gd name="T41" fmla="*/ 93 h 218"/>
                  <a:gd name="T42" fmla="*/ 299 w 299"/>
                  <a:gd name="T43" fmla="*/ 165 h 218"/>
                  <a:gd name="T44" fmla="*/ 295 w 299"/>
                  <a:gd name="T45" fmla="*/ 169 h 218"/>
                  <a:gd name="T46" fmla="*/ 82 w 299"/>
                  <a:gd name="T47" fmla="*/ 169 h 218"/>
                  <a:gd name="T48" fmla="*/ 82 w 299"/>
                  <a:gd name="T49" fmla="*/ 189 h 218"/>
                  <a:gd name="T50" fmla="*/ 88 w 299"/>
                  <a:gd name="T51" fmla="*/ 198 h 218"/>
                  <a:gd name="T52" fmla="*/ 93 w 299"/>
                  <a:gd name="T53" fmla="*/ 209 h 218"/>
                  <a:gd name="T54" fmla="*/ 82 w 299"/>
                  <a:gd name="T55" fmla="*/ 218 h 218"/>
                  <a:gd name="T56" fmla="*/ 74 w 299"/>
                  <a:gd name="T57" fmla="*/ 218 h 218"/>
                  <a:gd name="T58" fmla="*/ 63 w 299"/>
                  <a:gd name="T59" fmla="*/ 210 h 218"/>
                  <a:gd name="T60" fmla="*/ 68 w 299"/>
                  <a:gd name="T61" fmla="*/ 198 h 218"/>
                  <a:gd name="T62" fmla="*/ 68 w 299"/>
                  <a:gd name="T63" fmla="*/ 198 h 218"/>
                  <a:gd name="T64" fmla="*/ 74 w 299"/>
                  <a:gd name="T65" fmla="*/ 189 h 218"/>
                  <a:gd name="T66" fmla="*/ 74 w 299"/>
                  <a:gd name="T67" fmla="*/ 188 h 218"/>
                  <a:gd name="T68" fmla="*/ 74 w 299"/>
                  <a:gd name="T69" fmla="*/ 169 h 218"/>
                  <a:gd name="T70" fmla="*/ 53 w 299"/>
                  <a:gd name="T71" fmla="*/ 169 h 218"/>
                  <a:gd name="T72" fmla="*/ 49 w 299"/>
                  <a:gd name="T73" fmla="*/ 165 h 218"/>
                  <a:gd name="T74" fmla="*/ 49 w 299"/>
                  <a:gd name="T75" fmla="*/ 83 h 218"/>
                  <a:gd name="T76" fmla="*/ 29 w 299"/>
                  <a:gd name="T77" fmla="*/ 83 h 218"/>
                  <a:gd name="T78" fmla="*/ 20 w 299"/>
                  <a:gd name="T79" fmla="*/ 89 h 218"/>
                  <a:gd name="T80" fmla="*/ 9 w 299"/>
                  <a:gd name="T81" fmla="*/ 95 h 218"/>
                  <a:gd name="T82" fmla="*/ 0 w 299"/>
                  <a:gd name="T83" fmla="*/ 83 h 218"/>
                  <a:gd name="T84" fmla="*/ 0 w 299"/>
                  <a:gd name="T85" fmla="*/ 75 h 218"/>
                  <a:gd name="T86" fmla="*/ 12 w 299"/>
                  <a:gd name="T87" fmla="*/ 64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99" h="218">
                    <a:moveTo>
                      <a:pt x="12" y="64"/>
                    </a:moveTo>
                    <a:cubicBezTo>
                      <a:pt x="15" y="64"/>
                      <a:pt x="18" y="66"/>
                      <a:pt x="20" y="69"/>
                    </a:cubicBezTo>
                    <a:cubicBezTo>
                      <a:pt x="20" y="69"/>
                      <a:pt x="20" y="69"/>
                      <a:pt x="20" y="69"/>
                    </a:cubicBezTo>
                    <a:cubicBezTo>
                      <a:pt x="24" y="74"/>
                      <a:pt x="27" y="75"/>
                      <a:pt x="29" y="75"/>
                    </a:cubicBezTo>
                    <a:cubicBezTo>
                      <a:pt x="30" y="75"/>
                      <a:pt x="30" y="75"/>
                      <a:pt x="30" y="75"/>
                    </a:cubicBezTo>
                    <a:cubicBezTo>
                      <a:pt x="49" y="75"/>
                      <a:pt x="49" y="75"/>
                      <a:pt x="49" y="75"/>
                    </a:cubicBezTo>
                    <a:cubicBezTo>
                      <a:pt x="49" y="3"/>
                      <a:pt x="49" y="3"/>
                      <a:pt x="49" y="3"/>
                    </a:cubicBezTo>
                    <a:cubicBezTo>
                      <a:pt x="49" y="1"/>
                      <a:pt x="51" y="0"/>
                      <a:pt x="53" y="0"/>
                    </a:cubicBezTo>
                    <a:cubicBezTo>
                      <a:pt x="295" y="0"/>
                      <a:pt x="295" y="0"/>
                      <a:pt x="295" y="0"/>
                    </a:cubicBezTo>
                    <a:cubicBezTo>
                      <a:pt x="297" y="0"/>
                      <a:pt x="299" y="1"/>
                      <a:pt x="299" y="3"/>
                    </a:cubicBezTo>
                    <a:cubicBezTo>
                      <a:pt x="299" y="65"/>
                      <a:pt x="299" y="65"/>
                      <a:pt x="299" y="65"/>
                    </a:cubicBezTo>
                    <a:cubicBezTo>
                      <a:pt x="292" y="65"/>
                      <a:pt x="292" y="65"/>
                      <a:pt x="292" y="65"/>
                    </a:cubicBezTo>
                    <a:cubicBezTo>
                      <a:pt x="291" y="65"/>
                      <a:pt x="291" y="65"/>
                      <a:pt x="290" y="63"/>
                    </a:cubicBezTo>
                    <a:cubicBezTo>
                      <a:pt x="290" y="63"/>
                      <a:pt x="290" y="63"/>
                      <a:pt x="290" y="63"/>
                    </a:cubicBezTo>
                    <a:cubicBezTo>
                      <a:pt x="286" y="58"/>
                      <a:pt x="280" y="54"/>
                      <a:pt x="274" y="54"/>
                    </a:cubicBezTo>
                    <a:cubicBezTo>
                      <a:pt x="261" y="53"/>
                      <a:pt x="251" y="63"/>
                      <a:pt x="251" y="75"/>
                    </a:cubicBezTo>
                    <a:cubicBezTo>
                      <a:pt x="251" y="83"/>
                      <a:pt x="251" y="83"/>
                      <a:pt x="251" y="83"/>
                    </a:cubicBezTo>
                    <a:cubicBezTo>
                      <a:pt x="251" y="93"/>
                      <a:pt x="258" y="102"/>
                      <a:pt x="268" y="104"/>
                    </a:cubicBezTo>
                    <a:cubicBezTo>
                      <a:pt x="276" y="106"/>
                      <a:pt x="285" y="102"/>
                      <a:pt x="290" y="95"/>
                    </a:cubicBezTo>
                    <a:cubicBezTo>
                      <a:pt x="291" y="94"/>
                      <a:pt x="291" y="93"/>
                      <a:pt x="292" y="93"/>
                    </a:cubicBezTo>
                    <a:cubicBezTo>
                      <a:pt x="299" y="93"/>
                      <a:pt x="299" y="93"/>
                      <a:pt x="299" y="93"/>
                    </a:cubicBezTo>
                    <a:cubicBezTo>
                      <a:pt x="299" y="165"/>
                      <a:pt x="299" y="165"/>
                      <a:pt x="299" y="165"/>
                    </a:cubicBezTo>
                    <a:cubicBezTo>
                      <a:pt x="299" y="168"/>
                      <a:pt x="297" y="169"/>
                      <a:pt x="295" y="169"/>
                    </a:cubicBezTo>
                    <a:cubicBezTo>
                      <a:pt x="82" y="169"/>
                      <a:pt x="82" y="169"/>
                      <a:pt x="82" y="169"/>
                    </a:cubicBezTo>
                    <a:cubicBezTo>
                      <a:pt x="82" y="189"/>
                      <a:pt x="82" y="189"/>
                      <a:pt x="82" y="189"/>
                    </a:cubicBezTo>
                    <a:cubicBezTo>
                      <a:pt x="82" y="191"/>
                      <a:pt x="84" y="195"/>
                      <a:pt x="88" y="198"/>
                    </a:cubicBezTo>
                    <a:cubicBezTo>
                      <a:pt x="92" y="200"/>
                      <a:pt x="94" y="205"/>
                      <a:pt x="93" y="209"/>
                    </a:cubicBezTo>
                    <a:cubicBezTo>
                      <a:pt x="92" y="215"/>
                      <a:pt x="87" y="218"/>
                      <a:pt x="82" y="218"/>
                    </a:cubicBezTo>
                    <a:cubicBezTo>
                      <a:pt x="74" y="218"/>
                      <a:pt x="74" y="218"/>
                      <a:pt x="74" y="218"/>
                    </a:cubicBezTo>
                    <a:cubicBezTo>
                      <a:pt x="69" y="218"/>
                      <a:pt x="64" y="215"/>
                      <a:pt x="63" y="210"/>
                    </a:cubicBezTo>
                    <a:cubicBezTo>
                      <a:pt x="62" y="206"/>
                      <a:pt x="63" y="201"/>
                      <a:pt x="68" y="198"/>
                    </a:cubicBezTo>
                    <a:cubicBezTo>
                      <a:pt x="68" y="198"/>
                      <a:pt x="68" y="198"/>
                      <a:pt x="68" y="198"/>
                    </a:cubicBezTo>
                    <a:cubicBezTo>
                      <a:pt x="73" y="194"/>
                      <a:pt x="74" y="191"/>
                      <a:pt x="74" y="189"/>
                    </a:cubicBezTo>
                    <a:cubicBezTo>
                      <a:pt x="74" y="188"/>
                      <a:pt x="74" y="188"/>
                      <a:pt x="74" y="188"/>
                    </a:cubicBezTo>
                    <a:cubicBezTo>
                      <a:pt x="74" y="169"/>
                      <a:pt x="74" y="169"/>
                      <a:pt x="74" y="169"/>
                    </a:cubicBezTo>
                    <a:cubicBezTo>
                      <a:pt x="53" y="169"/>
                      <a:pt x="53" y="169"/>
                      <a:pt x="53" y="169"/>
                    </a:cubicBezTo>
                    <a:cubicBezTo>
                      <a:pt x="51" y="169"/>
                      <a:pt x="49" y="168"/>
                      <a:pt x="49" y="165"/>
                    </a:cubicBezTo>
                    <a:cubicBezTo>
                      <a:pt x="49" y="83"/>
                      <a:pt x="49" y="83"/>
                      <a:pt x="49" y="83"/>
                    </a:cubicBezTo>
                    <a:cubicBezTo>
                      <a:pt x="29" y="83"/>
                      <a:pt x="29" y="83"/>
                      <a:pt x="29" y="83"/>
                    </a:cubicBezTo>
                    <a:cubicBezTo>
                      <a:pt x="27" y="84"/>
                      <a:pt x="24" y="85"/>
                      <a:pt x="20" y="89"/>
                    </a:cubicBezTo>
                    <a:cubicBezTo>
                      <a:pt x="18" y="93"/>
                      <a:pt x="14" y="95"/>
                      <a:pt x="9" y="95"/>
                    </a:cubicBezTo>
                    <a:cubicBezTo>
                      <a:pt x="4" y="94"/>
                      <a:pt x="0" y="89"/>
                      <a:pt x="0" y="83"/>
                    </a:cubicBezTo>
                    <a:cubicBezTo>
                      <a:pt x="0" y="75"/>
                      <a:pt x="0" y="75"/>
                      <a:pt x="0" y="75"/>
                    </a:cubicBezTo>
                    <a:cubicBezTo>
                      <a:pt x="0" y="68"/>
                      <a:pt x="5" y="63"/>
                      <a:pt x="12" y="64"/>
                    </a:cubicBezTo>
                  </a:path>
                </a:pathLst>
              </a:custGeom>
              <a:solidFill>
                <a:srgbClr val="65C8D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111" name="组合 110"/>
              <p:cNvGrpSpPr/>
              <p:nvPr/>
            </p:nvGrpSpPr>
            <p:grpSpPr>
              <a:xfrm>
                <a:off x="2849760" y="3536051"/>
                <a:ext cx="160867" cy="264905"/>
                <a:chOff x="2685001" y="3260105"/>
                <a:chExt cx="145525" cy="239640"/>
              </a:xfrm>
            </p:grpSpPr>
            <p:sp>
              <p:nvSpPr>
                <p:cNvPr id="130" name="Freeform 18"/>
                <p:cNvSpPr>
                  <a:spLocks noEditPoints="1"/>
                </p:cNvSpPr>
                <p:nvPr/>
              </p:nvSpPr>
              <p:spPr bwMode="auto">
                <a:xfrm>
                  <a:off x="2685001" y="3260105"/>
                  <a:ext cx="145525" cy="217520"/>
                </a:xfrm>
                <a:custGeom>
                  <a:avLst/>
                  <a:gdLst>
                    <a:gd name="T0" fmla="*/ 35 w 40"/>
                    <a:gd name="T1" fmla="*/ 33 h 60"/>
                    <a:gd name="T2" fmla="*/ 40 w 40"/>
                    <a:gd name="T3" fmla="*/ 19 h 60"/>
                    <a:gd name="T4" fmla="*/ 20 w 40"/>
                    <a:gd name="T5" fmla="*/ 0 h 60"/>
                    <a:gd name="T6" fmla="*/ 0 w 40"/>
                    <a:gd name="T7" fmla="*/ 19 h 60"/>
                    <a:gd name="T8" fmla="*/ 6 w 40"/>
                    <a:gd name="T9" fmla="*/ 33 h 60"/>
                    <a:gd name="T10" fmla="*/ 6 w 40"/>
                    <a:gd name="T11" fmla="*/ 33 h 60"/>
                    <a:gd name="T12" fmla="*/ 11 w 40"/>
                    <a:gd name="T13" fmla="*/ 47 h 60"/>
                    <a:gd name="T14" fmla="*/ 11 w 40"/>
                    <a:gd name="T15" fmla="*/ 49 h 60"/>
                    <a:gd name="T16" fmla="*/ 12 w 40"/>
                    <a:gd name="T17" fmla="*/ 51 h 60"/>
                    <a:gd name="T18" fmla="*/ 11 w 40"/>
                    <a:gd name="T19" fmla="*/ 53 h 60"/>
                    <a:gd name="T20" fmla="*/ 12 w 40"/>
                    <a:gd name="T21" fmla="*/ 55 h 60"/>
                    <a:gd name="T22" fmla="*/ 11 w 40"/>
                    <a:gd name="T23" fmla="*/ 57 h 60"/>
                    <a:gd name="T24" fmla="*/ 14 w 40"/>
                    <a:gd name="T25" fmla="*/ 60 h 60"/>
                    <a:gd name="T26" fmla="*/ 27 w 40"/>
                    <a:gd name="T27" fmla="*/ 60 h 60"/>
                    <a:gd name="T28" fmla="*/ 30 w 40"/>
                    <a:gd name="T29" fmla="*/ 57 h 60"/>
                    <a:gd name="T30" fmla="*/ 29 w 40"/>
                    <a:gd name="T31" fmla="*/ 55 h 60"/>
                    <a:gd name="T32" fmla="*/ 30 w 40"/>
                    <a:gd name="T33" fmla="*/ 53 h 60"/>
                    <a:gd name="T34" fmla="*/ 29 w 40"/>
                    <a:gd name="T35" fmla="*/ 51 h 60"/>
                    <a:gd name="T36" fmla="*/ 30 w 40"/>
                    <a:gd name="T37" fmla="*/ 49 h 60"/>
                    <a:gd name="T38" fmla="*/ 29 w 40"/>
                    <a:gd name="T39" fmla="*/ 47 h 60"/>
                    <a:gd name="T40" fmla="*/ 35 w 40"/>
                    <a:gd name="T41" fmla="*/ 33 h 60"/>
                    <a:gd name="T42" fmla="*/ 21 w 40"/>
                    <a:gd name="T43" fmla="*/ 46 h 60"/>
                    <a:gd name="T44" fmla="*/ 20 w 40"/>
                    <a:gd name="T45" fmla="*/ 46 h 60"/>
                    <a:gd name="T46" fmla="*/ 20 w 40"/>
                    <a:gd name="T47" fmla="*/ 36 h 60"/>
                    <a:gd name="T48" fmla="*/ 20 w 40"/>
                    <a:gd name="T49" fmla="*/ 36 h 60"/>
                    <a:gd name="T50" fmla="*/ 21 w 40"/>
                    <a:gd name="T51" fmla="*/ 36 h 60"/>
                    <a:gd name="T52" fmla="*/ 21 w 40"/>
                    <a:gd name="T53" fmla="*/ 36 h 60"/>
                    <a:gd name="T54" fmla="*/ 21 w 40"/>
                    <a:gd name="T55" fmla="*/ 46 h 60"/>
                    <a:gd name="T56" fmla="*/ 33 w 40"/>
                    <a:gd name="T57" fmla="*/ 31 h 60"/>
                    <a:gd name="T58" fmla="*/ 33 w 40"/>
                    <a:gd name="T59" fmla="*/ 31 h 60"/>
                    <a:gd name="T60" fmla="*/ 26 w 40"/>
                    <a:gd name="T61" fmla="*/ 46 h 60"/>
                    <a:gd name="T62" fmla="*/ 24 w 40"/>
                    <a:gd name="T63" fmla="*/ 46 h 60"/>
                    <a:gd name="T64" fmla="*/ 24 w 40"/>
                    <a:gd name="T65" fmla="*/ 36 h 60"/>
                    <a:gd name="T66" fmla="*/ 24 w 40"/>
                    <a:gd name="T67" fmla="*/ 36 h 60"/>
                    <a:gd name="T68" fmla="*/ 29 w 40"/>
                    <a:gd name="T69" fmla="*/ 21 h 60"/>
                    <a:gd name="T70" fmla="*/ 28 w 40"/>
                    <a:gd name="T71" fmla="*/ 20 h 60"/>
                    <a:gd name="T72" fmla="*/ 27 w 40"/>
                    <a:gd name="T73" fmla="*/ 21 h 60"/>
                    <a:gd name="T74" fmla="*/ 24 w 40"/>
                    <a:gd name="T75" fmla="*/ 31 h 60"/>
                    <a:gd name="T76" fmla="*/ 24 w 40"/>
                    <a:gd name="T77" fmla="*/ 25 h 60"/>
                    <a:gd name="T78" fmla="*/ 23 w 40"/>
                    <a:gd name="T79" fmla="*/ 25 h 60"/>
                    <a:gd name="T80" fmla="*/ 23 w 40"/>
                    <a:gd name="T81" fmla="*/ 25 h 60"/>
                    <a:gd name="T82" fmla="*/ 23 w 40"/>
                    <a:gd name="T83" fmla="*/ 33 h 60"/>
                    <a:gd name="T84" fmla="*/ 20 w 40"/>
                    <a:gd name="T85" fmla="*/ 33 h 60"/>
                    <a:gd name="T86" fmla="*/ 18 w 40"/>
                    <a:gd name="T87" fmla="*/ 33 h 60"/>
                    <a:gd name="T88" fmla="*/ 18 w 40"/>
                    <a:gd name="T89" fmla="*/ 25 h 60"/>
                    <a:gd name="T90" fmla="*/ 17 w 40"/>
                    <a:gd name="T91" fmla="*/ 25 h 60"/>
                    <a:gd name="T92" fmla="*/ 17 w 40"/>
                    <a:gd name="T93" fmla="*/ 25 h 60"/>
                    <a:gd name="T94" fmla="*/ 17 w 40"/>
                    <a:gd name="T95" fmla="*/ 31 h 60"/>
                    <a:gd name="T96" fmla="*/ 13 w 40"/>
                    <a:gd name="T97" fmla="*/ 21 h 60"/>
                    <a:gd name="T98" fmla="*/ 12 w 40"/>
                    <a:gd name="T99" fmla="*/ 20 h 60"/>
                    <a:gd name="T100" fmla="*/ 12 w 40"/>
                    <a:gd name="T101" fmla="*/ 21 h 60"/>
                    <a:gd name="T102" fmla="*/ 17 w 40"/>
                    <a:gd name="T103" fmla="*/ 36 h 60"/>
                    <a:gd name="T104" fmla="*/ 17 w 40"/>
                    <a:gd name="T105" fmla="*/ 36 h 60"/>
                    <a:gd name="T106" fmla="*/ 17 w 40"/>
                    <a:gd name="T107" fmla="*/ 46 h 60"/>
                    <a:gd name="T108" fmla="*/ 14 w 40"/>
                    <a:gd name="T109" fmla="*/ 46 h 60"/>
                    <a:gd name="T110" fmla="*/ 8 w 40"/>
                    <a:gd name="T111" fmla="*/ 31 h 60"/>
                    <a:gd name="T112" fmla="*/ 8 w 40"/>
                    <a:gd name="T113" fmla="*/ 31 h 60"/>
                    <a:gd name="T114" fmla="*/ 8 w 40"/>
                    <a:gd name="T115" fmla="*/ 31 h 60"/>
                    <a:gd name="T116" fmla="*/ 3 w 40"/>
                    <a:gd name="T117" fmla="*/ 19 h 60"/>
                    <a:gd name="T118" fmla="*/ 20 w 40"/>
                    <a:gd name="T119" fmla="*/ 3 h 60"/>
                    <a:gd name="T120" fmla="*/ 37 w 40"/>
                    <a:gd name="T121" fmla="*/ 19 h 60"/>
                    <a:gd name="T122" fmla="*/ 33 w 40"/>
                    <a:gd name="T123" fmla="*/ 31 h 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40" h="60">
                      <a:moveTo>
                        <a:pt x="35" y="33"/>
                      </a:moveTo>
                      <a:cubicBezTo>
                        <a:pt x="38" y="29"/>
                        <a:pt x="40" y="25"/>
                        <a:pt x="40" y="19"/>
                      </a:cubicBezTo>
                      <a:cubicBezTo>
                        <a:pt x="40" y="8"/>
                        <a:pt x="31" y="0"/>
                        <a:pt x="20" y="0"/>
                      </a:cubicBezTo>
                      <a:cubicBezTo>
                        <a:pt x="9" y="0"/>
                        <a:pt x="0" y="8"/>
                        <a:pt x="0" y="19"/>
                      </a:cubicBezTo>
                      <a:cubicBezTo>
                        <a:pt x="0" y="25"/>
                        <a:pt x="2" y="29"/>
                        <a:pt x="6" y="33"/>
                      </a:cubicBezTo>
                      <a:cubicBezTo>
                        <a:pt x="6" y="33"/>
                        <a:pt x="6" y="33"/>
                        <a:pt x="6" y="33"/>
                      </a:cubicBezTo>
                      <a:cubicBezTo>
                        <a:pt x="6" y="33"/>
                        <a:pt x="11" y="40"/>
                        <a:pt x="11" y="47"/>
                      </a:cubicBezTo>
                      <a:cubicBezTo>
                        <a:pt x="11" y="47"/>
                        <a:pt x="11" y="48"/>
                        <a:pt x="11" y="49"/>
                      </a:cubicBezTo>
                      <a:cubicBezTo>
                        <a:pt x="11" y="50"/>
                        <a:pt x="11" y="50"/>
                        <a:pt x="12" y="51"/>
                      </a:cubicBezTo>
                      <a:cubicBezTo>
                        <a:pt x="11" y="51"/>
                        <a:pt x="11" y="52"/>
                        <a:pt x="11" y="53"/>
                      </a:cubicBezTo>
                      <a:cubicBezTo>
                        <a:pt x="11" y="54"/>
                        <a:pt x="11" y="55"/>
                        <a:pt x="12" y="55"/>
                      </a:cubicBezTo>
                      <a:cubicBezTo>
                        <a:pt x="11" y="56"/>
                        <a:pt x="11" y="57"/>
                        <a:pt x="11" y="57"/>
                      </a:cubicBezTo>
                      <a:cubicBezTo>
                        <a:pt x="11" y="59"/>
                        <a:pt x="12" y="60"/>
                        <a:pt x="14" y="60"/>
                      </a:cubicBezTo>
                      <a:cubicBezTo>
                        <a:pt x="27" y="60"/>
                        <a:pt x="27" y="60"/>
                        <a:pt x="27" y="60"/>
                      </a:cubicBezTo>
                      <a:cubicBezTo>
                        <a:pt x="29" y="60"/>
                        <a:pt x="30" y="59"/>
                        <a:pt x="30" y="57"/>
                      </a:cubicBezTo>
                      <a:cubicBezTo>
                        <a:pt x="30" y="57"/>
                        <a:pt x="30" y="56"/>
                        <a:pt x="29" y="55"/>
                      </a:cubicBezTo>
                      <a:cubicBezTo>
                        <a:pt x="30" y="55"/>
                        <a:pt x="30" y="54"/>
                        <a:pt x="30" y="53"/>
                      </a:cubicBezTo>
                      <a:cubicBezTo>
                        <a:pt x="30" y="52"/>
                        <a:pt x="30" y="51"/>
                        <a:pt x="29" y="51"/>
                      </a:cubicBezTo>
                      <a:cubicBezTo>
                        <a:pt x="30" y="50"/>
                        <a:pt x="30" y="50"/>
                        <a:pt x="30" y="49"/>
                      </a:cubicBezTo>
                      <a:cubicBezTo>
                        <a:pt x="30" y="48"/>
                        <a:pt x="30" y="47"/>
                        <a:pt x="29" y="47"/>
                      </a:cubicBezTo>
                      <a:cubicBezTo>
                        <a:pt x="30" y="40"/>
                        <a:pt x="35" y="33"/>
                        <a:pt x="35" y="33"/>
                      </a:cubicBezTo>
                      <a:close/>
                      <a:moveTo>
                        <a:pt x="21" y="46"/>
                      </a:moveTo>
                      <a:cubicBezTo>
                        <a:pt x="20" y="46"/>
                        <a:pt x="20" y="46"/>
                        <a:pt x="20" y="46"/>
                      </a:cubicBezTo>
                      <a:cubicBezTo>
                        <a:pt x="20" y="36"/>
                        <a:pt x="20" y="36"/>
                        <a:pt x="20" y="36"/>
                      </a:cubicBezTo>
                      <a:cubicBezTo>
                        <a:pt x="20" y="36"/>
                        <a:pt x="20" y="36"/>
                        <a:pt x="20" y="36"/>
                      </a:cubicBezTo>
                      <a:cubicBezTo>
                        <a:pt x="21" y="36"/>
                        <a:pt x="21" y="36"/>
                        <a:pt x="21" y="36"/>
                      </a:cubicBezTo>
                      <a:cubicBezTo>
                        <a:pt x="21" y="36"/>
                        <a:pt x="21" y="36"/>
                        <a:pt x="21" y="36"/>
                      </a:cubicBezTo>
                      <a:lnTo>
                        <a:pt x="21" y="46"/>
                      </a:lnTo>
                      <a:close/>
                      <a:moveTo>
                        <a:pt x="33" y="31"/>
                      </a:moveTo>
                      <a:cubicBezTo>
                        <a:pt x="33" y="31"/>
                        <a:pt x="33" y="31"/>
                        <a:pt x="33" y="31"/>
                      </a:cubicBezTo>
                      <a:cubicBezTo>
                        <a:pt x="32" y="31"/>
                        <a:pt x="27" y="38"/>
                        <a:pt x="26" y="46"/>
                      </a:cubicBezTo>
                      <a:cubicBezTo>
                        <a:pt x="24" y="46"/>
                        <a:pt x="24" y="46"/>
                        <a:pt x="24" y="46"/>
                      </a:cubicBezTo>
                      <a:cubicBezTo>
                        <a:pt x="24" y="36"/>
                        <a:pt x="24" y="36"/>
                        <a:pt x="24" y="36"/>
                      </a:cubicBezTo>
                      <a:cubicBezTo>
                        <a:pt x="24" y="36"/>
                        <a:pt x="24" y="36"/>
                        <a:pt x="24" y="36"/>
                      </a:cubicBezTo>
                      <a:cubicBezTo>
                        <a:pt x="29" y="21"/>
                        <a:pt x="29" y="21"/>
                        <a:pt x="29" y="21"/>
                      </a:cubicBezTo>
                      <a:cubicBezTo>
                        <a:pt x="29" y="21"/>
                        <a:pt x="29" y="20"/>
                        <a:pt x="28" y="20"/>
                      </a:cubicBezTo>
                      <a:cubicBezTo>
                        <a:pt x="28" y="20"/>
                        <a:pt x="27" y="20"/>
                        <a:pt x="27" y="21"/>
                      </a:cubicBezTo>
                      <a:cubicBezTo>
                        <a:pt x="24" y="31"/>
                        <a:pt x="24" y="31"/>
                        <a:pt x="24" y="31"/>
                      </a:cubicBezTo>
                      <a:cubicBezTo>
                        <a:pt x="24" y="25"/>
                        <a:pt x="24" y="25"/>
                        <a:pt x="24" y="25"/>
                      </a:cubicBezTo>
                      <a:cubicBezTo>
                        <a:pt x="23" y="25"/>
                        <a:pt x="23" y="25"/>
                        <a:pt x="23" y="25"/>
                      </a:cubicBezTo>
                      <a:cubicBezTo>
                        <a:pt x="23" y="25"/>
                        <a:pt x="23" y="25"/>
                        <a:pt x="23" y="25"/>
                      </a:cubicBezTo>
                      <a:cubicBezTo>
                        <a:pt x="23" y="33"/>
                        <a:pt x="23" y="33"/>
                        <a:pt x="23" y="33"/>
                      </a:cubicBezTo>
                      <a:cubicBezTo>
                        <a:pt x="22" y="33"/>
                        <a:pt x="21" y="33"/>
                        <a:pt x="20" y="33"/>
                      </a:cubicBezTo>
                      <a:cubicBezTo>
                        <a:pt x="19" y="33"/>
                        <a:pt x="19" y="33"/>
                        <a:pt x="18" y="33"/>
                      </a:cubicBezTo>
                      <a:cubicBezTo>
                        <a:pt x="18" y="25"/>
                        <a:pt x="18" y="25"/>
                        <a:pt x="18" y="25"/>
                      </a:cubicBezTo>
                      <a:cubicBezTo>
                        <a:pt x="17" y="25"/>
                        <a:pt x="17" y="25"/>
                        <a:pt x="17" y="25"/>
                      </a:cubicBezTo>
                      <a:cubicBezTo>
                        <a:pt x="17" y="25"/>
                        <a:pt x="17" y="25"/>
                        <a:pt x="17" y="25"/>
                      </a:cubicBezTo>
                      <a:cubicBezTo>
                        <a:pt x="17" y="31"/>
                        <a:pt x="17" y="31"/>
                        <a:pt x="17" y="31"/>
                      </a:cubicBezTo>
                      <a:cubicBezTo>
                        <a:pt x="13" y="21"/>
                        <a:pt x="13" y="21"/>
                        <a:pt x="13" y="21"/>
                      </a:cubicBezTo>
                      <a:cubicBezTo>
                        <a:pt x="13" y="20"/>
                        <a:pt x="13" y="20"/>
                        <a:pt x="12" y="20"/>
                      </a:cubicBezTo>
                      <a:cubicBezTo>
                        <a:pt x="12" y="20"/>
                        <a:pt x="12" y="21"/>
                        <a:pt x="12" y="21"/>
                      </a:cubicBezTo>
                      <a:cubicBezTo>
                        <a:pt x="17" y="36"/>
                        <a:pt x="17" y="36"/>
                        <a:pt x="17" y="36"/>
                      </a:cubicBezTo>
                      <a:cubicBezTo>
                        <a:pt x="17" y="36"/>
                        <a:pt x="17" y="36"/>
                        <a:pt x="17" y="36"/>
                      </a:cubicBezTo>
                      <a:cubicBezTo>
                        <a:pt x="17" y="46"/>
                        <a:pt x="17" y="46"/>
                        <a:pt x="17" y="46"/>
                      </a:cubicBezTo>
                      <a:cubicBezTo>
                        <a:pt x="14" y="46"/>
                        <a:pt x="14" y="46"/>
                        <a:pt x="14" y="46"/>
                      </a:cubicBezTo>
                      <a:cubicBezTo>
                        <a:pt x="14" y="38"/>
                        <a:pt x="8" y="31"/>
                        <a:pt x="8" y="31"/>
                      </a:cubicBezTo>
                      <a:cubicBezTo>
                        <a:pt x="8" y="31"/>
                        <a:pt x="8" y="31"/>
                        <a:pt x="8" y="31"/>
                      </a:cubicBezTo>
                      <a:cubicBezTo>
                        <a:pt x="8" y="31"/>
                        <a:pt x="8" y="31"/>
                        <a:pt x="8" y="31"/>
                      </a:cubicBezTo>
                      <a:cubicBezTo>
                        <a:pt x="5" y="28"/>
                        <a:pt x="3" y="24"/>
                        <a:pt x="3" y="19"/>
                      </a:cubicBezTo>
                      <a:cubicBezTo>
                        <a:pt x="3" y="10"/>
                        <a:pt x="11" y="3"/>
                        <a:pt x="20" y="3"/>
                      </a:cubicBezTo>
                      <a:cubicBezTo>
                        <a:pt x="30" y="3"/>
                        <a:pt x="37" y="10"/>
                        <a:pt x="37" y="19"/>
                      </a:cubicBezTo>
                      <a:cubicBezTo>
                        <a:pt x="37" y="24"/>
                        <a:pt x="36" y="28"/>
                        <a:pt x="33" y="31"/>
                      </a:cubicBezTo>
                      <a:close/>
                    </a:path>
                  </a:pathLst>
                </a:custGeom>
                <a:solidFill>
                  <a:srgbClr val="F9F9F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685800"/>
                  <a:endParaRPr lang="zh-CN" altLang="en-US" sz="135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31" name="Freeform 19"/>
                <p:cNvSpPr/>
                <p:nvPr/>
              </p:nvSpPr>
              <p:spPr bwMode="auto">
                <a:xfrm>
                  <a:off x="2739031" y="3481363"/>
                  <a:ext cx="39828" cy="18382"/>
                </a:xfrm>
                <a:custGeom>
                  <a:avLst/>
                  <a:gdLst>
                    <a:gd name="T0" fmla="*/ 5 w 11"/>
                    <a:gd name="T1" fmla="*/ 5 h 5"/>
                    <a:gd name="T2" fmla="*/ 6 w 11"/>
                    <a:gd name="T3" fmla="*/ 5 h 5"/>
                    <a:gd name="T4" fmla="*/ 11 w 11"/>
                    <a:gd name="T5" fmla="*/ 0 h 5"/>
                    <a:gd name="T6" fmla="*/ 0 w 11"/>
                    <a:gd name="T7" fmla="*/ 0 h 5"/>
                    <a:gd name="T8" fmla="*/ 5 w 11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" h="5">
                      <a:moveTo>
                        <a:pt x="5" y="5"/>
                      </a:moveTo>
                      <a:cubicBezTo>
                        <a:pt x="6" y="5"/>
                        <a:pt x="6" y="5"/>
                        <a:pt x="6" y="5"/>
                      </a:cubicBezTo>
                      <a:cubicBezTo>
                        <a:pt x="9" y="5"/>
                        <a:pt x="11" y="3"/>
                        <a:pt x="1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3"/>
                        <a:pt x="2" y="5"/>
                        <a:pt x="5" y="5"/>
                      </a:cubicBezTo>
                      <a:close/>
                    </a:path>
                  </a:pathLst>
                </a:custGeom>
                <a:solidFill>
                  <a:srgbClr val="F9F9F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685800"/>
                  <a:endParaRPr lang="zh-CN" altLang="en-US" sz="1350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112" name="Freeform 22"/>
              <p:cNvSpPr>
                <a:spLocks noEditPoints="1"/>
              </p:cNvSpPr>
              <p:nvPr/>
            </p:nvSpPr>
            <p:spPr bwMode="auto">
              <a:xfrm>
                <a:off x="1233626" y="2196137"/>
                <a:ext cx="284479" cy="277705"/>
              </a:xfrm>
              <a:custGeom>
                <a:avLst/>
                <a:gdLst>
                  <a:gd name="T0" fmla="*/ 64 w 71"/>
                  <a:gd name="T1" fmla="*/ 48 h 69"/>
                  <a:gd name="T2" fmla="*/ 71 w 71"/>
                  <a:gd name="T3" fmla="*/ 41 h 69"/>
                  <a:gd name="T4" fmla="*/ 71 w 71"/>
                  <a:gd name="T5" fmla="*/ 7 h 69"/>
                  <a:gd name="T6" fmla="*/ 64 w 71"/>
                  <a:gd name="T7" fmla="*/ 0 h 69"/>
                  <a:gd name="T8" fmla="*/ 8 w 71"/>
                  <a:gd name="T9" fmla="*/ 0 h 69"/>
                  <a:gd name="T10" fmla="*/ 0 w 71"/>
                  <a:gd name="T11" fmla="*/ 7 h 69"/>
                  <a:gd name="T12" fmla="*/ 0 w 71"/>
                  <a:gd name="T13" fmla="*/ 41 h 69"/>
                  <a:gd name="T14" fmla="*/ 8 w 71"/>
                  <a:gd name="T15" fmla="*/ 48 h 69"/>
                  <a:gd name="T16" fmla="*/ 29 w 71"/>
                  <a:gd name="T17" fmla="*/ 48 h 69"/>
                  <a:gd name="T18" fmla="*/ 29 w 71"/>
                  <a:gd name="T19" fmla="*/ 55 h 69"/>
                  <a:gd name="T20" fmla="*/ 8 w 71"/>
                  <a:gd name="T21" fmla="*/ 55 h 69"/>
                  <a:gd name="T22" fmla="*/ 0 w 71"/>
                  <a:gd name="T23" fmla="*/ 62 h 69"/>
                  <a:gd name="T24" fmla="*/ 0 w 71"/>
                  <a:gd name="T25" fmla="*/ 67 h 69"/>
                  <a:gd name="T26" fmla="*/ 2 w 71"/>
                  <a:gd name="T27" fmla="*/ 69 h 69"/>
                  <a:gd name="T28" fmla="*/ 69 w 71"/>
                  <a:gd name="T29" fmla="*/ 69 h 69"/>
                  <a:gd name="T30" fmla="*/ 71 w 71"/>
                  <a:gd name="T31" fmla="*/ 67 h 69"/>
                  <a:gd name="T32" fmla="*/ 71 w 71"/>
                  <a:gd name="T33" fmla="*/ 62 h 69"/>
                  <a:gd name="T34" fmla="*/ 64 w 71"/>
                  <a:gd name="T35" fmla="*/ 55 h 69"/>
                  <a:gd name="T36" fmla="*/ 42 w 71"/>
                  <a:gd name="T37" fmla="*/ 55 h 69"/>
                  <a:gd name="T38" fmla="*/ 42 w 71"/>
                  <a:gd name="T39" fmla="*/ 48 h 69"/>
                  <a:gd name="T40" fmla="*/ 64 w 71"/>
                  <a:gd name="T41" fmla="*/ 48 h 69"/>
                  <a:gd name="T42" fmla="*/ 3 w 71"/>
                  <a:gd name="T43" fmla="*/ 41 h 69"/>
                  <a:gd name="T44" fmla="*/ 3 w 71"/>
                  <a:gd name="T45" fmla="*/ 7 h 69"/>
                  <a:gd name="T46" fmla="*/ 8 w 71"/>
                  <a:gd name="T47" fmla="*/ 3 h 69"/>
                  <a:gd name="T48" fmla="*/ 64 w 71"/>
                  <a:gd name="T49" fmla="*/ 3 h 69"/>
                  <a:gd name="T50" fmla="*/ 68 w 71"/>
                  <a:gd name="T51" fmla="*/ 7 h 69"/>
                  <a:gd name="T52" fmla="*/ 68 w 71"/>
                  <a:gd name="T53" fmla="*/ 41 h 69"/>
                  <a:gd name="T54" fmla="*/ 64 w 71"/>
                  <a:gd name="T55" fmla="*/ 45 h 69"/>
                  <a:gd name="T56" fmla="*/ 8 w 71"/>
                  <a:gd name="T57" fmla="*/ 45 h 69"/>
                  <a:gd name="T58" fmla="*/ 3 w 71"/>
                  <a:gd name="T59" fmla="*/ 41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71" h="69">
                    <a:moveTo>
                      <a:pt x="64" y="48"/>
                    </a:moveTo>
                    <a:cubicBezTo>
                      <a:pt x="68" y="48"/>
                      <a:pt x="71" y="45"/>
                      <a:pt x="71" y="41"/>
                    </a:cubicBezTo>
                    <a:cubicBezTo>
                      <a:pt x="71" y="7"/>
                      <a:pt x="71" y="7"/>
                      <a:pt x="71" y="7"/>
                    </a:cubicBezTo>
                    <a:cubicBezTo>
                      <a:pt x="71" y="3"/>
                      <a:pt x="68" y="0"/>
                      <a:pt x="64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3"/>
                      <a:pt x="0" y="7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0" y="45"/>
                      <a:pt x="4" y="48"/>
                      <a:pt x="8" y="48"/>
                    </a:cubicBezTo>
                    <a:cubicBezTo>
                      <a:pt x="29" y="48"/>
                      <a:pt x="29" y="48"/>
                      <a:pt x="29" y="48"/>
                    </a:cubicBezTo>
                    <a:cubicBezTo>
                      <a:pt x="29" y="55"/>
                      <a:pt x="29" y="55"/>
                      <a:pt x="29" y="55"/>
                    </a:cubicBezTo>
                    <a:cubicBezTo>
                      <a:pt x="8" y="55"/>
                      <a:pt x="8" y="55"/>
                      <a:pt x="8" y="55"/>
                    </a:cubicBezTo>
                    <a:cubicBezTo>
                      <a:pt x="4" y="55"/>
                      <a:pt x="0" y="58"/>
                      <a:pt x="0" y="62"/>
                    </a:cubicBezTo>
                    <a:cubicBezTo>
                      <a:pt x="0" y="67"/>
                      <a:pt x="0" y="67"/>
                      <a:pt x="0" y="67"/>
                    </a:cubicBezTo>
                    <a:cubicBezTo>
                      <a:pt x="0" y="68"/>
                      <a:pt x="1" y="69"/>
                      <a:pt x="2" y="69"/>
                    </a:cubicBezTo>
                    <a:cubicBezTo>
                      <a:pt x="69" y="69"/>
                      <a:pt x="69" y="69"/>
                      <a:pt x="69" y="69"/>
                    </a:cubicBezTo>
                    <a:cubicBezTo>
                      <a:pt x="70" y="69"/>
                      <a:pt x="71" y="68"/>
                      <a:pt x="71" y="67"/>
                    </a:cubicBezTo>
                    <a:cubicBezTo>
                      <a:pt x="71" y="62"/>
                      <a:pt x="71" y="62"/>
                      <a:pt x="71" y="62"/>
                    </a:cubicBezTo>
                    <a:cubicBezTo>
                      <a:pt x="71" y="58"/>
                      <a:pt x="68" y="55"/>
                      <a:pt x="64" y="55"/>
                    </a:cubicBezTo>
                    <a:cubicBezTo>
                      <a:pt x="42" y="55"/>
                      <a:pt x="42" y="55"/>
                      <a:pt x="42" y="55"/>
                    </a:cubicBezTo>
                    <a:cubicBezTo>
                      <a:pt x="42" y="48"/>
                      <a:pt x="42" y="48"/>
                      <a:pt x="42" y="48"/>
                    </a:cubicBezTo>
                    <a:lnTo>
                      <a:pt x="64" y="48"/>
                    </a:lnTo>
                    <a:close/>
                    <a:moveTo>
                      <a:pt x="3" y="41"/>
                    </a:moveTo>
                    <a:cubicBezTo>
                      <a:pt x="3" y="7"/>
                      <a:pt x="3" y="7"/>
                      <a:pt x="3" y="7"/>
                    </a:cubicBezTo>
                    <a:cubicBezTo>
                      <a:pt x="3" y="5"/>
                      <a:pt x="5" y="3"/>
                      <a:pt x="8" y="3"/>
                    </a:cubicBezTo>
                    <a:cubicBezTo>
                      <a:pt x="64" y="3"/>
                      <a:pt x="64" y="3"/>
                      <a:pt x="64" y="3"/>
                    </a:cubicBezTo>
                    <a:cubicBezTo>
                      <a:pt x="66" y="3"/>
                      <a:pt x="68" y="5"/>
                      <a:pt x="68" y="7"/>
                    </a:cubicBezTo>
                    <a:cubicBezTo>
                      <a:pt x="68" y="41"/>
                      <a:pt x="68" y="41"/>
                      <a:pt x="68" y="41"/>
                    </a:cubicBezTo>
                    <a:cubicBezTo>
                      <a:pt x="68" y="43"/>
                      <a:pt x="66" y="45"/>
                      <a:pt x="64" y="45"/>
                    </a:cubicBezTo>
                    <a:cubicBezTo>
                      <a:pt x="8" y="45"/>
                      <a:pt x="8" y="45"/>
                      <a:pt x="8" y="45"/>
                    </a:cubicBezTo>
                    <a:cubicBezTo>
                      <a:pt x="5" y="45"/>
                      <a:pt x="3" y="43"/>
                      <a:pt x="3" y="41"/>
                    </a:cubicBez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13" name="Freeform 23"/>
              <p:cNvSpPr/>
              <p:nvPr/>
            </p:nvSpPr>
            <p:spPr bwMode="auto">
              <a:xfrm>
                <a:off x="1257333" y="2221537"/>
                <a:ext cx="237065" cy="143932"/>
              </a:xfrm>
              <a:custGeom>
                <a:avLst/>
                <a:gdLst>
                  <a:gd name="T0" fmla="*/ 59 w 59"/>
                  <a:gd name="T1" fmla="*/ 35 h 36"/>
                  <a:gd name="T2" fmla="*/ 59 w 59"/>
                  <a:gd name="T3" fmla="*/ 1 h 36"/>
                  <a:gd name="T4" fmla="*/ 58 w 59"/>
                  <a:gd name="T5" fmla="*/ 0 h 36"/>
                  <a:gd name="T6" fmla="*/ 2 w 59"/>
                  <a:gd name="T7" fmla="*/ 0 h 36"/>
                  <a:gd name="T8" fmla="*/ 0 w 59"/>
                  <a:gd name="T9" fmla="*/ 1 h 36"/>
                  <a:gd name="T10" fmla="*/ 0 w 59"/>
                  <a:gd name="T11" fmla="*/ 35 h 36"/>
                  <a:gd name="T12" fmla="*/ 2 w 59"/>
                  <a:gd name="T13" fmla="*/ 36 h 36"/>
                  <a:gd name="T14" fmla="*/ 58 w 59"/>
                  <a:gd name="T15" fmla="*/ 36 h 36"/>
                  <a:gd name="T16" fmla="*/ 59 w 59"/>
                  <a:gd name="T17" fmla="*/ 35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36">
                    <a:moveTo>
                      <a:pt x="59" y="35"/>
                    </a:moveTo>
                    <a:cubicBezTo>
                      <a:pt x="59" y="1"/>
                      <a:pt x="59" y="1"/>
                      <a:pt x="59" y="1"/>
                    </a:cubicBezTo>
                    <a:cubicBezTo>
                      <a:pt x="59" y="1"/>
                      <a:pt x="58" y="0"/>
                      <a:pt x="58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1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35"/>
                      <a:pt x="1" y="36"/>
                      <a:pt x="2" y="36"/>
                    </a:cubicBezTo>
                    <a:cubicBezTo>
                      <a:pt x="58" y="36"/>
                      <a:pt x="58" y="36"/>
                      <a:pt x="58" y="36"/>
                    </a:cubicBezTo>
                    <a:cubicBezTo>
                      <a:pt x="58" y="36"/>
                      <a:pt x="59" y="35"/>
                      <a:pt x="59" y="35"/>
                    </a:cubicBez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14" name="Freeform 24"/>
              <p:cNvSpPr/>
              <p:nvPr/>
            </p:nvSpPr>
            <p:spPr bwMode="auto">
              <a:xfrm>
                <a:off x="3248683" y="2245244"/>
                <a:ext cx="306492" cy="184572"/>
              </a:xfrm>
              <a:custGeom>
                <a:avLst/>
                <a:gdLst>
                  <a:gd name="T0" fmla="*/ 59 w 76"/>
                  <a:gd name="T1" fmla="*/ 13 h 46"/>
                  <a:gd name="T2" fmla="*/ 58 w 76"/>
                  <a:gd name="T3" fmla="*/ 13 h 46"/>
                  <a:gd name="T4" fmla="*/ 41 w 76"/>
                  <a:gd name="T5" fmla="*/ 0 h 46"/>
                  <a:gd name="T6" fmla="*/ 23 w 76"/>
                  <a:gd name="T7" fmla="*/ 12 h 46"/>
                  <a:gd name="T8" fmla="*/ 19 w 76"/>
                  <a:gd name="T9" fmla="*/ 11 h 46"/>
                  <a:gd name="T10" fmla="*/ 11 w 76"/>
                  <a:gd name="T11" fmla="*/ 19 h 46"/>
                  <a:gd name="T12" fmla="*/ 0 w 76"/>
                  <a:gd name="T13" fmla="*/ 32 h 46"/>
                  <a:gd name="T14" fmla="*/ 14 w 76"/>
                  <a:gd name="T15" fmla="*/ 46 h 46"/>
                  <a:gd name="T16" fmla="*/ 14 w 76"/>
                  <a:gd name="T17" fmla="*/ 46 h 46"/>
                  <a:gd name="T18" fmla="*/ 15 w 76"/>
                  <a:gd name="T19" fmla="*/ 46 h 46"/>
                  <a:gd name="T20" fmla="*/ 59 w 76"/>
                  <a:gd name="T21" fmla="*/ 46 h 46"/>
                  <a:gd name="T22" fmla="*/ 76 w 76"/>
                  <a:gd name="T23" fmla="*/ 29 h 46"/>
                  <a:gd name="T24" fmla="*/ 59 w 76"/>
                  <a:gd name="T25" fmla="*/ 13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6" h="46">
                    <a:moveTo>
                      <a:pt x="59" y="13"/>
                    </a:moveTo>
                    <a:cubicBezTo>
                      <a:pt x="58" y="13"/>
                      <a:pt x="58" y="13"/>
                      <a:pt x="58" y="13"/>
                    </a:cubicBezTo>
                    <a:cubicBezTo>
                      <a:pt x="56" y="5"/>
                      <a:pt x="49" y="0"/>
                      <a:pt x="41" y="0"/>
                    </a:cubicBezTo>
                    <a:cubicBezTo>
                      <a:pt x="33" y="0"/>
                      <a:pt x="26" y="5"/>
                      <a:pt x="23" y="12"/>
                    </a:cubicBezTo>
                    <a:cubicBezTo>
                      <a:pt x="22" y="11"/>
                      <a:pt x="20" y="11"/>
                      <a:pt x="19" y="11"/>
                    </a:cubicBezTo>
                    <a:cubicBezTo>
                      <a:pt x="14" y="11"/>
                      <a:pt x="11" y="14"/>
                      <a:pt x="11" y="19"/>
                    </a:cubicBezTo>
                    <a:cubicBezTo>
                      <a:pt x="5" y="20"/>
                      <a:pt x="0" y="25"/>
                      <a:pt x="0" y="32"/>
                    </a:cubicBezTo>
                    <a:cubicBezTo>
                      <a:pt x="0" y="40"/>
                      <a:pt x="6" y="46"/>
                      <a:pt x="14" y="46"/>
                    </a:cubicBezTo>
                    <a:cubicBezTo>
                      <a:pt x="14" y="46"/>
                      <a:pt x="14" y="46"/>
                      <a:pt x="14" y="46"/>
                    </a:cubicBezTo>
                    <a:cubicBezTo>
                      <a:pt x="15" y="46"/>
                      <a:pt x="15" y="46"/>
                      <a:pt x="15" y="46"/>
                    </a:cubicBezTo>
                    <a:cubicBezTo>
                      <a:pt x="59" y="46"/>
                      <a:pt x="59" y="46"/>
                      <a:pt x="59" y="46"/>
                    </a:cubicBezTo>
                    <a:cubicBezTo>
                      <a:pt x="68" y="46"/>
                      <a:pt x="76" y="38"/>
                      <a:pt x="76" y="29"/>
                    </a:cubicBezTo>
                    <a:cubicBezTo>
                      <a:pt x="76" y="20"/>
                      <a:pt x="68" y="13"/>
                      <a:pt x="59" y="13"/>
                    </a:cubicBezTo>
                    <a:close/>
                  </a:path>
                </a:pathLst>
              </a:custGeom>
              <a:solidFill>
                <a:srgbClr val="FDFD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15" name="Freeform 25"/>
              <p:cNvSpPr>
                <a:spLocks noEditPoints="1"/>
              </p:cNvSpPr>
              <p:nvPr/>
            </p:nvSpPr>
            <p:spPr bwMode="auto">
              <a:xfrm>
                <a:off x="2466367" y="2827748"/>
                <a:ext cx="401319" cy="397931"/>
              </a:xfrm>
              <a:custGeom>
                <a:avLst/>
                <a:gdLst>
                  <a:gd name="T0" fmla="*/ 0 w 100"/>
                  <a:gd name="T1" fmla="*/ 50 h 99"/>
                  <a:gd name="T2" fmla="*/ 99 w 100"/>
                  <a:gd name="T3" fmla="*/ 48 h 99"/>
                  <a:gd name="T4" fmla="*/ 82 w 100"/>
                  <a:gd name="T5" fmla="*/ 76 h 99"/>
                  <a:gd name="T6" fmla="*/ 73 w 100"/>
                  <a:gd name="T7" fmla="*/ 72 h 99"/>
                  <a:gd name="T8" fmla="*/ 78 w 100"/>
                  <a:gd name="T9" fmla="*/ 81 h 99"/>
                  <a:gd name="T10" fmla="*/ 67 w 100"/>
                  <a:gd name="T11" fmla="*/ 82 h 99"/>
                  <a:gd name="T12" fmla="*/ 62 w 100"/>
                  <a:gd name="T13" fmla="*/ 84 h 99"/>
                  <a:gd name="T14" fmla="*/ 54 w 100"/>
                  <a:gd name="T15" fmla="*/ 91 h 99"/>
                  <a:gd name="T16" fmla="*/ 50 w 100"/>
                  <a:gd name="T17" fmla="*/ 82 h 99"/>
                  <a:gd name="T18" fmla="*/ 47 w 100"/>
                  <a:gd name="T19" fmla="*/ 91 h 99"/>
                  <a:gd name="T20" fmla="*/ 39 w 100"/>
                  <a:gd name="T21" fmla="*/ 85 h 99"/>
                  <a:gd name="T22" fmla="*/ 34 w 100"/>
                  <a:gd name="T23" fmla="*/ 83 h 99"/>
                  <a:gd name="T24" fmla="*/ 23 w 100"/>
                  <a:gd name="T25" fmla="*/ 82 h 99"/>
                  <a:gd name="T26" fmla="*/ 27 w 100"/>
                  <a:gd name="T27" fmla="*/ 73 h 99"/>
                  <a:gd name="T28" fmla="*/ 19 w 100"/>
                  <a:gd name="T29" fmla="*/ 77 h 99"/>
                  <a:gd name="T30" fmla="*/ 17 w 100"/>
                  <a:gd name="T31" fmla="*/ 66 h 99"/>
                  <a:gd name="T32" fmla="*/ 15 w 100"/>
                  <a:gd name="T33" fmla="*/ 62 h 99"/>
                  <a:gd name="T34" fmla="*/ 8 w 100"/>
                  <a:gd name="T35" fmla="*/ 54 h 99"/>
                  <a:gd name="T36" fmla="*/ 17 w 100"/>
                  <a:gd name="T37" fmla="*/ 50 h 99"/>
                  <a:gd name="T38" fmla="*/ 8 w 100"/>
                  <a:gd name="T39" fmla="*/ 47 h 99"/>
                  <a:gd name="T40" fmla="*/ 15 w 100"/>
                  <a:gd name="T41" fmla="*/ 39 h 99"/>
                  <a:gd name="T42" fmla="*/ 16 w 100"/>
                  <a:gd name="T43" fmla="*/ 35 h 99"/>
                  <a:gd name="T44" fmla="*/ 17 w 100"/>
                  <a:gd name="T45" fmla="*/ 23 h 99"/>
                  <a:gd name="T46" fmla="*/ 26 w 100"/>
                  <a:gd name="T47" fmla="*/ 27 h 99"/>
                  <a:gd name="T48" fmla="*/ 22 w 100"/>
                  <a:gd name="T49" fmla="*/ 18 h 99"/>
                  <a:gd name="T50" fmla="*/ 33 w 100"/>
                  <a:gd name="T51" fmla="*/ 17 h 99"/>
                  <a:gd name="T52" fmla="*/ 37 w 100"/>
                  <a:gd name="T53" fmla="*/ 15 h 99"/>
                  <a:gd name="T54" fmla="*/ 46 w 100"/>
                  <a:gd name="T55" fmla="*/ 8 h 99"/>
                  <a:gd name="T56" fmla="*/ 49 w 100"/>
                  <a:gd name="T57" fmla="*/ 17 h 99"/>
                  <a:gd name="T58" fmla="*/ 52 w 100"/>
                  <a:gd name="T59" fmla="*/ 8 h 99"/>
                  <a:gd name="T60" fmla="*/ 61 w 100"/>
                  <a:gd name="T61" fmla="*/ 15 h 99"/>
                  <a:gd name="T62" fmla="*/ 65 w 100"/>
                  <a:gd name="T63" fmla="*/ 16 h 99"/>
                  <a:gd name="T64" fmla="*/ 76 w 100"/>
                  <a:gd name="T65" fmla="*/ 17 h 99"/>
                  <a:gd name="T66" fmla="*/ 72 w 100"/>
                  <a:gd name="T67" fmla="*/ 26 h 99"/>
                  <a:gd name="T68" fmla="*/ 81 w 100"/>
                  <a:gd name="T69" fmla="*/ 22 h 99"/>
                  <a:gd name="T70" fmla="*/ 82 w 100"/>
                  <a:gd name="T71" fmla="*/ 33 h 99"/>
                  <a:gd name="T72" fmla="*/ 84 w 100"/>
                  <a:gd name="T73" fmla="*/ 37 h 99"/>
                  <a:gd name="T74" fmla="*/ 91 w 100"/>
                  <a:gd name="T75" fmla="*/ 45 h 99"/>
                  <a:gd name="T76" fmla="*/ 82 w 100"/>
                  <a:gd name="T77" fmla="*/ 49 h 99"/>
                  <a:gd name="T78" fmla="*/ 92 w 100"/>
                  <a:gd name="T79" fmla="*/ 52 h 99"/>
                  <a:gd name="T80" fmla="*/ 85 w 100"/>
                  <a:gd name="T81" fmla="*/ 61 h 99"/>
                  <a:gd name="T82" fmla="*/ 83 w 100"/>
                  <a:gd name="T83" fmla="*/ 65 h 99"/>
                  <a:gd name="T84" fmla="*/ 82 w 100"/>
                  <a:gd name="T85" fmla="*/ 76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00" h="99">
                    <a:moveTo>
                      <a:pt x="49" y="0"/>
                    </a:moveTo>
                    <a:cubicBezTo>
                      <a:pt x="22" y="1"/>
                      <a:pt x="0" y="23"/>
                      <a:pt x="0" y="50"/>
                    </a:cubicBezTo>
                    <a:cubicBezTo>
                      <a:pt x="1" y="78"/>
                      <a:pt x="24" y="99"/>
                      <a:pt x="51" y="99"/>
                    </a:cubicBezTo>
                    <a:cubicBezTo>
                      <a:pt x="78" y="98"/>
                      <a:pt x="100" y="75"/>
                      <a:pt x="99" y="48"/>
                    </a:cubicBezTo>
                    <a:cubicBezTo>
                      <a:pt x="98" y="21"/>
                      <a:pt x="76" y="0"/>
                      <a:pt x="49" y="0"/>
                    </a:cubicBezTo>
                    <a:close/>
                    <a:moveTo>
                      <a:pt x="82" y="76"/>
                    </a:moveTo>
                    <a:cubicBezTo>
                      <a:pt x="78" y="72"/>
                      <a:pt x="78" y="72"/>
                      <a:pt x="78" y="72"/>
                    </a:cubicBezTo>
                    <a:cubicBezTo>
                      <a:pt x="76" y="70"/>
                      <a:pt x="74" y="70"/>
                      <a:pt x="73" y="72"/>
                    </a:cubicBezTo>
                    <a:cubicBezTo>
                      <a:pt x="72" y="73"/>
                      <a:pt x="72" y="75"/>
                      <a:pt x="73" y="76"/>
                    </a:cubicBezTo>
                    <a:cubicBezTo>
                      <a:pt x="78" y="81"/>
                      <a:pt x="78" y="81"/>
                      <a:pt x="78" y="81"/>
                    </a:cubicBezTo>
                    <a:cubicBezTo>
                      <a:pt x="75" y="83"/>
                      <a:pt x="72" y="85"/>
                      <a:pt x="69" y="87"/>
                    </a:cubicBezTo>
                    <a:cubicBezTo>
                      <a:pt x="67" y="82"/>
                      <a:pt x="67" y="82"/>
                      <a:pt x="67" y="82"/>
                    </a:cubicBezTo>
                    <a:cubicBezTo>
                      <a:pt x="66" y="81"/>
                      <a:pt x="65" y="80"/>
                      <a:pt x="64" y="81"/>
                    </a:cubicBezTo>
                    <a:cubicBezTo>
                      <a:pt x="62" y="82"/>
                      <a:pt x="62" y="83"/>
                      <a:pt x="62" y="84"/>
                    </a:cubicBezTo>
                    <a:cubicBezTo>
                      <a:pt x="64" y="89"/>
                      <a:pt x="64" y="89"/>
                      <a:pt x="64" y="89"/>
                    </a:cubicBezTo>
                    <a:cubicBezTo>
                      <a:pt x="61" y="90"/>
                      <a:pt x="58" y="91"/>
                      <a:pt x="54" y="91"/>
                    </a:cubicBezTo>
                    <a:cubicBezTo>
                      <a:pt x="54" y="85"/>
                      <a:pt x="54" y="85"/>
                      <a:pt x="54" y="85"/>
                    </a:cubicBezTo>
                    <a:cubicBezTo>
                      <a:pt x="54" y="83"/>
                      <a:pt x="52" y="82"/>
                      <a:pt x="50" y="82"/>
                    </a:cubicBezTo>
                    <a:cubicBezTo>
                      <a:pt x="49" y="82"/>
                      <a:pt x="47" y="83"/>
                      <a:pt x="47" y="85"/>
                    </a:cubicBezTo>
                    <a:cubicBezTo>
                      <a:pt x="47" y="91"/>
                      <a:pt x="47" y="91"/>
                      <a:pt x="47" y="91"/>
                    </a:cubicBezTo>
                    <a:cubicBezTo>
                      <a:pt x="44" y="91"/>
                      <a:pt x="40" y="90"/>
                      <a:pt x="37" y="89"/>
                    </a:cubicBezTo>
                    <a:cubicBezTo>
                      <a:pt x="39" y="85"/>
                      <a:pt x="39" y="85"/>
                      <a:pt x="39" y="85"/>
                    </a:cubicBezTo>
                    <a:cubicBezTo>
                      <a:pt x="39" y="83"/>
                      <a:pt x="39" y="82"/>
                      <a:pt x="37" y="82"/>
                    </a:cubicBezTo>
                    <a:cubicBezTo>
                      <a:pt x="36" y="81"/>
                      <a:pt x="35" y="82"/>
                      <a:pt x="34" y="83"/>
                    </a:cubicBezTo>
                    <a:cubicBezTo>
                      <a:pt x="33" y="88"/>
                      <a:pt x="33" y="88"/>
                      <a:pt x="33" y="88"/>
                    </a:cubicBezTo>
                    <a:cubicBezTo>
                      <a:pt x="29" y="86"/>
                      <a:pt x="26" y="84"/>
                      <a:pt x="23" y="82"/>
                    </a:cubicBezTo>
                    <a:cubicBezTo>
                      <a:pt x="28" y="77"/>
                      <a:pt x="28" y="77"/>
                      <a:pt x="28" y="77"/>
                    </a:cubicBezTo>
                    <a:cubicBezTo>
                      <a:pt x="29" y="76"/>
                      <a:pt x="29" y="74"/>
                      <a:pt x="27" y="73"/>
                    </a:cubicBezTo>
                    <a:cubicBezTo>
                      <a:pt x="26" y="71"/>
                      <a:pt x="24" y="72"/>
                      <a:pt x="23" y="73"/>
                    </a:cubicBezTo>
                    <a:cubicBezTo>
                      <a:pt x="19" y="77"/>
                      <a:pt x="19" y="77"/>
                      <a:pt x="19" y="77"/>
                    </a:cubicBezTo>
                    <a:cubicBezTo>
                      <a:pt x="16" y="75"/>
                      <a:pt x="14" y="72"/>
                      <a:pt x="12" y="68"/>
                    </a:cubicBezTo>
                    <a:cubicBezTo>
                      <a:pt x="17" y="66"/>
                      <a:pt x="17" y="66"/>
                      <a:pt x="17" y="66"/>
                    </a:cubicBezTo>
                    <a:cubicBezTo>
                      <a:pt x="18" y="66"/>
                      <a:pt x="19" y="64"/>
                      <a:pt x="18" y="63"/>
                    </a:cubicBezTo>
                    <a:cubicBezTo>
                      <a:pt x="18" y="62"/>
                      <a:pt x="16" y="62"/>
                      <a:pt x="15" y="62"/>
                    </a:cubicBezTo>
                    <a:cubicBezTo>
                      <a:pt x="11" y="64"/>
                      <a:pt x="11" y="64"/>
                      <a:pt x="11" y="64"/>
                    </a:cubicBezTo>
                    <a:cubicBezTo>
                      <a:pt x="9" y="61"/>
                      <a:pt x="8" y="57"/>
                      <a:pt x="8" y="54"/>
                    </a:cubicBezTo>
                    <a:cubicBezTo>
                      <a:pt x="14" y="54"/>
                      <a:pt x="14" y="54"/>
                      <a:pt x="14" y="54"/>
                    </a:cubicBezTo>
                    <a:cubicBezTo>
                      <a:pt x="16" y="54"/>
                      <a:pt x="18" y="52"/>
                      <a:pt x="17" y="50"/>
                    </a:cubicBezTo>
                    <a:cubicBezTo>
                      <a:pt x="17" y="48"/>
                      <a:pt x="16" y="47"/>
                      <a:pt x="14" y="47"/>
                    </a:cubicBezTo>
                    <a:cubicBezTo>
                      <a:pt x="8" y="47"/>
                      <a:pt x="8" y="47"/>
                      <a:pt x="8" y="47"/>
                    </a:cubicBezTo>
                    <a:cubicBezTo>
                      <a:pt x="8" y="44"/>
                      <a:pt x="9" y="40"/>
                      <a:pt x="10" y="37"/>
                    </a:cubicBezTo>
                    <a:cubicBezTo>
                      <a:pt x="15" y="39"/>
                      <a:pt x="15" y="39"/>
                      <a:pt x="15" y="39"/>
                    </a:cubicBezTo>
                    <a:cubicBezTo>
                      <a:pt x="16" y="39"/>
                      <a:pt x="17" y="39"/>
                      <a:pt x="18" y="37"/>
                    </a:cubicBezTo>
                    <a:cubicBezTo>
                      <a:pt x="18" y="36"/>
                      <a:pt x="18" y="35"/>
                      <a:pt x="16" y="35"/>
                    </a:cubicBezTo>
                    <a:cubicBezTo>
                      <a:pt x="11" y="33"/>
                      <a:pt x="11" y="33"/>
                      <a:pt x="11" y="33"/>
                    </a:cubicBezTo>
                    <a:cubicBezTo>
                      <a:pt x="13" y="29"/>
                      <a:pt x="15" y="26"/>
                      <a:pt x="17" y="23"/>
                    </a:cubicBezTo>
                    <a:cubicBezTo>
                      <a:pt x="22" y="27"/>
                      <a:pt x="22" y="27"/>
                      <a:pt x="22" y="27"/>
                    </a:cubicBezTo>
                    <a:cubicBezTo>
                      <a:pt x="23" y="28"/>
                      <a:pt x="25" y="28"/>
                      <a:pt x="26" y="27"/>
                    </a:cubicBezTo>
                    <a:cubicBezTo>
                      <a:pt x="28" y="26"/>
                      <a:pt x="28" y="24"/>
                      <a:pt x="26" y="22"/>
                    </a:cubicBezTo>
                    <a:cubicBezTo>
                      <a:pt x="22" y="18"/>
                      <a:pt x="22" y="18"/>
                      <a:pt x="22" y="18"/>
                    </a:cubicBezTo>
                    <a:cubicBezTo>
                      <a:pt x="25" y="16"/>
                      <a:pt x="28" y="14"/>
                      <a:pt x="31" y="12"/>
                    </a:cubicBezTo>
                    <a:cubicBezTo>
                      <a:pt x="33" y="17"/>
                      <a:pt x="33" y="17"/>
                      <a:pt x="33" y="17"/>
                    </a:cubicBezTo>
                    <a:cubicBezTo>
                      <a:pt x="33" y="18"/>
                      <a:pt x="35" y="19"/>
                      <a:pt x="36" y="18"/>
                    </a:cubicBezTo>
                    <a:cubicBezTo>
                      <a:pt x="37" y="18"/>
                      <a:pt x="38" y="16"/>
                      <a:pt x="37" y="15"/>
                    </a:cubicBezTo>
                    <a:cubicBezTo>
                      <a:pt x="35" y="10"/>
                      <a:pt x="35" y="10"/>
                      <a:pt x="35" y="10"/>
                    </a:cubicBezTo>
                    <a:cubicBezTo>
                      <a:pt x="38" y="9"/>
                      <a:pt x="42" y="8"/>
                      <a:pt x="46" y="8"/>
                    </a:cubicBezTo>
                    <a:cubicBezTo>
                      <a:pt x="46" y="14"/>
                      <a:pt x="46" y="14"/>
                      <a:pt x="46" y="14"/>
                    </a:cubicBezTo>
                    <a:cubicBezTo>
                      <a:pt x="46" y="16"/>
                      <a:pt x="47" y="17"/>
                      <a:pt x="49" y="17"/>
                    </a:cubicBezTo>
                    <a:cubicBezTo>
                      <a:pt x="51" y="17"/>
                      <a:pt x="52" y="16"/>
                      <a:pt x="52" y="14"/>
                    </a:cubicBezTo>
                    <a:cubicBezTo>
                      <a:pt x="52" y="8"/>
                      <a:pt x="52" y="8"/>
                      <a:pt x="52" y="8"/>
                    </a:cubicBezTo>
                    <a:cubicBezTo>
                      <a:pt x="56" y="8"/>
                      <a:pt x="59" y="9"/>
                      <a:pt x="63" y="10"/>
                    </a:cubicBezTo>
                    <a:cubicBezTo>
                      <a:pt x="61" y="15"/>
                      <a:pt x="61" y="15"/>
                      <a:pt x="61" y="15"/>
                    </a:cubicBezTo>
                    <a:cubicBezTo>
                      <a:pt x="60" y="16"/>
                      <a:pt x="61" y="17"/>
                      <a:pt x="62" y="18"/>
                    </a:cubicBezTo>
                    <a:cubicBezTo>
                      <a:pt x="63" y="18"/>
                      <a:pt x="65" y="18"/>
                      <a:pt x="65" y="16"/>
                    </a:cubicBezTo>
                    <a:cubicBezTo>
                      <a:pt x="67" y="11"/>
                      <a:pt x="67" y="11"/>
                      <a:pt x="67" y="11"/>
                    </a:cubicBezTo>
                    <a:cubicBezTo>
                      <a:pt x="70" y="13"/>
                      <a:pt x="73" y="15"/>
                      <a:pt x="76" y="17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1" y="23"/>
                      <a:pt x="71" y="25"/>
                      <a:pt x="72" y="26"/>
                    </a:cubicBezTo>
                    <a:cubicBezTo>
                      <a:pt x="73" y="27"/>
                      <a:pt x="76" y="27"/>
                      <a:pt x="77" y="26"/>
                    </a:cubicBezTo>
                    <a:cubicBezTo>
                      <a:pt x="81" y="22"/>
                      <a:pt x="81" y="22"/>
                      <a:pt x="81" y="22"/>
                    </a:cubicBezTo>
                    <a:cubicBezTo>
                      <a:pt x="84" y="24"/>
                      <a:pt x="86" y="28"/>
                      <a:pt x="87" y="31"/>
                    </a:cubicBezTo>
                    <a:cubicBezTo>
                      <a:pt x="82" y="33"/>
                      <a:pt x="82" y="33"/>
                      <a:pt x="82" y="33"/>
                    </a:cubicBezTo>
                    <a:cubicBezTo>
                      <a:pt x="81" y="34"/>
                      <a:pt x="81" y="35"/>
                      <a:pt x="81" y="36"/>
                    </a:cubicBezTo>
                    <a:cubicBezTo>
                      <a:pt x="82" y="37"/>
                      <a:pt x="83" y="38"/>
                      <a:pt x="84" y="37"/>
                    </a:cubicBezTo>
                    <a:cubicBezTo>
                      <a:pt x="89" y="35"/>
                      <a:pt x="89" y="35"/>
                      <a:pt x="89" y="35"/>
                    </a:cubicBezTo>
                    <a:cubicBezTo>
                      <a:pt x="90" y="38"/>
                      <a:pt x="91" y="42"/>
                      <a:pt x="91" y="45"/>
                    </a:cubicBezTo>
                    <a:cubicBezTo>
                      <a:pt x="85" y="45"/>
                      <a:pt x="85" y="45"/>
                      <a:pt x="85" y="45"/>
                    </a:cubicBezTo>
                    <a:cubicBezTo>
                      <a:pt x="83" y="45"/>
                      <a:pt x="82" y="47"/>
                      <a:pt x="82" y="49"/>
                    </a:cubicBezTo>
                    <a:cubicBezTo>
                      <a:pt x="82" y="51"/>
                      <a:pt x="84" y="52"/>
                      <a:pt x="85" y="52"/>
                    </a:cubicBezTo>
                    <a:cubicBezTo>
                      <a:pt x="92" y="52"/>
                      <a:pt x="92" y="52"/>
                      <a:pt x="92" y="52"/>
                    </a:cubicBezTo>
                    <a:cubicBezTo>
                      <a:pt x="91" y="55"/>
                      <a:pt x="91" y="59"/>
                      <a:pt x="90" y="62"/>
                    </a:cubicBezTo>
                    <a:cubicBezTo>
                      <a:pt x="85" y="61"/>
                      <a:pt x="85" y="61"/>
                      <a:pt x="85" y="61"/>
                    </a:cubicBezTo>
                    <a:cubicBezTo>
                      <a:pt x="84" y="60"/>
                      <a:pt x="82" y="61"/>
                      <a:pt x="82" y="62"/>
                    </a:cubicBezTo>
                    <a:cubicBezTo>
                      <a:pt x="81" y="63"/>
                      <a:pt x="82" y="64"/>
                      <a:pt x="83" y="65"/>
                    </a:cubicBezTo>
                    <a:cubicBezTo>
                      <a:pt x="88" y="67"/>
                      <a:pt x="88" y="67"/>
                      <a:pt x="88" y="67"/>
                    </a:cubicBezTo>
                    <a:cubicBezTo>
                      <a:pt x="86" y="70"/>
                      <a:pt x="84" y="73"/>
                      <a:pt x="82" y="76"/>
                    </a:cubicBez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16" name="Freeform 26"/>
              <p:cNvSpPr/>
              <p:nvPr/>
            </p:nvSpPr>
            <p:spPr bwMode="auto">
              <a:xfrm>
                <a:off x="2639086" y="2907334"/>
                <a:ext cx="55880" cy="145626"/>
              </a:xfrm>
              <a:custGeom>
                <a:avLst/>
                <a:gdLst>
                  <a:gd name="T0" fmla="*/ 9 w 14"/>
                  <a:gd name="T1" fmla="*/ 22 h 36"/>
                  <a:gd name="T2" fmla="*/ 9 w 14"/>
                  <a:gd name="T3" fmla="*/ 3 h 36"/>
                  <a:gd name="T4" fmla="*/ 6 w 14"/>
                  <a:gd name="T5" fmla="*/ 0 h 36"/>
                  <a:gd name="T6" fmla="*/ 4 w 14"/>
                  <a:gd name="T7" fmla="*/ 3 h 36"/>
                  <a:gd name="T8" fmla="*/ 4 w 14"/>
                  <a:gd name="T9" fmla="*/ 22 h 36"/>
                  <a:gd name="T10" fmla="*/ 0 w 14"/>
                  <a:gd name="T11" fmla="*/ 29 h 36"/>
                  <a:gd name="T12" fmla="*/ 7 w 14"/>
                  <a:gd name="T13" fmla="*/ 36 h 36"/>
                  <a:gd name="T14" fmla="*/ 14 w 14"/>
                  <a:gd name="T15" fmla="*/ 29 h 36"/>
                  <a:gd name="T16" fmla="*/ 9 w 14"/>
                  <a:gd name="T17" fmla="*/ 22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" h="36">
                    <a:moveTo>
                      <a:pt x="9" y="22"/>
                    </a:moveTo>
                    <a:cubicBezTo>
                      <a:pt x="9" y="3"/>
                      <a:pt x="9" y="3"/>
                      <a:pt x="9" y="3"/>
                    </a:cubicBezTo>
                    <a:cubicBezTo>
                      <a:pt x="9" y="1"/>
                      <a:pt x="7" y="0"/>
                      <a:pt x="6" y="0"/>
                    </a:cubicBezTo>
                    <a:cubicBezTo>
                      <a:pt x="5" y="0"/>
                      <a:pt x="4" y="1"/>
                      <a:pt x="4" y="3"/>
                    </a:cubicBezTo>
                    <a:cubicBezTo>
                      <a:pt x="4" y="22"/>
                      <a:pt x="4" y="22"/>
                      <a:pt x="4" y="22"/>
                    </a:cubicBezTo>
                    <a:cubicBezTo>
                      <a:pt x="1" y="23"/>
                      <a:pt x="0" y="26"/>
                      <a:pt x="0" y="29"/>
                    </a:cubicBezTo>
                    <a:cubicBezTo>
                      <a:pt x="0" y="33"/>
                      <a:pt x="3" y="36"/>
                      <a:pt x="7" y="36"/>
                    </a:cubicBezTo>
                    <a:cubicBezTo>
                      <a:pt x="11" y="36"/>
                      <a:pt x="14" y="33"/>
                      <a:pt x="14" y="29"/>
                    </a:cubicBezTo>
                    <a:cubicBezTo>
                      <a:pt x="14" y="26"/>
                      <a:pt x="12" y="23"/>
                      <a:pt x="9" y="22"/>
                    </a:cubicBez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17" name="Freeform 27"/>
              <p:cNvSpPr/>
              <p:nvPr/>
            </p:nvSpPr>
            <p:spPr bwMode="auto">
              <a:xfrm>
                <a:off x="2650940" y="3059734"/>
                <a:ext cx="32173" cy="77893"/>
              </a:xfrm>
              <a:custGeom>
                <a:avLst/>
                <a:gdLst>
                  <a:gd name="T0" fmla="*/ 0 w 8"/>
                  <a:gd name="T1" fmla="*/ 0 h 19"/>
                  <a:gd name="T2" fmla="*/ 0 w 8"/>
                  <a:gd name="T3" fmla="*/ 15 h 19"/>
                  <a:gd name="T4" fmla="*/ 4 w 8"/>
                  <a:gd name="T5" fmla="*/ 19 h 19"/>
                  <a:gd name="T6" fmla="*/ 8 w 8"/>
                  <a:gd name="T7" fmla="*/ 15 h 19"/>
                  <a:gd name="T8" fmla="*/ 8 w 8"/>
                  <a:gd name="T9" fmla="*/ 0 h 19"/>
                  <a:gd name="T10" fmla="*/ 4 w 8"/>
                  <a:gd name="T11" fmla="*/ 1 h 19"/>
                  <a:gd name="T12" fmla="*/ 0 w 8"/>
                  <a:gd name="T13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19">
                    <a:moveTo>
                      <a:pt x="0" y="0"/>
                    </a:moveTo>
                    <a:cubicBezTo>
                      <a:pt x="0" y="15"/>
                      <a:pt x="0" y="15"/>
                      <a:pt x="0" y="15"/>
                    </a:cubicBezTo>
                    <a:cubicBezTo>
                      <a:pt x="0" y="17"/>
                      <a:pt x="2" y="19"/>
                      <a:pt x="4" y="19"/>
                    </a:cubicBezTo>
                    <a:cubicBezTo>
                      <a:pt x="7" y="19"/>
                      <a:pt x="8" y="17"/>
                      <a:pt x="8" y="15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7" y="1"/>
                      <a:pt x="5" y="1"/>
                      <a:pt x="4" y="1"/>
                    </a:cubicBezTo>
                    <a:cubicBezTo>
                      <a:pt x="3" y="1"/>
                      <a:pt x="1" y="1"/>
                      <a:pt x="0" y="0"/>
                    </a:cubicBez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18" name="Oval 28"/>
              <p:cNvSpPr>
                <a:spLocks noChangeArrowheads="1"/>
              </p:cNvSpPr>
              <p:nvPr/>
            </p:nvSpPr>
            <p:spPr bwMode="auto">
              <a:xfrm>
                <a:off x="1506251" y="2883628"/>
                <a:ext cx="125306" cy="120227"/>
              </a:xfrm>
              <a:prstGeom prst="ellipse">
                <a:avLst/>
              </a:pr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19" name="Freeform 29"/>
              <p:cNvSpPr/>
              <p:nvPr/>
            </p:nvSpPr>
            <p:spPr bwMode="auto">
              <a:xfrm>
                <a:off x="1430052" y="3003853"/>
                <a:ext cx="277705" cy="165946"/>
              </a:xfrm>
              <a:custGeom>
                <a:avLst/>
                <a:gdLst>
                  <a:gd name="T0" fmla="*/ 69 w 69"/>
                  <a:gd name="T1" fmla="*/ 18 h 41"/>
                  <a:gd name="T2" fmla="*/ 68 w 69"/>
                  <a:gd name="T3" fmla="*/ 18 h 41"/>
                  <a:gd name="T4" fmla="*/ 42 w 69"/>
                  <a:gd name="T5" fmla="*/ 3 h 41"/>
                  <a:gd name="T6" fmla="*/ 41 w 69"/>
                  <a:gd name="T7" fmla="*/ 3 h 41"/>
                  <a:gd name="T8" fmla="*/ 30 w 69"/>
                  <a:gd name="T9" fmla="*/ 3 h 41"/>
                  <a:gd name="T10" fmla="*/ 0 w 69"/>
                  <a:gd name="T11" fmla="*/ 20 h 41"/>
                  <a:gd name="T12" fmla="*/ 0 w 69"/>
                  <a:gd name="T13" fmla="*/ 41 h 41"/>
                  <a:gd name="T14" fmla="*/ 14 w 69"/>
                  <a:gd name="T15" fmla="*/ 41 h 41"/>
                  <a:gd name="T16" fmla="*/ 14 w 69"/>
                  <a:gd name="T17" fmla="*/ 30 h 41"/>
                  <a:gd name="T18" fmla="*/ 17 w 69"/>
                  <a:gd name="T19" fmla="*/ 30 h 41"/>
                  <a:gd name="T20" fmla="*/ 17 w 69"/>
                  <a:gd name="T21" fmla="*/ 41 h 41"/>
                  <a:gd name="T22" fmla="*/ 52 w 69"/>
                  <a:gd name="T23" fmla="*/ 41 h 41"/>
                  <a:gd name="T24" fmla="*/ 52 w 69"/>
                  <a:gd name="T25" fmla="*/ 30 h 41"/>
                  <a:gd name="T26" fmla="*/ 55 w 69"/>
                  <a:gd name="T27" fmla="*/ 30 h 41"/>
                  <a:gd name="T28" fmla="*/ 55 w 69"/>
                  <a:gd name="T29" fmla="*/ 41 h 41"/>
                  <a:gd name="T30" fmla="*/ 69 w 69"/>
                  <a:gd name="T31" fmla="*/ 41 h 41"/>
                  <a:gd name="T32" fmla="*/ 69 w 69"/>
                  <a:gd name="T33" fmla="*/ 19 h 41"/>
                  <a:gd name="T34" fmla="*/ 69 w 69"/>
                  <a:gd name="T35" fmla="*/ 19 h 41"/>
                  <a:gd name="T36" fmla="*/ 69 w 69"/>
                  <a:gd name="T37" fmla="*/ 18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69" h="41">
                    <a:moveTo>
                      <a:pt x="69" y="18"/>
                    </a:moveTo>
                    <a:cubicBezTo>
                      <a:pt x="68" y="18"/>
                      <a:pt x="68" y="18"/>
                      <a:pt x="68" y="18"/>
                    </a:cubicBezTo>
                    <a:cubicBezTo>
                      <a:pt x="67" y="6"/>
                      <a:pt x="50" y="3"/>
                      <a:pt x="42" y="3"/>
                    </a:cubicBezTo>
                    <a:cubicBezTo>
                      <a:pt x="42" y="3"/>
                      <a:pt x="41" y="3"/>
                      <a:pt x="41" y="3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3"/>
                      <a:pt x="0" y="0"/>
                      <a:pt x="0" y="20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14" y="41"/>
                      <a:pt x="14" y="41"/>
                      <a:pt x="14" y="41"/>
                    </a:cubicBezTo>
                    <a:cubicBezTo>
                      <a:pt x="14" y="30"/>
                      <a:pt x="14" y="30"/>
                      <a:pt x="14" y="30"/>
                    </a:cubicBezTo>
                    <a:cubicBezTo>
                      <a:pt x="17" y="30"/>
                      <a:pt x="17" y="30"/>
                      <a:pt x="17" y="30"/>
                    </a:cubicBezTo>
                    <a:cubicBezTo>
                      <a:pt x="17" y="41"/>
                      <a:pt x="17" y="41"/>
                      <a:pt x="17" y="41"/>
                    </a:cubicBezTo>
                    <a:cubicBezTo>
                      <a:pt x="52" y="41"/>
                      <a:pt x="52" y="41"/>
                      <a:pt x="52" y="41"/>
                    </a:cubicBezTo>
                    <a:cubicBezTo>
                      <a:pt x="52" y="30"/>
                      <a:pt x="52" y="30"/>
                      <a:pt x="52" y="30"/>
                    </a:cubicBezTo>
                    <a:cubicBezTo>
                      <a:pt x="55" y="30"/>
                      <a:pt x="55" y="30"/>
                      <a:pt x="55" y="30"/>
                    </a:cubicBezTo>
                    <a:cubicBezTo>
                      <a:pt x="55" y="41"/>
                      <a:pt x="55" y="41"/>
                      <a:pt x="55" y="41"/>
                    </a:cubicBezTo>
                    <a:cubicBezTo>
                      <a:pt x="69" y="41"/>
                      <a:pt x="69" y="41"/>
                      <a:pt x="69" y="41"/>
                    </a:cubicBezTo>
                    <a:cubicBezTo>
                      <a:pt x="69" y="19"/>
                      <a:pt x="69" y="19"/>
                      <a:pt x="69" y="19"/>
                    </a:cubicBezTo>
                    <a:cubicBezTo>
                      <a:pt x="69" y="19"/>
                      <a:pt x="69" y="19"/>
                      <a:pt x="69" y="19"/>
                    </a:cubicBezTo>
                    <a:lnTo>
                      <a:pt x="69" y="18"/>
                    </a:ln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20" name="Freeform 30"/>
              <p:cNvSpPr/>
              <p:nvPr/>
            </p:nvSpPr>
            <p:spPr bwMode="auto">
              <a:xfrm>
                <a:off x="1658651" y="2631322"/>
                <a:ext cx="667170" cy="665476"/>
              </a:xfrm>
              <a:custGeom>
                <a:avLst/>
                <a:gdLst>
                  <a:gd name="T0" fmla="*/ 162 w 166"/>
                  <a:gd name="T1" fmla="*/ 166 h 166"/>
                  <a:gd name="T2" fmla="*/ 166 w 166"/>
                  <a:gd name="T3" fmla="*/ 162 h 166"/>
                  <a:gd name="T4" fmla="*/ 166 w 166"/>
                  <a:gd name="T5" fmla="*/ 0 h 166"/>
                  <a:gd name="T6" fmla="*/ 0 w 166"/>
                  <a:gd name="T7" fmla="*/ 166 h 166"/>
                  <a:gd name="T8" fmla="*/ 162 w 166"/>
                  <a:gd name="T9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6" h="166">
                    <a:moveTo>
                      <a:pt x="162" y="166"/>
                    </a:moveTo>
                    <a:cubicBezTo>
                      <a:pt x="164" y="166"/>
                      <a:pt x="166" y="164"/>
                      <a:pt x="166" y="162"/>
                    </a:cubicBezTo>
                    <a:cubicBezTo>
                      <a:pt x="166" y="0"/>
                      <a:pt x="166" y="0"/>
                      <a:pt x="166" y="0"/>
                    </a:cubicBezTo>
                    <a:cubicBezTo>
                      <a:pt x="0" y="166"/>
                      <a:pt x="0" y="166"/>
                      <a:pt x="0" y="166"/>
                    </a:cubicBezTo>
                    <a:lnTo>
                      <a:pt x="162" y="166"/>
                    </a:lnTo>
                    <a:close/>
                  </a:path>
                </a:pathLst>
              </a:custGeom>
              <a:solidFill>
                <a:srgbClr val="FAE25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21" name="Freeform 31"/>
              <p:cNvSpPr/>
              <p:nvPr/>
            </p:nvSpPr>
            <p:spPr bwMode="auto">
              <a:xfrm>
                <a:off x="2021022" y="3720131"/>
                <a:ext cx="304799" cy="304799"/>
              </a:xfrm>
              <a:custGeom>
                <a:avLst/>
                <a:gdLst>
                  <a:gd name="T0" fmla="*/ 76 w 76"/>
                  <a:gd name="T1" fmla="*/ 0 h 76"/>
                  <a:gd name="T2" fmla="*/ 76 w 76"/>
                  <a:gd name="T3" fmla="*/ 0 h 76"/>
                  <a:gd name="T4" fmla="*/ 0 w 76"/>
                  <a:gd name="T5" fmla="*/ 76 h 76"/>
                  <a:gd name="T6" fmla="*/ 72 w 76"/>
                  <a:gd name="T7" fmla="*/ 76 h 76"/>
                  <a:gd name="T8" fmla="*/ 76 w 76"/>
                  <a:gd name="T9" fmla="*/ 72 h 76"/>
                  <a:gd name="T10" fmla="*/ 76 w 76"/>
                  <a:gd name="T11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6" h="76">
                    <a:moveTo>
                      <a:pt x="76" y="0"/>
                    </a:moveTo>
                    <a:cubicBezTo>
                      <a:pt x="76" y="0"/>
                      <a:pt x="76" y="0"/>
                      <a:pt x="76" y="0"/>
                    </a:cubicBezTo>
                    <a:cubicBezTo>
                      <a:pt x="0" y="76"/>
                      <a:pt x="0" y="76"/>
                      <a:pt x="0" y="76"/>
                    </a:cubicBezTo>
                    <a:cubicBezTo>
                      <a:pt x="72" y="76"/>
                      <a:pt x="72" y="76"/>
                      <a:pt x="72" y="76"/>
                    </a:cubicBezTo>
                    <a:cubicBezTo>
                      <a:pt x="74" y="76"/>
                      <a:pt x="76" y="75"/>
                      <a:pt x="76" y="72"/>
                    </a:cubicBezTo>
                    <a:cubicBezTo>
                      <a:pt x="76" y="0"/>
                      <a:pt x="76" y="0"/>
                      <a:pt x="76" y="0"/>
                    </a:cubicBezTo>
                  </a:path>
                </a:pathLst>
              </a:custGeom>
              <a:solidFill>
                <a:srgbClr val="54AEB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22" name="Freeform 32"/>
              <p:cNvSpPr>
                <a:spLocks noEditPoints="1"/>
              </p:cNvSpPr>
              <p:nvPr/>
            </p:nvSpPr>
            <p:spPr bwMode="auto">
              <a:xfrm>
                <a:off x="884801" y="3117306"/>
                <a:ext cx="304799" cy="301412"/>
              </a:xfrm>
              <a:custGeom>
                <a:avLst/>
                <a:gdLst>
                  <a:gd name="T0" fmla="*/ 71 w 76"/>
                  <a:gd name="T1" fmla="*/ 35 h 75"/>
                  <a:gd name="T2" fmla="*/ 74 w 76"/>
                  <a:gd name="T3" fmla="*/ 26 h 75"/>
                  <a:gd name="T4" fmla="*/ 72 w 76"/>
                  <a:gd name="T5" fmla="*/ 21 h 75"/>
                  <a:gd name="T6" fmla="*/ 63 w 76"/>
                  <a:gd name="T7" fmla="*/ 16 h 75"/>
                  <a:gd name="T8" fmla="*/ 60 w 76"/>
                  <a:gd name="T9" fmla="*/ 13 h 75"/>
                  <a:gd name="T10" fmla="*/ 56 w 76"/>
                  <a:gd name="T11" fmla="*/ 4 h 75"/>
                  <a:gd name="T12" fmla="*/ 50 w 76"/>
                  <a:gd name="T13" fmla="*/ 2 h 75"/>
                  <a:gd name="T14" fmla="*/ 40 w 76"/>
                  <a:gd name="T15" fmla="*/ 5 h 75"/>
                  <a:gd name="T16" fmla="*/ 36 w 76"/>
                  <a:gd name="T17" fmla="*/ 5 h 75"/>
                  <a:gd name="T18" fmla="*/ 27 w 76"/>
                  <a:gd name="T19" fmla="*/ 1 h 75"/>
                  <a:gd name="T20" fmla="*/ 21 w 76"/>
                  <a:gd name="T21" fmla="*/ 4 h 75"/>
                  <a:gd name="T22" fmla="*/ 16 w 76"/>
                  <a:gd name="T23" fmla="*/ 13 h 75"/>
                  <a:gd name="T24" fmla="*/ 14 w 76"/>
                  <a:gd name="T25" fmla="*/ 16 h 75"/>
                  <a:gd name="T26" fmla="*/ 5 w 76"/>
                  <a:gd name="T27" fmla="*/ 20 h 75"/>
                  <a:gd name="T28" fmla="*/ 2 w 76"/>
                  <a:gd name="T29" fmla="*/ 25 h 75"/>
                  <a:gd name="T30" fmla="*/ 5 w 76"/>
                  <a:gd name="T31" fmla="*/ 35 h 75"/>
                  <a:gd name="T32" fmla="*/ 5 w 76"/>
                  <a:gd name="T33" fmla="*/ 39 h 75"/>
                  <a:gd name="T34" fmla="*/ 2 w 76"/>
                  <a:gd name="T35" fmla="*/ 48 h 75"/>
                  <a:gd name="T36" fmla="*/ 4 w 76"/>
                  <a:gd name="T37" fmla="*/ 54 h 75"/>
                  <a:gd name="T38" fmla="*/ 14 w 76"/>
                  <a:gd name="T39" fmla="*/ 59 h 75"/>
                  <a:gd name="T40" fmla="*/ 16 w 76"/>
                  <a:gd name="T41" fmla="*/ 62 h 75"/>
                  <a:gd name="T42" fmla="*/ 20 w 76"/>
                  <a:gd name="T43" fmla="*/ 71 h 75"/>
                  <a:gd name="T44" fmla="*/ 26 w 76"/>
                  <a:gd name="T45" fmla="*/ 73 h 75"/>
                  <a:gd name="T46" fmla="*/ 36 w 76"/>
                  <a:gd name="T47" fmla="*/ 70 h 75"/>
                  <a:gd name="T48" fmla="*/ 40 w 76"/>
                  <a:gd name="T49" fmla="*/ 70 h 75"/>
                  <a:gd name="T50" fmla="*/ 49 w 76"/>
                  <a:gd name="T51" fmla="*/ 73 h 75"/>
                  <a:gd name="T52" fmla="*/ 55 w 76"/>
                  <a:gd name="T53" fmla="*/ 71 h 75"/>
                  <a:gd name="T54" fmla="*/ 60 w 76"/>
                  <a:gd name="T55" fmla="*/ 62 h 75"/>
                  <a:gd name="T56" fmla="*/ 63 w 76"/>
                  <a:gd name="T57" fmla="*/ 59 h 75"/>
                  <a:gd name="T58" fmla="*/ 71 w 76"/>
                  <a:gd name="T59" fmla="*/ 55 h 75"/>
                  <a:gd name="T60" fmla="*/ 74 w 76"/>
                  <a:gd name="T61" fmla="*/ 49 h 75"/>
                  <a:gd name="T62" fmla="*/ 71 w 76"/>
                  <a:gd name="T63" fmla="*/ 39 h 75"/>
                  <a:gd name="T64" fmla="*/ 55 w 76"/>
                  <a:gd name="T65" fmla="*/ 18 h 75"/>
                  <a:gd name="T66" fmla="*/ 33 w 76"/>
                  <a:gd name="T67" fmla="*/ 28 h 75"/>
                  <a:gd name="T68" fmla="*/ 43 w 76"/>
                  <a:gd name="T69" fmla="*/ 37 h 75"/>
                  <a:gd name="T70" fmla="*/ 38 w 76"/>
                  <a:gd name="T71" fmla="*/ 32 h 75"/>
                  <a:gd name="T72" fmla="*/ 12 w 76"/>
                  <a:gd name="T73" fmla="*/ 37 h 75"/>
                  <a:gd name="T74" fmla="*/ 27 w 76"/>
                  <a:gd name="T75" fmla="*/ 37 h 75"/>
                  <a:gd name="T76" fmla="*/ 38 w 76"/>
                  <a:gd name="T77" fmla="*/ 63 h 75"/>
                  <a:gd name="T78" fmla="*/ 38 w 76"/>
                  <a:gd name="T79" fmla="*/ 48 h 75"/>
                  <a:gd name="T80" fmla="*/ 38 w 76"/>
                  <a:gd name="T81" fmla="*/ 63 h 75"/>
                  <a:gd name="T82" fmla="*/ 49 w 76"/>
                  <a:gd name="T83" fmla="*/ 37 h 75"/>
                  <a:gd name="T84" fmla="*/ 64 w 76"/>
                  <a:gd name="T85" fmla="*/ 37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76" h="75">
                    <a:moveTo>
                      <a:pt x="76" y="39"/>
                    </a:moveTo>
                    <a:cubicBezTo>
                      <a:pt x="76" y="36"/>
                      <a:pt x="76" y="36"/>
                      <a:pt x="76" y="36"/>
                    </a:cubicBezTo>
                    <a:cubicBezTo>
                      <a:pt x="71" y="35"/>
                      <a:pt x="71" y="35"/>
                      <a:pt x="71" y="35"/>
                    </a:cubicBezTo>
                    <a:cubicBezTo>
                      <a:pt x="71" y="34"/>
                      <a:pt x="71" y="33"/>
                      <a:pt x="70" y="31"/>
                    </a:cubicBezTo>
                    <a:cubicBezTo>
                      <a:pt x="75" y="30"/>
                      <a:pt x="75" y="30"/>
                      <a:pt x="75" y="30"/>
                    </a:cubicBezTo>
                    <a:cubicBezTo>
                      <a:pt x="74" y="26"/>
                      <a:pt x="74" y="26"/>
                      <a:pt x="74" y="26"/>
                    </a:cubicBezTo>
                    <a:cubicBezTo>
                      <a:pt x="69" y="27"/>
                      <a:pt x="69" y="27"/>
                      <a:pt x="69" y="27"/>
                    </a:cubicBezTo>
                    <a:cubicBezTo>
                      <a:pt x="69" y="26"/>
                      <a:pt x="68" y="25"/>
                      <a:pt x="68" y="23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0" y="17"/>
                      <a:pt x="70" y="17"/>
                      <a:pt x="70" y="17"/>
                    </a:cubicBezTo>
                    <a:cubicBezTo>
                      <a:pt x="66" y="20"/>
                      <a:pt x="66" y="20"/>
                      <a:pt x="66" y="20"/>
                    </a:cubicBezTo>
                    <a:cubicBezTo>
                      <a:pt x="65" y="18"/>
                      <a:pt x="64" y="17"/>
                      <a:pt x="63" y="16"/>
                    </a:cubicBezTo>
                    <a:cubicBezTo>
                      <a:pt x="66" y="12"/>
                      <a:pt x="66" y="12"/>
                      <a:pt x="66" y="12"/>
                    </a:cubicBezTo>
                    <a:cubicBezTo>
                      <a:pt x="64" y="9"/>
                      <a:pt x="64" y="9"/>
                      <a:pt x="64" y="9"/>
                    </a:cubicBezTo>
                    <a:cubicBezTo>
                      <a:pt x="60" y="13"/>
                      <a:pt x="60" y="13"/>
                      <a:pt x="60" y="13"/>
                    </a:cubicBezTo>
                    <a:cubicBezTo>
                      <a:pt x="59" y="12"/>
                      <a:pt x="58" y="11"/>
                      <a:pt x="57" y="10"/>
                    </a:cubicBezTo>
                    <a:cubicBezTo>
                      <a:pt x="59" y="6"/>
                      <a:pt x="59" y="6"/>
                      <a:pt x="59" y="6"/>
                    </a:cubicBezTo>
                    <a:cubicBezTo>
                      <a:pt x="56" y="4"/>
                      <a:pt x="56" y="4"/>
                      <a:pt x="56" y="4"/>
                    </a:cubicBezTo>
                    <a:cubicBezTo>
                      <a:pt x="53" y="8"/>
                      <a:pt x="53" y="8"/>
                      <a:pt x="53" y="8"/>
                    </a:cubicBezTo>
                    <a:cubicBezTo>
                      <a:pt x="52" y="7"/>
                      <a:pt x="51" y="7"/>
                      <a:pt x="49" y="6"/>
                    </a:cubicBezTo>
                    <a:cubicBezTo>
                      <a:pt x="50" y="2"/>
                      <a:pt x="50" y="2"/>
                      <a:pt x="50" y="2"/>
                    </a:cubicBezTo>
                    <a:cubicBezTo>
                      <a:pt x="47" y="1"/>
                      <a:pt x="47" y="1"/>
                      <a:pt x="47" y="1"/>
                    </a:cubicBezTo>
                    <a:cubicBezTo>
                      <a:pt x="45" y="5"/>
                      <a:pt x="45" y="5"/>
                      <a:pt x="45" y="5"/>
                    </a:cubicBezTo>
                    <a:cubicBezTo>
                      <a:pt x="44" y="5"/>
                      <a:pt x="42" y="5"/>
                      <a:pt x="40" y="5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36" y="5"/>
                      <a:pt x="36" y="5"/>
                      <a:pt x="36" y="5"/>
                    </a:cubicBezTo>
                    <a:cubicBezTo>
                      <a:pt x="35" y="5"/>
                      <a:pt x="33" y="5"/>
                      <a:pt x="32" y="5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27" y="1"/>
                      <a:pt x="27" y="1"/>
                      <a:pt x="27" y="1"/>
                    </a:cubicBezTo>
                    <a:cubicBezTo>
                      <a:pt x="28" y="6"/>
                      <a:pt x="28" y="6"/>
                      <a:pt x="28" y="6"/>
                    </a:cubicBezTo>
                    <a:cubicBezTo>
                      <a:pt x="27" y="6"/>
                      <a:pt x="25" y="7"/>
                      <a:pt x="24" y="8"/>
                    </a:cubicBezTo>
                    <a:cubicBezTo>
                      <a:pt x="21" y="4"/>
                      <a:pt x="21" y="4"/>
                      <a:pt x="21" y="4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20" y="10"/>
                      <a:pt x="20" y="10"/>
                      <a:pt x="20" y="10"/>
                    </a:cubicBezTo>
                    <a:cubicBezTo>
                      <a:pt x="19" y="11"/>
                      <a:pt x="18" y="12"/>
                      <a:pt x="16" y="13"/>
                    </a:cubicBezTo>
                    <a:cubicBezTo>
                      <a:pt x="13" y="9"/>
                      <a:pt x="13" y="9"/>
                      <a:pt x="13" y="9"/>
                    </a:cubicBezTo>
                    <a:cubicBezTo>
                      <a:pt x="10" y="12"/>
                      <a:pt x="10" y="12"/>
                      <a:pt x="10" y="12"/>
                    </a:cubicBezTo>
                    <a:cubicBezTo>
                      <a:pt x="14" y="16"/>
                      <a:pt x="14" y="16"/>
                      <a:pt x="14" y="16"/>
                    </a:cubicBezTo>
                    <a:cubicBezTo>
                      <a:pt x="13" y="17"/>
                      <a:pt x="12" y="18"/>
                      <a:pt x="11" y="19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5" y="20"/>
                      <a:pt x="5" y="20"/>
                      <a:pt x="5" y="20"/>
                    </a:cubicBezTo>
                    <a:cubicBezTo>
                      <a:pt x="9" y="22"/>
                      <a:pt x="9" y="22"/>
                      <a:pt x="9" y="22"/>
                    </a:cubicBezTo>
                    <a:cubicBezTo>
                      <a:pt x="8" y="24"/>
                      <a:pt x="8" y="25"/>
                      <a:pt x="7" y="26"/>
                    </a:cubicBezTo>
                    <a:cubicBezTo>
                      <a:pt x="2" y="25"/>
                      <a:pt x="2" y="25"/>
                      <a:pt x="2" y="25"/>
                    </a:cubicBezTo>
                    <a:cubicBezTo>
                      <a:pt x="1" y="29"/>
                      <a:pt x="1" y="29"/>
                      <a:pt x="1" y="29"/>
                    </a:cubicBezTo>
                    <a:cubicBezTo>
                      <a:pt x="6" y="30"/>
                      <a:pt x="6" y="30"/>
                      <a:pt x="6" y="30"/>
                    </a:cubicBezTo>
                    <a:cubicBezTo>
                      <a:pt x="6" y="32"/>
                      <a:pt x="5" y="34"/>
                      <a:pt x="5" y="35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41"/>
                      <a:pt x="6" y="42"/>
                      <a:pt x="6" y="43"/>
                    </a:cubicBezTo>
                    <a:cubicBezTo>
                      <a:pt x="1" y="45"/>
                      <a:pt x="1" y="45"/>
                      <a:pt x="1" y="45"/>
                    </a:cubicBezTo>
                    <a:cubicBezTo>
                      <a:pt x="2" y="48"/>
                      <a:pt x="2" y="48"/>
                      <a:pt x="2" y="48"/>
                    </a:cubicBezTo>
                    <a:cubicBezTo>
                      <a:pt x="7" y="47"/>
                      <a:pt x="7" y="47"/>
                      <a:pt x="7" y="47"/>
                    </a:cubicBezTo>
                    <a:cubicBezTo>
                      <a:pt x="7" y="49"/>
                      <a:pt x="8" y="50"/>
                      <a:pt x="9" y="51"/>
                    </a:cubicBezTo>
                    <a:cubicBezTo>
                      <a:pt x="4" y="54"/>
                      <a:pt x="4" y="54"/>
                      <a:pt x="4" y="54"/>
                    </a:cubicBezTo>
                    <a:cubicBezTo>
                      <a:pt x="6" y="57"/>
                      <a:pt x="6" y="57"/>
                      <a:pt x="6" y="57"/>
                    </a:cubicBezTo>
                    <a:cubicBezTo>
                      <a:pt x="11" y="55"/>
                      <a:pt x="11" y="55"/>
                      <a:pt x="11" y="55"/>
                    </a:cubicBezTo>
                    <a:cubicBezTo>
                      <a:pt x="11" y="56"/>
                      <a:pt x="12" y="58"/>
                      <a:pt x="14" y="59"/>
                    </a:cubicBezTo>
                    <a:cubicBezTo>
                      <a:pt x="10" y="63"/>
                      <a:pt x="10" y="63"/>
                      <a:pt x="10" y="63"/>
                    </a:cubicBezTo>
                    <a:cubicBezTo>
                      <a:pt x="13" y="65"/>
                      <a:pt x="13" y="65"/>
                      <a:pt x="13" y="65"/>
                    </a:cubicBezTo>
                    <a:cubicBezTo>
                      <a:pt x="16" y="62"/>
                      <a:pt x="16" y="62"/>
                      <a:pt x="16" y="62"/>
                    </a:cubicBezTo>
                    <a:cubicBezTo>
                      <a:pt x="17" y="63"/>
                      <a:pt x="18" y="64"/>
                      <a:pt x="20" y="64"/>
                    </a:cubicBezTo>
                    <a:cubicBezTo>
                      <a:pt x="17" y="69"/>
                      <a:pt x="17" y="69"/>
                      <a:pt x="17" y="69"/>
                    </a:cubicBezTo>
                    <a:cubicBezTo>
                      <a:pt x="20" y="71"/>
                      <a:pt x="20" y="71"/>
                      <a:pt x="20" y="71"/>
                    </a:cubicBezTo>
                    <a:cubicBezTo>
                      <a:pt x="23" y="67"/>
                      <a:pt x="23" y="67"/>
                      <a:pt x="23" y="67"/>
                    </a:cubicBezTo>
                    <a:cubicBezTo>
                      <a:pt x="24" y="67"/>
                      <a:pt x="26" y="68"/>
                      <a:pt x="27" y="68"/>
                    </a:cubicBezTo>
                    <a:cubicBezTo>
                      <a:pt x="26" y="73"/>
                      <a:pt x="26" y="73"/>
                      <a:pt x="26" y="73"/>
                    </a:cubicBezTo>
                    <a:cubicBezTo>
                      <a:pt x="30" y="74"/>
                      <a:pt x="30" y="74"/>
                      <a:pt x="30" y="74"/>
                    </a:cubicBezTo>
                    <a:cubicBezTo>
                      <a:pt x="31" y="69"/>
                      <a:pt x="31" y="69"/>
                      <a:pt x="31" y="69"/>
                    </a:cubicBezTo>
                    <a:cubicBezTo>
                      <a:pt x="33" y="70"/>
                      <a:pt x="34" y="70"/>
                      <a:pt x="36" y="70"/>
                    </a:cubicBezTo>
                    <a:cubicBezTo>
                      <a:pt x="36" y="75"/>
                      <a:pt x="36" y="75"/>
                      <a:pt x="36" y="75"/>
                    </a:cubicBezTo>
                    <a:cubicBezTo>
                      <a:pt x="40" y="75"/>
                      <a:pt x="40" y="75"/>
                      <a:pt x="40" y="75"/>
                    </a:cubicBezTo>
                    <a:cubicBezTo>
                      <a:pt x="40" y="70"/>
                      <a:pt x="40" y="70"/>
                      <a:pt x="40" y="70"/>
                    </a:cubicBezTo>
                    <a:cubicBezTo>
                      <a:pt x="42" y="70"/>
                      <a:pt x="43" y="70"/>
                      <a:pt x="44" y="70"/>
                    </a:cubicBezTo>
                    <a:cubicBezTo>
                      <a:pt x="46" y="74"/>
                      <a:pt x="46" y="74"/>
                      <a:pt x="46" y="74"/>
                    </a:cubicBezTo>
                    <a:cubicBezTo>
                      <a:pt x="49" y="73"/>
                      <a:pt x="49" y="73"/>
                      <a:pt x="49" y="73"/>
                    </a:cubicBezTo>
                    <a:cubicBezTo>
                      <a:pt x="48" y="69"/>
                      <a:pt x="48" y="69"/>
                      <a:pt x="48" y="69"/>
                    </a:cubicBezTo>
                    <a:cubicBezTo>
                      <a:pt x="50" y="68"/>
                      <a:pt x="51" y="68"/>
                      <a:pt x="52" y="67"/>
                    </a:cubicBezTo>
                    <a:cubicBezTo>
                      <a:pt x="55" y="71"/>
                      <a:pt x="55" y="71"/>
                      <a:pt x="55" y="71"/>
                    </a:cubicBezTo>
                    <a:cubicBezTo>
                      <a:pt x="58" y="69"/>
                      <a:pt x="58" y="69"/>
                      <a:pt x="58" y="69"/>
                    </a:cubicBezTo>
                    <a:cubicBezTo>
                      <a:pt x="56" y="65"/>
                      <a:pt x="56" y="65"/>
                      <a:pt x="56" y="65"/>
                    </a:cubicBezTo>
                    <a:cubicBezTo>
                      <a:pt x="57" y="64"/>
                      <a:pt x="59" y="63"/>
                      <a:pt x="60" y="62"/>
                    </a:cubicBezTo>
                    <a:cubicBezTo>
                      <a:pt x="64" y="65"/>
                      <a:pt x="64" y="65"/>
                      <a:pt x="64" y="65"/>
                    </a:cubicBezTo>
                    <a:cubicBezTo>
                      <a:pt x="66" y="63"/>
                      <a:pt x="66" y="63"/>
                      <a:pt x="66" y="63"/>
                    </a:cubicBezTo>
                    <a:cubicBezTo>
                      <a:pt x="63" y="59"/>
                      <a:pt x="63" y="59"/>
                      <a:pt x="63" y="59"/>
                    </a:cubicBezTo>
                    <a:cubicBezTo>
                      <a:pt x="64" y="58"/>
                      <a:pt x="64" y="57"/>
                      <a:pt x="65" y="56"/>
                    </a:cubicBezTo>
                    <a:cubicBezTo>
                      <a:pt x="70" y="58"/>
                      <a:pt x="70" y="58"/>
                      <a:pt x="70" y="58"/>
                    </a:cubicBezTo>
                    <a:cubicBezTo>
                      <a:pt x="71" y="55"/>
                      <a:pt x="71" y="55"/>
                      <a:pt x="71" y="55"/>
                    </a:cubicBezTo>
                    <a:cubicBezTo>
                      <a:pt x="67" y="52"/>
                      <a:pt x="67" y="52"/>
                      <a:pt x="67" y="52"/>
                    </a:cubicBezTo>
                    <a:cubicBezTo>
                      <a:pt x="68" y="51"/>
                      <a:pt x="69" y="50"/>
                      <a:pt x="69" y="48"/>
                    </a:cubicBezTo>
                    <a:cubicBezTo>
                      <a:pt x="74" y="49"/>
                      <a:pt x="74" y="49"/>
                      <a:pt x="74" y="49"/>
                    </a:cubicBezTo>
                    <a:cubicBezTo>
                      <a:pt x="75" y="46"/>
                      <a:pt x="75" y="46"/>
                      <a:pt x="75" y="46"/>
                    </a:cubicBezTo>
                    <a:cubicBezTo>
                      <a:pt x="70" y="44"/>
                      <a:pt x="70" y="44"/>
                      <a:pt x="70" y="44"/>
                    </a:cubicBezTo>
                    <a:cubicBezTo>
                      <a:pt x="71" y="43"/>
                      <a:pt x="71" y="41"/>
                      <a:pt x="71" y="39"/>
                    </a:cubicBezTo>
                    <a:lnTo>
                      <a:pt x="76" y="39"/>
                    </a:lnTo>
                    <a:close/>
                    <a:moveTo>
                      <a:pt x="38" y="11"/>
                    </a:moveTo>
                    <a:cubicBezTo>
                      <a:pt x="45" y="11"/>
                      <a:pt x="51" y="14"/>
                      <a:pt x="55" y="18"/>
                    </a:cubicBezTo>
                    <a:cubicBezTo>
                      <a:pt x="44" y="29"/>
                      <a:pt x="44" y="29"/>
                      <a:pt x="44" y="29"/>
                    </a:cubicBezTo>
                    <a:cubicBezTo>
                      <a:pt x="43" y="27"/>
                      <a:pt x="40" y="27"/>
                      <a:pt x="38" y="27"/>
                    </a:cubicBezTo>
                    <a:cubicBezTo>
                      <a:pt x="36" y="27"/>
                      <a:pt x="34" y="27"/>
                      <a:pt x="33" y="28"/>
                    </a:cubicBezTo>
                    <a:cubicBezTo>
                      <a:pt x="22" y="17"/>
                      <a:pt x="22" y="17"/>
                      <a:pt x="22" y="17"/>
                    </a:cubicBezTo>
                    <a:cubicBezTo>
                      <a:pt x="26" y="13"/>
                      <a:pt x="32" y="11"/>
                      <a:pt x="38" y="11"/>
                    </a:cubicBezTo>
                    <a:close/>
                    <a:moveTo>
                      <a:pt x="43" y="37"/>
                    </a:moveTo>
                    <a:cubicBezTo>
                      <a:pt x="43" y="40"/>
                      <a:pt x="41" y="42"/>
                      <a:pt x="38" y="42"/>
                    </a:cubicBezTo>
                    <a:cubicBezTo>
                      <a:pt x="35" y="42"/>
                      <a:pt x="33" y="40"/>
                      <a:pt x="33" y="37"/>
                    </a:cubicBezTo>
                    <a:cubicBezTo>
                      <a:pt x="33" y="35"/>
                      <a:pt x="35" y="32"/>
                      <a:pt x="38" y="32"/>
                    </a:cubicBezTo>
                    <a:cubicBezTo>
                      <a:pt x="41" y="32"/>
                      <a:pt x="43" y="35"/>
                      <a:pt x="43" y="37"/>
                    </a:cubicBezTo>
                    <a:close/>
                    <a:moveTo>
                      <a:pt x="19" y="54"/>
                    </a:moveTo>
                    <a:cubicBezTo>
                      <a:pt x="15" y="50"/>
                      <a:pt x="12" y="44"/>
                      <a:pt x="12" y="37"/>
                    </a:cubicBezTo>
                    <a:cubicBezTo>
                      <a:pt x="12" y="31"/>
                      <a:pt x="15" y="24"/>
                      <a:pt x="19" y="20"/>
                    </a:cubicBezTo>
                    <a:cubicBezTo>
                      <a:pt x="30" y="31"/>
                      <a:pt x="30" y="31"/>
                      <a:pt x="30" y="31"/>
                    </a:cubicBezTo>
                    <a:cubicBezTo>
                      <a:pt x="28" y="32"/>
                      <a:pt x="27" y="35"/>
                      <a:pt x="27" y="37"/>
                    </a:cubicBezTo>
                    <a:cubicBezTo>
                      <a:pt x="27" y="40"/>
                      <a:pt x="28" y="42"/>
                      <a:pt x="29" y="44"/>
                    </a:cubicBezTo>
                    <a:lnTo>
                      <a:pt x="19" y="54"/>
                    </a:lnTo>
                    <a:close/>
                    <a:moveTo>
                      <a:pt x="38" y="63"/>
                    </a:moveTo>
                    <a:cubicBezTo>
                      <a:pt x="32" y="63"/>
                      <a:pt x="26" y="61"/>
                      <a:pt x="21" y="57"/>
                    </a:cubicBezTo>
                    <a:cubicBezTo>
                      <a:pt x="32" y="46"/>
                      <a:pt x="32" y="46"/>
                      <a:pt x="32" y="46"/>
                    </a:cubicBezTo>
                    <a:cubicBezTo>
                      <a:pt x="34" y="47"/>
                      <a:pt x="36" y="48"/>
                      <a:pt x="38" y="48"/>
                    </a:cubicBezTo>
                    <a:cubicBezTo>
                      <a:pt x="41" y="48"/>
                      <a:pt x="43" y="47"/>
                      <a:pt x="45" y="46"/>
                    </a:cubicBezTo>
                    <a:cubicBezTo>
                      <a:pt x="56" y="56"/>
                      <a:pt x="56" y="56"/>
                      <a:pt x="56" y="56"/>
                    </a:cubicBezTo>
                    <a:cubicBezTo>
                      <a:pt x="51" y="61"/>
                      <a:pt x="45" y="63"/>
                      <a:pt x="38" y="63"/>
                    </a:cubicBezTo>
                    <a:close/>
                    <a:moveTo>
                      <a:pt x="58" y="54"/>
                    </a:moveTo>
                    <a:cubicBezTo>
                      <a:pt x="47" y="43"/>
                      <a:pt x="47" y="43"/>
                      <a:pt x="47" y="43"/>
                    </a:cubicBezTo>
                    <a:cubicBezTo>
                      <a:pt x="48" y="41"/>
                      <a:pt x="49" y="39"/>
                      <a:pt x="49" y="37"/>
                    </a:cubicBezTo>
                    <a:cubicBezTo>
                      <a:pt x="49" y="35"/>
                      <a:pt x="48" y="33"/>
                      <a:pt x="47" y="31"/>
                    </a:cubicBezTo>
                    <a:cubicBezTo>
                      <a:pt x="58" y="20"/>
                      <a:pt x="58" y="20"/>
                      <a:pt x="58" y="20"/>
                    </a:cubicBezTo>
                    <a:cubicBezTo>
                      <a:pt x="62" y="25"/>
                      <a:pt x="64" y="31"/>
                      <a:pt x="64" y="37"/>
                    </a:cubicBezTo>
                    <a:cubicBezTo>
                      <a:pt x="64" y="44"/>
                      <a:pt x="62" y="49"/>
                      <a:pt x="58" y="54"/>
                    </a:cubicBez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23" name="Freeform 33"/>
              <p:cNvSpPr>
                <a:spLocks noEditPoints="1"/>
              </p:cNvSpPr>
              <p:nvPr/>
            </p:nvSpPr>
            <p:spPr bwMode="auto">
              <a:xfrm>
                <a:off x="2591673" y="2429816"/>
                <a:ext cx="264159" cy="44027"/>
              </a:xfrm>
              <a:custGeom>
                <a:avLst/>
                <a:gdLst>
                  <a:gd name="T0" fmla="*/ 61 w 66"/>
                  <a:gd name="T1" fmla="*/ 11 h 11"/>
                  <a:gd name="T2" fmla="*/ 6 w 66"/>
                  <a:gd name="T3" fmla="*/ 11 h 11"/>
                  <a:gd name="T4" fmla="*/ 0 w 66"/>
                  <a:gd name="T5" fmla="*/ 6 h 11"/>
                  <a:gd name="T6" fmla="*/ 6 w 66"/>
                  <a:gd name="T7" fmla="*/ 0 h 11"/>
                  <a:gd name="T8" fmla="*/ 61 w 66"/>
                  <a:gd name="T9" fmla="*/ 0 h 11"/>
                  <a:gd name="T10" fmla="*/ 66 w 66"/>
                  <a:gd name="T11" fmla="*/ 6 h 11"/>
                  <a:gd name="T12" fmla="*/ 61 w 66"/>
                  <a:gd name="T13" fmla="*/ 11 h 11"/>
                  <a:gd name="T14" fmla="*/ 6 w 66"/>
                  <a:gd name="T15" fmla="*/ 3 h 11"/>
                  <a:gd name="T16" fmla="*/ 3 w 66"/>
                  <a:gd name="T17" fmla="*/ 6 h 11"/>
                  <a:gd name="T18" fmla="*/ 6 w 66"/>
                  <a:gd name="T19" fmla="*/ 8 h 11"/>
                  <a:gd name="T20" fmla="*/ 61 w 66"/>
                  <a:gd name="T21" fmla="*/ 8 h 11"/>
                  <a:gd name="T22" fmla="*/ 64 w 66"/>
                  <a:gd name="T23" fmla="*/ 6 h 11"/>
                  <a:gd name="T24" fmla="*/ 61 w 66"/>
                  <a:gd name="T25" fmla="*/ 3 h 11"/>
                  <a:gd name="T26" fmla="*/ 6 w 66"/>
                  <a:gd name="T27" fmla="*/ 3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6" h="11">
                    <a:moveTo>
                      <a:pt x="61" y="11"/>
                    </a:moveTo>
                    <a:cubicBezTo>
                      <a:pt x="6" y="11"/>
                      <a:pt x="6" y="11"/>
                      <a:pt x="6" y="11"/>
                    </a:cubicBezTo>
                    <a:cubicBezTo>
                      <a:pt x="3" y="11"/>
                      <a:pt x="0" y="9"/>
                      <a:pt x="0" y="6"/>
                    </a:cubicBezTo>
                    <a:cubicBezTo>
                      <a:pt x="0" y="3"/>
                      <a:pt x="3" y="0"/>
                      <a:pt x="6" y="0"/>
                    </a:cubicBezTo>
                    <a:cubicBezTo>
                      <a:pt x="61" y="0"/>
                      <a:pt x="61" y="0"/>
                      <a:pt x="61" y="0"/>
                    </a:cubicBezTo>
                    <a:cubicBezTo>
                      <a:pt x="64" y="0"/>
                      <a:pt x="66" y="3"/>
                      <a:pt x="66" y="6"/>
                    </a:cubicBezTo>
                    <a:cubicBezTo>
                      <a:pt x="66" y="9"/>
                      <a:pt x="64" y="11"/>
                      <a:pt x="61" y="11"/>
                    </a:cubicBezTo>
                    <a:close/>
                    <a:moveTo>
                      <a:pt x="6" y="3"/>
                    </a:moveTo>
                    <a:cubicBezTo>
                      <a:pt x="4" y="3"/>
                      <a:pt x="3" y="4"/>
                      <a:pt x="3" y="6"/>
                    </a:cubicBezTo>
                    <a:cubicBezTo>
                      <a:pt x="3" y="7"/>
                      <a:pt x="4" y="8"/>
                      <a:pt x="6" y="8"/>
                    </a:cubicBezTo>
                    <a:cubicBezTo>
                      <a:pt x="61" y="8"/>
                      <a:pt x="61" y="8"/>
                      <a:pt x="61" y="8"/>
                    </a:cubicBezTo>
                    <a:cubicBezTo>
                      <a:pt x="62" y="8"/>
                      <a:pt x="64" y="7"/>
                      <a:pt x="64" y="6"/>
                    </a:cubicBezTo>
                    <a:cubicBezTo>
                      <a:pt x="64" y="4"/>
                      <a:pt x="62" y="3"/>
                      <a:pt x="61" y="3"/>
                    </a:cubicBezTo>
                    <a:lnTo>
                      <a:pt x="6" y="3"/>
                    </a:ln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24" name="Freeform 34"/>
              <p:cNvSpPr>
                <a:spLocks noEditPoints="1"/>
              </p:cNvSpPr>
              <p:nvPr/>
            </p:nvSpPr>
            <p:spPr bwMode="auto">
              <a:xfrm>
                <a:off x="2591673" y="2324830"/>
                <a:ext cx="44027" cy="96520"/>
              </a:xfrm>
              <a:custGeom>
                <a:avLst/>
                <a:gdLst>
                  <a:gd name="T0" fmla="*/ 6 w 11"/>
                  <a:gd name="T1" fmla="*/ 24 h 24"/>
                  <a:gd name="T2" fmla="*/ 0 w 11"/>
                  <a:gd name="T3" fmla="*/ 19 h 24"/>
                  <a:gd name="T4" fmla="*/ 0 w 11"/>
                  <a:gd name="T5" fmla="*/ 5 h 24"/>
                  <a:gd name="T6" fmla="*/ 6 w 11"/>
                  <a:gd name="T7" fmla="*/ 0 h 24"/>
                  <a:gd name="T8" fmla="*/ 11 w 11"/>
                  <a:gd name="T9" fmla="*/ 5 h 24"/>
                  <a:gd name="T10" fmla="*/ 11 w 11"/>
                  <a:gd name="T11" fmla="*/ 19 h 24"/>
                  <a:gd name="T12" fmla="*/ 6 w 11"/>
                  <a:gd name="T13" fmla="*/ 24 h 24"/>
                  <a:gd name="T14" fmla="*/ 6 w 11"/>
                  <a:gd name="T15" fmla="*/ 3 h 24"/>
                  <a:gd name="T16" fmla="*/ 3 w 11"/>
                  <a:gd name="T17" fmla="*/ 5 h 24"/>
                  <a:gd name="T18" fmla="*/ 3 w 11"/>
                  <a:gd name="T19" fmla="*/ 19 h 24"/>
                  <a:gd name="T20" fmla="*/ 6 w 11"/>
                  <a:gd name="T21" fmla="*/ 21 h 24"/>
                  <a:gd name="T22" fmla="*/ 8 w 11"/>
                  <a:gd name="T23" fmla="*/ 19 h 24"/>
                  <a:gd name="T24" fmla="*/ 8 w 11"/>
                  <a:gd name="T25" fmla="*/ 5 h 24"/>
                  <a:gd name="T26" fmla="*/ 6 w 11"/>
                  <a:gd name="T27" fmla="*/ 3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" h="24">
                    <a:moveTo>
                      <a:pt x="6" y="24"/>
                    </a:moveTo>
                    <a:cubicBezTo>
                      <a:pt x="3" y="24"/>
                      <a:pt x="0" y="22"/>
                      <a:pt x="0" y="19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3" y="0"/>
                      <a:pt x="6" y="0"/>
                    </a:cubicBezTo>
                    <a:cubicBezTo>
                      <a:pt x="9" y="0"/>
                      <a:pt x="11" y="2"/>
                      <a:pt x="11" y="5"/>
                    </a:cubicBezTo>
                    <a:cubicBezTo>
                      <a:pt x="11" y="19"/>
                      <a:pt x="11" y="19"/>
                      <a:pt x="11" y="19"/>
                    </a:cubicBezTo>
                    <a:cubicBezTo>
                      <a:pt x="11" y="22"/>
                      <a:pt x="9" y="24"/>
                      <a:pt x="6" y="24"/>
                    </a:cubicBezTo>
                    <a:close/>
                    <a:moveTo>
                      <a:pt x="6" y="3"/>
                    </a:moveTo>
                    <a:cubicBezTo>
                      <a:pt x="4" y="3"/>
                      <a:pt x="3" y="4"/>
                      <a:pt x="3" y="5"/>
                    </a:cubicBezTo>
                    <a:cubicBezTo>
                      <a:pt x="3" y="19"/>
                      <a:pt x="3" y="19"/>
                      <a:pt x="3" y="19"/>
                    </a:cubicBezTo>
                    <a:cubicBezTo>
                      <a:pt x="3" y="20"/>
                      <a:pt x="4" y="21"/>
                      <a:pt x="6" y="21"/>
                    </a:cubicBezTo>
                    <a:cubicBezTo>
                      <a:pt x="7" y="21"/>
                      <a:pt x="8" y="20"/>
                      <a:pt x="8" y="19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4"/>
                      <a:pt x="7" y="3"/>
                      <a:pt x="6" y="3"/>
                    </a:cubicBez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25" name="Freeform 35"/>
              <p:cNvSpPr>
                <a:spLocks noEditPoints="1"/>
              </p:cNvSpPr>
              <p:nvPr/>
            </p:nvSpPr>
            <p:spPr bwMode="auto">
              <a:xfrm>
                <a:off x="2647553" y="2289271"/>
                <a:ext cx="44027" cy="132079"/>
              </a:xfrm>
              <a:custGeom>
                <a:avLst/>
                <a:gdLst>
                  <a:gd name="T0" fmla="*/ 5 w 11"/>
                  <a:gd name="T1" fmla="*/ 33 h 33"/>
                  <a:gd name="T2" fmla="*/ 0 w 11"/>
                  <a:gd name="T3" fmla="*/ 28 h 33"/>
                  <a:gd name="T4" fmla="*/ 0 w 11"/>
                  <a:gd name="T5" fmla="*/ 5 h 33"/>
                  <a:gd name="T6" fmla="*/ 5 w 11"/>
                  <a:gd name="T7" fmla="*/ 0 h 33"/>
                  <a:gd name="T8" fmla="*/ 11 w 11"/>
                  <a:gd name="T9" fmla="*/ 5 h 33"/>
                  <a:gd name="T10" fmla="*/ 11 w 11"/>
                  <a:gd name="T11" fmla="*/ 28 h 33"/>
                  <a:gd name="T12" fmla="*/ 5 w 11"/>
                  <a:gd name="T13" fmla="*/ 33 h 33"/>
                  <a:gd name="T14" fmla="*/ 5 w 11"/>
                  <a:gd name="T15" fmla="*/ 2 h 33"/>
                  <a:gd name="T16" fmla="*/ 3 w 11"/>
                  <a:gd name="T17" fmla="*/ 5 h 33"/>
                  <a:gd name="T18" fmla="*/ 3 w 11"/>
                  <a:gd name="T19" fmla="*/ 28 h 33"/>
                  <a:gd name="T20" fmla="*/ 5 w 11"/>
                  <a:gd name="T21" fmla="*/ 30 h 33"/>
                  <a:gd name="T22" fmla="*/ 8 w 11"/>
                  <a:gd name="T23" fmla="*/ 28 h 33"/>
                  <a:gd name="T24" fmla="*/ 8 w 11"/>
                  <a:gd name="T25" fmla="*/ 5 h 33"/>
                  <a:gd name="T26" fmla="*/ 5 w 11"/>
                  <a:gd name="T27" fmla="*/ 2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" h="33">
                    <a:moveTo>
                      <a:pt x="5" y="33"/>
                    </a:moveTo>
                    <a:cubicBezTo>
                      <a:pt x="2" y="33"/>
                      <a:pt x="0" y="31"/>
                      <a:pt x="0" y="28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8" y="0"/>
                      <a:pt x="11" y="2"/>
                      <a:pt x="11" y="5"/>
                    </a:cubicBezTo>
                    <a:cubicBezTo>
                      <a:pt x="11" y="28"/>
                      <a:pt x="11" y="28"/>
                      <a:pt x="11" y="28"/>
                    </a:cubicBezTo>
                    <a:cubicBezTo>
                      <a:pt x="11" y="31"/>
                      <a:pt x="8" y="33"/>
                      <a:pt x="5" y="33"/>
                    </a:cubicBezTo>
                    <a:close/>
                    <a:moveTo>
                      <a:pt x="5" y="2"/>
                    </a:moveTo>
                    <a:cubicBezTo>
                      <a:pt x="4" y="2"/>
                      <a:pt x="3" y="4"/>
                      <a:pt x="3" y="5"/>
                    </a:cubicBezTo>
                    <a:cubicBezTo>
                      <a:pt x="3" y="28"/>
                      <a:pt x="3" y="28"/>
                      <a:pt x="3" y="28"/>
                    </a:cubicBezTo>
                    <a:cubicBezTo>
                      <a:pt x="3" y="29"/>
                      <a:pt x="4" y="30"/>
                      <a:pt x="5" y="30"/>
                    </a:cubicBezTo>
                    <a:cubicBezTo>
                      <a:pt x="7" y="30"/>
                      <a:pt x="8" y="29"/>
                      <a:pt x="8" y="28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4"/>
                      <a:pt x="7" y="2"/>
                      <a:pt x="5" y="2"/>
                    </a:cubicBez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26" name="Freeform 36"/>
              <p:cNvSpPr>
                <a:spLocks noEditPoints="1"/>
              </p:cNvSpPr>
              <p:nvPr/>
            </p:nvSpPr>
            <p:spPr bwMode="auto">
              <a:xfrm>
                <a:off x="2703433" y="2253711"/>
                <a:ext cx="40640" cy="167639"/>
              </a:xfrm>
              <a:custGeom>
                <a:avLst/>
                <a:gdLst>
                  <a:gd name="T0" fmla="*/ 5 w 10"/>
                  <a:gd name="T1" fmla="*/ 42 h 42"/>
                  <a:gd name="T2" fmla="*/ 0 w 10"/>
                  <a:gd name="T3" fmla="*/ 37 h 42"/>
                  <a:gd name="T4" fmla="*/ 0 w 10"/>
                  <a:gd name="T5" fmla="*/ 6 h 42"/>
                  <a:gd name="T6" fmla="*/ 5 w 10"/>
                  <a:gd name="T7" fmla="*/ 0 h 42"/>
                  <a:gd name="T8" fmla="*/ 10 w 10"/>
                  <a:gd name="T9" fmla="*/ 6 h 42"/>
                  <a:gd name="T10" fmla="*/ 10 w 10"/>
                  <a:gd name="T11" fmla="*/ 37 h 42"/>
                  <a:gd name="T12" fmla="*/ 5 w 10"/>
                  <a:gd name="T13" fmla="*/ 42 h 42"/>
                  <a:gd name="T14" fmla="*/ 5 w 10"/>
                  <a:gd name="T15" fmla="*/ 3 h 42"/>
                  <a:gd name="T16" fmla="*/ 2 w 10"/>
                  <a:gd name="T17" fmla="*/ 6 h 42"/>
                  <a:gd name="T18" fmla="*/ 2 w 10"/>
                  <a:gd name="T19" fmla="*/ 37 h 42"/>
                  <a:gd name="T20" fmla="*/ 5 w 10"/>
                  <a:gd name="T21" fmla="*/ 39 h 42"/>
                  <a:gd name="T22" fmla="*/ 8 w 10"/>
                  <a:gd name="T23" fmla="*/ 37 h 42"/>
                  <a:gd name="T24" fmla="*/ 8 w 10"/>
                  <a:gd name="T25" fmla="*/ 6 h 42"/>
                  <a:gd name="T26" fmla="*/ 5 w 10"/>
                  <a:gd name="T27" fmla="*/ 3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" h="42">
                    <a:moveTo>
                      <a:pt x="5" y="42"/>
                    </a:moveTo>
                    <a:cubicBezTo>
                      <a:pt x="2" y="42"/>
                      <a:pt x="0" y="40"/>
                      <a:pt x="0" y="37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2" y="0"/>
                      <a:pt x="5" y="0"/>
                    </a:cubicBezTo>
                    <a:cubicBezTo>
                      <a:pt x="8" y="0"/>
                      <a:pt x="10" y="3"/>
                      <a:pt x="10" y="6"/>
                    </a:cubicBezTo>
                    <a:cubicBezTo>
                      <a:pt x="10" y="37"/>
                      <a:pt x="10" y="37"/>
                      <a:pt x="10" y="37"/>
                    </a:cubicBezTo>
                    <a:cubicBezTo>
                      <a:pt x="10" y="40"/>
                      <a:pt x="8" y="42"/>
                      <a:pt x="5" y="42"/>
                    </a:cubicBezTo>
                    <a:close/>
                    <a:moveTo>
                      <a:pt x="5" y="3"/>
                    </a:moveTo>
                    <a:cubicBezTo>
                      <a:pt x="4" y="3"/>
                      <a:pt x="2" y="4"/>
                      <a:pt x="2" y="6"/>
                    </a:cubicBezTo>
                    <a:cubicBezTo>
                      <a:pt x="2" y="37"/>
                      <a:pt x="2" y="37"/>
                      <a:pt x="2" y="37"/>
                    </a:cubicBezTo>
                    <a:cubicBezTo>
                      <a:pt x="2" y="38"/>
                      <a:pt x="4" y="39"/>
                      <a:pt x="5" y="39"/>
                    </a:cubicBezTo>
                    <a:cubicBezTo>
                      <a:pt x="6" y="39"/>
                      <a:pt x="8" y="38"/>
                      <a:pt x="8" y="37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4"/>
                      <a:pt x="6" y="3"/>
                      <a:pt x="5" y="3"/>
                    </a:cubicBez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27" name="Freeform 37"/>
              <p:cNvSpPr>
                <a:spLocks noEditPoints="1"/>
              </p:cNvSpPr>
              <p:nvPr/>
            </p:nvSpPr>
            <p:spPr bwMode="auto">
              <a:xfrm>
                <a:off x="2755926" y="2216457"/>
                <a:ext cx="44027" cy="204892"/>
              </a:xfrm>
              <a:custGeom>
                <a:avLst/>
                <a:gdLst>
                  <a:gd name="T0" fmla="*/ 6 w 11"/>
                  <a:gd name="T1" fmla="*/ 51 h 51"/>
                  <a:gd name="T2" fmla="*/ 0 w 11"/>
                  <a:gd name="T3" fmla="*/ 46 h 51"/>
                  <a:gd name="T4" fmla="*/ 0 w 11"/>
                  <a:gd name="T5" fmla="*/ 5 h 51"/>
                  <a:gd name="T6" fmla="*/ 6 w 11"/>
                  <a:gd name="T7" fmla="*/ 0 h 51"/>
                  <a:gd name="T8" fmla="*/ 11 w 11"/>
                  <a:gd name="T9" fmla="*/ 5 h 51"/>
                  <a:gd name="T10" fmla="*/ 11 w 11"/>
                  <a:gd name="T11" fmla="*/ 46 h 51"/>
                  <a:gd name="T12" fmla="*/ 6 w 11"/>
                  <a:gd name="T13" fmla="*/ 51 h 51"/>
                  <a:gd name="T14" fmla="*/ 6 w 11"/>
                  <a:gd name="T15" fmla="*/ 3 h 51"/>
                  <a:gd name="T16" fmla="*/ 3 w 11"/>
                  <a:gd name="T17" fmla="*/ 5 h 51"/>
                  <a:gd name="T18" fmla="*/ 3 w 11"/>
                  <a:gd name="T19" fmla="*/ 46 h 51"/>
                  <a:gd name="T20" fmla="*/ 6 w 11"/>
                  <a:gd name="T21" fmla="*/ 48 h 51"/>
                  <a:gd name="T22" fmla="*/ 8 w 11"/>
                  <a:gd name="T23" fmla="*/ 46 h 51"/>
                  <a:gd name="T24" fmla="*/ 8 w 11"/>
                  <a:gd name="T25" fmla="*/ 5 h 51"/>
                  <a:gd name="T26" fmla="*/ 6 w 11"/>
                  <a:gd name="T27" fmla="*/ 3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" h="51">
                    <a:moveTo>
                      <a:pt x="6" y="51"/>
                    </a:moveTo>
                    <a:cubicBezTo>
                      <a:pt x="3" y="51"/>
                      <a:pt x="0" y="49"/>
                      <a:pt x="0" y="46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3" y="0"/>
                      <a:pt x="6" y="0"/>
                    </a:cubicBezTo>
                    <a:cubicBezTo>
                      <a:pt x="9" y="0"/>
                      <a:pt x="11" y="2"/>
                      <a:pt x="11" y="5"/>
                    </a:cubicBezTo>
                    <a:cubicBezTo>
                      <a:pt x="11" y="46"/>
                      <a:pt x="11" y="46"/>
                      <a:pt x="11" y="46"/>
                    </a:cubicBezTo>
                    <a:cubicBezTo>
                      <a:pt x="11" y="49"/>
                      <a:pt x="9" y="51"/>
                      <a:pt x="6" y="51"/>
                    </a:cubicBezTo>
                    <a:close/>
                    <a:moveTo>
                      <a:pt x="6" y="3"/>
                    </a:moveTo>
                    <a:cubicBezTo>
                      <a:pt x="4" y="3"/>
                      <a:pt x="3" y="4"/>
                      <a:pt x="3" y="5"/>
                    </a:cubicBezTo>
                    <a:cubicBezTo>
                      <a:pt x="3" y="46"/>
                      <a:pt x="3" y="46"/>
                      <a:pt x="3" y="46"/>
                    </a:cubicBezTo>
                    <a:cubicBezTo>
                      <a:pt x="3" y="47"/>
                      <a:pt x="4" y="48"/>
                      <a:pt x="6" y="48"/>
                    </a:cubicBezTo>
                    <a:cubicBezTo>
                      <a:pt x="7" y="48"/>
                      <a:pt x="8" y="47"/>
                      <a:pt x="8" y="46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4"/>
                      <a:pt x="7" y="3"/>
                      <a:pt x="6" y="3"/>
                    </a:cubicBez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28" name="Freeform 38"/>
              <p:cNvSpPr>
                <a:spLocks noEditPoints="1"/>
              </p:cNvSpPr>
              <p:nvPr/>
            </p:nvSpPr>
            <p:spPr bwMode="auto">
              <a:xfrm>
                <a:off x="2815192" y="2248630"/>
                <a:ext cx="40640" cy="172719"/>
              </a:xfrm>
              <a:custGeom>
                <a:avLst/>
                <a:gdLst>
                  <a:gd name="T0" fmla="*/ 5 w 10"/>
                  <a:gd name="T1" fmla="*/ 43 h 43"/>
                  <a:gd name="T2" fmla="*/ 0 w 10"/>
                  <a:gd name="T3" fmla="*/ 38 h 43"/>
                  <a:gd name="T4" fmla="*/ 0 w 10"/>
                  <a:gd name="T5" fmla="*/ 5 h 43"/>
                  <a:gd name="T6" fmla="*/ 5 w 10"/>
                  <a:gd name="T7" fmla="*/ 0 h 43"/>
                  <a:gd name="T8" fmla="*/ 10 w 10"/>
                  <a:gd name="T9" fmla="*/ 5 h 43"/>
                  <a:gd name="T10" fmla="*/ 10 w 10"/>
                  <a:gd name="T11" fmla="*/ 38 h 43"/>
                  <a:gd name="T12" fmla="*/ 5 w 10"/>
                  <a:gd name="T13" fmla="*/ 43 h 43"/>
                  <a:gd name="T14" fmla="*/ 5 w 10"/>
                  <a:gd name="T15" fmla="*/ 3 h 43"/>
                  <a:gd name="T16" fmla="*/ 3 w 10"/>
                  <a:gd name="T17" fmla="*/ 5 h 43"/>
                  <a:gd name="T18" fmla="*/ 3 w 10"/>
                  <a:gd name="T19" fmla="*/ 38 h 43"/>
                  <a:gd name="T20" fmla="*/ 5 w 10"/>
                  <a:gd name="T21" fmla="*/ 40 h 43"/>
                  <a:gd name="T22" fmla="*/ 8 w 10"/>
                  <a:gd name="T23" fmla="*/ 38 h 43"/>
                  <a:gd name="T24" fmla="*/ 8 w 10"/>
                  <a:gd name="T25" fmla="*/ 5 h 43"/>
                  <a:gd name="T26" fmla="*/ 5 w 10"/>
                  <a:gd name="T27" fmla="*/ 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" h="43">
                    <a:moveTo>
                      <a:pt x="5" y="43"/>
                    </a:moveTo>
                    <a:cubicBezTo>
                      <a:pt x="2" y="43"/>
                      <a:pt x="0" y="41"/>
                      <a:pt x="0" y="38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8" y="0"/>
                      <a:pt x="10" y="2"/>
                      <a:pt x="10" y="5"/>
                    </a:cubicBezTo>
                    <a:cubicBezTo>
                      <a:pt x="10" y="38"/>
                      <a:pt x="10" y="38"/>
                      <a:pt x="10" y="38"/>
                    </a:cubicBezTo>
                    <a:cubicBezTo>
                      <a:pt x="10" y="41"/>
                      <a:pt x="8" y="43"/>
                      <a:pt x="5" y="43"/>
                    </a:cubicBezTo>
                    <a:close/>
                    <a:moveTo>
                      <a:pt x="5" y="3"/>
                    </a:moveTo>
                    <a:cubicBezTo>
                      <a:pt x="4" y="3"/>
                      <a:pt x="3" y="4"/>
                      <a:pt x="3" y="5"/>
                    </a:cubicBezTo>
                    <a:cubicBezTo>
                      <a:pt x="3" y="38"/>
                      <a:pt x="3" y="38"/>
                      <a:pt x="3" y="38"/>
                    </a:cubicBezTo>
                    <a:cubicBezTo>
                      <a:pt x="3" y="39"/>
                      <a:pt x="4" y="40"/>
                      <a:pt x="5" y="40"/>
                    </a:cubicBezTo>
                    <a:cubicBezTo>
                      <a:pt x="6" y="40"/>
                      <a:pt x="8" y="39"/>
                      <a:pt x="8" y="38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4"/>
                      <a:pt x="6" y="3"/>
                      <a:pt x="5" y="3"/>
                    </a:cubicBez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pic>
            <p:nvPicPr>
              <p:cNvPr id="129" name="图片 12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60373" y="3381466"/>
                <a:ext cx="509829" cy="601419"/>
              </a:xfrm>
              <a:prstGeom prst="rect">
                <a:avLst/>
              </a:prstGeom>
            </p:spPr>
          </p:pic>
        </p:grpSp>
        <p:grpSp>
          <p:nvGrpSpPr>
            <p:cNvPr id="132" name="Group 41"/>
            <p:cNvGrpSpPr>
              <a:grpSpLocks noChangeAspect="1"/>
            </p:cNvGrpSpPr>
            <p:nvPr/>
          </p:nvGrpSpPr>
          <p:grpSpPr bwMode="auto">
            <a:xfrm>
              <a:off x="2241448" y="1126215"/>
              <a:ext cx="547688" cy="565150"/>
              <a:chOff x="1324" y="636"/>
              <a:chExt cx="345" cy="356"/>
            </a:xfrm>
            <a:effectLst/>
          </p:grpSpPr>
          <p:sp>
            <p:nvSpPr>
              <p:cNvPr id="133" name="AutoShape 40"/>
              <p:cNvSpPr>
                <a:spLocks noChangeAspect="1" noChangeArrowheads="1" noTextEdit="1"/>
              </p:cNvSpPr>
              <p:nvPr/>
            </p:nvSpPr>
            <p:spPr bwMode="auto">
              <a:xfrm>
                <a:off x="1324" y="636"/>
                <a:ext cx="345" cy="3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34" name="Oval 42"/>
              <p:cNvSpPr>
                <a:spLocks noChangeArrowheads="1"/>
              </p:cNvSpPr>
              <p:nvPr/>
            </p:nvSpPr>
            <p:spPr bwMode="auto">
              <a:xfrm>
                <a:off x="1322" y="657"/>
                <a:ext cx="344" cy="333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35" name="Oval 43"/>
              <p:cNvSpPr>
                <a:spLocks noChangeArrowheads="1"/>
              </p:cNvSpPr>
              <p:nvPr/>
            </p:nvSpPr>
            <p:spPr bwMode="auto">
              <a:xfrm>
                <a:off x="1322" y="636"/>
                <a:ext cx="344" cy="332"/>
              </a:xfrm>
              <a:prstGeom prst="ellipse">
                <a:avLst/>
              </a:prstGeom>
              <a:solidFill>
                <a:srgbClr val="8080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36" name="Freeform 44"/>
              <p:cNvSpPr/>
              <p:nvPr/>
            </p:nvSpPr>
            <p:spPr bwMode="auto">
              <a:xfrm>
                <a:off x="1434" y="695"/>
                <a:ext cx="120" cy="216"/>
              </a:xfrm>
              <a:custGeom>
                <a:avLst/>
                <a:gdLst>
                  <a:gd name="T0" fmla="*/ 49 w 49"/>
                  <a:gd name="T1" fmla="*/ 61 h 91"/>
                  <a:gd name="T2" fmla="*/ 47 w 49"/>
                  <a:gd name="T3" fmla="*/ 69 h 91"/>
                  <a:gd name="T4" fmla="*/ 44 w 49"/>
                  <a:gd name="T5" fmla="*/ 75 h 91"/>
                  <a:gd name="T6" fmla="*/ 38 w 49"/>
                  <a:gd name="T7" fmla="*/ 79 h 91"/>
                  <a:gd name="T8" fmla="*/ 31 w 49"/>
                  <a:gd name="T9" fmla="*/ 81 h 91"/>
                  <a:gd name="T10" fmla="*/ 31 w 49"/>
                  <a:gd name="T11" fmla="*/ 87 h 91"/>
                  <a:gd name="T12" fmla="*/ 31 w 49"/>
                  <a:gd name="T13" fmla="*/ 90 h 91"/>
                  <a:gd name="T14" fmla="*/ 28 w 49"/>
                  <a:gd name="T15" fmla="*/ 91 h 91"/>
                  <a:gd name="T16" fmla="*/ 21 w 49"/>
                  <a:gd name="T17" fmla="*/ 91 h 91"/>
                  <a:gd name="T18" fmla="*/ 19 w 49"/>
                  <a:gd name="T19" fmla="*/ 90 h 91"/>
                  <a:gd name="T20" fmla="*/ 18 w 49"/>
                  <a:gd name="T21" fmla="*/ 87 h 91"/>
                  <a:gd name="T22" fmla="*/ 18 w 49"/>
                  <a:gd name="T23" fmla="*/ 82 h 91"/>
                  <a:gd name="T24" fmla="*/ 7 w 49"/>
                  <a:gd name="T25" fmla="*/ 81 h 91"/>
                  <a:gd name="T26" fmla="*/ 1 w 49"/>
                  <a:gd name="T27" fmla="*/ 78 h 91"/>
                  <a:gd name="T28" fmla="*/ 0 w 49"/>
                  <a:gd name="T29" fmla="*/ 76 h 91"/>
                  <a:gd name="T30" fmla="*/ 1 w 49"/>
                  <a:gd name="T31" fmla="*/ 72 h 91"/>
                  <a:gd name="T32" fmla="*/ 2 w 49"/>
                  <a:gd name="T33" fmla="*/ 69 h 91"/>
                  <a:gd name="T34" fmla="*/ 3 w 49"/>
                  <a:gd name="T35" fmla="*/ 67 h 91"/>
                  <a:gd name="T36" fmla="*/ 4 w 49"/>
                  <a:gd name="T37" fmla="*/ 67 h 91"/>
                  <a:gd name="T38" fmla="*/ 5 w 49"/>
                  <a:gd name="T39" fmla="*/ 68 h 91"/>
                  <a:gd name="T40" fmla="*/ 11 w 49"/>
                  <a:gd name="T41" fmla="*/ 70 h 91"/>
                  <a:gd name="T42" fmla="*/ 20 w 49"/>
                  <a:gd name="T43" fmla="*/ 70 h 91"/>
                  <a:gd name="T44" fmla="*/ 30 w 49"/>
                  <a:gd name="T45" fmla="*/ 69 h 91"/>
                  <a:gd name="T46" fmla="*/ 34 w 49"/>
                  <a:gd name="T47" fmla="*/ 62 h 91"/>
                  <a:gd name="T48" fmla="*/ 32 w 49"/>
                  <a:gd name="T49" fmla="*/ 55 h 91"/>
                  <a:gd name="T50" fmla="*/ 22 w 49"/>
                  <a:gd name="T51" fmla="*/ 50 h 91"/>
                  <a:gd name="T52" fmla="*/ 14 w 49"/>
                  <a:gd name="T53" fmla="*/ 46 h 91"/>
                  <a:gd name="T54" fmla="*/ 8 w 49"/>
                  <a:gd name="T55" fmla="*/ 42 h 91"/>
                  <a:gd name="T56" fmla="*/ 4 w 49"/>
                  <a:gd name="T57" fmla="*/ 36 h 91"/>
                  <a:gd name="T58" fmla="*/ 2 w 49"/>
                  <a:gd name="T59" fmla="*/ 28 h 91"/>
                  <a:gd name="T60" fmla="*/ 6 w 49"/>
                  <a:gd name="T61" fmla="*/ 16 h 91"/>
                  <a:gd name="T62" fmla="*/ 20 w 49"/>
                  <a:gd name="T63" fmla="*/ 9 h 91"/>
                  <a:gd name="T64" fmla="*/ 20 w 49"/>
                  <a:gd name="T65" fmla="*/ 3 h 91"/>
                  <a:gd name="T66" fmla="*/ 21 w 49"/>
                  <a:gd name="T67" fmla="*/ 0 h 91"/>
                  <a:gd name="T68" fmla="*/ 24 w 49"/>
                  <a:gd name="T69" fmla="*/ 0 h 91"/>
                  <a:gd name="T70" fmla="*/ 31 w 49"/>
                  <a:gd name="T71" fmla="*/ 0 h 91"/>
                  <a:gd name="T72" fmla="*/ 33 w 49"/>
                  <a:gd name="T73" fmla="*/ 0 h 91"/>
                  <a:gd name="T74" fmla="*/ 34 w 49"/>
                  <a:gd name="T75" fmla="*/ 4 h 91"/>
                  <a:gd name="T76" fmla="*/ 34 w 49"/>
                  <a:gd name="T77" fmla="*/ 9 h 91"/>
                  <a:gd name="T78" fmla="*/ 40 w 49"/>
                  <a:gd name="T79" fmla="*/ 10 h 91"/>
                  <a:gd name="T80" fmla="*/ 44 w 49"/>
                  <a:gd name="T81" fmla="*/ 11 h 91"/>
                  <a:gd name="T82" fmla="*/ 45 w 49"/>
                  <a:gd name="T83" fmla="*/ 13 h 91"/>
                  <a:gd name="T84" fmla="*/ 44 w 49"/>
                  <a:gd name="T85" fmla="*/ 17 h 91"/>
                  <a:gd name="T86" fmla="*/ 43 w 49"/>
                  <a:gd name="T87" fmla="*/ 20 h 91"/>
                  <a:gd name="T88" fmla="*/ 41 w 49"/>
                  <a:gd name="T89" fmla="*/ 22 h 91"/>
                  <a:gd name="T90" fmla="*/ 36 w 49"/>
                  <a:gd name="T91" fmla="*/ 20 h 91"/>
                  <a:gd name="T92" fmla="*/ 29 w 49"/>
                  <a:gd name="T93" fmla="*/ 20 h 91"/>
                  <a:gd name="T94" fmla="*/ 19 w 49"/>
                  <a:gd name="T95" fmla="*/ 22 h 91"/>
                  <a:gd name="T96" fmla="*/ 16 w 49"/>
                  <a:gd name="T97" fmla="*/ 28 h 91"/>
                  <a:gd name="T98" fmla="*/ 19 w 49"/>
                  <a:gd name="T99" fmla="*/ 34 h 91"/>
                  <a:gd name="T100" fmla="*/ 29 w 49"/>
                  <a:gd name="T101" fmla="*/ 38 h 91"/>
                  <a:gd name="T102" fmla="*/ 43 w 49"/>
                  <a:gd name="T103" fmla="*/ 48 h 91"/>
                  <a:gd name="T104" fmla="*/ 49 w 49"/>
                  <a:gd name="T105" fmla="*/ 61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49" h="91">
                    <a:moveTo>
                      <a:pt x="49" y="61"/>
                    </a:moveTo>
                    <a:cubicBezTo>
                      <a:pt x="49" y="64"/>
                      <a:pt x="48" y="67"/>
                      <a:pt x="47" y="69"/>
                    </a:cubicBezTo>
                    <a:cubicBezTo>
                      <a:pt x="47" y="72"/>
                      <a:pt x="45" y="74"/>
                      <a:pt x="44" y="75"/>
                    </a:cubicBezTo>
                    <a:cubicBezTo>
                      <a:pt x="42" y="77"/>
                      <a:pt x="40" y="78"/>
                      <a:pt x="38" y="79"/>
                    </a:cubicBezTo>
                    <a:cubicBezTo>
                      <a:pt x="36" y="80"/>
                      <a:pt x="34" y="81"/>
                      <a:pt x="31" y="81"/>
                    </a:cubicBezTo>
                    <a:cubicBezTo>
                      <a:pt x="31" y="87"/>
                      <a:pt x="31" y="87"/>
                      <a:pt x="31" y="87"/>
                    </a:cubicBezTo>
                    <a:cubicBezTo>
                      <a:pt x="31" y="89"/>
                      <a:pt x="31" y="90"/>
                      <a:pt x="31" y="90"/>
                    </a:cubicBezTo>
                    <a:cubicBezTo>
                      <a:pt x="31" y="90"/>
                      <a:pt x="30" y="91"/>
                      <a:pt x="28" y="91"/>
                    </a:cubicBezTo>
                    <a:cubicBezTo>
                      <a:pt x="21" y="91"/>
                      <a:pt x="21" y="91"/>
                      <a:pt x="21" y="91"/>
                    </a:cubicBezTo>
                    <a:cubicBezTo>
                      <a:pt x="20" y="91"/>
                      <a:pt x="19" y="90"/>
                      <a:pt x="19" y="90"/>
                    </a:cubicBezTo>
                    <a:cubicBezTo>
                      <a:pt x="18" y="89"/>
                      <a:pt x="18" y="88"/>
                      <a:pt x="18" y="87"/>
                    </a:cubicBezTo>
                    <a:cubicBezTo>
                      <a:pt x="18" y="82"/>
                      <a:pt x="18" y="82"/>
                      <a:pt x="18" y="82"/>
                    </a:cubicBezTo>
                    <a:cubicBezTo>
                      <a:pt x="13" y="82"/>
                      <a:pt x="10" y="82"/>
                      <a:pt x="7" y="81"/>
                    </a:cubicBezTo>
                    <a:cubicBezTo>
                      <a:pt x="4" y="80"/>
                      <a:pt x="2" y="79"/>
                      <a:pt x="1" y="78"/>
                    </a:cubicBezTo>
                    <a:cubicBezTo>
                      <a:pt x="0" y="78"/>
                      <a:pt x="0" y="77"/>
                      <a:pt x="0" y="76"/>
                    </a:cubicBezTo>
                    <a:cubicBezTo>
                      <a:pt x="0" y="75"/>
                      <a:pt x="1" y="73"/>
                      <a:pt x="1" y="72"/>
                    </a:cubicBezTo>
                    <a:cubicBezTo>
                      <a:pt x="1" y="71"/>
                      <a:pt x="2" y="70"/>
                      <a:pt x="2" y="69"/>
                    </a:cubicBezTo>
                    <a:cubicBezTo>
                      <a:pt x="2" y="68"/>
                      <a:pt x="3" y="67"/>
                      <a:pt x="3" y="67"/>
                    </a:cubicBezTo>
                    <a:cubicBezTo>
                      <a:pt x="4" y="67"/>
                      <a:pt x="4" y="67"/>
                      <a:pt x="4" y="67"/>
                    </a:cubicBezTo>
                    <a:cubicBezTo>
                      <a:pt x="5" y="67"/>
                      <a:pt x="5" y="68"/>
                      <a:pt x="5" y="68"/>
                    </a:cubicBezTo>
                    <a:cubicBezTo>
                      <a:pt x="7" y="68"/>
                      <a:pt x="8" y="69"/>
                      <a:pt x="11" y="70"/>
                    </a:cubicBezTo>
                    <a:cubicBezTo>
                      <a:pt x="13" y="70"/>
                      <a:pt x="16" y="70"/>
                      <a:pt x="20" y="70"/>
                    </a:cubicBezTo>
                    <a:cubicBezTo>
                      <a:pt x="24" y="70"/>
                      <a:pt x="27" y="70"/>
                      <a:pt x="30" y="69"/>
                    </a:cubicBezTo>
                    <a:cubicBezTo>
                      <a:pt x="33" y="67"/>
                      <a:pt x="34" y="65"/>
                      <a:pt x="34" y="62"/>
                    </a:cubicBezTo>
                    <a:cubicBezTo>
                      <a:pt x="34" y="59"/>
                      <a:pt x="33" y="57"/>
                      <a:pt x="32" y="55"/>
                    </a:cubicBezTo>
                    <a:cubicBezTo>
                      <a:pt x="30" y="54"/>
                      <a:pt x="27" y="52"/>
                      <a:pt x="22" y="50"/>
                    </a:cubicBezTo>
                    <a:cubicBezTo>
                      <a:pt x="19" y="49"/>
                      <a:pt x="17" y="48"/>
                      <a:pt x="14" y="46"/>
                    </a:cubicBezTo>
                    <a:cubicBezTo>
                      <a:pt x="12" y="45"/>
                      <a:pt x="10" y="44"/>
                      <a:pt x="8" y="42"/>
                    </a:cubicBezTo>
                    <a:cubicBezTo>
                      <a:pt x="6" y="40"/>
                      <a:pt x="5" y="38"/>
                      <a:pt x="4" y="36"/>
                    </a:cubicBezTo>
                    <a:cubicBezTo>
                      <a:pt x="3" y="34"/>
                      <a:pt x="2" y="31"/>
                      <a:pt x="2" y="28"/>
                    </a:cubicBezTo>
                    <a:cubicBezTo>
                      <a:pt x="2" y="24"/>
                      <a:pt x="3" y="20"/>
                      <a:pt x="6" y="16"/>
                    </a:cubicBezTo>
                    <a:cubicBezTo>
                      <a:pt x="9" y="13"/>
                      <a:pt x="14" y="10"/>
                      <a:pt x="20" y="9"/>
                    </a:cubicBezTo>
                    <a:cubicBezTo>
                      <a:pt x="20" y="3"/>
                      <a:pt x="20" y="3"/>
                      <a:pt x="20" y="3"/>
                    </a:cubicBezTo>
                    <a:cubicBezTo>
                      <a:pt x="20" y="2"/>
                      <a:pt x="20" y="1"/>
                      <a:pt x="21" y="0"/>
                    </a:cubicBezTo>
                    <a:cubicBezTo>
                      <a:pt x="21" y="0"/>
                      <a:pt x="22" y="0"/>
                      <a:pt x="24" y="0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32" y="0"/>
                      <a:pt x="33" y="0"/>
                      <a:pt x="33" y="0"/>
                    </a:cubicBezTo>
                    <a:cubicBezTo>
                      <a:pt x="33" y="1"/>
                      <a:pt x="34" y="2"/>
                      <a:pt x="34" y="4"/>
                    </a:cubicBezTo>
                    <a:cubicBezTo>
                      <a:pt x="34" y="9"/>
                      <a:pt x="34" y="9"/>
                      <a:pt x="34" y="9"/>
                    </a:cubicBezTo>
                    <a:cubicBezTo>
                      <a:pt x="36" y="9"/>
                      <a:pt x="38" y="9"/>
                      <a:pt x="40" y="10"/>
                    </a:cubicBezTo>
                    <a:cubicBezTo>
                      <a:pt x="42" y="10"/>
                      <a:pt x="43" y="10"/>
                      <a:pt x="44" y="11"/>
                    </a:cubicBezTo>
                    <a:cubicBezTo>
                      <a:pt x="45" y="11"/>
                      <a:pt x="45" y="12"/>
                      <a:pt x="45" y="13"/>
                    </a:cubicBezTo>
                    <a:cubicBezTo>
                      <a:pt x="45" y="14"/>
                      <a:pt x="45" y="15"/>
                      <a:pt x="44" y="17"/>
                    </a:cubicBezTo>
                    <a:cubicBezTo>
                      <a:pt x="44" y="18"/>
                      <a:pt x="44" y="19"/>
                      <a:pt x="43" y="20"/>
                    </a:cubicBezTo>
                    <a:cubicBezTo>
                      <a:pt x="42" y="21"/>
                      <a:pt x="42" y="22"/>
                      <a:pt x="41" y="22"/>
                    </a:cubicBezTo>
                    <a:cubicBezTo>
                      <a:pt x="40" y="21"/>
                      <a:pt x="38" y="21"/>
                      <a:pt x="36" y="20"/>
                    </a:cubicBezTo>
                    <a:cubicBezTo>
                      <a:pt x="33" y="20"/>
                      <a:pt x="31" y="20"/>
                      <a:pt x="29" y="20"/>
                    </a:cubicBezTo>
                    <a:cubicBezTo>
                      <a:pt x="24" y="20"/>
                      <a:pt x="21" y="20"/>
                      <a:pt x="19" y="22"/>
                    </a:cubicBezTo>
                    <a:cubicBezTo>
                      <a:pt x="17" y="23"/>
                      <a:pt x="16" y="25"/>
                      <a:pt x="16" y="28"/>
                    </a:cubicBezTo>
                    <a:cubicBezTo>
                      <a:pt x="16" y="30"/>
                      <a:pt x="17" y="32"/>
                      <a:pt x="19" y="34"/>
                    </a:cubicBezTo>
                    <a:cubicBezTo>
                      <a:pt x="21" y="35"/>
                      <a:pt x="24" y="37"/>
                      <a:pt x="29" y="38"/>
                    </a:cubicBezTo>
                    <a:cubicBezTo>
                      <a:pt x="35" y="41"/>
                      <a:pt x="40" y="44"/>
                      <a:pt x="43" y="48"/>
                    </a:cubicBezTo>
                    <a:cubicBezTo>
                      <a:pt x="47" y="51"/>
                      <a:pt x="49" y="56"/>
                      <a:pt x="49" y="61"/>
                    </a:cubicBezTo>
                    <a:close/>
                  </a:path>
                </a:pathLst>
              </a:custGeom>
              <a:solidFill>
                <a:srgbClr val="494A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37" name="Freeform 45"/>
              <p:cNvSpPr/>
              <p:nvPr/>
            </p:nvSpPr>
            <p:spPr bwMode="auto">
              <a:xfrm>
                <a:off x="1434" y="691"/>
                <a:ext cx="120" cy="216"/>
              </a:xfrm>
              <a:custGeom>
                <a:avLst/>
                <a:gdLst>
                  <a:gd name="T0" fmla="*/ 49 w 49"/>
                  <a:gd name="T1" fmla="*/ 62 h 91"/>
                  <a:gd name="T2" fmla="*/ 47 w 49"/>
                  <a:gd name="T3" fmla="*/ 70 h 91"/>
                  <a:gd name="T4" fmla="*/ 44 w 49"/>
                  <a:gd name="T5" fmla="*/ 75 h 91"/>
                  <a:gd name="T6" fmla="*/ 38 w 49"/>
                  <a:gd name="T7" fmla="*/ 79 h 91"/>
                  <a:gd name="T8" fmla="*/ 31 w 49"/>
                  <a:gd name="T9" fmla="*/ 82 h 91"/>
                  <a:gd name="T10" fmla="*/ 31 w 49"/>
                  <a:gd name="T11" fmla="*/ 87 h 91"/>
                  <a:gd name="T12" fmla="*/ 31 w 49"/>
                  <a:gd name="T13" fmla="*/ 90 h 91"/>
                  <a:gd name="T14" fmla="*/ 28 w 49"/>
                  <a:gd name="T15" fmla="*/ 91 h 91"/>
                  <a:gd name="T16" fmla="*/ 21 w 49"/>
                  <a:gd name="T17" fmla="*/ 91 h 91"/>
                  <a:gd name="T18" fmla="*/ 19 w 49"/>
                  <a:gd name="T19" fmla="*/ 90 h 91"/>
                  <a:gd name="T20" fmla="*/ 18 w 49"/>
                  <a:gd name="T21" fmla="*/ 87 h 91"/>
                  <a:gd name="T22" fmla="*/ 18 w 49"/>
                  <a:gd name="T23" fmla="*/ 83 h 91"/>
                  <a:gd name="T24" fmla="*/ 7 w 49"/>
                  <a:gd name="T25" fmla="*/ 81 h 91"/>
                  <a:gd name="T26" fmla="*/ 1 w 49"/>
                  <a:gd name="T27" fmla="*/ 78 h 91"/>
                  <a:gd name="T28" fmla="*/ 0 w 49"/>
                  <a:gd name="T29" fmla="*/ 76 h 91"/>
                  <a:gd name="T30" fmla="*/ 1 w 49"/>
                  <a:gd name="T31" fmla="*/ 72 h 91"/>
                  <a:gd name="T32" fmla="*/ 2 w 49"/>
                  <a:gd name="T33" fmla="*/ 69 h 91"/>
                  <a:gd name="T34" fmla="*/ 3 w 49"/>
                  <a:gd name="T35" fmla="*/ 67 h 91"/>
                  <a:gd name="T36" fmla="*/ 4 w 49"/>
                  <a:gd name="T37" fmla="*/ 68 h 91"/>
                  <a:gd name="T38" fmla="*/ 5 w 49"/>
                  <a:gd name="T39" fmla="*/ 68 h 91"/>
                  <a:gd name="T40" fmla="*/ 11 w 49"/>
                  <a:gd name="T41" fmla="*/ 70 h 91"/>
                  <a:gd name="T42" fmla="*/ 20 w 49"/>
                  <a:gd name="T43" fmla="*/ 71 h 91"/>
                  <a:gd name="T44" fmla="*/ 30 w 49"/>
                  <a:gd name="T45" fmla="*/ 69 h 91"/>
                  <a:gd name="T46" fmla="*/ 34 w 49"/>
                  <a:gd name="T47" fmla="*/ 62 h 91"/>
                  <a:gd name="T48" fmla="*/ 32 w 49"/>
                  <a:gd name="T49" fmla="*/ 56 h 91"/>
                  <a:gd name="T50" fmla="*/ 22 w 49"/>
                  <a:gd name="T51" fmla="*/ 50 h 91"/>
                  <a:gd name="T52" fmla="*/ 14 w 49"/>
                  <a:gd name="T53" fmla="*/ 47 h 91"/>
                  <a:gd name="T54" fmla="*/ 8 w 49"/>
                  <a:gd name="T55" fmla="*/ 42 h 91"/>
                  <a:gd name="T56" fmla="*/ 4 w 49"/>
                  <a:gd name="T57" fmla="*/ 36 h 91"/>
                  <a:gd name="T58" fmla="*/ 2 w 49"/>
                  <a:gd name="T59" fmla="*/ 28 h 91"/>
                  <a:gd name="T60" fmla="*/ 6 w 49"/>
                  <a:gd name="T61" fmla="*/ 16 h 91"/>
                  <a:gd name="T62" fmla="*/ 20 w 49"/>
                  <a:gd name="T63" fmla="*/ 10 h 91"/>
                  <a:gd name="T64" fmla="*/ 20 w 49"/>
                  <a:gd name="T65" fmla="*/ 4 h 91"/>
                  <a:gd name="T66" fmla="*/ 21 w 49"/>
                  <a:gd name="T67" fmla="*/ 1 h 91"/>
                  <a:gd name="T68" fmla="*/ 24 w 49"/>
                  <a:gd name="T69" fmla="*/ 0 h 91"/>
                  <a:gd name="T70" fmla="*/ 31 w 49"/>
                  <a:gd name="T71" fmla="*/ 0 h 91"/>
                  <a:gd name="T72" fmla="*/ 33 w 49"/>
                  <a:gd name="T73" fmla="*/ 1 h 91"/>
                  <a:gd name="T74" fmla="*/ 34 w 49"/>
                  <a:gd name="T75" fmla="*/ 4 h 91"/>
                  <a:gd name="T76" fmla="*/ 34 w 49"/>
                  <a:gd name="T77" fmla="*/ 9 h 91"/>
                  <a:gd name="T78" fmla="*/ 40 w 49"/>
                  <a:gd name="T79" fmla="*/ 10 h 91"/>
                  <a:gd name="T80" fmla="*/ 44 w 49"/>
                  <a:gd name="T81" fmla="*/ 11 h 91"/>
                  <a:gd name="T82" fmla="*/ 45 w 49"/>
                  <a:gd name="T83" fmla="*/ 13 h 91"/>
                  <a:gd name="T84" fmla="*/ 44 w 49"/>
                  <a:gd name="T85" fmla="*/ 17 h 91"/>
                  <a:gd name="T86" fmla="*/ 43 w 49"/>
                  <a:gd name="T87" fmla="*/ 21 h 91"/>
                  <a:gd name="T88" fmla="*/ 41 w 49"/>
                  <a:gd name="T89" fmla="*/ 22 h 91"/>
                  <a:gd name="T90" fmla="*/ 36 w 49"/>
                  <a:gd name="T91" fmla="*/ 21 h 91"/>
                  <a:gd name="T92" fmla="*/ 29 w 49"/>
                  <a:gd name="T93" fmla="*/ 20 h 91"/>
                  <a:gd name="T94" fmla="*/ 19 w 49"/>
                  <a:gd name="T95" fmla="*/ 22 h 91"/>
                  <a:gd name="T96" fmla="*/ 16 w 49"/>
                  <a:gd name="T97" fmla="*/ 28 h 91"/>
                  <a:gd name="T98" fmla="*/ 19 w 49"/>
                  <a:gd name="T99" fmla="*/ 34 h 91"/>
                  <a:gd name="T100" fmla="*/ 29 w 49"/>
                  <a:gd name="T101" fmla="*/ 39 h 91"/>
                  <a:gd name="T102" fmla="*/ 43 w 49"/>
                  <a:gd name="T103" fmla="*/ 48 h 91"/>
                  <a:gd name="T104" fmla="*/ 49 w 49"/>
                  <a:gd name="T105" fmla="*/ 62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49" h="91">
                    <a:moveTo>
                      <a:pt x="49" y="62"/>
                    </a:moveTo>
                    <a:cubicBezTo>
                      <a:pt x="49" y="65"/>
                      <a:pt x="48" y="67"/>
                      <a:pt x="47" y="70"/>
                    </a:cubicBezTo>
                    <a:cubicBezTo>
                      <a:pt x="47" y="72"/>
                      <a:pt x="45" y="74"/>
                      <a:pt x="44" y="75"/>
                    </a:cubicBezTo>
                    <a:cubicBezTo>
                      <a:pt x="42" y="77"/>
                      <a:pt x="40" y="78"/>
                      <a:pt x="38" y="79"/>
                    </a:cubicBezTo>
                    <a:cubicBezTo>
                      <a:pt x="36" y="80"/>
                      <a:pt x="34" y="81"/>
                      <a:pt x="31" y="82"/>
                    </a:cubicBezTo>
                    <a:cubicBezTo>
                      <a:pt x="31" y="87"/>
                      <a:pt x="31" y="87"/>
                      <a:pt x="31" y="87"/>
                    </a:cubicBezTo>
                    <a:cubicBezTo>
                      <a:pt x="31" y="89"/>
                      <a:pt x="31" y="90"/>
                      <a:pt x="31" y="90"/>
                    </a:cubicBezTo>
                    <a:cubicBezTo>
                      <a:pt x="31" y="91"/>
                      <a:pt x="30" y="91"/>
                      <a:pt x="28" y="91"/>
                    </a:cubicBezTo>
                    <a:cubicBezTo>
                      <a:pt x="21" y="91"/>
                      <a:pt x="21" y="91"/>
                      <a:pt x="21" y="91"/>
                    </a:cubicBezTo>
                    <a:cubicBezTo>
                      <a:pt x="20" y="91"/>
                      <a:pt x="19" y="91"/>
                      <a:pt x="19" y="90"/>
                    </a:cubicBezTo>
                    <a:cubicBezTo>
                      <a:pt x="18" y="90"/>
                      <a:pt x="18" y="88"/>
                      <a:pt x="18" y="87"/>
                    </a:cubicBezTo>
                    <a:cubicBezTo>
                      <a:pt x="18" y="83"/>
                      <a:pt x="18" y="83"/>
                      <a:pt x="18" y="83"/>
                    </a:cubicBezTo>
                    <a:cubicBezTo>
                      <a:pt x="13" y="82"/>
                      <a:pt x="10" y="82"/>
                      <a:pt x="7" y="81"/>
                    </a:cubicBezTo>
                    <a:cubicBezTo>
                      <a:pt x="4" y="80"/>
                      <a:pt x="2" y="79"/>
                      <a:pt x="1" y="78"/>
                    </a:cubicBezTo>
                    <a:cubicBezTo>
                      <a:pt x="0" y="78"/>
                      <a:pt x="0" y="77"/>
                      <a:pt x="0" y="76"/>
                    </a:cubicBezTo>
                    <a:cubicBezTo>
                      <a:pt x="0" y="75"/>
                      <a:pt x="1" y="74"/>
                      <a:pt x="1" y="72"/>
                    </a:cubicBezTo>
                    <a:cubicBezTo>
                      <a:pt x="1" y="71"/>
                      <a:pt x="2" y="70"/>
                      <a:pt x="2" y="69"/>
                    </a:cubicBezTo>
                    <a:cubicBezTo>
                      <a:pt x="2" y="68"/>
                      <a:pt x="3" y="67"/>
                      <a:pt x="3" y="67"/>
                    </a:cubicBezTo>
                    <a:cubicBezTo>
                      <a:pt x="4" y="67"/>
                      <a:pt x="4" y="68"/>
                      <a:pt x="4" y="68"/>
                    </a:cubicBezTo>
                    <a:cubicBezTo>
                      <a:pt x="5" y="68"/>
                      <a:pt x="5" y="68"/>
                      <a:pt x="5" y="68"/>
                    </a:cubicBezTo>
                    <a:cubicBezTo>
                      <a:pt x="7" y="69"/>
                      <a:pt x="8" y="69"/>
                      <a:pt x="11" y="70"/>
                    </a:cubicBezTo>
                    <a:cubicBezTo>
                      <a:pt x="13" y="70"/>
                      <a:pt x="16" y="71"/>
                      <a:pt x="20" y="71"/>
                    </a:cubicBezTo>
                    <a:cubicBezTo>
                      <a:pt x="24" y="71"/>
                      <a:pt x="27" y="70"/>
                      <a:pt x="30" y="69"/>
                    </a:cubicBezTo>
                    <a:cubicBezTo>
                      <a:pt x="33" y="68"/>
                      <a:pt x="34" y="65"/>
                      <a:pt x="34" y="62"/>
                    </a:cubicBezTo>
                    <a:cubicBezTo>
                      <a:pt x="34" y="60"/>
                      <a:pt x="33" y="57"/>
                      <a:pt x="32" y="56"/>
                    </a:cubicBezTo>
                    <a:cubicBezTo>
                      <a:pt x="30" y="54"/>
                      <a:pt x="27" y="52"/>
                      <a:pt x="22" y="50"/>
                    </a:cubicBezTo>
                    <a:cubicBezTo>
                      <a:pt x="19" y="49"/>
                      <a:pt x="17" y="48"/>
                      <a:pt x="14" y="47"/>
                    </a:cubicBezTo>
                    <a:cubicBezTo>
                      <a:pt x="12" y="45"/>
                      <a:pt x="10" y="44"/>
                      <a:pt x="8" y="42"/>
                    </a:cubicBezTo>
                    <a:cubicBezTo>
                      <a:pt x="6" y="41"/>
                      <a:pt x="5" y="39"/>
                      <a:pt x="4" y="36"/>
                    </a:cubicBezTo>
                    <a:cubicBezTo>
                      <a:pt x="3" y="34"/>
                      <a:pt x="2" y="31"/>
                      <a:pt x="2" y="28"/>
                    </a:cubicBezTo>
                    <a:cubicBezTo>
                      <a:pt x="2" y="24"/>
                      <a:pt x="3" y="20"/>
                      <a:pt x="6" y="16"/>
                    </a:cubicBezTo>
                    <a:cubicBezTo>
                      <a:pt x="9" y="13"/>
                      <a:pt x="14" y="11"/>
                      <a:pt x="20" y="10"/>
                    </a:cubicBezTo>
                    <a:cubicBezTo>
                      <a:pt x="20" y="4"/>
                      <a:pt x="20" y="4"/>
                      <a:pt x="20" y="4"/>
                    </a:cubicBezTo>
                    <a:cubicBezTo>
                      <a:pt x="20" y="2"/>
                      <a:pt x="20" y="1"/>
                      <a:pt x="21" y="1"/>
                    </a:cubicBezTo>
                    <a:cubicBezTo>
                      <a:pt x="21" y="0"/>
                      <a:pt x="22" y="0"/>
                      <a:pt x="24" y="0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32" y="0"/>
                      <a:pt x="33" y="0"/>
                      <a:pt x="33" y="1"/>
                    </a:cubicBezTo>
                    <a:cubicBezTo>
                      <a:pt x="33" y="1"/>
                      <a:pt x="34" y="2"/>
                      <a:pt x="34" y="4"/>
                    </a:cubicBezTo>
                    <a:cubicBezTo>
                      <a:pt x="34" y="9"/>
                      <a:pt x="34" y="9"/>
                      <a:pt x="34" y="9"/>
                    </a:cubicBezTo>
                    <a:cubicBezTo>
                      <a:pt x="36" y="9"/>
                      <a:pt x="38" y="10"/>
                      <a:pt x="40" y="10"/>
                    </a:cubicBezTo>
                    <a:cubicBezTo>
                      <a:pt x="42" y="10"/>
                      <a:pt x="43" y="11"/>
                      <a:pt x="44" y="11"/>
                    </a:cubicBezTo>
                    <a:cubicBezTo>
                      <a:pt x="45" y="11"/>
                      <a:pt x="45" y="12"/>
                      <a:pt x="45" y="13"/>
                    </a:cubicBezTo>
                    <a:cubicBezTo>
                      <a:pt x="45" y="14"/>
                      <a:pt x="45" y="16"/>
                      <a:pt x="44" y="17"/>
                    </a:cubicBezTo>
                    <a:cubicBezTo>
                      <a:pt x="44" y="18"/>
                      <a:pt x="44" y="19"/>
                      <a:pt x="43" y="21"/>
                    </a:cubicBezTo>
                    <a:cubicBezTo>
                      <a:pt x="42" y="22"/>
                      <a:pt x="42" y="22"/>
                      <a:pt x="41" y="22"/>
                    </a:cubicBezTo>
                    <a:cubicBezTo>
                      <a:pt x="40" y="22"/>
                      <a:pt x="38" y="21"/>
                      <a:pt x="36" y="21"/>
                    </a:cubicBezTo>
                    <a:cubicBezTo>
                      <a:pt x="33" y="20"/>
                      <a:pt x="31" y="20"/>
                      <a:pt x="29" y="20"/>
                    </a:cubicBezTo>
                    <a:cubicBezTo>
                      <a:pt x="24" y="20"/>
                      <a:pt x="21" y="21"/>
                      <a:pt x="19" y="22"/>
                    </a:cubicBezTo>
                    <a:cubicBezTo>
                      <a:pt x="17" y="24"/>
                      <a:pt x="16" y="25"/>
                      <a:pt x="16" y="28"/>
                    </a:cubicBezTo>
                    <a:cubicBezTo>
                      <a:pt x="16" y="30"/>
                      <a:pt x="17" y="32"/>
                      <a:pt x="19" y="34"/>
                    </a:cubicBezTo>
                    <a:cubicBezTo>
                      <a:pt x="21" y="35"/>
                      <a:pt x="24" y="37"/>
                      <a:pt x="29" y="39"/>
                    </a:cubicBezTo>
                    <a:cubicBezTo>
                      <a:pt x="35" y="41"/>
                      <a:pt x="40" y="44"/>
                      <a:pt x="43" y="48"/>
                    </a:cubicBezTo>
                    <a:cubicBezTo>
                      <a:pt x="47" y="52"/>
                      <a:pt x="49" y="56"/>
                      <a:pt x="49" y="62"/>
                    </a:cubicBez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138" name="图片 13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27784" y="1010556"/>
              <a:ext cx="371171" cy="391508"/>
            </a:xfrm>
            <a:prstGeom prst="rect">
              <a:avLst/>
            </a:prstGeom>
            <a:effectLst/>
          </p:spPr>
        </p:pic>
        <p:pic>
          <p:nvPicPr>
            <p:cNvPr id="139" name="图片 13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09560" y="680286"/>
              <a:ext cx="566820" cy="597878"/>
            </a:xfrm>
            <a:prstGeom prst="rect">
              <a:avLst/>
            </a:prstGeom>
            <a:effectLst/>
          </p:spPr>
        </p:pic>
      </p:grpSp>
      <p:sp>
        <p:nvSpPr>
          <p:cNvPr id="78" name="矩形 77"/>
          <p:cNvSpPr/>
          <p:nvPr/>
        </p:nvSpPr>
        <p:spPr>
          <a:xfrm>
            <a:off x="0" y="895722"/>
            <a:ext cx="9144000" cy="1911556"/>
          </a:xfrm>
          <a:prstGeom prst="rect">
            <a:avLst/>
          </a:prstGeom>
          <a:solidFill>
            <a:srgbClr val="D74B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pic>
        <p:nvPicPr>
          <p:cNvPr id="79" name="图片 7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956" b="52297"/>
          <a:stretch>
            <a:fillRect/>
          </a:stretch>
        </p:blipFill>
        <p:spPr>
          <a:xfrm>
            <a:off x="0" y="972183"/>
            <a:ext cx="9144000" cy="1752600"/>
          </a:xfrm>
          <a:prstGeom prst="rect">
            <a:avLst/>
          </a:prstGeom>
        </p:spPr>
      </p:pic>
      <p:grpSp>
        <p:nvGrpSpPr>
          <p:cNvPr id="80" name="组合 79"/>
          <p:cNvGrpSpPr/>
          <p:nvPr/>
        </p:nvGrpSpPr>
        <p:grpSpPr>
          <a:xfrm>
            <a:off x="473971" y="3029802"/>
            <a:ext cx="4164948" cy="570284"/>
            <a:chOff x="473971" y="2944909"/>
            <a:chExt cx="4164948" cy="570284"/>
          </a:xfrm>
        </p:grpSpPr>
        <p:sp>
          <p:nvSpPr>
            <p:cNvPr id="81" name="矩形 80"/>
            <p:cNvSpPr>
              <a:spLocks noChangeArrowheads="1"/>
            </p:cNvSpPr>
            <p:nvPr/>
          </p:nvSpPr>
          <p:spPr bwMode="auto">
            <a:xfrm>
              <a:off x="765419" y="2944909"/>
              <a:ext cx="3873500" cy="5702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defTabSz="685800">
                <a:lnSpc>
                  <a:spcPct val="150000"/>
                </a:lnSpc>
                <a:defRPr/>
              </a:pPr>
              <a:r>
                <a:rPr lang="zh-CN" altLang="en-US" sz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</a:t>
              </a:r>
              <a:r>
                <a:rPr lang="en-US" altLang="zh-CN" sz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设计团队，坚持精益求精、拒绝平庸的做事精神</a:t>
              </a:r>
              <a:endParaRPr lang="en-US" altLang="zh-CN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endParaRPr>
            </a:p>
          </p:txBody>
        </p:sp>
        <p:grpSp>
          <p:nvGrpSpPr>
            <p:cNvPr id="82" name="组合 81"/>
            <p:cNvGrpSpPr/>
            <p:nvPr/>
          </p:nvGrpSpPr>
          <p:grpSpPr>
            <a:xfrm>
              <a:off x="473971" y="3041273"/>
              <a:ext cx="237338" cy="234949"/>
              <a:chOff x="410362" y="3020787"/>
              <a:chExt cx="237338" cy="234949"/>
            </a:xfrm>
          </p:grpSpPr>
          <p:sp>
            <p:nvSpPr>
              <p:cNvPr id="83" name="矩形 82"/>
              <p:cNvSpPr/>
              <p:nvPr/>
            </p:nvSpPr>
            <p:spPr>
              <a:xfrm>
                <a:off x="410362" y="3020787"/>
                <a:ext cx="237338" cy="234949"/>
              </a:xfrm>
              <a:prstGeom prst="rect">
                <a:avLst/>
              </a:prstGeom>
              <a:solidFill>
                <a:srgbClr val="F0662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84" name="燕尾形 83"/>
              <p:cNvSpPr/>
              <p:nvPr/>
            </p:nvSpPr>
            <p:spPr>
              <a:xfrm>
                <a:off x="472771" y="3078906"/>
                <a:ext cx="127000" cy="99060"/>
              </a:xfrm>
              <a:prstGeom prst="chevron">
                <a:avLst>
                  <a:gd name="adj" fmla="val 71635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85" name="组合 84"/>
          <p:cNvGrpSpPr/>
          <p:nvPr/>
        </p:nvGrpSpPr>
        <p:grpSpPr>
          <a:xfrm>
            <a:off x="4798093" y="3014842"/>
            <a:ext cx="4153527" cy="570284"/>
            <a:chOff x="4798093" y="2929949"/>
            <a:chExt cx="4153527" cy="570284"/>
          </a:xfrm>
        </p:grpSpPr>
        <p:sp>
          <p:nvSpPr>
            <p:cNvPr id="86" name="矩形 85"/>
            <p:cNvSpPr>
              <a:spLocks noChangeArrowheads="1"/>
            </p:cNvSpPr>
            <p:nvPr/>
          </p:nvSpPr>
          <p:spPr bwMode="auto">
            <a:xfrm>
              <a:off x="5090364" y="2929949"/>
              <a:ext cx="3861256" cy="5702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帮助您实现美观、精致、严谨、动感的</a:t>
              </a:r>
              <a:r>
                <a:rPr lang="en-US" altLang="zh-CN" sz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展示效果，让您的</a:t>
              </a:r>
              <a:r>
                <a:rPr lang="en-US" altLang="zh-CN" sz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创造卓越价值</a:t>
              </a:r>
              <a:endParaRPr lang="zh-CN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87" name="组合 86"/>
            <p:cNvGrpSpPr/>
            <p:nvPr/>
          </p:nvGrpSpPr>
          <p:grpSpPr>
            <a:xfrm>
              <a:off x="4798093" y="3041273"/>
              <a:ext cx="237338" cy="234949"/>
              <a:chOff x="4639069" y="3020787"/>
              <a:chExt cx="237338" cy="234949"/>
            </a:xfrm>
          </p:grpSpPr>
          <p:sp>
            <p:nvSpPr>
              <p:cNvPr id="88" name="矩形 87"/>
              <p:cNvSpPr/>
              <p:nvPr/>
            </p:nvSpPr>
            <p:spPr>
              <a:xfrm>
                <a:off x="4639069" y="3020787"/>
                <a:ext cx="237338" cy="234949"/>
              </a:xfrm>
              <a:prstGeom prst="rect">
                <a:avLst/>
              </a:prstGeom>
              <a:solidFill>
                <a:srgbClr val="838BC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89" name="燕尾形 88"/>
              <p:cNvSpPr/>
              <p:nvPr/>
            </p:nvSpPr>
            <p:spPr>
              <a:xfrm>
                <a:off x="4694268" y="3078906"/>
                <a:ext cx="127000" cy="99060"/>
              </a:xfrm>
              <a:prstGeom prst="chevron">
                <a:avLst>
                  <a:gd name="adj" fmla="val 71635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157" name="组合 156"/>
          <p:cNvGrpSpPr/>
          <p:nvPr/>
        </p:nvGrpSpPr>
        <p:grpSpPr>
          <a:xfrm>
            <a:off x="4798093" y="3766206"/>
            <a:ext cx="4178927" cy="600164"/>
            <a:chOff x="4798093" y="3681313"/>
            <a:chExt cx="4178927" cy="600164"/>
          </a:xfrm>
        </p:grpSpPr>
        <p:sp>
          <p:nvSpPr>
            <p:cNvPr id="158" name="矩形 157"/>
            <p:cNvSpPr>
              <a:spLocks noChangeArrowheads="1"/>
            </p:cNvSpPr>
            <p:nvPr/>
          </p:nvSpPr>
          <p:spPr bwMode="auto">
            <a:xfrm>
              <a:off x="5090364" y="3681313"/>
              <a:ext cx="3886656" cy="6001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defTabSz="685800">
                <a:lnSpc>
                  <a:spcPct val="150000"/>
                </a:lnSpc>
                <a:defRPr/>
              </a:pPr>
              <a:r>
                <a:rPr lang="en-US" altLang="zh-CN" sz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" panose="020B0604020202020204" pitchFamily="34" charset="0"/>
                </a:rPr>
                <a:t>5years of making professional PPT, 500 case studies for the classical PPT, make sure you will be satisfied.</a:t>
              </a:r>
              <a:endParaRPr lang="en-US" altLang="zh-CN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endParaRPr>
            </a:p>
          </p:txBody>
        </p:sp>
        <p:grpSp>
          <p:nvGrpSpPr>
            <p:cNvPr id="159" name="组合 158"/>
            <p:cNvGrpSpPr/>
            <p:nvPr/>
          </p:nvGrpSpPr>
          <p:grpSpPr>
            <a:xfrm>
              <a:off x="4798093" y="3792909"/>
              <a:ext cx="237338" cy="234949"/>
              <a:chOff x="4639069" y="3995059"/>
              <a:chExt cx="237338" cy="234949"/>
            </a:xfrm>
          </p:grpSpPr>
          <p:sp>
            <p:nvSpPr>
              <p:cNvPr id="160" name="矩形 159"/>
              <p:cNvSpPr/>
              <p:nvPr/>
            </p:nvSpPr>
            <p:spPr>
              <a:xfrm>
                <a:off x="4639069" y="3995059"/>
                <a:ext cx="237338" cy="234949"/>
              </a:xfrm>
              <a:prstGeom prst="rect">
                <a:avLst/>
              </a:prstGeom>
              <a:solidFill>
                <a:srgbClr val="F0662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161" name="燕尾形 160"/>
              <p:cNvSpPr/>
              <p:nvPr/>
            </p:nvSpPr>
            <p:spPr>
              <a:xfrm>
                <a:off x="4702219" y="4063003"/>
                <a:ext cx="127000" cy="99060"/>
              </a:xfrm>
              <a:prstGeom prst="chevron">
                <a:avLst>
                  <a:gd name="adj" fmla="val 71635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162" name="组合 161"/>
          <p:cNvGrpSpPr/>
          <p:nvPr/>
        </p:nvGrpSpPr>
        <p:grpSpPr>
          <a:xfrm>
            <a:off x="473971" y="3766494"/>
            <a:ext cx="3994658" cy="600164"/>
            <a:chOff x="473971" y="3681601"/>
            <a:chExt cx="3994658" cy="600164"/>
          </a:xfrm>
        </p:grpSpPr>
        <p:sp>
          <p:nvSpPr>
            <p:cNvPr id="163" name="矩形 162"/>
            <p:cNvSpPr>
              <a:spLocks noChangeArrowheads="1"/>
            </p:cNvSpPr>
            <p:nvPr/>
          </p:nvSpPr>
          <p:spPr bwMode="auto">
            <a:xfrm>
              <a:off x="765419" y="3681601"/>
              <a:ext cx="3703210" cy="6001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defTabSz="685800">
                <a:lnSpc>
                  <a:spcPct val="150000"/>
                </a:lnSpc>
                <a:defRPr/>
              </a:pPr>
              <a:r>
                <a:rPr lang="en-US" altLang="zh-CN" sz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" panose="020B0604020202020204" pitchFamily="34" charset="0"/>
                </a:rPr>
                <a:t>RAPIDPPT differs from the traditional production model, and create a new PPT experience.</a:t>
              </a:r>
              <a:endParaRPr lang="en-US" altLang="zh-CN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endParaRPr>
            </a:p>
          </p:txBody>
        </p:sp>
        <p:grpSp>
          <p:nvGrpSpPr>
            <p:cNvPr id="164" name="组合 163"/>
            <p:cNvGrpSpPr/>
            <p:nvPr/>
          </p:nvGrpSpPr>
          <p:grpSpPr>
            <a:xfrm>
              <a:off x="473971" y="3792909"/>
              <a:ext cx="237338" cy="234949"/>
              <a:chOff x="410362" y="3995059"/>
              <a:chExt cx="237338" cy="234949"/>
            </a:xfrm>
          </p:grpSpPr>
          <p:sp>
            <p:nvSpPr>
              <p:cNvPr id="165" name="矩形 164"/>
              <p:cNvSpPr/>
              <p:nvPr/>
            </p:nvSpPr>
            <p:spPr>
              <a:xfrm>
                <a:off x="410362" y="3995059"/>
                <a:ext cx="237338" cy="234949"/>
              </a:xfrm>
              <a:prstGeom prst="rect">
                <a:avLst/>
              </a:prstGeom>
              <a:solidFill>
                <a:srgbClr val="838BC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166" name="燕尾形 165"/>
              <p:cNvSpPr/>
              <p:nvPr/>
            </p:nvSpPr>
            <p:spPr>
              <a:xfrm>
                <a:off x="471558" y="4063003"/>
                <a:ext cx="127000" cy="99060"/>
              </a:xfrm>
              <a:prstGeom prst="chevron">
                <a:avLst>
                  <a:gd name="adj" fmla="val 71635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2003426" y="331190"/>
            <a:ext cx="11168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5400" b="1" spc="-110">
                <a:solidFill>
                  <a:srgbClr val="3050AB"/>
                </a:solidFill>
                <a:latin typeface="NanLiHei_Eurostile" panose="02010600030101010101" pitchFamily="2" charset="-122"/>
                <a:ea typeface="NanLiHei_Eurostile" panose="02010600030101010101" pitchFamily="2" charset="-122"/>
              </a:defRPr>
            </a:lvl1pPr>
          </a:lstStyle>
          <a:p>
            <a:pPr algn="just" defTabSz="685800"/>
            <a:r>
              <a:rPr lang="en-US" altLang="zh-CN" sz="1400" spc="0" dirty="0">
                <a:solidFill>
                  <a:srgbClr val="F06627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Add a title</a:t>
            </a:r>
            <a:endParaRPr lang="zh-CN" altLang="en-US" sz="1400" spc="0" dirty="0">
              <a:solidFill>
                <a:srgbClr val="F06627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52703" y="302181"/>
            <a:ext cx="15135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5400" b="1" spc="-110">
                <a:solidFill>
                  <a:srgbClr val="3050AB"/>
                </a:solidFill>
                <a:latin typeface="NanLiHei_Eurostile" panose="02010600030101010101" pitchFamily="2" charset="-122"/>
                <a:ea typeface="NanLiHei_Eurostile" panose="02010600030101010101" pitchFamily="2" charset="-122"/>
              </a:defRPr>
            </a:lvl1pPr>
          </a:lstStyle>
          <a:p>
            <a:pPr defTabSz="685800"/>
            <a:r>
              <a:rPr lang="en-US" altLang="zh-CN" sz="1400" spc="100" dirty="0">
                <a:solidFill>
                  <a:srgbClr val="F06627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2.</a:t>
            </a:r>
            <a:r>
              <a:rPr lang="zh-CN" altLang="en-US" sz="1400" spc="100" dirty="0">
                <a:solidFill>
                  <a:srgbClr val="F06627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点击添加标题</a:t>
            </a:r>
            <a:endParaRPr lang="zh-CN" altLang="en-US" sz="1400" spc="100" dirty="0">
              <a:solidFill>
                <a:srgbClr val="F06627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12" name="Group 4"/>
          <p:cNvGrpSpPr>
            <a:grpSpLocks noChangeAspect="1"/>
          </p:cNvGrpSpPr>
          <p:nvPr/>
        </p:nvGrpSpPr>
        <p:grpSpPr bwMode="auto">
          <a:xfrm rot="16200000" flipH="1">
            <a:off x="8751250" y="266103"/>
            <a:ext cx="409547" cy="390889"/>
            <a:chOff x="0" y="60"/>
            <a:chExt cx="439" cy="419"/>
          </a:xfrm>
          <a:gradFill flip="none" rotWithShape="1">
            <a:gsLst>
              <a:gs pos="31000">
                <a:srgbClr val="D74B56"/>
              </a:gs>
              <a:gs pos="67000">
                <a:srgbClr val="3FACD9"/>
              </a:gs>
            </a:gsLst>
            <a:lin ang="0" scaled="1"/>
            <a:tileRect/>
          </a:gradFill>
        </p:grpSpPr>
        <p:sp>
          <p:nvSpPr>
            <p:cNvPr id="13" name="Freeform 5"/>
            <p:cNvSpPr/>
            <p:nvPr/>
          </p:nvSpPr>
          <p:spPr bwMode="auto">
            <a:xfrm>
              <a:off x="0" y="60"/>
              <a:ext cx="297" cy="419"/>
            </a:xfrm>
            <a:custGeom>
              <a:avLst/>
              <a:gdLst>
                <a:gd name="T0" fmla="*/ 297 w 297"/>
                <a:gd name="T1" fmla="*/ 0 h 419"/>
                <a:gd name="T2" fmla="*/ 143 w 297"/>
                <a:gd name="T3" fmla="*/ 0 h 419"/>
                <a:gd name="T4" fmla="*/ 0 w 297"/>
                <a:gd name="T5" fmla="*/ 419 h 419"/>
                <a:gd name="T6" fmla="*/ 155 w 297"/>
                <a:gd name="T7" fmla="*/ 419 h 419"/>
                <a:gd name="T8" fmla="*/ 297 w 297"/>
                <a:gd name="T9" fmla="*/ 0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7" h="419">
                  <a:moveTo>
                    <a:pt x="297" y="0"/>
                  </a:moveTo>
                  <a:lnTo>
                    <a:pt x="143" y="0"/>
                  </a:lnTo>
                  <a:lnTo>
                    <a:pt x="0" y="419"/>
                  </a:lnTo>
                  <a:lnTo>
                    <a:pt x="155" y="419"/>
                  </a:lnTo>
                  <a:lnTo>
                    <a:pt x="29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" name="Freeform 6"/>
            <p:cNvSpPr/>
            <p:nvPr/>
          </p:nvSpPr>
          <p:spPr bwMode="auto">
            <a:xfrm>
              <a:off x="143" y="60"/>
              <a:ext cx="296" cy="419"/>
            </a:xfrm>
            <a:custGeom>
              <a:avLst/>
              <a:gdLst>
                <a:gd name="T0" fmla="*/ 0 w 296"/>
                <a:gd name="T1" fmla="*/ 0 h 419"/>
                <a:gd name="T2" fmla="*/ 154 w 296"/>
                <a:gd name="T3" fmla="*/ 0 h 419"/>
                <a:gd name="T4" fmla="*/ 296 w 296"/>
                <a:gd name="T5" fmla="*/ 419 h 419"/>
                <a:gd name="T6" fmla="*/ 142 w 296"/>
                <a:gd name="T7" fmla="*/ 419 h 419"/>
                <a:gd name="T8" fmla="*/ 0 w 296"/>
                <a:gd name="T9" fmla="*/ 0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6" h="419">
                  <a:moveTo>
                    <a:pt x="0" y="0"/>
                  </a:moveTo>
                  <a:lnTo>
                    <a:pt x="154" y="0"/>
                  </a:lnTo>
                  <a:lnTo>
                    <a:pt x="296" y="419"/>
                  </a:lnTo>
                  <a:lnTo>
                    <a:pt x="142" y="419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sp>
        <p:nvSpPr>
          <p:cNvPr id="15" name="文本框 14"/>
          <p:cNvSpPr txBox="1"/>
          <p:nvPr/>
        </p:nvSpPr>
        <p:spPr>
          <a:xfrm rot="1087809" flipH="1">
            <a:off x="8703065" y="433852"/>
            <a:ext cx="516488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600" b="0" spc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685800"/>
            <a:r>
              <a:rPr lang="en-US" altLang="zh-CN" sz="500" spc="30" dirty="0">
                <a:solidFill>
                  <a:prstClr val="white"/>
                </a:solidFill>
              </a:rPr>
              <a:t>rapidesign</a:t>
            </a:r>
            <a:endParaRPr lang="zh-CN" altLang="en-US" sz="500" spc="30" dirty="0">
              <a:solidFill>
                <a:prstClr val="white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 rot="20391286" flipH="1">
            <a:off x="8762225" y="287728"/>
            <a:ext cx="442750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600" b="0" spc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685800"/>
            <a:r>
              <a:rPr lang="en-US" altLang="zh-CN" sz="500" dirty="0">
                <a:solidFill>
                  <a:prstClr val="white"/>
                </a:solidFill>
              </a:rPr>
              <a:t>shanghai</a:t>
            </a:r>
            <a:endParaRPr lang="zh-CN" altLang="en-US" sz="500" dirty="0">
              <a:solidFill>
                <a:prstClr val="white"/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4105837" y="4877016"/>
            <a:ext cx="932327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200" b="1" spc="-110">
                <a:solidFill>
                  <a:schemeClr val="bg1">
                    <a:alpha val="81000"/>
                  </a:schemeClr>
                </a:solidFill>
                <a:latin typeface="NanLiHei_Eurostile" panose="02010600030101010101" pitchFamily="2" charset="-122"/>
                <a:ea typeface="NanLiHei_Eurostile" panose="02010600030101010101" pitchFamily="2" charset="-122"/>
              </a:defRPr>
            </a:lvl1pPr>
          </a:lstStyle>
          <a:p>
            <a:pPr algn="dist" defTabSz="685800"/>
            <a:r>
              <a:rPr lang="en-US" altLang="zh-CN" sz="500" b="0" spc="60" dirty="0">
                <a:solidFill>
                  <a:srgbClr val="E7E6E6">
                    <a:lumMod val="5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www.rapidppt.com</a:t>
            </a:r>
            <a:endParaRPr lang="zh-CN" altLang="en-US" sz="500" b="0" spc="60" dirty="0">
              <a:solidFill>
                <a:srgbClr val="E7E6E6">
                  <a:lumMod val="5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40" name="组合 139"/>
          <p:cNvGrpSpPr/>
          <p:nvPr/>
        </p:nvGrpSpPr>
        <p:grpSpPr>
          <a:xfrm>
            <a:off x="281942" y="184428"/>
            <a:ext cx="374040" cy="362984"/>
            <a:chOff x="777437" y="680286"/>
            <a:chExt cx="3668437" cy="3560001"/>
          </a:xfrm>
        </p:grpSpPr>
        <p:grpSp>
          <p:nvGrpSpPr>
            <p:cNvPr id="97" name="组合 96"/>
            <p:cNvGrpSpPr/>
            <p:nvPr/>
          </p:nvGrpSpPr>
          <p:grpSpPr>
            <a:xfrm>
              <a:off x="777437" y="1437297"/>
              <a:ext cx="3668437" cy="2802990"/>
              <a:chOff x="747642" y="1750793"/>
              <a:chExt cx="3517036" cy="2687307"/>
            </a:xfrm>
            <a:effectLst/>
          </p:grpSpPr>
          <p:sp>
            <p:nvSpPr>
              <p:cNvPr id="98" name="Freeform 5"/>
              <p:cNvSpPr/>
              <p:nvPr/>
            </p:nvSpPr>
            <p:spPr bwMode="auto">
              <a:xfrm>
                <a:off x="747642" y="1750793"/>
                <a:ext cx="3517036" cy="2687307"/>
              </a:xfrm>
              <a:custGeom>
                <a:avLst/>
                <a:gdLst>
                  <a:gd name="T0" fmla="*/ 840 w 876"/>
                  <a:gd name="T1" fmla="*/ 318 h 669"/>
                  <a:gd name="T2" fmla="*/ 832 w 876"/>
                  <a:gd name="T3" fmla="*/ 318 h 669"/>
                  <a:gd name="T4" fmla="*/ 781 w 876"/>
                  <a:gd name="T5" fmla="*/ 304 h 669"/>
                  <a:gd name="T6" fmla="*/ 768 w 876"/>
                  <a:gd name="T7" fmla="*/ 274 h 669"/>
                  <a:gd name="T8" fmla="*/ 768 w 876"/>
                  <a:gd name="T9" fmla="*/ 271 h 669"/>
                  <a:gd name="T10" fmla="*/ 763 w 876"/>
                  <a:gd name="T11" fmla="*/ 235 h 669"/>
                  <a:gd name="T12" fmla="*/ 763 w 876"/>
                  <a:gd name="T13" fmla="*/ 234 h 669"/>
                  <a:gd name="T14" fmla="*/ 763 w 876"/>
                  <a:gd name="T15" fmla="*/ 234 h 669"/>
                  <a:gd name="T16" fmla="*/ 761 w 876"/>
                  <a:gd name="T17" fmla="*/ 226 h 669"/>
                  <a:gd name="T18" fmla="*/ 765 w 876"/>
                  <a:gd name="T19" fmla="*/ 189 h 669"/>
                  <a:gd name="T20" fmla="*/ 789 w 876"/>
                  <a:gd name="T21" fmla="*/ 129 h 669"/>
                  <a:gd name="T22" fmla="*/ 767 w 876"/>
                  <a:gd name="T23" fmla="*/ 103 h 669"/>
                  <a:gd name="T24" fmla="*/ 725 w 876"/>
                  <a:gd name="T25" fmla="*/ 113 h 669"/>
                  <a:gd name="T26" fmla="*/ 690 w 876"/>
                  <a:gd name="T27" fmla="*/ 105 h 669"/>
                  <a:gd name="T28" fmla="*/ 608 w 876"/>
                  <a:gd name="T29" fmla="*/ 55 h 669"/>
                  <a:gd name="T30" fmla="*/ 569 w 876"/>
                  <a:gd name="T31" fmla="*/ 40 h 669"/>
                  <a:gd name="T32" fmla="*/ 270 w 876"/>
                  <a:gd name="T33" fmla="*/ 13 h 669"/>
                  <a:gd name="T34" fmla="*/ 142 w 876"/>
                  <a:gd name="T35" fmla="*/ 63 h 669"/>
                  <a:gd name="T36" fmla="*/ 141 w 876"/>
                  <a:gd name="T37" fmla="*/ 64 h 669"/>
                  <a:gd name="T38" fmla="*/ 96 w 876"/>
                  <a:gd name="T39" fmla="*/ 103 h 669"/>
                  <a:gd name="T40" fmla="*/ 67 w 876"/>
                  <a:gd name="T41" fmla="*/ 108 h 669"/>
                  <a:gd name="T42" fmla="*/ 23 w 876"/>
                  <a:gd name="T43" fmla="*/ 75 h 669"/>
                  <a:gd name="T44" fmla="*/ 4 w 876"/>
                  <a:gd name="T45" fmla="*/ 82 h 669"/>
                  <a:gd name="T46" fmla="*/ 43 w 876"/>
                  <a:gd name="T47" fmla="*/ 141 h 669"/>
                  <a:gd name="T48" fmla="*/ 48 w 876"/>
                  <a:gd name="T49" fmla="*/ 167 h 669"/>
                  <a:gd name="T50" fmla="*/ 33 w 876"/>
                  <a:gd name="T51" fmla="*/ 199 h 669"/>
                  <a:gd name="T52" fmla="*/ 33 w 876"/>
                  <a:gd name="T53" fmla="*/ 200 h 669"/>
                  <a:gd name="T54" fmla="*/ 15 w 876"/>
                  <a:gd name="T55" fmla="*/ 401 h 669"/>
                  <a:gd name="T56" fmla="*/ 22 w 876"/>
                  <a:gd name="T57" fmla="*/ 435 h 669"/>
                  <a:gd name="T58" fmla="*/ 85 w 876"/>
                  <a:gd name="T59" fmla="*/ 572 h 669"/>
                  <a:gd name="T60" fmla="*/ 89 w 876"/>
                  <a:gd name="T61" fmla="*/ 643 h 669"/>
                  <a:gd name="T62" fmla="*/ 117 w 876"/>
                  <a:gd name="T63" fmla="*/ 669 h 669"/>
                  <a:gd name="T64" fmla="*/ 176 w 876"/>
                  <a:gd name="T65" fmla="*/ 669 h 669"/>
                  <a:gd name="T66" fmla="*/ 208 w 876"/>
                  <a:gd name="T67" fmla="*/ 649 h 669"/>
                  <a:gd name="T68" fmla="*/ 211 w 876"/>
                  <a:gd name="T69" fmla="*/ 642 h 669"/>
                  <a:gd name="T70" fmla="*/ 243 w 876"/>
                  <a:gd name="T71" fmla="*/ 627 h 669"/>
                  <a:gd name="T72" fmla="*/ 245 w 876"/>
                  <a:gd name="T73" fmla="*/ 627 h 669"/>
                  <a:gd name="T74" fmla="*/ 525 w 876"/>
                  <a:gd name="T75" fmla="*/ 635 h 669"/>
                  <a:gd name="T76" fmla="*/ 527 w 876"/>
                  <a:gd name="T77" fmla="*/ 635 h 669"/>
                  <a:gd name="T78" fmla="*/ 537 w 876"/>
                  <a:gd name="T79" fmla="*/ 640 h 669"/>
                  <a:gd name="T80" fmla="*/ 548 w 876"/>
                  <a:gd name="T81" fmla="*/ 657 h 669"/>
                  <a:gd name="T82" fmla="*/ 568 w 876"/>
                  <a:gd name="T83" fmla="*/ 669 h 669"/>
                  <a:gd name="T84" fmla="*/ 661 w 876"/>
                  <a:gd name="T85" fmla="*/ 669 h 669"/>
                  <a:gd name="T86" fmla="*/ 676 w 876"/>
                  <a:gd name="T87" fmla="*/ 650 h 669"/>
                  <a:gd name="T88" fmla="*/ 669 w 876"/>
                  <a:gd name="T89" fmla="*/ 628 h 669"/>
                  <a:gd name="T90" fmla="*/ 683 w 876"/>
                  <a:gd name="T91" fmla="*/ 583 h 669"/>
                  <a:gd name="T92" fmla="*/ 715 w 876"/>
                  <a:gd name="T93" fmla="*/ 548 h 669"/>
                  <a:gd name="T94" fmla="*/ 783 w 876"/>
                  <a:gd name="T95" fmla="*/ 536 h 669"/>
                  <a:gd name="T96" fmla="*/ 784 w 876"/>
                  <a:gd name="T97" fmla="*/ 536 h 669"/>
                  <a:gd name="T98" fmla="*/ 802 w 876"/>
                  <a:gd name="T99" fmla="*/ 511 h 669"/>
                  <a:gd name="T100" fmla="*/ 785 w 876"/>
                  <a:gd name="T101" fmla="*/ 466 h 669"/>
                  <a:gd name="T102" fmla="*/ 831 w 876"/>
                  <a:gd name="T103" fmla="*/ 452 h 669"/>
                  <a:gd name="T104" fmla="*/ 855 w 876"/>
                  <a:gd name="T105" fmla="*/ 426 h 669"/>
                  <a:gd name="T106" fmla="*/ 871 w 876"/>
                  <a:gd name="T107" fmla="*/ 354 h 669"/>
                  <a:gd name="T108" fmla="*/ 840 w 876"/>
                  <a:gd name="T109" fmla="*/ 318 h 6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876" h="669">
                    <a:moveTo>
                      <a:pt x="840" y="318"/>
                    </a:moveTo>
                    <a:cubicBezTo>
                      <a:pt x="832" y="318"/>
                      <a:pt x="832" y="318"/>
                      <a:pt x="832" y="318"/>
                    </a:cubicBezTo>
                    <a:cubicBezTo>
                      <a:pt x="808" y="320"/>
                      <a:pt x="793" y="318"/>
                      <a:pt x="781" y="304"/>
                    </a:cubicBezTo>
                    <a:cubicBezTo>
                      <a:pt x="774" y="296"/>
                      <a:pt x="769" y="285"/>
                      <a:pt x="768" y="274"/>
                    </a:cubicBezTo>
                    <a:cubicBezTo>
                      <a:pt x="768" y="271"/>
                      <a:pt x="768" y="271"/>
                      <a:pt x="768" y="271"/>
                    </a:cubicBezTo>
                    <a:cubicBezTo>
                      <a:pt x="767" y="259"/>
                      <a:pt x="766" y="247"/>
                      <a:pt x="763" y="235"/>
                    </a:cubicBezTo>
                    <a:cubicBezTo>
                      <a:pt x="763" y="234"/>
                      <a:pt x="763" y="234"/>
                      <a:pt x="763" y="234"/>
                    </a:cubicBezTo>
                    <a:cubicBezTo>
                      <a:pt x="763" y="234"/>
                      <a:pt x="763" y="234"/>
                      <a:pt x="763" y="234"/>
                    </a:cubicBezTo>
                    <a:cubicBezTo>
                      <a:pt x="763" y="231"/>
                      <a:pt x="762" y="229"/>
                      <a:pt x="761" y="226"/>
                    </a:cubicBezTo>
                    <a:cubicBezTo>
                      <a:pt x="758" y="213"/>
                      <a:pt x="760" y="200"/>
                      <a:pt x="765" y="189"/>
                    </a:cubicBezTo>
                    <a:cubicBezTo>
                      <a:pt x="789" y="129"/>
                      <a:pt x="789" y="129"/>
                      <a:pt x="789" y="129"/>
                    </a:cubicBezTo>
                    <a:cubicBezTo>
                      <a:pt x="795" y="115"/>
                      <a:pt x="782" y="100"/>
                      <a:pt x="767" y="103"/>
                    </a:cubicBezTo>
                    <a:cubicBezTo>
                      <a:pt x="725" y="113"/>
                      <a:pt x="725" y="113"/>
                      <a:pt x="725" y="113"/>
                    </a:cubicBezTo>
                    <a:cubicBezTo>
                      <a:pt x="712" y="116"/>
                      <a:pt x="699" y="113"/>
                      <a:pt x="690" y="105"/>
                    </a:cubicBezTo>
                    <a:cubicBezTo>
                      <a:pt x="667" y="83"/>
                      <a:pt x="639" y="66"/>
                      <a:pt x="608" y="55"/>
                    </a:cubicBezTo>
                    <a:cubicBezTo>
                      <a:pt x="569" y="40"/>
                      <a:pt x="569" y="40"/>
                      <a:pt x="569" y="40"/>
                    </a:cubicBezTo>
                    <a:cubicBezTo>
                      <a:pt x="481" y="9"/>
                      <a:pt x="361" y="0"/>
                      <a:pt x="270" y="13"/>
                    </a:cubicBezTo>
                    <a:cubicBezTo>
                      <a:pt x="224" y="20"/>
                      <a:pt x="180" y="37"/>
                      <a:pt x="142" y="63"/>
                    </a:cubicBezTo>
                    <a:cubicBezTo>
                      <a:pt x="141" y="64"/>
                      <a:pt x="141" y="64"/>
                      <a:pt x="141" y="64"/>
                    </a:cubicBezTo>
                    <a:cubicBezTo>
                      <a:pt x="125" y="76"/>
                      <a:pt x="109" y="88"/>
                      <a:pt x="96" y="103"/>
                    </a:cubicBezTo>
                    <a:cubicBezTo>
                      <a:pt x="88" y="110"/>
                      <a:pt x="77" y="113"/>
                      <a:pt x="67" y="108"/>
                    </a:cubicBezTo>
                    <a:cubicBezTo>
                      <a:pt x="52" y="102"/>
                      <a:pt x="34" y="91"/>
                      <a:pt x="23" y="75"/>
                    </a:cubicBezTo>
                    <a:cubicBezTo>
                      <a:pt x="17" y="65"/>
                      <a:pt x="3" y="71"/>
                      <a:pt x="4" y="82"/>
                    </a:cubicBezTo>
                    <a:cubicBezTo>
                      <a:pt x="7" y="100"/>
                      <a:pt x="17" y="121"/>
                      <a:pt x="43" y="141"/>
                    </a:cubicBezTo>
                    <a:cubicBezTo>
                      <a:pt x="51" y="148"/>
                      <a:pt x="53" y="159"/>
                      <a:pt x="48" y="167"/>
                    </a:cubicBezTo>
                    <a:cubicBezTo>
                      <a:pt x="43" y="177"/>
                      <a:pt x="38" y="188"/>
                      <a:pt x="33" y="199"/>
                    </a:cubicBezTo>
                    <a:cubicBezTo>
                      <a:pt x="33" y="200"/>
                      <a:pt x="33" y="200"/>
                      <a:pt x="33" y="200"/>
                    </a:cubicBezTo>
                    <a:cubicBezTo>
                      <a:pt x="7" y="264"/>
                      <a:pt x="0" y="334"/>
                      <a:pt x="15" y="401"/>
                    </a:cubicBezTo>
                    <a:cubicBezTo>
                      <a:pt x="22" y="435"/>
                      <a:pt x="22" y="435"/>
                      <a:pt x="22" y="435"/>
                    </a:cubicBezTo>
                    <a:cubicBezTo>
                      <a:pt x="31" y="479"/>
                      <a:pt x="51" y="539"/>
                      <a:pt x="85" y="572"/>
                    </a:cubicBezTo>
                    <a:cubicBezTo>
                      <a:pt x="89" y="643"/>
                      <a:pt x="89" y="643"/>
                      <a:pt x="89" y="643"/>
                    </a:cubicBezTo>
                    <a:cubicBezTo>
                      <a:pt x="90" y="657"/>
                      <a:pt x="102" y="669"/>
                      <a:pt x="117" y="669"/>
                    </a:cubicBezTo>
                    <a:cubicBezTo>
                      <a:pt x="176" y="669"/>
                      <a:pt x="176" y="669"/>
                      <a:pt x="176" y="669"/>
                    </a:cubicBezTo>
                    <a:cubicBezTo>
                      <a:pt x="190" y="669"/>
                      <a:pt x="202" y="661"/>
                      <a:pt x="208" y="649"/>
                    </a:cubicBezTo>
                    <a:cubicBezTo>
                      <a:pt x="211" y="642"/>
                      <a:pt x="211" y="642"/>
                      <a:pt x="211" y="642"/>
                    </a:cubicBezTo>
                    <a:cubicBezTo>
                      <a:pt x="217" y="630"/>
                      <a:pt x="230" y="623"/>
                      <a:pt x="243" y="627"/>
                    </a:cubicBezTo>
                    <a:cubicBezTo>
                      <a:pt x="245" y="627"/>
                      <a:pt x="245" y="627"/>
                      <a:pt x="245" y="627"/>
                    </a:cubicBezTo>
                    <a:cubicBezTo>
                      <a:pt x="322" y="648"/>
                      <a:pt x="448" y="651"/>
                      <a:pt x="525" y="635"/>
                    </a:cubicBezTo>
                    <a:cubicBezTo>
                      <a:pt x="527" y="635"/>
                      <a:pt x="527" y="635"/>
                      <a:pt x="527" y="635"/>
                    </a:cubicBezTo>
                    <a:cubicBezTo>
                      <a:pt x="531" y="634"/>
                      <a:pt x="535" y="636"/>
                      <a:pt x="537" y="640"/>
                    </a:cubicBezTo>
                    <a:cubicBezTo>
                      <a:pt x="548" y="657"/>
                      <a:pt x="548" y="657"/>
                      <a:pt x="548" y="657"/>
                    </a:cubicBezTo>
                    <a:cubicBezTo>
                      <a:pt x="552" y="665"/>
                      <a:pt x="560" y="669"/>
                      <a:pt x="568" y="669"/>
                    </a:cubicBezTo>
                    <a:cubicBezTo>
                      <a:pt x="661" y="669"/>
                      <a:pt x="661" y="669"/>
                      <a:pt x="661" y="669"/>
                    </a:cubicBezTo>
                    <a:cubicBezTo>
                      <a:pt x="671" y="669"/>
                      <a:pt x="678" y="659"/>
                      <a:pt x="676" y="650"/>
                    </a:cubicBezTo>
                    <a:cubicBezTo>
                      <a:pt x="669" y="628"/>
                      <a:pt x="669" y="628"/>
                      <a:pt x="669" y="628"/>
                    </a:cubicBezTo>
                    <a:cubicBezTo>
                      <a:pt x="665" y="611"/>
                      <a:pt x="670" y="594"/>
                      <a:pt x="683" y="583"/>
                    </a:cubicBezTo>
                    <a:cubicBezTo>
                      <a:pt x="695" y="573"/>
                      <a:pt x="706" y="561"/>
                      <a:pt x="715" y="548"/>
                    </a:cubicBezTo>
                    <a:cubicBezTo>
                      <a:pt x="737" y="539"/>
                      <a:pt x="760" y="535"/>
                      <a:pt x="783" y="536"/>
                    </a:cubicBezTo>
                    <a:cubicBezTo>
                      <a:pt x="784" y="536"/>
                      <a:pt x="784" y="536"/>
                      <a:pt x="784" y="536"/>
                    </a:cubicBezTo>
                    <a:cubicBezTo>
                      <a:pt x="797" y="537"/>
                      <a:pt x="807" y="524"/>
                      <a:pt x="802" y="511"/>
                    </a:cubicBezTo>
                    <a:cubicBezTo>
                      <a:pt x="785" y="466"/>
                      <a:pt x="785" y="466"/>
                      <a:pt x="785" y="466"/>
                    </a:cubicBezTo>
                    <a:cubicBezTo>
                      <a:pt x="831" y="452"/>
                      <a:pt x="831" y="452"/>
                      <a:pt x="831" y="452"/>
                    </a:cubicBezTo>
                    <a:cubicBezTo>
                      <a:pt x="843" y="448"/>
                      <a:pt x="852" y="438"/>
                      <a:pt x="855" y="426"/>
                    </a:cubicBezTo>
                    <a:cubicBezTo>
                      <a:pt x="871" y="354"/>
                      <a:pt x="871" y="354"/>
                      <a:pt x="871" y="354"/>
                    </a:cubicBezTo>
                    <a:cubicBezTo>
                      <a:pt x="876" y="334"/>
                      <a:pt x="860" y="316"/>
                      <a:pt x="840" y="318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99" name="Freeform 6"/>
              <p:cNvSpPr/>
              <p:nvPr/>
            </p:nvSpPr>
            <p:spPr bwMode="auto">
              <a:xfrm>
                <a:off x="3216509" y="2614388"/>
                <a:ext cx="1048169" cy="1410540"/>
              </a:xfrm>
              <a:custGeom>
                <a:avLst/>
                <a:gdLst>
                  <a:gd name="T0" fmla="*/ 29 w 261"/>
                  <a:gd name="T1" fmla="*/ 112 h 351"/>
                  <a:gd name="T2" fmla="*/ 20 w 261"/>
                  <a:gd name="T3" fmla="*/ 118 h 351"/>
                  <a:gd name="T4" fmla="*/ 9 w 261"/>
                  <a:gd name="T5" fmla="*/ 123 h 351"/>
                  <a:gd name="T6" fmla="*/ 0 w 261"/>
                  <a:gd name="T7" fmla="*/ 111 h 351"/>
                  <a:gd name="T8" fmla="*/ 0 w 261"/>
                  <a:gd name="T9" fmla="*/ 104 h 351"/>
                  <a:gd name="T10" fmla="*/ 8 w 261"/>
                  <a:gd name="T11" fmla="*/ 93 h 351"/>
                  <a:gd name="T12" fmla="*/ 20 w 261"/>
                  <a:gd name="T13" fmla="*/ 97 h 351"/>
                  <a:gd name="T14" fmla="*/ 20 w 261"/>
                  <a:gd name="T15" fmla="*/ 98 h 351"/>
                  <a:gd name="T16" fmla="*/ 29 w 261"/>
                  <a:gd name="T17" fmla="*/ 103 h 351"/>
                  <a:gd name="T18" fmla="*/ 29 w 261"/>
                  <a:gd name="T19" fmla="*/ 103 h 351"/>
                  <a:gd name="T20" fmla="*/ 49 w 261"/>
                  <a:gd name="T21" fmla="*/ 103 h 351"/>
                  <a:gd name="T22" fmla="*/ 49 w 261"/>
                  <a:gd name="T23" fmla="*/ 4 h 351"/>
                  <a:gd name="T24" fmla="*/ 52 w 261"/>
                  <a:gd name="T25" fmla="*/ 0 h 351"/>
                  <a:gd name="T26" fmla="*/ 145 w 261"/>
                  <a:gd name="T27" fmla="*/ 0 h 351"/>
                  <a:gd name="T28" fmla="*/ 146 w 261"/>
                  <a:gd name="T29" fmla="*/ 11 h 351"/>
                  <a:gd name="T30" fmla="*/ 148 w 261"/>
                  <a:gd name="T31" fmla="*/ 19 h 351"/>
                  <a:gd name="T32" fmla="*/ 148 w 261"/>
                  <a:gd name="T33" fmla="*/ 19 h 351"/>
                  <a:gd name="T34" fmla="*/ 148 w 261"/>
                  <a:gd name="T35" fmla="*/ 20 h 351"/>
                  <a:gd name="T36" fmla="*/ 153 w 261"/>
                  <a:gd name="T37" fmla="*/ 56 h 351"/>
                  <a:gd name="T38" fmla="*/ 153 w 261"/>
                  <a:gd name="T39" fmla="*/ 59 h 351"/>
                  <a:gd name="T40" fmla="*/ 166 w 261"/>
                  <a:gd name="T41" fmla="*/ 89 h 351"/>
                  <a:gd name="T42" fmla="*/ 217 w 261"/>
                  <a:gd name="T43" fmla="*/ 103 h 351"/>
                  <a:gd name="T44" fmla="*/ 225 w 261"/>
                  <a:gd name="T45" fmla="*/ 103 h 351"/>
                  <a:gd name="T46" fmla="*/ 256 w 261"/>
                  <a:gd name="T47" fmla="*/ 139 h 351"/>
                  <a:gd name="T48" fmla="*/ 240 w 261"/>
                  <a:gd name="T49" fmla="*/ 211 h 351"/>
                  <a:gd name="T50" fmla="*/ 216 w 261"/>
                  <a:gd name="T51" fmla="*/ 237 h 351"/>
                  <a:gd name="T52" fmla="*/ 170 w 261"/>
                  <a:gd name="T53" fmla="*/ 251 h 351"/>
                  <a:gd name="T54" fmla="*/ 187 w 261"/>
                  <a:gd name="T55" fmla="*/ 296 h 351"/>
                  <a:gd name="T56" fmla="*/ 169 w 261"/>
                  <a:gd name="T57" fmla="*/ 321 h 351"/>
                  <a:gd name="T58" fmla="*/ 168 w 261"/>
                  <a:gd name="T59" fmla="*/ 321 h 351"/>
                  <a:gd name="T60" fmla="*/ 100 w 261"/>
                  <a:gd name="T61" fmla="*/ 333 h 351"/>
                  <a:gd name="T62" fmla="*/ 86 w 261"/>
                  <a:gd name="T63" fmla="*/ 351 h 351"/>
                  <a:gd name="T64" fmla="*/ 52 w 261"/>
                  <a:gd name="T65" fmla="*/ 351 h 351"/>
                  <a:gd name="T66" fmla="*/ 49 w 261"/>
                  <a:gd name="T67" fmla="*/ 347 h 351"/>
                  <a:gd name="T68" fmla="*/ 49 w 261"/>
                  <a:gd name="T69" fmla="*/ 265 h 351"/>
                  <a:gd name="T70" fmla="*/ 29 w 261"/>
                  <a:gd name="T71" fmla="*/ 265 h 351"/>
                  <a:gd name="T72" fmla="*/ 20 w 261"/>
                  <a:gd name="T73" fmla="*/ 271 h 351"/>
                  <a:gd name="T74" fmla="*/ 9 w 261"/>
                  <a:gd name="T75" fmla="*/ 277 h 351"/>
                  <a:gd name="T76" fmla="*/ 0 w 261"/>
                  <a:gd name="T77" fmla="*/ 265 h 351"/>
                  <a:gd name="T78" fmla="*/ 0 w 261"/>
                  <a:gd name="T79" fmla="*/ 257 h 351"/>
                  <a:gd name="T80" fmla="*/ 8 w 261"/>
                  <a:gd name="T81" fmla="*/ 246 h 351"/>
                  <a:gd name="T82" fmla="*/ 20 w 261"/>
                  <a:gd name="T83" fmla="*/ 251 h 351"/>
                  <a:gd name="T84" fmla="*/ 20 w 261"/>
                  <a:gd name="T85" fmla="*/ 251 h 351"/>
                  <a:gd name="T86" fmla="*/ 29 w 261"/>
                  <a:gd name="T87" fmla="*/ 257 h 351"/>
                  <a:gd name="T88" fmla="*/ 29 w 261"/>
                  <a:gd name="T89" fmla="*/ 257 h 351"/>
                  <a:gd name="T90" fmla="*/ 49 w 261"/>
                  <a:gd name="T91" fmla="*/ 257 h 351"/>
                  <a:gd name="T92" fmla="*/ 49 w 261"/>
                  <a:gd name="T93" fmla="*/ 112 h 351"/>
                  <a:gd name="T94" fmla="*/ 29 w 261"/>
                  <a:gd name="T95" fmla="*/ 112 h 3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61" h="351">
                    <a:moveTo>
                      <a:pt x="29" y="112"/>
                    </a:moveTo>
                    <a:cubicBezTo>
                      <a:pt x="27" y="112"/>
                      <a:pt x="23" y="113"/>
                      <a:pt x="20" y="118"/>
                    </a:cubicBezTo>
                    <a:cubicBezTo>
                      <a:pt x="18" y="122"/>
                      <a:pt x="13" y="124"/>
                      <a:pt x="9" y="123"/>
                    </a:cubicBezTo>
                    <a:cubicBezTo>
                      <a:pt x="3" y="122"/>
                      <a:pt x="0" y="117"/>
                      <a:pt x="0" y="111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0" y="99"/>
                      <a:pt x="3" y="94"/>
                      <a:pt x="8" y="93"/>
                    </a:cubicBezTo>
                    <a:cubicBezTo>
                      <a:pt x="12" y="91"/>
                      <a:pt x="17" y="93"/>
                      <a:pt x="20" y="97"/>
                    </a:cubicBezTo>
                    <a:cubicBezTo>
                      <a:pt x="20" y="98"/>
                      <a:pt x="20" y="98"/>
                      <a:pt x="20" y="98"/>
                    </a:cubicBezTo>
                    <a:cubicBezTo>
                      <a:pt x="24" y="102"/>
                      <a:pt x="27" y="103"/>
                      <a:pt x="29" y="103"/>
                    </a:cubicBezTo>
                    <a:cubicBezTo>
                      <a:pt x="29" y="103"/>
                      <a:pt x="29" y="103"/>
                      <a:pt x="29" y="103"/>
                    </a:cubicBezTo>
                    <a:cubicBezTo>
                      <a:pt x="49" y="103"/>
                      <a:pt x="49" y="103"/>
                      <a:pt x="49" y="103"/>
                    </a:cubicBezTo>
                    <a:cubicBezTo>
                      <a:pt x="49" y="4"/>
                      <a:pt x="49" y="4"/>
                      <a:pt x="49" y="4"/>
                    </a:cubicBezTo>
                    <a:cubicBezTo>
                      <a:pt x="49" y="2"/>
                      <a:pt x="50" y="0"/>
                      <a:pt x="52" y="0"/>
                    </a:cubicBezTo>
                    <a:cubicBezTo>
                      <a:pt x="145" y="0"/>
                      <a:pt x="145" y="0"/>
                      <a:pt x="145" y="0"/>
                    </a:cubicBezTo>
                    <a:cubicBezTo>
                      <a:pt x="145" y="4"/>
                      <a:pt x="146" y="7"/>
                      <a:pt x="146" y="11"/>
                    </a:cubicBezTo>
                    <a:cubicBezTo>
                      <a:pt x="147" y="14"/>
                      <a:pt x="148" y="16"/>
                      <a:pt x="148" y="19"/>
                    </a:cubicBezTo>
                    <a:cubicBezTo>
                      <a:pt x="148" y="19"/>
                      <a:pt x="148" y="19"/>
                      <a:pt x="148" y="19"/>
                    </a:cubicBezTo>
                    <a:cubicBezTo>
                      <a:pt x="148" y="20"/>
                      <a:pt x="148" y="20"/>
                      <a:pt x="148" y="20"/>
                    </a:cubicBezTo>
                    <a:cubicBezTo>
                      <a:pt x="151" y="32"/>
                      <a:pt x="152" y="44"/>
                      <a:pt x="153" y="56"/>
                    </a:cubicBezTo>
                    <a:cubicBezTo>
                      <a:pt x="153" y="59"/>
                      <a:pt x="153" y="59"/>
                      <a:pt x="153" y="59"/>
                    </a:cubicBezTo>
                    <a:cubicBezTo>
                      <a:pt x="154" y="70"/>
                      <a:pt x="159" y="81"/>
                      <a:pt x="166" y="89"/>
                    </a:cubicBezTo>
                    <a:cubicBezTo>
                      <a:pt x="178" y="103"/>
                      <a:pt x="193" y="105"/>
                      <a:pt x="217" y="103"/>
                    </a:cubicBezTo>
                    <a:cubicBezTo>
                      <a:pt x="225" y="103"/>
                      <a:pt x="225" y="103"/>
                      <a:pt x="225" y="103"/>
                    </a:cubicBezTo>
                    <a:cubicBezTo>
                      <a:pt x="245" y="101"/>
                      <a:pt x="261" y="119"/>
                      <a:pt x="256" y="139"/>
                    </a:cubicBezTo>
                    <a:cubicBezTo>
                      <a:pt x="240" y="211"/>
                      <a:pt x="240" y="211"/>
                      <a:pt x="240" y="211"/>
                    </a:cubicBezTo>
                    <a:cubicBezTo>
                      <a:pt x="237" y="223"/>
                      <a:pt x="228" y="233"/>
                      <a:pt x="216" y="237"/>
                    </a:cubicBezTo>
                    <a:cubicBezTo>
                      <a:pt x="170" y="251"/>
                      <a:pt x="170" y="251"/>
                      <a:pt x="170" y="251"/>
                    </a:cubicBezTo>
                    <a:cubicBezTo>
                      <a:pt x="187" y="296"/>
                      <a:pt x="187" y="296"/>
                      <a:pt x="187" y="296"/>
                    </a:cubicBezTo>
                    <a:cubicBezTo>
                      <a:pt x="192" y="309"/>
                      <a:pt x="182" y="322"/>
                      <a:pt x="169" y="321"/>
                    </a:cubicBezTo>
                    <a:cubicBezTo>
                      <a:pt x="168" y="321"/>
                      <a:pt x="168" y="321"/>
                      <a:pt x="168" y="321"/>
                    </a:cubicBezTo>
                    <a:cubicBezTo>
                      <a:pt x="145" y="320"/>
                      <a:pt x="122" y="324"/>
                      <a:pt x="100" y="333"/>
                    </a:cubicBezTo>
                    <a:cubicBezTo>
                      <a:pt x="96" y="339"/>
                      <a:pt x="91" y="345"/>
                      <a:pt x="86" y="351"/>
                    </a:cubicBezTo>
                    <a:cubicBezTo>
                      <a:pt x="52" y="351"/>
                      <a:pt x="52" y="351"/>
                      <a:pt x="52" y="351"/>
                    </a:cubicBezTo>
                    <a:cubicBezTo>
                      <a:pt x="50" y="351"/>
                      <a:pt x="49" y="350"/>
                      <a:pt x="49" y="347"/>
                    </a:cubicBezTo>
                    <a:cubicBezTo>
                      <a:pt x="49" y="265"/>
                      <a:pt x="49" y="265"/>
                      <a:pt x="49" y="265"/>
                    </a:cubicBezTo>
                    <a:cubicBezTo>
                      <a:pt x="29" y="265"/>
                      <a:pt x="29" y="265"/>
                      <a:pt x="29" y="265"/>
                    </a:cubicBezTo>
                    <a:cubicBezTo>
                      <a:pt x="27" y="266"/>
                      <a:pt x="23" y="267"/>
                      <a:pt x="20" y="271"/>
                    </a:cubicBezTo>
                    <a:cubicBezTo>
                      <a:pt x="18" y="275"/>
                      <a:pt x="13" y="277"/>
                      <a:pt x="9" y="277"/>
                    </a:cubicBezTo>
                    <a:cubicBezTo>
                      <a:pt x="3" y="276"/>
                      <a:pt x="0" y="271"/>
                      <a:pt x="0" y="265"/>
                    </a:cubicBezTo>
                    <a:cubicBezTo>
                      <a:pt x="0" y="257"/>
                      <a:pt x="0" y="257"/>
                      <a:pt x="0" y="257"/>
                    </a:cubicBezTo>
                    <a:cubicBezTo>
                      <a:pt x="0" y="252"/>
                      <a:pt x="3" y="247"/>
                      <a:pt x="8" y="246"/>
                    </a:cubicBezTo>
                    <a:cubicBezTo>
                      <a:pt x="12" y="245"/>
                      <a:pt x="17" y="247"/>
                      <a:pt x="20" y="251"/>
                    </a:cubicBezTo>
                    <a:cubicBezTo>
                      <a:pt x="20" y="251"/>
                      <a:pt x="20" y="251"/>
                      <a:pt x="20" y="251"/>
                    </a:cubicBezTo>
                    <a:cubicBezTo>
                      <a:pt x="24" y="256"/>
                      <a:pt x="27" y="257"/>
                      <a:pt x="29" y="257"/>
                    </a:cubicBezTo>
                    <a:cubicBezTo>
                      <a:pt x="29" y="257"/>
                      <a:pt x="29" y="257"/>
                      <a:pt x="29" y="257"/>
                    </a:cubicBezTo>
                    <a:cubicBezTo>
                      <a:pt x="49" y="257"/>
                      <a:pt x="49" y="257"/>
                      <a:pt x="49" y="257"/>
                    </a:cubicBezTo>
                    <a:cubicBezTo>
                      <a:pt x="49" y="112"/>
                      <a:pt x="49" y="112"/>
                      <a:pt x="49" y="112"/>
                    </a:cubicBezTo>
                    <a:lnTo>
                      <a:pt x="29" y="112"/>
                    </a:lnTo>
                    <a:close/>
                  </a:path>
                </a:pathLst>
              </a:custGeom>
              <a:solidFill>
                <a:srgbClr val="BA83B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00" name="Freeform 7"/>
              <p:cNvSpPr/>
              <p:nvPr/>
            </p:nvSpPr>
            <p:spPr bwMode="auto">
              <a:xfrm>
                <a:off x="1634944" y="1750793"/>
                <a:ext cx="1534152" cy="1015995"/>
              </a:xfrm>
              <a:custGeom>
                <a:avLst/>
                <a:gdLst>
                  <a:gd name="T0" fmla="*/ 12 w 382"/>
                  <a:gd name="T1" fmla="*/ 101 h 253"/>
                  <a:gd name="T2" fmla="*/ 20 w 382"/>
                  <a:gd name="T3" fmla="*/ 106 h 253"/>
                  <a:gd name="T4" fmla="*/ 20 w 382"/>
                  <a:gd name="T5" fmla="*/ 107 h 253"/>
                  <a:gd name="T6" fmla="*/ 29 w 382"/>
                  <a:gd name="T7" fmla="*/ 112 h 253"/>
                  <a:gd name="T8" fmla="*/ 30 w 382"/>
                  <a:gd name="T9" fmla="*/ 112 h 253"/>
                  <a:gd name="T10" fmla="*/ 48 w 382"/>
                  <a:gd name="T11" fmla="*/ 112 h 253"/>
                  <a:gd name="T12" fmla="*/ 48 w 382"/>
                  <a:gd name="T13" fmla="*/ 13 h 253"/>
                  <a:gd name="T14" fmla="*/ 48 w 382"/>
                  <a:gd name="T15" fmla="*/ 13 h 253"/>
                  <a:gd name="T16" fmla="*/ 334 w 382"/>
                  <a:gd name="T17" fmla="*/ 36 h 253"/>
                  <a:gd name="T18" fmla="*/ 334 w 382"/>
                  <a:gd name="T19" fmla="*/ 112 h 253"/>
                  <a:gd name="T20" fmla="*/ 353 w 382"/>
                  <a:gd name="T21" fmla="*/ 112 h 253"/>
                  <a:gd name="T22" fmla="*/ 361 w 382"/>
                  <a:gd name="T23" fmla="*/ 106 h 253"/>
                  <a:gd name="T24" fmla="*/ 373 w 382"/>
                  <a:gd name="T25" fmla="*/ 101 h 253"/>
                  <a:gd name="T26" fmla="*/ 382 w 382"/>
                  <a:gd name="T27" fmla="*/ 113 h 253"/>
                  <a:gd name="T28" fmla="*/ 382 w 382"/>
                  <a:gd name="T29" fmla="*/ 121 h 253"/>
                  <a:gd name="T30" fmla="*/ 374 w 382"/>
                  <a:gd name="T31" fmla="*/ 132 h 253"/>
                  <a:gd name="T32" fmla="*/ 362 w 382"/>
                  <a:gd name="T33" fmla="*/ 127 h 253"/>
                  <a:gd name="T34" fmla="*/ 361 w 382"/>
                  <a:gd name="T35" fmla="*/ 127 h 253"/>
                  <a:gd name="T36" fmla="*/ 352 w 382"/>
                  <a:gd name="T37" fmla="*/ 121 h 253"/>
                  <a:gd name="T38" fmla="*/ 352 w 382"/>
                  <a:gd name="T39" fmla="*/ 121 h 253"/>
                  <a:gd name="T40" fmla="*/ 334 w 382"/>
                  <a:gd name="T41" fmla="*/ 121 h 253"/>
                  <a:gd name="T42" fmla="*/ 334 w 382"/>
                  <a:gd name="T43" fmla="*/ 200 h 253"/>
                  <a:gd name="T44" fmla="*/ 330 w 382"/>
                  <a:gd name="T45" fmla="*/ 204 h 253"/>
                  <a:gd name="T46" fmla="*/ 113 w 382"/>
                  <a:gd name="T47" fmla="*/ 204 h 253"/>
                  <a:gd name="T48" fmla="*/ 113 w 382"/>
                  <a:gd name="T49" fmla="*/ 224 h 253"/>
                  <a:gd name="T50" fmla="*/ 119 w 382"/>
                  <a:gd name="T51" fmla="*/ 232 h 253"/>
                  <a:gd name="T52" fmla="*/ 125 w 382"/>
                  <a:gd name="T53" fmla="*/ 244 h 253"/>
                  <a:gd name="T54" fmla="*/ 113 w 382"/>
                  <a:gd name="T55" fmla="*/ 253 h 253"/>
                  <a:gd name="T56" fmla="*/ 105 w 382"/>
                  <a:gd name="T57" fmla="*/ 253 h 253"/>
                  <a:gd name="T58" fmla="*/ 94 w 382"/>
                  <a:gd name="T59" fmla="*/ 245 h 253"/>
                  <a:gd name="T60" fmla="*/ 99 w 382"/>
                  <a:gd name="T61" fmla="*/ 233 h 253"/>
                  <a:gd name="T62" fmla="*/ 99 w 382"/>
                  <a:gd name="T63" fmla="*/ 232 h 253"/>
                  <a:gd name="T64" fmla="*/ 105 w 382"/>
                  <a:gd name="T65" fmla="*/ 223 h 253"/>
                  <a:gd name="T66" fmla="*/ 105 w 382"/>
                  <a:gd name="T67" fmla="*/ 223 h 253"/>
                  <a:gd name="T68" fmla="*/ 105 w 382"/>
                  <a:gd name="T69" fmla="*/ 204 h 253"/>
                  <a:gd name="T70" fmla="*/ 52 w 382"/>
                  <a:gd name="T71" fmla="*/ 204 h 253"/>
                  <a:gd name="T72" fmla="*/ 48 w 382"/>
                  <a:gd name="T73" fmla="*/ 200 h 253"/>
                  <a:gd name="T74" fmla="*/ 48 w 382"/>
                  <a:gd name="T75" fmla="*/ 121 h 253"/>
                  <a:gd name="T76" fmla="*/ 29 w 382"/>
                  <a:gd name="T77" fmla="*/ 121 h 253"/>
                  <a:gd name="T78" fmla="*/ 20 w 382"/>
                  <a:gd name="T79" fmla="*/ 127 h 253"/>
                  <a:gd name="T80" fmla="*/ 9 w 382"/>
                  <a:gd name="T81" fmla="*/ 132 h 253"/>
                  <a:gd name="T82" fmla="*/ 0 w 382"/>
                  <a:gd name="T83" fmla="*/ 120 h 253"/>
                  <a:gd name="T84" fmla="*/ 0 w 382"/>
                  <a:gd name="T85" fmla="*/ 112 h 253"/>
                  <a:gd name="T86" fmla="*/ 12 w 382"/>
                  <a:gd name="T87" fmla="*/ 101 h 2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382" h="253">
                    <a:moveTo>
                      <a:pt x="12" y="101"/>
                    </a:moveTo>
                    <a:cubicBezTo>
                      <a:pt x="15" y="102"/>
                      <a:pt x="18" y="104"/>
                      <a:pt x="20" y="106"/>
                    </a:cubicBezTo>
                    <a:cubicBezTo>
                      <a:pt x="20" y="107"/>
                      <a:pt x="20" y="107"/>
                      <a:pt x="20" y="107"/>
                    </a:cubicBezTo>
                    <a:cubicBezTo>
                      <a:pt x="24" y="111"/>
                      <a:pt x="27" y="112"/>
                      <a:pt x="29" y="112"/>
                    </a:cubicBezTo>
                    <a:cubicBezTo>
                      <a:pt x="30" y="112"/>
                      <a:pt x="30" y="112"/>
                      <a:pt x="30" y="112"/>
                    </a:cubicBezTo>
                    <a:cubicBezTo>
                      <a:pt x="48" y="112"/>
                      <a:pt x="48" y="112"/>
                      <a:pt x="48" y="112"/>
                    </a:cubicBezTo>
                    <a:cubicBezTo>
                      <a:pt x="48" y="13"/>
                      <a:pt x="48" y="13"/>
                      <a:pt x="48" y="13"/>
                    </a:cubicBezTo>
                    <a:cubicBezTo>
                      <a:pt x="48" y="13"/>
                      <a:pt x="48" y="13"/>
                      <a:pt x="48" y="13"/>
                    </a:cubicBezTo>
                    <a:cubicBezTo>
                      <a:pt x="134" y="0"/>
                      <a:pt x="248" y="8"/>
                      <a:pt x="334" y="36"/>
                    </a:cubicBezTo>
                    <a:cubicBezTo>
                      <a:pt x="334" y="112"/>
                      <a:pt x="334" y="112"/>
                      <a:pt x="334" y="112"/>
                    </a:cubicBezTo>
                    <a:cubicBezTo>
                      <a:pt x="353" y="112"/>
                      <a:pt x="353" y="112"/>
                      <a:pt x="353" y="112"/>
                    </a:cubicBezTo>
                    <a:cubicBezTo>
                      <a:pt x="355" y="112"/>
                      <a:pt x="358" y="111"/>
                      <a:pt x="361" y="106"/>
                    </a:cubicBezTo>
                    <a:cubicBezTo>
                      <a:pt x="364" y="102"/>
                      <a:pt x="368" y="101"/>
                      <a:pt x="373" y="101"/>
                    </a:cubicBezTo>
                    <a:cubicBezTo>
                      <a:pt x="378" y="102"/>
                      <a:pt x="382" y="107"/>
                      <a:pt x="382" y="113"/>
                    </a:cubicBezTo>
                    <a:cubicBezTo>
                      <a:pt x="382" y="121"/>
                      <a:pt x="382" y="121"/>
                      <a:pt x="382" y="121"/>
                    </a:cubicBezTo>
                    <a:cubicBezTo>
                      <a:pt x="382" y="126"/>
                      <a:pt x="379" y="130"/>
                      <a:pt x="374" y="132"/>
                    </a:cubicBezTo>
                    <a:cubicBezTo>
                      <a:pt x="369" y="133"/>
                      <a:pt x="364" y="131"/>
                      <a:pt x="362" y="127"/>
                    </a:cubicBezTo>
                    <a:cubicBezTo>
                      <a:pt x="361" y="127"/>
                      <a:pt x="361" y="127"/>
                      <a:pt x="361" y="127"/>
                    </a:cubicBezTo>
                    <a:cubicBezTo>
                      <a:pt x="358" y="122"/>
                      <a:pt x="354" y="121"/>
                      <a:pt x="352" y="121"/>
                    </a:cubicBezTo>
                    <a:cubicBezTo>
                      <a:pt x="352" y="121"/>
                      <a:pt x="352" y="121"/>
                      <a:pt x="352" y="121"/>
                    </a:cubicBezTo>
                    <a:cubicBezTo>
                      <a:pt x="334" y="121"/>
                      <a:pt x="334" y="121"/>
                      <a:pt x="334" y="121"/>
                    </a:cubicBezTo>
                    <a:cubicBezTo>
                      <a:pt x="334" y="200"/>
                      <a:pt x="334" y="200"/>
                      <a:pt x="334" y="200"/>
                    </a:cubicBezTo>
                    <a:cubicBezTo>
                      <a:pt x="334" y="202"/>
                      <a:pt x="332" y="204"/>
                      <a:pt x="330" y="204"/>
                    </a:cubicBezTo>
                    <a:cubicBezTo>
                      <a:pt x="113" y="204"/>
                      <a:pt x="113" y="204"/>
                      <a:pt x="113" y="204"/>
                    </a:cubicBezTo>
                    <a:cubicBezTo>
                      <a:pt x="113" y="224"/>
                      <a:pt x="113" y="224"/>
                      <a:pt x="113" y="224"/>
                    </a:cubicBezTo>
                    <a:cubicBezTo>
                      <a:pt x="114" y="226"/>
                      <a:pt x="115" y="229"/>
                      <a:pt x="119" y="232"/>
                    </a:cubicBezTo>
                    <a:cubicBezTo>
                      <a:pt x="123" y="235"/>
                      <a:pt x="125" y="239"/>
                      <a:pt x="125" y="244"/>
                    </a:cubicBezTo>
                    <a:cubicBezTo>
                      <a:pt x="124" y="249"/>
                      <a:pt x="119" y="253"/>
                      <a:pt x="113" y="253"/>
                    </a:cubicBezTo>
                    <a:cubicBezTo>
                      <a:pt x="105" y="253"/>
                      <a:pt x="105" y="253"/>
                      <a:pt x="105" y="253"/>
                    </a:cubicBezTo>
                    <a:cubicBezTo>
                      <a:pt x="100" y="253"/>
                      <a:pt x="96" y="250"/>
                      <a:pt x="94" y="245"/>
                    </a:cubicBezTo>
                    <a:cubicBezTo>
                      <a:pt x="93" y="240"/>
                      <a:pt x="95" y="235"/>
                      <a:pt x="99" y="233"/>
                    </a:cubicBezTo>
                    <a:cubicBezTo>
                      <a:pt x="99" y="232"/>
                      <a:pt x="99" y="232"/>
                      <a:pt x="99" y="232"/>
                    </a:cubicBezTo>
                    <a:cubicBezTo>
                      <a:pt x="104" y="229"/>
                      <a:pt x="105" y="225"/>
                      <a:pt x="105" y="223"/>
                    </a:cubicBezTo>
                    <a:cubicBezTo>
                      <a:pt x="105" y="223"/>
                      <a:pt x="105" y="223"/>
                      <a:pt x="105" y="223"/>
                    </a:cubicBezTo>
                    <a:cubicBezTo>
                      <a:pt x="105" y="204"/>
                      <a:pt x="105" y="204"/>
                      <a:pt x="105" y="204"/>
                    </a:cubicBezTo>
                    <a:cubicBezTo>
                      <a:pt x="52" y="204"/>
                      <a:pt x="52" y="204"/>
                      <a:pt x="52" y="204"/>
                    </a:cubicBezTo>
                    <a:cubicBezTo>
                      <a:pt x="49" y="204"/>
                      <a:pt x="48" y="202"/>
                      <a:pt x="48" y="200"/>
                    </a:cubicBezTo>
                    <a:cubicBezTo>
                      <a:pt x="48" y="121"/>
                      <a:pt x="48" y="121"/>
                      <a:pt x="48" y="121"/>
                    </a:cubicBezTo>
                    <a:cubicBezTo>
                      <a:pt x="29" y="121"/>
                      <a:pt x="29" y="121"/>
                      <a:pt x="29" y="121"/>
                    </a:cubicBezTo>
                    <a:cubicBezTo>
                      <a:pt x="27" y="121"/>
                      <a:pt x="23" y="122"/>
                      <a:pt x="20" y="127"/>
                    </a:cubicBezTo>
                    <a:cubicBezTo>
                      <a:pt x="18" y="131"/>
                      <a:pt x="13" y="133"/>
                      <a:pt x="9" y="132"/>
                    </a:cubicBezTo>
                    <a:cubicBezTo>
                      <a:pt x="3" y="131"/>
                      <a:pt x="0" y="126"/>
                      <a:pt x="0" y="120"/>
                    </a:cubicBezTo>
                    <a:cubicBezTo>
                      <a:pt x="0" y="112"/>
                      <a:pt x="0" y="112"/>
                      <a:pt x="0" y="112"/>
                    </a:cubicBezTo>
                    <a:cubicBezTo>
                      <a:pt x="0" y="106"/>
                      <a:pt x="5" y="100"/>
                      <a:pt x="12" y="101"/>
                    </a:cubicBezTo>
                    <a:close/>
                  </a:path>
                </a:pathLst>
              </a:custGeom>
              <a:solidFill>
                <a:srgbClr val="F0662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01" name="Freeform 8"/>
              <p:cNvSpPr/>
              <p:nvPr/>
            </p:nvSpPr>
            <p:spPr bwMode="auto">
              <a:xfrm>
                <a:off x="3020084" y="1911659"/>
                <a:ext cx="919476" cy="658703"/>
              </a:xfrm>
              <a:custGeom>
                <a:avLst/>
                <a:gdLst>
                  <a:gd name="T0" fmla="*/ 7 w 229"/>
                  <a:gd name="T1" fmla="*/ 91 h 164"/>
                  <a:gd name="T2" fmla="*/ 8 w 229"/>
                  <a:gd name="T3" fmla="*/ 92 h 164"/>
                  <a:gd name="T4" fmla="*/ 9 w 229"/>
                  <a:gd name="T5" fmla="*/ 93 h 164"/>
                  <a:gd name="T6" fmla="*/ 25 w 229"/>
                  <a:gd name="T7" fmla="*/ 102 h 164"/>
                  <a:gd name="T8" fmla="*/ 47 w 229"/>
                  <a:gd name="T9" fmla="*/ 81 h 164"/>
                  <a:gd name="T10" fmla="*/ 47 w 229"/>
                  <a:gd name="T11" fmla="*/ 73 h 164"/>
                  <a:gd name="T12" fmla="*/ 31 w 229"/>
                  <a:gd name="T13" fmla="*/ 52 h 164"/>
                  <a:gd name="T14" fmla="*/ 8 w 229"/>
                  <a:gd name="T15" fmla="*/ 61 h 164"/>
                  <a:gd name="T16" fmla="*/ 7 w 229"/>
                  <a:gd name="T17" fmla="*/ 63 h 164"/>
                  <a:gd name="T18" fmla="*/ 0 w 229"/>
                  <a:gd name="T19" fmla="*/ 63 h 164"/>
                  <a:gd name="T20" fmla="*/ 0 w 229"/>
                  <a:gd name="T21" fmla="*/ 0 h 164"/>
                  <a:gd name="T22" fmla="*/ 0 w 229"/>
                  <a:gd name="T23" fmla="*/ 0 h 164"/>
                  <a:gd name="T24" fmla="*/ 42 w 229"/>
                  <a:gd name="T25" fmla="*/ 15 h 164"/>
                  <a:gd name="T26" fmla="*/ 124 w 229"/>
                  <a:gd name="T27" fmla="*/ 64 h 164"/>
                  <a:gd name="T28" fmla="*/ 159 w 229"/>
                  <a:gd name="T29" fmla="*/ 73 h 164"/>
                  <a:gd name="T30" fmla="*/ 201 w 229"/>
                  <a:gd name="T31" fmla="*/ 63 h 164"/>
                  <a:gd name="T32" fmla="*/ 223 w 229"/>
                  <a:gd name="T33" fmla="*/ 89 h 164"/>
                  <a:gd name="T34" fmla="*/ 199 w 229"/>
                  <a:gd name="T35" fmla="*/ 149 h 164"/>
                  <a:gd name="T36" fmla="*/ 194 w 229"/>
                  <a:gd name="T37" fmla="*/ 164 h 164"/>
                  <a:gd name="T38" fmla="*/ 4 w 229"/>
                  <a:gd name="T39" fmla="*/ 164 h 164"/>
                  <a:gd name="T40" fmla="*/ 0 w 229"/>
                  <a:gd name="T41" fmla="*/ 160 h 164"/>
                  <a:gd name="T42" fmla="*/ 0 w 229"/>
                  <a:gd name="T43" fmla="*/ 91 h 164"/>
                  <a:gd name="T44" fmla="*/ 7 w 229"/>
                  <a:gd name="T45" fmla="*/ 91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29" h="164">
                    <a:moveTo>
                      <a:pt x="7" y="91"/>
                    </a:moveTo>
                    <a:cubicBezTo>
                      <a:pt x="7" y="91"/>
                      <a:pt x="7" y="91"/>
                      <a:pt x="8" y="92"/>
                    </a:cubicBezTo>
                    <a:cubicBezTo>
                      <a:pt x="9" y="93"/>
                      <a:pt x="9" y="93"/>
                      <a:pt x="9" y="93"/>
                    </a:cubicBezTo>
                    <a:cubicBezTo>
                      <a:pt x="12" y="98"/>
                      <a:pt x="18" y="101"/>
                      <a:pt x="25" y="102"/>
                    </a:cubicBezTo>
                    <a:cubicBezTo>
                      <a:pt x="37" y="103"/>
                      <a:pt x="47" y="93"/>
                      <a:pt x="47" y="81"/>
                    </a:cubicBezTo>
                    <a:cubicBezTo>
                      <a:pt x="47" y="73"/>
                      <a:pt x="47" y="73"/>
                      <a:pt x="47" y="73"/>
                    </a:cubicBezTo>
                    <a:cubicBezTo>
                      <a:pt x="47" y="63"/>
                      <a:pt x="40" y="54"/>
                      <a:pt x="31" y="52"/>
                    </a:cubicBezTo>
                    <a:cubicBezTo>
                      <a:pt x="22" y="50"/>
                      <a:pt x="13" y="54"/>
                      <a:pt x="8" y="61"/>
                    </a:cubicBezTo>
                    <a:cubicBezTo>
                      <a:pt x="8" y="62"/>
                      <a:pt x="7" y="62"/>
                      <a:pt x="7" y="63"/>
                    </a:cubicBezTo>
                    <a:cubicBezTo>
                      <a:pt x="0" y="63"/>
                      <a:pt x="0" y="63"/>
                      <a:pt x="0" y="6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42" y="15"/>
                      <a:pt x="42" y="15"/>
                      <a:pt x="42" y="15"/>
                    </a:cubicBezTo>
                    <a:cubicBezTo>
                      <a:pt x="73" y="26"/>
                      <a:pt x="101" y="43"/>
                      <a:pt x="124" y="64"/>
                    </a:cubicBezTo>
                    <a:cubicBezTo>
                      <a:pt x="133" y="73"/>
                      <a:pt x="146" y="76"/>
                      <a:pt x="159" y="73"/>
                    </a:cubicBezTo>
                    <a:cubicBezTo>
                      <a:pt x="201" y="63"/>
                      <a:pt x="201" y="63"/>
                      <a:pt x="201" y="63"/>
                    </a:cubicBezTo>
                    <a:cubicBezTo>
                      <a:pt x="216" y="60"/>
                      <a:pt x="229" y="75"/>
                      <a:pt x="223" y="89"/>
                    </a:cubicBezTo>
                    <a:cubicBezTo>
                      <a:pt x="199" y="149"/>
                      <a:pt x="199" y="149"/>
                      <a:pt x="199" y="149"/>
                    </a:cubicBezTo>
                    <a:cubicBezTo>
                      <a:pt x="197" y="153"/>
                      <a:pt x="195" y="159"/>
                      <a:pt x="194" y="164"/>
                    </a:cubicBezTo>
                    <a:cubicBezTo>
                      <a:pt x="4" y="164"/>
                      <a:pt x="4" y="164"/>
                      <a:pt x="4" y="164"/>
                    </a:cubicBezTo>
                    <a:cubicBezTo>
                      <a:pt x="2" y="164"/>
                      <a:pt x="0" y="162"/>
                      <a:pt x="0" y="160"/>
                    </a:cubicBezTo>
                    <a:cubicBezTo>
                      <a:pt x="0" y="91"/>
                      <a:pt x="0" y="91"/>
                      <a:pt x="0" y="91"/>
                    </a:cubicBezTo>
                    <a:lnTo>
                      <a:pt x="7" y="91"/>
                    </a:lnTo>
                    <a:close/>
                  </a:path>
                </a:pathLst>
              </a:custGeom>
              <a:solidFill>
                <a:srgbClr val="C614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02" name="Oval 9"/>
              <p:cNvSpPr>
                <a:spLocks noChangeArrowheads="1"/>
              </p:cNvSpPr>
              <p:nvPr/>
            </p:nvSpPr>
            <p:spPr bwMode="auto">
              <a:xfrm>
                <a:off x="3587348" y="2766788"/>
                <a:ext cx="82973" cy="177799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03" name="Freeform 10"/>
              <p:cNvSpPr/>
              <p:nvPr/>
            </p:nvSpPr>
            <p:spPr bwMode="auto">
              <a:xfrm>
                <a:off x="2044729" y="1915045"/>
                <a:ext cx="743370" cy="145626"/>
              </a:xfrm>
              <a:custGeom>
                <a:avLst/>
                <a:gdLst>
                  <a:gd name="T0" fmla="*/ 176 w 185"/>
                  <a:gd name="T1" fmla="*/ 36 h 36"/>
                  <a:gd name="T2" fmla="*/ 174 w 185"/>
                  <a:gd name="T3" fmla="*/ 36 h 36"/>
                  <a:gd name="T4" fmla="*/ 8 w 185"/>
                  <a:gd name="T5" fmla="*/ 20 h 36"/>
                  <a:gd name="T6" fmla="*/ 0 w 185"/>
                  <a:gd name="T7" fmla="*/ 13 h 36"/>
                  <a:gd name="T8" fmla="*/ 7 w 185"/>
                  <a:gd name="T9" fmla="*/ 4 h 36"/>
                  <a:gd name="T10" fmla="*/ 177 w 185"/>
                  <a:gd name="T11" fmla="*/ 20 h 36"/>
                  <a:gd name="T12" fmla="*/ 184 w 185"/>
                  <a:gd name="T13" fmla="*/ 29 h 36"/>
                  <a:gd name="T14" fmla="*/ 176 w 185"/>
                  <a:gd name="T15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85" h="36">
                    <a:moveTo>
                      <a:pt x="176" y="36"/>
                    </a:moveTo>
                    <a:cubicBezTo>
                      <a:pt x="175" y="36"/>
                      <a:pt x="175" y="36"/>
                      <a:pt x="174" y="36"/>
                    </a:cubicBezTo>
                    <a:cubicBezTo>
                      <a:pt x="88" y="16"/>
                      <a:pt x="9" y="20"/>
                      <a:pt x="8" y="20"/>
                    </a:cubicBezTo>
                    <a:cubicBezTo>
                      <a:pt x="4" y="20"/>
                      <a:pt x="0" y="17"/>
                      <a:pt x="0" y="13"/>
                    </a:cubicBezTo>
                    <a:cubicBezTo>
                      <a:pt x="0" y="8"/>
                      <a:pt x="3" y="4"/>
                      <a:pt x="7" y="4"/>
                    </a:cubicBezTo>
                    <a:cubicBezTo>
                      <a:pt x="11" y="4"/>
                      <a:pt x="89" y="0"/>
                      <a:pt x="177" y="20"/>
                    </a:cubicBezTo>
                    <a:cubicBezTo>
                      <a:pt x="182" y="21"/>
                      <a:pt x="185" y="25"/>
                      <a:pt x="184" y="29"/>
                    </a:cubicBezTo>
                    <a:cubicBezTo>
                      <a:pt x="183" y="33"/>
                      <a:pt x="179" y="36"/>
                      <a:pt x="176" y="36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04" name="Freeform 11"/>
              <p:cNvSpPr/>
              <p:nvPr/>
            </p:nvSpPr>
            <p:spPr bwMode="auto">
              <a:xfrm>
                <a:off x="1089693" y="4072342"/>
                <a:ext cx="2424842" cy="365758"/>
              </a:xfrm>
              <a:custGeom>
                <a:avLst/>
                <a:gdLst>
                  <a:gd name="T0" fmla="*/ 73 w 604"/>
                  <a:gd name="T1" fmla="*/ 0 h 91"/>
                  <a:gd name="T2" fmla="*/ 73 w 604"/>
                  <a:gd name="T3" fmla="*/ 7 h 91"/>
                  <a:gd name="T4" fmla="*/ 71 w 604"/>
                  <a:gd name="T5" fmla="*/ 9 h 91"/>
                  <a:gd name="T6" fmla="*/ 71 w 604"/>
                  <a:gd name="T7" fmla="*/ 9 h 91"/>
                  <a:gd name="T8" fmla="*/ 62 w 604"/>
                  <a:gd name="T9" fmla="*/ 26 h 91"/>
                  <a:gd name="T10" fmla="*/ 83 w 604"/>
                  <a:gd name="T11" fmla="*/ 47 h 91"/>
                  <a:gd name="T12" fmla="*/ 91 w 604"/>
                  <a:gd name="T13" fmla="*/ 47 h 91"/>
                  <a:gd name="T14" fmla="*/ 112 w 604"/>
                  <a:gd name="T15" fmla="*/ 26 h 91"/>
                  <a:gd name="T16" fmla="*/ 103 w 604"/>
                  <a:gd name="T17" fmla="*/ 9 h 91"/>
                  <a:gd name="T18" fmla="*/ 101 w 604"/>
                  <a:gd name="T19" fmla="*/ 7 h 91"/>
                  <a:gd name="T20" fmla="*/ 101 w 604"/>
                  <a:gd name="T21" fmla="*/ 0 h 91"/>
                  <a:gd name="T22" fmla="*/ 498 w 604"/>
                  <a:gd name="T23" fmla="*/ 0 h 91"/>
                  <a:gd name="T24" fmla="*/ 498 w 604"/>
                  <a:gd name="T25" fmla="*/ 7 h 91"/>
                  <a:gd name="T26" fmla="*/ 496 w 604"/>
                  <a:gd name="T27" fmla="*/ 9 h 91"/>
                  <a:gd name="T28" fmla="*/ 496 w 604"/>
                  <a:gd name="T29" fmla="*/ 9 h 91"/>
                  <a:gd name="T30" fmla="*/ 486 w 604"/>
                  <a:gd name="T31" fmla="*/ 26 h 91"/>
                  <a:gd name="T32" fmla="*/ 507 w 604"/>
                  <a:gd name="T33" fmla="*/ 47 h 91"/>
                  <a:gd name="T34" fmla="*/ 516 w 604"/>
                  <a:gd name="T35" fmla="*/ 47 h 91"/>
                  <a:gd name="T36" fmla="*/ 537 w 604"/>
                  <a:gd name="T37" fmla="*/ 26 h 91"/>
                  <a:gd name="T38" fmla="*/ 527 w 604"/>
                  <a:gd name="T39" fmla="*/ 9 h 91"/>
                  <a:gd name="T40" fmla="*/ 526 w 604"/>
                  <a:gd name="T41" fmla="*/ 7 h 91"/>
                  <a:gd name="T42" fmla="*/ 526 w 604"/>
                  <a:gd name="T43" fmla="*/ 0 h 91"/>
                  <a:gd name="T44" fmla="*/ 604 w 604"/>
                  <a:gd name="T45" fmla="*/ 0 h 91"/>
                  <a:gd name="T46" fmla="*/ 598 w 604"/>
                  <a:gd name="T47" fmla="*/ 5 h 91"/>
                  <a:gd name="T48" fmla="*/ 584 w 604"/>
                  <a:gd name="T49" fmla="*/ 50 h 91"/>
                  <a:gd name="T50" fmla="*/ 591 w 604"/>
                  <a:gd name="T51" fmla="*/ 72 h 91"/>
                  <a:gd name="T52" fmla="*/ 576 w 604"/>
                  <a:gd name="T53" fmla="*/ 91 h 91"/>
                  <a:gd name="T54" fmla="*/ 483 w 604"/>
                  <a:gd name="T55" fmla="*/ 91 h 91"/>
                  <a:gd name="T56" fmla="*/ 463 w 604"/>
                  <a:gd name="T57" fmla="*/ 79 h 91"/>
                  <a:gd name="T58" fmla="*/ 452 w 604"/>
                  <a:gd name="T59" fmla="*/ 62 h 91"/>
                  <a:gd name="T60" fmla="*/ 442 w 604"/>
                  <a:gd name="T61" fmla="*/ 57 h 91"/>
                  <a:gd name="T62" fmla="*/ 440 w 604"/>
                  <a:gd name="T63" fmla="*/ 57 h 91"/>
                  <a:gd name="T64" fmla="*/ 160 w 604"/>
                  <a:gd name="T65" fmla="*/ 49 h 91"/>
                  <a:gd name="T66" fmla="*/ 158 w 604"/>
                  <a:gd name="T67" fmla="*/ 49 h 91"/>
                  <a:gd name="T68" fmla="*/ 126 w 604"/>
                  <a:gd name="T69" fmla="*/ 64 h 91"/>
                  <a:gd name="T70" fmla="*/ 123 w 604"/>
                  <a:gd name="T71" fmla="*/ 71 h 91"/>
                  <a:gd name="T72" fmla="*/ 91 w 604"/>
                  <a:gd name="T73" fmla="*/ 91 h 91"/>
                  <a:gd name="T74" fmla="*/ 32 w 604"/>
                  <a:gd name="T75" fmla="*/ 91 h 91"/>
                  <a:gd name="T76" fmla="*/ 4 w 604"/>
                  <a:gd name="T77" fmla="*/ 65 h 91"/>
                  <a:gd name="T78" fmla="*/ 0 w 604"/>
                  <a:gd name="T79" fmla="*/ 0 h 91"/>
                  <a:gd name="T80" fmla="*/ 73 w 604"/>
                  <a:gd name="T81" fmla="*/ 0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604" h="91">
                    <a:moveTo>
                      <a:pt x="73" y="0"/>
                    </a:moveTo>
                    <a:cubicBezTo>
                      <a:pt x="73" y="7"/>
                      <a:pt x="73" y="7"/>
                      <a:pt x="73" y="7"/>
                    </a:cubicBezTo>
                    <a:cubicBezTo>
                      <a:pt x="73" y="7"/>
                      <a:pt x="72" y="8"/>
                      <a:pt x="71" y="9"/>
                    </a:cubicBezTo>
                    <a:cubicBezTo>
                      <a:pt x="71" y="9"/>
                      <a:pt x="71" y="9"/>
                      <a:pt x="71" y="9"/>
                    </a:cubicBezTo>
                    <a:cubicBezTo>
                      <a:pt x="65" y="13"/>
                      <a:pt x="62" y="19"/>
                      <a:pt x="62" y="26"/>
                    </a:cubicBezTo>
                    <a:cubicBezTo>
                      <a:pt x="62" y="38"/>
                      <a:pt x="71" y="47"/>
                      <a:pt x="83" y="47"/>
                    </a:cubicBezTo>
                    <a:cubicBezTo>
                      <a:pt x="91" y="47"/>
                      <a:pt x="91" y="47"/>
                      <a:pt x="91" y="47"/>
                    </a:cubicBezTo>
                    <a:cubicBezTo>
                      <a:pt x="103" y="47"/>
                      <a:pt x="112" y="38"/>
                      <a:pt x="112" y="26"/>
                    </a:cubicBezTo>
                    <a:cubicBezTo>
                      <a:pt x="112" y="19"/>
                      <a:pt x="109" y="13"/>
                      <a:pt x="103" y="9"/>
                    </a:cubicBezTo>
                    <a:cubicBezTo>
                      <a:pt x="102" y="8"/>
                      <a:pt x="101" y="7"/>
                      <a:pt x="101" y="7"/>
                    </a:cubicBezTo>
                    <a:cubicBezTo>
                      <a:pt x="101" y="0"/>
                      <a:pt x="101" y="0"/>
                      <a:pt x="101" y="0"/>
                    </a:cubicBezTo>
                    <a:cubicBezTo>
                      <a:pt x="498" y="0"/>
                      <a:pt x="498" y="0"/>
                      <a:pt x="498" y="0"/>
                    </a:cubicBezTo>
                    <a:cubicBezTo>
                      <a:pt x="498" y="7"/>
                      <a:pt x="498" y="7"/>
                      <a:pt x="498" y="7"/>
                    </a:cubicBezTo>
                    <a:cubicBezTo>
                      <a:pt x="498" y="7"/>
                      <a:pt x="497" y="8"/>
                      <a:pt x="496" y="9"/>
                    </a:cubicBezTo>
                    <a:cubicBezTo>
                      <a:pt x="496" y="9"/>
                      <a:pt x="496" y="9"/>
                      <a:pt x="496" y="9"/>
                    </a:cubicBezTo>
                    <a:cubicBezTo>
                      <a:pt x="490" y="13"/>
                      <a:pt x="486" y="19"/>
                      <a:pt x="486" y="26"/>
                    </a:cubicBezTo>
                    <a:cubicBezTo>
                      <a:pt x="486" y="38"/>
                      <a:pt x="496" y="47"/>
                      <a:pt x="507" y="47"/>
                    </a:cubicBezTo>
                    <a:cubicBezTo>
                      <a:pt x="516" y="47"/>
                      <a:pt x="516" y="47"/>
                      <a:pt x="516" y="47"/>
                    </a:cubicBezTo>
                    <a:cubicBezTo>
                      <a:pt x="528" y="47"/>
                      <a:pt x="537" y="38"/>
                      <a:pt x="537" y="26"/>
                    </a:cubicBezTo>
                    <a:cubicBezTo>
                      <a:pt x="537" y="19"/>
                      <a:pt x="533" y="13"/>
                      <a:pt x="527" y="9"/>
                    </a:cubicBezTo>
                    <a:cubicBezTo>
                      <a:pt x="526" y="8"/>
                      <a:pt x="526" y="7"/>
                      <a:pt x="526" y="7"/>
                    </a:cubicBezTo>
                    <a:cubicBezTo>
                      <a:pt x="526" y="0"/>
                      <a:pt x="526" y="0"/>
                      <a:pt x="526" y="0"/>
                    </a:cubicBezTo>
                    <a:cubicBezTo>
                      <a:pt x="604" y="0"/>
                      <a:pt x="604" y="0"/>
                      <a:pt x="604" y="0"/>
                    </a:cubicBezTo>
                    <a:cubicBezTo>
                      <a:pt x="602" y="2"/>
                      <a:pt x="600" y="3"/>
                      <a:pt x="598" y="5"/>
                    </a:cubicBezTo>
                    <a:cubicBezTo>
                      <a:pt x="585" y="16"/>
                      <a:pt x="580" y="33"/>
                      <a:pt x="584" y="50"/>
                    </a:cubicBezTo>
                    <a:cubicBezTo>
                      <a:pt x="591" y="72"/>
                      <a:pt x="591" y="72"/>
                      <a:pt x="591" y="72"/>
                    </a:cubicBezTo>
                    <a:cubicBezTo>
                      <a:pt x="593" y="81"/>
                      <a:pt x="586" y="91"/>
                      <a:pt x="576" y="91"/>
                    </a:cubicBezTo>
                    <a:cubicBezTo>
                      <a:pt x="483" y="91"/>
                      <a:pt x="483" y="91"/>
                      <a:pt x="483" y="91"/>
                    </a:cubicBezTo>
                    <a:cubicBezTo>
                      <a:pt x="475" y="91"/>
                      <a:pt x="467" y="87"/>
                      <a:pt x="463" y="79"/>
                    </a:cubicBezTo>
                    <a:cubicBezTo>
                      <a:pt x="452" y="62"/>
                      <a:pt x="452" y="62"/>
                      <a:pt x="452" y="62"/>
                    </a:cubicBezTo>
                    <a:cubicBezTo>
                      <a:pt x="450" y="58"/>
                      <a:pt x="446" y="56"/>
                      <a:pt x="442" y="57"/>
                    </a:cubicBezTo>
                    <a:cubicBezTo>
                      <a:pt x="440" y="57"/>
                      <a:pt x="440" y="57"/>
                      <a:pt x="440" y="57"/>
                    </a:cubicBezTo>
                    <a:cubicBezTo>
                      <a:pt x="363" y="73"/>
                      <a:pt x="237" y="70"/>
                      <a:pt x="160" y="49"/>
                    </a:cubicBezTo>
                    <a:cubicBezTo>
                      <a:pt x="158" y="49"/>
                      <a:pt x="158" y="49"/>
                      <a:pt x="158" y="49"/>
                    </a:cubicBezTo>
                    <a:cubicBezTo>
                      <a:pt x="145" y="45"/>
                      <a:pt x="132" y="52"/>
                      <a:pt x="126" y="64"/>
                    </a:cubicBezTo>
                    <a:cubicBezTo>
                      <a:pt x="123" y="71"/>
                      <a:pt x="123" y="71"/>
                      <a:pt x="123" y="71"/>
                    </a:cubicBezTo>
                    <a:cubicBezTo>
                      <a:pt x="117" y="83"/>
                      <a:pt x="105" y="91"/>
                      <a:pt x="91" y="91"/>
                    </a:cubicBezTo>
                    <a:cubicBezTo>
                      <a:pt x="32" y="91"/>
                      <a:pt x="32" y="91"/>
                      <a:pt x="32" y="91"/>
                    </a:cubicBezTo>
                    <a:cubicBezTo>
                      <a:pt x="17" y="91"/>
                      <a:pt x="5" y="79"/>
                      <a:pt x="4" y="65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73" y="0"/>
                    </a:lnTo>
                    <a:close/>
                  </a:path>
                </a:pathLst>
              </a:custGeom>
              <a:solidFill>
                <a:srgbClr val="3FACD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05" name="Freeform 12"/>
              <p:cNvSpPr/>
              <p:nvPr/>
            </p:nvSpPr>
            <p:spPr bwMode="auto">
              <a:xfrm>
                <a:off x="1321679" y="2614388"/>
                <a:ext cx="1004142" cy="682410"/>
              </a:xfrm>
              <a:custGeom>
                <a:avLst/>
                <a:gdLst>
                  <a:gd name="T0" fmla="*/ 173 w 250"/>
                  <a:gd name="T1" fmla="*/ 0 h 170"/>
                  <a:gd name="T2" fmla="*/ 173 w 250"/>
                  <a:gd name="T3" fmla="*/ 7 h 170"/>
                  <a:gd name="T4" fmla="*/ 172 w 250"/>
                  <a:gd name="T5" fmla="*/ 9 h 170"/>
                  <a:gd name="T6" fmla="*/ 171 w 250"/>
                  <a:gd name="T7" fmla="*/ 9 h 170"/>
                  <a:gd name="T8" fmla="*/ 162 w 250"/>
                  <a:gd name="T9" fmla="*/ 25 h 170"/>
                  <a:gd name="T10" fmla="*/ 183 w 250"/>
                  <a:gd name="T11" fmla="*/ 48 h 170"/>
                  <a:gd name="T12" fmla="*/ 191 w 250"/>
                  <a:gd name="T13" fmla="*/ 48 h 170"/>
                  <a:gd name="T14" fmla="*/ 212 w 250"/>
                  <a:gd name="T15" fmla="*/ 32 h 170"/>
                  <a:gd name="T16" fmla="*/ 203 w 250"/>
                  <a:gd name="T17" fmla="*/ 9 h 170"/>
                  <a:gd name="T18" fmla="*/ 201 w 250"/>
                  <a:gd name="T19" fmla="*/ 8 h 170"/>
                  <a:gd name="T20" fmla="*/ 201 w 250"/>
                  <a:gd name="T21" fmla="*/ 0 h 170"/>
                  <a:gd name="T22" fmla="*/ 246 w 250"/>
                  <a:gd name="T23" fmla="*/ 0 h 170"/>
                  <a:gd name="T24" fmla="*/ 250 w 250"/>
                  <a:gd name="T25" fmla="*/ 4 h 170"/>
                  <a:gd name="T26" fmla="*/ 250 w 250"/>
                  <a:gd name="T27" fmla="*/ 166 h 170"/>
                  <a:gd name="T28" fmla="*/ 246 w 250"/>
                  <a:gd name="T29" fmla="*/ 170 h 170"/>
                  <a:gd name="T30" fmla="*/ 4 w 250"/>
                  <a:gd name="T31" fmla="*/ 170 h 170"/>
                  <a:gd name="T32" fmla="*/ 0 w 250"/>
                  <a:gd name="T33" fmla="*/ 166 h 170"/>
                  <a:gd name="T34" fmla="*/ 0 w 250"/>
                  <a:gd name="T35" fmla="*/ 4 h 170"/>
                  <a:gd name="T36" fmla="*/ 4 w 250"/>
                  <a:gd name="T37" fmla="*/ 0 h 170"/>
                  <a:gd name="T38" fmla="*/ 173 w 250"/>
                  <a:gd name="T39" fmla="*/ 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50" h="170">
                    <a:moveTo>
                      <a:pt x="173" y="0"/>
                    </a:moveTo>
                    <a:cubicBezTo>
                      <a:pt x="173" y="7"/>
                      <a:pt x="173" y="7"/>
                      <a:pt x="173" y="7"/>
                    </a:cubicBezTo>
                    <a:cubicBezTo>
                      <a:pt x="173" y="8"/>
                      <a:pt x="173" y="8"/>
                      <a:pt x="172" y="9"/>
                    </a:cubicBezTo>
                    <a:cubicBezTo>
                      <a:pt x="171" y="9"/>
                      <a:pt x="171" y="9"/>
                      <a:pt x="171" y="9"/>
                    </a:cubicBezTo>
                    <a:cubicBezTo>
                      <a:pt x="166" y="13"/>
                      <a:pt x="162" y="19"/>
                      <a:pt x="162" y="25"/>
                    </a:cubicBezTo>
                    <a:cubicBezTo>
                      <a:pt x="161" y="38"/>
                      <a:pt x="171" y="48"/>
                      <a:pt x="183" y="48"/>
                    </a:cubicBezTo>
                    <a:cubicBezTo>
                      <a:pt x="191" y="48"/>
                      <a:pt x="191" y="48"/>
                      <a:pt x="191" y="48"/>
                    </a:cubicBezTo>
                    <a:cubicBezTo>
                      <a:pt x="201" y="48"/>
                      <a:pt x="210" y="41"/>
                      <a:pt x="212" y="32"/>
                    </a:cubicBezTo>
                    <a:cubicBezTo>
                      <a:pt x="214" y="23"/>
                      <a:pt x="210" y="14"/>
                      <a:pt x="203" y="9"/>
                    </a:cubicBezTo>
                    <a:cubicBezTo>
                      <a:pt x="202" y="8"/>
                      <a:pt x="201" y="8"/>
                      <a:pt x="201" y="8"/>
                    </a:cubicBezTo>
                    <a:cubicBezTo>
                      <a:pt x="201" y="0"/>
                      <a:pt x="201" y="0"/>
                      <a:pt x="201" y="0"/>
                    </a:cubicBezTo>
                    <a:cubicBezTo>
                      <a:pt x="246" y="0"/>
                      <a:pt x="246" y="0"/>
                      <a:pt x="246" y="0"/>
                    </a:cubicBezTo>
                    <a:cubicBezTo>
                      <a:pt x="248" y="0"/>
                      <a:pt x="250" y="2"/>
                      <a:pt x="250" y="4"/>
                    </a:cubicBezTo>
                    <a:cubicBezTo>
                      <a:pt x="250" y="166"/>
                      <a:pt x="250" y="166"/>
                      <a:pt x="250" y="166"/>
                    </a:cubicBezTo>
                    <a:cubicBezTo>
                      <a:pt x="250" y="168"/>
                      <a:pt x="248" y="170"/>
                      <a:pt x="246" y="170"/>
                    </a:cubicBezTo>
                    <a:cubicBezTo>
                      <a:pt x="4" y="170"/>
                      <a:pt x="4" y="170"/>
                      <a:pt x="4" y="170"/>
                    </a:cubicBezTo>
                    <a:cubicBezTo>
                      <a:pt x="2" y="170"/>
                      <a:pt x="0" y="168"/>
                      <a:pt x="0" y="166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lnTo>
                      <a:pt x="173" y="0"/>
                    </a:lnTo>
                    <a:close/>
                  </a:path>
                </a:pathLst>
              </a:custGeom>
              <a:solidFill>
                <a:srgbClr val="FFB8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06" name="Freeform 13"/>
              <p:cNvSpPr/>
              <p:nvPr/>
            </p:nvSpPr>
            <p:spPr bwMode="auto">
              <a:xfrm>
                <a:off x="759495" y="1811753"/>
                <a:ext cx="1021075" cy="955036"/>
              </a:xfrm>
              <a:custGeom>
                <a:avLst/>
                <a:gdLst>
                  <a:gd name="T0" fmla="*/ 20 w 254"/>
                  <a:gd name="T1" fmla="*/ 60 h 238"/>
                  <a:gd name="T2" fmla="*/ 64 w 254"/>
                  <a:gd name="T3" fmla="*/ 93 h 238"/>
                  <a:gd name="T4" fmla="*/ 93 w 254"/>
                  <a:gd name="T5" fmla="*/ 88 h 238"/>
                  <a:gd name="T6" fmla="*/ 138 w 254"/>
                  <a:gd name="T7" fmla="*/ 49 h 238"/>
                  <a:gd name="T8" fmla="*/ 139 w 254"/>
                  <a:gd name="T9" fmla="*/ 48 h 238"/>
                  <a:gd name="T10" fmla="*/ 254 w 254"/>
                  <a:gd name="T11" fmla="*/ 0 h 238"/>
                  <a:gd name="T12" fmla="*/ 254 w 254"/>
                  <a:gd name="T13" fmla="*/ 88 h 238"/>
                  <a:gd name="T14" fmla="*/ 248 w 254"/>
                  <a:gd name="T15" fmla="*/ 88 h 238"/>
                  <a:gd name="T16" fmla="*/ 246 w 254"/>
                  <a:gd name="T17" fmla="*/ 86 h 238"/>
                  <a:gd name="T18" fmla="*/ 246 w 254"/>
                  <a:gd name="T19" fmla="*/ 85 h 238"/>
                  <a:gd name="T20" fmla="*/ 230 w 254"/>
                  <a:gd name="T21" fmla="*/ 76 h 238"/>
                  <a:gd name="T22" fmla="*/ 208 w 254"/>
                  <a:gd name="T23" fmla="*/ 97 h 238"/>
                  <a:gd name="T24" fmla="*/ 208 w 254"/>
                  <a:gd name="T25" fmla="*/ 105 h 238"/>
                  <a:gd name="T26" fmla="*/ 224 w 254"/>
                  <a:gd name="T27" fmla="*/ 126 h 238"/>
                  <a:gd name="T28" fmla="*/ 246 w 254"/>
                  <a:gd name="T29" fmla="*/ 117 h 238"/>
                  <a:gd name="T30" fmla="*/ 248 w 254"/>
                  <a:gd name="T31" fmla="*/ 116 h 238"/>
                  <a:gd name="T32" fmla="*/ 254 w 254"/>
                  <a:gd name="T33" fmla="*/ 116 h 238"/>
                  <a:gd name="T34" fmla="*/ 254 w 254"/>
                  <a:gd name="T35" fmla="*/ 185 h 238"/>
                  <a:gd name="T36" fmla="*/ 250 w 254"/>
                  <a:gd name="T37" fmla="*/ 189 h 238"/>
                  <a:gd name="T38" fmla="*/ 92 w 254"/>
                  <a:gd name="T39" fmla="*/ 189 h 238"/>
                  <a:gd name="T40" fmla="*/ 92 w 254"/>
                  <a:gd name="T41" fmla="*/ 209 h 238"/>
                  <a:gd name="T42" fmla="*/ 98 w 254"/>
                  <a:gd name="T43" fmla="*/ 217 h 238"/>
                  <a:gd name="T44" fmla="*/ 103 w 254"/>
                  <a:gd name="T45" fmla="*/ 229 h 238"/>
                  <a:gd name="T46" fmla="*/ 92 w 254"/>
                  <a:gd name="T47" fmla="*/ 238 h 238"/>
                  <a:gd name="T48" fmla="*/ 84 w 254"/>
                  <a:gd name="T49" fmla="*/ 238 h 238"/>
                  <a:gd name="T50" fmla="*/ 73 w 254"/>
                  <a:gd name="T51" fmla="*/ 230 h 238"/>
                  <a:gd name="T52" fmla="*/ 77 w 254"/>
                  <a:gd name="T53" fmla="*/ 218 h 238"/>
                  <a:gd name="T54" fmla="*/ 78 w 254"/>
                  <a:gd name="T55" fmla="*/ 217 h 238"/>
                  <a:gd name="T56" fmla="*/ 84 w 254"/>
                  <a:gd name="T57" fmla="*/ 208 h 238"/>
                  <a:gd name="T58" fmla="*/ 84 w 254"/>
                  <a:gd name="T59" fmla="*/ 208 h 238"/>
                  <a:gd name="T60" fmla="*/ 84 w 254"/>
                  <a:gd name="T61" fmla="*/ 189 h 238"/>
                  <a:gd name="T62" fmla="*/ 28 w 254"/>
                  <a:gd name="T63" fmla="*/ 189 h 238"/>
                  <a:gd name="T64" fmla="*/ 30 w 254"/>
                  <a:gd name="T65" fmla="*/ 185 h 238"/>
                  <a:gd name="T66" fmla="*/ 30 w 254"/>
                  <a:gd name="T67" fmla="*/ 184 h 238"/>
                  <a:gd name="T68" fmla="*/ 45 w 254"/>
                  <a:gd name="T69" fmla="*/ 152 h 238"/>
                  <a:gd name="T70" fmla="*/ 40 w 254"/>
                  <a:gd name="T71" fmla="*/ 126 h 238"/>
                  <a:gd name="T72" fmla="*/ 1 w 254"/>
                  <a:gd name="T73" fmla="*/ 67 h 238"/>
                  <a:gd name="T74" fmla="*/ 20 w 254"/>
                  <a:gd name="T75" fmla="*/ 60 h 2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54" h="238">
                    <a:moveTo>
                      <a:pt x="20" y="60"/>
                    </a:moveTo>
                    <a:cubicBezTo>
                      <a:pt x="32" y="76"/>
                      <a:pt x="49" y="87"/>
                      <a:pt x="64" y="93"/>
                    </a:cubicBezTo>
                    <a:cubicBezTo>
                      <a:pt x="74" y="98"/>
                      <a:pt x="85" y="95"/>
                      <a:pt x="93" y="88"/>
                    </a:cubicBezTo>
                    <a:cubicBezTo>
                      <a:pt x="106" y="73"/>
                      <a:pt x="122" y="61"/>
                      <a:pt x="138" y="49"/>
                    </a:cubicBezTo>
                    <a:cubicBezTo>
                      <a:pt x="139" y="48"/>
                      <a:pt x="139" y="48"/>
                      <a:pt x="139" y="48"/>
                    </a:cubicBezTo>
                    <a:cubicBezTo>
                      <a:pt x="174" y="24"/>
                      <a:pt x="213" y="8"/>
                      <a:pt x="254" y="0"/>
                    </a:cubicBezTo>
                    <a:cubicBezTo>
                      <a:pt x="254" y="88"/>
                      <a:pt x="254" y="88"/>
                      <a:pt x="254" y="88"/>
                    </a:cubicBezTo>
                    <a:cubicBezTo>
                      <a:pt x="248" y="88"/>
                      <a:pt x="248" y="88"/>
                      <a:pt x="248" y="88"/>
                    </a:cubicBezTo>
                    <a:cubicBezTo>
                      <a:pt x="248" y="88"/>
                      <a:pt x="247" y="87"/>
                      <a:pt x="246" y="86"/>
                    </a:cubicBezTo>
                    <a:cubicBezTo>
                      <a:pt x="246" y="85"/>
                      <a:pt x="246" y="85"/>
                      <a:pt x="246" y="85"/>
                    </a:cubicBezTo>
                    <a:cubicBezTo>
                      <a:pt x="242" y="80"/>
                      <a:pt x="236" y="77"/>
                      <a:pt x="230" y="76"/>
                    </a:cubicBezTo>
                    <a:cubicBezTo>
                      <a:pt x="218" y="76"/>
                      <a:pt x="208" y="85"/>
                      <a:pt x="208" y="97"/>
                    </a:cubicBezTo>
                    <a:cubicBezTo>
                      <a:pt x="208" y="105"/>
                      <a:pt x="208" y="105"/>
                      <a:pt x="208" y="105"/>
                    </a:cubicBezTo>
                    <a:cubicBezTo>
                      <a:pt x="208" y="115"/>
                      <a:pt x="214" y="124"/>
                      <a:pt x="224" y="126"/>
                    </a:cubicBezTo>
                    <a:cubicBezTo>
                      <a:pt x="233" y="128"/>
                      <a:pt x="241" y="125"/>
                      <a:pt x="246" y="117"/>
                    </a:cubicBezTo>
                    <a:cubicBezTo>
                      <a:pt x="247" y="116"/>
                      <a:pt x="248" y="116"/>
                      <a:pt x="248" y="116"/>
                    </a:cubicBezTo>
                    <a:cubicBezTo>
                      <a:pt x="254" y="116"/>
                      <a:pt x="254" y="116"/>
                      <a:pt x="254" y="116"/>
                    </a:cubicBezTo>
                    <a:cubicBezTo>
                      <a:pt x="254" y="185"/>
                      <a:pt x="254" y="185"/>
                      <a:pt x="254" y="185"/>
                    </a:cubicBezTo>
                    <a:cubicBezTo>
                      <a:pt x="254" y="187"/>
                      <a:pt x="253" y="189"/>
                      <a:pt x="250" y="189"/>
                    </a:cubicBezTo>
                    <a:cubicBezTo>
                      <a:pt x="92" y="189"/>
                      <a:pt x="92" y="189"/>
                      <a:pt x="92" y="189"/>
                    </a:cubicBezTo>
                    <a:cubicBezTo>
                      <a:pt x="92" y="209"/>
                      <a:pt x="92" y="209"/>
                      <a:pt x="92" y="209"/>
                    </a:cubicBezTo>
                    <a:cubicBezTo>
                      <a:pt x="92" y="211"/>
                      <a:pt x="94" y="214"/>
                      <a:pt x="98" y="217"/>
                    </a:cubicBezTo>
                    <a:cubicBezTo>
                      <a:pt x="102" y="220"/>
                      <a:pt x="104" y="224"/>
                      <a:pt x="103" y="229"/>
                    </a:cubicBezTo>
                    <a:cubicBezTo>
                      <a:pt x="102" y="234"/>
                      <a:pt x="97" y="238"/>
                      <a:pt x="92" y="238"/>
                    </a:cubicBezTo>
                    <a:cubicBezTo>
                      <a:pt x="84" y="238"/>
                      <a:pt x="84" y="238"/>
                      <a:pt x="84" y="238"/>
                    </a:cubicBezTo>
                    <a:cubicBezTo>
                      <a:pt x="79" y="238"/>
                      <a:pt x="74" y="235"/>
                      <a:pt x="73" y="230"/>
                    </a:cubicBezTo>
                    <a:cubicBezTo>
                      <a:pt x="71" y="225"/>
                      <a:pt x="73" y="220"/>
                      <a:pt x="77" y="218"/>
                    </a:cubicBezTo>
                    <a:cubicBezTo>
                      <a:pt x="78" y="217"/>
                      <a:pt x="78" y="217"/>
                      <a:pt x="78" y="217"/>
                    </a:cubicBezTo>
                    <a:cubicBezTo>
                      <a:pt x="83" y="214"/>
                      <a:pt x="84" y="210"/>
                      <a:pt x="84" y="208"/>
                    </a:cubicBezTo>
                    <a:cubicBezTo>
                      <a:pt x="84" y="208"/>
                      <a:pt x="84" y="208"/>
                      <a:pt x="84" y="208"/>
                    </a:cubicBezTo>
                    <a:cubicBezTo>
                      <a:pt x="84" y="189"/>
                      <a:pt x="84" y="189"/>
                      <a:pt x="84" y="189"/>
                    </a:cubicBezTo>
                    <a:cubicBezTo>
                      <a:pt x="28" y="189"/>
                      <a:pt x="28" y="189"/>
                      <a:pt x="28" y="189"/>
                    </a:cubicBezTo>
                    <a:cubicBezTo>
                      <a:pt x="29" y="188"/>
                      <a:pt x="29" y="187"/>
                      <a:pt x="30" y="185"/>
                    </a:cubicBezTo>
                    <a:cubicBezTo>
                      <a:pt x="30" y="184"/>
                      <a:pt x="30" y="184"/>
                      <a:pt x="30" y="184"/>
                    </a:cubicBezTo>
                    <a:cubicBezTo>
                      <a:pt x="35" y="173"/>
                      <a:pt x="40" y="162"/>
                      <a:pt x="45" y="152"/>
                    </a:cubicBezTo>
                    <a:cubicBezTo>
                      <a:pt x="50" y="144"/>
                      <a:pt x="48" y="133"/>
                      <a:pt x="40" y="126"/>
                    </a:cubicBezTo>
                    <a:cubicBezTo>
                      <a:pt x="14" y="106"/>
                      <a:pt x="4" y="85"/>
                      <a:pt x="1" y="67"/>
                    </a:cubicBezTo>
                    <a:cubicBezTo>
                      <a:pt x="0" y="56"/>
                      <a:pt x="14" y="51"/>
                      <a:pt x="20" y="60"/>
                    </a:cubicBezTo>
                    <a:close/>
                  </a:path>
                </a:pathLst>
              </a:custGeom>
              <a:solidFill>
                <a:srgbClr val="F78D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07" name="Freeform 14"/>
              <p:cNvSpPr/>
              <p:nvPr/>
            </p:nvSpPr>
            <p:spPr bwMode="auto">
              <a:xfrm>
                <a:off x="2369848" y="2614388"/>
                <a:ext cx="995676" cy="682410"/>
              </a:xfrm>
              <a:custGeom>
                <a:avLst/>
                <a:gdLst>
                  <a:gd name="T0" fmla="*/ 248 w 248"/>
                  <a:gd name="T1" fmla="*/ 4 h 170"/>
                  <a:gd name="T2" fmla="*/ 248 w 248"/>
                  <a:gd name="T3" fmla="*/ 94 h 170"/>
                  <a:gd name="T4" fmla="*/ 241 w 248"/>
                  <a:gd name="T5" fmla="*/ 94 h 170"/>
                  <a:gd name="T6" fmla="*/ 239 w 248"/>
                  <a:gd name="T7" fmla="*/ 92 h 170"/>
                  <a:gd name="T8" fmla="*/ 239 w 248"/>
                  <a:gd name="T9" fmla="*/ 92 h 170"/>
                  <a:gd name="T10" fmla="*/ 223 w 248"/>
                  <a:gd name="T11" fmla="*/ 82 h 170"/>
                  <a:gd name="T12" fmla="*/ 201 w 248"/>
                  <a:gd name="T13" fmla="*/ 103 h 170"/>
                  <a:gd name="T14" fmla="*/ 201 w 248"/>
                  <a:gd name="T15" fmla="*/ 111 h 170"/>
                  <a:gd name="T16" fmla="*/ 217 w 248"/>
                  <a:gd name="T17" fmla="*/ 132 h 170"/>
                  <a:gd name="T18" fmla="*/ 239 w 248"/>
                  <a:gd name="T19" fmla="*/ 123 h 170"/>
                  <a:gd name="T20" fmla="*/ 241 w 248"/>
                  <a:gd name="T21" fmla="*/ 122 h 170"/>
                  <a:gd name="T22" fmla="*/ 248 w 248"/>
                  <a:gd name="T23" fmla="*/ 122 h 170"/>
                  <a:gd name="T24" fmla="*/ 248 w 248"/>
                  <a:gd name="T25" fmla="*/ 166 h 170"/>
                  <a:gd name="T26" fmla="*/ 244 w 248"/>
                  <a:gd name="T27" fmla="*/ 170 h 170"/>
                  <a:gd name="T28" fmla="*/ 4 w 248"/>
                  <a:gd name="T29" fmla="*/ 170 h 170"/>
                  <a:gd name="T30" fmla="*/ 0 w 248"/>
                  <a:gd name="T31" fmla="*/ 166 h 170"/>
                  <a:gd name="T32" fmla="*/ 0 w 248"/>
                  <a:gd name="T33" fmla="*/ 4 h 170"/>
                  <a:gd name="T34" fmla="*/ 4 w 248"/>
                  <a:gd name="T35" fmla="*/ 0 h 170"/>
                  <a:gd name="T36" fmla="*/ 244 w 248"/>
                  <a:gd name="T37" fmla="*/ 0 h 170"/>
                  <a:gd name="T38" fmla="*/ 248 w 248"/>
                  <a:gd name="T39" fmla="*/ 4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48" h="170">
                    <a:moveTo>
                      <a:pt x="248" y="4"/>
                    </a:moveTo>
                    <a:cubicBezTo>
                      <a:pt x="248" y="94"/>
                      <a:pt x="248" y="94"/>
                      <a:pt x="248" y="94"/>
                    </a:cubicBezTo>
                    <a:cubicBezTo>
                      <a:pt x="241" y="94"/>
                      <a:pt x="241" y="94"/>
                      <a:pt x="241" y="94"/>
                    </a:cubicBezTo>
                    <a:cubicBezTo>
                      <a:pt x="241" y="94"/>
                      <a:pt x="240" y="93"/>
                      <a:pt x="239" y="92"/>
                    </a:cubicBezTo>
                    <a:cubicBezTo>
                      <a:pt x="239" y="92"/>
                      <a:pt x="239" y="92"/>
                      <a:pt x="239" y="92"/>
                    </a:cubicBezTo>
                    <a:cubicBezTo>
                      <a:pt x="235" y="86"/>
                      <a:pt x="229" y="83"/>
                      <a:pt x="223" y="82"/>
                    </a:cubicBezTo>
                    <a:cubicBezTo>
                      <a:pt x="211" y="82"/>
                      <a:pt x="201" y="91"/>
                      <a:pt x="201" y="103"/>
                    </a:cubicBezTo>
                    <a:cubicBezTo>
                      <a:pt x="201" y="111"/>
                      <a:pt x="201" y="111"/>
                      <a:pt x="201" y="111"/>
                    </a:cubicBezTo>
                    <a:cubicBezTo>
                      <a:pt x="201" y="121"/>
                      <a:pt x="207" y="130"/>
                      <a:pt x="217" y="132"/>
                    </a:cubicBezTo>
                    <a:cubicBezTo>
                      <a:pt x="226" y="134"/>
                      <a:pt x="234" y="131"/>
                      <a:pt x="239" y="123"/>
                    </a:cubicBezTo>
                    <a:cubicBezTo>
                      <a:pt x="240" y="122"/>
                      <a:pt x="241" y="122"/>
                      <a:pt x="241" y="122"/>
                    </a:cubicBezTo>
                    <a:cubicBezTo>
                      <a:pt x="248" y="122"/>
                      <a:pt x="248" y="122"/>
                      <a:pt x="248" y="122"/>
                    </a:cubicBezTo>
                    <a:cubicBezTo>
                      <a:pt x="248" y="166"/>
                      <a:pt x="248" y="166"/>
                      <a:pt x="248" y="166"/>
                    </a:cubicBezTo>
                    <a:cubicBezTo>
                      <a:pt x="248" y="168"/>
                      <a:pt x="246" y="170"/>
                      <a:pt x="244" y="170"/>
                    </a:cubicBezTo>
                    <a:cubicBezTo>
                      <a:pt x="4" y="170"/>
                      <a:pt x="4" y="170"/>
                      <a:pt x="4" y="170"/>
                    </a:cubicBezTo>
                    <a:cubicBezTo>
                      <a:pt x="2" y="170"/>
                      <a:pt x="0" y="168"/>
                      <a:pt x="0" y="166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244" y="0"/>
                      <a:pt x="244" y="0"/>
                      <a:pt x="244" y="0"/>
                    </a:cubicBezTo>
                    <a:cubicBezTo>
                      <a:pt x="246" y="0"/>
                      <a:pt x="248" y="2"/>
                      <a:pt x="248" y="4"/>
                    </a:cubicBezTo>
                    <a:close/>
                  </a:path>
                </a:pathLst>
              </a:custGeom>
              <a:solidFill>
                <a:srgbClr val="D74B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08" name="Freeform 15"/>
              <p:cNvSpPr/>
              <p:nvPr/>
            </p:nvSpPr>
            <p:spPr bwMode="auto">
              <a:xfrm>
                <a:off x="2173421" y="3345905"/>
                <a:ext cx="1192101" cy="875449"/>
              </a:xfrm>
              <a:custGeom>
                <a:avLst/>
                <a:gdLst>
                  <a:gd name="T0" fmla="*/ 13 w 297"/>
                  <a:gd name="T1" fmla="*/ 64 h 218"/>
                  <a:gd name="T2" fmla="*/ 20 w 297"/>
                  <a:gd name="T3" fmla="*/ 69 h 218"/>
                  <a:gd name="T4" fmla="*/ 21 w 297"/>
                  <a:gd name="T5" fmla="*/ 69 h 218"/>
                  <a:gd name="T6" fmla="*/ 30 w 297"/>
                  <a:gd name="T7" fmla="*/ 75 h 218"/>
                  <a:gd name="T8" fmla="*/ 30 w 297"/>
                  <a:gd name="T9" fmla="*/ 75 h 218"/>
                  <a:gd name="T10" fmla="*/ 49 w 297"/>
                  <a:gd name="T11" fmla="*/ 75 h 218"/>
                  <a:gd name="T12" fmla="*/ 49 w 297"/>
                  <a:gd name="T13" fmla="*/ 3 h 218"/>
                  <a:gd name="T14" fmla="*/ 53 w 297"/>
                  <a:gd name="T15" fmla="*/ 0 h 218"/>
                  <a:gd name="T16" fmla="*/ 293 w 297"/>
                  <a:gd name="T17" fmla="*/ 0 h 218"/>
                  <a:gd name="T18" fmla="*/ 297 w 297"/>
                  <a:gd name="T19" fmla="*/ 3 h 218"/>
                  <a:gd name="T20" fmla="*/ 297 w 297"/>
                  <a:gd name="T21" fmla="*/ 65 h 218"/>
                  <a:gd name="T22" fmla="*/ 290 w 297"/>
                  <a:gd name="T23" fmla="*/ 65 h 218"/>
                  <a:gd name="T24" fmla="*/ 288 w 297"/>
                  <a:gd name="T25" fmla="*/ 63 h 218"/>
                  <a:gd name="T26" fmla="*/ 288 w 297"/>
                  <a:gd name="T27" fmla="*/ 63 h 218"/>
                  <a:gd name="T28" fmla="*/ 272 w 297"/>
                  <a:gd name="T29" fmla="*/ 54 h 218"/>
                  <a:gd name="T30" fmla="*/ 250 w 297"/>
                  <a:gd name="T31" fmla="*/ 75 h 218"/>
                  <a:gd name="T32" fmla="*/ 250 w 297"/>
                  <a:gd name="T33" fmla="*/ 83 h 218"/>
                  <a:gd name="T34" fmla="*/ 266 w 297"/>
                  <a:gd name="T35" fmla="*/ 104 h 218"/>
                  <a:gd name="T36" fmla="*/ 288 w 297"/>
                  <a:gd name="T37" fmla="*/ 95 h 218"/>
                  <a:gd name="T38" fmla="*/ 290 w 297"/>
                  <a:gd name="T39" fmla="*/ 93 h 218"/>
                  <a:gd name="T40" fmla="*/ 297 w 297"/>
                  <a:gd name="T41" fmla="*/ 93 h 218"/>
                  <a:gd name="T42" fmla="*/ 297 w 297"/>
                  <a:gd name="T43" fmla="*/ 165 h 218"/>
                  <a:gd name="T44" fmla="*/ 293 w 297"/>
                  <a:gd name="T45" fmla="*/ 169 h 218"/>
                  <a:gd name="T46" fmla="*/ 246 w 297"/>
                  <a:gd name="T47" fmla="*/ 169 h 218"/>
                  <a:gd name="T48" fmla="*/ 246 w 297"/>
                  <a:gd name="T49" fmla="*/ 189 h 218"/>
                  <a:gd name="T50" fmla="*/ 252 w 297"/>
                  <a:gd name="T51" fmla="*/ 198 h 218"/>
                  <a:gd name="T52" fmla="*/ 257 w 297"/>
                  <a:gd name="T53" fmla="*/ 209 h 218"/>
                  <a:gd name="T54" fmla="*/ 245 w 297"/>
                  <a:gd name="T55" fmla="*/ 218 h 218"/>
                  <a:gd name="T56" fmla="*/ 238 w 297"/>
                  <a:gd name="T57" fmla="*/ 218 h 218"/>
                  <a:gd name="T58" fmla="*/ 227 w 297"/>
                  <a:gd name="T59" fmla="*/ 210 h 218"/>
                  <a:gd name="T60" fmla="*/ 231 w 297"/>
                  <a:gd name="T61" fmla="*/ 198 h 218"/>
                  <a:gd name="T62" fmla="*/ 232 w 297"/>
                  <a:gd name="T63" fmla="*/ 198 h 218"/>
                  <a:gd name="T64" fmla="*/ 238 w 297"/>
                  <a:gd name="T65" fmla="*/ 189 h 218"/>
                  <a:gd name="T66" fmla="*/ 238 w 297"/>
                  <a:gd name="T67" fmla="*/ 188 h 218"/>
                  <a:gd name="T68" fmla="*/ 238 w 297"/>
                  <a:gd name="T69" fmla="*/ 169 h 218"/>
                  <a:gd name="T70" fmla="*/ 53 w 297"/>
                  <a:gd name="T71" fmla="*/ 169 h 218"/>
                  <a:gd name="T72" fmla="*/ 49 w 297"/>
                  <a:gd name="T73" fmla="*/ 165 h 218"/>
                  <a:gd name="T74" fmla="*/ 49 w 297"/>
                  <a:gd name="T75" fmla="*/ 83 h 218"/>
                  <a:gd name="T76" fmla="*/ 29 w 297"/>
                  <a:gd name="T77" fmla="*/ 83 h 218"/>
                  <a:gd name="T78" fmla="*/ 21 w 297"/>
                  <a:gd name="T79" fmla="*/ 89 h 218"/>
                  <a:gd name="T80" fmla="*/ 9 w 297"/>
                  <a:gd name="T81" fmla="*/ 95 h 218"/>
                  <a:gd name="T82" fmla="*/ 0 w 297"/>
                  <a:gd name="T83" fmla="*/ 83 h 218"/>
                  <a:gd name="T84" fmla="*/ 0 w 297"/>
                  <a:gd name="T85" fmla="*/ 75 h 218"/>
                  <a:gd name="T86" fmla="*/ 13 w 297"/>
                  <a:gd name="T87" fmla="*/ 64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97" h="218">
                    <a:moveTo>
                      <a:pt x="13" y="64"/>
                    </a:moveTo>
                    <a:cubicBezTo>
                      <a:pt x="16" y="64"/>
                      <a:pt x="19" y="66"/>
                      <a:pt x="20" y="69"/>
                    </a:cubicBezTo>
                    <a:cubicBezTo>
                      <a:pt x="21" y="69"/>
                      <a:pt x="21" y="69"/>
                      <a:pt x="21" y="69"/>
                    </a:cubicBezTo>
                    <a:cubicBezTo>
                      <a:pt x="24" y="74"/>
                      <a:pt x="28" y="75"/>
                      <a:pt x="30" y="75"/>
                    </a:cubicBezTo>
                    <a:cubicBezTo>
                      <a:pt x="30" y="75"/>
                      <a:pt x="30" y="75"/>
                      <a:pt x="30" y="75"/>
                    </a:cubicBezTo>
                    <a:cubicBezTo>
                      <a:pt x="49" y="75"/>
                      <a:pt x="49" y="75"/>
                      <a:pt x="49" y="75"/>
                    </a:cubicBezTo>
                    <a:cubicBezTo>
                      <a:pt x="49" y="3"/>
                      <a:pt x="49" y="3"/>
                      <a:pt x="49" y="3"/>
                    </a:cubicBezTo>
                    <a:cubicBezTo>
                      <a:pt x="49" y="1"/>
                      <a:pt x="51" y="0"/>
                      <a:pt x="53" y="0"/>
                    </a:cubicBezTo>
                    <a:cubicBezTo>
                      <a:pt x="293" y="0"/>
                      <a:pt x="293" y="0"/>
                      <a:pt x="293" y="0"/>
                    </a:cubicBezTo>
                    <a:cubicBezTo>
                      <a:pt x="295" y="0"/>
                      <a:pt x="297" y="1"/>
                      <a:pt x="297" y="3"/>
                    </a:cubicBezTo>
                    <a:cubicBezTo>
                      <a:pt x="297" y="65"/>
                      <a:pt x="297" y="65"/>
                      <a:pt x="297" y="65"/>
                    </a:cubicBezTo>
                    <a:cubicBezTo>
                      <a:pt x="290" y="65"/>
                      <a:pt x="290" y="65"/>
                      <a:pt x="290" y="65"/>
                    </a:cubicBezTo>
                    <a:cubicBezTo>
                      <a:pt x="290" y="65"/>
                      <a:pt x="289" y="65"/>
                      <a:pt x="288" y="63"/>
                    </a:cubicBezTo>
                    <a:cubicBezTo>
                      <a:pt x="288" y="63"/>
                      <a:pt x="288" y="63"/>
                      <a:pt x="288" y="63"/>
                    </a:cubicBezTo>
                    <a:cubicBezTo>
                      <a:pt x="284" y="58"/>
                      <a:pt x="278" y="54"/>
                      <a:pt x="272" y="54"/>
                    </a:cubicBezTo>
                    <a:cubicBezTo>
                      <a:pt x="260" y="53"/>
                      <a:pt x="250" y="63"/>
                      <a:pt x="250" y="75"/>
                    </a:cubicBezTo>
                    <a:cubicBezTo>
                      <a:pt x="250" y="83"/>
                      <a:pt x="250" y="83"/>
                      <a:pt x="250" y="83"/>
                    </a:cubicBezTo>
                    <a:cubicBezTo>
                      <a:pt x="250" y="93"/>
                      <a:pt x="256" y="102"/>
                      <a:pt x="266" y="104"/>
                    </a:cubicBezTo>
                    <a:cubicBezTo>
                      <a:pt x="275" y="106"/>
                      <a:pt x="283" y="102"/>
                      <a:pt x="288" y="95"/>
                    </a:cubicBezTo>
                    <a:cubicBezTo>
                      <a:pt x="289" y="94"/>
                      <a:pt x="290" y="93"/>
                      <a:pt x="290" y="93"/>
                    </a:cubicBezTo>
                    <a:cubicBezTo>
                      <a:pt x="297" y="93"/>
                      <a:pt x="297" y="93"/>
                      <a:pt x="297" y="93"/>
                    </a:cubicBezTo>
                    <a:cubicBezTo>
                      <a:pt x="297" y="165"/>
                      <a:pt x="297" y="165"/>
                      <a:pt x="297" y="165"/>
                    </a:cubicBezTo>
                    <a:cubicBezTo>
                      <a:pt x="297" y="168"/>
                      <a:pt x="295" y="169"/>
                      <a:pt x="293" y="169"/>
                    </a:cubicBezTo>
                    <a:cubicBezTo>
                      <a:pt x="246" y="169"/>
                      <a:pt x="246" y="169"/>
                      <a:pt x="246" y="169"/>
                    </a:cubicBezTo>
                    <a:cubicBezTo>
                      <a:pt x="246" y="189"/>
                      <a:pt x="246" y="189"/>
                      <a:pt x="246" y="189"/>
                    </a:cubicBezTo>
                    <a:cubicBezTo>
                      <a:pt x="246" y="191"/>
                      <a:pt x="247" y="195"/>
                      <a:pt x="252" y="198"/>
                    </a:cubicBezTo>
                    <a:cubicBezTo>
                      <a:pt x="256" y="200"/>
                      <a:pt x="258" y="205"/>
                      <a:pt x="257" y="209"/>
                    </a:cubicBezTo>
                    <a:cubicBezTo>
                      <a:pt x="256" y="215"/>
                      <a:pt x="251" y="218"/>
                      <a:pt x="245" y="218"/>
                    </a:cubicBezTo>
                    <a:cubicBezTo>
                      <a:pt x="238" y="218"/>
                      <a:pt x="238" y="218"/>
                      <a:pt x="238" y="218"/>
                    </a:cubicBezTo>
                    <a:cubicBezTo>
                      <a:pt x="233" y="218"/>
                      <a:pt x="228" y="215"/>
                      <a:pt x="227" y="210"/>
                    </a:cubicBezTo>
                    <a:cubicBezTo>
                      <a:pt x="225" y="206"/>
                      <a:pt x="227" y="201"/>
                      <a:pt x="231" y="198"/>
                    </a:cubicBezTo>
                    <a:cubicBezTo>
                      <a:pt x="232" y="198"/>
                      <a:pt x="232" y="198"/>
                      <a:pt x="232" y="198"/>
                    </a:cubicBezTo>
                    <a:cubicBezTo>
                      <a:pt x="236" y="194"/>
                      <a:pt x="237" y="191"/>
                      <a:pt x="238" y="189"/>
                    </a:cubicBezTo>
                    <a:cubicBezTo>
                      <a:pt x="238" y="188"/>
                      <a:pt x="238" y="188"/>
                      <a:pt x="238" y="188"/>
                    </a:cubicBezTo>
                    <a:cubicBezTo>
                      <a:pt x="238" y="169"/>
                      <a:pt x="238" y="169"/>
                      <a:pt x="238" y="169"/>
                    </a:cubicBezTo>
                    <a:cubicBezTo>
                      <a:pt x="53" y="169"/>
                      <a:pt x="53" y="169"/>
                      <a:pt x="53" y="169"/>
                    </a:cubicBezTo>
                    <a:cubicBezTo>
                      <a:pt x="51" y="169"/>
                      <a:pt x="49" y="168"/>
                      <a:pt x="49" y="165"/>
                    </a:cubicBezTo>
                    <a:cubicBezTo>
                      <a:pt x="49" y="83"/>
                      <a:pt x="49" y="83"/>
                      <a:pt x="49" y="83"/>
                    </a:cubicBezTo>
                    <a:cubicBezTo>
                      <a:pt x="29" y="83"/>
                      <a:pt x="29" y="83"/>
                      <a:pt x="29" y="83"/>
                    </a:cubicBezTo>
                    <a:cubicBezTo>
                      <a:pt x="27" y="84"/>
                      <a:pt x="24" y="85"/>
                      <a:pt x="21" y="89"/>
                    </a:cubicBezTo>
                    <a:cubicBezTo>
                      <a:pt x="18" y="93"/>
                      <a:pt x="14" y="95"/>
                      <a:pt x="9" y="95"/>
                    </a:cubicBezTo>
                    <a:cubicBezTo>
                      <a:pt x="4" y="94"/>
                      <a:pt x="0" y="89"/>
                      <a:pt x="0" y="83"/>
                    </a:cubicBezTo>
                    <a:cubicBezTo>
                      <a:pt x="0" y="75"/>
                      <a:pt x="0" y="75"/>
                      <a:pt x="0" y="75"/>
                    </a:cubicBezTo>
                    <a:cubicBezTo>
                      <a:pt x="0" y="68"/>
                      <a:pt x="6" y="63"/>
                      <a:pt x="13" y="64"/>
                    </a:cubicBezTo>
                    <a:close/>
                  </a:path>
                </a:pathLst>
              </a:custGeom>
              <a:solidFill>
                <a:srgbClr val="838B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09" name="Freeform 16"/>
              <p:cNvSpPr/>
              <p:nvPr/>
            </p:nvSpPr>
            <p:spPr bwMode="auto">
              <a:xfrm>
                <a:off x="751029" y="2614388"/>
                <a:ext cx="523238" cy="1410540"/>
              </a:xfrm>
              <a:custGeom>
                <a:avLst/>
                <a:gdLst>
                  <a:gd name="T0" fmla="*/ 26 w 130"/>
                  <a:gd name="T1" fmla="*/ 0 h 351"/>
                  <a:gd name="T2" fmla="*/ 76 w 130"/>
                  <a:gd name="T3" fmla="*/ 0 h 351"/>
                  <a:gd name="T4" fmla="*/ 76 w 130"/>
                  <a:gd name="T5" fmla="*/ 7 h 351"/>
                  <a:gd name="T6" fmla="*/ 74 w 130"/>
                  <a:gd name="T7" fmla="*/ 9 h 351"/>
                  <a:gd name="T8" fmla="*/ 74 w 130"/>
                  <a:gd name="T9" fmla="*/ 9 h 351"/>
                  <a:gd name="T10" fmla="*/ 65 w 130"/>
                  <a:gd name="T11" fmla="*/ 25 h 351"/>
                  <a:gd name="T12" fmla="*/ 86 w 130"/>
                  <a:gd name="T13" fmla="*/ 48 h 351"/>
                  <a:gd name="T14" fmla="*/ 93 w 130"/>
                  <a:gd name="T15" fmla="*/ 48 h 351"/>
                  <a:gd name="T16" fmla="*/ 115 w 130"/>
                  <a:gd name="T17" fmla="*/ 32 h 351"/>
                  <a:gd name="T18" fmla="*/ 106 w 130"/>
                  <a:gd name="T19" fmla="*/ 9 h 351"/>
                  <a:gd name="T20" fmla="*/ 104 w 130"/>
                  <a:gd name="T21" fmla="*/ 8 h 351"/>
                  <a:gd name="T22" fmla="*/ 104 w 130"/>
                  <a:gd name="T23" fmla="*/ 0 h 351"/>
                  <a:gd name="T24" fmla="*/ 127 w 130"/>
                  <a:gd name="T25" fmla="*/ 0 h 351"/>
                  <a:gd name="T26" fmla="*/ 130 w 130"/>
                  <a:gd name="T27" fmla="*/ 4 h 351"/>
                  <a:gd name="T28" fmla="*/ 130 w 130"/>
                  <a:gd name="T29" fmla="*/ 247 h 351"/>
                  <a:gd name="T30" fmla="*/ 123 w 130"/>
                  <a:gd name="T31" fmla="*/ 247 h 351"/>
                  <a:gd name="T32" fmla="*/ 121 w 130"/>
                  <a:gd name="T33" fmla="*/ 245 h 351"/>
                  <a:gd name="T34" fmla="*/ 121 w 130"/>
                  <a:gd name="T35" fmla="*/ 245 h 351"/>
                  <a:gd name="T36" fmla="*/ 105 w 130"/>
                  <a:gd name="T37" fmla="*/ 236 h 351"/>
                  <a:gd name="T38" fmla="*/ 83 w 130"/>
                  <a:gd name="T39" fmla="*/ 257 h 351"/>
                  <a:gd name="T40" fmla="*/ 83 w 130"/>
                  <a:gd name="T41" fmla="*/ 265 h 351"/>
                  <a:gd name="T42" fmla="*/ 99 w 130"/>
                  <a:gd name="T43" fmla="*/ 286 h 351"/>
                  <a:gd name="T44" fmla="*/ 121 w 130"/>
                  <a:gd name="T45" fmla="*/ 277 h 351"/>
                  <a:gd name="T46" fmla="*/ 123 w 130"/>
                  <a:gd name="T47" fmla="*/ 275 h 351"/>
                  <a:gd name="T48" fmla="*/ 130 w 130"/>
                  <a:gd name="T49" fmla="*/ 275 h 351"/>
                  <a:gd name="T50" fmla="*/ 130 w 130"/>
                  <a:gd name="T51" fmla="*/ 347 h 351"/>
                  <a:gd name="T52" fmla="*/ 127 w 130"/>
                  <a:gd name="T53" fmla="*/ 351 h 351"/>
                  <a:gd name="T54" fmla="*/ 79 w 130"/>
                  <a:gd name="T55" fmla="*/ 351 h 351"/>
                  <a:gd name="T56" fmla="*/ 21 w 130"/>
                  <a:gd name="T57" fmla="*/ 220 h 351"/>
                  <a:gd name="T58" fmla="*/ 14 w 130"/>
                  <a:gd name="T59" fmla="*/ 186 h 351"/>
                  <a:gd name="T60" fmla="*/ 26 w 130"/>
                  <a:gd name="T61" fmla="*/ 0 h 3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30" h="351">
                    <a:moveTo>
                      <a:pt x="26" y="0"/>
                    </a:moveTo>
                    <a:cubicBezTo>
                      <a:pt x="76" y="0"/>
                      <a:pt x="76" y="0"/>
                      <a:pt x="76" y="0"/>
                    </a:cubicBezTo>
                    <a:cubicBezTo>
                      <a:pt x="76" y="7"/>
                      <a:pt x="76" y="7"/>
                      <a:pt x="76" y="7"/>
                    </a:cubicBezTo>
                    <a:cubicBezTo>
                      <a:pt x="76" y="8"/>
                      <a:pt x="75" y="8"/>
                      <a:pt x="74" y="9"/>
                    </a:cubicBezTo>
                    <a:cubicBezTo>
                      <a:pt x="74" y="9"/>
                      <a:pt x="74" y="9"/>
                      <a:pt x="74" y="9"/>
                    </a:cubicBezTo>
                    <a:cubicBezTo>
                      <a:pt x="69" y="13"/>
                      <a:pt x="65" y="19"/>
                      <a:pt x="65" y="25"/>
                    </a:cubicBezTo>
                    <a:cubicBezTo>
                      <a:pt x="64" y="38"/>
                      <a:pt x="73" y="48"/>
                      <a:pt x="86" y="48"/>
                    </a:cubicBezTo>
                    <a:cubicBezTo>
                      <a:pt x="93" y="48"/>
                      <a:pt x="93" y="48"/>
                      <a:pt x="93" y="48"/>
                    </a:cubicBezTo>
                    <a:cubicBezTo>
                      <a:pt x="103" y="48"/>
                      <a:pt x="112" y="41"/>
                      <a:pt x="115" y="32"/>
                    </a:cubicBezTo>
                    <a:cubicBezTo>
                      <a:pt x="117" y="23"/>
                      <a:pt x="113" y="14"/>
                      <a:pt x="106" y="9"/>
                    </a:cubicBezTo>
                    <a:cubicBezTo>
                      <a:pt x="105" y="8"/>
                      <a:pt x="104" y="8"/>
                      <a:pt x="104" y="8"/>
                    </a:cubicBezTo>
                    <a:cubicBezTo>
                      <a:pt x="104" y="0"/>
                      <a:pt x="104" y="0"/>
                      <a:pt x="104" y="0"/>
                    </a:cubicBezTo>
                    <a:cubicBezTo>
                      <a:pt x="127" y="0"/>
                      <a:pt x="127" y="0"/>
                      <a:pt x="127" y="0"/>
                    </a:cubicBezTo>
                    <a:cubicBezTo>
                      <a:pt x="129" y="0"/>
                      <a:pt x="130" y="2"/>
                      <a:pt x="130" y="4"/>
                    </a:cubicBezTo>
                    <a:cubicBezTo>
                      <a:pt x="130" y="247"/>
                      <a:pt x="130" y="247"/>
                      <a:pt x="130" y="247"/>
                    </a:cubicBezTo>
                    <a:cubicBezTo>
                      <a:pt x="123" y="247"/>
                      <a:pt x="123" y="247"/>
                      <a:pt x="123" y="247"/>
                    </a:cubicBezTo>
                    <a:cubicBezTo>
                      <a:pt x="123" y="247"/>
                      <a:pt x="122" y="247"/>
                      <a:pt x="121" y="245"/>
                    </a:cubicBezTo>
                    <a:cubicBezTo>
                      <a:pt x="121" y="245"/>
                      <a:pt x="121" y="245"/>
                      <a:pt x="121" y="245"/>
                    </a:cubicBezTo>
                    <a:cubicBezTo>
                      <a:pt x="117" y="240"/>
                      <a:pt x="112" y="236"/>
                      <a:pt x="105" y="236"/>
                    </a:cubicBezTo>
                    <a:cubicBezTo>
                      <a:pt x="93" y="235"/>
                      <a:pt x="83" y="245"/>
                      <a:pt x="83" y="257"/>
                    </a:cubicBezTo>
                    <a:cubicBezTo>
                      <a:pt x="83" y="265"/>
                      <a:pt x="83" y="265"/>
                      <a:pt x="83" y="265"/>
                    </a:cubicBezTo>
                    <a:cubicBezTo>
                      <a:pt x="83" y="275"/>
                      <a:pt x="89" y="284"/>
                      <a:pt x="99" y="286"/>
                    </a:cubicBezTo>
                    <a:cubicBezTo>
                      <a:pt x="108" y="288"/>
                      <a:pt x="117" y="284"/>
                      <a:pt x="121" y="277"/>
                    </a:cubicBezTo>
                    <a:cubicBezTo>
                      <a:pt x="122" y="276"/>
                      <a:pt x="123" y="275"/>
                      <a:pt x="123" y="275"/>
                    </a:cubicBezTo>
                    <a:cubicBezTo>
                      <a:pt x="130" y="275"/>
                      <a:pt x="130" y="275"/>
                      <a:pt x="130" y="275"/>
                    </a:cubicBezTo>
                    <a:cubicBezTo>
                      <a:pt x="130" y="347"/>
                      <a:pt x="130" y="347"/>
                      <a:pt x="130" y="347"/>
                    </a:cubicBezTo>
                    <a:cubicBezTo>
                      <a:pt x="130" y="350"/>
                      <a:pt x="129" y="351"/>
                      <a:pt x="127" y="351"/>
                    </a:cubicBezTo>
                    <a:cubicBezTo>
                      <a:pt x="79" y="351"/>
                      <a:pt x="79" y="351"/>
                      <a:pt x="79" y="351"/>
                    </a:cubicBezTo>
                    <a:cubicBezTo>
                      <a:pt x="48" y="317"/>
                      <a:pt x="30" y="261"/>
                      <a:pt x="21" y="220"/>
                    </a:cubicBezTo>
                    <a:cubicBezTo>
                      <a:pt x="14" y="186"/>
                      <a:pt x="14" y="186"/>
                      <a:pt x="14" y="186"/>
                    </a:cubicBezTo>
                    <a:cubicBezTo>
                      <a:pt x="0" y="124"/>
                      <a:pt x="5" y="60"/>
                      <a:pt x="26" y="0"/>
                    </a:cubicBezTo>
                    <a:close/>
                  </a:path>
                </a:pathLst>
              </a:custGeom>
              <a:solidFill>
                <a:srgbClr val="004D7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10" name="Freeform 17"/>
              <p:cNvSpPr/>
              <p:nvPr/>
            </p:nvSpPr>
            <p:spPr bwMode="auto">
              <a:xfrm>
                <a:off x="1125254" y="3345905"/>
                <a:ext cx="1200567" cy="875449"/>
              </a:xfrm>
              <a:custGeom>
                <a:avLst/>
                <a:gdLst>
                  <a:gd name="T0" fmla="*/ 12 w 299"/>
                  <a:gd name="T1" fmla="*/ 64 h 218"/>
                  <a:gd name="T2" fmla="*/ 20 w 299"/>
                  <a:gd name="T3" fmla="*/ 69 h 218"/>
                  <a:gd name="T4" fmla="*/ 20 w 299"/>
                  <a:gd name="T5" fmla="*/ 69 h 218"/>
                  <a:gd name="T6" fmla="*/ 29 w 299"/>
                  <a:gd name="T7" fmla="*/ 75 h 218"/>
                  <a:gd name="T8" fmla="*/ 30 w 299"/>
                  <a:gd name="T9" fmla="*/ 75 h 218"/>
                  <a:gd name="T10" fmla="*/ 49 w 299"/>
                  <a:gd name="T11" fmla="*/ 75 h 218"/>
                  <a:gd name="T12" fmla="*/ 49 w 299"/>
                  <a:gd name="T13" fmla="*/ 3 h 218"/>
                  <a:gd name="T14" fmla="*/ 53 w 299"/>
                  <a:gd name="T15" fmla="*/ 0 h 218"/>
                  <a:gd name="T16" fmla="*/ 295 w 299"/>
                  <a:gd name="T17" fmla="*/ 0 h 218"/>
                  <a:gd name="T18" fmla="*/ 299 w 299"/>
                  <a:gd name="T19" fmla="*/ 3 h 218"/>
                  <a:gd name="T20" fmla="*/ 299 w 299"/>
                  <a:gd name="T21" fmla="*/ 65 h 218"/>
                  <a:gd name="T22" fmla="*/ 292 w 299"/>
                  <a:gd name="T23" fmla="*/ 65 h 218"/>
                  <a:gd name="T24" fmla="*/ 290 w 299"/>
                  <a:gd name="T25" fmla="*/ 63 h 218"/>
                  <a:gd name="T26" fmla="*/ 290 w 299"/>
                  <a:gd name="T27" fmla="*/ 63 h 218"/>
                  <a:gd name="T28" fmla="*/ 274 w 299"/>
                  <a:gd name="T29" fmla="*/ 54 h 218"/>
                  <a:gd name="T30" fmla="*/ 251 w 299"/>
                  <a:gd name="T31" fmla="*/ 75 h 218"/>
                  <a:gd name="T32" fmla="*/ 251 w 299"/>
                  <a:gd name="T33" fmla="*/ 83 h 218"/>
                  <a:gd name="T34" fmla="*/ 268 w 299"/>
                  <a:gd name="T35" fmla="*/ 104 h 218"/>
                  <a:gd name="T36" fmla="*/ 290 w 299"/>
                  <a:gd name="T37" fmla="*/ 95 h 218"/>
                  <a:gd name="T38" fmla="*/ 292 w 299"/>
                  <a:gd name="T39" fmla="*/ 93 h 218"/>
                  <a:gd name="T40" fmla="*/ 299 w 299"/>
                  <a:gd name="T41" fmla="*/ 93 h 218"/>
                  <a:gd name="T42" fmla="*/ 299 w 299"/>
                  <a:gd name="T43" fmla="*/ 165 h 218"/>
                  <a:gd name="T44" fmla="*/ 295 w 299"/>
                  <a:gd name="T45" fmla="*/ 169 h 218"/>
                  <a:gd name="T46" fmla="*/ 82 w 299"/>
                  <a:gd name="T47" fmla="*/ 169 h 218"/>
                  <a:gd name="T48" fmla="*/ 82 w 299"/>
                  <a:gd name="T49" fmla="*/ 189 h 218"/>
                  <a:gd name="T50" fmla="*/ 88 w 299"/>
                  <a:gd name="T51" fmla="*/ 198 h 218"/>
                  <a:gd name="T52" fmla="*/ 93 w 299"/>
                  <a:gd name="T53" fmla="*/ 209 h 218"/>
                  <a:gd name="T54" fmla="*/ 82 w 299"/>
                  <a:gd name="T55" fmla="*/ 218 h 218"/>
                  <a:gd name="T56" fmla="*/ 74 w 299"/>
                  <a:gd name="T57" fmla="*/ 218 h 218"/>
                  <a:gd name="T58" fmla="*/ 63 w 299"/>
                  <a:gd name="T59" fmla="*/ 210 h 218"/>
                  <a:gd name="T60" fmla="*/ 68 w 299"/>
                  <a:gd name="T61" fmla="*/ 198 h 218"/>
                  <a:gd name="T62" fmla="*/ 68 w 299"/>
                  <a:gd name="T63" fmla="*/ 198 h 218"/>
                  <a:gd name="T64" fmla="*/ 74 w 299"/>
                  <a:gd name="T65" fmla="*/ 189 h 218"/>
                  <a:gd name="T66" fmla="*/ 74 w 299"/>
                  <a:gd name="T67" fmla="*/ 188 h 218"/>
                  <a:gd name="T68" fmla="*/ 74 w 299"/>
                  <a:gd name="T69" fmla="*/ 169 h 218"/>
                  <a:gd name="T70" fmla="*/ 53 w 299"/>
                  <a:gd name="T71" fmla="*/ 169 h 218"/>
                  <a:gd name="T72" fmla="*/ 49 w 299"/>
                  <a:gd name="T73" fmla="*/ 165 h 218"/>
                  <a:gd name="T74" fmla="*/ 49 w 299"/>
                  <a:gd name="T75" fmla="*/ 83 h 218"/>
                  <a:gd name="T76" fmla="*/ 29 w 299"/>
                  <a:gd name="T77" fmla="*/ 83 h 218"/>
                  <a:gd name="T78" fmla="*/ 20 w 299"/>
                  <a:gd name="T79" fmla="*/ 89 h 218"/>
                  <a:gd name="T80" fmla="*/ 9 w 299"/>
                  <a:gd name="T81" fmla="*/ 95 h 218"/>
                  <a:gd name="T82" fmla="*/ 0 w 299"/>
                  <a:gd name="T83" fmla="*/ 83 h 218"/>
                  <a:gd name="T84" fmla="*/ 0 w 299"/>
                  <a:gd name="T85" fmla="*/ 75 h 218"/>
                  <a:gd name="T86" fmla="*/ 12 w 299"/>
                  <a:gd name="T87" fmla="*/ 64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99" h="218">
                    <a:moveTo>
                      <a:pt x="12" y="64"/>
                    </a:moveTo>
                    <a:cubicBezTo>
                      <a:pt x="15" y="64"/>
                      <a:pt x="18" y="66"/>
                      <a:pt x="20" y="69"/>
                    </a:cubicBezTo>
                    <a:cubicBezTo>
                      <a:pt x="20" y="69"/>
                      <a:pt x="20" y="69"/>
                      <a:pt x="20" y="69"/>
                    </a:cubicBezTo>
                    <a:cubicBezTo>
                      <a:pt x="24" y="74"/>
                      <a:pt x="27" y="75"/>
                      <a:pt x="29" y="75"/>
                    </a:cubicBezTo>
                    <a:cubicBezTo>
                      <a:pt x="30" y="75"/>
                      <a:pt x="30" y="75"/>
                      <a:pt x="30" y="75"/>
                    </a:cubicBezTo>
                    <a:cubicBezTo>
                      <a:pt x="49" y="75"/>
                      <a:pt x="49" y="75"/>
                      <a:pt x="49" y="75"/>
                    </a:cubicBezTo>
                    <a:cubicBezTo>
                      <a:pt x="49" y="3"/>
                      <a:pt x="49" y="3"/>
                      <a:pt x="49" y="3"/>
                    </a:cubicBezTo>
                    <a:cubicBezTo>
                      <a:pt x="49" y="1"/>
                      <a:pt x="51" y="0"/>
                      <a:pt x="53" y="0"/>
                    </a:cubicBezTo>
                    <a:cubicBezTo>
                      <a:pt x="295" y="0"/>
                      <a:pt x="295" y="0"/>
                      <a:pt x="295" y="0"/>
                    </a:cubicBezTo>
                    <a:cubicBezTo>
                      <a:pt x="297" y="0"/>
                      <a:pt x="299" y="1"/>
                      <a:pt x="299" y="3"/>
                    </a:cubicBezTo>
                    <a:cubicBezTo>
                      <a:pt x="299" y="65"/>
                      <a:pt x="299" y="65"/>
                      <a:pt x="299" y="65"/>
                    </a:cubicBezTo>
                    <a:cubicBezTo>
                      <a:pt x="292" y="65"/>
                      <a:pt x="292" y="65"/>
                      <a:pt x="292" y="65"/>
                    </a:cubicBezTo>
                    <a:cubicBezTo>
                      <a:pt x="291" y="65"/>
                      <a:pt x="291" y="65"/>
                      <a:pt x="290" y="63"/>
                    </a:cubicBezTo>
                    <a:cubicBezTo>
                      <a:pt x="290" y="63"/>
                      <a:pt x="290" y="63"/>
                      <a:pt x="290" y="63"/>
                    </a:cubicBezTo>
                    <a:cubicBezTo>
                      <a:pt x="286" y="58"/>
                      <a:pt x="280" y="54"/>
                      <a:pt x="274" y="54"/>
                    </a:cubicBezTo>
                    <a:cubicBezTo>
                      <a:pt x="261" y="53"/>
                      <a:pt x="251" y="63"/>
                      <a:pt x="251" y="75"/>
                    </a:cubicBezTo>
                    <a:cubicBezTo>
                      <a:pt x="251" y="83"/>
                      <a:pt x="251" y="83"/>
                      <a:pt x="251" y="83"/>
                    </a:cubicBezTo>
                    <a:cubicBezTo>
                      <a:pt x="251" y="93"/>
                      <a:pt x="258" y="102"/>
                      <a:pt x="268" y="104"/>
                    </a:cubicBezTo>
                    <a:cubicBezTo>
                      <a:pt x="276" y="106"/>
                      <a:pt x="285" y="102"/>
                      <a:pt x="290" y="95"/>
                    </a:cubicBezTo>
                    <a:cubicBezTo>
                      <a:pt x="291" y="94"/>
                      <a:pt x="291" y="93"/>
                      <a:pt x="292" y="93"/>
                    </a:cubicBezTo>
                    <a:cubicBezTo>
                      <a:pt x="299" y="93"/>
                      <a:pt x="299" y="93"/>
                      <a:pt x="299" y="93"/>
                    </a:cubicBezTo>
                    <a:cubicBezTo>
                      <a:pt x="299" y="165"/>
                      <a:pt x="299" y="165"/>
                      <a:pt x="299" y="165"/>
                    </a:cubicBezTo>
                    <a:cubicBezTo>
                      <a:pt x="299" y="168"/>
                      <a:pt x="297" y="169"/>
                      <a:pt x="295" y="169"/>
                    </a:cubicBezTo>
                    <a:cubicBezTo>
                      <a:pt x="82" y="169"/>
                      <a:pt x="82" y="169"/>
                      <a:pt x="82" y="169"/>
                    </a:cubicBezTo>
                    <a:cubicBezTo>
                      <a:pt x="82" y="189"/>
                      <a:pt x="82" y="189"/>
                      <a:pt x="82" y="189"/>
                    </a:cubicBezTo>
                    <a:cubicBezTo>
                      <a:pt x="82" y="191"/>
                      <a:pt x="84" y="195"/>
                      <a:pt x="88" y="198"/>
                    </a:cubicBezTo>
                    <a:cubicBezTo>
                      <a:pt x="92" y="200"/>
                      <a:pt x="94" y="205"/>
                      <a:pt x="93" y="209"/>
                    </a:cubicBezTo>
                    <a:cubicBezTo>
                      <a:pt x="92" y="215"/>
                      <a:pt x="87" y="218"/>
                      <a:pt x="82" y="218"/>
                    </a:cubicBezTo>
                    <a:cubicBezTo>
                      <a:pt x="74" y="218"/>
                      <a:pt x="74" y="218"/>
                      <a:pt x="74" y="218"/>
                    </a:cubicBezTo>
                    <a:cubicBezTo>
                      <a:pt x="69" y="218"/>
                      <a:pt x="64" y="215"/>
                      <a:pt x="63" y="210"/>
                    </a:cubicBezTo>
                    <a:cubicBezTo>
                      <a:pt x="62" y="206"/>
                      <a:pt x="63" y="201"/>
                      <a:pt x="68" y="198"/>
                    </a:cubicBezTo>
                    <a:cubicBezTo>
                      <a:pt x="68" y="198"/>
                      <a:pt x="68" y="198"/>
                      <a:pt x="68" y="198"/>
                    </a:cubicBezTo>
                    <a:cubicBezTo>
                      <a:pt x="73" y="194"/>
                      <a:pt x="74" y="191"/>
                      <a:pt x="74" y="189"/>
                    </a:cubicBezTo>
                    <a:cubicBezTo>
                      <a:pt x="74" y="188"/>
                      <a:pt x="74" y="188"/>
                      <a:pt x="74" y="188"/>
                    </a:cubicBezTo>
                    <a:cubicBezTo>
                      <a:pt x="74" y="169"/>
                      <a:pt x="74" y="169"/>
                      <a:pt x="74" y="169"/>
                    </a:cubicBezTo>
                    <a:cubicBezTo>
                      <a:pt x="53" y="169"/>
                      <a:pt x="53" y="169"/>
                      <a:pt x="53" y="169"/>
                    </a:cubicBezTo>
                    <a:cubicBezTo>
                      <a:pt x="51" y="169"/>
                      <a:pt x="49" y="168"/>
                      <a:pt x="49" y="165"/>
                    </a:cubicBezTo>
                    <a:cubicBezTo>
                      <a:pt x="49" y="83"/>
                      <a:pt x="49" y="83"/>
                      <a:pt x="49" y="83"/>
                    </a:cubicBezTo>
                    <a:cubicBezTo>
                      <a:pt x="29" y="83"/>
                      <a:pt x="29" y="83"/>
                      <a:pt x="29" y="83"/>
                    </a:cubicBezTo>
                    <a:cubicBezTo>
                      <a:pt x="27" y="84"/>
                      <a:pt x="24" y="85"/>
                      <a:pt x="20" y="89"/>
                    </a:cubicBezTo>
                    <a:cubicBezTo>
                      <a:pt x="18" y="93"/>
                      <a:pt x="14" y="95"/>
                      <a:pt x="9" y="95"/>
                    </a:cubicBezTo>
                    <a:cubicBezTo>
                      <a:pt x="4" y="94"/>
                      <a:pt x="0" y="89"/>
                      <a:pt x="0" y="83"/>
                    </a:cubicBezTo>
                    <a:cubicBezTo>
                      <a:pt x="0" y="75"/>
                      <a:pt x="0" y="75"/>
                      <a:pt x="0" y="75"/>
                    </a:cubicBezTo>
                    <a:cubicBezTo>
                      <a:pt x="0" y="68"/>
                      <a:pt x="5" y="63"/>
                      <a:pt x="12" y="64"/>
                    </a:cubicBezTo>
                  </a:path>
                </a:pathLst>
              </a:custGeom>
              <a:solidFill>
                <a:srgbClr val="65C8D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111" name="组合 110"/>
              <p:cNvGrpSpPr/>
              <p:nvPr/>
            </p:nvGrpSpPr>
            <p:grpSpPr>
              <a:xfrm>
                <a:off x="2849760" y="3536051"/>
                <a:ext cx="160867" cy="264905"/>
                <a:chOff x="2685001" y="3260105"/>
                <a:chExt cx="145525" cy="239640"/>
              </a:xfrm>
            </p:grpSpPr>
            <p:sp>
              <p:nvSpPr>
                <p:cNvPr id="130" name="Freeform 18"/>
                <p:cNvSpPr>
                  <a:spLocks noEditPoints="1"/>
                </p:cNvSpPr>
                <p:nvPr/>
              </p:nvSpPr>
              <p:spPr bwMode="auto">
                <a:xfrm>
                  <a:off x="2685001" y="3260105"/>
                  <a:ext cx="145525" cy="217520"/>
                </a:xfrm>
                <a:custGeom>
                  <a:avLst/>
                  <a:gdLst>
                    <a:gd name="T0" fmla="*/ 35 w 40"/>
                    <a:gd name="T1" fmla="*/ 33 h 60"/>
                    <a:gd name="T2" fmla="*/ 40 w 40"/>
                    <a:gd name="T3" fmla="*/ 19 h 60"/>
                    <a:gd name="T4" fmla="*/ 20 w 40"/>
                    <a:gd name="T5" fmla="*/ 0 h 60"/>
                    <a:gd name="T6" fmla="*/ 0 w 40"/>
                    <a:gd name="T7" fmla="*/ 19 h 60"/>
                    <a:gd name="T8" fmla="*/ 6 w 40"/>
                    <a:gd name="T9" fmla="*/ 33 h 60"/>
                    <a:gd name="T10" fmla="*/ 6 w 40"/>
                    <a:gd name="T11" fmla="*/ 33 h 60"/>
                    <a:gd name="T12" fmla="*/ 11 w 40"/>
                    <a:gd name="T13" fmla="*/ 47 h 60"/>
                    <a:gd name="T14" fmla="*/ 11 w 40"/>
                    <a:gd name="T15" fmla="*/ 49 h 60"/>
                    <a:gd name="T16" fmla="*/ 12 w 40"/>
                    <a:gd name="T17" fmla="*/ 51 h 60"/>
                    <a:gd name="T18" fmla="*/ 11 w 40"/>
                    <a:gd name="T19" fmla="*/ 53 h 60"/>
                    <a:gd name="T20" fmla="*/ 12 w 40"/>
                    <a:gd name="T21" fmla="*/ 55 h 60"/>
                    <a:gd name="T22" fmla="*/ 11 w 40"/>
                    <a:gd name="T23" fmla="*/ 57 h 60"/>
                    <a:gd name="T24" fmla="*/ 14 w 40"/>
                    <a:gd name="T25" fmla="*/ 60 h 60"/>
                    <a:gd name="T26" fmla="*/ 27 w 40"/>
                    <a:gd name="T27" fmla="*/ 60 h 60"/>
                    <a:gd name="T28" fmla="*/ 30 w 40"/>
                    <a:gd name="T29" fmla="*/ 57 h 60"/>
                    <a:gd name="T30" fmla="*/ 29 w 40"/>
                    <a:gd name="T31" fmla="*/ 55 h 60"/>
                    <a:gd name="T32" fmla="*/ 30 w 40"/>
                    <a:gd name="T33" fmla="*/ 53 h 60"/>
                    <a:gd name="T34" fmla="*/ 29 w 40"/>
                    <a:gd name="T35" fmla="*/ 51 h 60"/>
                    <a:gd name="T36" fmla="*/ 30 w 40"/>
                    <a:gd name="T37" fmla="*/ 49 h 60"/>
                    <a:gd name="T38" fmla="*/ 29 w 40"/>
                    <a:gd name="T39" fmla="*/ 47 h 60"/>
                    <a:gd name="T40" fmla="*/ 35 w 40"/>
                    <a:gd name="T41" fmla="*/ 33 h 60"/>
                    <a:gd name="T42" fmla="*/ 21 w 40"/>
                    <a:gd name="T43" fmla="*/ 46 h 60"/>
                    <a:gd name="T44" fmla="*/ 20 w 40"/>
                    <a:gd name="T45" fmla="*/ 46 h 60"/>
                    <a:gd name="T46" fmla="*/ 20 w 40"/>
                    <a:gd name="T47" fmla="*/ 36 h 60"/>
                    <a:gd name="T48" fmla="*/ 20 w 40"/>
                    <a:gd name="T49" fmla="*/ 36 h 60"/>
                    <a:gd name="T50" fmla="*/ 21 w 40"/>
                    <a:gd name="T51" fmla="*/ 36 h 60"/>
                    <a:gd name="T52" fmla="*/ 21 w 40"/>
                    <a:gd name="T53" fmla="*/ 36 h 60"/>
                    <a:gd name="T54" fmla="*/ 21 w 40"/>
                    <a:gd name="T55" fmla="*/ 46 h 60"/>
                    <a:gd name="T56" fmla="*/ 33 w 40"/>
                    <a:gd name="T57" fmla="*/ 31 h 60"/>
                    <a:gd name="T58" fmla="*/ 33 w 40"/>
                    <a:gd name="T59" fmla="*/ 31 h 60"/>
                    <a:gd name="T60" fmla="*/ 26 w 40"/>
                    <a:gd name="T61" fmla="*/ 46 h 60"/>
                    <a:gd name="T62" fmla="*/ 24 w 40"/>
                    <a:gd name="T63" fmla="*/ 46 h 60"/>
                    <a:gd name="T64" fmla="*/ 24 w 40"/>
                    <a:gd name="T65" fmla="*/ 36 h 60"/>
                    <a:gd name="T66" fmla="*/ 24 w 40"/>
                    <a:gd name="T67" fmla="*/ 36 h 60"/>
                    <a:gd name="T68" fmla="*/ 29 w 40"/>
                    <a:gd name="T69" fmla="*/ 21 h 60"/>
                    <a:gd name="T70" fmla="*/ 28 w 40"/>
                    <a:gd name="T71" fmla="*/ 20 h 60"/>
                    <a:gd name="T72" fmla="*/ 27 w 40"/>
                    <a:gd name="T73" fmla="*/ 21 h 60"/>
                    <a:gd name="T74" fmla="*/ 24 w 40"/>
                    <a:gd name="T75" fmla="*/ 31 h 60"/>
                    <a:gd name="T76" fmla="*/ 24 w 40"/>
                    <a:gd name="T77" fmla="*/ 25 h 60"/>
                    <a:gd name="T78" fmla="*/ 23 w 40"/>
                    <a:gd name="T79" fmla="*/ 25 h 60"/>
                    <a:gd name="T80" fmla="*/ 23 w 40"/>
                    <a:gd name="T81" fmla="*/ 25 h 60"/>
                    <a:gd name="T82" fmla="*/ 23 w 40"/>
                    <a:gd name="T83" fmla="*/ 33 h 60"/>
                    <a:gd name="T84" fmla="*/ 20 w 40"/>
                    <a:gd name="T85" fmla="*/ 33 h 60"/>
                    <a:gd name="T86" fmla="*/ 18 w 40"/>
                    <a:gd name="T87" fmla="*/ 33 h 60"/>
                    <a:gd name="T88" fmla="*/ 18 w 40"/>
                    <a:gd name="T89" fmla="*/ 25 h 60"/>
                    <a:gd name="T90" fmla="*/ 17 w 40"/>
                    <a:gd name="T91" fmla="*/ 25 h 60"/>
                    <a:gd name="T92" fmla="*/ 17 w 40"/>
                    <a:gd name="T93" fmla="*/ 25 h 60"/>
                    <a:gd name="T94" fmla="*/ 17 w 40"/>
                    <a:gd name="T95" fmla="*/ 31 h 60"/>
                    <a:gd name="T96" fmla="*/ 13 w 40"/>
                    <a:gd name="T97" fmla="*/ 21 h 60"/>
                    <a:gd name="T98" fmla="*/ 12 w 40"/>
                    <a:gd name="T99" fmla="*/ 20 h 60"/>
                    <a:gd name="T100" fmla="*/ 12 w 40"/>
                    <a:gd name="T101" fmla="*/ 21 h 60"/>
                    <a:gd name="T102" fmla="*/ 17 w 40"/>
                    <a:gd name="T103" fmla="*/ 36 h 60"/>
                    <a:gd name="T104" fmla="*/ 17 w 40"/>
                    <a:gd name="T105" fmla="*/ 36 h 60"/>
                    <a:gd name="T106" fmla="*/ 17 w 40"/>
                    <a:gd name="T107" fmla="*/ 46 h 60"/>
                    <a:gd name="T108" fmla="*/ 14 w 40"/>
                    <a:gd name="T109" fmla="*/ 46 h 60"/>
                    <a:gd name="T110" fmla="*/ 8 w 40"/>
                    <a:gd name="T111" fmla="*/ 31 h 60"/>
                    <a:gd name="T112" fmla="*/ 8 w 40"/>
                    <a:gd name="T113" fmla="*/ 31 h 60"/>
                    <a:gd name="T114" fmla="*/ 8 w 40"/>
                    <a:gd name="T115" fmla="*/ 31 h 60"/>
                    <a:gd name="T116" fmla="*/ 3 w 40"/>
                    <a:gd name="T117" fmla="*/ 19 h 60"/>
                    <a:gd name="T118" fmla="*/ 20 w 40"/>
                    <a:gd name="T119" fmla="*/ 3 h 60"/>
                    <a:gd name="T120" fmla="*/ 37 w 40"/>
                    <a:gd name="T121" fmla="*/ 19 h 60"/>
                    <a:gd name="T122" fmla="*/ 33 w 40"/>
                    <a:gd name="T123" fmla="*/ 31 h 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40" h="60">
                      <a:moveTo>
                        <a:pt x="35" y="33"/>
                      </a:moveTo>
                      <a:cubicBezTo>
                        <a:pt x="38" y="29"/>
                        <a:pt x="40" y="25"/>
                        <a:pt x="40" y="19"/>
                      </a:cubicBezTo>
                      <a:cubicBezTo>
                        <a:pt x="40" y="8"/>
                        <a:pt x="31" y="0"/>
                        <a:pt x="20" y="0"/>
                      </a:cubicBezTo>
                      <a:cubicBezTo>
                        <a:pt x="9" y="0"/>
                        <a:pt x="0" y="8"/>
                        <a:pt x="0" y="19"/>
                      </a:cubicBezTo>
                      <a:cubicBezTo>
                        <a:pt x="0" y="25"/>
                        <a:pt x="2" y="29"/>
                        <a:pt x="6" y="33"/>
                      </a:cubicBezTo>
                      <a:cubicBezTo>
                        <a:pt x="6" y="33"/>
                        <a:pt x="6" y="33"/>
                        <a:pt x="6" y="33"/>
                      </a:cubicBezTo>
                      <a:cubicBezTo>
                        <a:pt x="6" y="33"/>
                        <a:pt x="11" y="40"/>
                        <a:pt x="11" y="47"/>
                      </a:cubicBezTo>
                      <a:cubicBezTo>
                        <a:pt x="11" y="47"/>
                        <a:pt x="11" y="48"/>
                        <a:pt x="11" y="49"/>
                      </a:cubicBezTo>
                      <a:cubicBezTo>
                        <a:pt x="11" y="50"/>
                        <a:pt x="11" y="50"/>
                        <a:pt x="12" y="51"/>
                      </a:cubicBezTo>
                      <a:cubicBezTo>
                        <a:pt x="11" y="51"/>
                        <a:pt x="11" y="52"/>
                        <a:pt x="11" y="53"/>
                      </a:cubicBezTo>
                      <a:cubicBezTo>
                        <a:pt x="11" y="54"/>
                        <a:pt x="11" y="55"/>
                        <a:pt x="12" y="55"/>
                      </a:cubicBezTo>
                      <a:cubicBezTo>
                        <a:pt x="11" y="56"/>
                        <a:pt x="11" y="57"/>
                        <a:pt x="11" y="57"/>
                      </a:cubicBezTo>
                      <a:cubicBezTo>
                        <a:pt x="11" y="59"/>
                        <a:pt x="12" y="60"/>
                        <a:pt x="14" y="60"/>
                      </a:cubicBezTo>
                      <a:cubicBezTo>
                        <a:pt x="27" y="60"/>
                        <a:pt x="27" y="60"/>
                        <a:pt x="27" y="60"/>
                      </a:cubicBezTo>
                      <a:cubicBezTo>
                        <a:pt x="29" y="60"/>
                        <a:pt x="30" y="59"/>
                        <a:pt x="30" y="57"/>
                      </a:cubicBezTo>
                      <a:cubicBezTo>
                        <a:pt x="30" y="57"/>
                        <a:pt x="30" y="56"/>
                        <a:pt x="29" y="55"/>
                      </a:cubicBezTo>
                      <a:cubicBezTo>
                        <a:pt x="30" y="55"/>
                        <a:pt x="30" y="54"/>
                        <a:pt x="30" y="53"/>
                      </a:cubicBezTo>
                      <a:cubicBezTo>
                        <a:pt x="30" y="52"/>
                        <a:pt x="30" y="51"/>
                        <a:pt x="29" y="51"/>
                      </a:cubicBezTo>
                      <a:cubicBezTo>
                        <a:pt x="30" y="50"/>
                        <a:pt x="30" y="50"/>
                        <a:pt x="30" y="49"/>
                      </a:cubicBezTo>
                      <a:cubicBezTo>
                        <a:pt x="30" y="48"/>
                        <a:pt x="30" y="47"/>
                        <a:pt x="29" y="47"/>
                      </a:cubicBezTo>
                      <a:cubicBezTo>
                        <a:pt x="30" y="40"/>
                        <a:pt x="35" y="33"/>
                        <a:pt x="35" y="33"/>
                      </a:cubicBezTo>
                      <a:close/>
                      <a:moveTo>
                        <a:pt x="21" y="46"/>
                      </a:moveTo>
                      <a:cubicBezTo>
                        <a:pt x="20" y="46"/>
                        <a:pt x="20" y="46"/>
                        <a:pt x="20" y="46"/>
                      </a:cubicBezTo>
                      <a:cubicBezTo>
                        <a:pt x="20" y="36"/>
                        <a:pt x="20" y="36"/>
                        <a:pt x="20" y="36"/>
                      </a:cubicBezTo>
                      <a:cubicBezTo>
                        <a:pt x="20" y="36"/>
                        <a:pt x="20" y="36"/>
                        <a:pt x="20" y="36"/>
                      </a:cubicBezTo>
                      <a:cubicBezTo>
                        <a:pt x="21" y="36"/>
                        <a:pt x="21" y="36"/>
                        <a:pt x="21" y="36"/>
                      </a:cubicBezTo>
                      <a:cubicBezTo>
                        <a:pt x="21" y="36"/>
                        <a:pt x="21" y="36"/>
                        <a:pt x="21" y="36"/>
                      </a:cubicBezTo>
                      <a:lnTo>
                        <a:pt x="21" y="46"/>
                      </a:lnTo>
                      <a:close/>
                      <a:moveTo>
                        <a:pt x="33" y="31"/>
                      </a:moveTo>
                      <a:cubicBezTo>
                        <a:pt x="33" y="31"/>
                        <a:pt x="33" y="31"/>
                        <a:pt x="33" y="31"/>
                      </a:cubicBezTo>
                      <a:cubicBezTo>
                        <a:pt x="32" y="31"/>
                        <a:pt x="27" y="38"/>
                        <a:pt x="26" y="46"/>
                      </a:cubicBezTo>
                      <a:cubicBezTo>
                        <a:pt x="24" y="46"/>
                        <a:pt x="24" y="46"/>
                        <a:pt x="24" y="46"/>
                      </a:cubicBezTo>
                      <a:cubicBezTo>
                        <a:pt x="24" y="36"/>
                        <a:pt x="24" y="36"/>
                        <a:pt x="24" y="36"/>
                      </a:cubicBezTo>
                      <a:cubicBezTo>
                        <a:pt x="24" y="36"/>
                        <a:pt x="24" y="36"/>
                        <a:pt x="24" y="36"/>
                      </a:cubicBezTo>
                      <a:cubicBezTo>
                        <a:pt x="29" y="21"/>
                        <a:pt x="29" y="21"/>
                        <a:pt x="29" y="21"/>
                      </a:cubicBezTo>
                      <a:cubicBezTo>
                        <a:pt x="29" y="21"/>
                        <a:pt x="29" y="20"/>
                        <a:pt x="28" y="20"/>
                      </a:cubicBezTo>
                      <a:cubicBezTo>
                        <a:pt x="28" y="20"/>
                        <a:pt x="27" y="20"/>
                        <a:pt x="27" y="21"/>
                      </a:cubicBezTo>
                      <a:cubicBezTo>
                        <a:pt x="24" y="31"/>
                        <a:pt x="24" y="31"/>
                        <a:pt x="24" y="31"/>
                      </a:cubicBezTo>
                      <a:cubicBezTo>
                        <a:pt x="24" y="25"/>
                        <a:pt x="24" y="25"/>
                        <a:pt x="24" y="25"/>
                      </a:cubicBezTo>
                      <a:cubicBezTo>
                        <a:pt x="23" y="25"/>
                        <a:pt x="23" y="25"/>
                        <a:pt x="23" y="25"/>
                      </a:cubicBezTo>
                      <a:cubicBezTo>
                        <a:pt x="23" y="25"/>
                        <a:pt x="23" y="25"/>
                        <a:pt x="23" y="25"/>
                      </a:cubicBezTo>
                      <a:cubicBezTo>
                        <a:pt x="23" y="33"/>
                        <a:pt x="23" y="33"/>
                        <a:pt x="23" y="33"/>
                      </a:cubicBezTo>
                      <a:cubicBezTo>
                        <a:pt x="22" y="33"/>
                        <a:pt x="21" y="33"/>
                        <a:pt x="20" y="33"/>
                      </a:cubicBezTo>
                      <a:cubicBezTo>
                        <a:pt x="19" y="33"/>
                        <a:pt x="19" y="33"/>
                        <a:pt x="18" y="33"/>
                      </a:cubicBezTo>
                      <a:cubicBezTo>
                        <a:pt x="18" y="25"/>
                        <a:pt x="18" y="25"/>
                        <a:pt x="18" y="25"/>
                      </a:cubicBezTo>
                      <a:cubicBezTo>
                        <a:pt x="17" y="25"/>
                        <a:pt x="17" y="25"/>
                        <a:pt x="17" y="25"/>
                      </a:cubicBezTo>
                      <a:cubicBezTo>
                        <a:pt x="17" y="25"/>
                        <a:pt x="17" y="25"/>
                        <a:pt x="17" y="25"/>
                      </a:cubicBezTo>
                      <a:cubicBezTo>
                        <a:pt x="17" y="31"/>
                        <a:pt x="17" y="31"/>
                        <a:pt x="17" y="31"/>
                      </a:cubicBezTo>
                      <a:cubicBezTo>
                        <a:pt x="13" y="21"/>
                        <a:pt x="13" y="21"/>
                        <a:pt x="13" y="21"/>
                      </a:cubicBezTo>
                      <a:cubicBezTo>
                        <a:pt x="13" y="20"/>
                        <a:pt x="13" y="20"/>
                        <a:pt x="12" y="20"/>
                      </a:cubicBezTo>
                      <a:cubicBezTo>
                        <a:pt x="12" y="20"/>
                        <a:pt x="12" y="21"/>
                        <a:pt x="12" y="21"/>
                      </a:cubicBezTo>
                      <a:cubicBezTo>
                        <a:pt x="17" y="36"/>
                        <a:pt x="17" y="36"/>
                        <a:pt x="17" y="36"/>
                      </a:cubicBezTo>
                      <a:cubicBezTo>
                        <a:pt x="17" y="36"/>
                        <a:pt x="17" y="36"/>
                        <a:pt x="17" y="36"/>
                      </a:cubicBezTo>
                      <a:cubicBezTo>
                        <a:pt x="17" y="46"/>
                        <a:pt x="17" y="46"/>
                        <a:pt x="17" y="46"/>
                      </a:cubicBezTo>
                      <a:cubicBezTo>
                        <a:pt x="14" y="46"/>
                        <a:pt x="14" y="46"/>
                        <a:pt x="14" y="46"/>
                      </a:cubicBezTo>
                      <a:cubicBezTo>
                        <a:pt x="14" y="38"/>
                        <a:pt x="8" y="31"/>
                        <a:pt x="8" y="31"/>
                      </a:cubicBezTo>
                      <a:cubicBezTo>
                        <a:pt x="8" y="31"/>
                        <a:pt x="8" y="31"/>
                        <a:pt x="8" y="31"/>
                      </a:cubicBezTo>
                      <a:cubicBezTo>
                        <a:pt x="8" y="31"/>
                        <a:pt x="8" y="31"/>
                        <a:pt x="8" y="31"/>
                      </a:cubicBezTo>
                      <a:cubicBezTo>
                        <a:pt x="5" y="28"/>
                        <a:pt x="3" y="24"/>
                        <a:pt x="3" y="19"/>
                      </a:cubicBezTo>
                      <a:cubicBezTo>
                        <a:pt x="3" y="10"/>
                        <a:pt x="11" y="3"/>
                        <a:pt x="20" y="3"/>
                      </a:cubicBezTo>
                      <a:cubicBezTo>
                        <a:pt x="30" y="3"/>
                        <a:pt x="37" y="10"/>
                        <a:pt x="37" y="19"/>
                      </a:cubicBezTo>
                      <a:cubicBezTo>
                        <a:pt x="37" y="24"/>
                        <a:pt x="36" y="28"/>
                        <a:pt x="33" y="31"/>
                      </a:cubicBezTo>
                      <a:close/>
                    </a:path>
                  </a:pathLst>
                </a:custGeom>
                <a:solidFill>
                  <a:srgbClr val="F9F9F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685800"/>
                  <a:endParaRPr lang="zh-CN" altLang="en-US" sz="135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31" name="Freeform 19"/>
                <p:cNvSpPr/>
                <p:nvPr/>
              </p:nvSpPr>
              <p:spPr bwMode="auto">
                <a:xfrm>
                  <a:off x="2739031" y="3481363"/>
                  <a:ext cx="39828" cy="18382"/>
                </a:xfrm>
                <a:custGeom>
                  <a:avLst/>
                  <a:gdLst>
                    <a:gd name="T0" fmla="*/ 5 w 11"/>
                    <a:gd name="T1" fmla="*/ 5 h 5"/>
                    <a:gd name="T2" fmla="*/ 6 w 11"/>
                    <a:gd name="T3" fmla="*/ 5 h 5"/>
                    <a:gd name="T4" fmla="*/ 11 w 11"/>
                    <a:gd name="T5" fmla="*/ 0 h 5"/>
                    <a:gd name="T6" fmla="*/ 0 w 11"/>
                    <a:gd name="T7" fmla="*/ 0 h 5"/>
                    <a:gd name="T8" fmla="*/ 5 w 11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" h="5">
                      <a:moveTo>
                        <a:pt x="5" y="5"/>
                      </a:moveTo>
                      <a:cubicBezTo>
                        <a:pt x="6" y="5"/>
                        <a:pt x="6" y="5"/>
                        <a:pt x="6" y="5"/>
                      </a:cubicBezTo>
                      <a:cubicBezTo>
                        <a:pt x="9" y="5"/>
                        <a:pt x="11" y="3"/>
                        <a:pt x="1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3"/>
                        <a:pt x="2" y="5"/>
                        <a:pt x="5" y="5"/>
                      </a:cubicBezTo>
                      <a:close/>
                    </a:path>
                  </a:pathLst>
                </a:custGeom>
                <a:solidFill>
                  <a:srgbClr val="F9F9F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685800"/>
                  <a:endParaRPr lang="zh-CN" altLang="en-US" sz="1350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112" name="Freeform 22"/>
              <p:cNvSpPr>
                <a:spLocks noEditPoints="1"/>
              </p:cNvSpPr>
              <p:nvPr/>
            </p:nvSpPr>
            <p:spPr bwMode="auto">
              <a:xfrm>
                <a:off x="1233626" y="2196137"/>
                <a:ext cx="284479" cy="277705"/>
              </a:xfrm>
              <a:custGeom>
                <a:avLst/>
                <a:gdLst>
                  <a:gd name="T0" fmla="*/ 64 w 71"/>
                  <a:gd name="T1" fmla="*/ 48 h 69"/>
                  <a:gd name="T2" fmla="*/ 71 w 71"/>
                  <a:gd name="T3" fmla="*/ 41 h 69"/>
                  <a:gd name="T4" fmla="*/ 71 w 71"/>
                  <a:gd name="T5" fmla="*/ 7 h 69"/>
                  <a:gd name="T6" fmla="*/ 64 w 71"/>
                  <a:gd name="T7" fmla="*/ 0 h 69"/>
                  <a:gd name="T8" fmla="*/ 8 w 71"/>
                  <a:gd name="T9" fmla="*/ 0 h 69"/>
                  <a:gd name="T10" fmla="*/ 0 w 71"/>
                  <a:gd name="T11" fmla="*/ 7 h 69"/>
                  <a:gd name="T12" fmla="*/ 0 w 71"/>
                  <a:gd name="T13" fmla="*/ 41 h 69"/>
                  <a:gd name="T14" fmla="*/ 8 w 71"/>
                  <a:gd name="T15" fmla="*/ 48 h 69"/>
                  <a:gd name="T16" fmla="*/ 29 w 71"/>
                  <a:gd name="T17" fmla="*/ 48 h 69"/>
                  <a:gd name="T18" fmla="*/ 29 w 71"/>
                  <a:gd name="T19" fmla="*/ 55 h 69"/>
                  <a:gd name="T20" fmla="*/ 8 w 71"/>
                  <a:gd name="T21" fmla="*/ 55 h 69"/>
                  <a:gd name="T22" fmla="*/ 0 w 71"/>
                  <a:gd name="T23" fmla="*/ 62 h 69"/>
                  <a:gd name="T24" fmla="*/ 0 w 71"/>
                  <a:gd name="T25" fmla="*/ 67 h 69"/>
                  <a:gd name="T26" fmla="*/ 2 w 71"/>
                  <a:gd name="T27" fmla="*/ 69 h 69"/>
                  <a:gd name="T28" fmla="*/ 69 w 71"/>
                  <a:gd name="T29" fmla="*/ 69 h 69"/>
                  <a:gd name="T30" fmla="*/ 71 w 71"/>
                  <a:gd name="T31" fmla="*/ 67 h 69"/>
                  <a:gd name="T32" fmla="*/ 71 w 71"/>
                  <a:gd name="T33" fmla="*/ 62 h 69"/>
                  <a:gd name="T34" fmla="*/ 64 w 71"/>
                  <a:gd name="T35" fmla="*/ 55 h 69"/>
                  <a:gd name="T36" fmla="*/ 42 w 71"/>
                  <a:gd name="T37" fmla="*/ 55 h 69"/>
                  <a:gd name="T38" fmla="*/ 42 w 71"/>
                  <a:gd name="T39" fmla="*/ 48 h 69"/>
                  <a:gd name="T40" fmla="*/ 64 w 71"/>
                  <a:gd name="T41" fmla="*/ 48 h 69"/>
                  <a:gd name="T42" fmla="*/ 3 w 71"/>
                  <a:gd name="T43" fmla="*/ 41 h 69"/>
                  <a:gd name="T44" fmla="*/ 3 w 71"/>
                  <a:gd name="T45" fmla="*/ 7 h 69"/>
                  <a:gd name="T46" fmla="*/ 8 w 71"/>
                  <a:gd name="T47" fmla="*/ 3 h 69"/>
                  <a:gd name="T48" fmla="*/ 64 w 71"/>
                  <a:gd name="T49" fmla="*/ 3 h 69"/>
                  <a:gd name="T50" fmla="*/ 68 w 71"/>
                  <a:gd name="T51" fmla="*/ 7 h 69"/>
                  <a:gd name="T52" fmla="*/ 68 w 71"/>
                  <a:gd name="T53" fmla="*/ 41 h 69"/>
                  <a:gd name="T54" fmla="*/ 64 w 71"/>
                  <a:gd name="T55" fmla="*/ 45 h 69"/>
                  <a:gd name="T56" fmla="*/ 8 w 71"/>
                  <a:gd name="T57" fmla="*/ 45 h 69"/>
                  <a:gd name="T58" fmla="*/ 3 w 71"/>
                  <a:gd name="T59" fmla="*/ 41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71" h="69">
                    <a:moveTo>
                      <a:pt x="64" y="48"/>
                    </a:moveTo>
                    <a:cubicBezTo>
                      <a:pt x="68" y="48"/>
                      <a:pt x="71" y="45"/>
                      <a:pt x="71" y="41"/>
                    </a:cubicBezTo>
                    <a:cubicBezTo>
                      <a:pt x="71" y="7"/>
                      <a:pt x="71" y="7"/>
                      <a:pt x="71" y="7"/>
                    </a:cubicBezTo>
                    <a:cubicBezTo>
                      <a:pt x="71" y="3"/>
                      <a:pt x="68" y="0"/>
                      <a:pt x="64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3"/>
                      <a:pt x="0" y="7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0" y="45"/>
                      <a:pt x="4" y="48"/>
                      <a:pt x="8" y="48"/>
                    </a:cubicBezTo>
                    <a:cubicBezTo>
                      <a:pt x="29" y="48"/>
                      <a:pt x="29" y="48"/>
                      <a:pt x="29" y="48"/>
                    </a:cubicBezTo>
                    <a:cubicBezTo>
                      <a:pt x="29" y="55"/>
                      <a:pt x="29" y="55"/>
                      <a:pt x="29" y="55"/>
                    </a:cubicBezTo>
                    <a:cubicBezTo>
                      <a:pt x="8" y="55"/>
                      <a:pt x="8" y="55"/>
                      <a:pt x="8" y="55"/>
                    </a:cubicBezTo>
                    <a:cubicBezTo>
                      <a:pt x="4" y="55"/>
                      <a:pt x="0" y="58"/>
                      <a:pt x="0" y="62"/>
                    </a:cubicBezTo>
                    <a:cubicBezTo>
                      <a:pt x="0" y="67"/>
                      <a:pt x="0" y="67"/>
                      <a:pt x="0" y="67"/>
                    </a:cubicBezTo>
                    <a:cubicBezTo>
                      <a:pt x="0" y="68"/>
                      <a:pt x="1" y="69"/>
                      <a:pt x="2" y="69"/>
                    </a:cubicBezTo>
                    <a:cubicBezTo>
                      <a:pt x="69" y="69"/>
                      <a:pt x="69" y="69"/>
                      <a:pt x="69" y="69"/>
                    </a:cubicBezTo>
                    <a:cubicBezTo>
                      <a:pt x="70" y="69"/>
                      <a:pt x="71" y="68"/>
                      <a:pt x="71" y="67"/>
                    </a:cubicBezTo>
                    <a:cubicBezTo>
                      <a:pt x="71" y="62"/>
                      <a:pt x="71" y="62"/>
                      <a:pt x="71" y="62"/>
                    </a:cubicBezTo>
                    <a:cubicBezTo>
                      <a:pt x="71" y="58"/>
                      <a:pt x="68" y="55"/>
                      <a:pt x="64" y="55"/>
                    </a:cubicBezTo>
                    <a:cubicBezTo>
                      <a:pt x="42" y="55"/>
                      <a:pt x="42" y="55"/>
                      <a:pt x="42" y="55"/>
                    </a:cubicBezTo>
                    <a:cubicBezTo>
                      <a:pt x="42" y="48"/>
                      <a:pt x="42" y="48"/>
                      <a:pt x="42" y="48"/>
                    </a:cubicBezTo>
                    <a:lnTo>
                      <a:pt x="64" y="48"/>
                    </a:lnTo>
                    <a:close/>
                    <a:moveTo>
                      <a:pt x="3" y="41"/>
                    </a:moveTo>
                    <a:cubicBezTo>
                      <a:pt x="3" y="7"/>
                      <a:pt x="3" y="7"/>
                      <a:pt x="3" y="7"/>
                    </a:cubicBezTo>
                    <a:cubicBezTo>
                      <a:pt x="3" y="5"/>
                      <a:pt x="5" y="3"/>
                      <a:pt x="8" y="3"/>
                    </a:cubicBezTo>
                    <a:cubicBezTo>
                      <a:pt x="64" y="3"/>
                      <a:pt x="64" y="3"/>
                      <a:pt x="64" y="3"/>
                    </a:cubicBezTo>
                    <a:cubicBezTo>
                      <a:pt x="66" y="3"/>
                      <a:pt x="68" y="5"/>
                      <a:pt x="68" y="7"/>
                    </a:cubicBezTo>
                    <a:cubicBezTo>
                      <a:pt x="68" y="41"/>
                      <a:pt x="68" y="41"/>
                      <a:pt x="68" y="41"/>
                    </a:cubicBezTo>
                    <a:cubicBezTo>
                      <a:pt x="68" y="43"/>
                      <a:pt x="66" y="45"/>
                      <a:pt x="64" y="45"/>
                    </a:cubicBezTo>
                    <a:cubicBezTo>
                      <a:pt x="8" y="45"/>
                      <a:pt x="8" y="45"/>
                      <a:pt x="8" y="45"/>
                    </a:cubicBezTo>
                    <a:cubicBezTo>
                      <a:pt x="5" y="45"/>
                      <a:pt x="3" y="43"/>
                      <a:pt x="3" y="41"/>
                    </a:cubicBez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13" name="Freeform 23"/>
              <p:cNvSpPr/>
              <p:nvPr/>
            </p:nvSpPr>
            <p:spPr bwMode="auto">
              <a:xfrm>
                <a:off x="1257333" y="2221537"/>
                <a:ext cx="237065" cy="143932"/>
              </a:xfrm>
              <a:custGeom>
                <a:avLst/>
                <a:gdLst>
                  <a:gd name="T0" fmla="*/ 59 w 59"/>
                  <a:gd name="T1" fmla="*/ 35 h 36"/>
                  <a:gd name="T2" fmla="*/ 59 w 59"/>
                  <a:gd name="T3" fmla="*/ 1 h 36"/>
                  <a:gd name="T4" fmla="*/ 58 w 59"/>
                  <a:gd name="T5" fmla="*/ 0 h 36"/>
                  <a:gd name="T6" fmla="*/ 2 w 59"/>
                  <a:gd name="T7" fmla="*/ 0 h 36"/>
                  <a:gd name="T8" fmla="*/ 0 w 59"/>
                  <a:gd name="T9" fmla="*/ 1 h 36"/>
                  <a:gd name="T10" fmla="*/ 0 w 59"/>
                  <a:gd name="T11" fmla="*/ 35 h 36"/>
                  <a:gd name="T12" fmla="*/ 2 w 59"/>
                  <a:gd name="T13" fmla="*/ 36 h 36"/>
                  <a:gd name="T14" fmla="*/ 58 w 59"/>
                  <a:gd name="T15" fmla="*/ 36 h 36"/>
                  <a:gd name="T16" fmla="*/ 59 w 59"/>
                  <a:gd name="T17" fmla="*/ 35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36">
                    <a:moveTo>
                      <a:pt x="59" y="35"/>
                    </a:moveTo>
                    <a:cubicBezTo>
                      <a:pt x="59" y="1"/>
                      <a:pt x="59" y="1"/>
                      <a:pt x="59" y="1"/>
                    </a:cubicBezTo>
                    <a:cubicBezTo>
                      <a:pt x="59" y="1"/>
                      <a:pt x="58" y="0"/>
                      <a:pt x="58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1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35"/>
                      <a:pt x="1" y="36"/>
                      <a:pt x="2" y="36"/>
                    </a:cubicBezTo>
                    <a:cubicBezTo>
                      <a:pt x="58" y="36"/>
                      <a:pt x="58" y="36"/>
                      <a:pt x="58" y="36"/>
                    </a:cubicBezTo>
                    <a:cubicBezTo>
                      <a:pt x="58" y="36"/>
                      <a:pt x="59" y="35"/>
                      <a:pt x="59" y="35"/>
                    </a:cubicBez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14" name="Freeform 24"/>
              <p:cNvSpPr/>
              <p:nvPr/>
            </p:nvSpPr>
            <p:spPr bwMode="auto">
              <a:xfrm>
                <a:off x="3248683" y="2245244"/>
                <a:ext cx="306492" cy="184572"/>
              </a:xfrm>
              <a:custGeom>
                <a:avLst/>
                <a:gdLst>
                  <a:gd name="T0" fmla="*/ 59 w 76"/>
                  <a:gd name="T1" fmla="*/ 13 h 46"/>
                  <a:gd name="T2" fmla="*/ 58 w 76"/>
                  <a:gd name="T3" fmla="*/ 13 h 46"/>
                  <a:gd name="T4" fmla="*/ 41 w 76"/>
                  <a:gd name="T5" fmla="*/ 0 h 46"/>
                  <a:gd name="T6" fmla="*/ 23 w 76"/>
                  <a:gd name="T7" fmla="*/ 12 h 46"/>
                  <a:gd name="T8" fmla="*/ 19 w 76"/>
                  <a:gd name="T9" fmla="*/ 11 h 46"/>
                  <a:gd name="T10" fmla="*/ 11 w 76"/>
                  <a:gd name="T11" fmla="*/ 19 h 46"/>
                  <a:gd name="T12" fmla="*/ 0 w 76"/>
                  <a:gd name="T13" fmla="*/ 32 h 46"/>
                  <a:gd name="T14" fmla="*/ 14 w 76"/>
                  <a:gd name="T15" fmla="*/ 46 h 46"/>
                  <a:gd name="T16" fmla="*/ 14 w 76"/>
                  <a:gd name="T17" fmla="*/ 46 h 46"/>
                  <a:gd name="T18" fmla="*/ 15 w 76"/>
                  <a:gd name="T19" fmla="*/ 46 h 46"/>
                  <a:gd name="T20" fmla="*/ 59 w 76"/>
                  <a:gd name="T21" fmla="*/ 46 h 46"/>
                  <a:gd name="T22" fmla="*/ 76 w 76"/>
                  <a:gd name="T23" fmla="*/ 29 h 46"/>
                  <a:gd name="T24" fmla="*/ 59 w 76"/>
                  <a:gd name="T25" fmla="*/ 13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6" h="46">
                    <a:moveTo>
                      <a:pt x="59" y="13"/>
                    </a:moveTo>
                    <a:cubicBezTo>
                      <a:pt x="58" y="13"/>
                      <a:pt x="58" y="13"/>
                      <a:pt x="58" y="13"/>
                    </a:cubicBezTo>
                    <a:cubicBezTo>
                      <a:pt x="56" y="5"/>
                      <a:pt x="49" y="0"/>
                      <a:pt x="41" y="0"/>
                    </a:cubicBezTo>
                    <a:cubicBezTo>
                      <a:pt x="33" y="0"/>
                      <a:pt x="26" y="5"/>
                      <a:pt x="23" y="12"/>
                    </a:cubicBezTo>
                    <a:cubicBezTo>
                      <a:pt x="22" y="11"/>
                      <a:pt x="20" y="11"/>
                      <a:pt x="19" y="11"/>
                    </a:cubicBezTo>
                    <a:cubicBezTo>
                      <a:pt x="14" y="11"/>
                      <a:pt x="11" y="14"/>
                      <a:pt x="11" y="19"/>
                    </a:cubicBezTo>
                    <a:cubicBezTo>
                      <a:pt x="5" y="20"/>
                      <a:pt x="0" y="25"/>
                      <a:pt x="0" y="32"/>
                    </a:cubicBezTo>
                    <a:cubicBezTo>
                      <a:pt x="0" y="40"/>
                      <a:pt x="6" y="46"/>
                      <a:pt x="14" y="46"/>
                    </a:cubicBezTo>
                    <a:cubicBezTo>
                      <a:pt x="14" y="46"/>
                      <a:pt x="14" y="46"/>
                      <a:pt x="14" y="46"/>
                    </a:cubicBezTo>
                    <a:cubicBezTo>
                      <a:pt x="15" y="46"/>
                      <a:pt x="15" y="46"/>
                      <a:pt x="15" y="46"/>
                    </a:cubicBezTo>
                    <a:cubicBezTo>
                      <a:pt x="59" y="46"/>
                      <a:pt x="59" y="46"/>
                      <a:pt x="59" y="46"/>
                    </a:cubicBezTo>
                    <a:cubicBezTo>
                      <a:pt x="68" y="46"/>
                      <a:pt x="76" y="38"/>
                      <a:pt x="76" y="29"/>
                    </a:cubicBezTo>
                    <a:cubicBezTo>
                      <a:pt x="76" y="20"/>
                      <a:pt x="68" y="13"/>
                      <a:pt x="59" y="13"/>
                    </a:cubicBezTo>
                    <a:close/>
                  </a:path>
                </a:pathLst>
              </a:custGeom>
              <a:solidFill>
                <a:srgbClr val="FDFD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15" name="Freeform 25"/>
              <p:cNvSpPr>
                <a:spLocks noEditPoints="1"/>
              </p:cNvSpPr>
              <p:nvPr/>
            </p:nvSpPr>
            <p:spPr bwMode="auto">
              <a:xfrm>
                <a:off x="2466367" y="2827748"/>
                <a:ext cx="401319" cy="397931"/>
              </a:xfrm>
              <a:custGeom>
                <a:avLst/>
                <a:gdLst>
                  <a:gd name="T0" fmla="*/ 0 w 100"/>
                  <a:gd name="T1" fmla="*/ 50 h 99"/>
                  <a:gd name="T2" fmla="*/ 99 w 100"/>
                  <a:gd name="T3" fmla="*/ 48 h 99"/>
                  <a:gd name="T4" fmla="*/ 82 w 100"/>
                  <a:gd name="T5" fmla="*/ 76 h 99"/>
                  <a:gd name="T6" fmla="*/ 73 w 100"/>
                  <a:gd name="T7" fmla="*/ 72 h 99"/>
                  <a:gd name="T8" fmla="*/ 78 w 100"/>
                  <a:gd name="T9" fmla="*/ 81 h 99"/>
                  <a:gd name="T10" fmla="*/ 67 w 100"/>
                  <a:gd name="T11" fmla="*/ 82 h 99"/>
                  <a:gd name="T12" fmla="*/ 62 w 100"/>
                  <a:gd name="T13" fmla="*/ 84 h 99"/>
                  <a:gd name="T14" fmla="*/ 54 w 100"/>
                  <a:gd name="T15" fmla="*/ 91 h 99"/>
                  <a:gd name="T16" fmla="*/ 50 w 100"/>
                  <a:gd name="T17" fmla="*/ 82 h 99"/>
                  <a:gd name="T18" fmla="*/ 47 w 100"/>
                  <a:gd name="T19" fmla="*/ 91 h 99"/>
                  <a:gd name="T20" fmla="*/ 39 w 100"/>
                  <a:gd name="T21" fmla="*/ 85 h 99"/>
                  <a:gd name="T22" fmla="*/ 34 w 100"/>
                  <a:gd name="T23" fmla="*/ 83 h 99"/>
                  <a:gd name="T24" fmla="*/ 23 w 100"/>
                  <a:gd name="T25" fmla="*/ 82 h 99"/>
                  <a:gd name="T26" fmla="*/ 27 w 100"/>
                  <a:gd name="T27" fmla="*/ 73 h 99"/>
                  <a:gd name="T28" fmla="*/ 19 w 100"/>
                  <a:gd name="T29" fmla="*/ 77 h 99"/>
                  <a:gd name="T30" fmla="*/ 17 w 100"/>
                  <a:gd name="T31" fmla="*/ 66 h 99"/>
                  <a:gd name="T32" fmla="*/ 15 w 100"/>
                  <a:gd name="T33" fmla="*/ 62 h 99"/>
                  <a:gd name="T34" fmla="*/ 8 w 100"/>
                  <a:gd name="T35" fmla="*/ 54 h 99"/>
                  <a:gd name="T36" fmla="*/ 17 w 100"/>
                  <a:gd name="T37" fmla="*/ 50 h 99"/>
                  <a:gd name="T38" fmla="*/ 8 w 100"/>
                  <a:gd name="T39" fmla="*/ 47 h 99"/>
                  <a:gd name="T40" fmla="*/ 15 w 100"/>
                  <a:gd name="T41" fmla="*/ 39 h 99"/>
                  <a:gd name="T42" fmla="*/ 16 w 100"/>
                  <a:gd name="T43" fmla="*/ 35 h 99"/>
                  <a:gd name="T44" fmla="*/ 17 w 100"/>
                  <a:gd name="T45" fmla="*/ 23 h 99"/>
                  <a:gd name="T46" fmla="*/ 26 w 100"/>
                  <a:gd name="T47" fmla="*/ 27 h 99"/>
                  <a:gd name="T48" fmla="*/ 22 w 100"/>
                  <a:gd name="T49" fmla="*/ 18 h 99"/>
                  <a:gd name="T50" fmla="*/ 33 w 100"/>
                  <a:gd name="T51" fmla="*/ 17 h 99"/>
                  <a:gd name="T52" fmla="*/ 37 w 100"/>
                  <a:gd name="T53" fmla="*/ 15 h 99"/>
                  <a:gd name="T54" fmla="*/ 46 w 100"/>
                  <a:gd name="T55" fmla="*/ 8 h 99"/>
                  <a:gd name="T56" fmla="*/ 49 w 100"/>
                  <a:gd name="T57" fmla="*/ 17 h 99"/>
                  <a:gd name="T58" fmla="*/ 52 w 100"/>
                  <a:gd name="T59" fmla="*/ 8 h 99"/>
                  <a:gd name="T60" fmla="*/ 61 w 100"/>
                  <a:gd name="T61" fmla="*/ 15 h 99"/>
                  <a:gd name="T62" fmla="*/ 65 w 100"/>
                  <a:gd name="T63" fmla="*/ 16 h 99"/>
                  <a:gd name="T64" fmla="*/ 76 w 100"/>
                  <a:gd name="T65" fmla="*/ 17 h 99"/>
                  <a:gd name="T66" fmla="*/ 72 w 100"/>
                  <a:gd name="T67" fmla="*/ 26 h 99"/>
                  <a:gd name="T68" fmla="*/ 81 w 100"/>
                  <a:gd name="T69" fmla="*/ 22 h 99"/>
                  <a:gd name="T70" fmla="*/ 82 w 100"/>
                  <a:gd name="T71" fmla="*/ 33 h 99"/>
                  <a:gd name="T72" fmla="*/ 84 w 100"/>
                  <a:gd name="T73" fmla="*/ 37 h 99"/>
                  <a:gd name="T74" fmla="*/ 91 w 100"/>
                  <a:gd name="T75" fmla="*/ 45 h 99"/>
                  <a:gd name="T76" fmla="*/ 82 w 100"/>
                  <a:gd name="T77" fmla="*/ 49 h 99"/>
                  <a:gd name="T78" fmla="*/ 92 w 100"/>
                  <a:gd name="T79" fmla="*/ 52 h 99"/>
                  <a:gd name="T80" fmla="*/ 85 w 100"/>
                  <a:gd name="T81" fmla="*/ 61 h 99"/>
                  <a:gd name="T82" fmla="*/ 83 w 100"/>
                  <a:gd name="T83" fmla="*/ 65 h 99"/>
                  <a:gd name="T84" fmla="*/ 82 w 100"/>
                  <a:gd name="T85" fmla="*/ 76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00" h="99">
                    <a:moveTo>
                      <a:pt x="49" y="0"/>
                    </a:moveTo>
                    <a:cubicBezTo>
                      <a:pt x="22" y="1"/>
                      <a:pt x="0" y="23"/>
                      <a:pt x="0" y="50"/>
                    </a:cubicBezTo>
                    <a:cubicBezTo>
                      <a:pt x="1" y="78"/>
                      <a:pt x="24" y="99"/>
                      <a:pt x="51" y="99"/>
                    </a:cubicBezTo>
                    <a:cubicBezTo>
                      <a:pt x="78" y="98"/>
                      <a:pt x="100" y="75"/>
                      <a:pt x="99" y="48"/>
                    </a:cubicBezTo>
                    <a:cubicBezTo>
                      <a:pt x="98" y="21"/>
                      <a:pt x="76" y="0"/>
                      <a:pt x="49" y="0"/>
                    </a:cubicBezTo>
                    <a:close/>
                    <a:moveTo>
                      <a:pt x="82" y="76"/>
                    </a:moveTo>
                    <a:cubicBezTo>
                      <a:pt x="78" y="72"/>
                      <a:pt x="78" y="72"/>
                      <a:pt x="78" y="72"/>
                    </a:cubicBezTo>
                    <a:cubicBezTo>
                      <a:pt x="76" y="70"/>
                      <a:pt x="74" y="70"/>
                      <a:pt x="73" y="72"/>
                    </a:cubicBezTo>
                    <a:cubicBezTo>
                      <a:pt x="72" y="73"/>
                      <a:pt x="72" y="75"/>
                      <a:pt x="73" y="76"/>
                    </a:cubicBezTo>
                    <a:cubicBezTo>
                      <a:pt x="78" y="81"/>
                      <a:pt x="78" y="81"/>
                      <a:pt x="78" y="81"/>
                    </a:cubicBezTo>
                    <a:cubicBezTo>
                      <a:pt x="75" y="83"/>
                      <a:pt x="72" y="85"/>
                      <a:pt x="69" y="87"/>
                    </a:cubicBezTo>
                    <a:cubicBezTo>
                      <a:pt x="67" y="82"/>
                      <a:pt x="67" y="82"/>
                      <a:pt x="67" y="82"/>
                    </a:cubicBezTo>
                    <a:cubicBezTo>
                      <a:pt x="66" y="81"/>
                      <a:pt x="65" y="80"/>
                      <a:pt x="64" y="81"/>
                    </a:cubicBezTo>
                    <a:cubicBezTo>
                      <a:pt x="62" y="82"/>
                      <a:pt x="62" y="83"/>
                      <a:pt x="62" y="84"/>
                    </a:cubicBezTo>
                    <a:cubicBezTo>
                      <a:pt x="64" y="89"/>
                      <a:pt x="64" y="89"/>
                      <a:pt x="64" y="89"/>
                    </a:cubicBezTo>
                    <a:cubicBezTo>
                      <a:pt x="61" y="90"/>
                      <a:pt x="58" y="91"/>
                      <a:pt x="54" y="91"/>
                    </a:cubicBezTo>
                    <a:cubicBezTo>
                      <a:pt x="54" y="85"/>
                      <a:pt x="54" y="85"/>
                      <a:pt x="54" y="85"/>
                    </a:cubicBezTo>
                    <a:cubicBezTo>
                      <a:pt x="54" y="83"/>
                      <a:pt x="52" y="82"/>
                      <a:pt x="50" y="82"/>
                    </a:cubicBezTo>
                    <a:cubicBezTo>
                      <a:pt x="49" y="82"/>
                      <a:pt x="47" y="83"/>
                      <a:pt x="47" y="85"/>
                    </a:cubicBezTo>
                    <a:cubicBezTo>
                      <a:pt x="47" y="91"/>
                      <a:pt x="47" y="91"/>
                      <a:pt x="47" y="91"/>
                    </a:cubicBezTo>
                    <a:cubicBezTo>
                      <a:pt x="44" y="91"/>
                      <a:pt x="40" y="90"/>
                      <a:pt x="37" y="89"/>
                    </a:cubicBezTo>
                    <a:cubicBezTo>
                      <a:pt x="39" y="85"/>
                      <a:pt x="39" y="85"/>
                      <a:pt x="39" y="85"/>
                    </a:cubicBezTo>
                    <a:cubicBezTo>
                      <a:pt x="39" y="83"/>
                      <a:pt x="39" y="82"/>
                      <a:pt x="37" y="82"/>
                    </a:cubicBezTo>
                    <a:cubicBezTo>
                      <a:pt x="36" y="81"/>
                      <a:pt x="35" y="82"/>
                      <a:pt x="34" y="83"/>
                    </a:cubicBezTo>
                    <a:cubicBezTo>
                      <a:pt x="33" y="88"/>
                      <a:pt x="33" y="88"/>
                      <a:pt x="33" y="88"/>
                    </a:cubicBezTo>
                    <a:cubicBezTo>
                      <a:pt x="29" y="86"/>
                      <a:pt x="26" y="84"/>
                      <a:pt x="23" y="82"/>
                    </a:cubicBezTo>
                    <a:cubicBezTo>
                      <a:pt x="28" y="77"/>
                      <a:pt x="28" y="77"/>
                      <a:pt x="28" y="77"/>
                    </a:cubicBezTo>
                    <a:cubicBezTo>
                      <a:pt x="29" y="76"/>
                      <a:pt x="29" y="74"/>
                      <a:pt x="27" y="73"/>
                    </a:cubicBezTo>
                    <a:cubicBezTo>
                      <a:pt x="26" y="71"/>
                      <a:pt x="24" y="72"/>
                      <a:pt x="23" y="73"/>
                    </a:cubicBezTo>
                    <a:cubicBezTo>
                      <a:pt x="19" y="77"/>
                      <a:pt x="19" y="77"/>
                      <a:pt x="19" y="77"/>
                    </a:cubicBezTo>
                    <a:cubicBezTo>
                      <a:pt x="16" y="75"/>
                      <a:pt x="14" y="72"/>
                      <a:pt x="12" y="68"/>
                    </a:cubicBezTo>
                    <a:cubicBezTo>
                      <a:pt x="17" y="66"/>
                      <a:pt x="17" y="66"/>
                      <a:pt x="17" y="66"/>
                    </a:cubicBezTo>
                    <a:cubicBezTo>
                      <a:pt x="18" y="66"/>
                      <a:pt x="19" y="64"/>
                      <a:pt x="18" y="63"/>
                    </a:cubicBezTo>
                    <a:cubicBezTo>
                      <a:pt x="18" y="62"/>
                      <a:pt x="16" y="62"/>
                      <a:pt x="15" y="62"/>
                    </a:cubicBezTo>
                    <a:cubicBezTo>
                      <a:pt x="11" y="64"/>
                      <a:pt x="11" y="64"/>
                      <a:pt x="11" y="64"/>
                    </a:cubicBezTo>
                    <a:cubicBezTo>
                      <a:pt x="9" y="61"/>
                      <a:pt x="8" y="57"/>
                      <a:pt x="8" y="54"/>
                    </a:cubicBezTo>
                    <a:cubicBezTo>
                      <a:pt x="14" y="54"/>
                      <a:pt x="14" y="54"/>
                      <a:pt x="14" y="54"/>
                    </a:cubicBezTo>
                    <a:cubicBezTo>
                      <a:pt x="16" y="54"/>
                      <a:pt x="18" y="52"/>
                      <a:pt x="17" y="50"/>
                    </a:cubicBezTo>
                    <a:cubicBezTo>
                      <a:pt x="17" y="48"/>
                      <a:pt x="16" y="47"/>
                      <a:pt x="14" y="47"/>
                    </a:cubicBezTo>
                    <a:cubicBezTo>
                      <a:pt x="8" y="47"/>
                      <a:pt x="8" y="47"/>
                      <a:pt x="8" y="47"/>
                    </a:cubicBezTo>
                    <a:cubicBezTo>
                      <a:pt x="8" y="44"/>
                      <a:pt x="9" y="40"/>
                      <a:pt x="10" y="37"/>
                    </a:cubicBezTo>
                    <a:cubicBezTo>
                      <a:pt x="15" y="39"/>
                      <a:pt x="15" y="39"/>
                      <a:pt x="15" y="39"/>
                    </a:cubicBezTo>
                    <a:cubicBezTo>
                      <a:pt x="16" y="39"/>
                      <a:pt x="17" y="39"/>
                      <a:pt x="18" y="37"/>
                    </a:cubicBezTo>
                    <a:cubicBezTo>
                      <a:pt x="18" y="36"/>
                      <a:pt x="18" y="35"/>
                      <a:pt x="16" y="35"/>
                    </a:cubicBezTo>
                    <a:cubicBezTo>
                      <a:pt x="11" y="33"/>
                      <a:pt x="11" y="33"/>
                      <a:pt x="11" y="33"/>
                    </a:cubicBezTo>
                    <a:cubicBezTo>
                      <a:pt x="13" y="29"/>
                      <a:pt x="15" y="26"/>
                      <a:pt x="17" y="23"/>
                    </a:cubicBezTo>
                    <a:cubicBezTo>
                      <a:pt x="22" y="27"/>
                      <a:pt x="22" y="27"/>
                      <a:pt x="22" y="27"/>
                    </a:cubicBezTo>
                    <a:cubicBezTo>
                      <a:pt x="23" y="28"/>
                      <a:pt x="25" y="28"/>
                      <a:pt x="26" y="27"/>
                    </a:cubicBezTo>
                    <a:cubicBezTo>
                      <a:pt x="28" y="26"/>
                      <a:pt x="28" y="24"/>
                      <a:pt x="26" y="22"/>
                    </a:cubicBezTo>
                    <a:cubicBezTo>
                      <a:pt x="22" y="18"/>
                      <a:pt x="22" y="18"/>
                      <a:pt x="22" y="18"/>
                    </a:cubicBezTo>
                    <a:cubicBezTo>
                      <a:pt x="25" y="16"/>
                      <a:pt x="28" y="14"/>
                      <a:pt x="31" y="12"/>
                    </a:cubicBezTo>
                    <a:cubicBezTo>
                      <a:pt x="33" y="17"/>
                      <a:pt x="33" y="17"/>
                      <a:pt x="33" y="17"/>
                    </a:cubicBezTo>
                    <a:cubicBezTo>
                      <a:pt x="33" y="18"/>
                      <a:pt x="35" y="19"/>
                      <a:pt x="36" y="18"/>
                    </a:cubicBezTo>
                    <a:cubicBezTo>
                      <a:pt x="37" y="18"/>
                      <a:pt x="38" y="16"/>
                      <a:pt x="37" y="15"/>
                    </a:cubicBezTo>
                    <a:cubicBezTo>
                      <a:pt x="35" y="10"/>
                      <a:pt x="35" y="10"/>
                      <a:pt x="35" y="10"/>
                    </a:cubicBezTo>
                    <a:cubicBezTo>
                      <a:pt x="38" y="9"/>
                      <a:pt x="42" y="8"/>
                      <a:pt x="46" y="8"/>
                    </a:cubicBezTo>
                    <a:cubicBezTo>
                      <a:pt x="46" y="14"/>
                      <a:pt x="46" y="14"/>
                      <a:pt x="46" y="14"/>
                    </a:cubicBezTo>
                    <a:cubicBezTo>
                      <a:pt x="46" y="16"/>
                      <a:pt x="47" y="17"/>
                      <a:pt x="49" y="17"/>
                    </a:cubicBezTo>
                    <a:cubicBezTo>
                      <a:pt x="51" y="17"/>
                      <a:pt x="52" y="16"/>
                      <a:pt x="52" y="14"/>
                    </a:cubicBezTo>
                    <a:cubicBezTo>
                      <a:pt x="52" y="8"/>
                      <a:pt x="52" y="8"/>
                      <a:pt x="52" y="8"/>
                    </a:cubicBezTo>
                    <a:cubicBezTo>
                      <a:pt x="56" y="8"/>
                      <a:pt x="59" y="9"/>
                      <a:pt x="63" y="10"/>
                    </a:cubicBezTo>
                    <a:cubicBezTo>
                      <a:pt x="61" y="15"/>
                      <a:pt x="61" y="15"/>
                      <a:pt x="61" y="15"/>
                    </a:cubicBezTo>
                    <a:cubicBezTo>
                      <a:pt x="60" y="16"/>
                      <a:pt x="61" y="17"/>
                      <a:pt x="62" y="18"/>
                    </a:cubicBezTo>
                    <a:cubicBezTo>
                      <a:pt x="63" y="18"/>
                      <a:pt x="65" y="18"/>
                      <a:pt x="65" y="16"/>
                    </a:cubicBezTo>
                    <a:cubicBezTo>
                      <a:pt x="67" y="11"/>
                      <a:pt x="67" y="11"/>
                      <a:pt x="67" y="11"/>
                    </a:cubicBezTo>
                    <a:cubicBezTo>
                      <a:pt x="70" y="13"/>
                      <a:pt x="73" y="15"/>
                      <a:pt x="76" y="17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1" y="23"/>
                      <a:pt x="71" y="25"/>
                      <a:pt x="72" y="26"/>
                    </a:cubicBezTo>
                    <a:cubicBezTo>
                      <a:pt x="73" y="27"/>
                      <a:pt x="76" y="27"/>
                      <a:pt x="77" y="26"/>
                    </a:cubicBezTo>
                    <a:cubicBezTo>
                      <a:pt x="81" y="22"/>
                      <a:pt x="81" y="22"/>
                      <a:pt x="81" y="22"/>
                    </a:cubicBezTo>
                    <a:cubicBezTo>
                      <a:pt x="84" y="24"/>
                      <a:pt x="86" y="28"/>
                      <a:pt x="87" y="31"/>
                    </a:cubicBezTo>
                    <a:cubicBezTo>
                      <a:pt x="82" y="33"/>
                      <a:pt x="82" y="33"/>
                      <a:pt x="82" y="33"/>
                    </a:cubicBezTo>
                    <a:cubicBezTo>
                      <a:pt x="81" y="34"/>
                      <a:pt x="81" y="35"/>
                      <a:pt x="81" y="36"/>
                    </a:cubicBezTo>
                    <a:cubicBezTo>
                      <a:pt x="82" y="37"/>
                      <a:pt x="83" y="38"/>
                      <a:pt x="84" y="37"/>
                    </a:cubicBezTo>
                    <a:cubicBezTo>
                      <a:pt x="89" y="35"/>
                      <a:pt x="89" y="35"/>
                      <a:pt x="89" y="35"/>
                    </a:cubicBezTo>
                    <a:cubicBezTo>
                      <a:pt x="90" y="38"/>
                      <a:pt x="91" y="42"/>
                      <a:pt x="91" y="45"/>
                    </a:cubicBezTo>
                    <a:cubicBezTo>
                      <a:pt x="85" y="45"/>
                      <a:pt x="85" y="45"/>
                      <a:pt x="85" y="45"/>
                    </a:cubicBezTo>
                    <a:cubicBezTo>
                      <a:pt x="83" y="45"/>
                      <a:pt x="82" y="47"/>
                      <a:pt x="82" y="49"/>
                    </a:cubicBezTo>
                    <a:cubicBezTo>
                      <a:pt x="82" y="51"/>
                      <a:pt x="84" y="52"/>
                      <a:pt x="85" y="52"/>
                    </a:cubicBezTo>
                    <a:cubicBezTo>
                      <a:pt x="92" y="52"/>
                      <a:pt x="92" y="52"/>
                      <a:pt x="92" y="52"/>
                    </a:cubicBezTo>
                    <a:cubicBezTo>
                      <a:pt x="91" y="55"/>
                      <a:pt x="91" y="59"/>
                      <a:pt x="90" y="62"/>
                    </a:cubicBezTo>
                    <a:cubicBezTo>
                      <a:pt x="85" y="61"/>
                      <a:pt x="85" y="61"/>
                      <a:pt x="85" y="61"/>
                    </a:cubicBezTo>
                    <a:cubicBezTo>
                      <a:pt x="84" y="60"/>
                      <a:pt x="82" y="61"/>
                      <a:pt x="82" y="62"/>
                    </a:cubicBezTo>
                    <a:cubicBezTo>
                      <a:pt x="81" y="63"/>
                      <a:pt x="82" y="64"/>
                      <a:pt x="83" y="65"/>
                    </a:cubicBezTo>
                    <a:cubicBezTo>
                      <a:pt x="88" y="67"/>
                      <a:pt x="88" y="67"/>
                      <a:pt x="88" y="67"/>
                    </a:cubicBezTo>
                    <a:cubicBezTo>
                      <a:pt x="86" y="70"/>
                      <a:pt x="84" y="73"/>
                      <a:pt x="82" y="76"/>
                    </a:cubicBez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16" name="Freeform 26"/>
              <p:cNvSpPr/>
              <p:nvPr/>
            </p:nvSpPr>
            <p:spPr bwMode="auto">
              <a:xfrm>
                <a:off x="2639086" y="2907334"/>
                <a:ext cx="55880" cy="145626"/>
              </a:xfrm>
              <a:custGeom>
                <a:avLst/>
                <a:gdLst>
                  <a:gd name="T0" fmla="*/ 9 w 14"/>
                  <a:gd name="T1" fmla="*/ 22 h 36"/>
                  <a:gd name="T2" fmla="*/ 9 w 14"/>
                  <a:gd name="T3" fmla="*/ 3 h 36"/>
                  <a:gd name="T4" fmla="*/ 6 w 14"/>
                  <a:gd name="T5" fmla="*/ 0 h 36"/>
                  <a:gd name="T6" fmla="*/ 4 w 14"/>
                  <a:gd name="T7" fmla="*/ 3 h 36"/>
                  <a:gd name="T8" fmla="*/ 4 w 14"/>
                  <a:gd name="T9" fmla="*/ 22 h 36"/>
                  <a:gd name="T10" fmla="*/ 0 w 14"/>
                  <a:gd name="T11" fmla="*/ 29 h 36"/>
                  <a:gd name="T12" fmla="*/ 7 w 14"/>
                  <a:gd name="T13" fmla="*/ 36 h 36"/>
                  <a:gd name="T14" fmla="*/ 14 w 14"/>
                  <a:gd name="T15" fmla="*/ 29 h 36"/>
                  <a:gd name="T16" fmla="*/ 9 w 14"/>
                  <a:gd name="T17" fmla="*/ 22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" h="36">
                    <a:moveTo>
                      <a:pt x="9" y="22"/>
                    </a:moveTo>
                    <a:cubicBezTo>
                      <a:pt x="9" y="3"/>
                      <a:pt x="9" y="3"/>
                      <a:pt x="9" y="3"/>
                    </a:cubicBezTo>
                    <a:cubicBezTo>
                      <a:pt x="9" y="1"/>
                      <a:pt x="7" y="0"/>
                      <a:pt x="6" y="0"/>
                    </a:cubicBezTo>
                    <a:cubicBezTo>
                      <a:pt x="5" y="0"/>
                      <a:pt x="4" y="1"/>
                      <a:pt x="4" y="3"/>
                    </a:cubicBezTo>
                    <a:cubicBezTo>
                      <a:pt x="4" y="22"/>
                      <a:pt x="4" y="22"/>
                      <a:pt x="4" y="22"/>
                    </a:cubicBezTo>
                    <a:cubicBezTo>
                      <a:pt x="1" y="23"/>
                      <a:pt x="0" y="26"/>
                      <a:pt x="0" y="29"/>
                    </a:cubicBezTo>
                    <a:cubicBezTo>
                      <a:pt x="0" y="33"/>
                      <a:pt x="3" y="36"/>
                      <a:pt x="7" y="36"/>
                    </a:cubicBezTo>
                    <a:cubicBezTo>
                      <a:pt x="11" y="36"/>
                      <a:pt x="14" y="33"/>
                      <a:pt x="14" y="29"/>
                    </a:cubicBezTo>
                    <a:cubicBezTo>
                      <a:pt x="14" y="26"/>
                      <a:pt x="12" y="23"/>
                      <a:pt x="9" y="22"/>
                    </a:cubicBez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17" name="Freeform 27"/>
              <p:cNvSpPr/>
              <p:nvPr/>
            </p:nvSpPr>
            <p:spPr bwMode="auto">
              <a:xfrm>
                <a:off x="2650940" y="3059734"/>
                <a:ext cx="32173" cy="77893"/>
              </a:xfrm>
              <a:custGeom>
                <a:avLst/>
                <a:gdLst>
                  <a:gd name="T0" fmla="*/ 0 w 8"/>
                  <a:gd name="T1" fmla="*/ 0 h 19"/>
                  <a:gd name="T2" fmla="*/ 0 w 8"/>
                  <a:gd name="T3" fmla="*/ 15 h 19"/>
                  <a:gd name="T4" fmla="*/ 4 w 8"/>
                  <a:gd name="T5" fmla="*/ 19 h 19"/>
                  <a:gd name="T6" fmla="*/ 8 w 8"/>
                  <a:gd name="T7" fmla="*/ 15 h 19"/>
                  <a:gd name="T8" fmla="*/ 8 w 8"/>
                  <a:gd name="T9" fmla="*/ 0 h 19"/>
                  <a:gd name="T10" fmla="*/ 4 w 8"/>
                  <a:gd name="T11" fmla="*/ 1 h 19"/>
                  <a:gd name="T12" fmla="*/ 0 w 8"/>
                  <a:gd name="T13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19">
                    <a:moveTo>
                      <a:pt x="0" y="0"/>
                    </a:moveTo>
                    <a:cubicBezTo>
                      <a:pt x="0" y="15"/>
                      <a:pt x="0" y="15"/>
                      <a:pt x="0" y="15"/>
                    </a:cubicBezTo>
                    <a:cubicBezTo>
                      <a:pt x="0" y="17"/>
                      <a:pt x="2" y="19"/>
                      <a:pt x="4" y="19"/>
                    </a:cubicBezTo>
                    <a:cubicBezTo>
                      <a:pt x="7" y="19"/>
                      <a:pt x="8" y="17"/>
                      <a:pt x="8" y="15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7" y="1"/>
                      <a:pt x="5" y="1"/>
                      <a:pt x="4" y="1"/>
                    </a:cubicBezTo>
                    <a:cubicBezTo>
                      <a:pt x="3" y="1"/>
                      <a:pt x="1" y="1"/>
                      <a:pt x="0" y="0"/>
                    </a:cubicBez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18" name="Oval 28"/>
              <p:cNvSpPr>
                <a:spLocks noChangeArrowheads="1"/>
              </p:cNvSpPr>
              <p:nvPr/>
            </p:nvSpPr>
            <p:spPr bwMode="auto">
              <a:xfrm>
                <a:off x="1506251" y="2883628"/>
                <a:ext cx="125306" cy="120227"/>
              </a:xfrm>
              <a:prstGeom prst="ellipse">
                <a:avLst/>
              </a:pr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19" name="Freeform 29"/>
              <p:cNvSpPr/>
              <p:nvPr/>
            </p:nvSpPr>
            <p:spPr bwMode="auto">
              <a:xfrm>
                <a:off x="1430052" y="3003853"/>
                <a:ext cx="277705" cy="165946"/>
              </a:xfrm>
              <a:custGeom>
                <a:avLst/>
                <a:gdLst>
                  <a:gd name="T0" fmla="*/ 69 w 69"/>
                  <a:gd name="T1" fmla="*/ 18 h 41"/>
                  <a:gd name="T2" fmla="*/ 68 w 69"/>
                  <a:gd name="T3" fmla="*/ 18 h 41"/>
                  <a:gd name="T4" fmla="*/ 42 w 69"/>
                  <a:gd name="T5" fmla="*/ 3 h 41"/>
                  <a:gd name="T6" fmla="*/ 41 w 69"/>
                  <a:gd name="T7" fmla="*/ 3 h 41"/>
                  <a:gd name="T8" fmla="*/ 30 w 69"/>
                  <a:gd name="T9" fmla="*/ 3 h 41"/>
                  <a:gd name="T10" fmla="*/ 0 w 69"/>
                  <a:gd name="T11" fmla="*/ 20 h 41"/>
                  <a:gd name="T12" fmla="*/ 0 w 69"/>
                  <a:gd name="T13" fmla="*/ 41 h 41"/>
                  <a:gd name="T14" fmla="*/ 14 w 69"/>
                  <a:gd name="T15" fmla="*/ 41 h 41"/>
                  <a:gd name="T16" fmla="*/ 14 w 69"/>
                  <a:gd name="T17" fmla="*/ 30 h 41"/>
                  <a:gd name="T18" fmla="*/ 17 w 69"/>
                  <a:gd name="T19" fmla="*/ 30 h 41"/>
                  <a:gd name="T20" fmla="*/ 17 w 69"/>
                  <a:gd name="T21" fmla="*/ 41 h 41"/>
                  <a:gd name="T22" fmla="*/ 52 w 69"/>
                  <a:gd name="T23" fmla="*/ 41 h 41"/>
                  <a:gd name="T24" fmla="*/ 52 w 69"/>
                  <a:gd name="T25" fmla="*/ 30 h 41"/>
                  <a:gd name="T26" fmla="*/ 55 w 69"/>
                  <a:gd name="T27" fmla="*/ 30 h 41"/>
                  <a:gd name="T28" fmla="*/ 55 w 69"/>
                  <a:gd name="T29" fmla="*/ 41 h 41"/>
                  <a:gd name="T30" fmla="*/ 69 w 69"/>
                  <a:gd name="T31" fmla="*/ 41 h 41"/>
                  <a:gd name="T32" fmla="*/ 69 w 69"/>
                  <a:gd name="T33" fmla="*/ 19 h 41"/>
                  <a:gd name="T34" fmla="*/ 69 w 69"/>
                  <a:gd name="T35" fmla="*/ 19 h 41"/>
                  <a:gd name="T36" fmla="*/ 69 w 69"/>
                  <a:gd name="T37" fmla="*/ 18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69" h="41">
                    <a:moveTo>
                      <a:pt x="69" y="18"/>
                    </a:moveTo>
                    <a:cubicBezTo>
                      <a:pt x="68" y="18"/>
                      <a:pt x="68" y="18"/>
                      <a:pt x="68" y="18"/>
                    </a:cubicBezTo>
                    <a:cubicBezTo>
                      <a:pt x="67" y="6"/>
                      <a:pt x="50" y="3"/>
                      <a:pt x="42" y="3"/>
                    </a:cubicBezTo>
                    <a:cubicBezTo>
                      <a:pt x="42" y="3"/>
                      <a:pt x="41" y="3"/>
                      <a:pt x="41" y="3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3"/>
                      <a:pt x="0" y="0"/>
                      <a:pt x="0" y="20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14" y="41"/>
                      <a:pt x="14" y="41"/>
                      <a:pt x="14" y="41"/>
                    </a:cubicBezTo>
                    <a:cubicBezTo>
                      <a:pt x="14" y="30"/>
                      <a:pt x="14" y="30"/>
                      <a:pt x="14" y="30"/>
                    </a:cubicBezTo>
                    <a:cubicBezTo>
                      <a:pt x="17" y="30"/>
                      <a:pt x="17" y="30"/>
                      <a:pt x="17" y="30"/>
                    </a:cubicBezTo>
                    <a:cubicBezTo>
                      <a:pt x="17" y="41"/>
                      <a:pt x="17" y="41"/>
                      <a:pt x="17" y="41"/>
                    </a:cubicBezTo>
                    <a:cubicBezTo>
                      <a:pt x="52" y="41"/>
                      <a:pt x="52" y="41"/>
                      <a:pt x="52" y="41"/>
                    </a:cubicBezTo>
                    <a:cubicBezTo>
                      <a:pt x="52" y="30"/>
                      <a:pt x="52" y="30"/>
                      <a:pt x="52" y="30"/>
                    </a:cubicBezTo>
                    <a:cubicBezTo>
                      <a:pt x="55" y="30"/>
                      <a:pt x="55" y="30"/>
                      <a:pt x="55" y="30"/>
                    </a:cubicBezTo>
                    <a:cubicBezTo>
                      <a:pt x="55" y="41"/>
                      <a:pt x="55" y="41"/>
                      <a:pt x="55" y="41"/>
                    </a:cubicBezTo>
                    <a:cubicBezTo>
                      <a:pt x="69" y="41"/>
                      <a:pt x="69" y="41"/>
                      <a:pt x="69" y="41"/>
                    </a:cubicBezTo>
                    <a:cubicBezTo>
                      <a:pt x="69" y="19"/>
                      <a:pt x="69" y="19"/>
                      <a:pt x="69" y="19"/>
                    </a:cubicBezTo>
                    <a:cubicBezTo>
                      <a:pt x="69" y="19"/>
                      <a:pt x="69" y="19"/>
                      <a:pt x="69" y="19"/>
                    </a:cubicBezTo>
                    <a:lnTo>
                      <a:pt x="69" y="18"/>
                    </a:ln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20" name="Freeform 30"/>
              <p:cNvSpPr/>
              <p:nvPr/>
            </p:nvSpPr>
            <p:spPr bwMode="auto">
              <a:xfrm>
                <a:off x="1658651" y="2631322"/>
                <a:ext cx="667170" cy="665476"/>
              </a:xfrm>
              <a:custGeom>
                <a:avLst/>
                <a:gdLst>
                  <a:gd name="T0" fmla="*/ 162 w 166"/>
                  <a:gd name="T1" fmla="*/ 166 h 166"/>
                  <a:gd name="T2" fmla="*/ 166 w 166"/>
                  <a:gd name="T3" fmla="*/ 162 h 166"/>
                  <a:gd name="T4" fmla="*/ 166 w 166"/>
                  <a:gd name="T5" fmla="*/ 0 h 166"/>
                  <a:gd name="T6" fmla="*/ 0 w 166"/>
                  <a:gd name="T7" fmla="*/ 166 h 166"/>
                  <a:gd name="T8" fmla="*/ 162 w 166"/>
                  <a:gd name="T9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6" h="166">
                    <a:moveTo>
                      <a:pt x="162" y="166"/>
                    </a:moveTo>
                    <a:cubicBezTo>
                      <a:pt x="164" y="166"/>
                      <a:pt x="166" y="164"/>
                      <a:pt x="166" y="162"/>
                    </a:cubicBezTo>
                    <a:cubicBezTo>
                      <a:pt x="166" y="0"/>
                      <a:pt x="166" y="0"/>
                      <a:pt x="166" y="0"/>
                    </a:cubicBezTo>
                    <a:cubicBezTo>
                      <a:pt x="0" y="166"/>
                      <a:pt x="0" y="166"/>
                      <a:pt x="0" y="166"/>
                    </a:cubicBezTo>
                    <a:lnTo>
                      <a:pt x="162" y="166"/>
                    </a:lnTo>
                    <a:close/>
                  </a:path>
                </a:pathLst>
              </a:custGeom>
              <a:solidFill>
                <a:srgbClr val="FAE25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21" name="Freeform 31"/>
              <p:cNvSpPr/>
              <p:nvPr/>
            </p:nvSpPr>
            <p:spPr bwMode="auto">
              <a:xfrm>
                <a:off x="2021022" y="3720131"/>
                <a:ext cx="304799" cy="304799"/>
              </a:xfrm>
              <a:custGeom>
                <a:avLst/>
                <a:gdLst>
                  <a:gd name="T0" fmla="*/ 76 w 76"/>
                  <a:gd name="T1" fmla="*/ 0 h 76"/>
                  <a:gd name="T2" fmla="*/ 76 w 76"/>
                  <a:gd name="T3" fmla="*/ 0 h 76"/>
                  <a:gd name="T4" fmla="*/ 0 w 76"/>
                  <a:gd name="T5" fmla="*/ 76 h 76"/>
                  <a:gd name="T6" fmla="*/ 72 w 76"/>
                  <a:gd name="T7" fmla="*/ 76 h 76"/>
                  <a:gd name="T8" fmla="*/ 76 w 76"/>
                  <a:gd name="T9" fmla="*/ 72 h 76"/>
                  <a:gd name="T10" fmla="*/ 76 w 76"/>
                  <a:gd name="T11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6" h="76">
                    <a:moveTo>
                      <a:pt x="76" y="0"/>
                    </a:moveTo>
                    <a:cubicBezTo>
                      <a:pt x="76" y="0"/>
                      <a:pt x="76" y="0"/>
                      <a:pt x="76" y="0"/>
                    </a:cubicBezTo>
                    <a:cubicBezTo>
                      <a:pt x="0" y="76"/>
                      <a:pt x="0" y="76"/>
                      <a:pt x="0" y="76"/>
                    </a:cubicBezTo>
                    <a:cubicBezTo>
                      <a:pt x="72" y="76"/>
                      <a:pt x="72" y="76"/>
                      <a:pt x="72" y="76"/>
                    </a:cubicBezTo>
                    <a:cubicBezTo>
                      <a:pt x="74" y="76"/>
                      <a:pt x="76" y="75"/>
                      <a:pt x="76" y="72"/>
                    </a:cubicBezTo>
                    <a:cubicBezTo>
                      <a:pt x="76" y="0"/>
                      <a:pt x="76" y="0"/>
                      <a:pt x="76" y="0"/>
                    </a:cubicBezTo>
                  </a:path>
                </a:pathLst>
              </a:custGeom>
              <a:solidFill>
                <a:srgbClr val="54AEB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22" name="Freeform 32"/>
              <p:cNvSpPr>
                <a:spLocks noEditPoints="1"/>
              </p:cNvSpPr>
              <p:nvPr/>
            </p:nvSpPr>
            <p:spPr bwMode="auto">
              <a:xfrm>
                <a:off x="884801" y="3117306"/>
                <a:ext cx="304799" cy="301412"/>
              </a:xfrm>
              <a:custGeom>
                <a:avLst/>
                <a:gdLst>
                  <a:gd name="T0" fmla="*/ 71 w 76"/>
                  <a:gd name="T1" fmla="*/ 35 h 75"/>
                  <a:gd name="T2" fmla="*/ 74 w 76"/>
                  <a:gd name="T3" fmla="*/ 26 h 75"/>
                  <a:gd name="T4" fmla="*/ 72 w 76"/>
                  <a:gd name="T5" fmla="*/ 21 h 75"/>
                  <a:gd name="T6" fmla="*/ 63 w 76"/>
                  <a:gd name="T7" fmla="*/ 16 h 75"/>
                  <a:gd name="T8" fmla="*/ 60 w 76"/>
                  <a:gd name="T9" fmla="*/ 13 h 75"/>
                  <a:gd name="T10" fmla="*/ 56 w 76"/>
                  <a:gd name="T11" fmla="*/ 4 h 75"/>
                  <a:gd name="T12" fmla="*/ 50 w 76"/>
                  <a:gd name="T13" fmla="*/ 2 h 75"/>
                  <a:gd name="T14" fmla="*/ 40 w 76"/>
                  <a:gd name="T15" fmla="*/ 5 h 75"/>
                  <a:gd name="T16" fmla="*/ 36 w 76"/>
                  <a:gd name="T17" fmla="*/ 5 h 75"/>
                  <a:gd name="T18" fmla="*/ 27 w 76"/>
                  <a:gd name="T19" fmla="*/ 1 h 75"/>
                  <a:gd name="T20" fmla="*/ 21 w 76"/>
                  <a:gd name="T21" fmla="*/ 4 h 75"/>
                  <a:gd name="T22" fmla="*/ 16 w 76"/>
                  <a:gd name="T23" fmla="*/ 13 h 75"/>
                  <a:gd name="T24" fmla="*/ 14 w 76"/>
                  <a:gd name="T25" fmla="*/ 16 h 75"/>
                  <a:gd name="T26" fmla="*/ 5 w 76"/>
                  <a:gd name="T27" fmla="*/ 20 h 75"/>
                  <a:gd name="T28" fmla="*/ 2 w 76"/>
                  <a:gd name="T29" fmla="*/ 25 h 75"/>
                  <a:gd name="T30" fmla="*/ 5 w 76"/>
                  <a:gd name="T31" fmla="*/ 35 h 75"/>
                  <a:gd name="T32" fmla="*/ 5 w 76"/>
                  <a:gd name="T33" fmla="*/ 39 h 75"/>
                  <a:gd name="T34" fmla="*/ 2 w 76"/>
                  <a:gd name="T35" fmla="*/ 48 h 75"/>
                  <a:gd name="T36" fmla="*/ 4 w 76"/>
                  <a:gd name="T37" fmla="*/ 54 h 75"/>
                  <a:gd name="T38" fmla="*/ 14 w 76"/>
                  <a:gd name="T39" fmla="*/ 59 h 75"/>
                  <a:gd name="T40" fmla="*/ 16 w 76"/>
                  <a:gd name="T41" fmla="*/ 62 h 75"/>
                  <a:gd name="T42" fmla="*/ 20 w 76"/>
                  <a:gd name="T43" fmla="*/ 71 h 75"/>
                  <a:gd name="T44" fmla="*/ 26 w 76"/>
                  <a:gd name="T45" fmla="*/ 73 h 75"/>
                  <a:gd name="T46" fmla="*/ 36 w 76"/>
                  <a:gd name="T47" fmla="*/ 70 h 75"/>
                  <a:gd name="T48" fmla="*/ 40 w 76"/>
                  <a:gd name="T49" fmla="*/ 70 h 75"/>
                  <a:gd name="T50" fmla="*/ 49 w 76"/>
                  <a:gd name="T51" fmla="*/ 73 h 75"/>
                  <a:gd name="T52" fmla="*/ 55 w 76"/>
                  <a:gd name="T53" fmla="*/ 71 h 75"/>
                  <a:gd name="T54" fmla="*/ 60 w 76"/>
                  <a:gd name="T55" fmla="*/ 62 h 75"/>
                  <a:gd name="T56" fmla="*/ 63 w 76"/>
                  <a:gd name="T57" fmla="*/ 59 h 75"/>
                  <a:gd name="T58" fmla="*/ 71 w 76"/>
                  <a:gd name="T59" fmla="*/ 55 h 75"/>
                  <a:gd name="T60" fmla="*/ 74 w 76"/>
                  <a:gd name="T61" fmla="*/ 49 h 75"/>
                  <a:gd name="T62" fmla="*/ 71 w 76"/>
                  <a:gd name="T63" fmla="*/ 39 h 75"/>
                  <a:gd name="T64" fmla="*/ 55 w 76"/>
                  <a:gd name="T65" fmla="*/ 18 h 75"/>
                  <a:gd name="T66" fmla="*/ 33 w 76"/>
                  <a:gd name="T67" fmla="*/ 28 h 75"/>
                  <a:gd name="T68" fmla="*/ 43 w 76"/>
                  <a:gd name="T69" fmla="*/ 37 h 75"/>
                  <a:gd name="T70" fmla="*/ 38 w 76"/>
                  <a:gd name="T71" fmla="*/ 32 h 75"/>
                  <a:gd name="T72" fmla="*/ 12 w 76"/>
                  <a:gd name="T73" fmla="*/ 37 h 75"/>
                  <a:gd name="T74" fmla="*/ 27 w 76"/>
                  <a:gd name="T75" fmla="*/ 37 h 75"/>
                  <a:gd name="T76" fmla="*/ 38 w 76"/>
                  <a:gd name="T77" fmla="*/ 63 h 75"/>
                  <a:gd name="T78" fmla="*/ 38 w 76"/>
                  <a:gd name="T79" fmla="*/ 48 h 75"/>
                  <a:gd name="T80" fmla="*/ 38 w 76"/>
                  <a:gd name="T81" fmla="*/ 63 h 75"/>
                  <a:gd name="T82" fmla="*/ 49 w 76"/>
                  <a:gd name="T83" fmla="*/ 37 h 75"/>
                  <a:gd name="T84" fmla="*/ 64 w 76"/>
                  <a:gd name="T85" fmla="*/ 37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76" h="75">
                    <a:moveTo>
                      <a:pt x="76" y="39"/>
                    </a:moveTo>
                    <a:cubicBezTo>
                      <a:pt x="76" y="36"/>
                      <a:pt x="76" y="36"/>
                      <a:pt x="76" y="36"/>
                    </a:cubicBezTo>
                    <a:cubicBezTo>
                      <a:pt x="71" y="35"/>
                      <a:pt x="71" y="35"/>
                      <a:pt x="71" y="35"/>
                    </a:cubicBezTo>
                    <a:cubicBezTo>
                      <a:pt x="71" y="34"/>
                      <a:pt x="71" y="33"/>
                      <a:pt x="70" y="31"/>
                    </a:cubicBezTo>
                    <a:cubicBezTo>
                      <a:pt x="75" y="30"/>
                      <a:pt x="75" y="30"/>
                      <a:pt x="75" y="30"/>
                    </a:cubicBezTo>
                    <a:cubicBezTo>
                      <a:pt x="74" y="26"/>
                      <a:pt x="74" y="26"/>
                      <a:pt x="74" y="26"/>
                    </a:cubicBezTo>
                    <a:cubicBezTo>
                      <a:pt x="69" y="27"/>
                      <a:pt x="69" y="27"/>
                      <a:pt x="69" y="27"/>
                    </a:cubicBezTo>
                    <a:cubicBezTo>
                      <a:pt x="69" y="26"/>
                      <a:pt x="68" y="25"/>
                      <a:pt x="68" y="23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0" y="17"/>
                      <a:pt x="70" y="17"/>
                      <a:pt x="70" y="17"/>
                    </a:cubicBezTo>
                    <a:cubicBezTo>
                      <a:pt x="66" y="20"/>
                      <a:pt x="66" y="20"/>
                      <a:pt x="66" y="20"/>
                    </a:cubicBezTo>
                    <a:cubicBezTo>
                      <a:pt x="65" y="18"/>
                      <a:pt x="64" y="17"/>
                      <a:pt x="63" y="16"/>
                    </a:cubicBezTo>
                    <a:cubicBezTo>
                      <a:pt x="66" y="12"/>
                      <a:pt x="66" y="12"/>
                      <a:pt x="66" y="12"/>
                    </a:cubicBezTo>
                    <a:cubicBezTo>
                      <a:pt x="64" y="9"/>
                      <a:pt x="64" y="9"/>
                      <a:pt x="64" y="9"/>
                    </a:cubicBezTo>
                    <a:cubicBezTo>
                      <a:pt x="60" y="13"/>
                      <a:pt x="60" y="13"/>
                      <a:pt x="60" y="13"/>
                    </a:cubicBezTo>
                    <a:cubicBezTo>
                      <a:pt x="59" y="12"/>
                      <a:pt x="58" y="11"/>
                      <a:pt x="57" y="10"/>
                    </a:cubicBezTo>
                    <a:cubicBezTo>
                      <a:pt x="59" y="6"/>
                      <a:pt x="59" y="6"/>
                      <a:pt x="59" y="6"/>
                    </a:cubicBezTo>
                    <a:cubicBezTo>
                      <a:pt x="56" y="4"/>
                      <a:pt x="56" y="4"/>
                      <a:pt x="56" y="4"/>
                    </a:cubicBezTo>
                    <a:cubicBezTo>
                      <a:pt x="53" y="8"/>
                      <a:pt x="53" y="8"/>
                      <a:pt x="53" y="8"/>
                    </a:cubicBezTo>
                    <a:cubicBezTo>
                      <a:pt x="52" y="7"/>
                      <a:pt x="51" y="7"/>
                      <a:pt x="49" y="6"/>
                    </a:cubicBezTo>
                    <a:cubicBezTo>
                      <a:pt x="50" y="2"/>
                      <a:pt x="50" y="2"/>
                      <a:pt x="50" y="2"/>
                    </a:cubicBezTo>
                    <a:cubicBezTo>
                      <a:pt x="47" y="1"/>
                      <a:pt x="47" y="1"/>
                      <a:pt x="47" y="1"/>
                    </a:cubicBezTo>
                    <a:cubicBezTo>
                      <a:pt x="45" y="5"/>
                      <a:pt x="45" y="5"/>
                      <a:pt x="45" y="5"/>
                    </a:cubicBezTo>
                    <a:cubicBezTo>
                      <a:pt x="44" y="5"/>
                      <a:pt x="42" y="5"/>
                      <a:pt x="40" y="5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36" y="5"/>
                      <a:pt x="36" y="5"/>
                      <a:pt x="36" y="5"/>
                    </a:cubicBezTo>
                    <a:cubicBezTo>
                      <a:pt x="35" y="5"/>
                      <a:pt x="33" y="5"/>
                      <a:pt x="32" y="5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27" y="1"/>
                      <a:pt x="27" y="1"/>
                      <a:pt x="27" y="1"/>
                    </a:cubicBezTo>
                    <a:cubicBezTo>
                      <a:pt x="28" y="6"/>
                      <a:pt x="28" y="6"/>
                      <a:pt x="28" y="6"/>
                    </a:cubicBezTo>
                    <a:cubicBezTo>
                      <a:pt x="27" y="6"/>
                      <a:pt x="25" y="7"/>
                      <a:pt x="24" y="8"/>
                    </a:cubicBezTo>
                    <a:cubicBezTo>
                      <a:pt x="21" y="4"/>
                      <a:pt x="21" y="4"/>
                      <a:pt x="21" y="4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20" y="10"/>
                      <a:pt x="20" y="10"/>
                      <a:pt x="20" y="10"/>
                    </a:cubicBezTo>
                    <a:cubicBezTo>
                      <a:pt x="19" y="11"/>
                      <a:pt x="18" y="12"/>
                      <a:pt x="16" y="13"/>
                    </a:cubicBezTo>
                    <a:cubicBezTo>
                      <a:pt x="13" y="9"/>
                      <a:pt x="13" y="9"/>
                      <a:pt x="13" y="9"/>
                    </a:cubicBezTo>
                    <a:cubicBezTo>
                      <a:pt x="10" y="12"/>
                      <a:pt x="10" y="12"/>
                      <a:pt x="10" y="12"/>
                    </a:cubicBezTo>
                    <a:cubicBezTo>
                      <a:pt x="14" y="16"/>
                      <a:pt x="14" y="16"/>
                      <a:pt x="14" y="16"/>
                    </a:cubicBezTo>
                    <a:cubicBezTo>
                      <a:pt x="13" y="17"/>
                      <a:pt x="12" y="18"/>
                      <a:pt x="11" y="19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5" y="20"/>
                      <a:pt x="5" y="20"/>
                      <a:pt x="5" y="20"/>
                    </a:cubicBezTo>
                    <a:cubicBezTo>
                      <a:pt x="9" y="22"/>
                      <a:pt x="9" y="22"/>
                      <a:pt x="9" y="22"/>
                    </a:cubicBezTo>
                    <a:cubicBezTo>
                      <a:pt x="8" y="24"/>
                      <a:pt x="8" y="25"/>
                      <a:pt x="7" y="26"/>
                    </a:cubicBezTo>
                    <a:cubicBezTo>
                      <a:pt x="2" y="25"/>
                      <a:pt x="2" y="25"/>
                      <a:pt x="2" y="25"/>
                    </a:cubicBezTo>
                    <a:cubicBezTo>
                      <a:pt x="1" y="29"/>
                      <a:pt x="1" y="29"/>
                      <a:pt x="1" y="29"/>
                    </a:cubicBezTo>
                    <a:cubicBezTo>
                      <a:pt x="6" y="30"/>
                      <a:pt x="6" y="30"/>
                      <a:pt x="6" y="30"/>
                    </a:cubicBezTo>
                    <a:cubicBezTo>
                      <a:pt x="6" y="32"/>
                      <a:pt x="5" y="34"/>
                      <a:pt x="5" y="35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41"/>
                      <a:pt x="6" y="42"/>
                      <a:pt x="6" y="43"/>
                    </a:cubicBezTo>
                    <a:cubicBezTo>
                      <a:pt x="1" y="45"/>
                      <a:pt x="1" y="45"/>
                      <a:pt x="1" y="45"/>
                    </a:cubicBezTo>
                    <a:cubicBezTo>
                      <a:pt x="2" y="48"/>
                      <a:pt x="2" y="48"/>
                      <a:pt x="2" y="48"/>
                    </a:cubicBezTo>
                    <a:cubicBezTo>
                      <a:pt x="7" y="47"/>
                      <a:pt x="7" y="47"/>
                      <a:pt x="7" y="47"/>
                    </a:cubicBezTo>
                    <a:cubicBezTo>
                      <a:pt x="7" y="49"/>
                      <a:pt x="8" y="50"/>
                      <a:pt x="9" y="51"/>
                    </a:cubicBezTo>
                    <a:cubicBezTo>
                      <a:pt x="4" y="54"/>
                      <a:pt x="4" y="54"/>
                      <a:pt x="4" y="54"/>
                    </a:cubicBezTo>
                    <a:cubicBezTo>
                      <a:pt x="6" y="57"/>
                      <a:pt x="6" y="57"/>
                      <a:pt x="6" y="57"/>
                    </a:cubicBezTo>
                    <a:cubicBezTo>
                      <a:pt x="11" y="55"/>
                      <a:pt x="11" y="55"/>
                      <a:pt x="11" y="55"/>
                    </a:cubicBezTo>
                    <a:cubicBezTo>
                      <a:pt x="11" y="56"/>
                      <a:pt x="12" y="58"/>
                      <a:pt x="14" y="59"/>
                    </a:cubicBezTo>
                    <a:cubicBezTo>
                      <a:pt x="10" y="63"/>
                      <a:pt x="10" y="63"/>
                      <a:pt x="10" y="63"/>
                    </a:cubicBezTo>
                    <a:cubicBezTo>
                      <a:pt x="13" y="65"/>
                      <a:pt x="13" y="65"/>
                      <a:pt x="13" y="65"/>
                    </a:cubicBezTo>
                    <a:cubicBezTo>
                      <a:pt x="16" y="62"/>
                      <a:pt x="16" y="62"/>
                      <a:pt x="16" y="62"/>
                    </a:cubicBezTo>
                    <a:cubicBezTo>
                      <a:pt x="17" y="63"/>
                      <a:pt x="18" y="64"/>
                      <a:pt x="20" y="64"/>
                    </a:cubicBezTo>
                    <a:cubicBezTo>
                      <a:pt x="17" y="69"/>
                      <a:pt x="17" y="69"/>
                      <a:pt x="17" y="69"/>
                    </a:cubicBezTo>
                    <a:cubicBezTo>
                      <a:pt x="20" y="71"/>
                      <a:pt x="20" y="71"/>
                      <a:pt x="20" y="71"/>
                    </a:cubicBezTo>
                    <a:cubicBezTo>
                      <a:pt x="23" y="67"/>
                      <a:pt x="23" y="67"/>
                      <a:pt x="23" y="67"/>
                    </a:cubicBezTo>
                    <a:cubicBezTo>
                      <a:pt x="24" y="67"/>
                      <a:pt x="26" y="68"/>
                      <a:pt x="27" y="68"/>
                    </a:cubicBezTo>
                    <a:cubicBezTo>
                      <a:pt x="26" y="73"/>
                      <a:pt x="26" y="73"/>
                      <a:pt x="26" y="73"/>
                    </a:cubicBezTo>
                    <a:cubicBezTo>
                      <a:pt x="30" y="74"/>
                      <a:pt x="30" y="74"/>
                      <a:pt x="30" y="74"/>
                    </a:cubicBezTo>
                    <a:cubicBezTo>
                      <a:pt x="31" y="69"/>
                      <a:pt x="31" y="69"/>
                      <a:pt x="31" y="69"/>
                    </a:cubicBezTo>
                    <a:cubicBezTo>
                      <a:pt x="33" y="70"/>
                      <a:pt x="34" y="70"/>
                      <a:pt x="36" y="70"/>
                    </a:cubicBezTo>
                    <a:cubicBezTo>
                      <a:pt x="36" y="75"/>
                      <a:pt x="36" y="75"/>
                      <a:pt x="36" y="75"/>
                    </a:cubicBezTo>
                    <a:cubicBezTo>
                      <a:pt x="40" y="75"/>
                      <a:pt x="40" y="75"/>
                      <a:pt x="40" y="75"/>
                    </a:cubicBezTo>
                    <a:cubicBezTo>
                      <a:pt x="40" y="70"/>
                      <a:pt x="40" y="70"/>
                      <a:pt x="40" y="70"/>
                    </a:cubicBezTo>
                    <a:cubicBezTo>
                      <a:pt x="42" y="70"/>
                      <a:pt x="43" y="70"/>
                      <a:pt x="44" y="70"/>
                    </a:cubicBezTo>
                    <a:cubicBezTo>
                      <a:pt x="46" y="74"/>
                      <a:pt x="46" y="74"/>
                      <a:pt x="46" y="74"/>
                    </a:cubicBezTo>
                    <a:cubicBezTo>
                      <a:pt x="49" y="73"/>
                      <a:pt x="49" y="73"/>
                      <a:pt x="49" y="73"/>
                    </a:cubicBezTo>
                    <a:cubicBezTo>
                      <a:pt x="48" y="69"/>
                      <a:pt x="48" y="69"/>
                      <a:pt x="48" y="69"/>
                    </a:cubicBezTo>
                    <a:cubicBezTo>
                      <a:pt x="50" y="68"/>
                      <a:pt x="51" y="68"/>
                      <a:pt x="52" y="67"/>
                    </a:cubicBezTo>
                    <a:cubicBezTo>
                      <a:pt x="55" y="71"/>
                      <a:pt x="55" y="71"/>
                      <a:pt x="55" y="71"/>
                    </a:cubicBezTo>
                    <a:cubicBezTo>
                      <a:pt x="58" y="69"/>
                      <a:pt x="58" y="69"/>
                      <a:pt x="58" y="69"/>
                    </a:cubicBezTo>
                    <a:cubicBezTo>
                      <a:pt x="56" y="65"/>
                      <a:pt x="56" y="65"/>
                      <a:pt x="56" y="65"/>
                    </a:cubicBezTo>
                    <a:cubicBezTo>
                      <a:pt x="57" y="64"/>
                      <a:pt x="59" y="63"/>
                      <a:pt x="60" y="62"/>
                    </a:cubicBezTo>
                    <a:cubicBezTo>
                      <a:pt x="64" y="65"/>
                      <a:pt x="64" y="65"/>
                      <a:pt x="64" y="65"/>
                    </a:cubicBezTo>
                    <a:cubicBezTo>
                      <a:pt x="66" y="63"/>
                      <a:pt x="66" y="63"/>
                      <a:pt x="66" y="63"/>
                    </a:cubicBezTo>
                    <a:cubicBezTo>
                      <a:pt x="63" y="59"/>
                      <a:pt x="63" y="59"/>
                      <a:pt x="63" y="59"/>
                    </a:cubicBezTo>
                    <a:cubicBezTo>
                      <a:pt x="64" y="58"/>
                      <a:pt x="64" y="57"/>
                      <a:pt x="65" y="56"/>
                    </a:cubicBezTo>
                    <a:cubicBezTo>
                      <a:pt x="70" y="58"/>
                      <a:pt x="70" y="58"/>
                      <a:pt x="70" y="58"/>
                    </a:cubicBezTo>
                    <a:cubicBezTo>
                      <a:pt x="71" y="55"/>
                      <a:pt x="71" y="55"/>
                      <a:pt x="71" y="55"/>
                    </a:cubicBezTo>
                    <a:cubicBezTo>
                      <a:pt x="67" y="52"/>
                      <a:pt x="67" y="52"/>
                      <a:pt x="67" y="52"/>
                    </a:cubicBezTo>
                    <a:cubicBezTo>
                      <a:pt x="68" y="51"/>
                      <a:pt x="69" y="50"/>
                      <a:pt x="69" y="48"/>
                    </a:cubicBezTo>
                    <a:cubicBezTo>
                      <a:pt x="74" y="49"/>
                      <a:pt x="74" y="49"/>
                      <a:pt x="74" y="49"/>
                    </a:cubicBezTo>
                    <a:cubicBezTo>
                      <a:pt x="75" y="46"/>
                      <a:pt x="75" y="46"/>
                      <a:pt x="75" y="46"/>
                    </a:cubicBezTo>
                    <a:cubicBezTo>
                      <a:pt x="70" y="44"/>
                      <a:pt x="70" y="44"/>
                      <a:pt x="70" y="44"/>
                    </a:cubicBezTo>
                    <a:cubicBezTo>
                      <a:pt x="71" y="43"/>
                      <a:pt x="71" y="41"/>
                      <a:pt x="71" y="39"/>
                    </a:cubicBezTo>
                    <a:lnTo>
                      <a:pt x="76" y="39"/>
                    </a:lnTo>
                    <a:close/>
                    <a:moveTo>
                      <a:pt x="38" y="11"/>
                    </a:moveTo>
                    <a:cubicBezTo>
                      <a:pt x="45" y="11"/>
                      <a:pt x="51" y="14"/>
                      <a:pt x="55" y="18"/>
                    </a:cubicBezTo>
                    <a:cubicBezTo>
                      <a:pt x="44" y="29"/>
                      <a:pt x="44" y="29"/>
                      <a:pt x="44" y="29"/>
                    </a:cubicBezTo>
                    <a:cubicBezTo>
                      <a:pt x="43" y="27"/>
                      <a:pt x="40" y="27"/>
                      <a:pt x="38" y="27"/>
                    </a:cubicBezTo>
                    <a:cubicBezTo>
                      <a:pt x="36" y="27"/>
                      <a:pt x="34" y="27"/>
                      <a:pt x="33" y="28"/>
                    </a:cubicBezTo>
                    <a:cubicBezTo>
                      <a:pt x="22" y="17"/>
                      <a:pt x="22" y="17"/>
                      <a:pt x="22" y="17"/>
                    </a:cubicBezTo>
                    <a:cubicBezTo>
                      <a:pt x="26" y="13"/>
                      <a:pt x="32" y="11"/>
                      <a:pt x="38" y="11"/>
                    </a:cubicBezTo>
                    <a:close/>
                    <a:moveTo>
                      <a:pt x="43" y="37"/>
                    </a:moveTo>
                    <a:cubicBezTo>
                      <a:pt x="43" y="40"/>
                      <a:pt x="41" y="42"/>
                      <a:pt x="38" y="42"/>
                    </a:cubicBezTo>
                    <a:cubicBezTo>
                      <a:pt x="35" y="42"/>
                      <a:pt x="33" y="40"/>
                      <a:pt x="33" y="37"/>
                    </a:cubicBezTo>
                    <a:cubicBezTo>
                      <a:pt x="33" y="35"/>
                      <a:pt x="35" y="32"/>
                      <a:pt x="38" y="32"/>
                    </a:cubicBezTo>
                    <a:cubicBezTo>
                      <a:pt x="41" y="32"/>
                      <a:pt x="43" y="35"/>
                      <a:pt x="43" y="37"/>
                    </a:cubicBezTo>
                    <a:close/>
                    <a:moveTo>
                      <a:pt x="19" y="54"/>
                    </a:moveTo>
                    <a:cubicBezTo>
                      <a:pt x="15" y="50"/>
                      <a:pt x="12" y="44"/>
                      <a:pt x="12" y="37"/>
                    </a:cubicBezTo>
                    <a:cubicBezTo>
                      <a:pt x="12" y="31"/>
                      <a:pt x="15" y="24"/>
                      <a:pt x="19" y="20"/>
                    </a:cubicBezTo>
                    <a:cubicBezTo>
                      <a:pt x="30" y="31"/>
                      <a:pt x="30" y="31"/>
                      <a:pt x="30" y="31"/>
                    </a:cubicBezTo>
                    <a:cubicBezTo>
                      <a:pt x="28" y="32"/>
                      <a:pt x="27" y="35"/>
                      <a:pt x="27" y="37"/>
                    </a:cubicBezTo>
                    <a:cubicBezTo>
                      <a:pt x="27" y="40"/>
                      <a:pt x="28" y="42"/>
                      <a:pt x="29" y="44"/>
                    </a:cubicBezTo>
                    <a:lnTo>
                      <a:pt x="19" y="54"/>
                    </a:lnTo>
                    <a:close/>
                    <a:moveTo>
                      <a:pt x="38" y="63"/>
                    </a:moveTo>
                    <a:cubicBezTo>
                      <a:pt x="32" y="63"/>
                      <a:pt x="26" y="61"/>
                      <a:pt x="21" y="57"/>
                    </a:cubicBezTo>
                    <a:cubicBezTo>
                      <a:pt x="32" y="46"/>
                      <a:pt x="32" y="46"/>
                      <a:pt x="32" y="46"/>
                    </a:cubicBezTo>
                    <a:cubicBezTo>
                      <a:pt x="34" y="47"/>
                      <a:pt x="36" y="48"/>
                      <a:pt x="38" y="48"/>
                    </a:cubicBezTo>
                    <a:cubicBezTo>
                      <a:pt x="41" y="48"/>
                      <a:pt x="43" y="47"/>
                      <a:pt x="45" y="46"/>
                    </a:cubicBezTo>
                    <a:cubicBezTo>
                      <a:pt x="56" y="56"/>
                      <a:pt x="56" y="56"/>
                      <a:pt x="56" y="56"/>
                    </a:cubicBezTo>
                    <a:cubicBezTo>
                      <a:pt x="51" y="61"/>
                      <a:pt x="45" y="63"/>
                      <a:pt x="38" y="63"/>
                    </a:cubicBezTo>
                    <a:close/>
                    <a:moveTo>
                      <a:pt x="58" y="54"/>
                    </a:moveTo>
                    <a:cubicBezTo>
                      <a:pt x="47" y="43"/>
                      <a:pt x="47" y="43"/>
                      <a:pt x="47" y="43"/>
                    </a:cubicBezTo>
                    <a:cubicBezTo>
                      <a:pt x="48" y="41"/>
                      <a:pt x="49" y="39"/>
                      <a:pt x="49" y="37"/>
                    </a:cubicBezTo>
                    <a:cubicBezTo>
                      <a:pt x="49" y="35"/>
                      <a:pt x="48" y="33"/>
                      <a:pt x="47" y="31"/>
                    </a:cubicBezTo>
                    <a:cubicBezTo>
                      <a:pt x="58" y="20"/>
                      <a:pt x="58" y="20"/>
                      <a:pt x="58" y="20"/>
                    </a:cubicBezTo>
                    <a:cubicBezTo>
                      <a:pt x="62" y="25"/>
                      <a:pt x="64" y="31"/>
                      <a:pt x="64" y="37"/>
                    </a:cubicBezTo>
                    <a:cubicBezTo>
                      <a:pt x="64" y="44"/>
                      <a:pt x="62" y="49"/>
                      <a:pt x="58" y="54"/>
                    </a:cubicBez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23" name="Freeform 33"/>
              <p:cNvSpPr>
                <a:spLocks noEditPoints="1"/>
              </p:cNvSpPr>
              <p:nvPr/>
            </p:nvSpPr>
            <p:spPr bwMode="auto">
              <a:xfrm>
                <a:off x="2591673" y="2429816"/>
                <a:ext cx="264159" cy="44027"/>
              </a:xfrm>
              <a:custGeom>
                <a:avLst/>
                <a:gdLst>
                  <a:gd name="T0" fmla="*/ 61 w 66"/>
                  <a:gd name="T1" fmla="*/ 11 h 11"/>
                  <a:gd name="T2" fmla="*/ 6 w 66"/>
                  <a:gd name="T3" fmla="*/ 11 h 11"/>
                  <a:gd name="T4" fmla="*/ 0 w 66"/>
                  <a:gd name="T5" fmla="*/ 6 h 11"/>
                  <a:gd name="T6" fmla="*/ 6 w 66"/>
                  <a:gd name="T7" fmla="*/ 0 h 11"/>
                  <a:gd name="T8" fmla="*/ 61 w 66"/>
                  <a:gd name="T9" fmla="*/ 0 h 11"/>
                  <a:gd name="T10" fmla="*/ 66 w 66"/>
                  <a:gd name="T11" fmla="*/ 6 h 11"/>
                  <a:gd name="T12" fmla="*/ 61 w 66"/>
                  <a:gd name="T13" fmla="*/ 11 h 11"/>
                  <a:gd name="T14" fmla="*/ 6 w 66"/>
                  <a:gd name="T15" fmla="*/ 3 h 11"/>
                  <a:gd name="T16" fmla="*/ 3 w 66"/>
                  <a:gd name="T17" fmla="*/ 6 h 11"/>
                  <a:gd name="T18" fmla="*/ 6 w 66"/>
                  <a:gd name="T19" fmla="*/ 8 h 11"/>
                  <a:gd name="T20" fmla="*/ 61 w 66"/>
                  <a:gd name="T21" fmla="*/ 8 h 11"/>
                  <a:gd name="T22" fmla="*/ 64 w 66"/>
                  <a:gd name="T23" fmla="*/ 6 h 11"/>
                  <a:gd name="T24" fmla="*/ 61 w 66"/>
                  <a:gd name="T25" fmla="*/ 3 h 11"/>
                  <a:gd name="T26" fmla="*/ 6 w 66"/>
                  <a:gd name="T27" fmla="*/ 3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6" h="11">
                    <a:moveTo>
                      <a:pt x="61" y="11"/>
                    </a:moveTo>
                    <a:cubicBezTo>
                      <a:pt x="6" y="11"/>
                      <a:pt x="6" y="11"/>
                      <a:pt x="6" y="11"/>
                    </a:cubicBezTo>
                    <a:cubicBezTo>
                      <a:pt x="3" y="11"/>
                      <a:pt x="0" y="9"/>
                      <a:pt x="0" y="6"/>
                    </a:cubicBezTo>
                    <a:cubicBezTo>
                      <a:pt x="0" y="3"/>
                      <a:pt x="3" y="0"/>
                      <a:pt x="6" y="0"/>
                    </a:cubicBezTo>
                    <a:cubicBezTo>
                      <a:pt x="61" y="0"/>
                      <a:pt x="61" y="0"/>
                      <a:pt x="61" y="0"/>
                    </a:cubicBezTo>
                    <a:cubicBezTo>
                      <a:pt x="64" y="0"/>
                      <a:pt x="66" y="3"/>
                      <a:pt x="66" y="6"/>
                    </a:cubicBezTo>
                    <a:cubicBezTo>
                      <a:pt x="66" y="9"/>
                      <a:pt x="64" y="11"/>
                      <a:pt x="61" y="11"/>
                    </a:cubicBezTo>
                    <a:close/>
                    <a:moveTo>
                      <a:pt x="6" y="3"/>
                    </a:moveTo>
                    <a:cubicBezTo>
                      <a:pt x="4" y="3"/>
                      <a:pt x="3" y="4"/>
                      <a:pt x="3" y="6"/>
                    </a:cubicBezTo>
                    <a:cubicBezTo>
                      <a:pt x="3" y="7"/>
                      <a:pt x="4" y="8"/>
                      <a:pt x="6" y="8"/>
                    </a:cubicBezTo>
                    <a:cubicBezTo>
                      <a:pt x="61" y="8"/>
                      <a:pt x="61" y="8"/>
                      <a:pt x="61" y="8"/>
                    </a:cubicBezTo>
                    <a:cubicBezTo>
                      <a:pt x="62" y="8"/>
                      <a:pt x="64" y="7"/>
                      <a:pt x="64" y="6"/>
                    </a:cubicBezTo>
                    <a:cubicBezTo>
                      <a:pt x="64" y="4"/>
                      <a:pt x="62" y="3"/>
                      <a:pt x="61" y="3"/>
                    </a:cubicBezTo>
                    <a:lnTo>
                      <a:pt x="6" y="3"/>
                    </a:ln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24" name="Freeform 34"/>
              <p:cNvSpPr>
                <a:spLocks noEditPoints="1"/>
              </p:cNvSpPr>
              <p:nvPr/>
            </p:nvSpPr>
            <p:spPr bwMode="auto">
              <a:xfrm>
                <a:off x="2591673" y="2324830"/>
                <a:ext cx="44027" cy="96520"/>
              </a:xfrm>
              <a:custGeom>
                <a:avLst/>
                <a:gdLst>
                  <a:gd name="T0" fmla="*/ 6 w 11"/>
                  <a:gd name="T1" fmla="*/ 24 h 24"/>
                  <a:gd name="T2" fmla="*/ 0 w 11"/>
                  <a:gd name="T3" fmla="*/ 19 h 24"/>
                  <a:gd name="T4" fmla="*/ 0 w 11"/>
                  <a:gd name="T5" fmla="*/ 5 h 24"/>
                  <a:gd name="T6" fmla="*/ 6 w 11"/>
                  <a:gd name="T7" fmla="*/ 0 h 24"/>
                  <a:gd name="T8" fmla="*/ 11 w 11"/>
                  <a:gd name="T9" fmla="*/ 5 h 24"/>
                  <a:gd name="T10" fmla="*/ 11 w 11"/>
                  <a:gd name="T11" fmla="*/ 19 h 24"/>
                  <a:gd name="T12" fmla="*/ 6 w 11"/>
                  <a:gd name="T13" fmla="*/ 24 h 24"/>
                  <a:gd name="T14" fmla="*/ 6 w 11"/>
                  <a:gd name="T15" fmla="*/ 3 h 24"/>
                  <a:gd name="T16" fmla="*/ 3 w 11"/>
                  <a:gd name="T17" fmla="*/ 5 h 24"/>
                  <a:gd name="T18" fmla="*/ 3 w 11"/>
                  <a:gd name="T19" fmla="*/ 19 h 24"/>
                  <a:gd name="T20" fmla="*/ 6 w 11"/>
                  <a:gd name="T21" fmla="*/ 21 h 24"/>
                  <a:gd name="T22" fmla="*/ 8 w 11"/>
                  <a:gd name="T23" fmla="*/ 19 h 24"/>
                  <a:gd name="T24" fmla="*/ 8 w 11"/>
                  <a:gd name="T25" fmla="*/ 5 h 24"/>
                  <a:gd name="T26" fmla="*/ 6 w 11"/>
                  <a:gd name="T27" fmla="*/ 3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" h="24">
                    <a:moveTo>
                      <a:pt x="6" y="24"/>
                    </a:moveTo>
                    <a:cubicBezTo>
                      <a:pt x="3" y="24"/>
                      <a:pt x="0" y="22"/>
                      <a:pt x="0" y="19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3" y="0"/>
                      <a:pt x="6" y="0"/>
                    </a:cubicBezTo>
                    <a:cubicBezTo>
                      <a:pt x="9" y="0"/>
                      <a:pt x="11" y="2"/>
                      <a:pt x="11" y="5"/>
                    </a:cubicBezTo>
                    <a:cubicBezTo>
                      <a:pt x="11" y="19"/>
                      <a:pt x="11" y="19"/>
                      <a:pt x="11" y="19"/>
                    </a:cubicBezTo>
                    <a:cubicBezTo>
                      <a:pt x="11" y="22"/>
                      <a:pt x="9" y="24"/>
                      <a:pt x="6" y="24"/>
                    </a:cubicBezTo>
                    <a:close/>
                    <a:moveTo>
                      <a:pt x="6" y="3"/>
                    </a:moveTo>
                    <a:cubicBezTo>
                      <a:pt x="4" y="3"/>
                      <a:pt x="3" y="4"/>
                      <a:pt x="3" y="5"/>
                    </a:cubicBezTo>
                    <a:cubicBezTo>
                      <a:pt x="3" y="19"/>
                      <a:pt x="3" y="19"/>
                      <a:pt x="3" y="19"/>
                    </a:cubicBezTo>
                    <a:cubicBezTo>
                      <a:pt x="3" y="20"/>
                      <a:pt x="4" y="21"/>
                      <a:pt x="6" y="21"/>
                    </a:cubicBezTo>
                    <a:cubicBezTo>
                      <a:pt x="7" y="21"/>
                      <a:pt x="8" y="20"/>
                      <a:pt x="8" y="19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4"/>
                      <a:pt x="7" y="3"/>
                      <a:pt x="6" y="3"/>
                    </a:cubicBez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25" name="Freeform 35"/>
              <p:cNvSpPr>
                <a:spLocks noEditPoints="1"/>
              </p:cNvSpPr>
              <p:nvPr/>
            </p:nvSpPr>
            <p:spPr bwMode="auto">
              <a:xfrm>
                <a:off x="2647553" y="2289271"/>
                <a:ext cx="44027" cy="132079"/>
              </a:xfrm>
              <a:custGeom>
                <a:avLst/>
                <a:gdLst>
                  <a:gd name="T0" fmla="*/ 5 w 11"/>
                  <a:gd name="T1" fmla="*/ 33 h 33"/>
                  <a:gd name="T2" fmla="*/ 0 w 11"/>
                  <a:gd name="T3" fmla="*/ 28 h 33"/>
                  <a:gd name="T4" fmla="*/ 0 w 11"/>
                  <a:gd name="T5" fmla="*/ 5 h 33"/>
                  <a:gd name="T6" fmla="*/ 5 w 11"/>
                  <a:gd name="T7" fmla="*/ 0 h 33"/>
                  <a:gd name="T8" fmla="*/ 11 w 11"/>
                  <a:gd name="T9" fmla="*/ 5 h 33"/>
                  <a:gd name="T10" fmla="*/ 11 w 11"/>
                  <a:gd name="T11" fmla="*/ 28 h 33"/>
                  <a:gd name="T12" fmla="*/ 5 w 11"/>
                  <a:gd name="T13" fmla="*/ 33 h 33"/>
                  <a:gd name="T14" fmla="*/ 5 w 11"/>
                  <a:gd name="T15" fmla="*/ 2 h 33"/>
                  <a:gd name="T16" fmla="*/ 3 w 11"/>
                  <a:gd name="T17" fmla="*/ 5 h 33"/>
                  <a:gd name="T18" fmla="*/ 3 w 11"/>
                  <a:gd name="T19" fmla="*/ 28 h 33"/>
                  <a:gd name="T20" fmla="*/ 5 w 11"/>
                  <a:gd name="T21" fmla="*/ 30 h 33"/>
                  <a:gd name="T22" fmla="*/ 8 w 11"/>
                  <a:gd name="T23" fmla="*/ 28 h 33"/>
                  <a:gd name="T24" fmla="*/ 8 w 11"/>
                  <a:gd name="T25" fmla="*/ 5 h 33"/>
                  <a:gd name="T26" fmla="*/ 5 w 11"/>
                  <a:gd name="T27" fmla="*/ 2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" h="33">
                    <a:moveTo>
                      <a:pt x="5" y="33"/>
                    </a:moveTo>
                    <a:cubicBezTo>
                      <a:pt x="2" y="33"/>
                      <a:pt x="0" y="31"/>
                      <a:pt x="0" y="28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8" y="0"/>
                      <a:pt x="11" y="2"/>
                      <a:pt x="11" y="5"/>
                    </a:cubicBezTo>
                    <a:cubicBezTo>
                      <a:pt x="11" y="28"/>
                      <a:pt x="11" y="28"/>
                      <a:pt x="11" y="28"/>
                    </a:cubicBezTo>
                    <a:cubicBezTo>
                      <a:pt x="11" y="31"/>
                      <a:pt x="8" y="33"/>
                      <a:pt x="5" y="33"/>
                    </a:cubicBezTo>
                    <a:close/>
                    <a:moveTo>
                      <a:pt x="5" y="2"/>
                    </a:moveTo>
                    <a:cubicBezTo>
                      <a:pt x="4" y="2"/>
                      <a:pt x="3" y="4"/>
                      <a:pt x="3" y="5"/>
                    </a:cubicBezTo>
                    <a:cubicBezTo>
                      <a:pt x="3" y="28"/>
                      <a:pt x="3" y="28"/>
                      <a:pt x="3" y="28"/>
                    </a:cubicBezTo>
                    <a:cubicBezTo>
                      <a:pt x="3" y="29"/>
                      <a:pt x="4" y="30"/>
                      <a:pt x="5" y="30"/>
                    </a:cubicBezTo>
                    <a:cubicBezTo>
                      <a:pt x="7" y="30"/>
                      <a:pt x="8" y="29"/>
                      <a:pt x="8" y="28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4"/>
                      <a:pt x="7" y="2"/>
                      <a:pt x="5" y="2"/>
                    </a:cubicBez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26" name="Freeform 36"/>
              <p:cNvSpPr>
                <a:spLocks noEditPoints="1"/>
              </p:cNvSpPr>
              <p:nvPr/>
            </p:nvSpPr>
            <p:spPr bwMode="auto">
              <a:xfrm>
                <a:off x="2703433" y="2253711"/>
                <a:ext cx="40640" cy="167639"/>
              </a:xfrm>
              <a:custGeom>
                <a:avLst/>
                <a:gdLst>
                  <a:gd name="T0" fmla="*/ 5 w 10"/>
                  <a:gd name="T1" fmla="*/ 42 h 42"/>
                  <a:gd name="T2" fmla="*/ 0 w 10"/>
                  <a:gd name="T3" fmla="*/ 37 h 42"/>
                  <a:gd name="T4" fmla="*/ 0 w 10"/>
                  <a:gd name="T5" fmla="*/ 6 h 42"/>
                  <a:gd name="T6" fmla="*/ 5 w 10"/>
                  <a:gd name="T7" fmla="*/ 0 h 42"/>
                  <a:gd name="T8" fmla="*/ 10 w 10"/>
                  <a:gd name="T9" fmla="*/ 6 h 42"/>
                  <a:gd name="T10" fmla="*/ 10 w 10"/>
                  <a:gd name="T11" fmla="*/ 37 h 42"/>
                  <a:gd name="T12" fmla="*/ 5 w 10"/>
                  <a:gd name="T13" fmla="*/ 42 h 42"/>
                  <a:gd name="T14" fmla="*/ 5 w 10"/>
                  <a:gd name="T15" fmla="*/ 3 h 42"/>
                  <a:gd name="T16" fmla="*/ 2 w 10"/>
                  <a:gd name="T17" fmla="*/ 6 h 42"/>
                  <a:gd name="T18" fmla="*/ 2 w 10"/>
                  <a:gd name="T19" fmla="*/ 37 h 42"/>
                  <a:gd name="T20" fmla="*/ 5 w 10"/>
                  <a:gd name="T21" fmla="*/ 39 h 42"/>
                  <a:gd name="T22" fmla="*/ 8 w 10"/>
                  <a:gd name="T23" fmla="*/ 37 h 42"/>
                  <a:gd name="T24" fmla="*/ 8 w 10"/>
                  <a:gd name="T25" fmla="*/ 6 h 42"/>
                  <a:gd name="T26" fmla="*/ 5 w 10"/>
                  <a:gd name="T27" fmla="*/ 3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" h="42">
                    <a:moveTo>
                      <a:pt x="5" y="42"/>
                    </a:moveTo>
                    <a:cubicBezTo>
                      <a:pt x="2" y="42"/>
                      <a:pt x="0" y="40"/>
                      <a:pt x="0" y="37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2" y="0"/>
                      <a:pt x="5" y="0"/>
                    </a:cubicBezTo>
                    <a:cubicBezTo>
                      <a:pt x="8" y="0"/>
                      <a:pt x="10" y="3"/>
                      <a:pt x="10" y="6"/>
                    </a:cubicBezTo>
                    <a:cubicBezTo>
                      <a:pt x="10" y="37"/>
                      <a:pt x="10" y="37"/>
                      <a:pt x="10" y="37"/>
                    </a:cubicBezTo>
                    <a:cubicBezTo>
                      <a:pt x="10" y="40"/>
                      <a:pt x="8" y="42"/>
                      <a:pt x="5" y="42"/>
                    </a:cubicBezTo>
                    <a:close/>
                    <a:moveTo>
                      <a:pt x="5" y="3"/>
                    </a:moveTo>
                    <a:cubicBezTo>
                      <a:pt x="4" y="3"/>
                      <a:pt x="2" y="4"/>
                      <a:pt x="2" y="6"/>
                    </a:cubicBezTo>
                    <a:cubicBezTo>
                      <a:pt x="2" y="37"/>
                      <a:pt x="2" y="37"/>
                      <a:pt x="2" y="37"/>
                    </a:cubicBezTo>
                    <a:cubicBezTo>
                      <a:pt x="2" y="38"/>
                      <a:pt x="4" y="39"/>
                      <a:pt x="5" y="39"/>
                    </a:cubicBezTo>
                    <a:cubicBezTo>
                      <a:pt x="6" y="39"/>
                      <a:pt x="8" y="38"/>
                      <a:pt x="8" y="37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4"/>
                      <a:pt x="6" y="3"/>
                      <a:pt x="5" y="3"/>
                    </a:cubicBez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27" name="Freeform 37"/>
              <p:cNvSpPr>
                <a:spLocks noEditPoints="1"/>
              </p:cNvSpPr>
              <p:nvPr/>
            </p:nvSpPr>
            <p:spPr bwMode="auto">
              <a:xfrm>
                <a:off x="2755926" y="2216457"/>
                <a:ext cx="44027" cy="204892"/>
              </a:xfrm>
              <a:custGeom>
                <a:avLst/>
                <a:gdLst>
                  <a:gd name="T0" fmla="*/ 6 w 11"/>
                  <a:gd name="T1" fmla="*/ 51 h 51"/>
                  <a:gd name="T2" fmla="*/ 0 w 11"/>
                  <a:gd name="T3" fmla="*/ 46 h 51"/>
                  <a:gd name="T4" fmla="*/ 0 w 11"/>
                  <a:gd name="T5" fmla="*/ 5 h 51"/>
                  <a:gd name="T6" fmla="*/ 6 w 11"/>
                  <a:gd name="T7" fmla="*/ 0 h 51"/>
                  <a:gd name="T8" fmla="*/ 11 w 11"/>
                  <a:gd name="T9" fmla="*/ 5 h 51"/>
                  <a:gd name="T10" fmla="*/ 11 w 11"/>
                  <a:gd name="T11" fmla="*/ 46 h 51"/>
                  <a:gd name="T12" fmla="*/ 6 w 11"/>
                  <a:gd name="T13" fmla="*/ 51 h 51"/>
                  <a:gd name="T14" fmla="*/ 6 w 11"/>
                  <a:gd name="T15" fmla="*/ 3 h 51"/>
                  <a:gd name="T16" fmla="*/ 3 w 11"/>
                  <a:gd name="T17" fmla="*/ 5 h 51"/>
                  <a:gd name="T18" fmla="*/ 3 w 11"/>
                  <a:gd name="T19" fmla="*/ 46 h 51"/>
                  <a:gd name="T20" fmla="*/ 6 w 11"/>
                  <a:gd name="T21" fmla="*/ 48 h 51"/>
                  <a:gd name="T22" fmla="*/ 8 w 11"/>
                  <a:gd name="T23" fmla="*/ 46 h 51"/>
                  <a:gd name="T24" fmla="*/ 8 w 11"/>
                  <a:gd name="T25" fmla="*/ 5 h 51"/>
                  <a:gd name="T26" fmla="*/ 6 w 11"/>
                  <a:gd name="T27" fmla="*/ 3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" h="51">
                    <a:moveTo>
                      <a:pt x="6" y="51"/>
                    </a:moveTo>
                    <a:cubicBezTo>
                      <a:pt x="3" y="51"/>
                      <a:pt x="0" y="49"/>
                      <a:pt x="0" y="46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3" y="0"/>
                      <a:pt x="6" y="0"/>
                    </a:cubicBezTo>
                    <a:cubicBezTo>
                      <a:pt x="9" y="0"/>
                      <a:pt x="11" y="2"/>
                      <a:pt x="11" y="5"/>
                    </a:cubicBezTo>
                    <a:cubicBezTo>
                      <a:pt x="11" y="46"/>
                      <a:pt x="11" y="46"/>
                      <a:pt x="11" y="46"/>
                    </a:cubicBezTo>
                    <a:cubicBezTo>
                      <a:pt x="11" y="49"/>
                      <a:pt x="9" y="51"/>
                      <a:pt x="6" y="51"/>
                    </a:cubicBezTo>
                    <a:close/>
                    <a:moveTo>
                      <a:pt x="6" y="3"/>
                    </a:moveTo>
                    <a:cubicBezTo>
                      <a:pt x="4" y="3"/>
                      <a:pt x="3" y="4"/>
                      <a:pt x="3" y="5"/>
                    </a:cubicBezTo>
                    <a:cubicBezTo>
                      <a:pt x="3" y="46"/>
                      <a:pt x="3" y="46"/>
                      <a:pt x="3" y="46"/>
                    </a:cubicBezTo>
                    <a:cubicBezTo>
                      <a:pt x="3" y="47"/>
                      <a:pt x="4" y="48"/>
                      <a:pt x="6" y="48"/>
                    </a:cubicBezTo>
                    <a:cubicBezTo>
                      <a:pt x="7" y="48"/>
                      <a:pt x="8" y="47"/>
                      <a:pt x="8" y="46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4"/>
                      <a:pt x="7" y="3"/>
                      <a:pt x="6" y="3"/>
                    </a:cubicBez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28" name="Freeform 38"/>
              <p:cNvSpPr>
                <a:spLocks noEditPoints="1"/>
              </p:cNvSpPr>
              <p:nvPr/>
            </p:nvSpPr>
            <p:spPr bwMode="auto">
              <a:xfrm>
                <a:off x="2815192" y="2248630"/>
                <a:ext cx="40640" cy="172719"/>
              </a:xfrm>
              <a:custGeom>
                <a:avLst/>
                <a:gdLst>
                  <a:gd name="T0" fmla="*/ 5 w 10"/>
                  <a:gd name="T1" fmla="*/ 43 h 43"/>
                  <a:gd name="T2" fmla="*/ 0 w 10"/>
                  <a:gd name="T3" fmla="*/ 38 h 43"/>
                  <a:gd name="T4" fmla="*/ 0 w 10"/>
                  <a:gd name="T5" fmla="*/ 5 h 43"/>
                  <a:gd name="T6" fmla="*/ 5 w 10"/>
                  <a:gd name="T7" fmla="*/ 0 h 43"/>
                  <a:gd name="T8" fmla="*/ 10 w 10"/>
                  <a:gd name="T9" fmla="*/ 5 h 43"/>
                  <a:gd name="T10" fmla="*/ 10 w 10"/>
                  <a:gd name="T11" fmla="*/ 38 h 43"/>
                  <a:gd name="T12" fmla="*/ 5 w 10"/>
                  <a:gd name="T13" fmla="*/ 43 h 43"/>
                  <a:gd name="T14" fmla="*/ 5 w 10"/>
                  <a:gd name="T15" fmla="*/ 3 h 43"/>
                  <a:gd name="T16" fmla="*/ 3 w 10"/>
                  <a:gd name="T17" fmla="*/ 5 h 43"/>
                  <a:gd name="T18" fmla="*/ 3 w 10"/>
                  <a:gd name="T19" fmla="*/ 38 h 43"/>
                  <a:gd name="T20" fmla="*/ 5 w 10"/>
                  <a:gd name="T21" fmla="*/ 40 h 43"/>
                  <a:gd name="T22" fmla="*/ 8 w 10"/>
                  <a:gd name="T23" fmla="*/ 38 h 43"/>
                  <a:gd name="T24" fmla="*/ 8 w 10"/>
                  <a:gd name="T25" fmla="*/ 5 h 43"/>
                  <a:gd name="T26" fmla="*/ 5 w 10"/>
                  <a:gd name="T27" fmla="*/ 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" h="43">
                    <a:moveTo>
                      <a:pt x="5" y="43"/>
                    </a:moveTo>
                    <a:cubicBezTo>
                      <a:pt x="2" y="43"/>
                      <a:pt x="0" y="41"/>
                      <a:pt x="0" y="38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8" y="0"/>
                      <a:pt x="10" y="2"/>
                      <a:pt x="10" y="5"/>
                    </a:cubicBezTo>
                    <a:cubicBezTo>
                      <a:pt x="10" y="38"/>
                      <a:pt x="10" y="38"/>
                      <a:pt x="10" y="38"/>
                    </a:cubicBezTo>
                    <a:cubicBezTo>
                      <a:pt x="10" y="41"/>
                      <a:pt x="8" y="43"/>
                      <a:pt x="5" y="43"/>
                    </a:cubicBezTo>
                    <a:close/>
                    <a:moveTo>
                      <a:pt x="5" y="3"/>
                    </a:moveTo>
                    <a:cubicBezTo>
                      <a:pt x="4" y="3"/>
                      <a:pt x="3" y="4"/>
                      <a:pt x="3" y="5"/>
                    </a:cubicBezTo>
                    <a:cubicBezTo>
                      <a:pt x="3" y="38"/>
                      <a:pt x="3" y="38"/>
                      <a:pt x="3" y="38"/>
                    </a:cubicBezTo>
                    <a:cubicBezTo>
                      <a:pt x="3" y="39"/>
                      <a:pt x="4" y="40"/>
                      <a:pt x="5" y="40"/>
                    </a:cubicBezTo>
                    <a:cubicBezTo>
                      <a:pt x="6" y="40"/>
                      <a:pt x="8" y="39"/>
                      <a:pt x="8" y="38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4"/>
                      <a:pt x="6" y="3"/>
                      <a:pt x="5" y="3"/>
                    </a:cubicBez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pic>
            <p:nvPicPr>
              <p:cNvPr id="129" name="图片 12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60373" y="3381466"/>
                <a:ext cx="509829" cy="601419"/>
              </a:xfrm>
              <a:prstGeom prst="rect">
                <a:avLst/>
              </a:prstGeom>
            </p:spPr>
          </p:pic>
        </p:grpSp>
        <p:grpSp>
          <p:nvGrpSpPr>
            <p:cNvPr id="132" name="Group 41"/>
            <p:cNvGrpSpPr>
              <a:grpSpLocks noChangeAspect="1"/>
            </p:cNvGrpSpPr>
            <p:nvPr/>
          </p:nvGrpSpPr>
          <p:grpSpPr bwMode="auto">
            <a:xfrm>
              <a:off x="2241448" y="1126215"/>
              <a:ext cx="547688" cy="565150"/>
              <a:chOff x="1324" y="636"/>
              <a:chExt cx="345" cy="356"/>
            </a:xfrm>
            <a:effectLst/>
          </p:grpSpPr>
          <p:sp>
            <p:nvSpPr>
              <p:cNvPr id="133" name="AutoShape 40"/>
              <p:cNvSpPr>
                <a:spLocks noChangeAspect="1" noChangeArrowheads="1" noTextEdit="1"/>
              </p:cNvSpPr>
              <p:nvPr/>
            </p:nvSpPr>
            <p:spPr bwMode="auto">
              <a:xfrm>
                <a:off x="1324" y="636"/>
                <a:ext cx="345" cy="3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34" name="Oval 42"/>
              <p:cNvSpPr>
                <a:spLocks noChangeArrowheads="1"/>
              </p:cNvSpPr>
              <p:nvPr/>
            </p:nvSpPr>
            <p:spPr bwMode="auto">
              <a:xfrm>
                <a:off x="1322" y="657"/>
                <a:ext cx="344" cy="333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35" name="Oval 43"/>
              <p:cNvSpPr>
                <a:spLocks noChangeArrowheads="1"/>
              </p:cNvSpPr>
              <p:nvPr/>
            </p:nvSpPr>
            <p:spPr bwMode="auto">
              <a:xfrm>
                <a:off x="1322" y="636"/>
                <a:ext cx="344" cy="332"/>
              </a:xfrm>
              <a:prstGeom prst="ellipse">
                <a:avLst/>
              </a:prstGeom>
              <a:solidFill>
                <a:srgbClr val="8080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36" name="Freeform 44"/>
              <p:cNvSpPr/>
              <p:nvPr/>
            </p:nvSpPr>
            <p:spPr bwMode="auto">
              <a:xfrm>
                <a:off x="1434" y="695"/>
                <a:ext cx="120" cy="216"/>
              </a:xfrm>
              <a:custGeom>
                <a:avLst/>
                <a:gdLst>
                  <a:gd name="T0" fmla="*/ 49 w 49"/>
                  <a:gd name="T1" fmla="*/ 61 h 91"/>
                  <a:gd name="T2" fmla="*/ 47 w 49"/>
                  <a:gd name="T3" fmla="*/ 69 h 91"/>
                  <a:gd name="T4" fmla="*/ 44 w 49"/>
                  <a:gd name="T5" fmla="*/ 75 h 91"/>
                  <a:gd name="T6" fmla="*/ 38 w 49"/>
                  <a:gd name="T7" fmla="*/ 79 h 91"/>
                  <a:gd name="T8" fmla="*/ 31 w 49"/>
                  <a:gd name="T9" fmla="*/ 81 h 91"/>
                  <a:gd name="T10" fmla="*/ 31 w 49"/>
                  <a:gd name="T11" fmla="*/ 87 h 91"/>
                  <a:gd name="T12" fmla="*/ 31 w 49"/>
                  <a:gd name="T13" fmla="*/ 90 h 91"/>
                  <a:gd name="T14" fmla="*/ 28 w 49"/>
                  <a:gd name="T15" fmla="*/ 91 h 91"/>
                  <a:gd name="T16" fmla="*/ 21 w 49"/>
                  <a:gd name="T17" fmla="*/ 91 h 91"/>
                  <a:gd name="T18" fmla="*/ 19 w 49"/>
                  <a:gd name="T19" fmla="*/ 90 h 91"/>
                  <a:gd name="T20" fmla="*/ 18 w 49"/>
                  <a:gd name="T21" fmla="*/ 87 h 91"/>
                  <a:gd name="T22" fmla="*/ 18 w 49"/>
                  <a:gd name="T23" fmla="*/ 82 h 91"/>
                  <a:gd name="T24" fmla="*/ 7 w 49"/>
                  <a:gd name="T25" fmla="*/ 81 h 91"/>
                  <a:gd name="T26" fmla="*/ 1 w 49"/>
                  <a:gd name="T27" fmla="*/ 78 h 91"/>
                  <a:gd name="T28" fmla="*/ 0 w 49"/>
                  <a:gd name="T29" fmla="*/ 76 h 91"/>
                  <a:gd name="T30" fmla="*/ 1 w 49"/>
                  <a:gd name="T31" fmla="*/ 72 h 91"/>
                  <a:gd name="T32" fmla="*/ 2 w 49"/>
                  <a:gd name="T33" fmla="*/ 69 h 91"/>
                  <a:gd name="T34" fmla="*/ 3 w 49"/>
                  <a:gd name="T35" fmla="*/ 67 h 91"/>
                  <a:gd name="T36" fmla="*/ 4 w 49"/>
                  <a:gd name="T37" fmla="*/ 67 h 91"/>
                  <a:gd name="T38" fmla="*/ 5 w 49"/>
                  <a:gd name="T39" fmla="*/ 68 h 91"/>
                  <a:gd name="T40" fmla="*/ 11 w 49"/>
                  <a:gd name="T41" fmla="*/ 70 h 91"/>
                  <a:gd name="T42" fmla="*/ 20 w 49"/>
                  <a:gd name="T43" fmla="*/ 70 h 91"/>
                  <a:gd name="T44" fmla="*/ 30 w 49"/>
                  <a:gd name="T45" fmla="*/ 69 h 91"/>
                  <a:gd name="T46" fmla="*/ 34 w 49"/>
                  <a:gd name="T47" fmla="*/ 62 h 91"/>
                  <a:gd name="T48" fmla="*/ 32 w 49"/>
                  <a:gd name="T49" fmla="*/ 55 h 91"/>
                  <a:gd name="T50" fmla="*/ 22 w 49"/>
                  <a:gd name="T51" fmla="*/ 50 h 91"/>
                  <a:gd name="T52" fmla="*/ 14 w 49"/>
                  <a:gd name="T53" fmla="*/ 46 h 91"/>
                  <a:gd name="T54" fmla="*/ 8 w 49"/>
                  <a:gd name="T55" fmla="*/ 42 h 91"/>
                  <a:gd name="T56" fmla="*/ 4 w 49"/>
                  <a:gd name="T57" fmla="*/ 36 h 91"/>
                  <a:gd name="T58" fmla="*/ 2 w 49"/>
                  <a:gd name="T59" fmla="*/ 28 h 91"/>
                  <a:gd name="T60" fmla="*/ 6 w 49"/>
                  <a:gd name="T61" fmla="*/ 16 h 91"/>
                  <a:gd name="T62" fmla="*/ 20 w 49"/>
                  <a:gd name="T63" fmla="*/ 9 h 91"/>
                  <a:gd name="T64" fmla="*/ 20 w 49"/>
                  <a:gd name="T65" fmla="*/ 3 h 91"/>
                  <a:gd name="T66" fmla="*/ 21 w 49"/>
                  <a:gd name="T67" fmla="*/ 0 h 91"/>
                  <a:gd name="T68" fmla="*/ 24 w 49"/>
                  <a:gd name="T69" fmla="*/ 0 h 91"/>
                  <a:gd name="T70" fmla="*/ 31 w 49"/>
                  <a:gd name="T71" fmla="*/ 0 h 91"/>
                  <a:gd name="T72" fmla="*/ 33 w 49"/>
                  <a:gd name="T73" fmla="*/ 0 h 91"/>
                  <a:gd name="T74" fmla="*/ 34 w 49"/>
                  <a:gd name="T75" fmla="*/ 4 h 91"/>
                  <a:gd name="T76" fmla="*/ 34 w 49"/>
                  <a:gd name="T77" fmla="*/ 9 h 91"/>
                  <a:gd name="T78" fmla="*/ 40 w 49"/>
                  <a:gd name="T79" fmla="*/ 10 h 91"/>
                  <a:gd name="T80" fmla="*/ 44 w 49"/>
                  <a:gd name="T81" fmla="*/ 11 h 91"/>
                  <a:gd name="T82" fmla="*/ 45 w 49"/>
                  <a:gd name="T83" fmla="*/ 13 h 91"/>
                  <a:gd name="T84" fmla="*/ 44 w 49"/>
                  <a:gd name="T85" fmla="*/ 17 h 91"/>
                  <a:gd name="T86" fmla="*/ 43 w 49"/>
                  <a:gd name="T87" fmla="*/ 20 h 91"/>
                  <a:gd name="T88" fmla="*/ 41 w 49"/>
                  <a:gd name="T89" fmla="*/ 22 h 91"/>
                  <a:gd name="T90" fmla="*/ 36 w 49"/>
                  <a:gd name="T91" fmla="*/ 20 h 91"/>
                  <a:gd name="T92" fmla="*/ 29 w 49"/>
                  <a:gd name="T93" fmla="*/ 20 h 91"/>
                  <a:gd name="T94" fmla="*/ 19 w 49"/>
                  <a:gd name="T95" fmla="*/ 22 h 91"/>
                  <a:gd name="T96" fmla="*/ 16 w 49"/>
                  <a:gd name="T97" fmla="*/ 28 h 91"/>
                  <a:gd name="T98" fmla="*/ 19 w 49"/>
                  <a:gd name="T99" fmla="*/ 34 h 91"/>
                  <a:gd name="T100" fmla="*/ 29 w 49"/>
                  <a:gd name="T101" fmla="*/ 38 h 91"/>
                  <a:gd name="T102" fmla="*/ 43 w 49"/>
                  <a:gd name="T103" fmla="*/ 48 h 91"/>
                  <a:gd name="T104" fmla="*/ 49 w 49"/>
                  <a:gd name="T105" fmla="*/ 61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49" h="91">
                    <a:moveTo>
                      <a:pt x="49" y="61"/>
                    </a:moveTo>
                    <a:cubicBezTo>
                      <a:pt x="49" y="64"/>
                      <a:pt x="48" y="67"/>
                      <a:pt x="47" y="69"/>
                    </a:cubicBezTo>
                    <a:cubicBezTo>
                      <a:pt x="47" y="72"/>
                      <a:pt x="45" y="74"/>
                      <a:pt x="44" y="75"/>
                    </a:cubicBezTo>
                    <a:cubicBezTo>
                      <a:pt x="42" y="77"/>
                      <a:pt x="40" y="78"/>
                      <a:pt x="38" y="79"/>
                    </a:cubicBezTo>
                    <a:cubicBezTo>
                      <a:pt x="36" y="80"/>
                      <a:pt x="34" y="81"/>
                      <a:pt x="31" y="81"/>
                    </a:cubicBezTo>
                    <a:cubicBezTo>
                      <a:pt x="31" y="87"/>
                      <a:pt x="31" y="87"/>
                      <a:pt x="31" y="87"/>
                    </a:cubicBezTo>
                    <a:cubicBezTo>
                      <a:pt x="31" y="89"/>
                      <a:pt x="31" y="90"/>
                      <a:pt x="31" y="90"/>
                    </a:cubicBezTo>
                    <a:cubicBezTo>
                      <a:pt x="31" y="90"/>
                      <a:pt x="30" y="91"/>
                      <a:pt x="28" y="91"/>
                    </a:cubicBezTo>
                    <a:cubicBezTo>
                      <a:pt x="21" y="91"/>
                      <a:pt x="21" y="91"/>
                      <a:pt x="21" y="91"/>
                    </a:cubicBezTo>
                    <a:cubicBezTo>
                      <a:pt x="20" y="91"/>
                      <a:pt x="19" y="90"/>
                      <a:pt x="19" y="90"/>
                    </a:cubicBezTo>
                    <a:cubicBezTo>
                      <a:pt x="18" y="89"/>
                      <a:pt x="18" y="88"/>
                      <a:pt x="18" y="87"/>
                    </a:cubicBezTo>
                    <a:cubicBezTo>
                      <a:pt x="18" y="82"/>
                      <a:pt x="18" y="82"/>
                      <a:pt x="18" y="82"/>
                    </a:cubicBezTo>
                    <a:cubicBezTo>
                      <a:pt x="13" y="82"/>
                      <a:pt x="10" y="82"/>
                      <a:pt x="7" y="81"/>
                    </a:cubicBezTo>
                    <a:cubicBezTo>
                      <a:pt x="4" y="80"/>
                      <a:pt x="2" y="79"/>
                      <a:pt x="1" y="78"/>
                    </a:cubicBezTo>
                    <a:cubicBezTo>
                      <a:pt x="0" y="78"/>
                      <a:pt x="0" y="77"/>
                      <a:pt x="0" y="76"/>
                    </a:cubicBezTo>
                    <a:cubicBezTo>
                      <a:pt x="0" y="75"/>
                      <a:pt x="1" y="73"/>
                      <a:pt x="1" y="72"/>
                    </a:cubicBezTo>
                    <a:cubicBezTo>
                      <a:pt x="1" y="71"/>
                      <a:pt x="2" y="70"/>
                      <a:pt x="2" y="69"/>
                    </a:cubicBezTo>
                    <a:cubicBezTo>
                      <a:pt x="2" y="68"/>
                      <a:pt x="3" y="67"/>
                      <a:pt x="3" y="67"/>
                    </a:cubicBezTo>
                    <a:cubicBezTo>
                      <a:pt x="4" y="67"/>
                      <a:pt x="4" y="67"/>
                      <a:pt x="4" y="67"/>
                    </a:cubicBezTo>
                    <a:cubicBezTo>
                      <a:pt x="5" y="67"/>
                      <a:pt x="5" y="68"/>
                      <a:pt x="5" y="68"/>
                    </a:cubicBezTo>
                    <a:cubicBezTo>
                      <a:pt x="7" y="68"/>
                      <a:pt x="8" y="69"/>
                      <a:pt x="11" y="70"/>
                    </a:cubicBezTo>
                    <a:cubicBezTo>
                      <a:pt x="13" y="70"/>
                      <a:pt x="16" y="70"/>
                      <a:pt x="20" y="70"/>
                    </a:cubicBezTo>
                    <a:cubicBezTo>
                      <a:pt x="24" y="70"/>
                      <a:pt x="27" y="70"/>
                      <a:pt x="30" y="69"/>
                    </a:cubicBezTo>
                    <a:cubicBezTo>
                      <a:pt x="33" y="67"/>
                      <a:pt x="34" y="65"/>
                      <a:pt x="34" y="62"/>
                    </a:cubicBezTo>
                    <a:cubicBezTo>
                      <a:pt x="34" y="59"/>
                      <a:pt x="33" y="57"/>
                      <a:pt x="32" y="55"/>
                    </a:cubicBezTo>
                    <a:cubicBezTo>
                      <a:pt x="30" y="54"/>
                      <a:pt x="27" y="52"/>
                      <a:pt x="22" y="50"/>
                    </a:cubicBezTo>
                    <a:cubicBezTo>
                      <a:pt x="19" y="49"/>
                      <a:pt x="17" y="48"/>
                      <a:pt x="14" y="46"/>
                    </a:cubicBezTo>
                    <a:cubicBezTo>
                      <a:pt x="12" y="45"/>
                      <a:pt x="10" y="44"/>
                      <a:pt x="8" y="42"/>
                    </a:cubicBezTo>
                    <a:cubicBezTo>
                      <a:pt x="6" y="40"/>
                      <a:pt x="5" y="38"/>
                      <a:pt x="4" y="36"/>
                    </a:cubicBezTo>
                    <a:cubicBezTo>
                      <a:pt x="3" y="34"/>
                      <a:pt x="2" y="31"/>
                      <a:pt x="2" y="28"/>
                    </a:cubicBezTo>
                    <a:cubicBezTo>
                      <a:pt x="2" y="24"/>
                      <a:pt x="3" y="20"/>
                      <a:pt x="6" y="16"/>
                    </a:cubicBezTo>
                    <a:cubicBezTo>
                      <a:pt x="9" y="13"/>
                      <a:pt x="14" y="10"/>
                      <a:pt x="20" y="9"/>
                    </a:cubicBezTo>
                    <a:cubicBezTo>
                      <a:pt x="20" y="3"/>
                      <a:pt x="20" y="3"/>
                      <a:pt x="20" y="3"/>
                    </a:cubicBezTo>
                    <a:cubicBezTo>
                      <a:pt x="20" y="2"/>
                      <a:pt x="20" y="1"/>
                      <a:pt x="21" y="0"/>
                    </a:cubicBezTo>
                    <a:cubicBezTo>
                      <a:pt x="21" y="0"/>
                      <a:pt x="22" y="0"/>
                      <a:pt x="24" y="0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32" y="0"/>
                      <a:pt x="33" y="0"/>
                      <a:pt x="33" y="0"/>
                    </a:cubicBezTo>
                    <a:cubicBezTo>
                      <a:pt x="33" y="1"/>
                      <a:pt x="34" y="2"/>
                      <a:pt x="34" y="4"/>
                    </a:cubicBezTo>
                    <a:cubicBezTo>
                      <a:pt x="34" y="9"/>
                      <a:pt x="34" y="9"/>
                      <a:pt x="34" y="9"/>
                    </a:cubicBezTo>
                    <a:cubicBezTo>
                      <a:pt x="36" y="9"/>
                      <a:pt x="38" y="9"/>
                      <a:pt x="40" y="10"/>
                    </a:cubicBezTo>
                    <a:cubicBezTo>
                      <a:pt x="42" y="10"/>
                      <a:pt x="43" y="10"/>
                      <a:pt x="44" y="11"/>
                    </a:cubicBezTo>
                    <a:cubicBezTo>
                      <a:pt x="45" y="11"/>
                      <a:pt x="45" y="12"/>
                      <a:pt x="45" y="13"/>
                    </a:cubicBezTo>
                    <a:cubicBezTo>
                      <a:pt x="45" y="14"/>
                      <a:pt x="45" y="15"/>
                      <a:pt x="44" y="17"/>
                    </a:cubicBezTo>
                    <a:cubicBezTo>
                      <a:pt x="44" y="18"/>
                      <a:pt x="44" y="19"/>
                      <a:pt x="43" y="20"/>
                    </a:cubicBezTo>
                    <a:cubicBezTo>
                      <a:pt x="42" y="21"/>
                      <a:pt x="42" y="22"/>
                      <a:pt x="41" y="22"/>
                    </a:cubicBezTo>
                    <a:cubicBezTo>
                      <a:pt x="40" y="21"/>
                      <a:pt x="38" y="21"/>
                      <a:pt x="36" y="20"/>
                    </a:cubicBezTo>
                    <a:cubicBezTo>
                      <a:pt x="33" y="20"/>
                      <a:pt x="31" y="20"/>
                      <a:pt x="29" y="20"/>
                    </a:cubicBezTo>
                    <a:cubicBezTo>
                      <a:pt x="24" y="20"/>
                      <a:pt x="21" y="20"/>
                      <a:pt x="19" y="22"/>
                    </a:cubicBezTo>
                    <a:cubicBezTo>
                      <a:pt x="17" y="23"/>
                      <a:pt x="16" y="25"/>
                      <a:pt x="16" y="28"/>
                    </a:cubicBezTo>
                    <a:cubicBezTo>
                      <a:pt x="16" y="30"/>
                      <a:pt x="17" y="32"/>
                      <a:pt x="19" y="34"/>
                    </a:cubicBezTo>
                    <a:cubicBezTo>
                      <a:pt x="21" y="35"/>
                      <a:pt x="24" y="37"/>
                      <a:pt x="29" y="38"/>
                    </a:cubicBezTo>
                    <a:cubicBezTo>
                      <a:pt x="35" y="41"/>
                      <a:pt x="40" y="44"/>
                      <a:pt x="43" y="48"/>
                    </a:cubicBezTo>
                    <a:cubicBezTo>
                      <a:pt x="47" y="51"/>
                      <a:pt x="49" y="56"/>
                      <a:pt x="49" y="61"/>
                    </a:cubicBezTo>
                    <a:close/>
                  </a:path>
                </a:pathLst>
              </a:custGeom>
              <a:solidFill>
                <a:srgbClr val="494A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37" name="Freeform 45"/>
              <p:cNvSpPr/>
              <p:nvPr/>
            </p:nvSpPr>
            <p:spPr bwMode="auto">
              <a:xfrm>
                <a:off x="1434" y="691"/>
                <a:ext cx="120" cy="216"/>
              </a:xfrm>
              <a:custGeom>
                <a:avLst/>
                <a:gdLst>
                  <a:gd name="T0" fmla="*/ 49 w 49"/>
                  <a:gd name="T1" fmla="*/ 62 h 91"/>
                  <a:gd name="T2" fmla="*/ 47 w 49"/>
                  <a:gd name="T3" fmla="*/ 70 h 91"/>
                  <a:gd name="T4" fmla="*/ 44 w 49"/>
                  <a:gd name="T5" fmla="*/ 75 h 91"/>
                  <a:gd name="T6" fmla="*/ 38 w 49"/>
                  <a:gd name="T7" fmla="*/ 79 h 91"/>
                  <a:gd name="T8" fmla="*/ 31 w 49"/>
                  <a:gd name="T9" fmla="*/ 82 h 91"/>
                  <a:gd name="T10" fmla="*/ 31 w 49"/>
                  <a:gd name="T11" fmla="*/ 87 h 91"/>
                  <a:gd name="T12" fmla="*/ 31 w 49"/>
                  <a:gd name="T13" fmla="*/ 90 h 91"/>
                  <a:gd name="T14" fmla="*/ 28 w 49"/>
                  <a:gd name="T15" fmla="*/ 91 h 91"/>
                  <a:gd name="T16" fmla="*/ 21 w 49"/>
                  <a:gd name="T17" fmla="*/ 91 h 91"/>
                  <a:gd name="T18" fmla="*/ 19 w 49"/>
                  <a:gd name="T19" fmla="*/ 90 h 91"/>
                  <a:gd name="T20" fmla="*/ 18 w 49"/>
                  <a:gd name="T21" fmla="*/ 87 h 91"/>
                  <a:gd name="T22" fmla="*/ 18 w 49"/>
                  <a:gd name="T23" fmla="*/ 83 h 91"/>
                  <a:gd name="T24" fmla="*/ 7 w 49"/>
                  <a:gd name="T25" fmla="*/ 81 h 91"/>
                  <a:gd name="T26" fmla="*/ 1 w 49"/>
                  <a:gd name="T27" fmla="*/ 78 h 91"/>
                  <a:gd name="T28" fmla="*/ 0 w 49"/>
                  <a:gd name="T29" fmla="*/ 76 h 91"/>
                  <a:gd name="T30" fmla="*/ 1 w 49"/>
                  <a:gd name="T31" fmla="*/ 72 h 91"/>
                  <a:gd name="T32" fmla="*/ 2 w 49"/>
                  <a:gd name="T33" fmla="*/ 69 h 91"/>
                  <a:gd name="T34" fmla="*/ 3 w 49"/>
                  <a:gd name="T35" fmla="*/ 67 h 91"/>
                  <a:gd name="T36" fmla="*/ 4 w 49"/>
                  <a:gd name="T37" fmla="*/ 68 h 91"/>
                  <a:gd name="T38" fmla="*/ 5 w 49"/>
                  <a:gd name="T39" fmla="*/ 68 h 91"/>
                  <a:gd name="T40" fmla="*/ 11 w 49"/>
                  <a:gd name="T41" fmla="*/ 70 h 91"/>
                  <a:gd name="T42" fmla="*/ 20 w 49"/>
                  <a:gd name="T43" fmla="*/ 71 h 91"/>
                  <a:gd name="T44" fmla="*/ 30 w 49"/>
                  <a:gd name="T45" fmla="*/ 69 h 91"/>
                  <a:gd name="T46" fmla="*/ 34 w 49"/>
                  <a:gd name="T47" fmla="*/ 62 h 91"/>
                  <a:gd name="T48" fmla="*/ 32 w 49"/>
                  <a:gd name="T49" fmla="*/ 56 h 91"/>
                  <a:gd name="T50" fmla="*/ 22 w 49"/>
                  <a:gd name="T51" fmla="*/ 50 h 91"/>
                  <a:gd name="T52" fmla="*/ 14 w 49"/>
                  <a:gd name="T53" fmla="*/ 47 h 91"/>
                  <a:gd name="T54" fmla="*/ 8 w 49"/>
                  <a:gd name="T55" fmla="*/ 42 h 91"/>
                  <a:gd name="T56" fmla="*/ 4 w 49"/>
                  <a:gd name="T57" fmla="*/ 36 h 91"/>
                  <a:gd name="T58" fmla="*/ 2 w 49"/>
                  <a:gd name="T59" fmla="*/ 28 h 91"/>
                  <a:gd name="T60" fmla="*/ 6 w 49"/>
                  <a:gd name="T61" fmla="*/ 16 h 91"/>
                  <a:gd name="T62" fmla="*/ 20 w 49"/>
                  <a:gd name="T63" fmla="*/ 10 h 91"/>
                  <a:gd name="T64" fmla="*/ 20 w 49"/>
                  <a:gd name="T65" fmla="*/ 4 h 91"/>
                  <a:gd name="T66" fmla="*/ 21 w 49"/>
                  <a:gd name="T67" fmla="*/ 1 h 91"/>
                  <a:gd name="T68" fmla="*/ 24 w 49"/>
                  <a:gd name="T69" fmla="*/ 0 h 91"/>
                  <a:gd name="T70" fmla="*/ 31 w 49"/>
                  <a:gd name="T71" fmla="*/ 0 h 91"/>
                  <a:gd name="T72" fmla="*/ 33 w 49"/>
                  <a:gd name="T73" fmla="*/ 1 h 91"/>
                  <a:gd name="T74" fmla="*/ 34 w 49"/>
                  <a:gd name="T75" fmla="*/ 4 h 91"/>
                  <a:gd name="T76" fmla="*/ 34 w 49"/>
                  <a:gd name="T77" fmla="*/ 9 h 91"/>
                  <a:gd name="T78" fmla="*/ 40 w 49"/>
                  <a:gd name="T79" fmla="*/ 10 h 91"/>
                  <a:gd name="T80" fmla="*/ 44 w 49"/>
                  <a:gd name="T81" fmla="*/ 11 h 91"/>
                  <a:gd name="T82" fmla="*/ 45 w 49"/>
                  <a:gd name="T83" fmla="*/ 13 h 91"/>
                  <a:gd name="T84" fmla="*/ 44 w 49"/>
                  <a:gd name="T85" fmla="*/ 17 h 91"/>
                  <a:gd name="T86" fmla="*/ 43 w 49"/>
                  <a:gd name="T87" fmla="*/ 21 h 91"/>
                  <a:gd name="T88" fmla="*/ 41 w 49"/>
                  <a:gd name="T89" fmla="*/ 22 h 91"/>
                  <a:gd name="T90" fmla="*/ 36 w 49"/>
                  <a:gd name="T91" fmla="*/ 21 h 91"/>
                  <a:gd name="T92" fmla="*/ 29 w 49"/>
                  <a:gd name="T93" fmla="*/ 20 h 91"/>
                  <a:gd name="T94" fmla="*/ 19 w 49"/>
                  <a:gd name="T95" fmla="*/ 22 h 91"/>
                  <a:gd name="T96" fmla="*/ 16 w 49"/>
                  <a:gd name="T97" fmla="*/ 28 h 91"/>
                  <a:gd name="T98" fmla="*/ 19 w 49"/>
                  <a:gd name="T99" fmla="*/ 34 h 91"/>
                  <a:gd name="T100" fmla="*/ 29 w 49"/>
                  <a:gd name="T101" fmla="*/ 39 h 91"/>
                  <a:gd name="T102" fmla="*/ 43 w 49"/>
                  <a:gd name="T103" fmla="*/ 48 h 91"/>
                  <a:gd name="T104" fmla="*/ 49 w 49"/>
                  <a:gd name="T105" fmla="*/ 62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49" h="91">
                    <a:moveTo>
                      <a:pt x="49" y="62"/>
                    </a:moveTo>
                    <a:cubicBezTo>
                      <a:pt x="49" y="65"/>
                      <a:pt x="48" y="67"/>
                      <a:pt x="47" y="70"/>
                    </a:cubicBezTo>
                    <a:cubicBezTo>
                      <a:pt x="47" y="72"/>
                      <a:pt x="45" y="74"/>
                      <a:pt x="44" y="75"/>
                    </a:cubicBezTo>
                    <a:cubicBezTo>
                      <a:pt x="42" y="77"/>
                      <a:pt x="40" y="78"/>
                      <a:pt x="38" y="79"/>
                    </a:cubicBezTo>
                    <a:cubicBezTo>
                      <a:pt x="36" y="80"/>
                      <a:pt x="34" y="81"/>
                      <a:pt x="31" y="82"/>
                    </a:cubicBezTo>
                    <a:cubicBezTo>
                      <a:pt x="31" y="87"/>
                      <a:pt x="31" y="87"/>
                      <a:pt x="31" y="87"/>
                    </a:cubicBezTo>
                    <a:cubicBezTo>
                      <a:pt x="31" y="89"/>
                      <a:pt x="31" y="90"/>
                      <a:pt x="31" y="90"/>
                    </a:cubicBezTo>
                    <a:cubicBezTo>
                      <a:pt x="31" y="91"/>
                      <a:pt x="30" y="91"/>
                      <a:pt x="28" y="91"/>
                    </a:cubicBezTo>
                    <a:cubicBezTo>
                      <a:pt x="21" y="91"/>
                      <a:pt x="21" y="91"/>
                      <a:pt x="21" y="91"/>
                    </a:cubicBezTo>
                    <a:cubicBezTo>
                      <a:pt x="20" y="91"/>
                      <a:pt x="19" y="91"/>
                      <a:pt x="19" y="90"/>
                    </a:cubicBezTo>
                    <a:cubicBezTo>
                      <a:pt x="18" y="90"/>
                      <a:pt x="18" y="88"/>
                      <a:pt x="18" y="87"/>
                    </a:cubicBezTo>
                    <a:cubicBezTo>
                      <a:pt x="18" y="83"/>
                      <a:pt x="18" y="83"/>
                      <a:pt x="18" y="83"/>
                    </a:cubicBezTo>
                    <a:cubicBezTo>
                      <a:pt x="13" y="82"/>
                      <a:pt x="10" y="82"/>
                      <a:pt x="7" y="81"/>
                    </a:cubicBezTo>
                    <a:cubicBezTo>
                      <a:pt x="4" y="80"/>
                      <a:pt x="2" y="79"/>
                      <a:pt x="1" y="78"/>
                    </a:cubicBezTo>
                    <a:cubicBezTo>
                      <a:pt x="0" y="78"/>
                      <a:pt x="0" y="77"/>
                      <a:pt x="0" y="76"/>
                    </a:cubicBezTo>
                    <a:cubicBezTo>
                      <a:pt x="0" y="75"/>
                      <a:pt x="1" y="74"/>
                      <a:pt x="1" y="72"/>
                    </a:cubicBezTo>
                    <a:cubicBezTo>
                      <a:pt x="1" y="71"/>
                      <a:pt x="2" y="70"/>
                      <a:pt x="2" y="69"/>
                    </a:cubicBezTo>
                    <a:cubicBezTo>
                      <a:pt x="2" y="68"/>
                      <a:pt x="3" y="67"/>
                      <a:pt x="3" y="67"/>
                    </a:cubicBezTo>
                    <a:cubicBezTo>
                      <a:pt x="4" y="67"/>
                      <a:pt x="4" y="68"/>
                      <a:pt x="4" y="68"/>
                    </a:cubicBezTo>
                    <a:cubicBezTo>
                      <a:pt x="5" y="68"/>
                      <a:pt x="5" y="68"/>
                      <a:pt x="5" y="68"/>
                    </a:cubicBezTo>
                    <a:cubicBezTo>
                      <a:pt x="7" y="69"/>
                      <a:pt x="8" y="69"/>
                      <a:pt x="11" y="70"/>
                    </a:cubicBezTo>
                    <a:cubicBezTo>
                      <a:pt x="13" y="70"/>
                      <a:pt x="16" y="71"/>
                      <a:pt x="20" y="71"/>
                    </a:cubicBezTo>
                    <a:cubicBezTo>
                      <a:pt x="24" y="71"/>
                      <a:pt x="27" y="70"/>
                      <a:pt x="30" y="69"/>
                    </a:cubicBezTo>
                    <a:cubicBezTo>
                      <a:pt x="33" y="68"/>
                      <a:pt x="34" y="65"/>
                      <a:pt x="34" y="62"/>
                    </a:cubicBezTo>
                    <a:cubicBezTo>
                      <a:pt x="34" y="60"/>
                      <a:pt x="33" y="57"/>
                      <a:pt x="32" y="56"/>
                    </a:cubicBezTo>
                    <a:cubicBezTo>
                      <a:pt x="30" y="54"/>
                      <a:pt x="27" y="52"/>
                      <a:pt x="22" y="50"/>
                    </a:cubicBezTo>
                    <a:cubicBezTo>
                      <a:pt x="19" y="49"/>
                      <a:pt x="17" y="48"/>
                      <a:pt x="14" y="47"/>
                    </a:cubicBezTo>
                    <a:cubicBezTo>
                      <a:pt x="12" y="45"/>
                      <a:pt x="10" y="44"/>
                      <a:pt x="8" y="42"/>
                    </a:cubicBezTo>
                    <a:cubicBezTo>
                      <a:pt x="6" y="41"/>
                      <a:pt x="5" y="39"/>
                      <a:pt x="4" y="36"/>
                    </a:cubicBezTo>
                    <a:cubicBezTo>
                      <a:pt x="3" y="34"/>
                      <a:pt x="2" y="31"/>
                      <a:pt x="2" y="28"/>
                    </a:cubicBezTo>
                    <a:cubicBezTo>
                      <a:pt x="2" y="24"/>
                      <a:pt x="3" y="20"/>
                      <a:pt x="6" y="16"/>
                    </a:cubicBezTo>
                    <a:cubicBezTo>
                      <a:pt x="9" y="13"/>
                      <a:pt x="14" y="11"/>
                      <a:pt x="20" y="10"/>
                    </a:cubicBezTo>
                    <a:cubicBezTo>
                      <a:pt x="20" y="4"/>
                      <a:pt x="20" y="4"/>
                      <a:pt x="20" y="4"/>
                    </a:cubicBezTo>
                    <a:cubicBezTo>
                      <a:pt x="20" y="2"/>
                      <a:pt x="20" y="1"/>
                      <a:pt x="21" y="1"/>
                    </a:cubicBezTo>
                    <a:cubicBezTo>
                      <a:pt x="21" y="0"/>
                      <a:pt x="22" y="0"/>
                      <a:pt x="24" y="0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32" y="0"/>
                      <a:pt x="33" y="0"/>
                      <a:pt x="33" y="1"/>
                    </a:cubicBezTo>
                    <a:cubicBezTo>
                      <a:pt x="33" y="1"/>
                      <a:pt x="34" y="2"/>
                      <a:pt x="34" y="4"/>
                    </a:cubicBezTo>
                    <a:cubicBezTo>
                      <a:pt x="34" y="9"/>
                      <a:pt x="34" y="9"/>
                      <a:pt x="34" y="9"/>
                    </a:cubicBezTo>
                    <a:cubicBezTo>
                      <a:pt x="36" y="9"/>
                      <a:pt x="38" y="10"/>
                      <a:pt x="40" y="10"/>
                    </a:cubicBezTo>
                    <a:cubicBezTo>
                      <a:pt x="42" y="10"/>
                      <a:pt x="43" y="11"/>
                      <a:pt x="44" y="11"/>
                    </a:cubicBezTo>
                    <a:cubicBezTo>
                      <a:pt x="45" y="11"/>
                      <a:pt x="45" y="12"/>
                      <a:pt x="45" y="13"/>
                    </a:cubicBezTo>
                    <a:cubicBezTo>
                      <a:pt x="45" y="14"/>
                      <a:pt x="45" y="16"/>
                      <a:pt x="44" y="17"/>
                    </a:cubicBezTo>
                    <a:cubicBezTo>
                      <a:pt x="44" y="18"/>
                      <a:pt x="44" y="19"/>
                      <a:pt x="43" y="21"/>
                    </a:cubicBezTo>
                    <a:cubicBezTo>
                      <a:pt x="42" y="22"/>
                      <a:pt x="42" y="22"/>
                      <a:pt x="41" y="22"/>
                    </a:cubicBezTo>
                    <a:cubicBezTo>
                      <a:pt x="40" y="22"/>
                      <a:pt x="38" y="21"/>
                      <a:pt x="36" y="21"/>
                    </a:cubicBezTo>
                    <a:cubicBezTo>
                      <a:pt x="33" y="20"/>
                      <a:pt x="31" y="20"/>
                      <a:pt x="29" y="20"/>
                    </a:cubicBezTo>
                    <a:cubicBezTo>
                      <a:pt x="24" y="20"/>
                      <a:pt x="21" y="21"/>
                      <a:pt x="19" y="22"/>
                    </a:cubicBezTo>
                    <a:cubicBezTo>
                      <a:pt x="17" y="24"/>
                      <a:pt x="16" y="25"/>
                      <a:pt x="16" y="28"/>
                    </a:cubicBezTo>
                    <a:cubicBezTo>
                      <a:pt x="16" y="30"/>
                      <a:pt x="17" y="32"/>
                      <a:pt x="19" y="34"/>
                    </a:cubicBezTo>
                    <a:cubicBezTo>
                      <a:pt x="21" y="35"/>
                      <a:pt x="24" y="37"/>
                      <a:pt x="29" y="39"/>
                    </a:cubicBezTo>
                    <a:cubicBezTo>
                      <a:pt x="35" y="41"/>
                      <a:pt x="40" y="44"/>
                      <a:pt x="43" y="48"/>
                    </a:cubicBezTo>
                    <a:cubicBezTo>
                      <a:pt x="47" y="52"/>
                      <a:pt x="49" y="56"/>
                      <a:pt x="49" y="62"/>
                    </a:cubicBez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138" name="图片 13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27784" y="1010556"/>
              <a:ext cx="371171" cy="391508"/>
            </a:xfrm>
            <a:prstGeom prst="rect">
              <a:avLst/>
            </a:prstGeom>
            <a:effectLst/>
          </p:spPr>
        </p:pic>
        <p:pic>
          <p:nvPicPr>
            <p:cNvPr id="139" name="图片 13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09560" y="680286"/>
              <a:ext cx="566820" cy="597878"/>
            </a:xfrm>
            <a:prstGeom prst="rect">
              <a:avLst/>
            </a:prstGeom>
            <a:effectLst/>
          </p:spPr>
        </p:pic>
      </p:grpSp>
      <p:graphicFrame>
        <p:nvGraphicFramePr>
          <p:cNvPr id="54" name="图示 53"/>
          <p:cNvGraphicFramePr/>
          <p:nvPr/>
        </p:nvGraphicFramePr>
        <p:xfrm>
          <a:off x="1925070" y="958719"/>
          <a:ext cx="5320086" cy="35467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5" name="矩形 91"/>
          <p:cNvSpPr>
            <a:spLocks noChangeArrowheads="1"/>
          </p:cNvSpPr>
          <p:nvPr/>
        </p:nvSpPr>
        <p:spPr bwMode="auto">
          <a:xfrm>
            <a:off x="1442846" y="3462666"/>
            <a:ext cx="2020475" cy="784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defTabSz="685800">
              <a:lnSpc>
                <a:spcPct val="150000"/>
              </a:lnSpc>
              <a:defRPr/>
            </a:pP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rPr>
              <a:t>RAPIDPPT differs from the traditional production model, and create a new PPT experience.</a:t>
            </a:r>
            <a:endParaRPr lang="en-US" altLang="zh-CN" sz="1000" dirty="0">
              <a:solidFill>
                <a:prstClr val="black">
                  <a:lumMod val="85000"/>
                  <a:lumOff val="15000"/>
                </a:prstClr>
              </a:solidFill>
              <a:latin typeface="Arial" panose="020B0604020202020204" pitchFamily="34" charset="0"/>
            </a:endParaRPr>
          </a:p>
        </p:txBody>
      </p:sp>
      <p:sp>
        <p:nvSpPr>
          <p:cNvPr id="56" name="矩形 91"/>
          <p:cNvSpPr>
            <a:spLocks noChangeArrowheads="1"/>
          </p:cNvSpPr>
          <p:nvPr/>
        </p:nvSpPr>
        <p:spPr bwMode="auto">
          <a:xfrm>
            <a:off x="1470386" y="1192017"/>
            <a:ext cx="1966432" cy="757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defTabSz="685800">
              <a:lnSpc>
                <a:spcPct val="150000"/>
              </a:lnSpc>
              <a:defRPr/>
            </a:pP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拥有国内顶尖的</a:t>
            </a: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制作技术、顶级的</a:t>
            </a: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设计团队，坚持精益求精、拒绝平庸的做事精神</a:t>
            </a:r>
            <a:endParaRPr lang="en-US" altLang="zh-CN" sz="1000" dirty="0">
              <a:solidFill>
                <a:prstClr val="black">
                  <a:lumMod val="85000"/>
                  <a:lumOff val="15000"/>
                </a:prstClr>
              </a:solidFill>
              <a:latin typeface="Arial" panose="020B0604020202020204" pitchFamily="34" charset="0"/>
            </a:endParaRPr>
          </a:p>
        </p:txBody>
      </p:sp>
      <p:sp>
        <p:nvSpPr>
          <p:cNvPr id="57" name="矩形 91"/>
          <p:cNvSpPr>
            <a:spLocks noChangeArrowheads="1"/>
          </p:cNvSpPr>
          <p:nvPr/>
        </p:nvSpPr>
        <p:spPr bwMode="auto">
          <a:xfrm>
            <a:off x="5896905" y="1192017"/>
            <a:ext cx="1966432" cy="757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帮助您实现美观、精致、严谨、动感的</a:t>
            </a: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展示效果，让您的</a:t>
            </a: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创造卓越价值</a:t>
            </a:r>
            <a:endParaRPr lang="zh-CN" altLang="en-US" sz="1000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8" name="矩形 91"/>
          <p:cNvSpPr>
            <a:spLocks noChangeArrowheads="1"/>
          </p:cNvSpPr>
          <p:nvPr/>
        </p:nvSpPr>
        <p:spPr bwMode="auto">
          <a:xfrm>
            <a:off x="5896905" y="3462666"/>
            <a:ext cx="1966432" cy="784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defTabSz="685800">
              <a:lnSpc>
                <a:spcPct val="150000"/>
              </a:lnSpc>
              <a:defRPr/>
            </a:pP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rPr>
              <a:t>5years of making professional PPT, 500 case studies for the classical PPT.</a:t>
            </a:r>
            <a:endParaRPr lang="en-US" altLang="zh-CN" sz="1000" dirty="0">
              <a:solidFill>
                <a:prstClr val="black">
                  <a:lumMod val="85000"/>
                  <a:lumOff val="15000"/>
                </a:prstClr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2003426" y="331190"/>
            <a:ext cx="11168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5400" b="1" spc="-110">
                <a:solidFill>
                  <a:srgbClr val="3050AB"/>
                </a:solidFill>
                <a:latin typeface="NanLiHei_Eurostile" panose="02010600030101010101" pitchFamily="2" charset="-122"/>
                <a:ea typeface="NanLiHei_Eurostile" panose="02010600030101010101" pitchFamily="2" charset="-122"/>
              </a:defRPr>
            </a:lvl1pPr>
          </a:lstStyle>
          <a:p>
            <a:pPr algn="just" defTabSz="685800"/>
            <a:r>
              <a:rPr lang="en-US" altLang="zh-CN" sz="1400" spc="0" dirty="0">
                <a:solidFill>
                  <a:srgbClr val="F06627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Add a title</a:t>
            </a:r>
            <a:endParaRPr lang="zh-CN" altLang="en-US" sz="1400" spc="0" dirty="0">
              <a:solidFill>
                <a:srgbClr val="F06627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52703" y="302181"/>
            <a:ext cx="15135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5400" b="1" spc="-110">
                <a:solidFill>
                  <a:srgbClr val="3050AB"/>
                </a:solidFill>
                <a:latin typeface="NanLiHei_Eurostile" panose="02010600030101010101" pitchFamily="2" charset="-122"/>
                <a:ea typeface="NanLiHei_Eurostile" panose="02010600030101010101" pitchFamily="2" charset="-122"/>
              </a:defRPr>
            </a:lvl1pPr>
          </a:lstStyle>
          <a:p>
            <a:pPr defTabSz="685800"/>
            <a:r>
              <a:rPr lang="en-US" altLang="zh-CN" sz="1400" spc="100" dirty="0">
                <a:solidFill>
                  <a:srgbClr val="F06627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2.</a:t>
            </a:r>
            <a:r>
              <a:rPr lang="zh-CN" altLang="en-US" sz="1400" spc="100" dirty="0">
                <a:solidFill>
                  <a:srgbClr val="F06627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点击添加标题</a:t>
            </a:r>
            <a:endParaRPr lang="zh-CN" altLang="en-US" sz="1400" spc="100" dirty="0">
              <a:solidFill>
                <a:srgbClr val="F06627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12" name="Group 4"/>
          <p:cNvGrpSpPr>
            <a:grpSpLocks noChangeAspect="1"/>
          </p:cNvGrpSpPr>
          <p:nvPr/>
        </p:nvGrpSpPr>
        <p:grpSpPr bwMode="auto">
          <a:xfrm rot="16200000" flipH="1">
            <a:off x="8751250" y="266103"/>
            <a:ext cx="409547" cy="390889"/>
            <a:chOff x="0" y="60"/>
            <a:chExt cx="439" cy="419"/>
          </a:xfrm>
          <a:gradFill flip="none" rotWithShape="1">
            <a:gsLst>
              <a:gs pos="31000">
                <a:srgbClr val="D74B56"/>
              </a:gs>
              <a:gs pos="67000">
                <a:srgbClr val="3FACD9"/>
              </a:gs>
            </a:gsLst>
            <a:lin ang="0" scaled="1"/>
            <a:tileRect/>
          </a:gradFill>
        </p:grpSpPr>
        <p:sp>
          <p:nvSpPr>
            <p:cNvPr id="13" name="Freeform 5"/>
            <p:cNvSpPr/>
            <p:nvPr/>
          </p:nvSpPr>
          <p:spPr bwMode="auto">
            <a:xfrm>
              <a:off x="0" y="60"/>
              <a:ext cx="297" cy="419"/>
            </a:xfrm>
            <a:custGeom>
              <a:avLst/>
              <a:gdLst>
                <a:gd name="T0" fmla="*/ 297 w 297"/>
                <a:gd name="T1" fmla="*/ 0 h 419"/>
                <a:gd name="T2" fmla="*/ 143 w 297"/>
                <a:gd name="T3" fmla="*/ 0 h 419"/>
                <a:gd name="T4" fmla="*/ 0 w 297"/>
                <a:gd name="T5" fmla="*/ 419 h 419"/>
                <a:gd name="T6" fmla="*/ 155 w 297"/>
                <a:gd name="T7" fmla="*/ 419 h 419"/>
                <a:gd name="T8" fmla="*/ 297 w 297"/>
                <a:gd name="T9" fmla="*/ 0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7" h="419">
                  <a:moveTo>
                    <a:pt x="297" y="0"/>
                  </a:moveTo>
                  <a:lnTo>
                    <a:pt x="143" y="0"/>
                  </a:lnTo>
                  <a:lnTo>
                    <a:pt x="0" y="419"/>
                  </a:lnTo>
                  <a:lnTo>
                    <a:pt x="155" y="419"/>
                  </a:lnTo>
                  <a:lnTo>
                    <a:pt x="29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" name="Freeform 6"/>
            <p:cNvSpPr/>
            <p:nvPr/>
          </p:nvSpPr>
          <p:spPr bwMode="auto">
            <a:xfrm>
              <a:off x="143" y="60"/>
              <a:ext cx="296" cy="419"/>
            </a:xfrm>
            <a:custGeom>
              <a:avLst/>
              <a:gdLst>
                <a:gd name="T0" fmla="*/ 0 w 296"/>
                <a:gd name="T1" fmla="*/ 0 h 419"/>
                <a:gd name="T2" fmla="*/ 154 w 296"/>
                <a:gd name="T3" fmla="*/ 0 h 419"/>
                <a:gd name="T4" fmla="*/ 296 w 296"/>
                <a:gd name="T5" fmla="*/ 419 h 419"/>
                <a:gd name="T6" fmla="*/ 142 w 296"/>
                <a:gd name="T7" fmla="*/ 419 h 419"/>
                <a:gd name="T8" fmla="*/ 0 w 296"/>
                <a:gd name="T9" fmla="*/ 0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6" h="419">
                  <a:moveTo>
                    <a:pt x="0" y="0"/>
                  </a:moveTo>
                  <a:lnTo>
                    <a:pt x="154" y="0"/>
                  </a:lnTo>
                  <a:lnTo>
                    <a:pt x="296" y="419"/>
                  </a:lnTo>
                  <a:lnTo>
                    <a:pt x="142" y="419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sp>
        <p:nvSpPr>
          <p:cNvPr id="15" name="文本框 14"/>
          <p:cNvSpPr txBox="1"/>
          <p:nvPr/>
        </p:nvSpPr>
        <p:spPr>
          <a:xfrm rot="1087809" flipH="1">
            <a:off x="8703065" y="433852"/>
            <a:ext cx="516488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600" b="0" spc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685800"/>
            <a:r>
              <a:rPr lang="en-US" altLang="zh-CN" sz="500" spc="30" dirty="0">
                <a:solidFill>
                  <a:prstClr val="white"/>
                </a:solidFill>
              </a:rPr>
              <a:t>rapidesign</a:t>
            </a:r>
            <a:endParaRPr lang="zh-CN" altLang="en-US" sz="500" spc="30" dirty="0">
              <a:solidFill>
                <a:prstClr val="white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 rot="20391286" flipH="1">
            <a:off x="8762225" y="287728"/>
            <a:ext cx="442750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600" b="0" spc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685800"/>
            <a:r>
              <a:rPr lang="en-US" altLang="zh-CN" sz="500" dirty="0">
                <a:solidFill>
                  <a:prstClr val="white"/>
                </a:solidFill>
              </a:rPr>
              <a:t>shanghai</a:t>
            </a:r>
            <a:endParaRPr lang="zh-CN" altLang="en-US" sz="500" dirty="0">
              <a:solidFill>
                <a:prstClr val="white"/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4105837" y="4877016"/>
            <a:ext cx="932327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200" b="1" spc="-110">
                <a:solidFill>
                  <a:schemeClr val="bg1">
                    <a:alpha val="81000"/>
                  </a:schemeClr>
                </a:solidFill>
                <a:latin typeface="NanLiHei_Eurostile" panose="02010600030101010101" pitchFamily="2" charset="-122"/>
                <a:ea typeface="NanLiHei_Eurostile" panose="02010600030101010101" pitchFamily="2" charset="-122"/>
              </a:defRPr>
            </a:lvl1pPr>
          </a:lstStyle>
          <a:p>
            <a:pPr algn="dist" defTabSz="685800"/>
            <a:r>
              <a:rPr lang="en-US" altLang="zh-CN" sz="500" b="0" spc="60" dirty="0">
                <a:solidFill>
                  <a:srgbClr val="E7E6E6">
                    <a:lumMod val="5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www.rapidppt.com</a:t>
            </a:r>
            <a:endParaRPr lang="zh-CN" altLang="en-US" sz="500" b="0" spc="60" dirty="0">
              <a:solidFill>
                <a:srgbClr val="E7E6E6">
                  <a:lumMod val="5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40" name="组合 139"/>
          <p:cNvGrpSpPr/>
          <p:nvPr/>
        </p:nvGrpSpPr>
        <p:grpSpPr>
          <a:xfrm>
            <a:off x="281942" y="184428"/>
            <a:ext cx="374040" cy="362984"/>
            <a:chOff x="777437" y="680286"/>
            <a:chExt cx="3668437" cy="3560001"/>
          </a:xfrm>
        </p:grpSpPr>
        <p:grpSp>
          <p:nvGrpSpPr>
            <p:cNvPr id="97" name="组合 96"/>
            <p:cNvGrpSpPr/>
            <p:nvPr/>
          </p:nvGrpSpPr>
          <p:grpSpPr>
            <a:xfrm>
              <a:off x="777437" y="1437297"/>
              <a:ext cx="3668437" cy="2802990"/>
              <a:chOff x="747642" y="1750793"/>
              <a:chExt cx="3517036" cy="2687307"/>
            </a:xfrm>
            <a:effectLst/>
          </p:grpSpPr>
          <p:sp>
            <p:nvSpPr>
              <p:cNvPr id="98" name="Freeform 5"/>
              <p:cNvSpPr/>
              <p:nvPr/>
            </p:nvSpPr>
            <p:spPr bwMode="auto">
              <a:xfrm>
                <a:off x="747642" y="1750793"/>
                <a:ext cx="3517036" cy="2687307"/>
              </a:xfrm>
              <a:custGeom>
                <a:avLst/>
                <a:gdLst>
                  <a:gd name="T0" fmla="*/ 840 w 876"/>
                  <a:gd name="T1" fmla="*/ 318 h 669"/>
                  <a:gd name="T2" fmla="*/ 832 w 876"/>
                  <a:gd name="T3" fmla="*/ 318 h 669"/>
                  <a:gd name="T4" fmla="*/ 781 w 876"/>
                  <a:gd name="T5" fmla="*/ 304 h 669"/>
                  <a:gd name="T6" fmla="*/ 768 w 876"/>
                  <a:gd name="T7" fmla="*/ 274 h 669"/>
                  <a:gd name="T8" fmla="*/ 768 w 876"/>
                  <a:gd name="T9" fmla="*/ 271 h 669"/>
                  <a:gd name="T10" fmla="*/ 763 w 876"/>
                  <a:gd name="T11" fmla="*/ 235 h 669"/>
                  <a:gd name="T12" fmla="*/ 763 w 876"/>
                  <a:gd name="T13" fmla="*/ 234 h 669"/>
                  <a:gd name="T14" fmla="*/ 763 w 876"/>
                  <a:gd name="T15" fmla="*/ 234 h 669"/>
                  <a:gd name="T16" fmla="*/ 761 w 876"/>
                  <a:gd name="T17" fmla="*/ 226 h 669"/>
                  <a:gd name="T18" fmla="*/ 765 w 876"/>
                  <a:gd name="T19" fmla="*/ 189 h 669"/>
                  <a:gd name="T20" fmla="*/ 789 w 876"/>
                  <a:gd name="T21" fmla="*/ 129 h 669"/>
                  <a:gd name="T22" fmla="*/ 767 w 876"/>
                  <a:gd name="T23" fmla="*/ 103 h 669"/>
                  <a:gd name="T24" fmla="*/ 725 w 876"/>
                  <a:gd name="T25" fmla="*/ 113 h 669"/>
                  <a:gd name="T26" fmla="*/ 690 w 876"/>
                  <a:gd name="T27" fmla="*/ 105 h 669"/>
                  <a:gd name="T28" fmla="*/ 608 w 876"/>
                  <a:gd name="T29" fmla="*/ 55 h 669"/>
                  <a:gd name="T30" fmla="*/ 569 w 876"/>
                  <a:gd name="T31" fmla="*/ 40 h 669"/>
                  <a:gd name="T32" fmla="*/ 270 w 876"/>
                  <a:gd name="T33" fmla="*/ 13 h 669"/>
                  <a:gd name="T34" fmla="*/ 142 w 876"/>
                  <a:gd name="T35" fmla="*/ 63 h 669"/>
                  <a:gd name="T36" fmla="*/ 141 w 876"/>
                  <a:gd name="T37" fmla="*/ 64 h 669"/>
                  <a:gd name="T38" fmla="*/ 96 w 876"/>
                  <a:gd name="T39" fmla="*/ 103 h 669"/>
                  <a:gd name="T40" fmla="*/ 67 w 876"/>
                  <a:gd name="T41" fmla="*/ 108 h 669"/>
                  <a:gd name="T42" fmla="*/ 23 w 876"/>
                  <a:gd name="T43" fmla="*/ 75 h 669"/>
                  <a:gd name="T44" fmla="*/ 4 w 876"/>
                  <a:gd name="T45" fmla="*/ 82 h 669"/>
                  <a:gd name="T46" fmla="*/ 43 w 876"/>
                  <a:gd name="T47" fmla="*/ 141 h 669"/>
                  <a:gd name="T48" fmla="*/ 48 w 876"/>
                  <a:gd name="T49" fmla="*/ 167 h 669"/>
                  <a:gd name="T50" fmla="*/ 33 w 876"/>
                  <a:gd name="T51" fmla="*/ 199 h 669"/>
                  <a:gd name="T52" fmla="*/ 33 w 876"/>
                  <a:gd name="T53" fmla="*/ 200 h 669"/>
                  <a:gd name="T54" fmla="*/ 15 w 876"/>
                  <a:gd name="T55" fmla="*/ 401 h 669"/>
                  <a:gd name="T56" fmla="*/ 22 w 876"/>
                  <a:gd name="T57" fmla="*/ 435 h 669"/>
                  <a:gd name="T58" fmla="*/ 85 w 876"/>
                  <a:gd name="T59" fmla="*/ 572 h 669"/>
                  <a:gd name="T60" fmla="*/ 89 w 876"/>
                  <a:gd name="T61" fmla="*/ 643 h 669"/>
                  <a:gd name="T62" fmla="*/ 117 w 876"/>
                  <a:gd name="T63" fmla="*/ 669 h 669"/>
                  <a:gd name="T64" fmla="*/ 176 w 876"/>
                  <a:gd name="T65" fmla="*/ 669 h 669"/>
                  <a:gd name="T66" fmla="*/ 208 w 876"/>
                  <a:gd name="T67" fmla="*/ 649 h 669"/>
                  <a:gd name="T68" fmla="*/ 211 w 876"/>
                  <a:gd name="T69" fmla="*/ 642 h 669"/>
                  <a:gd name="T70" fmla="*/ 243 w 876"/>
                  <a:gd name="T71" fmla="*/ 627 h 669"/>
                  <a:gd name="T72" fmla="*/ 245 w 876"/>
                  <a:gd name="T73" fmla="*/ 627 h 669"/>
                  <a:gd name="T74" fmla="*/ 525 w 876"/>
                  <a:gd name="T75" fmla="*/ 635 h 669"/>
                  <a:gd name="T76" fmla="*/ 527 w 876"/>
                  <a:gd name="T77" fmla="*/ 635 h 669"/>
                  <a:gd name="T78" fmla="*/ 537 w 876"/>
                  <a:gd name="T79" fmla="*/ 640 h 669"/>
                  <a:gd name="T80" fmla="*/ 548 w 876"/>
                  <a:gd name="T81" fmla="*/ 657 h 669"/>
                  <a:gd name="T82" fmla="*/ 568 w 876"/>
                  <a:gd name="T83" fmla="*/ 669 h 669"/>
                  <a:gd name="T84" fmla="*/ 661 w 876"/>
                  <a:gd name="T85" fmla="*/ 669 h 669"/>
                  <a:gd name="T86" fmla="*/ 676 w 876"/>
                  <a:gd name="T87" fmla="*/ 650 h 669"/>
                  <a:gd name="T88" fmla="*/ 669 w 876"/>
                  <a:gd name="T89" fmla="*/ 628 h 669"/>
                  <a:gd name="T90" fmla="*/ 683 w 876"/>
                  <a:gd name="T91" fmla="*/ 583 h 669"/>
                  <a:gd name="T92" fmla="*/ 715 w 876"/>
                  <a:gd name="T93" fmla="*/ 548 h 669"/>
                  <a:gd name="T94" fmla="*/ 783 w 876"/>
                  <a:gd name="T95" fmla="*/ 536 h 669"/>
                  <a:gd name="T96" fmla="*/ 784 w 876"/>
                  <a:gd name="T97" fmla="*/ 536 h 669"/>
                  <a:gd name="T98" fmla="*/ 802 w 876"/>
                  <a:gd name="T99" fmla="*/ 511 h 669"/>
                  <a:gd name="T100" fmla="*/ 785 w 876"/>
                  <a:gd name="T101" fmla="*/ 466 h 669"/>
                  <a:gd name="T102" fmla="*/ 831 w 876"/>
                  <a:gd name="T103" fmla="*/ 452 h 669"/>
                  <a:gd name="T104" fmla="*/ 855 w 876"/>
                  <a:gd name="T105" fmla="*/ 426 h 669"/>
                  <a:gd name="T106" fmla="*/ 871 w 876"/>
                  <a:gd name="T107" fmla="*/ 354 h 669"/>
                  <a:gd name="T108" fmla="*/ 840 w 876"/>
                  <a:gd name="T109" fmla="*/ 318 h 6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876" h="669">
                    <a:moveTo>
                      <a:pt x="840" y="318"/>
                    </a:moveTo>
                    <a:cubicBezTo>
                      <a:pt x="832" y="318"/>
                      <a:pt x="832" y="318"/>
                      <a:pt x="832" y="318"/>
                    </a:cubicBezTo>
                    <a:cubicBezTo>
                      <a:pt x="808" y="320"/>
                      <a:pt x="793" y="318"/>
                      <a:pt x="781" y="304"/>
                    </a:cubicBezTo>
                    <a:cubicBezTo>
                      <a:pt x="774" y="296"/>
                      <a:pt x="769" y="285"/>
                      <a:pt x="768" y="274"/>
                    </a:cubicBezTo>
                    <a:cubicBezTo>
                      <a:pt x="768" y="271"/>
                      <a:pt x="768" y="271"/>
                      <a:pt x="768" y="271"/>
                    </a:cubicBezTo>
                    <a:cubicBezTo>
                      <a:pt x="767" y="259"/>
                      <a:pt x="766" y="247"/>
                      <a:pt x="763" y="235"/>
                    </a:cubicBezTo>
                    <a:cubicBezTo>
                      <a:pt x="763" y="234"/>
                      <a:pt x="763" y="234"/>
                      <a:pt x="763" y="234"/>
                    </a:cubicBezTo>
                    <a:cubicBezTo>
                      <a:pt x="763" y="234"/>
                      <a:pt x="763" y="234"/>
                      <a:pt x="763" y="234"/>
                    </a:cubicBezTo>
                    <a:cubicBezTo>
                      <a:pt x="763" y="231"/>
                      <a:pt x="762" y="229"/>
                      <a:pt x="761" y="226"/>
                    </a:cubicBezTo>
                    <a:cubicBezTo>
                      <a:pt x="758" y="213"/>
                      <a:pt x="760" y="200"/>
                      <a:pt x="765" y="189"/>
                    </a:cubicBezTo>
                    <a:cubicBezTo>
                      <a:pt x="789" y="129"/>
                      <a:pt x="789" y="129"/>
                      <a:pt x="789" y="129"/>
                    </a:cubicBezTo>
                    <a:cubicBezTo>
                      <a:pt x="795" y="115"/>
                      <a:pt x="782" y="100"/>
                      <a:pt x="767" y="103"/>
                    </a:cubicBezTo>
                    <a:cubicBezTo>
                      <a:pt x="725" y="113"/>
                      <a:pt x="725" y="113"/>
                      <a:pt x="725" y="113"/>
                    </a:cubicBezTo>
                    <a:cubicBezTo>
                      <a:pt x="712" y="116"/>
                      <a:pt x="699" y="113"/>
                      <a:pt x="690" y="105"/>
                    </a:cubicBezTo>
                    <a:cubicBezTo>
                      <a:pt x="667" y="83"/>
                      <a:pt x="639" y="66"/>
                      <a:pt x="608" y="55"/>
                    </a:cubicBezTo>
                    <a:cubicBezTo>
                      <a:pt x="569" y="40"/>
                      <a:pt x="569" y="40"/>
                      <a:pt x="569" y="40"/>
                    </a:cubicBezTo>
                    <a:cubicBezTo>
                      <a:pt x="481" y="9"/>
                      <a:pt x="361" y="0"/>
                      <a:pt x="270" y="13"/>
                    </a:cubicBezTo>
                    <a:cubicBezTo>
                      <a:pt x="224" y="20"/>
                      <a:pt x="180" y="37"/>
                      <a:pt x="142" y="63"/>
                    </a:cubicBezTo>
                    <a:cubicBezTo>
                      <a:pt x="141" y="64"/>
                      <a:pt x="141" y="64"/>
                      <a:pt x="141" y="64"/>
                    </a:cubicBezTo>
                    <a:cubicBezTo>
                      <a:pt x="125" y="76"/>
                      <a:pt x="109" y="88"/>
                      <a:pt x="96" y="103"/>
                    </a:cubicBezTo>
                    <a:cubicBezTo>
                      <a:pt x="88" y="110"/>
                      <a:pt x="77" y="113"/>
                      <a:pt x="67" y="108"/>
                    </a:cubicBezTo>
                    <a:cubicBezTo>
                      <a:pt x="52" y="102"/>
                      <a:pt x="34" y="91"/>
                      <a:pt x="23" y="75"/>
                    </a:cubicBezTo>
                    <a:cubicBezTo>
                      <a:pt x="17" y="65"/>
                      <a:pt x="3" y="71"/>
                      <a:pt x="4" y="82"/>
                    </a:cubicBezTo>
                    <a:cubicBezTo>
                      <a:pt x="7" y="100"/>
                      <a:pt x="17" y="121"/>
                      <a:pt x="43" y="141"/>
                    </a:cubicBezTo>
                    <a:cubicBezTo>
                      <a:pt x="51" y="148"/>
                      <a:pt x="53" y="159"/>
                      <a:pt x="48" y="167"/>
                    </a:cubicBezTo>
                    <a:cubicBezTo>
                      <a:pt x="43" y="177"/>
                      <a:pt x="38" y="188"/>
                      <a:pt x="33" y="199"/>
                    </a:cubicBezTo>
                    <a:cubicBezTo>
                      <a:pt x="33" y="200"/>
                      <a:pt x="33" y="200"/>
                      <a:pt x="33" y="200"/>
                    </a:cubicBezTo>
                    <a:cubicBezTo>
                      <a:pt x="7" y="264"/>
                      <a:pt x="0" y="334"/>
                      <a:pt x="15" y="401"/>
                    </a:cubicBezTo>
                    <a:cubicBezTo>
                      <a:pt x="22" y="435"/>
                      <a:pt x="22" y="435"/>
                      <a:pt x="22" y="435"/>
                    </a:cubicBezTo>
                    <a:cubicBezTo>
                      <a:pt x="31" y="479"/>
                      <a:pt x="51" y="539"/>
                      <a:pt x="85" y="572"/>
                    </a:cubicBezTo>
                    <a:cubicBezTo>
                      <a:pt x="89" y="643"/>
                      <a:pt x="89" y="643"/>
                      <a:pt x="89" y="643"/>
                    </a:cubicBezTo>
                    <a:cubicBezTo>
                      <a:pt x="90" y="657"/>
                      <a:pt x="102" y="669"/>
                      <a:pt x="117" y="669"/>
                    </a:cubicBezTo>
                    <a:cubicBezTo>
                      <a:pt x="176" y="669"/>
                      <a:pt x="176" y="669"/>
                      <a:pt x="176" y="669"/>
                    </a:cubicBezTo>
                    <a:cubicBezTo>
                      <a:pt x="190" y="669"/>
                      <a:pt x="202" y="661"/>
                      <a:pt x="208" y="649"/>
                    </a:cubicBezTo>
                    <a:cubicBezTo>
                      <a:pt x="211" y="642"/>
                      <a:pt x="211" y="642"/>
                      <a:pt x="211" y="642"/>
                    </a:cubicBezTo>
                    <a:cubicBezTo>
                      <a:pt x="217" y="630"/>
                      <a:pt x="230" y="623"/>
                      <a:pt x="243" y="627"/>
                    </a:cubicBezTo>
                    <a:cubicBezTo>
                      <a:pt x="245" y="627"/>
                      <a:pt x="245" y="627"/>
                      <a:pt x="245" y="627"/>
                    </a:cubicBezTo>
                    <a:cubicBezTo>
                      <a:pt x="322" y="648"/>
                      <a:pt x="448" y="651"/>
                      <a:pt x="525" y="635"/>
                    </a:cubicBezTo>
                    <a:cubicBezTo>
                      <a:pt x="527" y="635"/>
                      <a:pt x="527" y="635"/>
                      <a:pt x="527" y="635"/>
                    </a:cubicBezTo>
                    <a:cubicBezTo>
                      <a:pt x="531" y="634"/>
                      <a:pt x="535" y="636"/>
                      <a:pt x="537" y="640"/>
                    </a:cubicBezTo>
                    <a:cubicBezTo>
                      <a:pt x="548" y="657"/>
                      <a:pt x="548" y="657"/>
                      <a:pt x="548" y="657"/>
                    </a:cubicBezTo>
                    <a:cubicBezTo>
                      <a:pt x="552" y="665"/>
                      <a:pt x="560" y="669"/>
                      <a:pt x="568" y="669"/>
                    </a:cubicBezTo>
                    <a:cubicBezTo>
                      <a:pt x="661" y="669"/>
                      <a:pt x="661" y="669"/>
                      <a:pt x="661" y="669"/>
                    </a:cubicBezTo>
                    <a:cubicBezTo>
                      <a:pt x="671" y="669"/>
                      <a:pt x="678" y="659"/>
                      <a:pt x="676" y="650"/>
                    </a:cubicBezTo>
                    <a:cubicBezTo>
                      <a:pt x="669" y="628"/>
                      <a:pt x="669" y="628"/>
                      <a:pt x="669" y="628"/>
                    </a:cubicBezTo>
                    <a:cubicBezTo>
                      <a:pt x="665" y="611"/>
                      <a:pt x="670" y="594"/>
                      <a:pt x="683" y="583"/>
                    </a:cubicBezTo>
                    <a:cubicBezTo>
                      <a:pt x="695" y="573"/>
                      <a:pt x="706" y="561"/>
                      <a:pt x="715" y="548"/>
                    </a:cubicBezTo>
                    <a:cubicBezTo>
                      <a:pt x="737" y="539"/>
                      <a:pt x="760" y="535"/>
                      <a:pt x="783" y="536"/>
                    </a:cubicBezTo>
                    <a:cubicBezTo>
                      <a:pt x="784" y="536"/>
                      <a:pt x="784" y="536"/>
                      <a:pt x="784" y="536"/>
                    </a:cubicBezTo>
                    <a:cubicBezTo>
                      <a:pt x="797" y="537"/>
                      <a:pt x="807" y="524"/>
                      <a:pt x="802" y="511"/>
                    </a:cubicBezTo>
                    <a:cubicBezTo>
                      <a:pt x="785" y="466"/>
                      <a:pt x="785" y="466"/>
                      <a:pt x="785" y="466"/>
                    </a:cubicBezTo>
                    <a:cubicBezTo>
                      <a:pt x="831" y="452"/>
                      <a:pt x="831" y="452"/>
                      <a:pt x="831" y="452"/>
                    </a:cubicBezTo>
                    <a:cubicBezTo>
                      <a:pt x="843" y="448"/>
                      <a:pt x="852" y="438"/>
                      <a:pt x="855" y="426"/>
                    </a:cubicBezTo>
                    <a:cubicBezTo>
                      <a:pt x="871" y="354"/>
                      <a:pt x="871" y="354"/>
                      <a:pt x="871" y="354"/>
                    </a:cubicBezTo>
                    <a:cubicBezTo>
                      <a:pt x="876" y="334"/>
                      <a:pt x="860" y="316"/>
                      <a:pt x="840" y="318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99" name="Freeform 6"/>
              <p:cNvSpPr/>
              <p:nvPr/>
            </p:nvSpPr>
            <p:spPr bwMode="auto">
              <a:xfrm>
                <a:off x="3216509" y="2614388"/>
                <a:ext cx="1048169" cy="1410540"/>
              </a:xfrm>
              <a:custGeom>
                <a:avLst/>
                <a:gdLst>
                  <a:gd name="T0" fmla="*/ 29 w 261"/>
                  <a:gd name="T1" fmla="*/ 112 h 351"/>
                  <a:gd name="T2" fmla="*/ 20 w 261"/>
                  <a:gd name="T3" fmla="*/ 118 h 351"/>
                  <a:gd name="T4" fmla="*/ 9 w 261"/>
                  <a:gd name="T5" fmla="*/ 123 h 351"/>
                  <a:gd name="T6" fmla="*/ 0 w 261"/>
                  <a:gd name="T7" fmla="*/ 111 h 351"/>
                  <a:gd name="T8" fmla="*/ 0 w 261"/>
                  <a:gd name="T9" fmla="*/ 104 h 351"/>
                  <a:gd name="T10" fmla="*/ 8 w 261"/>
                  <a:gd name="T11" fmla="*/ 93 h 351"/>
                  <a:gd name="T12" fmla="*/ 20 w 261"/>
                  <a:gd name="T13" fmla="*/ 97 h 351"/>
                  <a:gd name="T14" fmla="*/ 20 w 261"/>
                  <a:gd name="T15" fmla="*/ 98 h 351"/>
                  <a:gd name="T16" fmla="*/ 29 w 261"/>
                  <a:gd name="T17" fmla="*/ 103 h 351"/>
                  <a:gd name="T18" fmla="*/ 29 w 261"/>
                  <a:gd name="T19" fmla="*/ 103 h 351"/>
                  <a:gd name="T20" fmla="*/ 49 w 261"/>
                  <a:gd name="T21" fmla="*/ 103 h 351"/>
                  <a:gd name="T22" fmla="*/ 49 w 261"/>
                  <a:gd name="T23" fmla="*/ 4 h 351"/>
                  <a:gd name="T24" fmla="*/ 52 w 261"/>
                  <a:gd name="T25" fmla="*/ 0 h 351"/>
                  <a:gd name="T26" fmla="*/ 145 w 261"/>
                  <a:gd name="T27" fmla="*/ 0 h 351"/>
                  <a:gd name="T28" fmla="*/ 146 w 261"/>
                  <a:gd name="T29" fmla="*/ 11 h 351"/>
                  <a:gd name="T30" fmla="*/ 148 w 261"/>
                  <a:gd name="T31" fmla="*/ 19 h 351"/>
                  <a:gd name="T32" fmla="*/ 148 w 261"/>
                  <a:gd name="T33" fmla="*/ 19 h 351"/>
                  <a:gd name="T34" fmla="*/ 148 w 261"/>
                  <a:gd name="T35" fmla="*/ 20 h 351"/>
                  <a:gd name="T36" fmla="*/ 153 w 261"/>
                  <a:gd name="T37" fmla="*/ 56 h 351"/>
                  <a:gd name="T38" fmla="*/ 153 w 261"/>
                  <a:gd name="T39" fmla="*/ 59 h 351"/>
                  <a:gd name="T40" fmla="*/ 166 w 261"/>
                  <a:gd name="T41" fmla="*/ 89 h 351"/>
                  <a:gd name="T42" fmla="*/ 217 w 261"/>
                  <a:gd name="T43" fmla="*/ 103 h 351"/>
                  <a:gd name="T44" fmla="*/ 225 w 261"/>
                  <a:gd name="T45" fmla="*/ 103 h 351"/>
                  <a:gd name="T46" fmla="*/ 256 w 261"/>
                  <a:gd name="T47" fmla="*/ 139 h 351"/>
                  <a:gd name="T48" fmla="*/ 240 w 261"/>
                  <a:gd name="T49" fmla="*/ 211 h 351"/>
                  <a:gd name="T50" fmla="*/ 216 w 261"/>
                  <a:gd name="T51" fmla="*/ 237 h 351"/>
                  <a:gd name="T52" fmla="*/ 170 w 261"/>
                  <a:gd name="T53" fmla="*/ 251 h 351"/>
                  <a:gd name="T54" fmla="*/ 187 w 261"/>
                  <a:gd name="T55" fmla="*/ 296 h 351"/>
                  <a:gd name="T56" fmla="*/ 169 w 261"/>
                  <a:gd name="T57" fmla="*/ 321 h 351"/>
                  <a:gd name="T58" fmla="*/ 168 w 261"/>
                  <a:gd name="T59" fmla="*/ 321 h 351"/>
                  <a:gd name="T60" fmla="*/ 100 w 261"/>
                  <a:gd name="T61" fmla="*/ 333 h 351"/>
                  <a:gd name="T62" fmla="*/ 86 w 261"/>
                  <a:gd name="T63" fmla="*/ 351 h 351"/>
                  <a:gd name="T64" fmla="*/ 52 w 261"/>
                  <a:gd name="T65" fmla="*/ 351 h 351"/>
                  <a:gd name="T66" fmla="*/ 49 w 261"/>
                  <a:gd name="T67" fmla="*/ 347 h 351"/>
                  <a:gd name="T68" fmla="*/ 49 w 261"/>
                  <a:gd name="T69" fmla="*/ 265 h 351"/>
                  <a:gd name="T70" fmla="*/ 29 w 261"/>
                  <a:gd name="T71" fmla="*/ 265 h 351"/>
                  <a:gd name="T72" fmla="*/ 20 w 261"/>
                  <a:gd name="T73" fmla="*/ 271 h 351"/>
                  <a:gd name="T74" fmla="*/ 9 w 261"/>
                  <a:gd name="T75" fmla="*/ 277 h 351"/>
                  <a:gd name="T76" fmla="*/ 0 w 261"/>
                  <a:gd name="T77" fmla="*/ 265 h 351"/>
                  <a:gd name="T78" fmla="*/ 0 w 261"/>
                  <a:gd name="T79" fmla="*/ 257 h 351"/>
                  <a:gd name="T80" fmla="*/ 8 w 261"/>
                  <a:gd name="T81" fmla="*/ 246 h 351"/>
                  <a:gd name="T82" fmla="*/ 20 w 261"/>
                  <a:gd name="T83" fmla="*/ 251 h 351"/>
                  <a:gd name="T84" fmla="*/ 20 w 261"/>
                  <a:gd name="T85" fmla="*/ 251 h 351"/>
                  <a:gd name="T86" fmla="*/ 29 w 261"/>
                  <a:gd name="T87" fmla="*/ 257 h 351"/>
                  <a:gd name="T88" fmla="*/ 29 w 261"/>
                  <a:gd name="T89" fmla="*/ 257 h 351"/>
                  <a:gd name="T90" fmla="*/ 49 w 261"/>
                  <a:gd name="T91" fmla="*/ 257 h 351"/>
                  <a:gd name="T92" fmla="*/ 49 w 261"/>
                  <a:gd name="T93" fmla="*/ 112 h 351"/>
                  <a:gd name="T94" fmla="*/ 29 w 261"/>
                  <a:gd name="T95" fmla="*/ 112 h 3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61" h="351">
                    <a:moveTo>
                      <a:pt x="29" y="112"/>
                    </a:moveTo>
                    <a:cubicBezTo>
                      <a:pt x="27" y="112"/>
                      <a:pt x="23" y="113"/>
                      <a:pt x="20" y="118"/>
                    </a:cubicBezTo>
                    <a:cubicBezTo>
                      <a:pt x="18" y="122"/>
                      <a:pt x="13" y="124"/>
                      <a:pt x="9" y="123"/>
                    </a:cubicBezTo>
                    <a:cubicBezTo>
                      <a:pt x="3" y="122"/>
                      <a:pt x="0" y="117"/>
                      <a:pt x="0" y="111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0" y="99"/>
                      <a:pt x="3" y="94"/>
                      <a:pt x="8" y="93"/>
                    </a:cubicBezTo>
                    <a:cubicBezTo>
                      <a:pt x="12" y="91"/>
                      <a:pt x="17" y="93"/>
                      <a:pt x="20" y="97"/>
                    </a:cubicBezTo>
                    <a:cubicBezTo>
                      <a:pt x="20" y="98"/>
                      <a:pt x="20" y="98"/>
                      <a:pt x="20" y="98"/>
                    </a:cubicBezTo>
                    <a:cubicBezTo>
                      <a:pt x="24" y="102"/>
                      <a:pt x="27" y="103"/>
                      <a:pt x="29" y="103"/>
                    </a:cubicBezTo>
                    <a:cubicBezTo>
                      <a:pt x="29" y="103"/>
                      <a:pt x="29" y="103"/>
                      <a:pt x="29" y="103"/>
                    </a:cubicBezTo>
                    <a:cubicBezTo>
                      <a:pt x="49" y="103"/>
                      <a:pt x="49" y="103"/>
                      <a:pt x="49" y="103"/>
                    </a:cubicBezTo>
                    <a:cubicBezTo>
                      <a:pt x="49" y="4"/>
                      <a:pt x="49" y="4"/>
                      <a:pt x="49" y="4"/>
                    </a:cubicBezTo>
                    <a:cubicBezTo>
                      <a:pt x="49" y="2"/>
                      <a:pt x="50" y="0"/>
                      <a:pt x="52" y="0"/>
                    </a:cubicBezTo>
                    <a:cubicBezTo>
                      <a:pt x="145" y="0"/>
                      <a:pt x="145" y="0"/>
                      <a:pt x="145" y="0"/>
                    </a:cubicBezTo>
                    <a:cubicBezTo>
                      <a:pt x="145" y="4"/>
                      <a:pt x="146" y="7"/>
                      <a:pt x="146" y="11"/>
                    </a:cubicBezTo>
                    <a:cubicBezTo>
                      <a:pt x="147" y="14"/>
                      <a:pt x="148" y="16"/>
                      <a:pt x="148" y="19"/>
                    </a:cubicBezTo>
                    <a:cubicBezTo>
                      <a:pt x="148" y="19"/>
                      <a:pt x="148" y="19"/>
                      <a:pt x="148" y="19"/>
                    </a:cubicBezTo>
                    <a:cubicBezTo>
                      <a:pt x="148" y="20"/>
                      <a:pt x="148" y="20"/>
                      <a:pt x="148" y="20"/>
                    </a:cubicBezTo>
                    <a:cubicBezTo>
                      <a:pt x="151" y="32"/>
                      <a:pt x="152" y="44"/>
                      <a:pt x="153" y="56"/>
                    </a:cubicBezTo>
                    <a:cubicBezTo>
                      <a:pt x="153" y="59"/>
                      <a:pt x="153" y="59"/>
                      <a:pt x="153" y="59"/>
                    </a:cubicBezTo>
                    <a:cubicBezTo>
                      <a:pt x="154" y="70"/>
                      <a:pt x="159" y="81"/>
                      <a:pt x="166" y="89"/>
                    </a:cubicBezTo>
                    <a:cubicBezTo>
                      <a:pt x="178" y="103"/>
                      <a:pt x="193" y="105"/>
                      <a:pt x="217" y="103"/>
                    </a:cubicBezTo>
                    <a:cubicBezTo>
                      <a:pt x="225" y="103"/>
                      <a:pt x="225" y="103"/>
                      <a:pt x="225" y="103"/>
                    </a:cubicBezTo>
                    <a:cubicBezTo>
                      <a:pt x="245" y="101"/>
                      <a:pt x="261" y="119"/>
                      <a:pt x="256" y="139"/>
                    </a:cubicBezTo>
                    <a:cubicBezTo>
                      <a:pt x="240" y="211"/>
                      <a:pt x="240" y="211"/>
                      <a:pt x="240" y="211"/>
                    </a:cubicBezTo>
                    <a:cubicBezTo>
                      <a:pt x="237" y="223"/>
                      <a:pt x="228" y="233"/>
                      <a:pt x="216" y="237"/>
                    </a:cubicBezTo>
                    <a:cubicBezTo>
                      <a:pt x="170" y="251"/>
                      <a:pt x="170" y="251"/>
                      <a:pt x="170" y="251"/>
                    </a:cubicBezTo>
                    <a:cubicBezTo>
                      <a:pt x="187" y="296"/>
                      <a:pt x="187" y="296"/>
                      <a:pt x="187" y="296"/>
                    </a:cubicBezTo>
                    <a:cubicBezTo>
                      <a:pt x="192" y="309"/>
                      <a:pt x="182" y="322"/>
                      <a:pt x="169" y="321"/>
                    </a:cubicBezTo>
                    <a:cubicBezTo>
                      <a:pt x="168" y="321"/>
                      <a:pt x="168" y="321"/>
                      <a:pt x="168" y="321"/>
                    </a:cubicBezTo>
                    <a:cubicBezTo>
                      <a:pt x="145" y="320"/>
                      <a:pt x="122" y="324"/>
                      <a:pt x="100" y="333"/>
                    </a:cubicBezTo>
                    <a:cubicBezTo>
                      <a:pt x="96" y="339"/>
                      <a:pt x="91" y="345"/>
                      <a:pt x="86" y="351"/>
                    </a:cubicBezTo>
                    <a:cubicBezTo>
                      <a:pt x="52" y="351"/>
                      <a:pt x="52" y="351"/>
                      <a:pt x="52" y="351"/>
                    </a:cubicBezTo>
                    <a:cubicBezTo>
                      <a:pt x="50" y="351"/>
                      <a:pt x="49" y="350"/>
                      <a:pt x="49" y="347"/>
                    </a:cubicBezTo>
                    <a:cubicBezTo>
                      <a:pt x="49" y="265"/>
                      <a:pt x="49" y="265"/>
                      <a:pt x="49" y="265"/>
                    </a:cubicBezTo>
                    <a:cubicBezTo>
                      <a:pt x="29" y="265"/>
                      <a:pt x="29" y="265"/>
                      <a:pt x="29" y="265"/>
                    </a:cubicBezTo>
                    <a:cubicBezTo>
                      <a:pt x="27" y="266"/>
                      <a:pt x="23" y="267"/>
                      <a:pt x="20" y="271"/>
                    </a:cubicBezTo>
                    <a:cubicBezTo>
                      <a:pt x="18" y="275"/>
                      <a:pt x="13" y="277"/>
                      <a:pt x="9" y="277"/>
                    </a:cubicBezTo>
                    <a:cubicBezTo>
                      <a:pt x="3" y="276"/>
                      <a:pt x="0" y="271"/>
                      <a:pt x="0" y="265"/>
                    </a:cubicBezTo>
                    <a:cubicBezTo>
                      <a:pt x="0" y="257"/>
                      <a:pt x="0" y="257"/>
                      <a:pt x="0" y="257"/>
                    </a:cubicBezTo>
                    <a:cubicBezTo>
                      <a:pt x="0" y="252"/>
                      <a:pt x="3" y="247"/>
                      <a:pt x="8" y="246"/>
                    </a:cubicBezTo>
                    <a:cubicBezTo>
                      <a:pt x="12" y="245"/>
                      <a:pt x="17" y="247"/>
                      <a:pt x="20" y="251"/>
                    </a:cubicBezTo>
                    <a:cubicBezTo>
                      <a:pt x="20" y="251"/>
                      <a:pt x="20" y="251"/>
                      <a:pt x="20" y="251"/>
                    </a:cubicBezTo>
                    <a:cubicBezTo>
                      <a:pt x="24" y="256"/>
                      <a:pt x="27" y="257"/>
                      <a:pt x="29" y="257"/>
                    </a:cubicBezTo>
                    <a:cubicBezTo>
                      <a:pt x="29" y="257"/>
                      <a:pt x="29" y="257"/>
                      <a:pt x="29" y="257"/>
                    </a:cubicBezTo>
                    <a:cubicBezTo>
                      <a:pt x="49" y="257"/>
                      <a:pt x="49" y="257"/>
                      <a:pt x="49" y="257"/>
                    </a:cubicBezTo>
                    <a:cubicBezTo>
                      <a:pt x="49" y="112"/>
                      <a:pt x="49" y="112"/>
                      <a:pt x="49" y="112"/>
                    </a:cubicBezTo>
                    <a:lnTo>
                      <a:pt x="29" y="112"/>
                    </a:lnTo>
                    <a:close/>
                  </a:path>
                </a:pathLst>
              </a:custGeom>
              <a:solidFill>
                <a:srgbClr val="BA83B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00" name="Freeform 7"/>
              <p:cNvSpPr/>
              <p:nvPr/>
            </p:nvSpPr>
            <p:spPr bwMode="auto">
              <a:xfrm>
                <a:off x="1634944" y="1750793"/>
                <a:ext cx="1534152" cy="1015995"/>
              </a:xfrm>
              <a:custGeom>
                <a:avLst/>
                <a:gdLst>
                  <a:gd name="T0" fmla="*/ 12 w 382"/>
                  <a:gd name="T1" fmla="*/ 101 h 253"/>
                  <a:gd name="T2" fmla="*/ 20 w 382"/>
                  <a:gd name="T3" fmla="*/ 106 h 253"/>
                  <a:gd name="T4" fmla="*/ 20 w 382"/>
                  <a:gd name="T5" fmla="*/ 107 h 253"/>
                  <a:gd name="T6" fmla="*/ 29 w 382"/>
                  <a:gd name="T7" fmla="*/ 112 h 253"/>
                  <a:gd name="T8" fmla="*/ 30 w 382"/>
                  <a:gd name="T9" fmla="*/ 112 h 253"/>
                  <a:gd name="T10" fmla="*/ 48 w 382"/>
                  <a:gd name="T11" fmla="*/ 112 h 253"/>
                  <a:gd name="T12" fmla="*/ 48 w 382"/>
                  <a:gd name="T13" fmla="*/ 13 h 253"/>
                  <a:gd name="T14" fmla="*/ 48 w 382"/>
                  <a:gd name="T15" fmla="*/ 13 h 253"/>
                  <a:gd name="T16" fmla="*/ 334 w 382"/>
                  <a:gd name="T17" fmla="*/ 36 h 253"/>
                  <a:gd name="T18" fmla="*/ 334 w 382"/>
                  <a:gd name="T19" fmla="*/ 112 h 253"/>
                  <a:gd name="T20" fmla="*/ 353 w 382"/>
                  <a:gd name="T21" fmla="*/ 112 h 253"/>
                  <a:gd name="T22" fmla="*/ 361 w 382"/>
                  <a:gd name="T23" fmla="*/ 106 h 253"/>
                  <a:gd name="T24" fmla="*/ 373 w 382"/>
                  <a:gd name="T25" fmla="*/ 101 h 253"/>
                  <a:gd name="T26" fmla="*/ 382 w 382"/>
                  <a:gd name="T27" fmla="*/ 113 h 253"/>
                  <a:gd name="T28" fmla="*/ 382 w 382"/>
                  <a:gd name="T29" fmla="*/ 121 h 253"/>
                  <a:gd name="T30" fmla="*/ 374 w 382"/>
                  <a:gd name="T31" fmla="*/ 132 h 253"/>
                  <a:gd name="T32" fmla="*/ 362 w 382"/>
                  <a:gd name="T33" fmla="*/ 127 h 253"/>
                  <a:gd name="T34" fmla="*/ 361 w 382"/>
                  <a:gd name="T35" fmla="*/ 127 h 253"/>
                  <a:gd name="T36" fmla="*/ 352 w 382"/>
                  <a:gd name="T37" fmla="*/ 121 h 253"/>
                  <a:gd name="T38" fmla="*/ 352 w 382"/>
                  <a:gd name="T39" fmla="*/ 121 h 253"/>
                  <a:gd name="T40" fmla="*/ 334 w 382"/>
                  <a:gd name="T41" fmla="*/ 121 h 253"/>
                  <a:gd name="T42" fmla="*/ 334 w 382"/>
                  <a:gd name="T43" fmla="*/ 200 h 253"/>
                  <a:gd name="T44" fmla="*/ 330 w 382"/>
                  <a:gd name="T45" fmla="*/ 204 h 253"/>
                  <a:gd name="T46" fmla="*/ 113 w 382"/>
                  <a:gd name="T47" fmla="*/ 204 h 253"/>
                  <a:gd name="T48" fmla="*/ 113 w 382"/>
                  <a:gd name="T49" fmla="*/ 224 h 253"/>
                  <a:gd name="T50" fmla="*/ 119 w 382"/>
                  <a:gd name="T51" fmla="*/ 232 h 253"/>
                  <a:gd name="T52" fmla="*/ 125 w 382"/>
                  <a:gd name="T53" fmla="*/ 244 h 253"/>
                  <a:gd name="T54" fmla="*/ 113 w 382"/>
                  <a:gd name="T55" fmla="*/ 253 h 253"/>
                  <a:gd name="T56" fmla="*/ 105 w 382"/>
                  <a:gd name="T57" fmla="*/ 253 h 253"/>
                  <a:gd name="T58" fmla="*/ 94 w 382"/>
                  <a:gd name="T59" fmla="*/ 245 h 253"/>
                  <a:gd name="T60" fmla="*/ 99 w 382"/>
                  <a:gd name="T61" fmla="*/ 233 h 253"/>
                  <a:gd name="T62" fmla="*/ 99 w 382"/>
                  <a:gd name="T63" fmla="*/ 232 h 253"/>
                  <a:gd name="T64" fmla="*/ 105 w 382"/>
                  <a:gd name="T65" fmla="*/ 223 h 253"/>
                  <a:gd name="T66" fmla="*/ 105 w 382"/>
                  <a:gd name="T67" fmla="*/ 223 h 253"/>
                  <a:gd name="T68" fmla="*/ 105 w 382"/>
                  <a:gd name="T69" fmla="*/ 204 h 253"/>
                  <a:gd name="T70" fmla="*/ 52 w 382"/>
                  <a:gd name="T71" fmla="*/ 204 h 253"/>
                  <a:gd name="T72" fmla="*/ 48 w 382"/>
                  <a:gd name="T73" fmla="*/ 200 h 253"/>
                  <a:gd name="T74" fmla="*/ 48 w 382"/>
                  <a:gd name="T75" fmla="*/ 121 h 253"/>
                  <a:gd name="T76" fmla="*/ 29 w 382"/>
                  <a:gd name="T77" fmla="*/ 121 h 253"/>
                  <a:gd name="T78" fmla="*/ 20 w 382"/>
                  <a:gd name="T79" fmla="*/ 127 h 253"/>
                  <a:gd name="T80" fmla="*/ 9 w 382"/>
                  <a:gd name="T81" fmla="*/ 132 h 253"/>
                  <a:gd name="T82" fmla="*/ 0 w 382"/>
                  <a:gd name="T83" fmla="*/ 120 h 253"/>
                  <a:gd name="T84" fmla="*/ 0 w 382"/>
                  <a:gd name="T85" fmla="*/ 112 h 253"/>
                  <a:gd name="T86" fmla="*/ 12 w 382"/>
                  <a:gd name="T87" fmla="*/ 101 h 2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382" h="253">
                    <a:moveTo>
                      <a:pt x="12" y="101"/>
                    </a:moveTo>
                    <a:cubicBezTo>
                      <a:pt x="15" y="102"/>
                      <a:pt x="18" y="104"/>
                      <a:pt x="20" y="106"/>
                    </a:cubicBezTo>
                    <a:cubicBezTo>
                      <a:pt x="20" y="107"/>
                      <a:pt x="20" y="107"/>
                      <a:pt x="20" y="107"/>
                    </a:cubicBezTo>
                    <a:cubicBezTo>
                      <a:pt x="24" y="111"/>
                      <a:pt x="27" y="112"/>
                      <a:pt x="29" y="112"/>
                    </a:cubicBezTo>
                    <a:cubicBezTo>
                      <a:pt x="30" y="112"/>
                      <a:pt x="30" y="112"/>
                      <a:pt x="30" y="112"/>
                    </a:cubicBezTo>
                    <a:cubicBezTo>
                      <a:pt x="48" y="112"/>
                      <a:pt x="48" y="112"/>
                      <a:pt x="48" y="112"/>
                    </a:cubicBezTo>
                    <a:cubicBezTo>
                      <a:pt x="48" y="13"/>
                      <a:pt x="48" y="13"/>
                      <a:pt x="48" y="13"/>
                    </a:cubicBezTo>
                    <a:cubicBezTo>
                      <a:pt x="48" y="13"/>
                      <a:pt x="48" y="13"/>
                      <a:pt x="48" y="13"/>
                    </a:cubicBezTo>
                    <a:cubicBezTo>
                      <a:pt x="134" y="0"/>
                      <a:pt x="248" y="8"/>
                      <a:pt x="334" y="36"/>
                    </a:cubicBezTo>
                    <a:cubicBezTo>
                      <a:pt x="334" y="112"/>
                      <a:pt x="334" y="112"/>
                      <a:pt x="334" y="112"/>
                    </a:cubicBezTo>
                    <a:cubicBezTo>
                      <a:pt x="353" y="112"/>
                      <a:pt x="353" y="112"/>
                      <a:pt x="353" y="112"/>
                    </a:cubicBezTo>
                    <a:cubicBezTo>
                      <a:pt x="355" y="112"/>
                      <a:pt x="358" y="111"/>
                      <a:pt x="361" y="106"/>
                    </a:cubicBezTo>
                    <a:cubicBezTo>
                      <a:pt x="364" y="102"/>
                      <a:pt x="368" y="101"/>
                      <a:pt x="373" y="101"/>
                    </a:cubicBezTo>
                    <a:cubicBezTo>
                      <a:pt x="378" y="102"/>
                      <a:pt x="382" y="107"/>
                      <a:pt x="382" y="113"/>
                    </a:cubicBezTo>
                    <a:cubicBezTo>
                      <a:pt x="382" y="121"/>
                      <a:pt x="382" y="121"/>
                      <a:pt x="382" y="121"/>
                    </a:cubicBezTo>
                    <a:cubicBezTo>
                      <a:pt x="382" y="126"/>
                      <a:pt x="379" y="130"/>
                      <a:pt x="374" y="132"/>
                    </a:cubicBezTo>
                    <a:cubicBezTo>
                      <a:pt x="369" y="133"/>
                      <a:pt x="364" y="131"/>
                      <a:pt x="362" y="127"/>
                    </a:cubicBezTo>
                    <a:cubicBezTo>
                      <a:pt x="361" y="127"/>
                      <a:pt x="361" y="127"/>
                      <a:pt x="361" y="127"/>
                    </a:cubicBezTo>
                    <a:cubicBezTo>
                      <a:pt x="358" y="122"/>
                      <a:pt x="354" y="121"/>
                      <a:pt x="352" y="121"/>
                    </a:cubicBezTo>
                    <a:cubicBezTo>
                      <a:pt x="352" y="121"/>
                      <a:pt x="352" y="121"/>
                      <a:pt x="352" y="121"/>
                    </a:cubicBezTo>
                    <a:cubicBezTo>
                      <a:pt x="334" y="121"/>
                      <a:pt x="334" y="121"/>
                      <a:pt x="334" y="121"/>
                    </a:cubicBezTo>
                    <a:cubicBezTo>
                      <a:pt x="334" y="200"/>
                      <a:pt x="334" y="200"/>
                      <a:pt x="334" y="200"/>
                    </a:cubicBezTo>
                    <a:cubicBezTo>
                      <a:pt x="334" y="202"/>
                      <a:pt x="332" y="204"/>
                      <a:pt x="330" y="204"/>
                    </a:cubicBezTo>
                    <a:cubicBezTo>
                      <a:pt x="113" y="204"/>
                      <a:pt x="113" y="204"/>
                      <a:pt x="113" y="204"/>
                    </a:cubicBezTo>
                    <a:cubicBezTo>
                      <a:pt x="113" y="224"/>
                      <a:pt x="113" y="224"/>
                      <a:pt x="113" y="224"/>
                    </a:cubicBezTo>
                    <a:cubicBezTo>
                      <a:pt x="114" y="226"/>
                      <a:pt x="115" y="229"/>
                      <a:pt x="119" y="232"/>
                    </a:cubicBezTo>
                    <a:cubicBezTo>
                      <a:pt x="123" y="235"/>
                      <a:pt x="125" y="239"/>
                      <a:pt x="125" y="244"/>
                    </a:cubicBezTo>
                    <a:cubicBezTo>
                      <a:pt x="124" y="249"/>
                      <a:pt x="119" y="253"/>
                      <a:pt x="113" y="253"/>
                    </a:cubicBezTo>
                    <a:cubicBezTo>
                      <a:pt x="105" y="253"/>
                      <a:pt x="105" y="253"/>
                      <a:pt x="105" y="253"/>
                    </a:cubicBezTo>
                    <a:cubicBezTo>
                      <a:pt x="100" y="253"/>
                      <a:pt x="96" y="250"/>
                      <a:pt x="94" y="245"/>
                    </a:cubicBezTo>
                    <a:cubicBezTo>
                      <a:pt x="93" y="240"/>
                      <a:pt x="95" y="235"/>
                      <a:pt x="99" y="233"/>
                    </a:cubicBezTo>
                    <a:cubicBezTo>
                      <a:pt x="99" y="232"/>
                      <a:pt x="99" y="232"/>
                      <a:pt x="99" y="232"/>
                    </a:cubicBezTo>
                    <a:cubicBezTo>
                      <a:pt x="104" y="229"/>
                      <a:pt x="105" y="225"/>
                      <a:pt x="105" y="223"/>
                    </a:cubicBezTo>
                    <a:cubicBezTo>
                      <a:pt x="105" y="223"/>
                      <a:pt x="105" y="223"/>
                      <a:pt x="105" y="223"/>
                    </a:cubicBezTo>
                    <a:cubicBezTo>
                      <a:pt x="105" y="204"/>
                      <a:pt x="105" y="204"/>
                      <a:pt x="105" y="204"/>
                    </a:cubicBezTo>
                    <a:cubicBezTo>
                      <a:pt x="52" y="204"/>
                      <a:pt x="52" y="204"/>
                      <a:pt x="52" y="204"/>
                    </a:cubicBezTo>
                    <a:cubicBezTo>
                      <a:pt x="49" y="204"/>
                      <a:pt x="48" y="202"/>
                      <a:pt x="48" y="200"/>
                    </a:cubicBezTo>
                    <a:cubicBezTo>
                      <a:pt x="48" y="121"/>
                      <a:pt x="48" y="121"/>
                      <a:pt x="48" y="121"/>
                    </a:cubicBezTo>
                    <a:cubicBezTo>
                      <a:pt x="29" y="121"/>
                      <a:pt x="29" y="121"/>
                      <a:pt x="29" y="121"/>
                    </a:cubicBezTo>
                    <a:cubicBezTo>
                      <a:pt x="27" y="121"/>
                      <a:pt x="23" y="122"/>
                      <a:pt x="20" y="127"/>
                    </a:cubicBezTo>
                    <a:cubicBezTo>
                      <a:pt x="18" y="131"/>
                      <a:pt x="13" y="133"/>
                      <a:pt x="9" y="132"/>
                    </a:cubicBezTo>
                    <a:cubicBezTo>
                      <a:pt x="3" y="131"/>
                      <a:pt x="0" y="126"/>
                      <a:pt x="0" y="120"/>
                    </a:cubicBezTo>
                    <a:cubicBezTo>
                      <a:pt x="0" y="112"/>
                      <a:pt x="0" y="112"/>
                      <a:pt x="0" y="112"/>
                    </a:cubicBezTo>
                    <a:cubicBezTo>
                      <a:pt x="0" y="106"/>
                      <a:pt x="5" y="100"/>
                      <a:pt x="12" y="101"/>
                    </a:cubicBezTo>
                    <a:close/>
                  </a:path>
                </a:pathLst>
              </a:custGeom>
              <a:solidFill>
                <a:srgbClr val="F0662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01" name="Freeform 8"/>
              <p:cNvSpPr/>
              <p:nvPr/>
            </p:nvSpPr>
            <p:spPr bwMode="auto">
              <a:xfrm>
                <a:off x="3020084" y="1911659"/>
                <a:ext cx="919476" cy="658703"/>
              </a:xfrm>
              <a:custGeom>
                <a:avLst/>
                <a:gdLst>
                  <a:gd name="T0" fmla="*/ 7 w 229"/>
                  <a:gd name="T1" fmla="*/ 91 h 164"/>
                  <a:gd name="T2" fmla="*/ 8 w 229"/>
                  <a:gd name="T3" fmla="*/ 92 h 164"/>
                  <a:gd name="T4" fmla="*/ 9 w 229"/>
                  <a:gd name="T5" fmla="*/ 93 h 164"/>
                  <a:gd name="T6" fmla="*/ 25 w 229"/>
                  <a:gd name="T7" fmla="*/ 102 h 164"/>
                  <a:gd name="T8" fmla="*/ 47 w 229"/>
                  <a:gd name="T9" fmla="*/ 81 h 164"/>
                  <a:gd name="T10" fmla="*/ 47 w 229"/>
                  <a:gd name="T11" fmla="*/ 73 h 164"/>
                  <a:gd name="T12" fmla="*/ 31 w 229"/>
                  <a:gd name="T13" fmla="*/ 52 h 164"/>
                  <a:gd name="T14" fmla="*/ 8 w 229"/>
                  <a:gd name="T15" fmla="*/ 61 h 164"/>
                  <a:gd name="T16" fmla="*/ 7 w 229"/>
                  <a:gd name="T17" fmla="*/ 63 h 164"/>
                  <a:gd name="T18" fmla="*/ 0 w 229"/>
                  <a:gd name="T19" fmla="*/ 63 h 164"/>
                  <a:gd name="T20" fmla="*/ 0 w 229"/>
                  <a:gd name="T21" fmla="*/ 0 h 164"/>
                  <a:gd name="T22" fmla="*/ 0 w 229"/>
                  <a:gd name="T23" fmla="*/ 0 h 164"/>
                  <a:gd name="T24" fmla="*/ 42 w 229"/>
                  <a:gd name="T25" fmla="*/ 15 h 164"/>
                  <a:gd name="T26" fmla="*/ 124 w 229"/>
                  <a:gd name="T27" fmla="*/ 64 h 164"/>
                  <a:gd name="T28" fmla="*/ 159 w 229"/>
                  <a:gd name="T29" fmla="*/ 73 h 164"/>
                  <a:gd name="T30" fmla="*/ 201 w 229"/>
                  <a:gd name="T31" fmla="*/ 63 h 164"/>
                  <a:gd name="T32" fmla="*/ 223 w 229"/>
                  <a:gd name="T33" fmla="*/ 89 h 164"/>
                  <a:gd name="T34" fmla="*/ 199 w 229"/>
                  <a:gd name="T35" fmla="*/ 149 h 164"/>
                  <a:gd name="T36" fmla="*/ 194 w 229"/>
                  <a:gd name="T37" fmla="*/ 164 h 164"/>
                  <a:gd name="T38" fmla="*/ 4 w 229"/>
                  <a:gd name="T39" fmla="*/ 164 h 164"/>
                  <a:gd name="T40" fmla="*/ 0 w 229"/>
                  <a:gd name="T41" fmla="*/ 160 h 164"/>
                  <a:gd name="T42" fmla="*/ 0 w 229"/>
                  <a:gd name="T43" fmla="*/ 91 h 164"/>
                  <a:gd name="T44" fmla="*/ 7 w 229"/>
                  <a:gd name="T45" fmla="*/ 91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29" h="164">
                    <a:moveTo>
                      <a:pt x="7" y="91"/>
                    </a:moveTo>
                    <a:cubicBezTo>
                      <a:pt x="7" y="91"/>
                      <a:pt x="7" y="91"/>
                      <a:pt x="8" y="92"/>
                    </a:cubicBezTo>
                    <a:cubicBezTo>
                      <a:pt x="9" y="93"/>
                      <a:pt x="9" y="93"/>
                      <a:pt x="9" y="93"/>
                    </a:cubicBezTo>
                    <a:cubicBezTo>
                      <a:pt x="12" y="98"/>
                      <a:pt x="18" y="101"/>
                      <a:pt x="25" y="102"/>
                    </a:cubicBezTo>
                    <a:cubicBezTo>
                      <a:pt x="37" y="103"/>
                      <a:pt x="47" y="93"/>
                      <a:pt x="47" y="81"/>
                    </a:cubicBezTo>
                    <a:cubicBezTo>
                      <a:pt x="47" y="73"/>
                      <a:pt x="47" y="73"/>
                      <a:pt x="47" y="73"/>
                    </a:cubicBezTo>
                    <a:cubicBezTo>
                      <a:pt x="47" y="63"/>
                      <a:pt x="40" y="54"/>
                      <a:pt x="31" y="52"/>
                    </a:cubicBezTo>
                    <a:cubicBezTo>
                      <a:pt x="22" y="50"/>
                      <a:pt x="13" y="54"/>
                      <a:pt x="8" y="61"/>
                    </a:cubicBezTo>
                    <a:cubicBezTo>
                      <a:pt x="8" y="62"/>
                      <a:pt x="7" y="62"/>
                      <a:pt x="7" y="63"/>
                    </a:cubicBezTo>
                    <a:cubicBezTo>
                      <a:pt x="0" y="63"/>
                      <a:pt x="0" y="63"/>
                      <a:pt x="0" y="6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42" y="15"/>
                      <a:pt x="42" y="15"/>
                      <a:pt x="42" y="15"/>
                    </a:cubicBezTo>
                    <a:cubicBezTo>
                      <a:pt x="73" y="26"/>
                      <a:pt x="101" y="43"/>
                      <a:pt x="124" y="64"/>
                    </a:cubicBezTo>
                    <a:cubicBezTo>
                      <a:pt x="133" y="73"/>
                      <a:pt x="146" y="76"/>
                      <a:pt x="159" y="73"/>
                    </a:cubicBezTo>
                    <a:cubicBezTo>
                      <a:pt x="201" y="63"/>
                      <a:pt x="201" y="63"/>
                      <a:pt x="201" y="63"/>
                    </a:cubicBezTo>
                    <a:cubicBezTo>
                      <a:pt x="216" y="60"/>
                      <a:pt x="229" y="75"/>
                      <a:pt x="223" y="89"/>
                    </a:cubicBezTo>
                    <a:cubicBezTo>
                      <a:pt x="199" y="149"/>
                      <a:pt x="199" y="149"/>
                      <a:pt x="199" y="149"/>
                    </a:cubicBezTo>
                    <a:cubicBezTo>
                      <a:pt x="197" y="153"/>
                      <a:pt x="195" y="159"/>
                      <a:pt x="194" y="164"/>
                    </a:cubicBezTo>
                    <a:cubicBezTo>
                      <a:pt x="4" y="164"/>
                      <a:pt x="4" y="164"/>
                      <a:pt x="4" y="164"/>
                    </a:cubicBezTo>
                    <a:cubicBezTo>
                      <a:pt x="2" y="164"/>
                      <a:pt x="0" y="162"/>
                      <a:pt x="0" y="160"/>
                    </a:cubicBezTo>
                    <a:cubicBezTo>
                      <a:pt x="0" y="91"/>
                      <a:pt x="0" y="91"/>
                      <a:pt x="0" y="91"/>
                    </a:cubicBezTo>
                    <a:lnTo>
                      <a:pt x="7" y="91"/>
                    </a:lnTo>
                    <a:close/>
                  </a:path>
                </a:pathLst>
              </a:custGeom>
              <a:solidFill>
                <a:srgbClr val="C614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02" name="Oval 9"/>
              <p:cNvSpPr>
                <a:spLocks noChangeArrowheads="1"/>
              </p:cNvSpPr>
              <p:nvPr/>
            </p:nvSpPr>
            <p:spPr bwMode="auto">
              <a:xfrm>
                <a:off x="3587348" y="2766788"/>
                <a:ext cx="82973" cy="177799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03" name="Freeform 10"/>
              <p:cNvSpPr/>
              <p:nvPr/>
            </p:nvSpPr>
            <p:spPr bwMode="auto">
              <a:xfrm>
                <a:off x="2044729" y="1915045"/>
                <a:ext cx="743370" cy="145626"/>
              </a:xfrm>
              <a:custGeom>
                <a:avLst/>
                <a:gdLst>
                  <a:gd name="T0" fmla="*/ 176 w 185"/>
                  <a:gd name="T1" fmla="*/ 36 h 36"/>
                  <a:gd name="T2" fmla="*/ 174 w 185"/>
                  <a:gd name="T3" fmla="*/ 36 h 36"/>
                  <a:gd name="T4" fmla="*/ 8 w 185"/>
                  <a:gd name="T5" fmla="*/ 20 h 36"/>
                  <a:gd name="T6" fmla="*/ 0 w 185"/>
                  <a:gd name="T7" fmla="*/ 13 h 36"/>
                  <a:gd name="T8" fmla="*/ 7 w 185"/>
                  <a:gd name="T9" fmla="*/ 4 h 36"/>
                  <a:gd name="T10" fmla="*/ 177 w 185"/>
                  <a:gd name="T11" fmla="*/ 20 h 36"/>
                  <a:gd name="T12" fmla="*/ 184 w 185"/>
                  <a:gd name="T13" fmla="*/ 29 h 36"/>
                  <a:gd name="T14" fmla="*/ 176 w 185"/>
                  <a:gd name="T15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85" h="36">
                    <a:moveTo>
                      <a:pt x="176" y="36"/>
                    </a:moveTo>
                    <a:cubicBezTo>
                      <a:pt x="175" y="36"/>
                      <a:pt x="175" y="36"/>
                      <a:pt x="174" y="36"/>
                    </a:cubicBezTo>
                    <a:cubicBezTo>
                      <a:pt x="88" y="16"/>
                      <a:pt x="9" y="20"/>
                      <a:pt x="8" y="20"/>
                    </a:cubicBezTo>
                    <a:cubicBezTo>
                      <a:pt x="4" y="20"/>
                      <a:pt x="0" y="17"/>
                      <a:pt x="0" y="13"/>
                    </a:cubicBezTo>
                    <a:cubicBezTo>
                      <a:pt x="0" y="8"/>
                      <a:pt x="3" y="4"/>
                      <a:pt x="7" y="4"/>
                    </a:cubicBezTo>
                    <a:cubicBezTo>
                      <a:pt x="11" y="4"/>
                      <a:pt x="89" y="0"/>
                      <a:pt x="177" y="20"/>
                    </a:cubicBezTo>
                    <a:cubicBezTo>
                      <a:pt x="182" y="21"/>
                      <a:pt x="185" y="25"/>
                      <a:pt x="184" y="29"/>
                    </a:cubicBezTo>
                    <a:cubicBezTo>
                      <a:pt x="183" y="33"/>
                      <a:pt x="179" y="36"/>
                      <a:pt x="176" y="36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04" name="Freeform 11"/>
              <p:cNvSpPr/>
              <p:nvPr/>
            </p:nvSpPr>
            <p:spPr bwMode="auto">
              <a:xfrm>
                <a:off x="1089693" y="4072342"/>
                <a:ext cx="2424842" cy="365758"/>
              </a:xfrm>
              <a:custGeom>
                <a:avLst/>
                <a:gdLst>
                  <a:gd name="T0" fmla="*/ 73 w 604"/>
                  <a:gd name="T1" fmla="*/ 0 h 91"/>
                  <a:gd name="T2" fmla="*/ 73 w 604"/>
                  <a:gd name="T3" fmla="*/ 7 h 91"/>
                  <a:gd name="T4" fmla="*/ 71 w 604"/>
                  <a:gd name="T5" fmla="*/ 9 h 91"/>
                  <a:gd name="T6" fmla="*/ 71 w 604"/>
                  <a:gd name="T7" fmla="*/ 9 h 91"/>
                  <a:gd name="T8" fmla="*/ 62 w 604"/>
                  <a:gd name="T9" fmla="*/ 26 h 91"/>
                  <a:gd name="T10" fmla="*/ 83 w 604"/>
                  <a:gd name="T11" fmla="*/ 47 h 91"/>
                  <a:gd name="T12" fmla="*/ 91 w 604"/>
                  <a:gd name="T13" fmla="*/ 47 h 91"/>
                  <a:gd name="T14" fmla="*/ 112 w 604"/>
                  <a:gd name="T15" fmla="*/ 26 h 91"/>
                  <a:gd name="T16" fmla="*/ 103 w 604"/>
                  <a:gd name="T17" fmla="*/ 9 h 91"/>
                  <a:gd name="T18" fmla="*/ 101 w 604"/>
                  <a:gd name="T19" fmla="*/ 7 h 91"/>
                  <a:gd name="T20" fmla="*/ 101 w 604"/>
                  <a:gd name="T21" fmla="*/ 0 h 91"/>
                  <a:gd name="T22" fmla="*/ 498 w 604"/>
                  <a:gd name="T23" fmla="*/ 0 h 91"/>
                  <a:gd name="T24" fmla="*/ 498 w 604"/>
                  <a:gd name="T25" fmla="*/ 7 h 91"/>
                  <a:gd name="T26" fmla="*/ 496 w 604"/>
                  <a:gd name="T27" fmla="*/ 9 h 91"/>
                  <a:gd name="T28" fmla="*/ 496 w 604"/>
                  <a:gd name="T29" fmla="*/ 9 h 91"/>
                  <a:gd name="T30" fmla="*/ 486 w 604"/>
                  <a:gd name="T31" fmla="*/ 26 h 91"/>
                  <a:gd name="T32" fmla="*/ 507 w 604"/>
                  <a:gd name="T33" fmla="*/ 47 h 91"/>
                  <a:gd name="T34" fmla="*/ 516 w 604"/>
                  <a:gd name="T35" fmla="*/ 47 h 91"/>
                  <a:gd name="T36" fmla="*/ 537 w 604"/>
                  <a:gd name="T37" fmla="*/ 26 h 91"/>
                  <a:gd name="T38" fmla="*/ 527 w 604"/>
                  <a:gd name="T39" fmla="*/ 9 h 91"/>
                  <a:gd name="T40" fmla="*/ 526 w 604"/>
                  <a:gd name="T41" fmla="*/ 7 h 91"/>
                  <a:gd name="T42" fmla="*/ 526 w 604"/>
                  <a:gd name="T43" fmla="*/ 0 h 91"/>
                  <a:gd name="T44" fmla="*/ 604 w 604"/>
                  <a:gd name="T45" fmla="*/ 0 h 91"/>
                  <a:gd name="T46" fmla="*/ 598 w 604"/>
                  <a:gd name="T47" fmla="*/ 5 h 91"/>
                  <a:gd name="T48" fmla="*/ 584 w 604"/>
                  <a:gd name="T49" fmla="*/ 50 h 91"/>
                  <a:gd name="T50" fmla="*/ 591 w 604"/>
                  <a:gd name="T51" fmla="*/ 72 h 91"/>
                  <a:gd name="T52" fmla="*/ 576 w 604"/>
                  <a:gd name="T53" fmla="*/ 91 h 91"/>
                  <a:gd name="T54" fmla="*/ 483 w 604"/>
                  <a:gd name="T55" fmla="*/ 91 h 91"/>
                  <a:gd name="T56" fmla="*/ 463 w 604"/>
                  <a:gd name="T57" fmla="*/ 79 h 91"/>
                  <a:gd name="T58" fmla="*/ 452 w 604"/>
                  <a:gd name="T59" fmla="*/ 62 h 91"/>
                  <a:gd name="T60" fmla="*/ 442 w 604"/>
                  <a:gd name="T61" fmla="*/ 57 h 91"/>
                  <a:gd name="T62" fmla="*/ 440 w 604"/>
                  <a:gd name="T63" fmla="*/ 57 h 91"/>
                  <a:gd name="T64" fmla="*/ 160 w 604"/>
                  <a:gd name="T65" fmla="*/ 49 h 91"/>
                  <a:gd name="T66" fmla="*/ 158 w 604"/>
                  <a:gd name="T67" fmla="*/ 49 h 91"/>
                  <a:gd name="T68" fmla="*/ 126 w 604"/>
                  <a:gd name="T69" fmla="*/ 64 h 91"/>
                  <a:gd name="T70" fmla="*/ 123 w 604"/>
                  <a:gd name="T71" fmla="*/ 71 h 91"/>
                  <a:gd name="T72" fmla="*/ 91 w 604"/>
                  <a:gd name="T73" fmla="*/ 91 h 91"/>
                  <a:gd name="T74" fmla="*/ 32 w 604"/>
                  <a:gd name="T75" fmla="*/ 91 h 91"/>
                  <a:gd name="T76" fmla="*/ 4 w 604"/>
                  <a:gd name="T77" fmla="*/ 65 h 91"/>
                  <a:gd name="T78" fmla="*/ 0 w 604"/>
                  <a:gd name="T79" fmla="*/ 0 h 91"/>
                  <a:gd name="T80" fmla="*/ 73 w 604"/>
                  <a:gd name="T81" fmla="*/ 0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604" h="91">
                    <a:moveTo>
                      <a:pt x="73" y="0"/>
                    </a:moveTo>
                    <a:cubicBezTo>
                      <a:pt x="73" y="7"/>
                      <a:pt x="73" y="7"/>
                      <a:pt x="73" y="7"/>
                    </a:cubicBezTo>
                    <a:cubicBezTo>
                      <a:pt x="73" y="7"/>
                      <a:pt x="72" y="8"/>
                      <a:pt x="71" y="9"/>
                    </a:cubicBezTo>
                    <a:cubicBezTo>
                      <a:pt x="71" y="9"/>
                      <a:pt x="71" y="9"/>
                      <a:pt x="71" y="9"/>
                    </a:cubicBezTo>
                    <a:cubicBezTo>
                      <a:pt x="65" y="13"/>
                      <a:pt x="62" y="19"/>
                      <a:pt x="62" y="26"/>
                    </a:cubicBezTo>
                    <a:cubicBezTo>
                      <a:pt x="62" y="38"/>
                      <a:pt x="71" y="47"/>
                      <a:pt x="83" y="47"/>
                    </a:cubicBezTo>
                    <a:cubicBezTo>
                      <a:pt x="91" y="47"/>
                      <a:pt x="91" y="47"/>
                      <a:pt x="91" y="47"/>
                    </a:cubicBezTo>
                    <a:cubicBezTo>
                      <a:pt x="103" y="47"/>
                      <a:pt x="112" y="38"/>
                      <a:pt x="112" y="26"/>
                    </a:cubicBezTo>
                    <a:cubicBezTo>
                      <a:pt x="112" y="19"/>
                      <a:pt x="109" y="13"/>
                      <a:pt x="103" y="9"/>
                    </a:cubicBezTo>
                    <a:cubicBezTo>
                      <a:pt x="102" y="8"/>
                      <a:pt x="101" y="7"/>
                      <a:pt x="101" y="7"/>
                    </a:cubicBezTo>
                    <a:cubicBezTo>
                      <a:pt x="101" y="0"/>
                      <a:pt x="101" y="0"/>
                      <a:pt x="101" y="0"/>
                    </a:cubicBezTo>
                    <a:cubicBezTo>
                      <a:pt x="498" y="0"/>
                      <a:pt x="498" y="0"/>
                      <a:pt x="498" y="0"/>
                    </a:cubicBezTo>
                    <a:cubicBezTo>
                      <a:pt x="498" y="7"/>
                      <a:pt x="498" y="7"/>
                      <a:pt x="498" y="7"/>
                    </a:cubicBezTo>
                    <a:cubicBezTo>
                      <a:pt x="498" y="7"/>
                      <a:pt x="497" y="8"/>
                      <a:pt x="496" y="9"/>
                    </a:cubicBezTo>
                    <a:cubicBezTo>
                      <a:pt x="496" y="9"/>
                      <a:pt x="496" y="9"/>
                      <a:pt x="496" y="9"/>
                    </a:cubicBezTo>
                    <a:cubicBezTo>
                      <a:pt x="490" y="13"/>
                      <a:pt x="486" y="19"/>
                      <a:pt x="486" y="26"/>
                    </a:cubicBezTo>
                    <a:cubicBezTo>
                      <a:pt x="486" y="38"/>
                      <a:pt x="496" y="47"/>
                      <a:pt x="507" y="47"/>
                    </a:cubicBezTo>
                    <a:cubicBezTo>
                      <a:pt x="516" y="47"/>
                      <a:pt x="516" y="47"/>
                      <a:pt x="516" y="47"/>
                    </a:cubicBezTo>
                    <a:cubicBezTo>
                      <a:pt x="528" y="47"/>
                      <a:pt x="537" y="38"/>
                      <a:pt x="537" y="26"/>
                    </a:cubicBezTo>
                    <a:cubicBezTo>
                      <a:pt x="537" y="19"/>
                      <a:pt x="533" y="13"/>
                      <a:pt x="527" y="9"/>
                    </a:cubicBezTo>
                    <a:cubicBezTo>
                      <a:pt x="526" y="8"/>
                      <a:pt x="526" y="7"/>
                      <a:pt x="526" y="7"/>
                    </a:cubicBezTo>
                    <a:cubicBezTo>
                      <a:pt x="526" y="0"/>
                      <a:pt x="526" y="0"/>
                      <a:pt x="526" y="0"/>
                    </a:cubicBezTo>
                    <a:cubicBezTo>
                      <a:pt x="604" y="0"/>
                      <a:pt x="604" y="0"/>
                      <a:pt x="604" y="0"/>
                    </a:cubicBezTo>
                    <a:cubicBezTo>
                      <a:pt x="602" y="2"/>
                      <a:pt x="600" y="3"/>
                      <a:pt x="598" y="5"/>
                    </a:cubicBezTo>
                    <a:cubicBezTo>
                      <a:pt x="585" y="16"/>
                      <a:pt x="580" y="33"/>
                      <a:pt x="584" y="50"/>
                    </a:cubicBezTo>
                    <a:cubicBezTo>
                      <a:pt x="591" y="72"/>
                      <a:pt x="591" y="72"/>
                      <a:pt x="591" y="72"/>
                    </a:cubicBezTo>
                    <a:cubicBezTo>
                      <a:pt x="593" y="81"/>
                      <a:pt x="586" y="91"/>
                      <a:pt x="576" y="91"/>
                    </a:cubicBezTo>
                    <a:cubicBezTo>
                      <a:pt x="483" y="91"/>
                      <a:pt x="483" y="91"/>
                      <a:pt x="483" y="91"/>
                    </a:cubicBezTo>
                    <a:cubicBezTo>
                      <a:pt x="475" y="91"/>
                      <a:pt x="467" y="87"/>
                      <a:pt x="463" y="79"/>
                    </a:cubicBezTo>
                    <a:cubicBezTo>
                      <a:pt x="452" y="62"/>
                      <a:pt x="452" y="62"/>
                      <a:pt x="452" y="62"/>
                    </a:cubicBezTo>
                    <a:cubicBezTo>
                      <a:pt x="450" y="58"/>
                      <a:pt x="446" y="56"/>
                      <a:pt x="442" y="57"/>
                    </a:cubicBezTo>
                    <a:cubicBezTo>
                      <a:pt x="440" y="57"/>
                      <a:pt x="440" y="57"/>
                      <a:pt x="440" y="57"/>
                    </a:cubicBezTo>
                    <a:cubicBezTo>
                      <a:pt x="363" y="73"/>
                      <a:pt x="237" y="70"/>
                      <a:pt x="160" y="49"/>
                    </a:cubicBezTo>
                    <a:cubicBezTo>
                      <a:pt x="158" y="49"/>
                      <a:pt x="158" y="49"/>
                      <a:pt x="158" y="49"/>
                    </a:cubicBezTo>
                    <a:cubicBezTo>
                      <a:pt x="145" y="45"/>
                      <a:pt x="132" y="52"/>
                      <a:pt x="126" y="64"/>
                    </a:cubicBezTo>
                    <a:cubicBezTo>
                      <a:pt x="123" y="71"/>
                      <a:pt x="123" y="71"/>
                      <a:pt x="123" y="71"/>
                    </a:cubicBezTo>
                    <a:cubicBezTo>
                      <a:pt x="117" y="83"/>
                      <a:pt x="105" y="91"/>
                      <a:pt x="91" y="91"/>
                    </a:cubicBezTo>
                    <a:cubicBezTo>
                      <a:pt x="32" y="91"/>
                      <a:pt x="32" y="91"/>
                      <a:pt x="32" y="91"/>
                    </a:cubicBezTo>
                    <a:cubicBezTo>
                      <a:pt x="17" y="91"/>
                      <a:pt x="5" y="79"/>
                      <a:pt x="4" y="65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73" y="0"/>
                    </a:lnTo>
                    <a:close/>
                  </a:path>
                </a:pathLst>
              </a:custGeom>
              <a:solidFill>
                <a:srgbClr val="3FACD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05" name="Freeform 12"/>
              <p:cNvSpPr/>
              <p:nvPr/>
            </p:nvSpPr>
            <p:spPr bwMode="auto">
              <a:xfrm>
                <a:off x="1321679" y="2614388"/>
                <a:ext cx="1004142" cy="682410"/>
              </a:xfrm>
              <a:custGeom>
                <a:avLst/>
                <a:gdLst>
                  <a:gd name="T0" fmla="*/ 173 w 250"/>
                  <a:gd name="T1" fmla="*/ 0 h 170"/>
                  <a:gd name="T2" fmla="*/ 173 w 250"/>
                  <a:gd name="T3" fmla="*/ 7 h 170"/>
                  <a:gd name="T4" fmla="*/ 172 w 250"/>
                  <a:gd name="T5" fmla="*/ 9 h 170"/>
                  <a:gd name="T6" fmla="*/ 171 w 250"/>
                  <a:gd name="T7" fmla="*/ 9 h 170"/>
                  <a:gd name="T8" fmla="*/ 162 w 250"/>
                  <a:gd name="T9" fmla="*/ 25 h 170"/>
                  <a:gd name="T10" fmla="*/ 183 w 250"/>
                  <a:gd name="T11" fmla="*/ 48 h 170"/>
                  <a:gd name="T12" fmla="*/ 191 w 250"/>
                  <a:gd name="T13" fmla="*/ 48 h 170"/>
                  <a:gd name="T14" fmla="*/ 212 w 250"/>
                  <a:gd name="T15" fmla="*/ 32 h 170"/>
                  <a:gd name="T16" fmla="*/ 203 w 250"/>
                  <a:gd name="T17" fmla="*/ 9 h 170"/>
                  <a:gd name="T18" fmla="*/ 201 w 250"/>
                  <a:gd name="T19" fmla="*/ 8 h 170"/>
                  <a:gd name="T20" fmla="*/ 201 w 250"/>
                  <a:gd name="T21" fmla="*/ 0 h 170"/>
                  <a:gd name="T22" fmla="*/ 246 w 250"/>
                  <a:gd name="T23" fmla="*/ 0 h 170"/>
                  <a:gd name="T24" fmla="*/ 250 w 250"/>
                  <a:gd name="T25" fmla="*/ 4 h 170"/>
                  <a:gd name="T26" fmla="*/ 250 w 250"/>
                  <a:gd name="T27" fmla="*/ 166 h 170"/>
                  <a:gd name="T28" fmla="*/ 246 w 250"/>
                  <a:gd name="T29" fmla="*/ 170 h 170"/>
                  <a:gd name="T30" fmla="*/ 4 w 250"/>
                  <a:gd name="T31" fmla="*/ 170 h 170"/>
                  <a:gd name="T32" fmla="*/ 0 w 250"/>
                  <a:gd name="T33" fmla="*/ 166 h 170"/>
                  <a:gd name="T34" fmla="*/ 0 w 250"/>
                  <a:gd name="T35" fmla="*/ 4 h 170"/>
                  <a:gd name="T36" fmla="*/ 4 w 250"/>
                  <a:gd name="T37" fmla="*/ 0 h 170"/>
                  <a:gd name="T38" fmla="*/ 173 w 250"/>
                  <a:gd name="T39" fmla="*/ 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50" h="170">
                    <a:moveTo>
                      <a:pt x="173" y="0"/>
                    </a:moveTo>
                    <a:cubicBezTo>
                      <a:pt x="173" y="7"/>
                      <a:pt x="173" y="7"/>
                      <a:pt x="173" y="7"/>
                    </a:cubicBezTo>
                    <a:cubicBezTo>
                      <a:pt x="173" y="8"/>
                      <a:pt x="173" y="8"/>
                      <a:pt x="172" y="9"/>
                    </a:cubicBezTo>
                    <a:cubicBezTo>
                      <a:pt x="171" y="9"/>
                      <a:pt x="171" y="9"/>
                      <a:pt x="171" y="9"/>
                    </a:cubicBezTo>
                    <a:cubicBezTo>
                      <a:pt x="166" y="13"/>
                      <a:pt x="162" y="19"/>
                      <a:pt x="162" y="25"/>
                    </a:cubicBezTo>
                    <a:cubicBezTo>
                      <a:pt x="161" y="38"/>
                      <a:pt x="171" y="48"/>
                      <a:pt x="183" y="48"/>
                    </a:cubicBezTo>
                    <a:cubicBezTo>
                      <a:pt x="191" y="48"/>
                      <a:pt x="191" y="48"/>
                      <a:pt x="191" y="48"/>
                    </a:cubicBezTo>
                    <a:cubicBezTo>
                      <a:pt x="201" y="48"/>
                      <a:pt x="210" y="41"/>
                      <a:pt x="212" y="32"/>
                    </a:cubicBezTo>
                    <a:cubicBezTo>
                      <a:pt x="214" y="23"/>
                      <a:pt x="210" y="14"/>
                      <a:pt x="203" y="9"/>
                    </a:cubicBezTo>
                    <a:cubicBezTo>
                      <a:pt x="202" y="8"/>
                      <a:pt x="201" y="8"/>
                      <a:pt x="201" y="8"/>
                    </a:cubicBezTo>
                    <a:cubicBezTo>
                      <a:pt x="201" y="0"/>
                      <a:pt x="201" y="0"/>
                      <a:pt x="201" y="0"/>
                    </a:cubicBezTo>
                    <a:cubicBezTo>
                      <a:pt x="246" y="0"/>
                      <a:pt x="246" y="0"/>
                      <a:pt x="246" y="0"/>
                    </a:cubicBezTo>
                    <a:cubicBezTo>
                      <a:pt x="248" y="0"/>
                      <a:pt x="250" y="2"/>
                      <a:pt x="250" y="4"/>
                    </a:cubicBezTo>
                    <a:cubicBezTo>
                      <a:pt x="250" y="166"/>
                      <a:pt x="250" y="166"/>
                      <a:pt x="250" y="166"/>
                    </a:cubicBezTo>
                    <a:cubicBezTo>
                      <a:pt x="250" y="168"/>
                      <a:pt x="248" y="170"/>
                      <a:pt x="246" y="170"/>
                    </a:cubicBezTo>
                    <a:cubicBezTo>
                      <a:pt x="4" y="170"/>
                      <a:pt x="4" y="170"/>
                      <a:pt x="4" y="170"/>
                    </a:cubicBezTo>
                    <a:cubicBezTo>
                      <a:pt x="2" y="170"/>
                      <a:pt x="0" y="168"/>
                      <a:pt x="0" y="166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lnTo>
                      <a:pt x="173" y="0"/>
                    </a:lnTo>
                    <a:close/>
                  </a:path>
                </a:pathLst>
              </a:custGeom>
              <a:solidFill>
                <a:srgbClr val="FFB8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06" name="Freeform 13"/>
              <p:cNvSpPr/>
              <p:nvPr/>
            </p:nvSpPr>
            <p:spPr bwMode="auto">
              <a:xfrm>
                <a:off x="759495" y="1811753"/>
                <a:ext cx="1021075" cy="955036"/>
              </a:xfrm>
              <a:custGeom>
                <a:avLst/>
                <a:gdLst>
                  <a:gd name="T0" fmla="*/ 20 w 254"/>
                  <a:gd name="T1" fmla="*/ 60 h 238"/>
                  <a:gd name="T2" fmla="*/ 64 w 254"/>
                  <a:gd name="T3" fmla="*/ 93 h 238"/>
                  <a:gd name="T4" fmla="*/ 93 w 254"/>
                  <a:gd name="T5" fmla="*/ 88 h 238"/>
                  <a:gd name="T6" fmla="*/ 138 w 254"/>
                  <a:gd name="T7" fmla="*/ 49 h 238"/>
                  <a:gd name="T8" fmla="*/ 139 w 254"/>
                  <a:gd name="T9" fmla="*/ 48 h 238"/>
                  <a:gd name="T10" fmla="*/ 254 w 254"/>
                  <a:gd name="T11" fmla="*/ 0 h 238"/>
                  <a:gd name="T12" fmla="*/ 254 w 254"/>
                  <a:gd name="T13" fmla="*/ 88 h 238"/>
                  <a:gd name="T14" fmla="*/ 248 w 254"/>
                  <a:gd name="T15" fmla="*/ 88 h 238"/>
                  <a:gd name="T16" fmla="*/ 246 w 254"/>
                  <a:gd name="T17" fmla="*/ 86 h 238"/>
                  <a:gd name="T18" fmla="*/ 246 w 254"/>
                  <a:gd name="T19" fmla="*/ 85 h 238"/>
                  <a:gd name="T20" fmla="*/ 230 w 254"/>
                  <a:gd name="T21" fmla="*/ 76 h 238"/>
                  <a:gd name="T22" fmla="*/ 208 w 254"/>
                  <a:gd name="T23" fmla="*/ 97 h 238"/>
                  <a:gd name="T24" fmla="*/ 208 w 254"/>
                  <a:gd name="T25" fmla="*/ 105 h 238"/>
                  <a:gd name="T26" fmla="*/ 224 w 254"/>
                  <a:gd name="T27" fmla="*/ 126 h 238"/>
                  <a:gd name="T28" fmla="*/ 246 w 254"/>
                  <a:gd name="T29" fmla="*/ 117 h 238"/>
                  <a:gd name="T30" fmla="*/ 248 w 254"/>
                  <a:gd name="T31" fmla="*/ 116 h 238"/>
                  <a:gd name="T32" fmla="*/ 254 w 254"/>
                  <a:gd name="T33" fmla="*/ 116 h 238"/>
                  <a:gd name="T34" fmla="*/ 254 w 254"/>
                  <a:gd name="T35" fmla="*/ 185 h 238"/>
                  <a:gd name="T36" fmla="*/ 250 w 254"/>
                  <a:gd name="T37" fmla="*/ 189 h 238"/>
                  <a:gd name="T38" fmla="*/ 92 w 254"/>
                  <a:gd name="T39" fmla="*/ 189 h 238"/>
                  <a:gd name="T40" fmla="*/ 92 w 254"/>
                  <a:gd name="T41" fmla="*/ 209 h 238"/>
                  <a:gd name="T42" fmla="*/ 98 w 254"/>
                  <a:gd name="T43" fmla="*/ 217 h 238"/>
                  <a:gd name="T44" fmla="*/ 103 w 254"/>
                  <a:gd name="T45" fmla="*/ 229 h 238"/>
                  <a:gd name="T46" fmla="*/ 92 w 254"/>
                  <a:gd name="T47" fmla="*/ 238 h 238"/>
                  <a:gd name="T48" fmla="*/ 84 w 254"/>
                  <a:gd name="T49" fmla="*/ 238 h 238"/>
                  <a:gd name="T50" fmla="*/ 73 w 254"/>
                  <a:gd name="T51" fmla="*/ 230 h 238"/>
                  <a:gd name="T52" fmla="*/ 77 w 254"/>
                  <a:gd name="T53" fmla="*/ 218 h 238"/>
                  <a:gd name="T54" fmla="*/ 78 w 254"/>
                  <a:gd name="T55" fmla="*/ 217 h 238"/>
                  <a:gd name="T56" fmla="*/ 84 w 254"/>
                  <a:gd name="T57" fmla="*/ 208 h 238"/>
                  <a:gd name="T58" fmla="*/ 84 w 254"/>
                  <a:gd name="T59" fmla="*/ 208 h 238"/>
                  <a:gd name="T60" fmla="*/ 84 w 254"/>
                  <a:gd name="T61" fmla="*/ 189 h 238"/>
                  <a:gd name="T62" fmla="*/ 28 w 254"/>
                  <a:gd name="T63" fmla="*/ 189 h 238"/>
                  <a:gd name="T64" fmla="*/ 30 w 254"/>
                  <a:gd name="T65" fmla="*/ 185 h 238"/>
                  <a:gd name="T66" fmla="*/ 30 w 254"/>
                  <a:gd name="T67" fmla="*/ 184 h 238"/>
                  <a:gd name="T68" fmla="*/ 45 w 254"/>
                  <a:gd name="T69" fmla="*/ 152 h 238"/>
                  <a:gd name="T70" fmla="*/ 40 w 254"/>
                  <a:gd name="T71" fmla="*/ 126 h 238"/>
                  <a:gd name="T72" fmla="*/ 1 w 254"/>
                  <a:gd name="T73" fmla="*/ 67 h 238"/>
                  <a:gd name="T74" fmla="*/ 20 w 254"/>
                  <a:gd name="T75" fmla="*/ 60 h 2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54" h="238">
                    <a:moveTo>
                      <a:pt x="20" y="60"/>
                    </a:moveTo>
                    <a:cubicBezTo>
                      <a:pt x="32" y="76"/>
                      <a:pt x="49" y="87"/>
                      <a:pt x="64" y="93"/>
                    </a:cubicBezTo>
                    <a:cubicBezTo>
                      <a:pt x="74" y="98"/>
                      <a:pt x="85" y="95"/>
                      <a:pt x="93" y="88"/>
                    </a:cubicBezTo>
                    <a:cubicBezTo>
                      <a:pt x="106" y="73"/>
                      <a:pt x="122" y="61"/>
                      <a:pt x="138" y="49"/>
                    </a:cubicBezTo>
                    <a:cubicBezTo>
                      <a:pt x="139" y="48"/>
                      <a:pt x="139" y="48"/>
                      <a:pt x="139" y="48"/>
                    </a:cubicBezTo>
                    <a:cubicBezTo>
                      <a:pt x="174" y="24"/>
                      <a:pt x="213" y="8"/>
                      <a:pt x="254" y="0"/>
                    </a:cubicBezTo>
                    <a:cubicBezTo>
                      <a:pt x="254" y="88"/>
                      <a:pt x="254" y="88"/>
                      <a:pt x="254" y="88"/>
                    </a:cubicBezTo>
                    <a:cubicBezTo>
                      <a:pt x="248" y="88"/>
                      <a:pt x="248" y="88"/>
                      <a:pt x="248" y="88"/>
                    </a:cubicBezTo>
                    <a:cubicBezTo>
                      <a:pt x="248" y="88"/>
                      <a:pt x="247" y="87"/>
                      <a:pt x="246" y="86"/>
                    </a:cubicBezTo>
                    <a:cubicBezTo>
                      <a:pt x="246" y="85"/>
                      <a:pt x="246" y="85"/>
                      <a:pt x="246" y="85"/>
                    </a:cubicBezTo>
                    <a:cubicBezTo>
                      <a:pt x="242" y="80"/>
                      <a:pt x="236" y="77"/>
                      <a:pt x="230" y="76"/>
                    </a:cubicBezTo>
                    <a:cubicBezTo>
                      <a:pt x="218" y="76"/>
                      <a:pt x="208" y="85"/>
                      <a:pt x="208" y="97"/>
                    </a:cubicBezTo>
                    <a:cubicBezTo>
                      <a:pt x="208" y="105"/>
                      <a:pt x="208" y="105"/>
                      <a:pt x="208" y="105"/>
                    </a:cubicBezTo>
                    <a:cubicBezTo>
                      <a:pt x="208" y="115"/>
                      <a:pt x="214" y="124"/>
                      <a:pt x="224" y="126"/>
                    </a:cubicBezTo>
                    <a:cubicBezTo>
                      <a:pt x="233" y="128"/>
                      <a:pt x="241" y="125"/>
                      <a:pt x="246" y="117"/>
                    </a:cubicBezTo>
                    <a:cubicBezTo>
                      <a:pt x="247" y="116"/>
                      <a:pt x="248" y="116"/>
                      <a:pt x="248" y="116"/>
                    </a:cubicBezTo>
                    <a:cubicBezTo>
                      <a:pt x="254" y="116"/>
                      <a:pt x="254" y="116"/>
                      <a:pt x="254" y="116"/>
                    </a:cubicBezTo>
                    <a:cubicBezTo>
                      <a:pt x="254" y="185"/>
                      <a:pt x="254" y="185"/>
                      <a:pt x="254" y="185"/>
                    </a:cubicBezTo>
                    <a:cubicBezTo>
                      <a:pt x="254" y="187"/>
                      <a:pt x="253" y="189"/>
                      <a:pt x="250" y="189"/>
                    </a:cubicBezTo>
                    <a:cubicBezTo>
                      <a:pt x="92" y="189"/>
                      <a:pt x="92" y="189"/>
                      <a:pt x="92" y="189"/>
                    </a:cubicBezTo>
                    <a:cubicBezTo>
                      <a:pt x="92" y="209"/>
                      <a:pt x="92" y="209"/>
                      <a:pt x="92" y="209"/>
                    </a:cubicBezTo>
                    <a:cubicBezTo>
                      <a:pt x="92" y="211"/>
                      <a:pt x="94" y="214"/>
                      <a:pt x="98" y="217"/>
                    </a:cubicBezTo>
                    <a:cubicBezTo>
                      <a:pt x="102" y="220"/>
                      <a:pt x="104" y="224"/>
                      <a:pt x="103" y="229"/>
                    </a:cubicBezTo>
                    <a:cubicBezTo>
                      <a:pt x="102" y="234"/>
                      <a:pt x="97" y="238"/>
                      <a:pt x="92" y="238"/>
                    </a:cubicBezTo>
                    <a:cubicBezTo>
                      <a:pt x="84" y="238"/>
                      <a:pt x="84" y="238"/>
                      <a:pt x="84" y="238"/>
                    </a:cubicBezTo>
                    <a:cubicBezTo>
                      <a:pt x="79" y="238"/>
                      <a:pt x="74" y="235"/>
                      <a:pt x="73" y="230"/>
                    </a:cubicBezTo>
                    <a:cubicBezTo>
                      <a:pt x="71" y="225"/>
                      <a:pt x="73" y="220"/>
                      <a:pt x="77" y="218"/>
                    </a:cubicBezTo>
                    <a:cubicBezTo>
                      <a:pt x="78" y="217"/>
                      <a:pt x="78" y="217"/>
                      <a:pt x="78" y="217"/>
                    </a:cubicBezTo>
                    <a:cubicBezTo>
                      <a:pt x="83" y="214"/>
                      <a:pt x="84" y="210"/>
                      <a:pt x="84" y="208"/>
                    </a:cubicBezTo>
                    <a:cubicBezTo>
                      <a:pt x="84" y="208"/>
                      <a:pt x="84" y="208"/>
                      <a:pt x="84" y="208"/>
                    </a:cubicBezTo>
                    <a:cubicBezTo>
                      <a:pt x="84" y="189"/>
                      <a:pt x="84" y="189"/>
                      <a:pt x="84" y="189"/>
                    </a:cubicBezTo>
                    <a:cubicBezTo>
                      <a:pt x="28" y="189"/>
                      <a:pt x="28" y="189"/>
                      <a:pt x="28" y="189"/>
                    </a:cubicBezTo>
                    <a:cubicBezTo>
                      <a:pt x="29" y="188"/>
                      <a:pt x="29" y="187"/>
                      <a:pt x="30" y="185"/>
                    </a:cubicBezTo>
                    <a:cubicBezTo>
                      <a:pt x="30" y="184"/>
                      <a:pt x="30" y="184"/>
                      <a:pt x="30" y="184"/>
                    </a:cubicBezTo>
                    <a:cubicBezTo>
                      <a:pt x="35" y="173"/>
                      <a:pt x="40" y="162"/>
                      <a:pt x="45" y="152"/>
                    </a:cubicBezTo>
                    <a:cubicBezTo>
                      <a:pt x="50" y="144"/>
                      <a:pt x="48" y="133"/>
                      <a:pt x="40" y="126"/>
                    </a:cubicBezTo>
                    <a:cubicBezTo>
                      <a:pt x="14" y="106"/>
                      <a:pt x="4" y="85"/>
                      <a:pt x="1" y="67"/>
                    </a:cubicBezTo>
                    <a:cubicBezTo>
                      <a:pt x="0" y="56"/>
                      <a:pt x="14" y="51"/>
                      <a:pt x="20" y="60"/>
                    </a:cubicBezTo>
                    <a:close/>
                  </a:path>
                </a:pathLst>
              </a:custGeom>
              <a:solidFill>
                <a:srgbClr val="F78D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07" name="Freeform 14"/>
              <p:cNvSpPr/>
              <p:nvPr/>
            </p:nvSpPr>
            <p:spPr bwMode="auto">
              <a:xfrm>
                <a:off x="2369848" y="2614388"/>
                <a:ext cx="995676" cy="682410"/>
              </a:xfrm>
              <a:custGeom>
                <a:avLst/>
                <a:gdLst>
                  <a:gd name="T0" fmla="*/ 248 w 248"/>
                  <a:gd name="T1" fmla="*/ 4 h 170"/>
                  <a:gd name="T2" fmla="*/ 248 w 248"/>
                  <a:gd name="T3" fmla="*/ 94 h 170"/>
                  <a:gd name="T4" fmla="*/ 241 w 248"/>
                  <a:gd name="T5" fmla="*/ 94 h 170"/>
                  <a:gd name="T6" fmla="*/ 239 w 248"/>
                  <a:gd name="T7" fmla="*/ 92 h 170"/>
                  <a:gd name="T8" fmla="*/ 239 w 248"/>
                  <a:gd name="T9" fmla="*/ 92 h 170"/>
                  <a:gd name="T10" fmla="*/ 223 w 248"/>
                  <a:gd name="T11" fmla="*/ 82 h 170"/>
                  <a:gd name="T12" fmla="*/ 201 w 248"/>
                  <a:gd name="T13" fmla="*/ 103 h 170"/>
                  <a:gd name="T14" fmla="*/ 201 w 248"/>
                  <a:gd name="T15" fmla="*/ 111 h 170"/>
                  <a:gd name="T16" fmla="*/ 217 w 248"/>
                  <a:gd name="T17" fmla="*/ 132 h 170"/>
                  <a:gd name="T18" fmla="*/ 239 w 248"/>
                  <a:gd name="T19" fmla="*/ 123 h 170"/>
                  <a:gd name="T20" fmla="*/ 241 w 248"/>
                  <a:gd name="T21" fmla="*/ 122 h 170"/>
                  <a:gd name="T22" fmla="*/ 248 w 248"/>
                  <a:gd name="T23" fmla="*/ 122 h 170"/>
                  <a:gd name="T24" fmla="*/ 248 w 248"/>
                  <a:gd name="T25" fmla="*/ 166 h 170"/>
                  <a:gd name="T26" fmla="*/ 244 w 248"/>
                  <a:gd name="T27" fmla="*/ 170 h 170"/>
                  <a:gd name="T28" fmla="*/ 4 w 248"/>
                  <a:gd name="T29" fmla="*/ 170 h 170"/>
                  <a:gd name="T30" fmla="*/ 0 w 248"/>
                  <a:gd name="T31" fmla="*/ 166 h 170"/>
                  <a:gd name="T32" fmla="*/ 0 w 248"/>
                  <a:gd name="T33" fmla="*/ 4 h 170"/>
                  <a:gd name="T34" fmla="*/ 4 w 248"/>
                  <a:gd name="T35" fmla="*/ 0 h 170"/>
                  <a:gd name="T36" fmla="*/ 244 w 248"/>
                  <a:gd name="T37" fmla="*/ 0 h 170"/>
                  <a:gd name="T38" fmla="*/ 248 w 248"/>
                  <a:gd name="T39" fmla="*/ 4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48" h="170">
                    <a:moveTo>
                      <a:pt x="248" y="4"/>
                    </a:moveTo>
                    <a:cubicBezTo>
                      <a:pt x="248" y="94"/>
                      <a:pt x="248" y="94"/>
                      <a:pt x="248" y="94"/>
                    </a:cubicBezTo>
                    <a:cubicBezTo>
                      <a:pt x="241" y="94"/>
                      <a:pt x="241" y="94"/>
                      <a:pt x="241" y="94"/>
                    </a:cubicBezTo>
                    <a:cubicBezTo>
                      <a:pt x="241" y="94"/>
                      <a:pt x="240" y="93"/>
                      <a:pt x="239" y="92"/>
                    </a:cubicBezTo>
                    <a:cubicBezTo>
                      <a:pt x="239" y="92"/>
                      <a:pt x="239" y="92"/>
                      <a:pt x="239" y="92"/>
                    </a:cubicBezTo>
                    <a:cubicBezTo>
                      <a:pt x="235" y="86"/>
                      <a:pt x="229" y="83"/>
                      <a:pt x="223" y="82"/>
                    </a:cubicBezTo>
                    <a:cubicBezTo>
                      <a:pt x="211" y="82"/>
                      <a:pt x="201" y="91"/>
                      <a:pt x="201" y="103"/>
                    </a:cubicBezTo>
                    <a:cubicBezTo>
                      <a:pt x="201" y="111"/>
                      <a:pt x="201" y="111"/>
                      <a:pt x="201" y="111"/>
                    </a:cubicBezTo>
                    <a:cubicBezTo>
                      <a:pt x="201" y="121"/>
                      <a:pt x="207" y="130"/>
                      <a:pt x="217" y="132"/>
                    </a:cubicBezTo>
                    <a:cubicBezTo>
                      <a:pt x="226" y="134"/>
                      <a:pt x="234" y="131"/>
                      <a:pt x="239" y="123"/>
                    </a:cubicBezTo>
                    <a:cubicBezTo>
                      <a:pt x="240" y="122"/>
                      <a:pt x="241" y="122"/>
                      <a:pt x="241" y="122"/>
                    </a:cubicBezTo>
                    <a:cubicBezTo>
                      <a:pt x="248" y="122"/>
                      <a:pt x="248" y="122"/>
                      <a:pt x="248" y="122"/>
                    </a:cubicBezTo>
                    <a:cubicBezTo>
                      <a:pt x="248" y="166"/>
                      <a:pt x="248" y="166"/>
                      <a:pt x="248" y="166"/>
                    </a:cubicBezTo>
                    <a:cubicBezTo>
                      <a:pt x="248" y="168"/>
                      <a:pt x="246" y="170"/>
                      <a:pt x="244" y="170"/>
                    </a:cubicBezTo>
                    <a:cubicBezTo>
                      <a:pt x="4" y="170"/>
                      <a:pt x="4" y="170"/>
                      <a:pt x="4" y="170"/>
                    </a:cubicBezTo>
                    <a:cubicBezTo>
                      <a:pt x="2" y="170"/>
                      <a:pt x="0" y="168"/>
                      <a:pt x="0" y="166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244" y="0"/>
                      <a:pt x="244" y="0"/>
                      <a:pt x="244" y="0"/>
                    </a:cubicBezTo>
                    <a:cubicBezTo>
                      <a:pt x="246" y="0"/>
                      <a:pt x="248" y="2"/>
                      <a:pt x="248" y="4"/>
                    </a:cubicBezTo>
                    <a:close/>
                  </a:path>
                </a:pathLst>
              </a:custGeom>
              <a:solidFill>
                <a:srgbClr val="D74B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08" name="Freeform 15"/>
              <p:cNvSpPr/>
              <p:nvPr/>
            </p:nvSpPr>
            <p:spPr bwMode="auto">
              <a:xfrm>
                <a:off x="2173421" y="3345905"/>
                <a:ext cx="1192101" cy="875449"/>
              </a:xfrm>
              <a:custGeom>
                <a:avLst/>
                <a:gdLst>
                  <a:gd name="T0" fmla="*/ 13 w 297"/>
                  <a:gd name="T1" fmla="*/ 64 h 218"/>
                  <a:gd name="T2" fmla="*/ 20 w 297"/>
                  <a:gd name="T3" fmla="*/ 69 h 218"/>
                  <a:gd name="T4" fmla="*/ 21 w 297"/>
                  <a:gd name="T5" fmla="*/ 69 h 218"/>
                  <a:gd name="T6" fmla="*/ 30 w 297"/>
                  <a:gd name="T7" fmla="*/ 75 h 218"/>
                  <a:gd name="T8" fmla="*/ 30 w 297"/>
                  <a:gd name="T9" fmla="*/ 75 h 218"/>
                  <a:gd name="T10" fmla="*/ 49 w 297"/>
                  <a:gd name="T11" fmla="*/ 75 h 218"/>
                  <a:gd name="T12" fmla="*/ 49 w 297"/>
                  <a:gd name="T13" fmla="*/ 3 h 218"/>
                  <a:gd name="T14" fmla="*/ 53 w 297"/>
                  <a:gd name="T15" fmla="*/ 0 h 218"/>
                  <a:gd name="T16" fmla="*/ 293 w 297"/>
                  <a:gd name="T17" fmla="*/ 0 h 218"/>
                  <a:gd name="T18" fmla="*/ 297 w 297"/>
                  <a:gd name="T19" fmla="*/ 3 h 218"/>
                  <a:gd name="T20" fmla="*/ 297 w 297"/>
                  <a:gd name="T21" fmla="*/ 65 h 218"/>
                  <a:gd name="T22" fmla="*/ 290 w 297"/>
                  <a:gd name="T23" fmla="*/ 65 h 218"/>
                  <a:gd name="T24" fmla="*/ 288 w 297"/>
                  <a:gd name="T25" fmla="*/ 63 h 218"/>
                  <a:gd name="T26" fmla="*/ 288 w 297"/>
                  <a:gd name="T27" fmla="*/ 63 h 218"/>
                  <a:gd name="T28" fmla="*/ 272 w 297"/>
                  <a:gd name="T29" fmla="*/ 54 h 218"/>
                  <a:gd name="T30" fmla="*/ 250 w 297"/>
                  <a:gd name="T31" fmla="*/ 75 h 218"/>
                  <a:gd name="T32" fmla="*/ 250 w 297"/>
                  <a:gd name="T33" fmla="*/ 83 h 218"/>
                  <a:gd name="T34" fmla="*/ 266 w 297"/>
                  <a:gd name="T35" fmla="*/ 104 h 218"/>
                  <a:gd name="T36" fmla="*/ 288 w 297"/>
                  <a:gd name="T37" fmla="*/ 95 h 218"/>
                  <a:gd name="T38" fmla="*/ 290 w 297"/>
                  <a:gd name="T39" fmla="*/ 93 h 218"/>
                  <a:gd name="T40" fmla="*/ 297 w 297"/>
                  <a:gd name="T41" fmla="*/ 93 h 218"/>
                  <a:gd name="T42" fmla="*/ 297 w 297"/>
                  <a:gd name="T43" fmla="*/ 165 h 218"/>
                  <a:gd name="T44" fmla="*/ 293 w 297"/>
                  <a:gd name="T45" fmla="*/ 169 h 218"/>
                  <a:gd name="T46" fmla="*/ 246 w 297"/>
                  <a:gd name="T47" fmla="*/ 169 h 218"/>
                  <a:gd name="T48" fmla="*/ 246 w 297"/>
                  <a:gd name="T49" fmla="*/ 189 h 218"/>
                  <a:gd name="T50" fmla="*/ 252 w 297"/>
                  <a:gd name="T51" fmla="*/ 198 h 218"/>
                  <a:gd name="T52" fmla="*/ 257 w 297"/>
                  <a:gd name="T53" fmla="*/ 209 h 218"/>
                  <a:gd name="T54" fmla="*/ 245 w 297"/>
                  <a:gd name="T55" fmla="*/ 218 h 218"/>
                  <a:gd name="T56" fmla="*/ 238 w 297"/>
                  <a:gd name="T57" fmla="*/ 218 h 218"/>
                  <a:gd name="T58" fmla="*/ 227 w 297"/>
                  <a:gd name="T59" fmla="*/ 210 h 218"/>
                  <a:gd name="T60" fmla="*/ 231 w 297"/>
                  <a:gd name="T61" fmla="*/ 198 h 218"/>
                  <a:gd name="T62" fmla="*/ 232 w 297"/>
                  <a:gd name="T63" fmla="*/ 198 h 218"/>
                  <a:gd name="T64" fmla="*/ 238 w 297"/>
                  <a:gd name="T65" fmla="*/ 189 h 218"/>
                  <a:gd name="T66" fmla="*/ 238 w 297"/>
                  <a:gd name="T67" fmla="*/ 188 h 218"/>
                  <a:gd name="T68" fmla="*/ 238 w 297"/>
                  <a:gd name="T69" fmla="*/ 169 h 218"/>
                  <a:gd name="T70" fmla="*/ 53 w 297"/>
                  <a:gd name="T71" fmla="*/ 169 h 218"/>
                  <a:gd name="T72" fmla="*/ 49 w 297"/>
                  <a:gd name="T73" fmla="*/ 165 h 218"/>
                  <a:gd name="T74" fmla="*/ 49 w 297"/>
                  <a:gd name="T75" fmla="*/ 83 h 218"/>
                  <a:gd name="T76" fmla="*/ 29 w 297"/>
                  <a:gd name="T77" fmla="*/ 83 h 218"/>
                  <a:gd name="T78" fmla="*/ 21 w 297"/>
                  <a:gd name="T79" fmla="*/ 89 h 218"/>
                  <a:gd name="T80" fmla="*/ 9 w 297"/>
                  <a:gd name="T81" fmla="*/ 95 h 218"/>
                  <a:gd name="T82" fmla="*/ 0 w 297"/>
                  <a:gd name="T83" fmla="*/ 83 h 218"/>
                  <a:gd name="T84" fmla="*/ 0 w 297"/>
                  <a:gd name="T85" fmla="*/ 75 h 218"/>
                  <a:gd name="T86" fmla="*/ 13 w 297"/>
                  <a:gd name="T87" fmla="*/ 64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97" h="218">
                    <a:moveTo>
                      <a:pt x="13" y="64"/>
                    </a:moveTo>
                    <a:cubicBezTo>
                      <a:pt x="16" y="64"/>
                      <a:pt x="19" y="66"/>
                      <a:pt x="20" y="69"/>
                    </a:cubicBezTo>
                    <a:cubicBezTo>
                      <a:pt x="21" y="69"/>
                      <a:pt x="21" y="69"/>
                      <a:pt x="21" y="69"/>
                    </a:cubicBezTo>
                    <a:cubicBezTo>
                      <a:pt x="24" y="74"/>
                      <a:pt x="28" y="75"/>
                      <a:pt x="30" y="75"/>
                    </a:cubicBezTo>
                    <a:cubicBezTo>
                      <a:pt x="30" y="75"/>
                      <a:pt x="30" y="75"/>
                      <a:pt x="30" y="75"/>
                    </a:cubicBezTo>
                    <a:cubicBezTo>
                      <a:pt x="49" y="75"/>
                      <a:pt x="49" y="75"/>
                      <a:pt x="49" y="75"/>
                    </a:cubicBezTo>
                    <a:cubicBezTo>
                      <a:pt x="49" y="3"/>
                      <a:pt x="49" y="3"/>
                      <a:pt x="49" y="3"/>
                    </a:cubicBezTo>
                    <a:cubicBezTo>
                      <a:pt x="49" y="1"/>
                      <a:pt x="51" y="0"/>
                      <a:pt x="53" y="0"/>
                    </a:cubicBezTo>
                    <a:cubicBezTo>
                      <a:pt x="293" y="0"/>
                      <a:pt x="293" y="0"/>
                      <a:pt x="293" y="0"/>
                    </a:cubicBezTo>
                    <a:cubicBezTo>
                      <a:pt x="295" y="0"/>
                      <a:pt x="297" y="1"/>
                      <a:pt x="297" y="3"/>
                    </a:cubicBezTo>
                    <a:cubicBezTo>
                      <a:pt x="297" y="65"/>
                      <a:pt x="297" y="65"/>
                      <a:pt x="297" y="65"/>
                    </a:cubicBezTo>
                    <a:cubicBezTo>
                      <a:pt x="290" y="65"/>
                      <a:pt x="290" y="65"/>
                      <a:pt x="290" y="65"/>
                    </a:cubicBezTo>
                    <a:cubicBezTo>
                      <a:pt x="290" y="65"/>
                      <a:pt x="289" y="65"/>
                      <a:pt x="288" y="63"/>
                    </a:cubicBezTo>
                    <a:cubicBezTo>
                      <a:pt x="288" y="63"/>
                      <a:pt x="288" y="63"/>
                      <a:pt x="288" y="63"/>
                    </a:cubicBezTo>
                    <a:cubicBezTo>
                      <a:pt x="284" y="58"/>
                      <a:pt x="278" y="54"/>
                      <a:pt x="272" y="54"/>
                    </a:cubicBezTo>
                    <a:cubicBezTo>
                      <a:pt x="260" y="53"/>
                      <a:pt x="250" y="63"/>
                      <a:pt x="250" y="75"/>
                    </a:cubicBezTo>
                    <a:cubicBezTo>
                      <a:pt x="250" y="83"/>
                      <a:pt x="250" y="83"/>
                      <a:pt x="250" y="83"/>
                    </a:cubicBezTo>
                    <a:cubicBezTo>
                      <a:pt x="250" y="93"/>
                      <a:pt x="256" y="102"/>
                      <a:pt x="266" y="104"/>
                    </a:cubicBezTo>
                    <a:cubicBezTo>
                      <a:pt x="275" y="106"/>
                      <a:pt x="283" y="102"/>
                      <a:pt x="288" y="95"/>
                    </a:cubicBezTo>
                    <a:cubicBezTo>
                      <a:pt x="289" y="94"/>
                      <a:pt x="290" y="93"/>
                      <a:pt x="290" y="93"/>
                    </a:cubicBezTo>
                    <a:cubicBezTo>
                      <a:pt x="297" y="93"/>
                      <a:pt x="297" y="93"/>
                      <a:pt x="297" y="93"/>
                    </a:cubicBezTo>
                    <a:cubicBezTo>
                      <a:pt x="297" y="165"/>
                      <a:pt x="297" y="165"/>
                      <a:pt x="297" y="165"/>
                    </a:cubicBezTo>
                    <a:cubicBezTo>
                      <a:pt x="297" y="168"/>
                      <a:pt x="295" y="169"/>
                      <a:pt x="293" y="169"/>
                    </a:cubicBezTo>
                    <a:cubicBezTo>
                      <a:pt x="246" y="169"/>
                      <a:pt x="246" y="169"/>
                      <a:pt x="246" y="169"/>
                    </a:cubicBezTo>
                    <a:cubicBezTo>
                      <a:pt x="246" y="189"/>
                      <a:pt x="246" y="189"/>
                      <a:pt x="246" y="189"/>
                    </a:cubicBezTo>
                    <a:cubicBezTo>
                      <a:pt x="246" y="191"/>
                      <a:pt x="247" y="195"/>
                      <a:pt x="252" y="198"/>
                    </a:cubicBezTo>
                    <a:cubicBezTo>
                      <a:pt x="256" y="200"/>
                      <a:pt x="258" y="205"/>
                      <a:pt x="257" y="209"/>
                    </a:cubicBezTo>
                    <a:cubicBezTo>
                      <a:pt x="256" y="215"/>
                      <a:pt x="251" y="218"/>
                      <a:pt x="245" y="218"/>
                    </a:cubicBezTo>
                    <a:cubicBezTo>
                      <a:pt x="238" y="218"/>
                      <a:pt x="238" y="218"/>
                      <a:pt x="238" y="218"/>
                    </a:cubicBezTo>
                    <a:cubicBezTo>
                      <a:pt x="233" y="218"/>
                      <a:pt x="228" y="215"/>
                      <a:pt x="227" y="210"/>
                    </a:cubicBezTo>
                    <a:cubicBezTo>
                      <a:pt x="225" y="206"/>
                      <a:pt x="227" y="201"/>
                      <a:pt x="231" y="198"/>
                    </a:cubicBezTo>
                    <a:cubicBezTo>
                      <a:pt x="232" y="198"/>
                      <a:pt x="232" y="198"/>
                      <a:pt x="232" y="198"/>
                    </a:cubicBezTo>
                    <a:cubicBezTo>
                      <a:pt x="236" y="194"/>
                      <a:pt x="237" y="191"/>
                      <a:pt x="238" y="189"/>
                    </a:cubicBezTo>
                    <a:cubicBezTo>
                      <a:pt x="238" y="188"/>
                      <a:pt x="238" y="188"/>
                      <a:pt x="238" y="188"/>
                    </a:cubicBezTo>
                    <a:cubicBezTo>
                      <a:pt x="238" y="169"/>
                      <a:pt x="238" y="169"/>
                      <a:pt x="238" y="169"/>
                    </a:cubicBezTo>
                    <a:cubicBezTo>
                      <a:pt x="53" y="169"/>
                      <a:pt x="53" y="169"/>
                      <a:pt x="53" y="169"/>
                    </a:cubicBezTo>
                    <a:cubicBezTo>
                      <a:pt x="51" y="169"/>
                      <a:pt x="49" y="168"/>
                      <a:pt x="49" y="165"/>
                    </a:cubicBezTo>
                    <a:cubicBezTo>
                      <a:pt x="49" y="83"/>
                      <a:pt x="49" y="83"/>
                      <a:pt x="49" y="83"/>
                    </a:cubicBezTo>
                    <a:cubicBezTo>
                      <a:pt x="29" y="83"/>
                      <a:pt x="29" y="83"/>
                      <a:pt x="29" y="83"/>
                    </a:cubicBezTo>
                    <a:cubicBezTo>
                      <a:pt x="27" y="84"/>
                      <a:pt x="24" y="85"/>
                      <a:pt x="21" y="89"/>
                    </a:cubicBezTo>
                    <a:cubicBezTo>
                      <a:pt x="18" y="93"/>
                      <a:pt x="14" y="95"/>
                      <a:pt x="9" y="95"/>
                    </a:cubicBezTo>
                    <a:cubicBezTo>
                      <a:pt x="4" y="94"/>
                      <a:pt x="0" y="89"/>
                      <a:pt x="0" y="83"/>
                    </a:cubicBezTo>
                    <a:cubicBezTo>
                      <a:pt x="0" y="75"/>
                      <a:pt x="0" y="75"/>
                      <a:pt x="0" y="75"/>
                    </a:cubicBezTo>
                    <a:cubicBezTo>
                      <a:pt x="0" y="68"/>
                      <a:pt x="6" y="63"/>
                      <a:pt x="13" y="64"/>
                    </a:cubicBezTo>
                    <a:close/>
                  </a:path>
                </a:pathLst>
              </a:custGeom>
              <a:solidFill>
                <a:srgbClr val="838B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09" name="Freeform 16"/>
              <p:cNvSpPr/>
              <p:nvPr/>
            </p:nvSpPr>
            <p:spPr bwMode="auto">
              <a:xfrm>
                <a:off x="751029" y="2614388"/>
                <a:ext cx="523238" cy="1410540"/>
              </a:xfrm>
              <a:custGeom>
                <a:avLst/>
                <a:gdLst>
                  <a:gd name="T0" fmla="*/ 26 w 130"/>
                  <a:gd name="T1" fmla="*/ 0 h 351"/>
                  <a:gd name="T2" fmla="*/ 76 w 130"/>
                  <a:gd name="T3" fmla="*/ 0 h 351"/>
                  <a:gd name="T4" fmla="*/ 76 w 130"/>
                  <a:gd name="T5" fmla="*/ 7 h 351"/>
                  <a:gd name="T6" fmla="*/ 74 w 130"/>
                  <a:gd name="T7" fmla="*/ 9 h 351"/>
                  <a:gd name="T8" fmla="*/ 74 w 130"/>
                  <a:gd name="T9" fmla="*/ 9 h 351"/>
                  <a:gd name="T10" fmla="*/ 65 w 130"/>
                  <a:gd name="T11" fmla="*/ 25 h 351"/>
                  <a:gd name="T12" fmla="*/ 86 w 130"/>
                  <a:gd name="T13" fmla="*/ 48 h 351"/>
                  <a:gd name="T14" fmla="*/ 93 w 130"/>
                  <a:gd name="T15" fmla="*/ 48 h 351"/>
                  <a:gd name="T16" fmla="*/ 115 w 130"/>
                  <a:gd name="T17" fmla="*/ 32 h 351"/>
                  <a:gd name="T18" fmla="*/ 106 w 130"/>
                  <a:gd name="T19" fmla="*/ 9 h 351"/>
                  <a:gd name="T20" fmla="*/ 104 w 130"/>
                  <a:gd name="T21" fmla="*/ 8 h 351"/>
                  <a:gd name="T22" fmla="*/ 104 w 130"/>
                  <a:gd name="T23" fmla="*/ 0 h 351"/>
                  <a:gd name="T24" fmla="*/ 127 w 130"/>
                  <a:gd name="T25" fmla="*/ 0 h 351"/>
                  <a:gd name="T26" fmla="*/ 130 w 130"/>
                  <a:gd name="T27" fmla="*/ 4 h 351"/>
                  <a:gd name="T28" fmla="*/ 130 w 130"/>
                  <a:gd name="T29" fmla="*/ 247 h 351"/>
                  <a:gd name="T30" fmla="*/ 123 w 130"/>
                  <a:gd name="T31" fmla="*/ 247 h 351"/>
                  <a:gd name="T32" fmla="*/ 121 w 130"/>
                  <a:gd name="T33" fmla="*/ 245 h 351"/>
                  <a:gd name="T34" fmla="*/ 121 w 130"/>
                  <a:gd name="T35" fmla="*/ 245 h 351"/>
                  <a:gd name="T36" fmla="*/ 105 w 130"/>
                  <a:gd name="T37" fmla="*/ 236 h 351"/>
                  <a:gd name="T38" fmla="*/ 83 w 130"/>
                  <a:gd name="T39" fmla="*/ 257 h 351"/>
                  <a:gd name="T40" fmla="*/ 83 w 130"/>
                  <a:gd name="T41" fmla="*/ 265 h 351"/>
                  <a:gd name="T42" fmla="*/ 99 w 130"/>
                  <a:gd name="T43" fmla="*/ 286 h 351"/>
                  <a:gd name="T44" fmla="*/ 121 w 130"/>
                  <a:gd name="T45" fmla="*/ 277 h 351"/>
                  <a:gd name="T46" fmla="*/ 123 w 130"/>
                  <a:gd name="T47" fmla="*/ 275 h 351"/>
                  <a:gd name="T48" fmla="*/ 130 w 130"/>
                  <a:gd name="T49" fmla="*/ 275 h 351"/>
                  <a:gd name="T50" fmla="*/ 130 w 130"/>
                  <a:gd name="T51" fmla="*/ 347 h 351"/>
                  <a:gd name="T52" fmla="*/ 127 w 130"/>
                  <a:gd name="T53" fmla="*/ 351 h 351"/>
                  <a:gd name="T54" fmla="*/ 79 w 130"/>
                  <a:gd name="T55" fmla="*/ 351 h 351"/>
                  <a:gd name="T56" fmla="*/ 21 w 130"/>
                  <a:gd name="T57" fmla="*/ 220 h 351"/>
                  <a:gd name="T58" fmla="*/ 14 w 130"/>
                  <a:gd name="T59" fmla="*/ 186 h 351"/>
                  <a:gd name="T60" fmla="*/ 26 w 130"/>
                  <a:gd name="T61" fmla="*/ 0 h 3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30" h="351">
                    <a:moveTo>
                      <a:pt x="26" y="0"/>
                    </a:moveTo>
                    <a:cubicBezTo>
                      <a:pt x="76" y="0"/>
                      <a:pt x="76" y="0"/>
                      <a:pt x="76" y="0"/>
                    </a:cubicBezTo>
                    <a:cubicBezTo>
                      <a:pt x="76" y="7"/>
                      <a:pt x="76" y="7"/>
                      <a:pt x="76" y="7"/>
                    </a:cubicBezTo>
                    <a:cubicBezTo>
                      <a:pt x="76" y="8"/>
                      <a:pt x="75" y="8"/>
                      <a:pt x="74" y="9"/>
                    </a:cubicBezTo>
                    <a:cubicBezTo>
                      <a:pt x="74" y="9"/>
                      <a:pt x="74" y="9"/>
                      <a:pt x="74" y="9"/>
                    </a:cubicBezTo>
                    <a:cubicBezTo>
                      <a:pt x="69" y="13"/>
                      <a:pt x="65" y="19"/>
                      <a:pt x="65" y="25"/>
                    </a:cubicBezTo>
                    <a:cubicBezTo>
                      <a:pt x="64" y="38"/>
                      <a:pt x="73" y="48"/>
                      <a:pt x="86" y="48"/>
                    </a:cubicBezTo>
                    <a:cubicBezTo>
                      <a:pt x="93" y="48"/>
                      <a:pt x="93" y="48"/>
                      <a:pt x="93" y="48"/>
                    </a:cubicBezTo>
                    <a:cubicBezTo>
                      <a:pt x="103" y="48"/>
                      <a:pt x="112" y="41"/>
                      <a:pt x="115" y="32"/>
                    </a:cubicBezTo>
                    <a:cubicBezTo>
                      <a:pt x="117" y="23"/>
                      <a:pt x="113" y="14"/>
                      <a:pt x="106" y="9"/>
                    </a:cubicBezTo>
                    <a:cubicBezTo>
                      <a:pt x="105" y="8"/>
                      <a:pt x="104" y="8"/>
                      <a:pt x="104" y="8"/>
                    </a:cubicBezTo>
                    <a:cubicBezTo>
                      <a:pt x="104" y="0"/>
                      <a:pt x="104" y="0"/>
                      <a:pt x="104" y="0"/>
                    </a:cubicBezTo>
                    <a:cubicBezTo>
                      <a:pt x="127" y="0"/>
                      <a:pt x="127" y="0"/>
                      <a:pt x="127" y="0"/>
                    </a:cubicBezTo>
                    <a:cubicBezTo>
                      <a:pt x="129" y="0"/>
                      <a:pt x="130" y="2"/>
                      <a:pt x="130" y="4"/>
                    </a:cubicBezTo>
                    <a:cubicBezTo>
                      <a:pt x="130" y="247"/>
                      <a:pt x="130" y="247"/>
                      <a:pt x="130" y="247"/>
                    </a:cubicBezTo>
                    <a:cubicBezTo>
                      <a:pt x="123" y="247"/>
                      <a:pt x="123" y="247"/>
                      <a:pt x="123" y="247"/>
                    </a:cubicBezTo>
                    <a:cubicBezTo>
                      <a:pt x="123" y="247"/>
                      <a:pt x="122" y="247"/>
                      <a:pt x="121" y="245"/>
                    </a:cubicBezTo>
                    <a:cubicBezTo>
                      <a:pt x="121" y="245"/>
                      <a:pt x="121" y="245"/>
                      <a:pt x="121" y="245"/>
                    </a:cubicBezTo>
                    <a:cubicBezTo>
                      <a:pt x="117" y="240"/>
                      <a:pt x="112" y="236"/>
                      <a:pt x="105" y="236"/>
                    </a:cubicBezTo>
                    <a:cubicBezTo>
                      <a:pt x="93" y="235"/>
                      <a:pt x="83" y="245"/>
                      <a:pt x="83" y="257"/>
                    </a:cubicBezTo>
                    <a:cubicBezTo>
                      <a:pt x="83" y="265"/>
                      <a:pt x="83" y="265"/>
                      <a:pt x="83" y="265"/>
                    </a:cubicBezTo>
                    <a:cubicBezTo>
                      <a:pt x="83" y="275"/>
                      <a:pt x="89" y="284"/>
                      <a:pt x="99" y="286"/>
                    </a:cubicBezTo>
                    <a:cubicBezTo>
                      <a:pt x="108" y="288"/>
                      <a:pt x="117" y="284"/>
                      <a:pt x="121" y="277"/>
                    </a:cubicBezTo>
                    <a:cubicBezTo>
                      <a:pt x="122" y="276"/>
                      <a:pt x="123" y="275"/>
                      <a:pt x="123" y="275"/>
                    </a:cubicBezTo>
                    <a:cubicBezTo>
                      <a:pt x="130" y="275"/>
                      <a:pt x="130" y="275"/>
                      <a:pt x="130" y="275"/>
                    </a:cubicBezTo>
                    <a:cubicBezTo>
                      <a:pt x="130" y="347"/>
                      <a:pt x="130" y="347"/>
                      <a:pt x="130" y="347"/>
                    </a:cubicBezTo>
                    <a:cubicBezTo>
                      <a:pt x="130" y="350"/>
                      <a:pt x="129" y="351"/>
                      <a:pt x="127" y="351"/>
                    </a:cubicBezTo>
                    <a:cubicBezTo>
                      <a:pt x="79" y="351"/>
                      <a:pt x="79" y="351"/>
                      <a:pt x="79" y="351"/>
                    </a:cubicBezTo>
                    <a:cubicBezTo>
                      <a:pt x="48" y="317"/>
                      <a:pt x="30" y="261"/>
                      <a:pt x="21" y="220"/>
                    </a:cubicBezTo>
                    <a:cubicBezTo>
                      <a:pt x="14" y="186"/>
                      <a:pt x="14" y="186"/>
                      <a:pt x="14" y="186"/>
                    </a:cubicBezTo>
                    <a:cubicBezTo>
                      <a:pt x="0" y="124"/>
                      <a:pt x="5" y="60"/>
                      <a:pt x="26" y="0"/>
                    </a:cubicBezTo>
                    <a:close/>
                  </a:path>
                </a:pathLst>
              </a:custGeom>
              <a:solidFill>
                <a:srgbClr val="004D7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10" name="Freeform 17"/>
              <p:cNvSpPr/>
              <p:nvPr/>
            </p:nvSpPr>
            <p:spPr bwMode="auto">
              <a:xfrm>
                <a:off x="1125254" y="3345905"/>
                <a:ext cx="1200567" cy="875449"/>
              </a:xfrm>
              <a:custGeom>
                <a:avLst/>
                <a:gdLst>
                  <a:gd name="T0" fmla="*/ 12 w 299"/>
                  <a:gd name="T1" fmla="*/ 64 h 218"/>
                  <a:gd name="T2" fmla="*/ 20 w 299"/>
                  <a:gd name="T3" fmla="*/ 69 h 218"/>
                  <a:gd name="T4" fmla="*/ 20 w 299"/>
                  <a:gd name="T5" fmla="*/ 69 h 218"/>
                  <a:gd name="T6" fmla="*/ 29 w 299"/>
                  <a:gd name="T7" fmla="*/ 75 h 218"/>
                  <a:gd name="T8" fmla="*/ 30 w 299"/>
                  <a:gd name="T9" fmla="*/ 75 h 218"/>
                  <a:gd name="T10" fmla="*/ 49 w 299"/>
                  <a:gd name="T11" fmla="*/ 75 h 218"/>
                  <a:gd name="T12" fmla="*/ 49 w 299"/>
                  <a:gd name="T13" fmla="*/ 3 h 218"/>
                  <a:gd name="T14" fmla="*/ 53 w 299"/>
                  <a:gd name="T15" fmla="*/ 0 h 218"/>
                  <a:gd name="T16" fmla="*/ 295 w 299"/>
                  <a:gd name="T17" fmla="*/ 0 h 218"/>
                  <a:gd name="T18" fmla="*/ 299 w 299"/>
                  <a:gd name="T19" fmla="*/ 3 h 218"/>
                  <a:gd name="T20" fmla="*/ 299 w 299"/>
                  <a:gd name="T21" fmla="*/ 65 h 218"/>
                  <a:gd name="T22" fmla="*/ 292 w 299"/>
                  <a:gd name="T23" fmla="*/ 65 h 218"/>
                  <a:gd name="T24" fmla="*/ 290 w 299"/>
                  <a:gd name="T25" fmla="*/ 63 h 218"/>
                  <a:gd name="T26" fmla="*/ 290 w 299"/>
                  <a:gd name="T27" fmla="*/ 63 h 218"/>
                  <a:gd name="T28" fmla="*/ 274 w 299"/>
                  <a:gd name="T29" fmla="*/ 54 h 218"/>
                  <a:gd name="T30" fmla="*/ 251 w 299"/>
                  <a:gd name="T31" fmla="*/ 75 h 218"/>
                  <a:gd name="T32" fmla="*/ 251 w 299"/>
                  <a:gd name="T33" fmla="*/ 83 h 218"/>
                  <a:gd name="T34" fmla="*/ 268 w 299"/>
                  <a:gd name="T35" fmla="*/ 104 h 218"/>
                  <a:gd name="T36" fmla="*/ 290 w 299"/>
                  <a:gd name="T37" fmla="*/ 95 h 218"/>
                  <a:gd name="T38" fmla="*/ 292 w 299"/>
                  <a:gd name="T39" fmla="*/ 93 h 218"/>
                  <a:gd name="T40" fmla="*/ 299 w 299"/>
                  <a:gd name="T41" fmla="*/ 93 h 218"/>
                  <a:gd name="T42" fmla="*/ 299 w 299"/>
                  <a:gd name="T43" fmla="*/ 165 h 218"/>
                  <a:gd name="T44" fmla="*/ 295 w 299"/>
                  <a:gd name="T45" fmla="*/ 169 h 218"/>
                  <a:gd name="T46" fmla="*/ 82 w 299"/>
                  <a:gd name="T47" fmla="*/ 169 h 218"/>
                  <a:gd name="T48" fmla="*/ 82 w 299"/>
                  <a:gd name="T49" fmla="*/ 189 h 218"/>
                  <a:gd name="T50" fmla="*/ 88 w 299"/>
                  <a:gd name="T51" fmla="*/ 198 h 218"/>
                  <a:gd name="T52" fmla="*/ 93 w 299"/>
                  <a:gd name="T53" fmla="*/ 209 h 218"/>
                  <a:gd name="T54" fmla="*/ 82 w 299"/>
                  <a:gd name="T55" fmla="*/ 218 h 218"/>
                  <a:gd name="T56" fmla="*/ 74 w 299"/>
                  <a:gd name="T57" fmla="*/ 218 h 218"/>
                  <a:gd name="T58" fmla="*/ 63 w 299"/>
                  <a:gd name="T59" fmla="*/ 210 h 218"/>
                  <a:gd name="T60" fmla="*/ 68 w 299"/>
                  <a:gd name="T61" fmla="*/ 198 h 218"/>
                  <a:gd name="T62" fmla="*/ 68 w 299"/>
                  <a:gd name="T63" fmla="*/ 198 h 218"/>
                  <a:gd name="T64" fmla="*/ 74 w 299"/>
                  <a:gd name="T65" fmla="*/ 189 h 218"/>
                  <a:gd name="T66" fmla="*/ 74 w 299"/>
                  <a:gd name="T67" fmla="*/ 188 h 218"/>
                  <a:gd name="T68" fmla="*/ 74 w 299"/>
                  <a:gd name="T69" fmla="*/ 169 h 218"/>
                  <a:gd name="T70" fmla="*/ 53 w 299"/>
                  <a:gd name="T71" fmla="*/ 169 h 218"/>
                  <a:gd name="T72" fmla="*/ 49 w 299"/>
                  <a:gd name="T73" fmla="*/ 165 h 218"/>
                  <a:gd name="T74" fmla="*/ 49 w 299"/>
                  <a:gd name="T75" fmla="*/ 83 h 218"/>
                  <a:gd name="T76" fmla="*/ 29 w 299"/>
                  <a:gd name="T77" fmla="*/ 83 h 218"/>
                  <a:gd name="T78" fmla="*/ 20 w 299"/>
                  <a:gd name="T79" fmla="*/ 89 h 218"/>
                  <a:gd name="T80" fmla="*/ 9 w 299"/>
                  <a:gd name="T81" fmla="*/ 95 h 218"/>
                  <a:gd name="T82" fmla="*/ 0 w 299"/>
                  <a:gd name="T83" fmla="*/ 83 h 218"/>
                  <a:gd name="T84" fmla="*/ 0 w 299"/>
                  <a:gd name="T85" fmla="*/ 75 h 218"/>
                  <a:gd name="T86" fmla="*/ 12 w 299"/>
                  <a:gd name="T87" fmla="*/ 64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99" h="218">
                    <a:moveTo>
                      <a:pt x="12" y="64"/>
                    </a:moveTo>
                    <a:cubicBezTo>
                      <a:pt x="15" y="64"/>
                      <a:pt x="18" y="66"/>
                      <a:pt x="20" y="69"/>
                    </a:cubicBezTo>
                    <a:cubicBezTo>
                      <a:pt x="20" y="69"/>
                      <a:pt x="20" y="69"/>
                      <a:pt x="20" y="69"/>
                    </a:cubicBezTo>
                    <a:cubicBezTo>
                      <a:pt x="24" y="74"/>
                      <a:pt x="27" y="75"/>
                      <a:pt x="29" y="75"/>
                    </a:cubicBezTo>
                    <a:cubicBezTo>
                      <a:pt x="30" y="75"/>
                      <a:pt x="30" y="75"/>
                      <a:pt x="30" y="75"/>
                    </a:cubicBezTo>
                    <a:cubicBezTo>
                      <a:pt x="49" y="75"/>
                      <a:pt x="49" y="75"/>
                      <a:pt x="49" y="75"/>
                    </a:cubicBezTo>
                    <a:cubicBezTo>
                      <a:pt x="49" y="3"/>
                      <a:pt x="49" y="3"/>
                      <a:pt x="49" y="3"/>
                    </a:cubicBezTo>
                    <a:cubicBezTo>
                      <a:pt x="49" y="1"/>
                      <a:pt x="51" y="0"/>
                      <a:pt x="53" y="0"/>
                    </a:cubicBezTo>
                    <a:cubicBezTo>
                      <a:pt x="295" y="0"/>
                      <a:pt x="295" y="0"/>
                      <a:pt x="295" y="0"/>
                    </a:cubicBezTo>
                    <a:cubicBezTo>
                      <a:pt x="297" y="0"/>
                      <a:pt x="299" y="1"/>
                      <a:pt x="299" y="3"/>
                    </a:cubicBezTo>
                    <a:cubicBezTo>
                      <a:pt x="299" y="65"/>
                      <a:pt x="299" y="65"/>
                      <a:pt x="299" y="65"/>
                    </a:cubicBezTo>
                    <a:cubicBezTo>
                      <a:pt x="292" y="65"/>
                      <a:pt x="292" y="65"/>
                      <a:pt x="292" y="65"/>
                    </a:cubicBezTo>
                    <a:cubicBezTo>
                      <a:pt x="291" y="65"/>
                      <a:pt x="291" y="65"/>
                      <a:pt x="290" y="63"/>
                    </a:cubicBezTo>
                    <a:cubicBezTo>
                      <a:pt x="290" y="63"/>
                      <a:pt x="290" y="63"/>
                      <a:pt x="290" y="63"/>
                    </a:cubicBezTo>
                    <a:cubicBezTo>
                      <a:pt x="286" y="58"/>
                      <a:pt x="280" y="54"/>
                      <a:pt x="274" y="54"/>
                    </a:cubicBezTo>
                    <a:cubicBezTo>
                      <a:pt x="261" y="53"/>
                      <a:pt x="251" y="63"/>
                      <a:pt x="251" y="75"/>
                    </a:cubicBezTo>
                    <a:cubicBezTo>
                      <a:pt x="251" y="83"/>
                      <a:pt x="251" y="83"/>
                      <a:pt x="251" y="83"/>
                    </a:cubicBezTo>
                    <a:cubicBezTo>
                      <a:pt x="251" y="93"/>
                      <a:pt x="258" y="102"/>
                      <a:pt x="268" y="104"/>
                    </a:cubicBezTo>
                    <a:cubicBezTo>
                      <a:pt x="276" y="106"/>
                      <a:pt x="285" y="102"/>
                      <a:pt x="290" y="95"/>
                    </a:cubicBezTo>
                    <a:cubicBezTo>
                      <a:pt x="291" y="94"/>
                      <a:pt x="291" y="93"/>
                      <a:pt x="292" y="93"/>
                    </a:cubicBezTo>
                    <a:cubicBezTo>
                      <a:pt x="299" y="93"/>
                      <a:pt x="299" y="93"/>
                      <a:pt x="299" y="93"/>
                    </a:cubicBezTo>
                    <a:cubicBezTo>
                      <a:pt x="299" y="165"/>
                      <a:pt x="299" y="165"/>
                      <a:pt x="299" y="165"/>
                    </a:cubicBezTo>
                    <a:cubicBezTo>
                      <a:pt x="299" y="168"/>
                      <a:pt x="297" y="169"/>
                      <a:pt x="295" y="169"/>
                    </a:cubicBezTo>
                    <a:cubicBezTo>
                      <a:pt x="82" y="169"/>
                      <a:pt x="82" y="169"/>
                      <a:pt x="82" y="169"/>
                    </a:cubicBezTo>
                    <a:cubicBezTo>
                      <a:pt x="82" y="189"/>
                      <a:pt x="82" y="189"/>
                      <a:pt x="82" y="189"/>
                    </a:cubicBezTo>
                    <a:cubicBezTo>
                      <a:pt x="82" y="191"/>
                      <a:pt x="84" y="195"/>
                      <a:pt x="88" y="198"/>
                    </a:cubicBezTo>
                    <a:cubicBezTo>
                      <a:pt x="92" y="200"/>
                      <a:pt x="94" y="205"/>
                      <a:pt x="93" y="209"/>
                    </a:cubicBezTo>
                    <a:cubicBezTo>
                      <a:pt x="92" y="215"/>
                      <a:pt x="87" y="218"/>
                      <a:pt x="82" y="218"/>
                    </a:cubicBezTo>
                    <a:cubicBezTo>
                      <a:pt x="74" y="218"/>
                      <a:pt x="74" y="218"/>
                      <a:pt x="74" y="218"/>
                    </a:cubicBezTo>
                    <a:cubicBezTo>
                      <a:pt x="69" y="218"/>
                      <a:pt x="64" y="215"/>
                      <a:pt x="63" y="210"/>
                    </a:cubicBezTo>
                    <a:cubicBezTo>
                      <a:pt x="62" y="206"/>
                      <a:pt x="63" y="201"/>
                      <a:pt x="68" y="198"/>
                    </a:cubicBezTo>
                    <a:cubicBezTo>
                      <a:pt x="68" y="198"/>
                      <a:pt x="68" y="198"/>
                      <a:pt x="68" y="198"/>
                    </a:cubicBezTo>
                    <a:cubicBezTo>
                      <a:pt x="73" y="194"/>
                      <a:pt x="74" y="191"/>
                      <a:pt x="74" y="189"/>
                    </a:cubicBezTo>
                    <a:cubicBezTo>
                      <a:pt x="74" y="188"/>
                      <a:pt x="74" y="188"/>
                      <a:pt x="74" y="188"/>
                    </a:cubicBezTo>
                    <a:cubicBezTo>
                      <a:pt x="74" y="169"/>
                      <a:pt x="74" y="169"/>
                      <a:pt x="74" y="169"/>
                    </a:cubicBezTo>
                    <a:cubicBezTo>
                      <a:pt x="53" y="169"/>
                      <a:pt x="53" y="169"/>
                      <a:pt x="53" y="169"/>
                    </a:cubicBezTo>
                    <a:cubicBezTo>
                      <a:pt x="51" y="169"/>
                      <a:pt x="49" y="168"/>
                      <a:pt x="49" y="165"/>
                    </a:cubicBezTo>
                    <a:cubicBezTo>
                      <a:pt x="49" y="83"/>
                      <a:pt x="49" y="83"/>
                      <a:pt x="49" y="83"/>
                    </a:cubicBezTo>
                    <a:cubicBezTo>
                      <a:pt x="29" y="83"/>
                      <a:pt x="29" y="83"/>
                      <a:pt x="29" y="83"/>
                    </a:cubicBezTo>
                    <a:cubicBezTo>
                      <a:pt x="27" y="84"/>
                      <a:pt x="24" y="85"/>
                      <a:pt x="20" y="89"/>
                    </a:cubicBezTo>
                    <a:cubicBezTo>
                      <a:pt x="18" y="93"/>
                      <a:pt x="14" y="95"/>
                      <a:pt x="9" y="95"/>
                    </a:cubicBezTo>
                    <a:cubicBezTo>
                      <a:pt x="4" y="94"/>
                      <a:pt x="0" y="89"/>
                      <a:pt x="0" y="83"/>
                    </a:cubicBezTo>
                    <a:cubicBezTo>
                      <a:pt x="0" y="75"/>
                      <a:pt x="0" y="75"/>
                      <a:pt x="0" y="75"/>
                    </a:cubicBezTo>
                    <a:cubicBezTo>
                      <a:pt x="0" y="68"/>
                      <a:pt x="5" y="63"/>
                      <a:pt x="12" y="64"/>
                    </a:cubicBezTo>
                  </a:path>
                </a:pathLst>
              </a:custGeom>
              <a:solidFill>
                <a:srgbClr val="65C8D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111" name="组合 110"/>
              <p:cNvGrpSpPr/>
              <p:nvPr/>
            </p:nvGrpSpPr>
            <p:grpSpPr>
              <a:xfrm>
                <a:off x="2849760" y="3536051"/>
                <a:ext cx="160867" cy="264905"/>
                <a:chOff x="2685001" y="3260105"/>
                <a:chExt cx="145525" cy="239640"/>
              </a:xfrm>
            </p:grpSpPr>
            <p:sp>
              <p:nvSpPr>
                <p:cNvPr id="130" name="Freeform 18"/>
                <p:cNvSpPr>
                  <a:spLocks noEditPoints="1"/>
                </p:cNvSpPr>
                <p:nvPr/>
              </p:nvSpPr>
              <p:spPr bwMode="auto">
                <a:xfrm>
                  <a:off x="2685001" y="3260105"/>
                  <a:ext cx="145525" cy="217520"/>
                </a:xfrm>
                <a:custGeom>
                  <a:avLst/>
                  <a:gdLst>
                    <a:gd name="T0" fmla="*/ 35 w 40"/>
                    <a:gd name="T1" fmla="*/ 33 h 60"/>
                    <a:gd name="T2" fmla="*/ 40 w 40"/>
                    <a:gd name="T3" fmla="*/ 19 h 60"/>
                    <a:gd name="T4" fmla="*/ 20 w 40"/>
                    <a:gd name="T5" fmla="*/ 0 h 60"/>
                    <a:gd name="T6" fmla="*/ 0 w 40"/>
                    <a:gd name="T7" fmla="*/ 19 h 60"/>
                    <a:gd name="T8" fmla="*/ 6 w 40"/>
                    <a:gd name="T9" fmla="*/ 33 h 60"/>
                    <a:gd name="T10" fmla="*/ 6 w 40"/>
                    <a:gd name="T11" fmla="*/ 33 h 60"/>
                    <a:gd name="T12" fmla="*/ 11 w 40"/>
                    <a:gd name="T13" fmla="*/ 47 h 60"/>
                    <a:gd name="T14" fmla="*/ 11 w 40"/>
                    <a:gd name="T15" fmla="*/ 49 h 60"/>
                    <a:gd name="T16" fmla="*/ 12 w 40"/>
                    <a:gd name="T17" fmla="*/ 51 h 60"/>
                    <a:gd name="T18" fmla="*/ 11 w 40"/>
                    <a:gd name="T19" fmla="*/ 53 h 60"/>
                    <a:gd name="T20" fmla="*/ 12 w 40"/>
                    <a:gd name="T21" fmla="*/ 55 h 60"/>
                    <a:gd name="T22" fmla="*/ 11 w 40"/>
                    <a:gd name="T23" fmla="*/ 57 h 60"/>
                    <a:gd name="T24" fmla="*/ 14 w 40"/>
                    <a:gd name="T25" fmla="*/ 60 h 60"/>
                    <a:gd name="T26" fmla="*/ 27 w 40"/>
                    <a:gd name="T27" fmla="*/ 60 h 60"/>
                    <a:gd name="T28" fmla="*/ 30 w 40"/>
                    <a:gd name="T29" fmla="*/ 57 h 60"/>
                    <a:gd name="T30" fmla="*/ 29 w 40"/>
                    <a:gd name="T31" fmla="*/ 55 h 60"/>
                    <a:gd name="T32" fmla="*/ 30 w 40"/>
                    <a:gd name="T33" fmla="*/ 53 h 60"/>
                    <a:gd name="T34" fmla="*/ 29 w 40"/>
                    <a:gd name="T35" fmla="*/ 51 h 60"/>
                    <a:gd name="T36" fmla="*/ 30 w 40"/>
                    <a:gd name="T37" fmla="*/ 49 h 60"/>
                    <a:gd name="T38" fmla="*/ 29 w 40"/>
                    <a:gd name="T39" fmla="*/ 47 h 60"/>
                    <a:gd name="T40" fmla="*/ 35 w 40"/>
                    <a:gd name="T41" fmla="*/ 33 h 60"/>
                    <a:gd name="T42" fmla="*/ 21 w 40"/>
                    <a:gd name="T43" fmla="*/ 46 h 60"/>
                    <a:gd name="T44" fmla="*/ 20 w 40"/>
                    <a:gd name="T45" fmla="*/ 46 h 60"/>
                    <a:gd name="T46" fmla="*/ 20 w 40"/>
                    <a:gd name="T47" fmla="*/ 36 h 60"/>
                    <a:gd name="T48" fmla="*/ 20 w 40"/>
                    <a:gd name="T49" fmla="*/ 36 h 60"/>
                    <a:gd name="T50" fmla="*/ 21 w 40"/>
                    <a:gd name="T51" fmla="*/ 36 h 60"/>
                    <a:gd name="T52" fmla="*/ 21 w 40"/>
                    <a:gd name="T53" fmla="*/ 36 h 60"/>
                    <a:gd name="T54" fmla="*/ 21 w 40"/>
                    <a:gd name="T55" fmla="*/ 46 h 60"/>
                    <a:gd name="T56" fmla="*/ 33 w 40"/>
                    <a:gd name="T57" fmla="*/ 31 h 60"/>
                    <a:gd name="T58" fmla="*/ 33 w 40"/>
                    <a:gd name="T59" fmla="*/ 31 h 60"/>
                    <a:gd name="T60" fmla="*/ 26 w 40"/>
                    <a:gd name="T61" fmla="*/ 46 h 60"/>
                    <a:gd name="T62" fmla="*/ 24 w 40"/>
                    <a:gd name="T63" fmla="*/ 46 h 60"/>
                    <a:gd name="T64" fmla="*/ 24 w 40"/>
                    <a:gd name="T65" fmla="*/ 36 h 60"/>
                    <a:gd name="T66" fmla="*/ 24 w 40"/>
                    <a:gd name="T67" fmla="*/ 36 h 60"/>
                    <a:gd name="T68" fmla="*/ 29 w 40"/>
                    <a:gd name="T69" fmla="*/ 21 h 60"/>
                    <a:gd name="T70" fmla="*/ 28 w 40"/>
                    <a:gd name="T71" fmla="*/ 20 h 60"/>
                    <a:gd name="T72" fmla="*/ 27 w 40"/>
                    <a:gd name="T73" fmla="*/ 21 h 60"/>
                    <a:gd name="T74" fmla="*/ 24 w 40"/>
                    <a:gd name="T75" fmla="*/ 31 h 60"/>
                    <a:gd name="T76" fmla="*/ 24 w 40"/>
                    <a:gd name="T77" fmla="*/ 25 h 60"/>
                    <a:gd name="T78" fmla="*/ 23 w 40"/>
                    <a:gd name="T79" fmla="*/ 25 h 60"/>
                    <a:gd name="T80" fmla="*/ 23 w 40"/>
                    <a:gd name="T81" fmla="*/ 25 h 60"/>
                    <a:gd name="T82" fmla="*/ 23 w 40"/>
                    <a:gd name="T83" fmla="*/ 33 h 60"/>
                    <a:gd name="T84" fmla="*/ 20 w 40"/>
                    <a:gd name="T85" fmla="*/ 33 h 60"/>
                    <a:gd name="T86" fmla="*/ 18 w 40"/>
                    <a:gd name="T87" fmla="*/ 33 h 60"/>
                    <a:gd name="T88" fmla="*/ 18 w 40"/>
                    <a:gd name="T89" fmla="*/ 25 h 60"/>
                    <a:gd name="T90" fmla="*/ 17 w 40"/>
                    <a:gd name="T91" fmla="*/ 25 h 60"/>
                    <a:gd name="T92" fmla="*/ 17 w 40"/>
                    <a:gd name="T93" fmla="*/ 25 h 60"/>
                    <a:gd name="T94" fmla="*/ 17 w 40"/>
                    <a:gd name="T95" fmla="*/ 31 h 60"/>
                    <a:gd name="T96" fmla="*/ 13 w 40"/>
                    <a:gd name="T97" fmla="*/ 21 h 60"/>
                    <a:gd name="T98" fmla="*/ 12 w 40"/>
                    <a:gd name="T99" fmla="*/ 20 h 60"/>
                    <a:gd name="T100" fmla="*/ 12 w 40"/>
                    <a:gd name="T101" fmla="*/ 21 h 60"/>
                    <a:gd name="T102" fmla="*/ 17 w 40"/>
                    <a:gd name="T103" fmla="*/ 36 h 60"/>
                    <a:gd name="T104" fmla="*/ 17 w 40"/>
                    <a:gd name="T105" fmla="*/ 36 h 60"/>
                    <a:gd name="T106" fmla="*/ 17 w 40"/>
                    <a:gd name="T107" fmla="*/ 46 h 60"/>
                    <a:gd name="T108" fmla="*/ 14 w 40"/>
                    <a:gd name="T109" fmla="*/ 46 h 60"/>
                    <a:gd name="T110" fmla="*/ 8 w 40"/>
                    <a:gd name="T111" fmla="*/ 31 h 60"/>
                    <a:gd name="T112" fmla="*/ 8 w 40"/>
                    <a:gd name="T113" fmla="*/ 31 h 60"/>
                    <a:gd name="T114" fmla="*/ 8 w 40"/>
                    <a:gd name="T115" fmla="*/ 31 h 60"/>
                    <a:gd name="T116" fmla="*/ 3 w 40"/>
                    <a:gd name="T117" fmla="*/ 19 h 60"/>
                    <a:gd name="T118" fmla="*/ 20 w 40"/>
                    <a:gd name="T119" fmla="*/ 3 h 60"/>
                    <a:gd name="T120" fmla="*/ 37 w 40"/>
                    <a:gd name="T121" fmla="*/ 19 h 60"/>
                    <a:gd name="T122" fmla="*/ 33 w 40"/>
                    <a:gd name="T123" fmla="*/ 31 h 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40" h="60">
                      <a:moveTo>
                        <a:pt x="35" y="33"/>
                      </a:moveTo>
                      <a:cubicBezTo>
                        <a:pt x="38" y="29"/>
                        <a:pt x="40" y="25"/>
                        <a:pt x="40" y="19"/>
                      </a:cubicBezTo>
                      <a:cubicBezTo>
                        <a:pt x="40" y="8"/>
                        <a:pt x="31" y="0"/>
                        <a:pt x="20" y="0"/>
                      </a:cubicBezTo>
                      <a:cubicBezTo>
                        <a:pt x="9" y="0"/>
                        <a:pt x="0" y="8"/>
                        <a:pt x="0" y="19"/>
                      </a:cubicBezTo>
                      <a:cubicBezTo>
                        <a:pt x="0" y="25"/>
                        <a:pt x="2" y="29"/>
                        <a:pt x="6" y="33"/>
                      </a:cubicBezTo>
                      <a:cubicBezTo>
                        <a:pt x="6" y="33"/>
                        <a:pt x="6" y="33"/>
                        <a:pt x="6" y="33"/>
                      </a:cubicBezTo>
                      <a:cubicBezTo>
                        <a:pt x="6" y="33"/>
                        <a:pt x="11" y="40"/>
                        <a:pt x="11" y="47"/>
                      </a:cubicBezTo>
                      <a:cubicBezTo>
                        <a:pt x="11" y="47"/>
                        <a:pt x="11" y="48"/>
                        <a:pt x="11" y="49"/>
                      </a:cubicBezTo>
                      <a:cubicBezTo>
                        <a:pt x="11" y="50"/>
                        <a:pt x="11" y="50"/>
                        <a:pt x="12" y="51"/>
                      </a:cubicBezTo>
                      <a:cubicBezTo>
                        <a:pt x="11" y="51"/>
                        <a:pt x="11" y="52"/>
                        <a:pt x="11" y="53"/>
                      </a:cubicBezTo>
                      <a:cubicBezTo>
                        <a:pt x="11" y="54"/>
                        <a:pt x="11" y="55"/>
                        <a:pt x="12" y="55"/>
                      </a:cubicBezTo>
                      <a:cubicBezTo>
                        <a:pt x="11" y="56"/>
                        <a:pt x="11" y="57"/>
                        <a:pt x="11" y="57"/>
                      </a:cubicBezTo>
                      <a:cubicBezTo>
                        <a:pt x="11" y="59"/>
                        <a:pt x="12" y="60"/>
                        <a:pt x="14" y="60"/>
                      </a:cubicBezTo>
                      <a:cubicBezTo>
                        <a:pt x="27" y="60"/>
                        <a:pt x="27" y="60"/>
                        <a:pt x="27" y="60"/>
                      </a:cubicBezTo>
                      <a:cubicBezTo>
                        <a:pt x="29" y="60"/>
                        <a:pt x="30" y="59"/>
                        <a:pt x="30" y="57"/>
                      </a:cubicBezTo>
                      <a:cubicBezTo>
                        <a:pt x="30" y="57"/>
                        <a:pt x="30" y="56"/>
                        <a:pt x="29" y="55"/>
                      </a:cubicBezTo>
                      <a:cubicBezTo>
                        <a:pt x="30" y="55"/>
                        <a:pt x="30" y="54"/>
                        <a:pt x="30" y="53"/>
                      </a:cubicBezTo>
                      <a:cubicBezTo>
                        <a:pt x="30" y="52"/>
                        <a:pt x="30" y="51"/>
                        <a:pt x="29" y="51"/>
                      </a:cubicBezTo>
                      <a:cubicBezTo>
                        <a:pt x="30" y="50"/>
                        <a:pt x="30" y="50"/>
                        <a:pt x="30" y="49"/>
                      </a:cubicBezTo>
                      <a:cubicBezTo>
                        <a:pt x="30" y="48"/>
                        <a:pt x="30" y="47"/>
                        <a:pt x="29" y="47"/>
                      </a:cubicBezTo>
                      <a:cubicBezTo>
                        <a:pt x="30" y="40"/>
                        <a:pt x="35" y="33"/>
                        <a:pt x="35" y="33"/>
                      </a:cubicBezTo>
                      <a:close/>
                      <a:moveTo>
                        <a:pt x="21" y="46"/>
                      </a:moveTo>
                      <a:cubicBezTo>
                        <a:pt x="20" y="46"/>
                        <a:pt x="20" y="46"/>
                        <a:pt x="20" y="46"/>
                      </a:cubicBezTo>
                      <a:cubicBezTo>
                        <a:pt x="20" y="36"/>
                        <a:pt x="20" y="36"/>
                        <a:pt x="20" y="36"/>
                      </a:cubicBezTo>
                      <a:cubicBezTo>
                        <a:pt x="20" y="36"/>
                        <a:pt x="20" y="36"/>
                        <a:pt x="20" y="36"/>
                      </a:cubicBezTo>
                      <a:cubicBezTo>
                        <a:pt x="21" y="36"/>
                        <a:pt x="21" y="36"/>
                        <a:pt x="21" y="36"/>
                      </a:cubicBezTo>
                      <a:cubicBezTo>
                        <a:pt x="21" y="36"/>
                        <a:pt x="21" y="36"/>
                        <a:pt x="21" y="36"/>
                      </a:cubicBezTo>
                      <a:lnTo>
                        <a:pt x="21" y="46"/>
                      </a:lnTo>
                      <a:close/>
                      <a:moveTo>
                        <a:pt x="33" y="31"/>
                      </a:moveTo>
                      <a:cubicBezTo>
                        <a:pt x="33" y="31"/>
                        <a:pt x="33" y="31"/>
                        <a:pt x="33" y="31"/>
                      </a:cubicBezTo>
                      <a:cubicBezTo>
                        <a:pt x="32" y="31"/>
                        <a:pt x="27" y="38"/>
                        <a:pt x="26" y="46"/>
                      </a:cubicBezTo>
                      <a:cubicBezTo>
                        <a:pt x="24" y="46"/>
                        <a:pt x="24" y="46"/>
                        <a:pt x="24" y="46"/>
                      </a:cubicBezTo>
                      <a:cubicBezTo>
                        <a:pt x="24" y="36"/>
                        <a:pt x="24" y="36"/>
                        <a:pt x="24" y="36"/>
                      </a:cubicBezTo>
                      <a:cubicBezTo>
                        <a:pt x="24" y="36"/>
                        <a:pt x="24" y="36"/>
                        <a:pt x="24" y="36"/>
                      </a:cubicBezTo>
                      <a:cubicBezTo>
                        <a:pt x="29" y="21"/>
                        <a:pt x="29" y="21"/>
                        <a:pt x="29" y="21"/>
                      </a:cubicBezTo>
                      <a:cubicBezTo>
                        <a:pt x="29" y="21"/>
                        <a:pt x="29" y="20"/>
                        <a:pt x="28" y="20"/>
                      </a:cubicBezTo>
                      <a:cubicBezTo>
                        <a:pt x="28" y="20"/>
                        <a:pt x="27" y="20"/>
                        <a:pt x="27" y="21"/>
                      </a:cubicBezTo>
                      <a:cubicBezTo>
                        <a:pt x="24" y="31"/>
                        <a:pt x="24" y="31"/>
                        <a:pt x="24" y="31"/>
                      </a:cubicBezTo>
                      <a:cubicBezTo>
                        <a:pt x="24" y="25"/>
                        <a:pt x="24" y="25"/>
                        <a:pt x="24" y="25"/>
                      </a:cubicBezTo>
                      <a:cubicBezTo>
                        <a:pt x="23" y="25"/>
                        <a:pt x="23" y="25"/>
                        <a:pt x="23" y="25"/>
                      </a:cubicBezTo>
                      <a:cubicBezTo>
                        <a:pt x="23" y="25"/>
                        <a:pt x="23" y="25"/>
                        <a:pt x="23" y="25"/>
                      </a:cubicBezTo>
                      <a:cubicBezTo>
                        <a:pt x="23" y="33"/>
                        <a:pt x="23" y="33"/>
                        <a:pt x="23" y="33"/>
                      </a:cubicBezTo>
                      <a:cubicBezTo>
                        <a:pt x="22" y="33"/>
                        <a:pt x="21" y="33"/>
                        <a:pt x="20" y="33"/>
                      </a:cubicBezTo>
                      <a:cubicBezTo>
                        <a:pt x="19" y="33"/>
                        <a:pt x="19" y="33"/>
                        <a:pt x="18" y="33"/>
                      </a:cubicBezTo>
                      <a:cubicBezTo>
                        <a:pt x="18" y="25"/>
                        <a:pt x="18" y="25"/>
                        <a:pt x="18" y="25"/>
                      </a:cubicBezTo>
                      <a:cubicBezTo>
                        <a:pt x="17" y="25"/>
                        <a:pt x="17" y="25"/>
                        <a:pt x="17" y="25"/>
                      </a:cubicBezTo>
                      <a:cubicBezTo>
                        <a:pt x="17" y="25"/>
                        <a:pt x="17" y="25"/>
                        <a:pt x="17" y="25"/>
                      </a:cubicBezTo>
                      <a:cubicBezTo>
                        <a:pt x="17" y="31"/>
                        <a:pt x="17" y="31"/>
                        <a:pt x="17" y="31"/>
                      </a:cubicBezTo>
                      <a:cubicBezTo>
                        <a:pt x="13" y="21"/>
                        <a:pt x="13" y="21"/>
                        <a:pt x="13" y="21"/>
                      </a:cubicBezTo>
                      <a:cubicBezTo>
                        <a:pt x="13" y="20"/>
                        <a:pt x="13" y="20"/>
                        <a:pt x="12" y="20"/>
                      </a:cubicBezTo>
                      <a:cubicBezTo>
                        <a:pt x="12" y="20"/>
                        <a:pt x="12" y="21"/>
                        <a:pt x="12" y="21"/>
                      </a:cubicBezTo>
                      <a:cubicBezTo>
                        <a:pt x="17" y="36"/>
                        <a:pt x="17" y="36"/>
                        <a:pt x="17" y="36"/>
                      </a:cubicBezTo>
                      <a:cubicBezTo>
                        <a:pt x="17" y="36"/>
                        <a:pt x="17" y="36"/>
                        <a:pt x="17" y="36"/>
                      </a:cubicBezTo>
                      <a:cubicBezTo>
                        <a:pt x="17" y="46"/>
                        <a:pt x="17" y="46"/>
                        <a:pt x="17" y="46"/>
                      </a:cubicBezTo>
                      <a:cubicBezTo>
                        <a:pt x="14" y="46"/>
                        <a:pt x="14" y="46"/>
                        <a:pt x="14" y="46"/>
                      </a:cubicBezTo>
                      <a:cubicBezTo>
                        <a:pt x="14" y="38"/>
                        <a:pt x="8" y="31"/>
                        <a:pt x="8" y="31"/>
                      </a:cubicBezTo>
                      <a:cubicBezTo>
                        <a:pt x="8" y="31"/>
                        <a:pt x="8" y="31"/>
                        <a:pt x="8" y="31"/>
                      </a:cubicBezTo>
                      <a:cubicBezTo>
                        <a:pt x="8" y="31"/>
                        <a:pt x="8" y="31"/>
                        <a:pt x="8" y="31"/>
                      </a:cubicBezTo>
                      <a:cubicBezTo>
                        <a:pt x="5" y="28"/>
                        <a:pt x="3" y="24"/>
                        <a:pt x="3" y="19"/>
                      </a:cubicBezTo>
                      <a:cubicBezTo>
                        <a:pt x="3" y="10"/>
                        <a:pt x="11" y="3"/>
                        <a:pt x="20" y="3"/>
                      </a:cubicBezTo>
                      <a:cubicBezTo>
                        <a:pt x="30" y="3"/>
                        <a:pt x="37" y="10"/>
                        <a:pt x="37" y="19"/>
                      </a:cubicBezTo>
                      <a:cubicBezTo>
                        <a:pt x="37" y="24"/>
                        <a:pt x="36" y="28"/>
                        <a:pt x="33" y="31"/>
                      </a:cubicBezTo>
                      <a:close/>
                    </a:path>
                  </a:pathLst>
                </a:custGeom>
                <a:solidFill>
                  <a:srgbClr val="F9F9F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685800"/>
                  <a:endParaRPr lang="zh-CN" altLang="en-US" sz="135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31" name="Freeform 19"/>
                <p:cNvSpPr/>
                <p:nvPr/>
              </p:nvSpPr>
              <p:spPr bwMode="auto">
                <a:xfrm>
                  <a:off x="2739031" y="3481363"/>
                  <a:ext cx="39828" cy="18382"/>
                </a:xfrm>
                <a:custGeom>
                  <a:avLst/>
                  <a:gdLst>
                    <a:gd name="T0" fmla="*/ 5 w 11"/>
                    <a:gd name="T1" fmla="*/ 5 h 5"/>
                    <a:gd name="T2" fmla="*/ 6 w 11"/>
                    <a:gd name="T3" fmla="*/ 5 h 5"/>
                    <a:gd name="T4" fmla="*/ 11 w 11"/>
                    <a:gd name="T5" fmla="*/ 0 h 5"/>
                    <a:gd name="T6" fmla="*/ 0 w 11"/>
                    <a:gd name="T7" fmla="*/ 0 h 5"/>
                    <a:gd name="T8" fmla="*/ 5 w 11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" h="5">
                      <a:moveTo>
                        <a:pt x="5" y="5"/>
                      </a:moveTo>
                      <a:cubicBezTo>
                        <a:pt x="6" y="5"/>
                        <a:pt x="6" y="5"/>
                        <a:pt x="6" y="5"/>
                      </a:cubicBezTo>
                      <a:cubicBezTo>
                        <a:pt x="9" y="5"/>
                        <a:pt x="11" y="3"/>
                        <a:pt x="1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3"/>
                        <a:pt x="2" y="5"/>
                        <a:pt x="5" y="5"/>
                      </a:cubicBezTo>
                      <a:close/>
                    </a:path>
                  </a:pathLst>
                </a:custGeom>
                <a:solidFill>
                  <a:srgbClr val="F9F9F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685800"/>
                  <a:endParaRPr lang="zh-CN" altLang="en-US" sz="1350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112" name="Freeform 22"/>
              <p:cNvSpPr>
                <a:spLocks noEditPoints="1"/>
              </p:cNvSpPr>
              <p:nvPr/>
            </p:nvSpPr>
            <p:spPr bwMode="auto">
              <a:xfrm>
                <a:off x="1233626" y="2196137"/>
                <a:ext cx="284479" cy="277705"/>
              </a:xfrm>
              <a:custGeom>
                <a:avLst/>
                <a:gdLst>
                  <a:gd name="T0" fmla="*/ 64 w 71"/>
                  <a:gd name="T1" fmla="*/ 48 h 69"/>
                  <a:gd name="T2" fmla="*/ 71 w 71"/>
                  <a:gd name="T3" fmla="*/ 41 h 69"/>
                  <a:gd name="T4" fmla="*/ 71 w 71"/>
                  <a:gd name="T5" fmla="*/ 7 h 69"/>
                  <a:gd name="T6" fmla="*/ 64 w 71"/>
                  <a:gd name="T7" fmla="*/ 0 h 69"/>
                  <a:gd name="T8" fmla="*/ 8 w 71"/>
                  <a:gd name="T9" fmla="*/ 0 h 69"/>
                  <a:gd name="T10" fmla="*/ 0 w 71"/>
                  <a:gd name="T11" fmla="*/ 7 h 69"/>
                  <a:gd name="T12" fmla="*/ 0 w 71"/>
                  <a:gd name="T13" fmla="*/ 41 h 69"/>
                  <a:gd name="T14" fmla="*/ 8 w 71"/>
                  <a:gd name="T15" fmla="*/ 48 h 69"/>
                  <a:gd name="T16" fmla="*/ 29 w 71"/>
                  <a:gd name="T17" fmla="*/ 48 h 69"/>
                  <a:gd name="T18" fmla="*/ 29 w 71"/>
                  <a:gd name="T19" fmla="*/ 55 h 69"/>
                  <a:gd name="T20" fmla="*/ 8 w 71"/>
                  <a:gd name="T21" fmla="*/ 55 h 69"/>
                  <a:gd name="T22" fmla="*/ 0 w 71"/>
                  <a:gd name="T23" fmla="*/ 62 h 69"/>
                  <a:gd name="T24" fmla="*/ 0 w 71"/>
                  <a:gd name="T25" fmla="*/ 67 h 69"/>
                  <a:gd name="T26" fmla="*/ 2 w 71"/>
                  <a:gd name="T27" fmla="*/ 69 h 69"/>
                  <a:gd name="T28" fmla="*/ 69 w 71"/>
                  <a:gd name="T29" fmla="*/ 69 h 69"/>
                  <a:gd name="T30" fmla="*/ 71 w 71"/>
                  <a:gd name="T31" fmla="*/ 67 h 69"/>
                  <a:gd name="T32" fmla="*/ 71 w 71"/>
                  <a:gd name="T33" fmla="*/ 62 h 69"/>
                  <a:gd name="T34" fmla="*/ 64 w 71"/>
                  <a:gd name="T35" fmla="*/ 55 h 69"/>
                  <a:gd name="T36" fmla="*/ 42 w 71"/>
                  <a:gd name="T37" fmla="*/ 55 h 69"/>
                  <a:gd name="T38" fmla="*/ 42 w 71"/>
                  <a:gd name="T39" fmla="*/ 48 h 69"/>
                  <a:gd name="T40" fmla="*/ 64 w 71"/>
                  <a:gd name="T41" fmla="*/ 48 h 69"/>
                  <a:gd name="T42" fmla="*/ 3 w 71"/>
                  <a:gd name="T43" fmla="*/ 41 h 69"/>
                  <a:gd name="T44" fmla="*/ 3 w 71"/>
                  <a:gd name="T45" fmla="*/ 7 h 69"/>
                  <a:gd name="T46" fmla="*/ 8 w 71"/>
                  <a:gd name="T47" fmla="*/ 3 h 69"/>
                  <a:gd name="T48" fmla="*/ 64 w 71"/>
                  <a:gd name="T49" fmla="*/ 3 h 69"/>
                  <a:gd name="T50" fmla="*/ 68 w 71"/>
                  <a:gd name="T51" fmla="*/ 7 h 69"/>
                  <a:gd name="T52" fmla="*/ 68 w 71"/>
                  <a:gd name="T53" fmla="*/ 41 h 69"/>
                  <a:gd name="T54" fmla="*/ 64 w 71"/>
                  <a:gd name="T55" fmla="*/ 45 h 69"/>
                  <a:gd name="T56" fmla="*/ 8 w 71"/>
                  <a:gd name="T57" fmla="*/ 45 h 69"/>
                  <a:gd name="T58" fmla="*/ 3 w 71"/>
                  <a:gd name="T59" fmla="*/ 41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71" h="69">
                    <a:moveTo>
                      <a:pt x="64" y="48"/>
                    </a:moveTo>
                    <a:cubicBezTo>
                      <a:pt x="68" y="48"/>
                      <a:pt x="71" y="45"/>
                      <a:pt x="71" y="41"/>
                    </a:cubicBezTo>
                    <a:cubicBezTo>
                      <a:pt x="71" y="7"/>
                      <a:pt x="71" y="7"/>
                      <a:pt x="71" y="7"/>
                    </a:cubicBezTo>
                    <a:cubicBezTo>
                      <a:pt x="71" y="3"/>
                      <a:pt x="68" y="0"/>
                      <a:pt x="64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3"/>
                      <a:pt x="0" y="7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0" y="45"/>
                      <a:pt x="4" y="48"/>
                      <a:pt x="8" y="48"/>
                    </a:cubicBezTo>
                    <a:cubicBezTo>
                      <a:pt x="29" y="48"/>
                      <a:pt x="29" y="48"/>
                      <a:pt x="29" y="48"/>
                    </a:cubicBezTo>
                    <a:cubicBezTo>
                      <a:pt x="29" y="55"/>
                      <a:pt x="29" y="55"/>
                      <a:pt x="29" y="55"/>
                    </a:cubicBezTo>
                    <a:cubicBezTo>
                      <a:pt x="8" y="55"/>
                      <a:pt x="8" y="55"/>
                      <a:pt x="8" y="55"/>
                    </a:cubicBezTo>
                    <a:cubicBezTo>
                      <a:pt x="4" y="55"/>
                      <a:pt x="0" y="58"/>
                      <a:pt x="0" y="62"/>
                    </a:cubicBezTo>
                    <a:cubicBezTo>
                      <a:pt x="0" y="67"/>
                      <a:pt x="0" y="67"/>
                      <a:pt x="0" y="67"/>
                    </a:cubicBezTo>
                    <a:cubicBezTo>
                      <a:pt x="0" y="68"/>
                      <a:pt x="1" y="69"/>
                      <a:pt x="2" y="69"/>
                    </a:cubicBezTo>
                    <a:cubicBezTo>
                      <a:pt x="69" y="69"/>
                      <a:pt x="69" y="69"/>
                      <a:pt x="69" y="69"/>
                    </a:cubicBezTo>
                    <a:cubicBezTo>
                      <a:pt x="70" y="69"/>
                      <a:pt x="71" y="68"/>
                      <a:pt x="71" y="67"/>
                    </a:cubicBezTo>
                    <a:cubicBezTo>
                      <a:pt x="71" y="62"/>
                      <a:pt x="71" y="62"/>
                      <a:pt x="71" y="62"/>
                    </a:cubicBezTo>
                    <a:cubicBezTo>
                      <a:pt x="71" y="58"/>
                      <a:pt x="68" y="55"/>
                      <a:pt x="64" y="55"/>
                    </a:cubicBezTo>
                    <a:cubicBezTo>
                      <a:pt x="42" y="55"/>
                      <a:pt x="42" y="55"/>
                      <a:pt x="42" y="55"/>
                    </a:cubicBezTo>
                    <a:cubicBezTo>
                      <a:pt x="42" y="48"/>
                      <a:pt x="42" y="48"/>
                      <a:pt x="42" y="48"/>
                    </a:cubicBezTo>
                    <a:lnTo>
                      <a:pt x="64" y="48"/>
                    </a:lnTo>
                    <a:close/>
                    <a:moveTo>
                      <a:pt x="3" y="41"/>
                    </a:moveTo>
                    <a:cubicBezTo>
                      <a:pt x="3" y="7"/>
                      <a:pt x="3" y="7"/>
                      <a:pt x="3" y="7"/>
                    </a:cubicBezTo>
                    <a:cubicBezTo>
                      <a:pt x="3" y="5"/>
                      <a:pt x="5" y="3"/>
                      <a:pt x="8" y="3"/>
                    </a:cubicBezTo>
                    <a:cubicBezTo>
                      <a:pt x="64" y="3"/>
                      <a:pt x="64" y="3"/>
                      <a:pt x="64" y="3"/>
                    </a:cubicBezTo>
                    <a:cubicBezTo>
                      <a:pt x="66" y="3"/>
                      <a:pt x="68" y="5"/>
                      <a:pt x="68" y="7"/>
                    </a:cubicBezTo>
                    <a:cubicBezTo>
                      <a:pt x="68" y="41"/>
                      <a:pt x="68" y="41"/>
                      <a:pt x="68" y="41"/>
                    </a:cubicBezTo>
                    <a:cubicBezTo>
                      <a:pt x="68" y="43"/>
                      <a:pt x="66" y="45"/>
                      <a:pt x="64" y="45"/>
                    </a:cubicBezTo>
                    <a:cubicBezTo>
                      <a:pt x="8" y="45"/>
                      <a:pt x="8" y="45"/>
                      <a:pt x="8" y="45"/>
                    </a:cubicBezTo>
                    <a:cubicBezTo>
                      <a:pt x="5" y="45"/>
                      <a:pt x="3" y="43"/>
                      <a:pt x="3" y="41"/>
                    </a:cubicBez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13" name="Freeform 23"/>
              <p:cNvSpPr/>
              <p:nvPr/>
            </p:nvSpPr>
            <p:spPr bwMode="auto">
              <a:xfrm>
                <a:off x="1257333" y="2221537"/>
                <a:ext cx="237065" cy="143932"/>
              </a:xfrm>
              <a:custGeom>
                <a:avLst/>
                <a:gdLst>
                  <a:gd name="T0" fmla="*/ 59 w 59"/>
                  <a:gd name="T1" fmla="*/ 35 h 36"/>
                  <a:gd name="T2" fmla="*/ 59 w 59"/>
                  <a:gd name="T3" fmla="*/ 1 h 36"/>
                  <a:gd name="T4" fmla="*/ 58 w 59"/>
                  <a:gd name="T5" fmla="*/ 0 h 36"/>
                  <a:gd name="T6" fmla="*/ 2 w 59"/>
                  <a:gd name="T7" fmla="*/ 0 h 36"/>
                  <a:gd name="T8" fmla="*/ 0 w 59"/>
                  <a:gd name="T9" fmla="*/ 1 h 36"/>
                  <a:gd name="T10" fmla="*/ 0 w 59"/>
                  <a:gd name="T11" fmla="*/ 35 h 36"/>
                  <a:gd name="T12" fmla="*/ 2 w 59"/>
                  <a:gd name="T13" fmla="*/ 36 h 36"/>
                  <a:gd name="T14" fmla="*/ 58 w 59"/>
                  <a:gd name="T15" fmla="*/ 36 h 36"/>
                  <a:gd name="T16" fmla="*/ 59 w 59"/>
                  <a:gd name="T17" fmla="*/ 35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36">
                    <a:moveTo>
                      <a:pt x="59" y="35"/>
                    </a:moveTo>
                    <a:cubicBezTo>
                      <a:pt x="59" y="1"/>
                      <a:pt x="59" y="1"/>
                      <a:pt x="59" y="1"/>
                    </a:cubicBezTo>
                    <a:cubicBezTo>
                      <a:pt x="59" y="1"/>
                      <a:pt x="58" y="0"/>
                      <a:pt x="58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1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35"/>
                      <a:pt x="1" y="36"/>
                      <a:pt x="2" y="36"/>
                    </a:cubicBezTo>
                    <a:cubicBezTo>
                      <a:pt x="58" y="36"/>
                      <a:pt x="58" y="36"/>
                      <a:pt x="58" y="36"/>
                    </a:cubicBezTo>
                    <a:cubicBezTo>
                      <a:pt x="58" y="36"/>
                      <a:pt x="59" y="35"/>
                      <a:pt x="59" y="35"/>
                    </a:cubicBez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14" name="Freeform 24"/>
              <p:cNvSpPr/>
              <p:nvPr/>
            </p:nvSpPr>
            <p:spPr bwMode="auto">
              <a:xfrm>
                <a:off x="3248683" y="2245244"/>
                <a:ext cx="306492" cy="184572"/>
              </a:xfrm>
              <a:custGeom>
                <a:avLst/>
                <a:gdLst>
                  <a:gd name="T0" fmla="*/ 59 w 76"/>
                  <a:gd name="T1" fmla="*/ 13 h 46"/>
                  <a:gd name="T2" fmla="*/ 58 w 76"/>
                  <a:gd name="T3" fmla="*/ 13 h 46"/>
                  <a:gd name="T4" fmla="*/ 41 w 76"/>
                  <a:gd name="T5" fmla="*/ 0 h 46"/>
                  <a:gd name="T6" fmla="*/ 23 w 76"/>
                  <a:gd name="T7" fmla="*/ 12 h 46"/>
                  <a:gd name="T8" fmla="*/ 19 w 76"/>
                  <a:gd name="T9" fmla="*/ 11 h 46"/>
                  <a:gd name="T10" fmla="*/ 11 w 76"/>
                  <a:gd name="T11" fmla="*/ 19 h 46"/>
                  <a:gd name="T12" fmla="*/ 0 w 76"/>
                  <a:gd name="T13" fmla="*/ 32 h 46"/>
                  <a:gd name="T14" fmla="*/ 14 w 76"/>
                  <a:gd name="T15" fmla="*/ 46 h 46"/>
                  <a:gd name="T16" fmla="*/ 14 w 76"/>
                  <a:gd name="T17" fmla="*/ 46 h 46"/>
                  <a:gd name="T18" fmla="*/ 15 w 76"/>
                  <a:gd name="T19" fmla="*/ 46 h 46"/>
                  <a:gd name="T20" fmla="*/ 59 w 76"/>
                  <a:gd name="T21" fmla="*/ 46 h 46"/>
                  <a:gd name="T22" fmla="*/ 76 w 76"/>
                  <a:gd name="T23" fmla="*/ 29 h 46"/>
                  <a:gd name="T24" fmla="*/ 59 w 76"/>
                  <a:gd name="T25" fmla="*/ 13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6" h="46">
                    <a:moveTo>
                      <a:pt x="59" y="13"/>
                    </a:moveTo>
                    <a:cubicBezTo>
                      <a:pt x="58" y="13"/>
                      <a:pt x="58" y="13"/>
                      <a:pt x="58" y="13"/>
                    </a:cubicBezTo>
                    <a:cubicBezTo>
                      <a:pt x="56" y="5"/>
                      <a:pt x="49" y="0"/>
                      <a:pt x="41" y="0"/>
                    </a:cubicBezTo>
                    <a:cubicBezTo>
                      <a:pt x="33" y="0"/>
                      <a:pt x="26" y="5"/>
                      <a:pt x="23" y="12"/>
                    </a:cubicBezTo>
                    <a:cubicBezTo>
                      <a:pt x="22" y="11"/>
                      <a:pt x="20" y="11"/>
                      <a:pt x="19" y="11"/>
                    </a:cubicBezTo>
                    <a:cubicBezTo>
                      <a:pt x="14" y="11"/>
                      <a:pt x="11" y="14"/>
                      <a:pt x="11" y="19"/>
                    </a:cubicBezTo>
                    <a:cubicBezTo>
                      <a:pt x="5" y="20"/>
                      <a:pt x="0" y="25"/>
                      <a:pt x="0" y="32"/>
                    </a:cubicBezTo>
                    <a:cubicBezTo>
                      <a:pt x="0" y="40"/>
                      <a:pt x="6" y="46"/>
                      <a:pt x="14" y="46"/>
                    </a:cubicBezTo>
                    <a:cubicBezTo>
                      <a:pt x="14" y="46"/>
                      <a:pt x="14" y="46"/>
                      <a:pt x="14" y="46"/>
                    </a:cubicBezTo>
                    <a:cubicBezTo>
                      <a:pt x="15" y="46"/>
                      <a:pt x="15" y="46"/>
                      <a:pt x="15" y="46"/>
                    </a:cubicBezTo>
                    <a:cubicBezTo>
                      <a:pt x="59" y="46"/>
                      <a:pt x="59" y="46"/>
                      <a:pt x="59" y="46"/>
                    </a:cubicBezTo>
                    <a:cubicBezTo>
                      <a:pt x="68" y="46"/>
                      <a:pt x="76" y="38"/>
                      <a:pt x="76" y="29"/>
                    </a:cubicBezTo>
                    <a:cubicBezTo>
                      <a:pt x="76" y="20"/>
                      <a:pt x="68" y="13"/>
                      <a:pt x="59" y="13"/>
                    </a:cubicBezTo>
                    <a:close/>
                  </a:path>
                </a:pathLst>
              </a:custGeom>
              <a:solidFill>
                <a:srgbClr val="FDFD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15" name="Freeform 25"/>
              <p:cNvSpPr>
                <a:spLocks noEditPoints="1"/>
              </p:cNvSpPr>
              <p:nvPr/>
            </p:nvSpPr>
            <p:spPr bwMode="auto">
              <a:xfrm>
                <a:off x="2466367" y="2827748"/>
                <a:ext cx="401319" cy="397931"/>
              </a:xfrm>
              <a:custGeom>
                <a:avLst/>
                <a:gdLst>
                  <a:gd name="T0" fmla="*/ 0 w 100"/>
                  <a:gd name="T1" fmla="*/ 50 h 99"/>
                  <a:gd name="T2" fmla="*/ 99 w 100"/>
                  <a:gd name="T3" fmla="*/ 48 h 99"/>
                  <a:gd name="T4" fmla="*/ 82 w 100"/>
                  <a:gd name="T5" fmla="*/ 76 h 99"/>
                  <a:gd name="T6" fmla="*/ 73 w 100"/>
                  <a:gd name="T7" fmla="*/ 72 h 99"/>
                  <a:gd name="T8" fmla="*/ 78 w 100"/>
                  <a:gd name="T9" fmla="*/ 81 h 99"/>
                  <a:gd name="T10" fmla="*/ 67 w 100"/>
                  <a:gd name="T11" fmla="*/ 82 h 99"/>
                  <a:gd name="T12" fmla="*/ 62 w 100"/>
                  <a:gd name="T13" fmla="*/ 84 h 99"/>
                  <a:gd name="T14" fmla="*/ 54 w 100"/>
                  <a:gd name="T15" fmla="*/ 91 h 99"/>
                  <a:gd name="T16" fmla="*/ 50 w 100"/>
                  <a:gd name="T17" fmla="*/ 82 h 99"/>
                  <a:gd name="T18" fmla="*/ 47 w 100"/>
                  <a:gd name="T19" fmla="*/ 91 h 99"/>
                  <a:gd name="T20" fmla="*/ 39 w 100"/>
                  <a:gd name="T21" fmla="*/ 85 h 99"/>
                  <a:gd name="T22" fmla="*/ 34 w 100"/>
                  <a:gd name="T23" fmla="*/ 83 h 99"/>
                  <a:gd name="T24" fmla="*/ 23 w 100"/>
                  <a:gd name="T25" fmla="*/ 82 h 99"/>
                  <a:gd name="T26" fmla="*/ 27 w 100"/>
                  <a:gd name="T27" fmla="*/ 73 h 99"/>
                  <a:gd name="T28" fmla="*/ 19 w 100"/>
                  <a:gd name="T29" fmla="*/ 77 h 99"/>
                  <a:gd name="T30" fmla="*/ 17 w 100"/>
                  <a:gd name="T31" fmla="*/ 66 h 99"/>
                  <a:gd name="T32" fmla="*/ 15 w 100"/>
                  <a:gd name="T33" fmla="*/ 62 h 99"/>
                  <a:gd name="T34" fmla="*/ 8 w 100"/>
                  <a:gd name="T35" fmla="*/ 54 h 99"/>
                  <a:gd name="T36" fmla="*/ 17 w 100"/>
                  <a:gd name="T37" fmla="*/ 50 h 99"/>
                  <a:gd name="T38" fmla="*/ 8 w 100"/>
                  <a:gd name="T39" fmla="*/ 47 h 99"/>
                  <a:gd name="T40" fmla="*/ 15 w 100"/>
                  <a:gd name="T41" fmla="*/ 39 h 99"/>
                  <a:gd name="T42" fmla="*/ 16 w 100"/>
                  <a:gd name="T43" fmla="*/ 35 h 99"/>
                  <a:gd name="T44" fmla="*/ 17 w 100"/>
                  <a:gd name="T45" fmla="*/ 23 h 99"/>
                  <a:gd name="T46" fmla="*/ 26 w 100"/>
                  <a:gd name="T47" fmla="*/ 27 h 99"/>
                  <a:gd name="T48" fmla="*/ 22 w 100"/>
                  <a:gd name="T49" fmla="*/ 18 h 99"/>
                  <a:gd name="T50" fmla="*/ 33 w 100"/>
                  <a:gd name="T51" fmla="*/ 17 h 99"/>
                  <a:gd name="T52" fmla="*/ 37 w 100"/>
                  <a:gd name="T53" fmla="*/ 15 h 99"/>
                  <a:gd name="T54" fmla="*/ 46 w 100"/>
                  <a:gd name="T55" fmla="*/ 8 h 99"/>
                  <a:gd name="T56" fmla="*/ 49 w 100"/>
                  <a:gd name="T57" fmla="*/ 17 h 99"/>
                  <a:gd name="T58" fmla="*/ 52 w 100"/>
                  <a:gd name="T59" fmla="*/ 8 h 99"/>
                  <a:gd name="T60" fmla="*/ 61 w 100"/>
                  <a:gd name="T61" fmla="*/ 15 h 99"/>
                  <a:gd name="T62" fmla="*/ 65 w 100"/>
                  <a:gd name="T63" fmla="*/ 16 h 99"/>
                  <a:gd name="T64" fmla="*/ 76 w 100"/>
                  <a:gd name="T65" fmla="*/ 17 h 99"/>
                  <a:gd name="T66" fmla="*/ 72 w 100"/>
                  <a:gd name="T67" fmla="*/ 26 h 99"/>
                  <a:gd name="T68" fmla="*/ 81 w 100"/>
                  <a:gd name="T69" fmla="*/ 22 h 99"/>
                  <a:gd name="T70" fmla="*/ 82 w 100"/>
                  <a:gd name="T71" fmla="*/ 33 h 99"/>
                  <a:gd name="T72" fmla="*/ 84 w 100"/>
                  <a:gd name="T73" fmla="*/ 37 h 99"/>
                  <a:gd name="T74" fmla="*/ 91 w 100"/>
                  <a:gd name="T75" fmla="*/ 45 h 99"/>
                  <a:gd name="T76" fmla="*/ 82 w 100"/>
                  <a:gd name="T77" fmla="*/ 49 h 99"/>
                  <a:gd name="T78" fmla="*/ 92 w 100"/>
                  <a:gd name="T79" fmla="*/ 52 h 99"/>
                  <a:gd name="T80" fmla="*/ 85 w 100"/>
                  <a:gd name="T81" fmla="*/ 61 h 99"/>
                  <a:gd name="T82" fmla="*/ 83 w 100"/>
                  <a:gd name="T83" fmla="*/ 65 h 99"/>
                  <a:gd name="T84" fmla="*/ 82 w 100"/>
                  <a:gd name="T85" fmla="*/ 76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00" h="99">
                    <a:moveTo>
                      <a:pt x="49" y="0"/>
                    </a:moveTo>
                    <a:cubicBezTo>
                      <a:pt x="22" y="1"/>
                      <a:pt x="0" y="23"/>
                      <a:pt x="0" y="50"/>
                    </a:cubicBezTo>
                    <a:cubicBezTo>
                      <a:pt x="1" y="78"/>
                      <a:pt x="24" y="99"/>
                      <a:pt x="51" y="99"/>
                    </a:cubicBezTo>
                    <a:cubicBezTo>
                      <a:pt x="78" y="98"/>
                      <a:pt x="100" y="75"/>
                      <a:pt x="99" y="48"/>
                    </a:cubicBezTo>
                    <a:cubicBezTo>
                      <a:pt x="98" y="21"/>
                      <a:pt x="76" y="0"/>
                      <a:pt x="49" y="0"/>
                    </a:cubicBezTo>
                    <a:close/>
                    <a:moveTo>
                      <a:pt x="82" y="76"/>
                    </a:moveTo>
                    <a:cubicBezTo>
                      <a:pt x="78" y="72"/>
                      <a:pt x="78" y="72"/>
                      <a:pt x="78" y="72"/>
                    </a:cubicBezTo>
                    <a:cubicBezTo>
                      <a:pt x="76" y="70"/>
                      <a:pt x="74" y="70"/>
                      <a:pt x="73" y="72"/>
                    </a:cubicBezTo>
                    <a:cubicBezTo>
                      <a:pt x="72" y="73"/>
                      <a:pt x="72" y="75"/>
                      <a:pt x="73" y="76"/>
                    </a:cubicBezTo>
                    <a:cubicBezTo>
                      <a:pt x="78" y="81"/>
                      <a:pt x="78" y="81"/>
                      <a:pt x="78" y="81"/>
                    </a:cubicBezTo>
                    <a:cubicBezTo>
                      <a:pt x="75" y="83"/>
                      <a:pt x="72" y="85"/>
                      <a:pt x="69" y="87"/>
                    </a:cubicBezTo>
                    <a:cubicBezTo>
                      <a:pt x="67" y="82"/>
                      <a:pt x="67" y="82"/>
                      <a:pt x="67" y="82"/>
                    </a:cubicBezTo>
                    <a:cubicBezTo>
                      <a:pt x="66" y="81"/>
                      <a:pt x="65" y="80"/>
                      <a:pt x="64" y="81"/>
                    </a:cubicBezTo>
                    <a:cubicBezTo>
                      <a:pt x="62" y="82"/>
                      <a:pt x="62" y="83"/>
                      <a:pt x="62" y="84"/>
                    </a:cubicBezTo>
                    <a:cubicBezTo>
                      <a:pt x="64" y="89"/>
                      <a:pt x="64" y="89"/>
                      <a:pt x="64" y="89"/>
                    </a:cubicBezTo>
                    <a:cubicBezTo>
                      <a:pt x="61" y="90"/>
                      <a:pt x="58" y="91"/>
                      <a:pt x="54" y="91"/>
                    </a:cubicBezTo>
                    <a:cubicBezTo>
                      <a:pt x="54" y="85"/>
                      <a:pt x="54" y="85"/>
                      <a:pt x="54" y="85"/>
                    </a:cubicBezTo>
                    <a:cubicBezTo>
                      <a:pt x="54" y="83"/>
                      <a:pt x="52" y="82"/>
                      <a:pt x="50" y="82"/>
                    </a:cubicBezTo>
                    <a:cubicBezTo>
                      <a:pt x="49" y="82"/>
                      <a:pt x="47" y="83"/>
                      <a:pt x="47" y="85"/>
                    </a:cubicBezTo>
                    <a:cubicBezTo>
                      <a:pt x="47" y="91"/>
                      <a:pt x="47" y="91"/>
                      <a:pt x="47" y="91"/>
                    </a:cubicBezTo>
                    <a:cubicBezTo>
                      <a:pt x="44" y="91"/>
                      <a:pt x="40" y="90"/>
                      <a:pt x="37" y="89"/>
                    </a:cubicBezTo>
                    <a:cubicBezTo>
                      <a:pt x="39" y="85"/>
                      <a:pt x="39" y="85"/>
                      <a:pt x="39" y="85"/>
                    </a:cubicBezTo>
                    <a:cubicBezTo>
                      <a:pt x="39" y="83"/>
                      <a:pt x="39" y="82"/>
                      <a:pt x="37" y="82"/>
                    </a:cubicBezTo>
                    <a:cubicBezTo>
                      <a:pt x="36" y="81"/>
                      <a:pt x="35" y="82"/>
                      <a:pt x="34" y="83"/>
                    </a:cubicBezTo>
                    <a:cubicBezTo>
                      <a:pt x="33" y="88"/>
                      <a:pt x="33" y="88"/>
                      <a:pt x="33" y="88"/>
                    </a:cubicBezTo>
                    <a:cubicBezTo>
                      <a:pt x="29" y="86"/>
                      <a:pt x="26" y="84"/>
                      <a:pt x="23" y="82"/>
                    </a:cubicBezTo>
                    <a:cubicBezTo>
                      <a:pt x="28" y="77"/>
                      <a:pt x="28" y="77"/>
                      <a:pt x="28" y="77"/>
                    </a:cubicBezTo>
                    <a:cubicBezTo>
                      <a:pt x="29" y="76"/>
                      <a:pt x="29" y="74"/>
                      <a:pt x="27" y="73"/>
                    </a:cubicBezTo>
                    <a:cubicBezTo>
                      <a:pt x="26" y="71"/>
                      <a:pt x="24" y="72"/>
                      <a:pt x="23" y="73"/>
                    </a:cubicBezTo>
                    <a:cubicBezTo>
                      <a:pt x="19" y="77"/>
                      <a:pt x="19" y="77"/>
                      <a:pt x="19" y="77"/>
                    </a:cubicBezTo>
                    <a:cubicBezTo>
                      <a:pt x="16" y="75"/>
                      <a:pt x="14" y="72"/>
                      <a:pt x="12" y="68"/>
                    </a:cubicBezTo>
                    <a:cubicBezTo>
                      <a:pt x="17" y="66"/>
                      <a:pt x="17" y="66"/>
                      <a:pt x="17" y="66"/>
                    </a:cubicBezTo>
                    <a:cubicBezTo>
                      <a:pt x="18" y="66"/>
                      <a:pt x="19" y="64"/>
                      <a:pt x="18" y="63"/>
                    </a:cubicBezTo>
                    <a:cubicBezTo>
                      <a:pt x="18" y="62"/>
                      <a:pt x="16" y="62"/>
                      <a:pt x="15" y="62"/>
                    </a:cubicBezTo>
                    <a:cubicBezTo>
                      <a:pt x="11" y="64"/>
                      <a:pt x="11" y="64"/>
                      <a:pt x="11" y="64"/>
                    </a:cubicBezTo>
                    <a:cubicBezTo>
                      <a:pt x="9" y="61"/>
                      <a:pt x="8" y="57"/>
                      <a:pt x="8" y="54"/>
                    </a:cubicBezTo>
                    <a:cubicBezTo>
                      <a:pt x="14" y="54"/>
                      <a:pt x="14" y="54"/>
                      <a:pt x="14" y="54"/>
                    </a:cubicBezTo>
                    <a:cubicBezTo>
                      <a:pt x="16" y="54"/>
                      <a:pt x="18" y="52"/>
                      <a:pt x="17" y="50"/>
                    </a:cubicBezTo>
                    <a:cubicBezTo>
                      <a:pt x="17" y="48"/>
                      <a:pt x="16" y="47"/>
                      <a:pt x="14" y="47"/>
                    </a:cubicBezTo>
                    <a:cubicBezTo>
                      <a:pt x="8" y="47"/>
                      <a:pt x="8" y="47"/>
                      <a:pt x="8" y="47"/>
                    </a:cubicBezTo>
                    <a:cubicBezTo>
                      <a:pt x="8" y="44"/>
                      <a:pt x="9" y="40"/>
                      <a:pt x="10" y="37"/>
                    </a:cubicBezTo>
                    <a:cubicBezTo>
                      <a:pt x="15" y="39"/>
                      <a:pt x="15" y="39"/>
                      <a:pt x="15" y="39"/>
                    </a:cubicBezTo>
                    <a:cubicBezTo>
                      <a:pt x="16" y="39"/>
                      <a:pt x="17" y="39"/>
                      <a:pt x="18" y="37"/>
                    </a:cubicBezTo>
                    <a:cubicBezTo>
                      <a:pt x="18" y="36"/>
                      <a:pt x="18" y="35"/>
                      <a:pt x="16" y="35"/>
                    </a:cubicBezTo>
                    <a:cubicBezTo>
                      <a:pt x="11" y="33"/>
                      <a:pt x="11" y="33"/>
                      <a:pt x="11" y="33"/>
                    </a:cubicBezTo>
                    <a:cubicBezTo>
                      <a:pt x="13" y="29"/>
                      <a:pt x="15" y="26"/>
                      <a:pt x="17" y="23"/>
                    </a:cubicBezTo>
                    <a:cubicBezTo>
                      <a:pt x="22" y="27"/>
                      <a:pt x="22" y="27"/>
                      <a:pt x="22" y="27"/>
                    </a:cubicBezTo>
                    <a:cubicBezTo>
                      <a:pt x="23" y="28"/>
                      <a:pt x="25" y="28"/>
                      <a:pt x="26" y="27"/>
                    </a:cubicBezTo>
                    <a:cubicBezTo>
                      <a:pt x="28" y="26"/>
                      <a:pt x="28" y="24"/>
                      <a:pt x="26" y="22"/>
                    </a:cubicBezTo>
                    <a:cubicBezTo>
                      <a:pt x="22" y="18"/>
                      <a:pt x="22" y="18"/>
                      <a:pt x="22" y="18"/>
                    </a:cubicBezTo>
                    <a:cubicBezTo>
                      <a:pt x="25" y="16"/>
                      <a:pt x="28" y="14"/>
                      <a:pt x="31" y="12"/>
                    </a:cubicBezTo>
                    <a:cubicBezTo>
                      <a:pt x="33" y="17"/>
                      <a:pt x="33" y="17"/>
                      <a:pt x="33" y="17"/>
                    </a:cubicBezTo>
                    <a:cubicBezTo>
                      <a:pt x="33" y="18"/>
                      <a:pt x="35" y="19"/>
                      <a:pt x="36" y="18"/>
                    </a:cubicBezTo>
                    <a:cubicBezTo>
                      <a:pt x="37" y="18"/>
                      <a:pt x="38" y="16"/>
                      <a:pt x="37" y="15"/>
                    </a:cubicBezTo>
                    <a:cubicBezTo>
                      <a:pt x="35" y="10"/>
                      <a:pt x="35" y="10"/>
                      <a:pt x="35" y="10"/>
                    </a:cubicBezTo>
                    <a:cubicBezTo>
                      <a:pt x="38" y="9"/>
                      <a:pt x="42" y="8"/>
                      <a:pt x="46" y="8"/>
                    </a:cubicBezTo>
                    <a:cubicBezTo>
                      <a:pt x="46" y="14"/>
                      <a:pt x="46" y="14"/>
                      <a:pt x="46" y="14"/>
                    </a:cubicBezTo>
                    <a:cubicBezTo>
                      <a:pt x="46" y="16"/>
                      <a:pt x="47" y="17"/>
                      <a:pt x="49" y="17"/>
                    </a:cubicBezTo>
                    <a:cubicBezTo>
                      <a:pt x="51" y="17"/>
                      <a:pt x="52" y="16"/>
                      <a:pt x="52" y="14"/>
                    </a:cubicBezTo>
                    <a:cubicBezTo>
                      <a:pt x="52" y="8"/>
                      <a:pt x="52" y="8"/>
                      <a:pt x="52" y="8"/>
                    </a:cubicBezTo>
                    <a:cubicBezTo>
                      <a:pt x="56" y="8"/>
                      <a:pt x="59" y="9"/>
                      <a:pt x="63" y="10"/>
                    </a:cubicBezTo>
                    <a:cubicBezTo>
                      <a:pt x="61" y="15"/>
                      <a:pt x="61" y="15"/>
                      <a:pt x="61" y="15"/>
                    </a:cubicBezTo>
                    <a:cubicBezTo>
                      <a:pt x="60" y="16"/>
                      <a:pt x="61" y="17"/>
                      <a:pt x="62" y="18"/>
                    </a:cubicBezTo>
                    <a:cubicBezTo>
                      <a:pt x="63" y="18"/>
                      <a:pt x="65" y="18"/>
                      <a:pt x="65" y="16"/>
                    </a:cubicBezTo>
                    <a:cubicBezTo>
                      <a:pt x="67" y="11"/>
                      <a:pt x="67" y="11"/>
                      <a:pt x="67" y="11"/>
                    </a:cubicBezTo>
                    <a:cubicBezTo>
                      <a:pt x="70" y="13"/>
                      <a:pt x="73" y="15"/>
                      <a:pt x="76" y="17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1" y="23"/>
                      <a:pt x="71" y="25"/>
                      <a:pt x="72" y="26"/>
                    </a:cubicBezTo>
                    <a:cubicBezTo>
                      <a:pt x="73" y="27"/>
                      <a:pt x="76" y="27"/>
                      <a:pt x="77" y="26"/>
                    </a:cubicBezTo>
                    <a:cubicBezTo>
                      <a:pt x="81" y="22"/>
                      <a:pt x="81" y="22"/>
                      <a:pt x="81" y="22"/>
                    </a:cubicBezTo>
                    <a:cubicBezTo>
                      <a:pt x="84" y="24"/>
                      <a:pt x="86" y="28"/>
                      <a:pt x="87" y="31"/>
                    </a:cubicBezTo>
                    <a:cubicBezTo>
                      <a:pt x="82" y="33"/>
                      <a:pt x="82" y="33"/>
                      <a:pt x="82" y="33"/>
                    </a:cubicBezTo>
                    <a:cubicBezTo>
                      <a:pt x="81" y="34"/>
                      <a:pt x="81" y="35"/>
                      <a:pt x="81" y="36"/>
                    </a:cubicBezTo>
                    <a:cubicBezTo>
                      <a:pt x="82" y="37"/>
                      <a:pt x="83" y="38"/>
                      <a:pt x="84" y="37"/>
                    </a:cubicBezTo>
                    <a:cubicBezTo>
                      <a:pt x="89" y="35"/>
                      <a:pt x="89" y="35"/>
                      <a:pt x="89" y="35"/>
                    </a:cubicBezTo>
                    <a:cubicBezTo>
                      <a:pt x="90" y="38"/>
                      <a:pt x="91" y="42"/>
                      <a:pt x="91" y="45"/>
                    </a:cubicBezTo>
                    <a:cubicBezTo>
                      <a:pt x="85" y="45"/>
                      <a:pt x="85" y="45"/>
                      <a:pt x="85" y="45"/>
                    </a:cubicBezTo>
                    <a:cubicBezTo>
                      <a:pt x="83" y="45"/>
                      <a:pt x="82" y="47"/>
                      <a:pt x="82" y="49"/>
                    </a:cubicBezTo>
                    <a:cubicBezTo>
                      <a:pt x="82" y="51"/>
                      <a:pt x="84" y="52"/>
                      <a:pt x="85" y="52"/>
                    </a:cubicBezTo>
                    <a:cubicBezTo>
                      <a:pt x="92" y="52"/>
                      <a:pt x="92" y="52"/>
                      <a:pt x="92" y="52"/>
                    </a:cubicBezTo>
                    <a:cubicBezTo>
                      <a:pt x="91" y="55"/>
                      <a:pt x="91" y="59"/>
                      <a:pt x="90" y="62"/>
                    </a:cubicBezTo>
                    <a:cubicBezTo>
                      <a:pt x="85" y="61"/>
                      <a:pt x="85" y="61"/>
                      <a:pt x="85" y="61"/>
                    </a:cubicBezTo>
                    <a:cubicBezTo>
                      <a:pt x="84" y="60"/>
                      <a:pt x="82" y="61"/>
                      <a:pt x="82" y="62"/>
                    </a:cubicBezTo>
                    <a:cubicBezTo>
                      <a:pt x="81" y="63"/>
                      <a:pt x="82" y="64"/>
                      <a:pt x="83" y="65"/>
                    </a:cubicBezTo>
                    <a:cubicBezTo>
                      <a:pt x="88" y="67"/>
                      <a:pt x="88" y="67"/>
                      <a:pt x="88" y="67"/>
                    </a:cubicBezTo>
                    <a:cubicBezTo>
                      <a:pt x="86" y="70"/>
                      <a:pt x="84" y="73"/>
                      <a:pt x="82" y="76"/>
                    </a:cubicBez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16" name="Freeform 26"/>
              <p:cNvSpPr/>
              <p:nvPr/>
            </p:nvSpPr>
            <p:spPr bwMode="auto">
              <a:xfrm>
                <a:off x="2639086" y="2907334"/>
                <a:ext cx="55880" cy="145626"/>
              </a:xfrm>
              <a:custGeom>
                <a:avLst/>
                <a:gdLst>
                  <a:gd name="T0" fmla="*/ 9 w 14"/>
                  <a:gd name="T1" fmla="*/ 22 h 36"/>
                  <a:gd name="T2" fmla="*/ 9 w 14"/>
                  <a:gd name="T3" fmla="*/ 3 h 36"/>
                  <a:gd name="T4" fmla="*/ 6 w 14"/>
                  <a:gd name="T5" fmla="*/ 0 h 36"/>
                  <a:gd name="T6" fmla="*/ 4 w 14"/>
                  <a:gd name="T7" fmla="*/ 3 h 36"/>
                  <a:gd name="T8" fmla="*/ 4 w 14"/>
                  <a:gd name="T9" fmla="*/ 22 h 36"/>
                  <a:gd name="T10" fmla="*/ 0 w 14"/>
                  <a:gd name="T11" fmla="*/ 29 h 36"/>
                  <a:gd name="T12" fmla="*/ 7 w 14"/>
                  <a:gd name="T13" fmla="*/ 36 h 36"/>
                  <a:gd name="T14" fmla="*/ 14 w 14"/>
                  <a:gd name="T15" fmla="*/ 29 h 36"/>
                  <a:gd name="T16" fmla="*/ 9 w 14"/>
                  <a:gd name="T17" fmla="*/ 22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" h="36">
                    <a:moveTo>
                      <a:pt x="9" y="22"/>
                    </a:moveTo>
                    <a:cubicBezTo>
                      <a:pt x="9" y="3"/>
                      <a:pt x="9" y="3"/>
                      <a:pt x="9" y="3"/>
                    </a:cubicBezTo>
                    <a:cubicBezTo>
                      <a:pt x="9" y="1"/>
                      <a:pt x="7" y="0"/>
                      <a:pt x="6" y="0"/>
                    </a:cubicBezTo>
                    <a:cubicBezTo>
                      <a:pt x="5" y="0"/>
                      <a:pt x="4" y="1"/>
                      <a:pt x="4" y="3"/>
                    </a:cubicBezTo>
                    <a:cubicBezTo>
                      <a:pt x="4" y="22"/>
                      <a:pt x="4" y="22"/>
                      <a:pt x="4" y="22"/>
                    </a:cubicBezTo>
                    <a:cubicBezTo>
                      <a:pt x="1" y="23"/>
                      <a:pt x="0" y="26"/>
                      <a:pt x="0" y="29"/>
                    </a:cubicBezTo>
                    <a:cubicBezTo>
                      <a:pt x="0" y="33"/>
                      <a:pt x="3" y="36"/>
                      <a:pt x="7" y="36"/>
                    </a:cubicBezTo>
                    <a:cubicBezTo>
                      <a:pt x="11" y="36"/>
                      <a:pt x="14" y="33"/>
                      <a:pt x="14" y="29"/>
                    </a:cubicBezTo>
                    <a:cubicBezTo>
                      <a:pt x="14" y="26"/>
                      <a:pt x="12" y="23"/>
                      <a:pt x="9" y="22"/>
                    </a:cubicBez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17" name="Freeform 27"/>
              <p:cNvSpPr/>
              <p:nvPr/>
            </p:nvSpPr>
            <p:spPr bwMode="auto">
              <a:xfrm>
                <a:off x="2650940" y="3059734"/>
                <a:ext cx="32173" cy="77893"/>
              </a:xfrm>
              <a:custGeom>
                <a:avLst/>
                <a:gdLst>
                  <a:gd name="T0" fmla="*/ 0 w 8"/>
                  <a:gd name="T1" fmla="*/ 0 h 19"/>
                  <a:gd name="T2" fmla="*/ 0 w 8"/>
                  <a:gd name="T3" fmla="*/ 15 h 19"/>
                  <a:gd name="T4" fmla="*/ 4 w 8"/>
                  <a:gd name="T5" fmla="*/ 19 h 19"/>
                  <a:gd name="T6" fmla="*/ 8 w 8"/>
                  <a:gd name="T7" fmla="*/ 15 h 19"/>
                  <a:gd name="T8" fmla="*/ 8 w 8"/>
                  <a:gd name="T9" fmla="*/ 0 h 19"/>
                  <a:gd name="T10" fmla="*/ 4 w 8"/>
                  <a:gd name="T11" fmla="*/ 1 h 19"/>
                  <a:gd name="T12" fmla="*/ 0 w 8"/>
                  <a:gd name="T13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19">
                    <a:moveTo>
                      <a:pt x="0" y="0"/>
                    </a:moveTo>
                    <a:cubicBezTo>
                      <a:pt x="0" y="15"/>
                      <a:pt x="0" y="15"/>
                      <a:pt x="0" y="15"/>
                    </a:cubicBezTo>
                    <a:cubicBezTo>
                      <a:pt x="0" y="17"/>
                      <a:pt x="2" y="19"/>
                      <a:pt x="4" y="19"/>
                    </a:cubicBezTo>
                    <a:cubicBezTo>
                      <a:pt x="7" y="19"/>
                      <a:pt x="8" y="17"/>
                      <a:pt x="8" y="15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7" y="1"/>
                      <a:pt x="5" y="1"/>
                      <a:pt x="4" y="1"/>
                    </a:cubicBezTo>
                    <a:cubicBezTo>
                      <a:pt x="3" y="1"/>
                      <a:pt x="1" y="1"/>
                      <a:pt x="0" y="0"/>
                    </a:cubicBez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18" name="Oval 28"/>
              <p:cNvSpPr>
                <a:spLocks noChangeArrowheads="1"/>
              </p:cNvSpPr>
              <p:nvPr/>
            </p:nvSpPr>
            <p:spPr bwMode="auto">
              <a:xfrm>
                <a:off x="1506251" y="2883628"/>
                <a:ext cx="125306" cy="120227"/>
              </a:xfrm>
              <a:prstGeom prst="ellipse">
                <a:avLst/>
              </a:pr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19" name="Freeform 29"/>
              <p:cNvSpPr/>
              <p:nvPr/>
            </p:nvSpPr>
            <p:spPr bwMode="auto">
              <a:xfrm>
                <a:off x="1430052" y="3003853"/>
                <a:ext cx="277705" cy="165946"/>
              </a:xfrm>
              <a:custGeom>
                <a:avLst/>
                <a:gdLst>
                  <a:gd name="T0" fmla="*/ 69 w 69"/>
                  <a:gd name="T1" fmla="*/ 18 h 41"/>
                  <a:gd name="T2" fmla="*/ 68 w 69"/>
                  <a:gd name="T3" fmla="*/ 18 h 41"/>
                  <a:gd name="T4" fmla="*/ 42 w 69"/>
                  <a:gd name="T5" fmla="*/ 3 h 41"/>
                  <a:gd name="T6" fmla="*/ 41 w 69"/>
                  <a:gd name="T7" fmla="*/ 3 h 41"/>
                  <a:gd name="T8" fmla="*/ 30 w 69"/>
                  <a:gd name="T9" fmla="*/ 3 h 41"/>
                  <a:gd name="T10" fmla="*/ 0 w 69"/>
                  <a:gd name="T11" fmla="*/ 20 h 41"/>
                  <a:gd name="T12" fmla="*/ 0 w 69"/>
                  <a:gd name="T13" fmla="*/ 41 h 41"/>
                  <a:gd name="T14" fmla="*/ 14 w 69"/>
                  <a:gd name="T15" fmla="*/ 41 h 41"/>
                  <a:gd name="T16" fmla="*/ 14 w 69"/>
                  <a:gd name="T17" fmla="*/ 30 h 41"/>
                  <a:gd name="T18" fmla="*/ 17 w 69"/>
                  <a:gd name="T19" fmla="*/ 30 h 41"/>
                  <a:gd name="T20" fmla="*/ 17 w 69"/>
                  <a:gd name="T21" fmla="*/ 41 h 41"/>
                  <a:gd name="T22" fmla="*/ 52 w 69"/>
                  <a:gd name="T23" fmla="*/ 41 h 41"/>
                  <a:gd name="T24" fmla="*/ 52 w 69"/>
                  <a:gd name="T25" fmla="*/ 30 h 41"/>
                  <a:gd name="T26" fmla="*/ 55 w 69"/>
                  <a:gd name="T27" fmla="*/ 30 h 41"/>
                  <a:gd name="T28" fmla="*/ 55 w 69"/>
                  <a:gd name="T29" fmla="*/ 41 h 41"/>
                  <a:gd name="T30" fmla="*/ 69 w 69"/>
                  <a:gd name="T31" fmla="*/ 41 h 41"/>
                  <a:gd name="T32" fmla="*/ 69 w 69"/>
                  <a:gd name="T33" fmla="*/ 19 h 41"/>
                  <a:gd name="T34" fmla="*/ 69 w 69"/>
                  <a:gd name="T35" fmla="*/ 19 h 41"/>
                  <a:gd name="T36" fmla="*/ 69 w 69"/>
                  <a:gd name="T37" fmla="*/ 18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69" h="41">
                    <a:moveTo>
                      <a:pt x="69" y="18"/>
                    </a:moveTo>
                    <a:cubicBezTo>
                      <a:pt x="68" y="18"/>
                      <a:pt x="68" y="18"/>
                      <a:pt x="68" y="18"/>
                    </a:cubicBezTo>
                    <a:cubicBezTo>
                      <a:pt x="67" y="6"/>
                      <a:pt x="50" y="3"/>
                      <a:pt x="42" y="3"/>
                    </a:cubicBezTo>
                    <a:cubicBezTo>
                      <a:pt x="42" y="3"/>
                      <a:pt x="41" y="3"/>
                      <a:pt x="41" y="3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3"/>
                      <a:pt x="0" y="0"/>
                      <a:pt x="0" y="20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14" y="41"/>
                      <a:pt x="14" y="41"/>
                      <a:pt x="14" y="41"/>
                    </a:cubicBezTo>
                    <a:cubicBezTo>
                      <a:pt x="14" y="30"/>
                      <a:pt x="14" y="30"/>
                      <a:pt x="14" y="30"/>
                    </a:cubicBezTo>
                    <a:cubicBezTo>
                      <a:pt x="17" y="30"/>
                      <a:pt x="17" y="30"/>
                      <a:pt x="17" y="30"/>
                    </a:cubicBezTo>
                    <a:cubicBezTo>
                      <a:pt x="17" y="41"/>
                      <a:pt x="17" y="41"/>
                      <a:pt x="17" y="41"/>
                    </a:cubicBezTo>
                    <a:cubicBezTo>
                      <a:pt x="52" y="41"/>
                      <a:pt x="52" y="41"/>
                      <a:pt x="52" y="41"/>
                    </a:cubicBezTo>
                    <a:cubicBezTo>
                      <a:pt x="52" y="30"/>
                      <a:pt x="52" y="30"/>
                      <a:pt x="52" y="30"/>
                    </a:cubicBezTo>
                    <a:cubicBezTo>
                      <a:pt x="55" y="30"/>
                      <a:pt x="55" y="30"/>
                      <a:pt x="55" y="30"/>
                    </a:cubicBezTo>
                    <a:cubicBezTo>
                      <a:pt x="55" y="41"/>
                      <a:pt x="55" y="41"/>
                      <a:pt x="55" y="41"/>
                    </a:cubicBezTo>
                    <a:cubicBezTo>
                      <a:pt x="69" y="41"/>
                      <a:pt x="69" y="41"/>
                      <a:pt x="69" y="41"/>
                    </a:cubicBezTo>
                    <a:cubicBezTo>
                      <a:pt x="69" y="19"/>
                      <a:pt x="69" y="19"/>
                      <a:pt x="69" y="19"/>
                    </a:cubicBezTo>
                    <a:cubicBezTo>
                      <a:pt x="69" y="19"/>
                      <a:pt x="69" y="19"/>
                      <a:pt x="69" y="19"/>
                    </a:cubicBezTo>
                    <a:lnTo>
                      <a:pt x="69" y="18"/>
                    </a:ln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20" name="Freeform 30"/>
              <p:cNvSpPr/>
              <p:nvPr/>
            </p:nvSpPr>
            <p:spPr bwMode="auto">
              <a:xfrm>
                <a:off x="1658651" y="2631322"/>
                <a:ext cx="667170" cy="665476"/>
              </a:xfrm>
              <a:custGeom>
                <a:avLst/>
                <a:gdLst>
                  <a:gd name="T0" fmla="*/ 162 w 166"/>
                  <a:gd name="T1" fmla="*/ 166 h 166"/>
                  <a:gd name="T2" fmla="*/ 166 w 166"/>
                  <a:gd name="T3" fmla="*/ 162 h 166"/>
                  <a:gd name="T4" fmla="*/ 166 w 166"/>
                  <a:gd name="T5" fmla="*/ 0 h 166"/>
                  <a:gd name="T6" fmla="*/ 0 w 166"/>
                  <a:gd name="T7" fmla="*/ 166 h 166"/>
                  <a:gd name="T8" fmla="*/ 162 w 166"/>
                  <a:gd name="T9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6" h="166">
                    <a:moveTo>
                      <a:pt x="162" y="166"/>
                    </a:moveTo>
                    <a:cubicBezTo>
                      <a:pt x="164" y="166"/>
                      <a:pt x="166" y="164"/>
                      <a:pt x="166" y="162"/>
                    </a:cubicBezTo>
                    <a:cubicBezTo>
                      <a:pt x="166" y="0"/>
                      <a:pt x="166" y="0"/>
                      <a:pt x="166" y="0"/>
                    </a:cubicBezTo>
                    <a:cubicBezTo>
                      <a:pt x="0" y="166"/>
                      <a:pt x="0" y="166"/>
                      <a:pt x="0" y="166"/>
                    </a:cubicBezTo>
                    <a:lnTo>
                      <a:pt x="162" y="166"/>
                    </a:lnTo>
                    <a:close/>
                  </a:path>
                </a:pathLst>
              </a:custGeom>
              <a:solidFill>
                <a:srgbClr val="FAE25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21" name="Freeform 31"/>
              <p:cNvSpPr/>
              <p:nvPr/>
            </p:nvSpPr>
            <p:spPr bwMode="auto">
              <a:xfrm>
                <a:off x="2021022" y="3720131"/>
                <a:ext cx="304799" cy="304799"/>
              </a:xfrm>
              <a:custGeom>
                <a:avLst/>
                <a:gdLst>
                  <a:gd name="T0" fmla="*/ 76 w 76"/>
                  <a:gd name="T1" fmla="*/ 0 h 76"/>
                  <a:gd name="T2" fmla="*/ 76 w 76"/>
                  <a:gd name="T3" fmla="*/ 0 h 76"/>
                  <a:gd name="T4" fmla="*/ 0 w 76"/>
                  <a:gd name="T5" fmla="*/ 76 h 76"/>
                  <a:gd name="T6" fmla="*/ 72 w 76"/>
                  <a:gd name="T7" fmla="*/ 76 h 76"/>
                  <a:gd name="T8" fmla="*/ 76 w 76"/>
                  <a:gd name="T9" fmla="*/ 72 h 76"/>
                  <a:gd name="T10" fmla="*/ 76 w 76"/>
                  <a:gd name="T11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6" h="76">
                    <a:moveTo>
                      <a:pt x="76" y="0"/>
                    </a:moveTo>
                    <a:cubicBezTo>
                      <a:pt x="76" y="0"/>
                      <a:pt x="76" y="0"/>
                      <a:pt x="76" y="0"/>
                    </a:cubicBezTo>
                    <a:cubicBezTo>
                      <a:pt x="0" y="76"/>
                      <a:pt x="0" y="76"/>
                      <a:pt x="0" y="76"/>
                    </a:cubicBezTo>
                    <a:cubicBezTo>
                      <a:pt x="72" y="76"/>
                      <a:pt x="72" y="76"/>
                      <a:pt x="72" y="76"/>
                    </a:cubicBezTo>
                    <a:cubicBezTo>
                      <a:pt x="74" y="76"/>
                      <a:pt x="76" y="75"/>
                      <a:pt x="76" y="72"/>
                    </a:cubicBezTo>
                    <a:cubicBezTo>
                      <a:pt x="76" y="0"/>
                      <a:pt x="76" y="0"/>
                      <a:pt x="76" y="0"/>
                    </a:cubicBezTo>
                  </a:path>
                </a:pathLst>
              </a:custGeom>
              <a:solidFill>
                <a:srgbClr val="54AEB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22" name="Freeform 32"/>
              <p:cNvSpPr>
                <a:spLocks noEditPoints="1"/>
              </p:cNvSpPr>
              <p:nvPr/>
            </p:nvSpPr>
            <p:spPr bwMode="auto">
              <a:xfrm>
                <a:off x="884801" y="3117306"/>
                <a:ext cx="304799" cy="301412"/>
              </a:xfrm>
              <a:custGeom>
                <a:avLst/>
                <a:gdLst>
                  <a:gd name="T0" fmla="*/ 71 w 76"/>
                  <a:gd name="T1" fmla="*/ 35 h 75"/>
                  <a:gd name="T2" fmla="*/ 74 w 76"/>
                  <a:gd name="T3" fmla="*/ 26 h 75"/>
                  <a:gd name="T4" fmla="*/ 72 w 76"/>
                  <a:gd name="T5" fmla="*/ 21 h 75"/>
                  <a:gd name="T6" fmla="*/ 63 w 76"/>
                  <a:gd name="T7" fmla="*/ 16 h 75"/>
                  <a:gd name="T8" fmla="*/ 60 w 76"/>
                  <a:gd name="T9" fmla="*/ 13 h 75"/>
                  <a:gd name="T10" fmla="*/ 56 w 76"/>
                  <a:gd name="T11" fmla="*/ 4 h 75"/>
                  <a:gd name="T12" fmla="*/ 50 w 76"/>
                  <a:gd name="T13" fmla="*/ 2 h 75"/>
                  <a:gd name="T14" fmla="*/ 40 w 76"/>
                  <a:gd name="T15" fmla="*/ 5 h 75"/>
                  <a:gd name="T16" fmla="*/ 36 w 76"/>
                  <a:gd name="T17" fmla="*/ 5 h 75"/>
                  <a:gd name="T18" fmla="*/ 27 w 76"/>
                  <a:gd name="T19" fmla="*/ 1 h 75"/>
                  <a:gd name="T20" fmla="*/ 21 w 76"/>
                  <a:gd name="T21" fmla="*/ 4 h 75"/>
                  <a:gd name="T22" fmla="*/ 16 w 76"/>
                  <a:gd name="T23" fmla="*/ 13 h 75"/>
                  <a:gd name="T24" fmla="*/ 14 w 76"/>
                  <a:gd name="T25" fmla="*/ 16 h 75"/>
                  <a:gd name="T26" fmla="*/ 5 w 76"/>
                  <a:gd name="T27" fmla="*/ 20 h 75"/>
                  <a:gd name="T28" fmla="*/ 2 w 76"/>
                  <a:gd name="T29" fmla="*/ 25 h 75"/>
                  <a:gd name="T30" fmla="*/ 5 w 76"/>
                  <a:gd name="T31" fmla="*/ 35 h 75"/>
                  <a:gd name="T32" fmla="*/ 5 w 76"/>
                  <a:gd name="T33" fmla="*/ 39 h 75"/>
                  <a:gd name="T34" fmla="*/ 2 w 76"/>
                  <a:gd name="T35" fmla="*/ 48 h 75"/>
                  <a:gd name="T36" fmla="*/ 4 w 76"/>
                  <a:gd name="T37" fmla="*/ 54 h 75"/>
                  <a:gd name="T38" fmla="*/ 14 w 76"/>
                  <a:gd name="T39" fmla="*/ 59 h 75"/>
                  <a:gd name="T40" fmla="*/ 16 w 76"/>
                  <a:gd name="T41" fmla="*/ 62 h 75"/>
                  <a:gd name="T42" fmla="*/ 20 w 76"/>
                  <a:gd name="T43" fmla="*/ 71 h 75"/>
                  <a:gd name="T44" fmla="*/ 26 w 76"/>
                  <a:gd name="T45" fmla="*/ 73 h 75"/>
                  <a:gd name="T46" fmla="*/ 36 w 76"/>
                  <a:gd name="T47" fmla="*/ 70 h 75"/>
                  <a:gd name="T48" fmla="*/ 40 w 76"/>
                  <a:gd name="T49" fmla="*/ 70 h 75"/>
                  <a:gd name="T50" fmla="*/ 49 w 76"/>
                  <a:gd name="T51" fmla="*/ 73 h 75"/>
                  <a:gd name="T52" fmla="*/ 55 w 76"/>
                  <a:gd name="T53" fmla="*/ 71 h 75"/>
                  <a:gd name="T54" fmla="*/ 60 w 76"/>
                  <a:gd name="T55" fmla="*/ 62 h 75"/>
                  <a:gd name="T56" fmla="*/ 63 w 76"/>
                  <a:gd name="T57" fmla="*/ 59 h 75"/>
                  <a:gd name="T58" fmla="*/ 71 w 76"/>
                  <a:gd name="T59" fmla="*/ 55 h 75"/>
                  <a:gd name="T60" fmla="*/ 74 w 76"/>
                  <a:gd name="T61" fmla="*/ 49 h 75"/>
                  <a:gd name="T62" fmla="*/ 71 w 76"/>
                  <a:gd name="T63" fmla="*/ 39 h 75"/>
                  <a:gd name="T64" fmla="*/ 55 w 76"/>
                  <a:gd name="T65" fmla="*/ 18 h 75"/>
                  <a:gd name="T66" fmla="*/ 33 w 76"/>
                  <a:gd name="T67" fmla="*/ 28 h 75"/>
                  <a:gd name="T68" fmla="*/ 43 w 76"/>
                  <a:gd name="T69" fmla="*/ 37 h 75"/>
                  <a:gd name="T70" fmla="*/ 38 w 76"/>
                  <a:gd name="T71" fmla="*/ 32 h 75"/>
                  <a:gd name="T72" fmla="*/ 12 w 76"/>
                  <a:gd name="T73" fmla="*/ 37 h 75"/>
                  <a:gd name="T74" fmla="*/ 27 w 76"/>
                  <a:gd name="T75" fmla="*/ 37 h 75"/>
                  <a:gd name="T76" fmla="*/ 38 w 76"/>
                  <a:gd name="T77" fmla="*/ 63 h 75"/>
                  <a:gd name="T78" fmla="*/ 38 w 76"/>
                  <a:gd name="T79" fmla="*/ 48 h 75"/>
                  <a:gd name="T80" fmla="*/ 38 w 76"/>
                  <a:gd name="T81" fmla="*/ 63 h 75"/>
                  <a:gd name="T82" fmla="*/ 49 w 76"/>
                  <a:gd name="T83" fmla="*/ 37 h 75"/>
                  <a:gd name="T84" fmla="*/ 64 w 76"/>
                  <a:gd name="T85" fmla="*/ 37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76" h="75">
                    <a:moveTo>
                      <a:pt x="76" y="39"/>
                    </a:moveTo>
                    <a:cubicBezTo>
                      <a:pt x="76" y="36"/>
                      <a:pt x="76" y="36"/>
                      <a:pt x="76" y="36"/>
                    </a:cubicBezTo>
                    <a:cubicBezTo>
                      <a:pt x="71" y="35"/>
                      <a:pt x="71" y="35"/>
                      <a:pt x="71" y="35"/>
                    </a:cubicBezTo>
                    <a:cubicBezTo>
                      <a:pt x="71" y="34"/>
                      <a:pt x="71" y="33"/>
                      <a:pt x="70" y="31"/>
                    </a:cubicBezTo>
                    <a:cubicBezTo>
                      <a:pt x="75" y="30"/>
                      <a:pt x="75" y="30"/>
                      <a:pt x="75" y="30"/>
                    </a:cubicBezTo>
                    <a:cubicBezTo>
                      <a:pt x="74" y="26"/>
                      <a:pt x="74" y="26"/>
                      <a:pt x="74" y="26"/>
                    </a:cubicBezTo>
                    <a:cubicBezTo>
                      <a:pt x="69" y="27"/>
                      <a:pt x="69" y="27"/>
                      <a:pt x="69" y="27"/>
                    </a:cubicBezTo>
                    <a:cubicBezTo>
                      <a:pt x="69" y="26"/>
                      <a:pt x="68" y="25"/>
                      <a:pt x="68" y="23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0" y="17"/>
                      <a:pt x="70" y="17"/>
                      <a:pt x="70" y="17"/>
                    </a:cubicBezTo>
                    <a:cubicBezTo>
                      <a:pt x="66" y="20"/>
                      <a:pt x="66" y="20"/>
                      <a:pt x="66" y="20"/>
                    </a:cubicBezTo>
                    <a:cubicBezTo>
                      <a:pt x="65" y="18"/>
                      <a:pt x="64" y="17"/>
                      <a:pt x="63" y="16"/>
                    </a:cubicBezTo>
                    <a:cubicBezTo>
                      <a:pt x="66" y="12"/>
                      <a:pt x="66" y="12"/>
                      <a:pt x="66" y="12"/>
                    </a:cubicBezTo>
                    <a:cubicBezTo>
                      <a:pt x="64" y="9"/>
                      <a:pt x="64" y="9"/>
                      <a:pt x="64" y="9"/>
                    </a:cubicBezTo>
                    <a:cubicBezTo>
                      <a:pt x="60" y="13"/>
                      <a:pt x="60" y="13"/>
                      <a:pt x="60" y="13"/>
                    </a:cubicBezTo>
                    <a:cubicBezTo>
                      <a:pt x="59" y="12"/>
                      <a:pt x="58" y="11"/>
                      <a:pt x="57" y="10"/>
                    </a:cubicBezTo>
                    <a:cubicBezTo>
                      <a:pt x="59" y="6"/>
                      <a:pt x="59" y="6"/>
                      <a:pt x="59" y="6"/>
                    </a:cubicBezTo>
                    <a:cubicBezTo>
                      <a:pt x="56" y="4"/>
                      <a:pt x="56" y="4"/>
                      <a:pt x="56" y="4"/>
                    </a:cubicBezTo>
                    <a:cubicBezTo>
                      <a:pt x="53" y="8"/>
                      <a:pt x="53" y="8"/>
                      <a:pt x="53" y="8"/>
                    </a:cubicBezTo>
                    <a:cubicBezTo>
                      <a:pt x="52" y="7"/>
                      <a:pt x="51" y="7"/>
                      <a:pt x="49" y="6"/>
                    </a:cubicBezTo>
                    <a:cubicBezTo>
                      <a:pt x="50" y="2"/>
                      <a:pt x="50" y="2"/>
                      <a:pt x="50" y="2"/>
                    </a:cubicBezTo>
                    <a:cubicBezTo>
                      <a:pt x="47" y="1"/>
                      <a:pt x="47" y="1"/>
                      <a:pt x="47" y="1"/>
                    </a:cubicBezTo>
                    <a:cubicBezTo>
                      <a:pt x="45" y="5"/>
                      <a:pt x="45" y="5"/>
                      <a:pt x="45" y="5"/>
                    </a:cubicBezTo>
                    <a:cubicBezTo>
                      <a:pt x="44" y="5"/>
                      <a:pt x="42" y="5"/>
                      <a:pt x="40" y="5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36" y="5"/>
                      <a:pt x="36" y="5"/>
                      <a:pt x="36" y="5"/>
                    </a:cubicBezTo>
                    <a:cubicBezTo>
                      <a:pt x="35" y="5"/>
                      <a:pt x="33" y="5"/>
                      <a:pt x="32" y="5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27" y="1"/>
                      <a:pt x="27" y="1"/>
                      <a:pt x="27" y="1"/>
                    </a:cubicBezTo>
                    <a:cubicBezTo>
                      <a:pt x="28" y="6"/>
                      <a:pt x="28" y="6"/>
                      <a:pt x="28" y="6"/>
                    </a:cubicBezTo>
                    <a:cubicBezTo>
                      <a:pt x="27" y="6"/>
                      <a:pt x="25" y="7"/>
                      <a:pt x="24" y="8"/>
                    </a:cubicBezTo>
                    <a:cubicBezTo>
                      <a:pt x="21" y="4"/>
                      <a:pt x="21" y="4"/>
                      <a:pt x="21" y="4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20" y="10"/>
                      <a:pt x="20" y="10"/>
                      <a:pt x="20" y="10"/>
                    </a:cubicBezTo>
                    <a:cubicBezTo>
                      <a:pt x="19" y="11"/>
                      <a:pt x="18" y="12"/>
                      <a:pt x="16" y="13"/>
                    </a:cubicBezTo>
                    <a:cubicBezTo>
                      <a:pt x="13" y="9"/>
                      <a:pt x="13" y="9"/>
                      <a:pt x="13" y="9"/>
                    </a:cubicBezTo>
                    <a:cubicBezTo>
                      <a:pt x="10" y="12"/>
                      <a:pt x="10" y="12"/>
                      <a:pt x="10" y="12"/>
                    </a:cubicBezTo>
                    <a:cubicBezTo>
                      <a:pt x="14" y="16"/>
                      <a:pt x="14" y="16"/>
                      <a:pt x="14" y="16"/>
                    </a:cubicBezTo>
                    <a:cubicBezTo>
                      <a:pt x="13" y="17"/>
                      <a:pt x="12" y="18"/>
                      <a:pt x="11" y="19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5" y="20"/>
                      <a:pt x="5" y="20"/>
                      <a:pt x="5" y="20"/>
                    </a:cubicBezTo>
                    <a:cubicBezTo>
                      <a:pt x="9" y="22"/>
                      <a:pt x="9" y="22"/>
                      <a:pt x="9" y="22"/>
                    </a:cubicBezTo>
                    <a:cubicBezTo>
                      <a:pt x="8" y="24"/>
                      <a:pt x="8" y="25"/>
                      <a:pt x="7" y="26"/>
                    </a:cubicBezTo>
                    <a:cubicBezTo>
                      <a:pt x="2" y="25"/>
                      <a:pt x="2" y="25"/>
                      <a:pt x="2" y="25"/>
                    </a:cubicBezTo>
                    <a:cubicBezTo>
                      <a:pt x="1" y="29"/>
                      <a:pt x="1" y="29"/>
                      <a:pt x="1" y="29"/>
                    </a:cubicBezTo>
                    <a:cubicBezTo>
                      <a:pt x="6" y="30"/>
                      <a:pt x="6" y="30"/>
                      <a:pt x="6" y="30"/>
                    </a:cubicBezTo>
                    <a:cubicBezTo>
                      <a:pt x="6" y="32"/>
                      <a:pt x="5" y="34"/>
                      <a:pt x="5" y="35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41"/>
                      <a:pt x="6" y="42"/>
                      <a:pt x="6" y="43"/>
                    </a:cubicBezTo>
                    <a:cubicBezTo>
                      <a:pt x="1" y="45"/>
                      <a:pt x="1" y="45"/>
                      <a:pt x="1" y="45"/>
                    </a:cubicBezTo>
                    <a:cubicBezTo>
                      <a:pt x="2" y="48"/>
                      <a:pt x="2" y="48"/>
                      <a:pt x="2" y="48"/>
                    </a:cubicBezTo>
                    <a:cubicBezTo>
                      <a:pt x="7" y="47"/>
                      <a:pt x="7" y="47"/>
                      <a:pt x="7" y="47"/>
                    </a:cubicBezTo>
                    <a:cubicBezTo>
                      <a:pt x="7" y="49"/>
                      <a:pt x="8" y="50"/>
                      <a:pt x="9" y="51"/>
                    </a:cubicBezTo>
                    <a:cubicBezTo>
                      <a:pt x="4" y="54"/>
                      <a:pt x="4" y="54"/>
                      <a:pt x="4" y="54"/>
                    </a:cubicBezTo>
                    <a:cubicBezTo>
                      <a:pt x="6" y="57"/>
                      <a:pt x="6" y="57"/>
                      <a:pt x="6" y="57"/>
                    </a:cubicBezTo>
                    <a:cubicBezTo>
                      <a:pt x="11" y="55"/>
                      <a:pt x="11" y="55"/>
                      <a:pt x="11" y="55"/>
                    </a:cubicBezTo>
                    <a:cubicBezTo>
                      <a:pt x="11" y="56"/>
                      <a:pt x="12" y="58"/>
                      <a:pt x="14" y="59"/>
                    </a:cubicBezTo>
                    <a:cubicBezTo>
                      <a:pt x="10" y="63"/>
                      <a:pt x="10" y="63"/>
                      <a:pt x="10" y="63"/>
                    </a:cubicBezTo>
                    <a:cubicBezTo>
                      <a:pt x="13" y="65"/>
                      <a:pt x="13" y="65"/>
                      <a:pt x="13" y="65"/>
                    </a:cubicBezTo>
                    <a:cubicBezTo>
                      <a:pt x="16" y="62"/>
                      <a:pt x="16" y="62"/>
                      <a:pt x="16" y="62"/>
                    </a:cubicBezTo>
                    <a:cubicBezTo>
                      <a:pt x="17" y="63"/>
                      <a:pt x="18" y="64"/>
                      <a:pt x="20" y="64"/>
                    </a:cubicBezTo>
                    <a:cubicBezTo>
                      <a:pt x="17" y="69"/>
                      <a:pt x="17" y="69"/>
                      <a:pt x="17" y="69"/>
                    </a:cubicBezTo>
                    <a:cubicBezTo>
                      <a:pt x="20" y="71"/>
                      <a:pt x="20" y="71"/>
                      <a:pt x="20" y="71"/>
                    </a:cubicBezTo>
                    <a:cubicBezTo>
                      <a:pt x="23" y="67"/>
                      <a:pt x="23" y="67"/>
                      <a:pt x="23" y="67"/>
                    </a:cubicBezTo>
                    <a:cubicBezTo>
                      <a:pt x="24" y="67"/>
                      <a:pt x="26" y="68"/>
                      <a:pt x="27" y="68"/>
                    </a:cubicBezTo>
                    <a:cubicBezTo>
                      <a:pt x="26" y="73"/>
                      <a:pt x="26" y="73"/>
                      <a:pt x="26" y="73"/>
                    </a:cubicBezTo>
                    <a:cubicBezTo>
                      <a:pt x="30" y="74"/>
                      <a:pt x="30" y="74"/>
                      <a:pt x="30" y="74"/>
                    </a:cubicBezTo>
                    <a:cubicBezTo>
                      <a:pt x="31" y="69"/>
                      <a:pt x="31" y="69"/>
                      <a:pt x="31" y="69"/>
                    </a:cubicBezTo>
                    <a:cubicBezTo>
                      <a:pt x="33" y="70"/>
                      <a:pt x="34" y="70"/>
                      <a:pt x="36" y="70"/>
                    </a:cubicBezTo>
                    <a:cubicBezTo>
                      <a:pt x="36" y="75"/>
                      <a:pt x="36" y="75"/>
                      <a:pt x="36" y="75"/>
                    </a:cubicBezTo>
                    <a:cubicBezTo>
                      <a:pt x="40" y="75"/>
                      <a:pt x="40" y="75"/>
                      <a:pt x="40" y="75"/>
                    </a:cubicBezTo>
                    <a:cubicBezTo>
                      <a:pt x="40" y="70"/>
                      <a:pt x="40" y="70"/>
                      <a:pt x="40" y="70"/>
                    </a:cubicBezTo>
                    <a:cubicBezTo>
                      <a:pt x="42" y="70"/>
                      <a:pt x="43" y="70"/>
                      <a:pt x="44" y="70"/>
                    </a:cubicBezTo>
                    <a:cubicBezTo>
                      <a:pt x="46" y="74"/>
                      <a:pt x="46" y="74"/>
                      <a:pt x="46" y="74"/>
                    </a:cubicBezTo>
                    <a:cubicBezTo>
                      <a:pt x="49" y="73"/>
                      <a:pt x="49" y="73"/>
                      <a:pt x="49" y="73"/>
                    </a:cubicBezTo>
                    <a:cubicBezTo>
                      <a:pt x="48" y="69"/>
                      <a:pt x="48" y="69"/>
                      <a:pt x="48" y="69"/>
                    </a:cubicBezTo>
                    <a:cubicBezTo>
                      <a:pt x="50" y="68"/>
                      <a:pt x="51" y="68"/>
                      <a:pt x="52" y="67"/>
                    </a:cubicBezTo>
                    <a:cubicBezTo>
                      <a:pt x="55" y="71"/>
                      <a:pt x="55" y="71"/>
                      <a:pt x="55" y="71"/>
                    </a:cubicBezTo>
                    <a:cubicBezTo>
                      <a:pt x="58" y="69"/>
                      <a:pt x="58" y="69"/>
                      <a:pt x="58" y="69"/>
                    </a:cubicBezTo>
                    <a:cubicBezTo>
                      <a:pt x="56" y="65"/>
                      <a:pt x="56" y="65"/>
                      <a:pt x="56" y="65"/>
                    </a:cubicBezTo>
                    <a:cubicBezTo>
                      <a:pt x="57" y="64"/>
                      <a:pt x="59" y="63"/>
                      <a:pt x="60" y="62"/>
                    </a:cubicBezTo>
                    <a:cubicBezTo>
                      <a:pt x="64" y="65"/>
                      <a:pt x="64" y="65"/>
                      <a:pt x="64" y="65"/>
                    </a:cubicBezTo>
                    <a:cubicBezTo>
                      <a:pt x="66" y="63"/>
                      <a:pt x="66" y="63"/>
                      <a:pt x="66" y="63"/>
                    </a:cubicBezTo>
                    <a:cubicBezTo>
                      <a:pt x="63" y="59"/>
                      <a:pt x="63" y="59"/>
                      <a:pt x="63" y="59"/>
                    </a:cubicBezTo>
                    <a:cubicBezTo>
                      <a:pt x="64" y="58"/>
                      <a:pt x="64" y="57"/>
                      <a:pt x="65" y="56"/>
                    </a:cubicBezTo>
                    <a:cubicBezTo>
                      <a:pt x="70" y="58"/>
                      <a:pt x="70" y="58"/>
                      <a:pt x="70" y="58"/>
                    </a:cubicBezTo>
                    <a:cubicBezTo>
                      <a:pt x="71" y="55"/>
                      <a:pt x="71" y="55"/>
                      <a:pt x="71" y="55"/>
                    </a:cubicBezTo>
                    <a:cubicBezTo>
                      <a:pt x="67" y="52"/>
                      <a:pt x="67" y="52"/>
                      <a:pt x="67" y="52"/>
                    </a:cubicBezTo>
                    <a:cubicBezTo>
                      <a:pt x="68" y="51"/>
                      <a:pt x="69" y="50"/>
                      <a:pt x="69" y="48"/>
                    </a:cubicBezTo>
                    <a:cubicBezTo>
                      <a:pt x="74" y="49"/>
                      <a:pt x="74" y="49"/>
                      <a:pt x="74" y="49"/>
                    </a:cubicBezTo>
                    <a:cubicBezTo>
                      <a:pt x="75" y="46"/>
                      <a:pt x="75" y="46"/>
                      <a:pt x="75" y="46"/>
                    </a:cubicBezTo>
                    <a:cubicBezTo>
                      <a:pt x="70" y="44"/>
                      <a:pt x="70" y="44"/>
                      <a:pt x="70" y="44"/>
                    </a:cubicBezTo>
                    <a:cubicBezTo>
                      <a:pt x="71" y="43"/>
                      <a:pt x="71" y="41"/>
                      <a:pt x="71" y="39"/>
                    </a:cubicBezTo>
                    <a:lnTo>
                      <a:pt x="76" y="39"/>
                    </a:lnTo>
                    <a:close/>
                    <a:moveTo>
                      <a:pt x="38" y="11"/>
                    </a:moveTo>
                    <a:cubicBezTo>
                      <a:pt x="45" y="11"/>
                      <a:pt x="51" y="14"/>
                      <a:pt x="55" y="18"/>
                    </a:cubicBezTo>
                    <a:cubicBezTo>
                      <a:pt x="44" y="29"/>
                      <a:pt x="44" y="29"/>
                      <a:pt x="44" y="29"/>
                    </a:cubicBezTo>
                    <a:cubicBezTo>
                      <a:pt x="43" y="27"/>
                      <a:pt x="40" y="27"/>
                      <a:pt x="38" y="27"/>
                    </a:cubicBezTo>
                    <a:cubicBezTo>
                      <a:pt x="36" y="27"/>
                      <a:pt x="34" y="27"/>
                      <a:pt x="33" y="28"/>
                    </a:cubicBezTo>
                    <a:cubicBezTo>
                      <a:pt x="22" y="17"/>
                      <a:pt x="22" y="17"/>
                      <a:pt x="22" y="17"/>
                    </a:cubicBezTo>
                    <a:cubicBezTo>
                      <a:pt x="26" y="13"/>
                      <a:pt x="32" y="11"/>
                      <a:pt x="38" y="11"/>
                    </a:cubicBezTo>
                    <a:close/>
                    <a:moveTo>
                      <a:pt x="43" y="37"/>
                    </a:moveTo>
                    <a:cubicBezTo>
                      <a:pt x="43" y="40"/>
                      <a:pt x="41" y="42"/>
                      <a:pt x="38" y="42"/>
                    </a:cubicBezTo>
                    <a:cubicBezTo>
                      <a:pt x="35" y="42"/>
                      <a:pt x="33" y="40"/>
                      <a:pt x="33" y="37"/>
                    </a:cubicBezTo>
                    <a:cubicBezTo>
                      <a:pt x="33" y="35"/>
                      <a:pt x="35" y="32"/>
                      <a:pt x="38" y="32"/>
                    </a:cubicBezTo>
                    <a:cubicBezTo>
                      <a:pt x="41" y="32"/>
                      <a:pt x="43" y="35"/>
                      <a:pt x="43" y="37"/>
                    </a:cubicBezTo>
                    <a:close/>
                    <a:moveTo>
                      <a:pt x="19" y="54"/>
                    </a:moveTo>
                    <a:cubicBezTo>
                      <a:pt x="15" y="50"/>
                      <a:pt x="12" y="44"/>
                      <a:pt x="12" y="37"/>
                    </a:cubicBezTo>
                    <a:cubicBezTo>
                      <a:pt x="12" y="31"/>
                      <a:pt x="15" y="24"/>
                      <a:pt x="19" y="20"/>
                    </a:cubicBezTo>
                    <a:cubicBezTo>
                      <a:pt x="30" y="31"/>
                      <a:pt x="30" y="31"/>
                      <a:pt x="30" y="31"/>
                    </a:cubicBezTo>
                    <a:cubicBezTo>
                      <a:pt x="28" y="32"/>
                      <a:pt x="27" y="35"/>
                      <a:pt x="27" y="37"/>
                    </a:cubicBezTo>
                    <a:cubicBezTo>
                      <a:pt x="27" y="40"/>
                      <a:pt x="28" y="42"/>
                      <a:pt x="29" y="44"/>
                    </a:cubicBezTo>
                    <a:lnTo>
                      <a:pt x="19" y="54"/>
                    </a:lnTo>
                    <a:close/>
                    <a:moveTo>
                      <a:pt x="38" y="63"/>
                    </a:moveTo>
                    <a:cubicBezTo>
                      <a:pt x="32" y="63"/>
                      <a:pt x="26" y="61"/>
                      <a:pt x="21" y="57"/>
                    </a:cubicBezTo>
                    <a:cubicBezTo>
                      <a:pt x="32" y="46"/>
                      <a:pt x="32" y="46"/>
                      <a:pt x="32" y="46"/>
                    </a:cubicBezTo>
                    <a:cubicBezTo>
                      <a:pt x="34" y="47"/>
                      <a:pt x="36" y="48"/>
                      <a:pt x="38" y="48"/>
                    </a:cubicBezTo>
                    <a:cubicBezTo>
                      <a:pt x="41" y="48"/>
                      <a:pt x="43" y="47"/>
                      <a:pt x="45" y="46"/>
                    </a:cubicBezTo>
                    <a:cubicBezTo>
                      <a:pt x="56" y="56"/>
                      <a:pt x="56" y="56"/>
                      <a:pt x="56" y="56"/>
                    </a:cubicBezTo>
                    <a:cubicBezTo>
                      <a:pt x="51" y="61"/>
                      <a:pt x="45" y="63"/>
                      <a:pt x="38" y="63"/>
                    </a:cubicBezTo>
                    <a:close/>
                    <a:moveTo>
                      <a:pt x="58" y="54"/>
                    </a:moveTo>
                    <a:cubicBezTo>
                      <a:pt x="47" y="43"/>
                      <a:pt x="47" y="43"/>
                      <a:pt x="47" y="43"/>
                    </a:cubicBezTo>
                    <a:cubicBezTo>
                      <a:pt x="48" y="41"/>
                      <a:pt x="49" y="39"/>
                      <a:pt x="49" y="37"/>
                    </a:cubicBezTo>
                    <a:cubicBezTo>
                      <a:pt x="49" y="35"/>
                      <a:pt x="48" y="33"/>
                      <a:pt x="47" y="31"/>
                    </a:cubicBezTo>
                    <a:cubicBezTo>
                      <a:pt x="58" y="20"/>
                      <a:pt x="58" y="20"/>
                      <a:pt x="58" y="20"/>
                    </a:cubicBezTo>
                    <a:cubicBezTo>
                      <a:pt x="62" y="25"/>
                      <a:pt x="64" y="31"/>
                      <a:pt x="64" y="37"/>
                    </a:cubicBezTo>
                    <a:cubicBezTo>
                      <a:pt x="64" y="44"/>
                      <a:pt x="62" y="49"/>
                      <a:pt x="58" y="54"/>
                    </a:cubicBez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23" name="Freeform 33"/>
              <p:cNvSpPr>
                <a:spLocks noEditPoints="1"/>
              </p:cNvSpPr>
              <p:nvPr/>
            </p:nvSpPr>
            <p:spPr bwMode="auto">
              <a:xfrm>
                <a:off x="2591673" y="2429816"/>
                <a:ext cx="264159" cy="44027"/>
              </a:xfrm>
              <a:custGeom>
                <a:avLst/>
                <a:gdLst>
                  <a:gd name="T0" fmla="*/ 61 w 66"/>
                  <a:gd name="T1" fmla="*/ 11 h 11"/>
                  <a:gd name="T2" fmla="*/ 6 w 66"/>
                  <a:gd name="T3" fmla="*/ 11 h 11"/>
                  <a:gd name="T4" fmla="*/ 0 w 66"/>
                  <a:gd name="T5" fmla="*/ 6 h 11"/>
                  <a:gd name="T6" fmla="*/ 6 w 66"/>
                  <a:gd name="T7" fmla="*/ 0 h 11"/>
                  <a:gd name="T8" fmla="*/ 61 w 66"/>
                  <a:gd name="T9" fmla="*/ 0 h 11"/>
                  <a:gd name="T10" fmla="*/ 66 w 66"/>
                  <a:gd name="T11" fmla="*/ 6 h 11"/>
                  <a:gd name="T12" fmla="*/ 61 w 66"/>
                  <a:gd name="T13" fmla="*/ 11 h 11"/>
                  <a:gd name="T14" fmla="*/ 6 w 66"/>
                  <a:gd name="T15" fmla="*/ 3 h 11"/>
                  <a:gd name="T16" fmla="*/ 3 w 66"/>
                  <a:gd name="T17" fmla="*/ 6 h 11"/>
                  <a:gd name="T18" fmla="*/ 6 w 66"/>
                  <a:gd name="T19" fmla="*/ 8 h 11"/>
                  <a:gd name="T20" fmla="*/ 61 w 66"/>
                  <a:gd name="T21" fmla="*/ 8 h 11"/>
                  <a:gd name="T22" fmla="*/ 64 w 66"/>
                  <a:gd name="T23" fmla="*/ 6 h 11"/>
                  <a:gd name="T24" fmla="*/ 61 w 66"/>
                  <a:gd name="T25" fmla="*/ 3 h 11"/>
                  <a:gd name="T26" fmla="*/ 6 w 66"/>
                  <a:gd name="T27" fmla="*/ 3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6" h="11">
                    <a:moveTo>
                      <a:pt x="61" y="11"/>
                    </a:moveTo>
                    <a:cubicBezTo>
                      <a:pt x="6" y="11"/>
                      <a:pt x="6" y="11"/>
                      <a:pt x="6" y="11"/>
                    </a:cubicBezTo>
                    <a:cubicBezTo>
                      <a:pt x="3" y="11"/>
                      <a:pt x="0" y="9"/>
                      <a:pt x="0" y="6"/>
                    </a:cubicBezTo>
                    <a:cubicBezTo>
                      <a:pt x="0" y="3"/>
                      <a:pt x="3" y="0"/>
                      <a:pt x="6" y="0"/>
                    </a:cubicBezTo>
                    <a:cubicBezTo>
                      <a:pt x="61" y="0"/>
                      <a:pt x="61" y="0"/>
                      <a:pt x="61" y="0"/>
                    </a:cubicBezTo>
                    <a:cubicBezTo>
                      <a:pt x="64" y="0"/>
                      <a:pt x="66" y="3"/>
                      <a:pt x="66" y="6"/>
                    </a:cubicBezTo>
                    <a:cubicBezTo>
                      <a:pt x="66" y="9"/>
                      <a:pt x="64" y="11"/>
                      <a:pt x="61" y="11"/>
                    </a:cubicBezTo>
                    <a:close/>
                    <a:moveTo>
                      <a:pt x="6" y="3"/>
                    </a:moveTo>
                    <a:cubicBezTo>
                      <a:pt x="4" y="3"/>
                      <a:pt x="3" y="4"/>
                      <a:pt x="3" y="6"/>
                    </a:cubicBezTo>
                    <a:cubicBezTo>
                      <a:pt x="3" y="7"/>
                      <a:pt x="4" y="8"/>
                      <a:pt x="6" y="8"/>
                    </a:cubicBezTo>
                    <a:cubicBezTo>
                      <a:pt x="61" y="8"/>
                      <a:pt x="61" y="8"/>
                      <a:pt x="61" y="8"/>
                    </a:cubicBezTo>
                    <a:cubicBezTo>
                      <a:pt x="62" y="8"/>
                      <a:pt x="64" y="7"/>
                      <a:pt x="64" y="6"/>
                    </a:cubicBezTo>
                    <a:cubicBezTo>
                      <a:pt x="64" y="4"/>
                      <a:pt x="62" y="3"/>
                      <a:pt x="61" y="3"/>
                    </a:cubicBezTo>
                    <a:lnTo>
                      <a:pt x="6" y="3"/>
                    </a:ln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24" name="Freeform 34"/>
              <p:cNvSpPr>
                <a:spLocks noEditPoints="1"/>
              </p:cNvSpPr>
              <p:nvPr/>
            </p:nvSpPr>
            <p:spPr bwMode="auto">
              <a:xfrm>
                <a:off x="2591673" y="2324830"/>
                <a:ext cx="44027" cy="96520"/>
              </a:xfrm>
              <a:custGeom>
                <a:avLst/>
                <a:gdLst>
                  <a:gd name="T0" fmla="*/ 6 w 11"/>
                  <a:gd name="T1" fmla="*/ 24 h 24"/>
                  <a:gd name="T2" fmla="*/ 0 w 11"/>
                  <a:gd name="T3" fmla="*/ 19 h 24"/>
                  <a:gd name="T4" fmla="*/ 0 w 11"/>
                  <a:gd name="T5" fmla="*/ 5 h 24"/>
                  <a:gd name="T6" fmla="*/ 6 w 11"/>
                  <a:gd name="T7" fmla="*/ 0 h 24"/>
                  <a:gd name="T8" fmla="*/ 11 w 11"/>
                  <a:gd name="T9" fmla="*/ 5 h 24"/>
                  <a:gd name="T10" fmla="*/ 11 w 11"/>
                  <a:gd name="T11" fmla="*/ 19 h 24"/>
                  <a:gd name="T12" fmla="*/ 6 w 11"/>
                  <a:gd name="T13" fmla="*/ 24 h 24"/>
                  <a:gd name="T14" fmla="*/ 6 w 11"/>
                  <a:gd name="T15" fmla="*/ 3 h 24"/>
                  <a:gd name="T16" fmla="*/ 3 w 11"/>
                  <a:gd name="T17" fmla="*/ 5 h 24"/>
                  <a:gd name="T18" fmla="*/ 3 w 11"/>
                  <a:gd name="T19" fmla="*/ 19 h 24"/>
                  <a:gd name="T20" fmla="*/ 6 w 11"/>
                  <a:gd name="T21" fmla="*/ 21 h 24"/>
                  <a:gd name="T22" fmla="*/ 8 w 11"/>
                  <a:gd name="T23" fmla="*/ 19 h 24"/>
                  <a:gd name="T24" fmla="*/ 8 w 11"/>
                  <a:gd name="T25" fmla="*/ 5 h 24"/>
                  <a:gd name="T26" fmla="*/ 6 w 11"/>
                  <a:gd name="T27" fmla="*/ 3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" h="24">
                    <a:moveTo>
                      <a:pt x="6" y="24"/>
                    </a:moveTo>
                    <a:cubicBezTo>
                      <a:pt x="3" y="24"/>
                      <a:pt x="0" y="22"/>
                      <a:pt x="0" y="19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3" y="0"/>
                      <a:pt x="6" y="0"/>
                    </a:cubicBezTo>
                    <a:cubicBezTo>
                      <a:pt x="9" y="0"/>
                      <a:pt x="11" y="2"/>
                      <a:pt x="11" y="5"/>
                    </a:cubicBezTo>
                    <a:cubicBezTo>
                      <a:pt x="11" y="19"/>
                      <a:pt x="11" y="19"/>
                      <a:pt x="11" y="19"/>
                    </a:cubicBezTo>
                    <a:cubicBezTo>
                      <a:pt x="11" y="22"/>
                      <a:pt x="9" y="24"/>
                      <a:pt x="6" y="24"/>
                    </a:cubicBezTo>
                    <a:close/>
                    <a:moveTo>
                      <a:pt x="6" y="3"/>
                    </a:moveTo>
                    <a:cubicBezTo>
                      <a:pt x="4" y="3"/>
                      <a:pt x="3" y="4"/>
                      <a:pt x="3" y="5"/>
                    </a:cubicBezTo>
                    <a:cubicBezTo>
                      <a:pt x="3" y="19"/>
                      <a:pt x="3" y="19"/>
                      <a:pt x="3" y="19"/>
                    </a:cubicBezTo>
                    <a:cubicBezTo>
                      <a:pt x="3" y="20"/>
                      <a:pt x="4" y="21"/>
                      <a:pt x="6" y="21"/>
                    </a:cubicBezTo>
                    <a:cubicBezTo>
                      <a:pt x="7" y="21"/>
                      <a:pt x="8" y="20"/>
                      <a:pt x="8" y="19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4"/>
                      <a:pt x="7" y="3"/>
                      <a:pt x="6" y="3"/>
                    </a:cubicBez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25" name="Freeform 35"/>
              <p:cNvSpPr>
                <a:spLocks noEditPoints="1"/>
              </p:cNvSpPr>
              <p:nvPr/>
            </p:nvSpPr>
            <p:spPr bwMode="auto">
              <a:xfrm>
                <a:off x="2647553" y="2289271"/>
                <a:ext cx="44027" cy="132079"/>
              </a:xfrm>
              <a:custGeom>
                <a:avLst/>
                <a:gdLst>
                  <a:gd name="T0" fmla="*/ 5 w 11"/>
                  <a:gd name="T1" fmla="*/ 33 h 33"/>
                  <a:gd name="T2" fmla="*/ 0 w 11"/>
                  <a:gd name="T3" fmla="*/ 28 h 33"/>
                  <a:gd name="T4" fmla="*/ 0 w 11"/>
                  <a:gd name="T5" fmla="*/ 5 h 33"/>
                  <a:gd name="T6" fmla="*/ 5 w 11"/>
                  <a:gd name="T7" fmla="*/ 0 h 33"/>
                  <a:gd name="T8" fmla="*/ 11 w 11"/>
                  <a:gd name="T9" fmla="*/ 5 h 33"/>
                  <a:gd name="T10" fmla="*/ 11 w 11"/>
                  <a:gd name="T11" fmla="*/ 28 h 33"/>
                  <a:gd name="T12" fmla="*/ 5 w 11"/>
                  <a:gd name="T13" fmla="*/ 33 h 33"/>
                  <a:gd name="T14" fmla="*/ 5 w 11"/>
                  <a:gd name="T15" fmla="*/ 2 h 33"/>
                  <a:gd name="T16" fmla="*/ 3 w 11"/>
                  <a:gd name="T17" fmla="*/ 5 h 33"/>
                  <a:gd name="T18" fmla="*/ 3 w 11"/>
                  <a:gd name="T19" fmla="*/ 28 h 33"/>
                  <a:gd name="T20" fmla="*/ 5 w 11"/>
                  <a:gd name="T21" fmla="*/ 30 h 33"/>
                  <a:gd name="T22" fmla="*/ 8 w 11"/>
                  <a:gd name="T23" fmla="*/ 28 h 33"/>
                  <a:gd name="T24" fmla="*/ 8 w 11"/>
                  <a:gd name="T25" fmla="*/ 5 h 33"/>
                  <a:gd name="T26" fmla="*/ 5 w 11"/>
                  <a:gd name="T27" fmla="*/ 2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" h="33">
                    <a:moveTo>
                      <a:pt x="5" y="33"/>
                    </a:moveTo>
                    <a:cubicBezTo>
                      <a:pt x="2" y="33"/>
                      <a:pt x="0" y="31"/>
                      <a:pt x="0" y="28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8" y="0"/>
                      <a:pt x="11" y="2"/>
                      <a:pt x="11" y="5"/>
                    </a:cubicBezTo>
                    <a:cubicBezTo>
                      <a:pt x="11" y="28"/>
                      <a:pt x="11" y="28"/>
                      <a:pt x="11" y="28"/>
                    </a:cubicBezTo>
                    <a:cubicBezTo>
                      <a:pt x="11" y="31"/>
                      <a:pt x="8" y="33"/>
                      <a:pt x="5" y="33"/>
                    </a:cubicBezTo>
                    <a:close/>
                    <a:moveTo>
                      <a:pt x="5" y="2"/>
                    </a:moveTo>
                    <a:cubicBezTo>
                      <a:pt x="4" y="2"/>
                      <a:pt x="3" y="4"/>
                      <a:pt x="3" y="5"/>
                    </a:cubicBezTo>
                    <a:cubicBezTo>
                      <a:pt x="3" y="28"/>
                      <a:pt x="3" y="28"/>
                      <a:pt x="3" y="28"/>
                    </a:cubicBezTo>
                    <a:cubicBezTo>
                      <a:pt x="3" y="29"/>
                      <a:pt x="4" y="30"/>
                      <a:pt x="5" y="30"/>
                    </a:cubicBezTo>
                    <a:cubicBezTo>
                      <a:pt x="7" y="30"/>
                      <a:pt x="8" y="29"/>
                      <a:pt x="8" y="28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4"/>
                      <a:pt x="7" y="2"/>
                      <a:pt x="5" y="2"/>
                    </a:cubicBez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26" name="Freeform 36"/>
              <p:cNvSpPr>
                <a:spLocks noEditPoints="1"/>
              </p:cNvSpPr>
              <p:nvPr/>
            </p:nvSpPr>
            <p:spPr bwMode="auto">
              <a:xfrm>
                <a:off x="2703433" y="2253711"/>
                <a:ext cx="40640" cy="167639"/>
              </a:xfrm>
              <a:custGeom>
                <a:avLst/>
                <a:gdLst>
                  <a:gd name="T0" fmla="*/ 5 w 10"/>
                  <a:gd name="T1" fmla="*/ 42 h 42"/>
                  <a:gd name="T2" fmla="*/ 0 w 10"/>
                  <a:gd name="T3" fmla="*/ 37 h 42"/>
                  <a:gd name="T4" fmla="*/ 0 w 10"/>
                  <a:gd name="T5" fmla="*/ 6 h 42"/>
                  <a:gd name="T6" fmla="*/ 5 w 10"/>
                  <a:gd name="T7" fmla="*/ 0 h 42"/>
                  <a:gd name="T8" fmla="*/ 10 w 10"/>
                  <a:gd name="T9" fmla="*/ 6 h 42"/>
                  <a:gd name="T10" fmla="*/ 10 w 10"/>
                  <a:gd name="T11" fmla="*/ 37 h 42"/>
                  <a:gd name="T12" fmla="*/ 5 w 10"/>
                  <a:gd name="T13" fmla="*/ 42 h 42"/>
                  <a:gd name="T14" fmla="*/ 5 w 10"/>
                  <a:gd name="T15" fmla="*/ 3 h 42"/>
                  <a:gd name="T16" fmla="*/ 2 w 10"/>
                  <a:gd name="T17" fmla="*/ 6 h 42"/>
                  <a:gd name="T18" fmla="*/ 2 w 10"/>
                  <a:gd name="T19" fmla="*/ 37 h 42"/>
                  <a:gd name="T20" fmla="*/ 5 w 10"/>
                  <a:gd name="T21" fmla="*/ 39 h 42"/>
                  <a:gd name="T22" fmla="*/ 8 w 10"/>
                  <a:gd name="T23" fmla="*/ 37 h 42"/>
                  <a:gd name="T24" fmla="*/ 8 w 10"/>
                  <a:gd name="T25" fmla="*/ 6 h 42"/>
                  <a:gd name="T26" fmla="*/ 5 w 10"/>
                  <a:gd name="T27" fmla="*/ 3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" h="42">
                    <a:moveTo>
                      <a:pt x="5" y="42"/>
                    </a:moveTo>
                    <a:cubicBezTo>
                      <a:pt x="2" y="42"/>
                      <a:pt x="0" y="40"/>
                      <a:pt x="0" y="37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2" y="0"/>
                      <a:pt x="5" y="0"/>
                    </a:cubicBezTo>
                    <a:cubicBezTo>
                      <a:pt x="8" y="0"/>
                      <a:pt x="10" y="3"/>
                      <a:pt x="10" y="6"/>
                    </a:cubicBezTo>
                    <a:cubicBezTo>
                      <a:pt x="10" y="37"/>
                      <a:pt x="10" y="37"/>
                      <a:pt x="10" y="37"/>
                    </a:cubicBezTo>
                    <a:cubicBezTo>
                      <a:pt x="10" y="40"/>
                      <a:pt x="8" y="42"/>
                      <a:pt x="5" y="42"/>
                    </a:cubicBezTo>
                    <a:close/>
                    <a:moveTo>
                      <a:pt x="5" y="3"/>
                    </a:moveTo>
                    <a:cubicBezTo>
                      <a:pt x="4" y="3"/>
                      <a:pt x="2" y="4"/>
                      <a:pt x="2" y="6"/>
                    </a:cubicBezTo>
                    <a:cubicBezTo>
                      <a:pt x="2" y="37"/>
                      <a:pt x="2" y="37"/>
                      <a:pt x="2" y="37"/>
                    </a:cubicBezTo>
                    <a:cubicBezTo>
                      <a:pt x="2" y="38"/>
                      <a:pt x="4" y="39"/>
                      <a:pt x="5" y="39"/>
                    </a:cubicBezTo>
                    <a:cubicBezTo>
                      <a:pt x="6" y="39"/>
                      <a:pt x="8" y="38"/>
                      <a:pt x="8" y="37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4"/>
                      <a:pt x="6" y="3"/>
                      <a:pt x="5" y="3"/>
                    </a:cubicBez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27" name="Freeform 37"/>
              <p:cNvSpPr>
                <a:spLocks noEditPoints="1"/>
              </p:cNvSpPr>
              <p:nvPr/>
            </p:nvSpPr>
            <p:spPr bwMode="auto">
              <a:xfrm>
                <a:off x="2755926" y="2216457"/>
                <a:ext cx="44027" cy="204892"/>
              </a:xfrm>
              <a:custGeom>
                <a:avLst/>
                <a:gdLst>
                  <a:gd name="T0" fmla="*/ 6 w 11"/>
                  <a:gd name="T1" fmla="*/ 51 h 51"/>
                  <a:gd name="T2" fmla="*/ 0 w 11"/>
                  <a:gd name="T3" fmla="*/ 46 h 51"/>
                  <a:gd name="T4" fmla="*/ 0 w 11"/>
                  <a:gd name="T5" fmla="*/ 5 h 51"/>
                  <a:gd name="T6" fmla="*/ 6 w 11"/>
                  <a:gd name="T7" fmla="*/ 0 h 51"/>
                  <a:gd name="T8" fmla="*/ 11 w 11"/>
                  <a:gd name="T9" fmla="*/ 5 h 51"/>
                  <a:gd name="T10" fmla="*/ 11 w 11"/>
                  <a:gd name="T11" fmla="*/ 46 h 51"/>
                  <a:gd name="T12" fmla="*/ 6 w 11"/>
                  <a:gd name="T13" fmla="*/ 51 h 51"/>
                  <a:gd name="T14" fmla="*/ 6 w 11"/>
                  <a:gd name="T15" fmla="*/ 3 h 51"/>
                  <a:gd name="T16" fmla="*/ 3 w 11"/>
                  <a:gd name="T17" fmla="*/ 5 h 51"/>
                  <a:gd name="T18" fmla="*/ 3 w 11"/>
                  <a:gd name="T19" fmla="*/ 46 h 51"/>
                  <a:gd name="T20" fmla="*/ 6 w 11"/>
                  <a:gd name="T21" fmla="*/ 48 h 51"/>
                  <a:gd name="T22" fmla="*/ 8 w 11"/>
                  <a:gd name="T23" fmla="*/ 46 h 51"/>
                  <a:gd name="T24" fmla="*/ 8 w 11"/>
                  <a:gd name="T25" fmla="*/ 5 h 51"/>
                  <a:gd name="T26" fmla="*/ 6 w 11"/>
                  <a:gd name="T27" fmla="*/ 3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" h="51">
                    <a:moveTo>
                      <a:pt x="6" y="51"/>
                    </a:moveTo>
                    <a:cubicBezTo>
                      <a:pt x="3" y="51"/>
                      <a:pt x="0" y="49"/>
                      <a:pt x="0" y="46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3" y="0"/>
                      <a:pt x="6" y="0"/>
                    </a:cubicBezTo>
                    <a:cubicBezTo>
                      <a:pt x="9" y="0"/>
                      <a:pt x="11" y="2"/>
                      <a:pt x="11" y="5"/>
                    </a:cubicBezTo>
                    <a:cubicBezTo>
                      <a:pt x="11" y="46"/>
                      <a:pt x="11" y="46"/>
                      <a:pt x="11" y="46"/>
                    </a:cubicBezTo>
                    <a:cubicBezTo>
                      <a:pt x="11" y="49"/>
                      <a:pt x="9" y="51"/>
                      <a:pt x="6" y="51"/>
                    </a:cubicBezTo>
                    <a:close/>
                    <a:moveTo>
                      <a:pt x="6" y="3"/>
                    </a:moveTo>
                    <a:cubicBezTo>
                      <a:pt x="4" y="3"/>
                      <a:pt x="3" y="4"/>
                      <a:pt x="3" y="5"/>
                    </a:cubicBezTo>
                    <a:cubicBezTo>
                      <a:pt x="3" y="46"/>
                      <a:pt x="3" y="46"/>
                      <a:pt x="3" y="46"/>
                    </a:cubicBezTo>
                    <a:cubicBezTo>
                      <a:pt x="3" y="47"/>
                      <a:pt x="4" y="48"/>
                      <a:pt x="6" y="48"/>
                    </a:cubicBezTo>
                    <a:cubicBezTo>
                      <a:pt x="7" y="48"/>
                      <a:pt x="8" y="47"/>
                      <a:pt x="8" y="46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4"/>
                      <a:pt x="7" y="3"/>
                      <a:pt x="6" y="3"/>
                    </a:cubicBez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28" name="Freeform 38"/>
              <p:cNvSpPr>
                <a:spLocks noEditPoints="1"/>
              </p:cNvSpPr>
              <p:nvPr/>
            </p:nvSpPr>
            <p:spPr bwMode="auto">
              <a:xfrm>
                <a:off x="2815192" y="2248630"/>
                <a:ext cx="40640" cy="172719"/>
              </a:xfrm>
              <a:custGeom>
                <a:avLst/>
                <a:gdLst>
                  <a:gd name="T0" fmla="*/ 5 w 10"/>
                  <a:gd name="T1" fmla="*/ 43 h 43"/>
                  <a:gd name="T2" fmla="*/ 0 w 10"/>
                  <a:gd name="T3" fmla="*/ 38 h 43"/>
                  <a:gd name="T4" fmla="*/ 0 w 10"/>
                  <a:gd name="T5" fmla="*/ 5 h 43"/>
                  <a:gd name="T6" fmla="*/ 5 w 10"/>
                  <a:gd name="T7" fmla="*/ 0 h 43"/>
                  <a:gd name="T8" fmla="*/ 10 w 10"/>
                  <a:gd name="T9" fmla="*/ 5 h 43"/>
                  <a:gd name="T10" fmla="*/ 10 w 10"/>
                  <a:gd name="T11" fmla="*/ 38 h 43"/>
                  <a:gd name="T12" fmla="*/ 5 w 10"/>
                  <a:gd name="T13" fmla="*/ 43 h 43"/>
                  <a:gd name="T14" fmla="*/ 5 w 10"/>
                  <a:gd name="T15" fmla="*/ 3 h 43"/>
                  <a:gd name="T16" fmla="*/ 3 w 10"/>
                  <a:gd name="T17" fmla="*/ 5 h 43"/>
                  <a:gd name="T18" fmla="*/ 3 w 10"/>
                  <a:gd name="T19" fmla="*/ 38 h 43"/>
                  <a:gd name="T20" fmla="*/ 5 w 10"/>
                  <a:gd name="T21" fmla="*/ 40 h 43"/>
                  <a:gd name="T22" fmla="*/ 8 w 10"/>
                  <a:gd name="T23" fmla="*/ 38 h 43"/>
                  <a:gd name="T24" fmla="*/ 8 w 10"/>
                  <a:gd name="T25" fmla="*/ 5 h 43"/>
                  <a:gd name="T26" fmla="*/ 5 w 10"/>
                  <a:gd name="T27" fmla="*/ 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" h="43">
                    <a:moveTo>
                      <a:pt x="5" y="43"/>
                    </a:moveTo>
                    <a:cubicBezTo>
                      <a:pt x="2" y="43"/>
                      <a:pt x="0" y="41"/>
                      <a:pt x="0" y="38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8" y="0"/>
                      <a:pt x="10" y="2"/>
                      <a:pt x="10" y="5"/>
                    </a:cubicBezTo>
                    <a:cubicBezTo>
                      <a:pt x="10" y="38"/>
                      <a:pt x="10" y="38"/>
                      <a:pt x="10" y="38"/>
                    </a:cubicBezTo>
                    <a:cubicBezTo>
                      <a:pt x="10" y="41"/>
                      <a:pt x="8" y="43"/>
                      <a:pt x="5" y="43"/>
                    </a:cubicBezTo>
                    <a:close/>
                    <a:moveTo>
                      <a:pt x="5" y="3"/>
                    </a:moveTo>
                    <a:cubicBezTo>
                      <a:pt x="4" y="3"/>
                      <a:pt x="3" y="4"/>
                      <a:pt x="3" y="5"/>
                    </a:cubicBezTo>
                    <a:cubicBezTo>
                      <a:pt x="3" y="38"/>
                      <a:pt x="3" y="38"/>
                      <a:pt x="3" y="38"/>
                    </a:cubicBezTo>
                    <a:cubicBezTo>
                      <a:pt x="3" y="39"/>
                      <a:pt x="4" y="40"/>
                      <a:pt x="5" y="40"/>
                    </a:cubicBezTo>
                    <a:cubicBezTo>
                      <a:pt x="6" y="40"/>
                      <a:pt x="8" y="39"/>
                      <a:pt x="8" y="38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4"/>
                      <a:pt x="6" y="3"/>
                      <a:pt x="5" y="3"/>
                    </a:cubicBez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pic>
            <p:nvPicPr>
              <p:cNvPr id="129" name="图片 12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60373" y="3381466"/>
                <a:ext cx="509829" cy="601419"/>
              </a:xfrm>
              <a:prstGeom prst="rect">
                <a:avLst/>
              </a:prstGeom>
            </p:spPr>
          </p:pic>
        </p:grpSp>
        <p:grpSp>
          <p:nvGrpSpPr>
            <p:cNvPr id="132" name="Group 41"/>
            <p:cNvGrpSpPr>
              <a:grpSpLocks noChangeAspect="1"/>
            </p:cNvGrpSpPr>
            <p:nvPr/>
          </p:nvGrpSpPr>
          <p:grpSpPr bwMode="auto">
            <a:xfrm>
              <a:off x="2241448" y="1126215"/>
              <a:ext cx="547688" cy="565150"/>
              <a:chOff x="1324" y="636"/>
              <a:chExt cx="345" cy="356"/>
            </a:xfrm>
            <a:effectLst/>
          </p:grpSpPr>
          <p:sp>
            <p:nvSpPr>
              <p:cNvPr id="133" name="AutoShape 40"/>
              <p:cNvSpPr>
                <a:spLocks noChangeAspect="1" noChangeArrowheads="1" noTextEdit="1"/>
              </p:cNvSpPr>
              <p:nvPr/>
            </p:nvSpPr>
            <p:spPr bwMode="auto">
              <a:xfrm>
                <a:off x="1324" y="636"/>
                <a:ext cx="345" cy="3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34" name="Oval 42"/>
              <p:cNvSpPr>
                <a:spLocks noChangeArrowheads="1"/>
              </p:cNvSpPr>
              <p:nvPr/>
            </p:nvSpPr>
            <p:spPr bwMode="auto">
              <a:xfrm>
                <a:off x="1322" y="657"/>
                <a:ext cx="344" cy="333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35" name="Oval 43"/>
              <p:cNvSpPr>
                <a:spLocks noChangeArrowheads="1"/>
              </p:cNvSpPr>
              <p:nvPr/>
            </p:nvSpPr>
            <p:spPr bwMode="auto">
              <a:xfrm>
                <a:off x="1322" y="636"/>
                <a:ext cx="344" cy="332"/>
              </a:xfrm>
              <a:prstGeom prst="ellipse">
                <a:avLst/>
              </a:prstGeom>
              <a:solidFill>
                <a:srgbClr val="8080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36" name="Freeform 44"/>
              <p:cNvSpPr/>
              <p:nvPr/>
            </p:nvSpPr>
            <p:spPr bwMode="auto">
              <a:xfrm>
                <a:off x="1434" y="695"/>
                <a:ext cx="120" cy="216"/>
              </a:xfrm>
              <a:custGeom>
                <a:avLst/>
                <a:gdLst>
                  <a:gd name="T0" fmla="*/ 49 w 49"/>
                  <a:gd name="T1" fmla="*/ 61 h 91"/>
                  <a:gd name="T2" fmla="*/ 47 w 49"/>
                  <a:gd name="T3" fmla="*/ 69 h 91"/>
                  <a:gd name="T4" fmla="*/ 44 w 49"/>
                  <a:gd name="T5" fmla="*/ 75 h 91"/>
                  <a:gd name="T6" fmla="*/ 38 w 49"/>
                  <a:gd name="T7" fmla="*/ 79 h 91"/>
                  <a:gd name="T8" fmla="*/ 31 w 49"/>
                  <a:gd name="T9" fmla="*/ 81 h 91"/>
                  <a:gd name="T10" fmla="*/ 31 w 49"/>
                  <a:gd name="T11" fmla="*/ 87 h 91"/>
                  <a:gd name="T12" fmla="*/ 31 w 49"/>
                  <a:gd name="T13" fmla="*/ 90 h 91"/>
                  <a:gd name="T14" fmla="*/ 28 w 49"/>
                  <a:gd name="T15" fmla="*/ 91 h 91"/>
                  <a:gd name="T16" fmla="*/ 21 w 49"/>
                  <a:gd name="T17" fmla="*/ 91 h 91"/>
                  <a:gd name="T18" fmla="*/ 19 w 49"/>
                  <a:gd name="T19" fmla="*/ 90 h 91"/>
                  <a:gd name="T20" fmla="*/ 18 w 49"/>
                  <a:gd name="T21" fmla="*/ 87 h 91"/>
                  <a:gd name="T22" fmla="*/ 18 w 49"/>
                  <a:gd name="T23" fmla="*/ 82 h 91"/>
                  <a:gd name="T24" fmla="*/ 7 w 49"/>
                  <a:gd name="T25" fmla="*/ 81 h 91"/>
                  <a:gd name="T26" fmla="*/ 1 w 49"/>
                  <a:gd name="T27" fmla="*/ 78 h 91"/>
                  <a:gd name="T28" fmla="*/ 0 w 49"/>
                  <a:gd name="T29" fmla="*/ 76 h 91"/>
                  <a:gd name="T30" fmla="*/ 1 w 49"/>
                  <a:gd name="T31" fmla="*/ 72 h 91"/>
                  <a:gd name="T32" fmla="*/ 2 w 49"/>
                  <a:gd name="T33" fmla="*/ 69 h 91"/>
                  <a:gd name="T34" fmla="*/ 3 w 49"/>
                  <a:gd name="T35" fmla="*/ 67 h 91"/>
                  <a:gd name="T36" fmla="*/ 4 w 49"/>
                  <a:gd name="T37" fmla="*/ 67 h 91"/>
                  <a:gd name="T38" fmla="*/ 5 w 49"/>
                  <a:gd name="T39" fmla="*/ 68 h 91"/>
                  <a:gd name="T40" fmla="*/ 11 w 49"/>
                  <a:gd name="T41" fmla="*/ 70 h 91"/>
                  <a:gd name="T42" fmla="*/ 20 w 49"/>
                  <a:gd name="T43" fmla="*/ 70 h 91"/>
                  <a:gd name="T44" fmla="*/ 30 w 49"/>
                  <a:gd name="T45" fmla="*/ 69 h 91"/>
                  <a:gd name="T46" fmla="*/ 34 w 49"/>
                  <a:gd name="T47" fmla="*/ 62 h 91"/>
                  <a:gd name="T48" fmla="*/ 32 w 49"/>
                  <a:gd name="T49" fmla="*/ 55 h 91"/>
                  <a:gd name="T50" fmla="*/ 22 w 49"/>
                  <a:gd name="T51" fmla="*/ 50 h 91"/>
                  <a:gd name="T52" fmla="*/ 14 w 49"/>
                  <a:gd name="T53" fmla="*/ 46 h 91"/>
                  <a:gd name="T54" fmla="*/ 8 w 49"/>
                  <a:gd name="T55" fmla="*/ 42 h 91"/>
                  <a:gd name="T56" fmla="*/ 4 w 49"/>
                  <a:gd name="T57" fmla="*/ 36 h 91"/>
                  <a:gd name="T58" fmla="*/ 2 w 49"/>
                  <a:gd name="T59" fmla="*/ 28 h 91"/>
                  <a:gd name="T60" fmla="*/ 6 w 49"/>
                  <a:gd name="T61" fmla="*/ 16 h 91"/>
                  <a:gd name="T62" fmla="*/ 20 w 49"/>
                  <a:gd name="T63" fmla="*/ 9 h 91"/>
                  <a:gd name="T64" fmla="*/ 20 w 49"/>
                  <a:gd name="T65" fmla="*/ 3 h 91"/>
                  <a:gd name="T66" fmla="*/ 21 w 49"/>
                  <a:gd name="T67" fmla="*/ 0 h 91"/>
                  <a:gd name="T68" fmla="*/ 24 w 49"/>
                  <a:gd name="T69" fmla="*/ 0 h 91"/>
                  <a:gd name="T70" fmla="*/ 31 w 49"/>
                  <a:gd name="T71" fmla="*/ 0 h 91"/>
                  <a:gd name="T72" fmla="*/ 33 w 49"/>
                  <a:gd name="T73" fmla="*/ 0 h 91"/>
                  <a:gd name="T74" fmla="*/ 34 w 49"/>
                  <a:gd name="T75" fmla="*/ 4 h 91"/>
                  <a:gd name="T76" fmla="*/ 34 w 49"/>
                  <a:gd name="T77" fmla="*/ 9 h 91"/>
                  <a:gd name="T78" fmla="*/ 40 w 49"/>
                  <a:gd name="T79" fmla="*/ 10 h 91"/>
                  <a:gd name="T80" fmla="*/ 44 w 49"/>
                  <a:gd name="T81" fmla="*/ 11 h 91"/>
                  <a:gd name="T82" fmla="*/ 45 w 49"/>
                  <a:gd name="T83" fmla="*/ 13 h 91"/>
                  <a:gd name="T84" fmla="*/ 44 w 49"/>
                  <a:gd name="T85" fmla="*/ 17 h 91"/>
                  <a:gd name="T86" fmla="*/ 43 w 49"/>
                  <a:gd name="T87" fmla="*/ 20 h 91"/>
                  <a:gd name="T88" fmla="*/ 41 w 49"/>
                  <a:gd name="T89" fmla="*/ 22 h 91"/>
                  <a:gd name="T90" fmla="*/ 36 w 49"/>
                  <a:gd name="T91" fmla="*/ 20 h 91"/>
                  <a:gd name="T92" fmla="*/ 29 w 49"/>
                  <a:gd name="T93" fmla="*/ 20 h 91"/>
                  <a:gd name="T94" fmla="*/ 19 w 49"/>
                  <a:gd name="T95" fmla="*/ 22 h 91"/>
                  <a:gd name="T96" fmla="*/ 16 w 49"/>
                  <a:gd name="T97" fmla="*/ 28 h 91"/>
                  <a:gd name="T98" fmla="*/ 19 w 49"/>
                  <a:gd name="T99" fmla="*/ 34 h 91"/>
                  <a:gd name="T100" fmla="*/ 29 w 49"/>
                  <a:gd name="T101" fmla="*/ 38 h 91"/>
                  <a:gd name="T102" fmla="*/ 43 w 49"/>
                  <a:gd name="T103" fmla="*/ 48 h 91"/>
                  <a:gd name="T104" fmla="*/ 49 w 49"/>
                  <a:gd name="T105" fmla="*/ 61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49" h="91">
                    <a:moveTo>
                      <a:pt x="49" y="61"/>
                    </a:moveTo>
                    <a:cubicBezTo>
                      <a:pt x="49" y="64"/>
                      <a:pt x="48" y="67"/>
                      <a:pt x="47" y="69"/>
                    </a:cubicBezTo>
                    <a:cubicBezTo>
                      <a:pt x="47" y="72"/>
                      <a:pt x="45" y="74"/>
                      <a:pt x="44" y="75"/>
                    </a:cubicBezTo>
                    <a:cubicBezTo>
                      <a:pt x="42" y="77"/>
                      <a:pt x="40" y="78"/>
                      <a:pt x="38" y="79"/>
                    </a:cubicBezTo>
                    <a:cubicBezTo>
                      <a:pt x="36" y="80"/>
                      <a:pt x="34" y="81"/>
                      <a:pt x="31" y="81"/>
                    </a:cubicBezTo>
                    <a:cubicBezTo>
                      <a:pt x="31" y="87"/>
                      <a:pt x="31" y="87"/>
                      <a:pt x="31" y="87"/>
                    </a:cubicBezTo>
                    <a:cubicBezTo>
                      <a:pt x="31" y="89"/>
                      <a:pt x="31" y="90"/>
                      <a:pt x="31" y="90"/>
                    </a:cubicBezTo>
                    <a:cubicBezTo>
                      <a:pt x="31" y="90"/>
                      <a:pt x="30" y="91"/>
                      <a:pt x="28" y="91"/>
                    </a:cubicBezTo>
                    <a:cubicBezTo>
                      <a:pt x="21" y="91"/>
                      <a:pt x="21" y="91"/>
                      <a:pt x="21" y="91"/>
                    </a:cubicBezTo>
                    <a:cubicBezTo>
                      <a:pt x="20" y="91"/>
                      <a:pt x="19" y="90"/>
                      <a:pt x="19" y="90"/>
                    </a:cubicBezTo>
                    <a:cubicBezTo>
                      <a:pt x="18" y="89"/>
                      <a:pt x="18" y="88"/>
                      <a:pt x="18" y="87"/>
                    </a:cubicBezTo>
                    <a:cubicBezTo>
                      <a:pt x="18" y="82"/>
                      <a:pt x="18" y="82"/>
                      <a:pt x="18" y="82"/>
                    </a:cubicBezTo>
                    <a:cubicBezTo>
                      <a:pt x="13" y="82"/>
                      <a:pt x="10" y="82"/>
                      <a:pt x="7" y="81"/>
                    </a:cubicBezTo>
                    <a:cubicBezTo>
                      <a:pt x="4" y="80"/>
                      <a:pt x="2" y="79"/>
                      <a:pt x="1" y="78"/>
                    </a:cubicBezTo>
                    <a:cubicBezTo>
                      <a:pt x="0" y="78"/>
                      <a:pt x="0" y="77"/>
                      <a:pt x="0" y="76"/>
                    </a:cubicBezTo>
                    <a:cubicBezTo>
                      <a:pt x="0" y="75"/>
                      <a:pt x="1" y="73"/>
                      <a:pt x="1" y="72"/>
                    </a:cubicBezTo>
                    <a:cubicBezTo>
                      <a:pt x="1" y="71"/>
                      <a:pt x="2" y="70"/>
                      <a:pt x="2" y="69"/>
                    </a:cubicBezTo>
                    <a:cubicBezTo>
                      <a:pt x="2" y="68"/>
                      <a:pt x="3" y="67"/>
                      <a:pt x="3" y="67"/>
                    </a:cubicBezTo>
                    <a:cubicBezTo>
                      <a:pt x="4" y="67"/>
                      <a:pt x="4" y="67"/>
                      <a:pt x="4" y="67"/>
                    </a:cubicBezTo>
                    <a:cubicBezTo>
                      <a:pt x="5" y="67"/>
                      <a:pt x="5" y="68"/>
                      <a:pt x="5" y="68"/>
                    </a:cubicBezTo>
                    <a:cubicBezTo>
                      <a:pt x="7" y="68"/>
                      <a:pt x="8" y="69"/>
                      <a:pt x="11" y="70"/>
                    </a:cubicBezTo>
                    <a:cubicBezTo>
                      <a:pt x="13" y="70"/>
                      <a:pt x="16" y="70"/>
                      <a:pt x="20" y="70"/>
                    </a:cubicBezTo>
                    <a:cubicBezTo>
                      <a:pt x="24" y="70"/>
                      <a:pt x="27" y="70"/>
                      <a:pt x="30" y="69"/>
                    </a:cubicBezTo>
                    <a:cubicBezTo>
                      <a:pt x="33" y="67"/>
                      <a:pt x="34" y="65"/>
                      <a:pt x="34" y="62"/>
                    </a:cubicBezTo>
                    <a:cubicBezTo>
                      <a:pt x="34" y="59"/>
                      <a:pt x="33" y="57"/>
                      <a:pt x="32" y="55"/>
                    </a:cubicBezTo>
                    <a:cubicBezTo>
                      <a:pt x="30" y="54"/>
                      <a:pt x="27" y="52"/>
                      <a:pt x="22" y="50"/>
                    </a:cubicBezTo>
                    <a:cubicBezTo>
                      <a:pt x="19" y="49"/>
                      <a:pt x="17" y="48"/>
                      <a:pt x="14" y="46"/>
                    </a:cubicBezTo>
                    <a:cubicBezTo>
                      <a:pt x="12" y="45"/>
                      <a:pt x="10" y="44"/>
                      <a:pt x="8" y="42"/>
                    </a:cubicBezTo>
                    <a:cubicBezTo>
                      <a:pt x="6" y="40"/>
                      <a:pt x="5" y="38"/>
                      <a:pt x="4" y="36"/>
                    </a:cubicBezTo>
                    <a:cubicBezTo>
                      <a:pt x="3" y="34"/>
                      <a:pt x="2" y="31"/>
                      <a:pt x="2" y="28"/>
                    </a:cubicBezTo>
                    <a:cubicBezTo>
                      <a:pt x="2" y="24"/>
                      <a:pt x="3" y="20"/>
                      <a:pt x="6" y="16"/>
                    </a:cubicBezTo>
                    <a:cubicBezTo>
                      <a:pt x="9" y="13"/>
                      <a:pt x="14" y="10"/>
                      <a:pt x="20" y="9"/>
                    </a:cubicBezTo>
                    <a:cubicBezTo>
                      <a:pt x="20" y="3"/>
                      <a:pt x="20" y="3"/>
                      <a:pt x="20" y="3"/>
                    </a:cubicBezTo>
                    <a:cubicBezTo>
                      <a:pt x="20" y="2"/>
                      <a:pt x="20" y="1"/>
                      <a:pt x="21" y="0"/>
                    </a:cubicBezTo>
                    <a:cubicBezTo>
                      <a:pt x="21" y="0"/>
                      <a:pt x="22" y="0"/>
                      <a:pt x="24" y="0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32" y="0"/>
                      <a:pt x="33" y="0"/>
                      <a:pt x="33" y="0"/>
                    </a:cubicBezTo>
                    <a:cubicBezTo>
                      <a:pt x="33" y="1"/>
                      <a:pt x="34" y="2"/>
                      <a:pt x="34" y="4"/>
                    </a:cubicBezTo>
                    <a:cubicBezTo>
                      <a:pt x="34" y="9"/>
                      <a:pt x="34" y="9"/>
                      <a:pt x="34" y="9"/>
                    </a:cubicBezTo>
                    <a:cubicBezTo>
                      <a:pt x="36" y="9"/>
                      <a:pt x="38" y="9"/>
                      <a:pt x="40" y="10"/>
                    </a:cubicBezTo>
                    <a:cubicBezTo>
                      <a:pt x="42" y="10"/>
                      <a:pt x="43" y="10"/>
                      <a:pt x="44" y="11"/>
                    </a:cubicBezTo>
                    <a:cubicBezTo>
                      <a:pt x="45" y="11"/>
                      <a:pt x="45" y="12"/>
                      <a:pt x="45" y="13"/>
                    </a:cubicBezTo>
                    <a:cubicBezTo>
                      <a:pt x="45" y="14"/>
                      <a:pt x="45" y="15"/>
                      <a:pt x="44" y="17"/>
                    </a:cubicBezTo>
                    <a:cubicBezTo>
                      <a:pt x="44" y="18"/>
                      <a:pt x="44" y="19"/>
                      <a:pt x="43" y="20"/>
                    </a:cubicBezTo>
                    <a:cubicBezTo>
                      <a:pt x="42" y="21"/>
                      <a:pt x="42" y="22"/>
                      <a:pt x="41" y="22"/>
                    </a:cubicBezTo>
                    <a:cubicBezTo>
                      <a:pt x="40" y="21"/>
                      <a:pt x="38" y="21"/>
                      <a:pt x="36" y="20"/>
                    </a:cubicBezTo>
                    <a:cubicBezTo>
                      <a:pt x="33" y="20"/>
                      <a:pt x="31" y="20"/>
                      <a:pt x="29" y="20"/>
                    </a:cubicBezTo>
                    <a:cubicBezTo>
                      <a:pt x="24" y="20"/>
                      <a:pt x="21" y="20"/>
                      <a:pt x="19" y="22"/>
                    </a:cubicBezTo>
                    <a:cubicBezTo>
                      <a:pt x="17" y="23"/>
                      <a:pt x="16" y="25"/>
                      <a:pt x="16" y="28"/>
                    </a:cubicBezTo>
                    <a:cubicBezTo>
                      <a:pt x="16" y="30"/>
                      <a:pt x="17" y="32"/>
                      <a:pt x="19" y="34"/>
                    </a:cubicBezTo>
                    <a:cubicBezTo>
                      <a:pt x="21" y="35"/>
                      <a:pt x="24" y="37"/>
                      <a:pt x="29" y="38"/>
                    </a:cubicBezTo>
                    <a:cubicBezTo>
                      <a:pt x="35" y="41"/>
                      <a:pt x="40" y="44"/>
                      <a:pt x="43" y="48"/>
                    </a:cubicBezTo>
                    <a:cubicBezTo>
                      <a:pt x="47" y="51"/>
                      <a:pt x="49" y="56"/>
                      <a:pt x="49" y="61"/>
                    </a:cubicBezTo>
                    <a:close/>
                  </a:path>
                </a:pathLst>
              </a:custGeom>
              <a:solidFill>
                <a:srgbClr val="494A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37" name="Freeform 45"/>
              <p:cNvSpPr/>
              <p:nvPr/>
            </p:nvSpPr>
            <p:spPr bwMode="auto">
              <a:xfrm>
                <a:off x="1434" y="691"/>
                <a:ext cx="120" cy="216"/>
              </a:xfrm>
              <a:custGeom>
                <a:avLst/>
                <a:gdLst>
                  <a:gd name="T0" fmla="*/ 49 w 49"/>
                  <a:gd name="T1" fmla="*/ 62 h 91"/>
                  <a:gd name="T2" fmla="*/ 47 w 49"/>
                  <a:gd name="T3" fmla="*/ 70 h 91"/>
                  <a:gd name="T4" fmla="*/ 44 w 49"/>
                  <a:gd name="T5" fmla="*/ 75 h 91"/>
                  <a:gd name="T6" fmla="*/ 38 w 49"/>
                  <a:gd name="T7" fmla="*/ 79 h 91"/>
                  <a:gd name="T8" fmla="*/ 31 w 49"/>
                  <a:gd name="T9" fmla="*/ 82 h 91"/>
                  <a:gd name="T10" fmla="*/ 31 w 49"/>
                  <a:gd name="T11" fmla="*/ 87 h 91"/>
                  <a:gd name="T12" fmla="*/ 31 w 49"/>
                  <a:gd name="T13" fmla="*/ 90 h 91"/>
                  <a:gd name="T14" fmla="*/ 28 w 49"/>
                  <a:gd name="T15" fmla="*/ 91 h 91"/>
                  <a:gd name="T16" fmla="*/ 21 w 49"/>
                  <a:gd name="T17" fmla="*/ 91 h 91"/>
                  <a:gd name="T18" fmla="*/ 19 w 49"/>
                  <a:gd name="T19" fmla="*/ 90 h 91"/>
                  <a:gd name="T20" fmla="*/ 18 w 49"/>
                  <a:gd name="T21" fmla="*/ 87 h 91"/>
                  <a:gd name="T22" fmla="*/ 18 w 49"/>
                  <a:gd name="T23" fmla="*/ 83 h 91"/>
                  <a:gd name="T24" fmla="*/ 7 w 49"/>
                  <a:gd name="T25" fmla="*/ 81 h 91"/>
                  <a:gd name="T26" fmla="*/ 1 w 49"/>
                  <a:gd name="T27" fmla="*/ 78 h 91"/>
                  <a:gd name="T28" fmla="*/ 0 w 49"/>
                  <a:gd name="T29" fmla="*/ 76 h 91"/>
                  <a:gd name="T30" fmla="*/ 1 w 49"/>
                  <a:gd name="T31" fmla="*/ 72 h 91"/>
                  <a:gd name="T32" fmla="*/ 2 w 49"/>
                  <a:gd name="T33" fmla="*/ 69 h 91"/>
                  <a:gd name="T34" fmla="*/ 3 w 49"/>
                  <a:gd name="T35" fmla="*/ 67 h 91"/>
                  <a:gd name="T36" fmla="*/ 4 w 49"/>
                  <a:gd name="T37" fmla="*/ 68 h 91"/>
                  <a:gd name="T38" fmla="*/ 5 w 49"/>
                  <a:gd name="T39" fmla="*/ 68 h 91"/>
                  <a:gd name="T40" fmla="*/ 11 w 49"/>
                  <a:gd name="T41" fmla="*/ 70 h 91"/>
                  <a:gd name="T42" fmla="*/ 20 w 49"/>
                  <a:gd name="T43" fmla="*/ 71 h 91"/>
                  <a:gd name="T44" fmla="*/ 30 w 49"/>
                  <a:gd name="T45" fmla="*/ 69 h 91"/>
                  <a:gd name="T46" fmla="*/ 34 w 49"/>
                  <a:gd name="T47" fmla="*/ 62 h 91"/>
                  <a:gd name="T48" fmla="*/ 32 w 49"/>
                  <a:gd name="T49" fmla="*/ 56 h 91"/>
                  <a:gd name="T50" fmla="*/ 22 w 49"/>
                  <a:gd name="T51" fmla="*/ 50 h 91"/>
                  <a:gd name="T52" fmla="*/ 14 w 49"/>
                  <a:gd name="T53" fmla="*/ 47 h 91"/>
                  <a:gd name="T54" fmla="*/ 8 w 49"/>
                  <a:gd name="T55" fmla="*/ 42 h 91"/>
                  <a:gd name="T56" fmla="*/ 4 w 49"/>
                  <a:gd name="T57" fmla="*/ 36 h 91"/>
                  <a:gd name="T58" fmla="*/ 2 w 49"/>
                  <a:gd name="T59" fmla="*/ 28 h 91"/>
                  <a:gd name="T60" fmla="*/ 6 w 49"/>
                  <a:gd name="T61" fmla="*/ 16 h 91"/>
                  <a:gd name="T62" fmla="*/ 20 w 49"/>
                  <a:gd name="T63" fmla="*/ 10 h 91"/>
                  <a:gd name="T64" fmla="*/ 20 w 49"/>
                  <a:gd name="T65" fmla="*/ 4 h 91"/>
                  <a:gd name="T66" fmla="*/ 21 w 49"/>
                  <a:gd name="T67" fmla="*/ 1 h 91"/>
                  <a:gd name="T68" fmla="*/ 24 w 49"/>
                  <a:gd name="T69" fmla="*/ 0 h 91"/>
                  <a:gd name="T70" fmla="*/ 31 w 49"/>
                  <a:gd name="T71" fmla="*/ 0 h 91"/>
                  <a:gd name="T72" fmla="*/ 33 w 49"/>
                  <a:gd name="T73" fmla="*/ 1 h 91"/>
                  <a:gd name="T74" fmla="*/ 34 w 49"/>
                  <a:gd name="T75" fmla="*/ 4 h 91"/>
                  <a:gd name="T76" fmla="*/ 34 w 49"/>
                  <a:gd name="T77" fmla="*/ 9 h 91"/>
                  <a:gd name="T78" fmla="*/ 40 w 49"/>
                  <a:gd name="T79" fmla="*/ 10 h 91"/>
                  <a:gd name="T80" fmla="*/ 44 w 49"/>
                  <a:gd name="T81" fmla="*/ 11 h 91"/>
                  <a:gd name="T82" fmla="*/ 45 w 49"/>
                  <a:gd name="T83" fmla="*/ 13 h 91"/>
                  <a:gd name="T84" fmla="*/ 44 w 49"/>
                  <a:gd name="T85" fmla="*/ 17 h 91"/>
                  <a:gd name="T86" fmla="*/ 43 w 49"/>
                  <a:gd name="T87" fmla="*/ 21 h 91"/>
                  <a:gd name="T88" fmla="*/ 41 w 49"/>
                  <a:gd name="T89" fmla="*/ 22 h 91"/>
                  <a:gd name="T90" fmla="*/ 36 w 49"/>
                  <a:gd name="T91" fmla="*/ 21 h 91"/>
                  <a:gd name="T92" fmla="*/ 29 w 49"/>
                  <a:gd name="T93" fmla="*/ 20 h 91"/>
                  <a:gd name="T94" fmla="*/ 19 w 49"/>
                  <a:gd name="T95" fmla="*/ 22 h 91"/>
                  <a:gd name="T96" fmla="*/ 16 w 49"/>
                  <a:gd name="T97" fmla="*/ 28 h 91"/>
                  <a:gd name="T98" fmla="*/ 19 w 49"/>
                  <a:gd name="T99" fmla="*/ 34 h 91"/>
                  <a:gd name="T100" fmla="*/ 29 w 49"/>
                  <a:gd name="T101" fmla="*/ 39 h 91"/>
                  <a:gd name="T102" fmla="*/ 43 w 49"/>
                  <a:gd name="T103" fmla="*/ 48 h 91"/>
                  <a:gd name="T104" fmla="*/ 49 w 49"/>
                  <a:gd name="T105" fmla="*/ 62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49" h="91">
                    <a:moveTo>
                      <a:pt x="49" y="62"/>
                    </a:moveTo>
                    <a:cubicBezTo>
                      <a:pt x="49" y="65"/>
                      <a:pt x="48" y="67"/>
                      <a:pt x="47" y="70"/>
                    </a:cubicBezTo>
                    <a:cubicBezTo>
                      <a:pt x="47" y="72"/>
                      <a:pt x="45" y="74"/>
                      <a:pt x="44" y="75"/>
                    </a:cubicBezTo>
                    <a:cubicBezTo>
                      <a:pt x="42" y="77"/>
                      <a:pt x="40" y="78"/>
                      <a:pt x="38" y="79"/>
                    </a:cubicBezTo>
                    <a:cubicBezTo>
                      <a:pt x="36" y="80"/>
                      <a:pt x="34" y="81"/>
                      <a:pt x="31" y="82"/>
                    </a:cubicBezTo>
                    <a:cubicBezTo>
                      <a:pt x="31" y="87"/>
                      <a:pt x="31" y="87"/>
                      <a:pt x="31" y="87"/>
                    </a:cubicBezTo>
                    <a:cubicBezTo>
                      <a:pt x="31" y="89"/>
                      <a:pt x="31" y="90"/>
                      <a:pt x="31" y="90"/>
                    </a:cubicBezTo>
                    <a:cubicBezTo>
                      <a:pt x="31" y="91"/>
                      <a:pt x="30" y="91"/>
                      <a:pt x="28" y="91"/>
                    </a:cubicBezTo>
                    <a:cubicBezTo>
                      <a:pt x="21" y="91"/>
                      <a:pt x="21" y="91"/>
                      <a:pt x="21" y="91"/>
                    </a:cubicBezTo>
                    <a:cubicBezTo>
                      <a:pt x="20" y="91"/>
                      <a:pt x="19" y="91"/>
                      <a:pt x="19" y="90"/>
                    </a:cubicBezTo>
                    <a:cubicBezTo>
                      <a:pt x="18" y="90"/>
                      <a:pt x="18" y="88"/>
                      <a:pt x="18" y="87"/>
                    </a:cubicBezTo>
                    <a:cubicBezTo>
                      <a:pt x="18" y="83"/>
                      <a:pt x="18" y="83"/>
                      <a:pt x="18" y="83"/>
                    </a:cubicBezTo>
                    <a:cubicBezTo>
                      <a:pt x="13" y="82"/>
                      <a:pt x="10" y="82"/>
                      <a:pt x="7" y="81"/>
                    </a:cubicBezTo>
                    <a:cubicBezTo>
                      <a:pt x="4" y="80"/>
                      <a:pt x="2" y="79"/>
                      <a:pt x="1" y="78"/>
                    </a:cubicBezTo>
                    <a:cubicBezTo>
                      <a:pt x="0" y="78"/>
                      <a:pt x="0" y="77"/>
                      <a:pt x="0" y="76"/>
                    </a:cubicBezTo>
                    <a:cubicBezTo>
                      <a:pt x="0" y="75"/>
                      <a:pt x="1" y="74"/>
                      <a:pt x="1" y="72"/>
                    </a:cubicBezTo>
                    <a:cubicBezTo>
                      <a:pt x="1" y="71"/>
                      <a:pt x="2" y="70"/>
                      <a:pt x="2" y="69"/>
                    </a:cubicBezTo>
                    <a:cubicBezTo>
                      <a:pt x="2" y="68"/>
                      <a:pt x="3" y="67"/>
                      <a:pt x="3" y="67"/>
                    </a:cubicBezTo>
                    <a:cubicBezTo>
                      <a:pt x="4" y="67"/>
                      <a:pt x="4" y="68"/>
                      <a:pt x="4" y="68"/>
                    </a:cubicBezTo>
                    <a:cubicBezTo>
                      <a:pt x="5" y="68"/>
                      <a:pt x="5" y="68"/>
                      <a:pt x="5" y="68"/>
                    </a:cubicBezTo>
                    <a:cubicBezTo>
                      <a:pt x="7" y="69"/>
                      <a:pt x="8" y="69"/>
                      <a:pt x="11" y="70"/>
                    </a:cubicBezTo>
                    <a:cubicBezTo>
                      <a:pt x="13" y="70"/>
                      <a:pt x="16" y="71"/>
                      <a:pt x="20" y="71"/>
                    </a:cubicBezTo>
                    <a:cubicBezTo>
                      <a:pt x="24" y="71"/>
                      <a:pt x="27" y="70"/>
                      <a:pt x="30" y="69"/>
                    </a:cubicBezTo>
                    <a:cubicBezTo>
                      <a:pt x="33" y="68"/>
                      <a:pt x="34" y="65"/>
                      <a:pt x="34" y="62"/>
                    </a:cubicBezTo>
                    <a:cubicBezTo>
                      <a:pt x="34" y="60"/>
                      <a:pt x="33" y="57"/>
                      <a:pt x="32" y="56"/>
                    </a:cubicBezTo>
                    <a:cubicBezTo>
                      <a:pt x="30" y="54"/>
                      <a:pt x="27" y="52"/>
                      <a:pt x="22" y="50"/>
                    </a:cubicBezTo>
                    <a:cubicBezTo>
                      <a:pt x="19" y="49"/>
                      <a:pt x="17" y="48"/>
                      <a:pt x="14" y="47"/>
                    </a:cubicBezTo>
                    <a:cubicBezTo>
                      <a:pt x="12" y="45"/>
                      <a:pt x="10" y="44"/>
                      <a:pt x="8" y="42"/>
                    </a:cubicBezTo>
                    <a:cubicBezTo>
                      <a:pt x="6" y="41"/>
                      <a:pt x="5" y="39"/>
                      <a:pt x="4" y="36"/>
                    </a:cubicBezTo>
                    <a:cubicBezTo>
                      <a:pt x="3" y="34"/>
                      <a:pt x="2" y="31"/>
                      <a:pt x="2" y="28"/>
                    </a:cubicBezTo>
                    <a:cubicBezTo>
                      <a:pt x="2" y="24"/>
                      <a:pt x="3" y="20"/>
                      <a:pt x="6" y="16"/>
                    </a:cubicBezTo>
                    <a:cubicBezTo>
                      <a:pt x="9" y="13"/>
                      <a:pt x="14" y="11"/>
                      <a:pt x="20" y="10"/>
                    </a:cubicBezTo>
                    <a:cubicBezTo>
                      <a:pt x="20" y="4"/>
                      <a:pt x="20" y="4"/>
                      <a:pt x="20" y="4"/>
                    </a:cubicBezTo>
                    <a:cubicBezTo>
                      <a:pt x="20" y="2"/>
                      <a:pt x="20" y="1"/>
                      <a:pt x="21" y="1"/>
                    </a:cubicBezTo>
                    <a:cubicBezTo>
                      <a:pt x="21" y="0"/>
                      <a:pt x="22" y="0"/>
                      <a:pt x="24" y="0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32" y="0"/>
                      <a:pt x="33" y="0"/>
                      <a:pt x="33" y="1"/>
                    </a:cubicBezTo>
                    <a:cubicBezTo>
                      <a:pt x="33" y="1"/>
                      <a:pt x="34" y="2"/>
                      <a:pt x="34" y="4"/>
                    </a:cubicBezTo>
                    <a:cubicBezTo>
                      <a:pt x="34" y="9"/>
                      <a:pt x="34" y="9"/>
                      <a:pt x="34" y="9"/>
                    </a:cubicBezTo>
                    <a:cubicBezTo>
                      <a:pt x="36" y="9"/>
                      <a:pt x="38" y="10"/>
                      <a:pt x="40" y="10"/>
                    </a:cubicBezTo>
                    <a:cubicBezTo>
                      <a:pt x="42" y="10"/>
                      <a:pt x="43" y="11"/>
                      <a:pt x="44" y="11"/>
                    </a:cubicBezTo>
                    <a:cubicBezTo>
                      <a:pt x="45" y="11"/>
                      <a:pt x="45" y="12"/>
                      <a:pt x="45" y="13"/>
                    </a:cubicBezTo>
                    <a:cubicBezTo>
                      <a:pt x="45" y="14"/>
                      <a:pt x="45" y="16"/>
                      <a:pt x="44" y="17"/>
                    </a:cubicBezTo>
                    <a:cubicBezTo>
                      <a:pt x="44" y="18"/>
                      <a:pt x="44" y="19"/>
                      <a:pt x="43" y="21"/>
                    </a:cubicBezTo>
                    <a:cubicBezTo>
                      <a:pt x="42" y="22"/>
                      <a:pt x="42" y="22"/>
                      <a:pt x="41" y="22"/>
                    </a:cubicBezTo>
                    <a:cubicBezTo>
                      <a:pt x="40" y="22"/>
                      <a:pt x="38" y="21"/>
                      <a:pt x="36" y="21"/>
                    </a:cubicBezTo>
                    <a:cubicBezTo>
                      <a:pt x="33" y="20"/>
                      <a:pt x="31" y="20"/>
                      <a:pt x="29" y="20"/>
                    </a:cubicBezTo>
                    <a:cubicBezTo>
                      <a:pt x="24" y="20"/>
                      <a:pt x="21" y="21"/>
                      <a:pt x="19" y="22"/>
                    </a:cubicBezTo>
                    <a:cubicBezTo>
                      <a:pt x="17" y="24"/>
                      <a:pt x="16" y="25"/>
                      <a:pt x="16" y="28"/>
                    </a:cubicBezTo>
                    <a:cubicBezTo>
                      <a:pt x="16" y="30"/>
                      <a:pt x="17" y="32"/>
                      <a:pt x="19" y="34"/>
                    </a:cubicBezTo>
                    <a:cubicBezTo>
                      <a:pt x="21" y="35"/>
                      <a:pt x="24" y="37"/>
                      <a:pt x="29" y="39"/>
                    </a:cubicBezTo>
                    <a:cubicBezTo>
                      <a:pt x="35" y="41"/>
                      <a:pt x="40" y="44"/>
                      <a:pt x="43" y="48"/>
                    </a:cubicBezTo>
                    <a:cubicBezTo>
                      <a:pt x="47" y="52"/>
                      <a:pt x="49" y="56"/>
                      <a:pt x="49" y="62"/>
                    </a:cubicBez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138" name="图片 13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27784" y="1010556"/>
              <a:ext cx="371171" cy="391508"/>
            </a:xfrm>
            <a:prstGeom prst="rect">
              <a:avLst/>
            </a:prstGeom>
            <a:effectLst/>
          </p:spPr>
        </p:pic>
        <p:pic>
          <p:nvPicPr>
            <p:cNvPr id="139" name="图片 13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09560" y="680286"/>
              <a:ext cx="566820" cy="597878"/>
            </a:xfrm>
            <a:prstGeom prst="rect">
              <a:avLst/>
            </a:prstGeom>
            <a:effectLst/>
          </p:spPr>
        </p:pic>
      </p:grpSp>
      <p:grpSp>
        <p:nvGrpSpPr>
          <p:cNvPr id="19" name="组合 18"/>
          <p:cNvGrpSpPr/>
          <p:nvPr/>
        </p:nvGrpSpPr>
        <p:grpSpPr>
          <a:xfrm>
            <a:off x="5843109" y="1237534"/>
            <a:ext cx="2246475" cy="2546096"/>
            <a:chOff x="5932488" y="1336676"/>
            <a:chExt cx="2159000" cy="2446954"/>
          </a:xfrm>
        </p:grpSpPr>
        <p:grpSp>
          <p:nvGrpSpPr>
            <p:cNvPr id="2" name="Group 4"/>
            <p:cNvGrpSpPr>
              <a:grpSpLocks noChangeAspect="1"/>
            </p:cNvGrpSpPr>
            <p:nvPr/>
          </p:nvGrpSpPr>
          <p:grpSpPr bwMode="auto">
            <a:xfrm rot="994136">
              <a:off x="5932488" y="1336676"/>
              <a:ext cx="2159000" cy="2085975"/>
              <a:chOff x="3737" y="842"/>
              <a:chExt cx="1360" cy="1314"/>
            </a:xfrm>
          </p:grpSpPr>
          <p:sp>
            <p:nvSpPr>
              <p:cNvPr id="4" name="Freeform 5"/>
              <p:cNvSpPr/>
              <p:nvPr/>
            </p:nvSpPr>
            <p:spPr bwMode="auto">
              <a:xfrm>
                <a:off x="4390" y="842"/>
                <a:ext cx="60" cy="207"/>
              </a:xfrm>
              <a:custGeom>
                <a:avLst/>
                <a:gdLst>
                  <a:gd name="T0" fmla="*/ 10 w 19"/>
                  <a:gd name="T1" fmla="*/ 66 h 66"/>
                  <a:gd name="T2" fmla="*/ 0 w 19"/>
                  <a:gd name="T3" fmla="*/ 56 h 66"/>
                  <a:gd name="T4" fmla="*/ 0 w 19"/>
                  <a:gd name="T5" fmla="*/ 10 h 66"/>
                  <a:gd name="T6" fmla="*/ 10 w 19"/>
                  <a:gd name="T7" fmla="*/ 0 h 66"/>
                  <a:gd name="T8" fmla="*/ 19 w 19"/>
                  <a:gd name="T9" fmla="*/ 10 h 66"/>
                  <a:gd name="T10" fmla="*/ 19 w 19"/>
                  <a:gd name="T11" fmla="*/ 56 h 66"/>
                  <a:gd name="T12" fmla="*/ 10 w 19"/>
                  <a:gd name="T13" fmla="*/ 66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" h="66">
                    <a:moveTo>
                      <a:pt x="10" y="66"/>
                    </a:moveTo>
                    <a:cubicBezTo>
                      <a:pt x="4" y="66"/>
                      <a:pt x="0" y="61"/>
                      <a:pt x="0" y="56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5" y="0"/>
                      <a:pt x="19" y="5"/>
                      <a:pt x="19" y="10"/>
                    </a:cubicBezTo>
                    <a:cubicBezTo>
                      <a:pt x="19" y="56"/>
                      <a:pt x="19" y="56"/>
                      <a:pt x="19" y="56"/>
                    </a:cubicBezTo>
                    <a:cubicBezTo>
                      <a:pt x="19" y="61"/>
                      <a:pt x="15" y="66"/>
                      <a:pt x="10" y="66"/>
                    </a:cubicBez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5" name="Freeform 6"/>
              <p:cNvSpPr/>
              <p:nvPr/>
            </p:nvSpPr>
            <p:spPr bwMode="auto">
              <a:xfrm>
                <a:off x="4390" y="936"/>
                <a:ext cx="60" cy="113"/>
              </a:xfrm>
              <a:custGeom>
                <a:avLst/>
                <a:gdLst>
                  <a:gd name="T0" fmla="*/ 9 w 19"/>
                  <a:gd name="T1" fmla="*/ 0 h 36"/>
                  <a:gd name="T2" fmla="*/ 0 w 19"/>
                  <a:gd name="T3" fmla="*/ 1 h 36"/>
                  <a:gd name="T4" fmla="*/ 0 w 19"/>
                  <a:gd name="T5" fmla="*/ 26 h 36"/>
                  <a:gd name="T6" fmla="*/ 10 w 19"/>
                  <a:gd name="T7" fmla="*/ 36 h 36"/>
                  <a:gd name="T8" fmla="*/ 19 w 19"/>
                  <a:gd name="T9" fmla="*/ 26 h 36"/>
                  <a:gd name="T10" fmla="*/ 19 w 19"/>
                  <a:gd name="T11" fmla="*/ 1 h 36"/>
                  <a:gd name="T12" fmla="*/ 9 w 19"/>
                  <a:gd name="T13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" h="36">
                    <a:moveTo>
                      <a:pt x="9" y="0"/>
                    </a:moveTo>
                    <a:cubicBezTo>
                      <a:pt x="6" y="0"/>
                      <a:pt x="3" y="0"/>
                      <a:pt x="0" y="1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31"/>
                      <a:pt x="4" y="36"/>
                      <a:pt x="10" y="36"/>
                    </a:cubicBezTo>
                    <a:cubicBezTo>
                      <a:pt x="15" y="36"/>
                      <a:pt x="19" y="31"/>
                      <a:pt x="19" y="26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6" y="0"/>
                      <a:pt x="12" y="0"/>
                      <a:pt x="9" y="0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6" name="Freeform 7"/>
              <p:cNvSpPr/>
              <p:nvPr/>
            </p:nvSpPr>
            <p:spPr bwMode="auto">
              <a:xfrm>
                <a:off x="4181" y="1358"/>
                <a:ext cx="269" cy="798"/>
              </a:xfrm>
              <a:custGeom>
                <a:avLst/>
                <a:gdLst>
                  <a:gd name="T0" fmla="*/ 46 w 86"/>
                  <a:gd name="T1" fmla="*/ 255 h 255"/>
                  <a:gd name="T2" fmla="*/ 41 w 86"/>
                  <a:gd name="T3" fmla="*/ 255 h 255"/>
                  <a:gd name="T4" fmla="*/ 0 w 86"/>
                  <a:gd name="T5" fmla="*/ 214 h 255"/>
                  <a:gd name="T6" fmla="*/ 10 w 86"/>
                  <a:gd name="T7" fmla="*/ 204 h 255"/>
                  <a:gd name="T8" fmla="*/ 20 w 86"/>
                  <a:gd name="T9" fmla="*/ 214 h 255"/>
                  <a:gd name="T10" fmla="*/ 41 w 86"/>
                  <a:gd name="T11" fmla="*/ 235 h 255"/>
                  <a:gd name="T12" fmla="*/ 46 w 86"/>
                  <a:gd name="T13" fmla="*/ 235 h 255"/>
                  <a:gd name="T14" fmla="*/ 67 w 86"/>
                  <a:gd name="T15" fmla="*/ 214 h 255"/>
                  <a:gd name="T16" fmla="*/ 67 w 86"/>
                  <a:gd name="T17" fmla="*/ 10 h 255"/>
                  <a:gd name="T18" fmla="*/ 77 w 86"/>
                  <a:gd name="T19" fmla="*/ 0 h 255"/>
                  <a:gd name="T20" fmla="*/ 86 w 86"/>
                  <a:gd name="T21" fmla="*/ 10 h 255"/>
                  <a:gd name="T22" fmla="*/ 86 w 86"/>
                  <a:gd name="T23" fmla="*/ 214 h 255"/>
                  <a:gd name="T24" fmla="*/ 46 w 86"/>
                  <a:gd name="T25" fmla="*/ 255 h 2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6" h="255">
                    <a:moveTo>
                      <a:pt x="46" y="255"/>
                    </a:moveTo>
                    <a:cubicBezTo>
                      <a:pt x="41" y="255"/>
                      <a:pt x="41" y="255"/>
                      <a:pt x="41" y="255"/>
                    </a:cubicBezTo>
                    <a:cubicBezTo>
                      <a:pt x="19" y="255"/>
                      <a:pt x="0" y="236"/>
                      <a:pt x="0" y="214"/>
                    </a:cubicBezTo>
                    <a:cubicBezTo>
                      <a:pt x="0" y="208"/>
                      <a:pt x="5" y="204"/>
                      <a:pt x="10" y="204"/>
                    </a:cubicBezTo>
                    <a:cubicBezTo>
                      <a:pt x="16" y="204"/>
                      <a:pt x="20" y="208"/>
                      <a:pt x="20" y="214"/>
                    </a:cubicBezTo>
                    <a:cubicBezTo>
                      <a:pt x="20" y="226"/>
                      <a:pt x="29" y="235"/>
                      <a:pt x="41" y="235"/>
                    </a:cubicBezTo>
                    <a:cubicBezTo>
                      <a:pt x="46" y="235"/>
                      <a:pt x="46" y="235"/>
                      <a:pt x="46" y="235"/>
                    </a:cubicBezTo>
                    <a:cubicBezTo>
                      <a:pt x="57" y="235"/>
                      <a:pt x="67" y="226"/>
                      <a:pt x="67" y="214"/>
                    </a:cubicBezTo>
                    <a:cubicBezTo>
                      <a:pt x="67" y="10"/>
                      <a:pt x="67" y="10"/>
                      <a:pt x="67" y="10"/>
                    </a:cubicBezTo>
                    <a:cubicBezTo>
                      <a:pt x="67" y="5"/>
                      <a:pt x="71" y="0"/>
                      <a:pt x="77" y="0"/>
                    </a:cubicBezTo>
                    <a:cubicBezTo>
                      <a:pt x="82" y="0"/>
                      <a:pt x="86" y="5"/>
                      <a:pt x="86" y="10"/>
                    </a:cubicBezTo>
                    <a:cubicBezTo>
                      <a:pt x="86" y="214"/>
                      <a:pt x="86" y="214"/>
                      <a:pt x="86" y="214"/>
                    </a:cubicBezTo>
                    <a:cubicBezTo>
                      <a:pt x="86" y="236"/>
                      <a:pt x="68" y="255"/>
                      <a:pt x="46" y="255"/>
                    </a:cubicBez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7" name="Freeform 8"/>
              <p:cNvSpPr/>
              <p:nvPr/>
            </p:nvSpPr>
            <p:spPr bwMode="auto">
              <a:xfrm>
                <a:off x="4390" y="1358"/>
                <a:ext cx="60" cy="210"/>
              </a:xfrm>
              <a:custGeom>
                <a:avLst/>
                <a:gdLst>
                  <a:gd name="T0" fmla="*/ 10 w 19"/>
                  <a:gd name="T1" fmla="*/ 0 h 67"/>
                  <a:gd name="T2" fmla="*/ 0 w 19"/>
                  <a:gd name="T3" fmla="*/ 10 h 67"/>
                  <a:gd name="T4" fmla="*/ 0 w 19"/>
                  <a:gd name="T5" fmla="*/ 67 h 67"/>
                  <a:gd name="T6" fmla="*/ 9 w 19"/>
                  <a:gd name="T7" fmla="*/ 66 h 67"/>
                  <a:gd name="T8" fmla="*/ 19 w 19"/>
                  <a:gd name="T9" fmla="*/ 67 h 67"/>
                  <a:gd name="T10" fmla="*/ 19 w 19"/>
                  <a:gd name="T11" fmla="*/ 10 h 67"/>
                  <a:gd name="T12" fmla="*/ 10 w 19"/>
                  <a:gd name="T13" fmla="*/ 0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" h="67">
                    <a:moveTo>
                      <a:pt x="10" y="0"/>
                    </a:moveTo>
                    <a:cubicBezTo>
                      <a:pt x="4" y="0"/>
                      <a:pt x="0" y="5"/>
                      <a:pt x="0" y="10"/>
                    </a:cubicBezTo>
                    <a:cubicBezTo>
                      <a:pt x="0" y="67"/>
                      <a:pt x="0" y="67"/>
                      <a:pt x="0" y="67"/>
                    </a:cubicBezTo>
                    <a:cubicBezTo>
                      <a:pt x="3" y="67"/>
                      <a:pt x="6" y="66"/>
                      <a:pt x="9" y="66"/>
                    </a:cubicBezTo>
                    <a:cubicBezTo>
                      <a:pt x="12" y="66"/>
                      <a:pt x="16" y="67"/>
                      <a:pt x="19" y="67"/>
                    </a:cubicBezTo>
                    <a:cubicBezTo>
                      <a:pt x="19" y="10"/>
                      <a:pt x="19" y="10"/>
                      <a:pt x="19" y="10"/>
                    </a:cubicBezTo>
                    <a:cubicBezTo>
                      <a:pt x="19" y="5"/>
                      <a:pt x="15" y="0"/>
                      <a:pt x="10" y="0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8" name="Freeform 9"/>
              <p:cNvSpPr/>
              <p:nvPr/>
            </p:nvSpPr>
            <p:spPr bwMode="auto">
              <a:xfrm>
                <a:off x="3737" y="974"/>
                <a:ext cx="682" cy="647"/>
              </a:xfrm>
              <a:custGeom>
                <a:avLst/>
                <a:gdLst>
                  <a:gd name="T0" fmla="*/ 218 w 218"/>
                  <a:gd name="T1" fmla="*/ 0 h 207"/>
                  <a:gd name="T2" fmla="*/ 5 w 218"/>
                  <a:gd name="T3" fmla="*/ 164 h 207"/>
                  <a:gd name="T4" fmla="*/ 0 w 218"/>
                  <a:gd name="T5" fmla="*/ 186 h 207"/>
                  <a:gd name="T6" fmla="*/ 21 w 218"/>
                  <a:gd name="T7" fmla="*/ 181 h 207"/>
                  <a:gd name="T8" fmla="*/ 50 w 218"/>
                  <a:gd name="T9" fmla="*/ 178 h 207"/>
                  <a:gd name="T10" fmla="*/ 126 w 218"/>
                  <a:gd name="T11" fmla="*/ 202 h 207"/>
                  <a:gd name="T12" fmla="*/ 133 w 218"/>
                  <a:gd name="T13" fmla="*/ 207 h 207"/>
                  <a:gd name="T14" fmla="*/ 218 w 218"/>
                  <a:gd name="T15" fmla="*/ 0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18" h="207">
                    <a:moveTo>
                      <a:pt x="218" y="0"/>
                    </a:moveTo>
                    <a:cubicBezTo>
                      <a:pt x="117" y="0"/>
                      <a:pt x="30" y="68"/>
                      <a:pt x="5" y="164"/>
                    </a:cubicBezTo>
                    <a:cubicBezTo>
                      <a:pt x="0" y="186"/>
                      <a:pt x="0" y="186"/>
                      <a:pt x="0" y="186"/>
                    </a:cubicBezTo>
                    <a:cubicBezTo>
                      <a:pt x="21" y="181"/>
                      <a:pt x="21" y="181"/>
                      <a:pt x="21" y="181"/>
                    </a:cubicBezTo>
                    <a:cubicBezTo>
                      <a:pt x="31" y="179"/>
                      <a:pt x="41" y="178"/>
                      <a:pt x="50" y="178"/>
                    </a:cubicBezTo>
                    <a:cubicBezTo>
                      <a:pt x="78" y="178"/>
                      <a:pt x="104" y="186"/>
                      <a:pt x="126" y="202"/>
                    </a:cubicBezTo>
                    <a:cubicBezTo>
                      <a:pt x="133" y="207"/>
                      <a:pt x="133" y="207"/>
                      <a:pt x="133" y="207"/>
                    </a:cubicBezTo>
                    <a:cubicBezTo>
                      <a:pt x="134" y="85"/>
                      <a:pt x="180" y="0"/>
                      <a:pt x="218" y="0"/>
                    </a:cubicBezTo>
                    <a:close/>
                  </a:path>
                </a:pathLst>
              </a:custGeom>
              <a:solidFill>
                <a:srgbClr val="D74B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9" name="Freeform 10"/>
              <p:cNvSpPr/>
              <p:nvPr/>
            </p:nvSpPr>
            <p:spPr bwMode="auto">
              <a:xfrm>
                <a:off x="4153" y="974"/>
                <a:ext cx="528" cy="650"/>
              </a:xfrm>
              <a:custGeom>
                <a:avLst/>
                <a:gdLst>
                  <a:gd name="T0" fmla="*/ 85 w 169"/>
                  <a:gd name="T1" fmla="*/ 0 h 208"/>
                  <a:gd name="T2" fmla="*/ 0 w 169"/>
                  <a:gd name="T3" fmla="*/ 207 h 208"/>
                  <a:gd name="T4" fmla="*/ 1 w 169"/>
                  <a:gd name="T5" fmla="*/ 208 h 208"/>
                  <a:gd name="T6" fmla="*/ 9 w 169"/>
                  <a:gd name="T7" fmla="*/ 202 h 208"/>
                  <a:gd name="T8" fmla="*/ 85 w 169"/>
                  <a:gd name="T9" fmla="*/ 178 h 208"/>
                  <a:gd name="T10" fmla="*/ 160 w 169"/>
                  <a:gd name="T11" fmla="*/ 202 h 208"/>
                  <a:gd name="T12" fmla="*/ 168 w 169"/>
                  <a:gd name="T13" fmla="*/ 208 h 208"/>
                  <a:gd name="T14" fmla="*/ 169 w 169"/>
                  <a:gd name="T15" fmla="*/ 208 h 208"/>
                  <a:gd name="T16" fmla="*/ 85 w 169"/>
                  <a:gd name="T17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9" h="208">
                    <a:moveTo>
                      <a:pt x="85" y="0"/>
                    </a:moveTo>
                    <a:cubicBezTo>
                      <a:pt x="47" y="0"/>
                      <a:pt x="1" y="85"/>
                      <a:pt x="0" y="207"/>
                    </a:cubicBezTo>
                    <a:cubicBezTo>
                      <a:pt x="1" y="208"/>
                      <a:pt x="1" y="208"/>
                      <a:pt x="1" y="208"/>
                    </a:cubicBezTo>
                    <a:cubicBezTo>
                      <a:pt x="9" y="202"/>
                      <a:pt x="9" y="202"/>
                      <a:pt x="9" y="202"/>
                    </a:cubicBezTo>
                    <a:cubicBezTo>
                      <a:pt x="31" y="186"/>
                      <a:pt x="57" y="178"/>
                      <a:pt x="85" y="178"/>
                    </a:cubicBezTo>
                    <a:cubicBezTo>
                      <a:pt x="112" y="178"/>
                      <a:pt x="138" y="186"/>
                      <a:pt x="160" y="202"/>
                    </a:cubicBezTo>
                    <a:cubicBezTo>
                      <a:pt x="168" y="208"/>
                      <a:pt x="168" y="208"/>
                      <a:pt x="168" y="208"/>
                    </a:cubicBezTo>
                    <a:cubicBezTo>
                      <a:pt x="169" y="208"/>
                      <a:pt x="169" y="208"/>
                      <a:pt x="169" y="208"/>
                    </a:cubicBezTo>
                    <a:cubicBezTo>
                      <a:pt x="168" y="85"/>
                      <a:pt x="122" y="0"/>
                      <a:pt x="85" y="0"/>
                    </a:cubicBezTo>
                    <a:close/>
                  </a:path>
                </a:pathLst>
              </a:custGeom>
              <a:solidFill>
                <a:srgbClr val="F78D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11"/>
              <p:cNvSpPr/>
              <p:nvPr/>
            </p:nvSpPr>
            <p:spPr bwMode="auto">
              <a:xfrm>
                <a:off x="4419" y="974"/>
                <a:ext cx="678" cy="650"/>
              </a:xfrm>
              <a:custGeom>
                <a:avLst/>
                <a:gdLst>
                  <a:gd name="T0" fmla="*/ 212 w 217"/>
                  <a:gd name="T1" fmla="*/ 164 h 208"/>
                  <a:gd name="T2" fmla="*/ 0 w 217"/>
                  <a:gd name="T3" fmla="*/ 0 h 208"/>
                  <a:gd name="T4" fmla="*/ 84 w 217"/>
                  <a:gd name="T5" fmla="*/ 208 h 208"/>
                  <a:gd name="T6" fmla="*/ 91 w 217"/>
                  <a:gd name="T7" fmla="*/ 202 h 208"/>
                  <a:gd name="T8" fmla="*/ 167 w 217"/>
                  <a:gd name="T9" fmla="*/ 178 h 208"/>
                  <a:gd name="T10" fmla="*/ 196 w 217"/>
                  <a:gd name="T11" fmla="*/ 181 h 208"/>
                  <a:gd name="T12" fmla="*/ 217 w 217"/>
                  <a:gd name="T13" fmla="*/ 186 h 208"/>
                  <a:gd name="T14" fmla="*/ 212 w 217"/>
                  <a:gd name="T15" fmla="*/ 164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17" h="208">
                    <a:moveTo>
                      <a:pt x="212" y="164"/>
                    </a:moveTo>
                    <a:cubicBezTo>
                      <a:pt x="187" y="68"/>
                      <a:pt x="100" y="0"/>
                      <a:pt x="0" y="0"/>
                    </a:cubicBezTo>
                    <a:cubicBezTo>
                      <a:pt x="37" y="0"/>
                      <a:pt x="83" y="85"/>
                      <a:pt x="84" y="208"/>
                    </a:cubicBezTo>
                    <a:cubicBezTo>
                      <a:pt x="91" y="202"/>
                      <a:pt x="91" y="202"/>
                      <a:pt x="91" y="202"/>
                    </a:cubicBezTo>
                    <a:cubicBezTo>
                      <a:pt x="113" y="186"/>
                      <a:pt x="139" y="178"/>
                      <a:pt x="167" y="178"/>
                    </a:cubicBezTo>
                    <a:cubicBezTo>
                      <a:pt x="176" y="178"/>
                      <a:pt x="186" y="179"/>
                      <a:pt x="196" y="181"/>
                    </a:cubicBezTo>
                    <a:cubicBezTo>
                      <a:pt x="217" y="186"/>
                      <a:pt x="217" y="186"/>
                      <a:pt x="217" y="186"/>
                    </a:cubicBezTo>
                    <a:lnTo>
                      <a:pt x="212" y="164"/>
                    </a:lnTo>
                    <a:close/>
                  </a:path>
                </a:pathLst>
              </a:custGeom>
              <a:solidFill>
                <a:srgbClr val="D74B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77" name="图片 7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33047" y="2724073"/>
              <a:ext cx="1530472" cy="1059557"/>
            </a:xfrm>
            <a:prstGeom prst="rect">
              <a:avLst/>
            </a:prstGeom>
          </p:spPr>
        </p:pic>
      </p:grpSp>
      <p:grpSp>
        <p:nvGrpSpPr>
          <p:cNvPr id="21" name="组合 20"/>
          <p:cNvGrpSpPr/>
          <p:nvPr/>
        </p:nvGrpSpPr>
        <p:grpSpPr>
          <a:xfrm>
            <a:off x="973501" y="1367760"/>
            <a:ext cx="4065873" cy="2420723"/>
            <a:chOff x="973501" y="1367760"/>
            <a:chExt cx="4065873" cy="2420723"/>
          </a:xfrm>
        </p:grpSpPr>
        <p:grpSp>
          <p:nvGrpSpPr>
            <p:cNvPr id="90" name="组合 89"/>
            <p:cNvGrpSpPr/>
            <p:nvPr/>
          </p:nvGrpSpPr>
          <p:grpSpPr>
            <a:xfrm>
              <a:off x="973501" y="1793041"/>
              <a:ext cx="4065873" cy="1995442"/>
              <a:chOff x="3758414" y="1490350"/>
              <a:chExt cx="4065873" cy="1995442"/>
            </a:xfrm>
          </p:grpSpPr>
          <p:sp>
            <p:nvSpPr>
              <p:cNvPr id="91" name="矩形 90"/>
              <p:cNvSpPr>
                <a:spLocks noChangeArrowheads="1"/>
              </p:cNvSpPr>
              <p:nvPr/>
            </p:nvSpPr>
            <p:spPr bwMode="auto">
              <a:xfrm>
                <a:off x="3758414" y="1490350"/>
                <a:ext cx="4065873" cy="10156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zh-CN" altLang="en-US" sz="10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上海锐普广告有限公司是中国第一家精品</a:t>
                </a:r>
                <a:r>
                  <a:rPr lang="en-US" altLang="zh-CN" sz="10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0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设计机构。拥有国内顶尖的</a:t>
                </a:r>
                <a:r>
                  <a:rPr lang="en-US" altLang="zh-CN" sz="10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0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制作技术、顶级的</a:t>
                </a:r>
                <a:r>
                  <a:rPr lang="en-US" altLang="zh-CN" sz="10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0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设计团队，坚持精益求精、拒绝平庸的做事精神，帮助您实现美观、精致、严谨、动感的</a:t>
                </a:r>
                <a:r>
                  <a:rPr lang="en-US" altLang="zh-CN" sz="10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0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展示效果，让您的</a:t>
                </a:r>
                <a:r>
                  <a:rPr lang="en-US" altLang="zh-CN" sz="10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0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创造卓越价值</a:t>
                </a:r>
                <a:endParaRPr lang="zh-CN" alt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2" name="矩形 91"/>
              <p:cNvSpPr>
                <a:spLocks noChangeArrowheads="1"/>
              </p:cNvSpPr>
              <p:nvPr/>
            </p:nvSpPr>
            <p:spPr bwMode="auto">
              <a:xfrm>
                <a:off x="3758414" y="2470129"/>
                <a:ext cx="4065873" cy="10156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 defTabSz="685800">
                  <a:lnSpc>
                    <a:spcPct val="150000"/>
                  </a:lnSpc>
                  <a:defRPr/>
                </a:pPr>
                <a:r>
                  <a:rPr lang="en-US" altLang="zh-CN" sz="10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rial" panose="020B0604020202020204" pitchFamily="34" charset="0"/>
                  </a:rPr>
                  <a:t>RAPIDPPT, the leader of professional PPT designer in China. </a:t>
                </a:r>
                <a:endPara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" panose="020B0604020202020204" pitchFamily="34" charset="0"/>
                </a:endParaRPr>
              </a:p>
              <a:p>
                <a:pPr defTabSz="685800">
                  <a:lnSpc>
                    <a:spcPct val="150000"/>
                  </a:lnSpc>
                  <a:defRPr/>
                </a:pPr>
                <a:r>
                  <a:rPr lang="en-US" altLang="zh-CN" sz="10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rial" panose="020B0604020202020204" pitchFamily="34" charset="0"/>
                  </a:rPr>
                  <a:t>5years of making professional PPT, 500 case studies for the classical PPT, make sure you will be satisfied. ……RAPIDPPT differs from the traditional production model, and create a new PPT experience.</a:t>
                </a:r>
                <a:endPara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20" name="组合 19"/>
            <p:cNvGrpSpPr/>
            <p:nvPr/>
          </p:nvGrpSpPr>
          <p:grpSpPr>
            <a:xfrm>
              <a:off x="1005687" y="1367760"/>
              <a:ext cx="2198593" cy="392415"/>
              <a:chOff x="1760551" y="1440162"/>
              <a:chExt cx="2198593" cy="392415"/>
            </a:xfrm>
          </p:grpSpPr>
          <p:sp>
            <p:nvSpPr>
              <p:cNvPr id="93" name="文本框 92"/>
              <p:cNvSpPr txBox="1"/>
              <p:nvPr/>
            </p:nvSpPr>
            <p:spPr>
              <a:xfrm>
                <a:off x="2879236" y="1457858"/>
                <a:ext cx="1079908" cy="3570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>
                  <a:lnSpc>
                    <a:spcPct val="150000"/>
                  </a:lnSpc>
                </a:pPr>
                <a:r>
                  <a:rPr lang="en-US" altLang="zh-CN" sz="1300" b="1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Add a title</a:t>
                </a:r>
                <a:endParaRPr lang="zh-CN" altLang="en-US" sz="13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4" name="文本框 93"/>
              <p:cNvSpPr txBox="1"/>
              <p:nvPr/>
            </p:nvSpPr>
            <p:spPr>
              <a:xfrm>
                <a:off x="1760551" y="1440162"/>
                <a:ext cx="1240744" cy="3924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>
                  <a:lnSpc>
                    <a:spcPct val="150000"/>
                  </a:lnSpc>
                </a:pPr>
                <a:r>
                  <a:rPr lang="zh-CN" altLang="en-US" sz="1300" b="1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zh-CN" altLang="en-US" sz="13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Group 4"/>
          <p:cNvGrpSpPr>
            <a:grpSpLocks noChangeAspect="1"/>
          </p:cNvGrpSpPr>
          <p:nvPr/>
        </p:nvGrpSpPr>
        <p:grpSpPr bwMode="auto">
          <a:xfrm rot="16200000" flipH="1">
            <a:off x="8751250" y="266103"/>
            <a:ext cx="409547" cy="390889"/>
            <a:chOff x="0" y="60"/>
            <a:chExt cx="439" cy="419"/>
          </a:xfrm>
          <a:gradFill flip="none" rotWithShape="1">
            <a:gsLst>
              <a:gs pos="31000">
                <a:srgbClr val="D74B56"/>
              </a:gs>
              <a:gs pos="67000">
                <a:srgbClr val="3FACD9"/>
              </a:gs>
            </a:gsLst>
            <a:lin ang="0" scaled="1"/>
            <a:tileRect/>
          </a:gradFill>
        </p:grpSpPr>
        <p:sp>
          <p:nvSpPr>
            <p:cNvPr id="56" name="Freeform 5"/>
            <p:cNvSpPr/>
            <p:nvPr/>
          </p:nvSpPr>
          <p:spPr bwMode="auto">
            <a:xfrm>
              <a:off x="0" y="60"/>
              <a:ext cx="297" cy="419"/>
            </a:xfrm>
            <a:custGeom>
              <a:avLst/>
              <a:gdLst>
                <a:gd name="T0" fmla="*/ 297 w 297"/>
                <a:gd name="T1" fmla="*/ 0 h 419"/>
                <a:gd name="T2" fmla="*/ 143 w 297"/>
                <a:gd name="T3" fmla="*/ 0 h 419"/>
                <a:gd name="T4" fmla="*/ 0 w 297"/>
                <a:gd name="T5" fmla="*/ 419 h 419"/>
                <a:gd name="T6" fmla="*/ 155 w 297"/>
                <a:gd name="T7" fmla="*/ 419 h 419"/>
                <a:gd name="T8" fmla="*/ 297 w 297"/>
                <a:gd name="T9" fmla="*/ 0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7" h="419">
                  <a:moveTo>
                    <a:pt x="297" y="0"/>
                  </a:moveTo>
                  <a:lnTo>
                    <a:pt x="143" y="0"/>
                  </a:lnTo>
                  <a:lnTo>
                    <a:pt x="0" y="419"/>
                  </a:lnTo>
                  <a:lnTo>
                    <a:pt x="155" y="419"/>
                  </a:lnTo>
                  <a:lnTo>
                    <a:pt x="29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7" name="Freeform 6"/>
            <p:cNvSpPr/>
            <p:nvPr/>
          </p:nvSpPr>
          <p:spPr bwMode="auto">
            <a:xfrm>
              <a:off x="143" y="60"/>
              <a:ext cx="296" cy="419"/>
            </a:xfrm>
            <a:custGeom>
              <a:avLst/>
              <a:gdLst>
                <a:gd name="T0" fmla="*/ 0 w 296"/>
                <a:gd name="T1" fmla="*/ 0 h 419"/>
                <a:gd name="T2" fmla="*/ 154 w 296"/>
                <a:gd name="T3" fmla="*/ 0 h 419"/>
                <a:gd name="T4" fmla="*/ 296 w 296"/>
                <a:gd name="T5" fmla="*/ 419 h 419"/>
                <a:gd name="T6" fmla="*/ 142 w 296"/>
                <a:gd name="T7" fmla="*/ 419 h 419"/>
                <a:gd name="T8" fmla="*/ 0 w 296"/>
                <a:gd name="T9" fmla="*/ 0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6" h="419">
                  <a:moveTo>
                    <a:pt x="0" y="0"/>
                  </a:moveTo>
                  <a:lnTo>
                    <a:pt x="154" y="0"/>
                  </a:lnTo>
                  <a:lnTo>
                    <a:pt x="296" y="419"/>
                  </a:lnTo>
                  <a:lnTo>
                    <a:pt x="142" y="419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sp>
        <p:nvSpPr>
          <p:cNvPr id="54" name="文本框 53"/>
          <p:cNvSpPr txBox="1"/>
          <p:nvPr/>
        </p:nvSpPr>
        <p:spPr>
          <a:xfrm rot="1087809" flipH="1">
            <a:off x="8703065" y="433852"/>
            <a:ext cx="516488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600" b="0" spc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685800"/>
            <a:r>
              <a:rPr lang="en-US" altLang="zh-CN" sz="500" spc="30" dirty="0">
                <a:solidFill>
                  <a:prstClr val="white"/>
                </a:solidFill>
              </a:rPr>
              <a:t>rapidesign</a:t>
            </a:r>
            <a:endParaRPr lang="zh-CN" altLang="en-US" sz="500" spc="30" dirty="0">
              <a:solidFill>
                <a:prstClr val="white"/>
              </a:solidFill>
            </a:endParaRPr>
          </a:p>
        </p:txBody>
      </p:sp>
      <p:sp>
        <p:nvSpPr>
          <p:cNvPr id="55" name="文本框 54"/>
          <p:cNvSpPr txBox="1"/>
          <p:nvPr/>
        </p:nvSpPr>
        <p:spPr>
          <a:xfrm rot="20391286" flipH="1">
            <a:off x="8762225" y="287728"/>
            <a:ext cx="442750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600" b="0" spc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685800"/>
            <a:r>
              <a:rPr lang="en-US" altLang="zh-CN" sz="500" dirty="0">
                <a:solidFill>
                  <a:prstClr val="white"/>
                </a:solidFill>
              </a:rPr>
              <a:t>shanghai</a:t>
            </a:r>
            <a:endParaRPr lang="zh-CN" altLang="en-US" sz="500" dirty="0">
              <a:solidFill>
                <a:prstClr val="white"/>
              </a:solidFill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5533863" y="913504"/>
            <a:ext cx="1971540" cy="523793"/>
            <a:chOff x="1329649" y="1126215"/>
            <a:chExt cx="1971540" cy="523793"/>
          </a:xfrm>
          <a:solidFill>
            <a:schemeClr val="bg1">
              <a:lumMod val="85000"/>
            </a:schemeClr>
          </a:solidFill>
        </p:grpSpPr>
        <p:sp>
          <p:nvSpPr>
            <p:cNvPr id="83" name="矩形 82"/>
            <p:cNvSpPr/>
            <p:nvPr/>
          </p:nvSpPr>
          <p:spPr>
            <a:xfrm>
              <a:off x="1329649" y="1126215"/>
              <a:ext cx="1971540" cy="52379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grpSp>
          <p:nvGrpSpPr>
            <p:cNvPr id="90" name="组合 89"/>
            <p:cNvGrpSpPr/>
            <p:nvPr/>
          </p:nvGrpSpPr>
          <p:grpSpPr>
            <a:xfrm>
              <a:off x="1624111" y="1146574"/>
              <a:ext cx="1338828" cy="489507"/>
              <a:chOff x="1241488" y="1377555"/>
              <a:chExt cx="1338828" cy="489507"/>
            </a:xfrm>
            <a:grpFill/>
          </p:grpSpPr>
          <p:sp>
            <p:nvSpPr>
              <p:cNvPr id="91" name="文本框 90"/>
              <p:cNvSpPr txBox="1"/>
              <p:nvPr/>
            </p:nvSpPr>
            <p:spPr>
              <a:xfrm>
                <a:off x="1388624" y="1590063"/>
                <a:ext cx="1168200" cy="276999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defRPr sz="5400" b="1" spc="-110">
                    <a:solidFill>
                      <a:srgbClr val="3050AB"/>
                    </a:solidFill>
                    <a:latin typeface="NanLiHei_Eurostile" panose="02010600030101010101" pitchFamily="2" charset="-122"/>
                    <a:ea typeface="NanLiHei_Eurostile" panose="02010600030101010101" pitchFamily="2" charset="-122"/>
                  </a:defRPr>
                </a:lvl1pPr>
              </a:lstStyle>
              <a:p>
                <a:pPr algn="dist" defTabSz="685800"/>
                <a:r>
                  <a:rPr lang="en-US" altLang="zh-CN" sz="1200" spc="100" dirty="0">
                    <a:solidFill>
                      <a:prstClr val="white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Add a title</a:t>
                </a:r>
                <a:endParaRPr lang="zh-CN" altLang="en-US" sz="1200" spc="100" dirty="0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92" name="文本框 91"/>
              <p:cNvSpPr txBox="1"/>
              <p:nvPr/>
            </p:nvSpPr>
            <p:spPr>
              <a:xfrm>
                <a:off x="1241488" y="1377555"/>
                <a:ext cx="1338828" cy="276999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>
                  <a:defRPr sz="5400" b="1" spc="-110">
                    <a:solidFill>
                      <a:srgbClr val="3050AB"/>
                    </a:solidFill>
                    <a:latin typeface="NanLiHei_Eurostile" panose="02010600030101010101" pitchFamily="2" charset="-122"/>
                    <a:ea typeface="NanLiHei_Eurostile" panose="02010600030101010101" pitchFamily="2" charset="-122"/>
                  </a:defRPr>
                </a:lvl1pPr>
              </a:lstStyle>
              <a:p>
                <a:pPr defTabSz="685800"/>
                <a:r>
                  <a:rPr lang="en-US" altLang="zh-CN" sz="1200" spc="100" dirty="0">
                    <a:solidFill>
                      <a:prstClr val="white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1.</a:t>
                </a:r>
                <a:r>
                  <a:rPr lang="zh-CN" altLang="en-US" sz="1200" spc="100" dirty="0">
                    <a:solidFill>
                      <a:prstClr val="white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点击添加标题</a:t>
                </a:r>
                <a:endParaRPr lang="zh-CN" altLang="en-US" sz="1200" spc="100" dirty="0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6" name="组合 5"/>
          <p:cNvGrpSpPr/>
          <p:nvPr/>
        </p:nvGrpSpPr>
        <p:grpSpPr>
          <a:xfrm>
            <a:off x="5533863" y="1613212"/>
            <a:ext cx="1971540" cy="523793"/>
            <a:chOff x="1333586" y="1747315"/>
            <a:chExt cx="1971540" cy="523793"/>
          </a:xfrm>
          <a:solidFill>
            <a:schemeClr val="bg1">
              <a:lumMod val="85000"/>
            </a:schemeClr>
          </a:solidFill>
        </p:grpSpPr>
        <p:sp>
          <p:nvSpPr>
            <p:cNvPr id="102" name="矩形 101"/>
            <p:cNvSpPr/>
            <p:nvPr/>
          </p:nvSpPr>
          <p:spPr>
            <a:xfrm>
              <a:off x="1333586" y="1747315"/>
              <a:ext cx="1971540" cy="52379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grpSp>
          <p:nvGrpSpPr>
            <p:cNvPr id="103" name="组合 102"/>
            <p:cNvGrpSpPr/>
            <p:nvPr/>
          </p:nvGrpSpPr>
          <p:grpSpPr>
            <a:xfrm>
              <a:off x="1645776" y="1767674"/>
              <a:ext cx="1338828" cy="489507"/>
              <a:chOff x="1241488" y="1377555"/>
              <a:chExt cx="1338828" cy="489507"/>
            </a:xfrm>
            <a:grpFill/>
          </p:grpSpPr>
          <p:sp>
            <p:nvSpPr>
              <p:cNvPr id="104" name="文本框 103"/>
              <p:cNvSpPr txBox="1"/>
              <p:nvPr/>
            </p:nvSpPr>
            <p:spPr>
              <a:xfrm>
                <a:off x="1388624" y="1590063"/>
                <a:ext cx="1168200" cy="276999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defRPr sz="5400" b="1" spc="-110">
                    <a:solidFill>
                      <a:srgbClr val="3050AB"/>
                    </a:solidFill>
                    <a:latin typeface="NanLiHei_Eurostile" panose="02010600030101010101" pitchFamily="2" charset="-122"/>
                    <a:ea typeface="NanLiHei_Eurostile" panose="02010600030101010101" pitchFamily="2" charset="-122"/>
                  </a:defRPr>
                </a:lvl1pPr>
              </a:lstStyle>
              <a:p>
                <a:pPr algn="dist" defTabSz="685800"/>
                <a:r>
                  <a:rPr lang="en-US" altLang="zh-CN" sz="1200" spc="100" dirty="0">
                    <a:solidFill>
                      <a:prstClr val="white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Add a title</a:t>
                </a:r>
                <a:endParaRPr lang="zh-CN" altLang="en-US" sz="1200" spc="100" dirty="0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105" name="文本框 104"/>
              <p:cNvSpPr txBox="1"/>
              <p:nvPr/>
            </p:nvSpPr>
            <p:spPr>
              <a:xfrm>
                <a:off x="1241488" y="1377555"/>
                <a:ext cx="1338828" cy="276999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>
                  <a:defRPr sz="5400" b="1" spc="-110">
                    <a:solidFill>
                      <a:srgbClr val="3050AB"/>
                    </a:solidFill>
                    <a:latin typeface="NanLiHei_Eurostile" panose="02010600030101010101" pitchFamily="2" charset="-122"/>
                    <a:ea typeface="NanLiHei_Eurostile" panose="02010600030101010101" pitchFamily="2" charset="-122"/>
                  </a:defRPr>
                </a:lvl1pPr>
              </a:lstStyle>
              <a:p>
                <a:pPr defTabSz="685800"/>
                <a:r>
                  <a:rPr lang="en-US" altLang="zh-CN" sz="1200" spc="100" dirty="0">
                    <a:solidFill>
                      <a:prstClr val="white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2.</a:t>
                </a:r>
                <a:r>
                  <a:rPr lang="zh-CN" altLang="en-US" sz="1200" spc="100" dirty="0">
                    <a:solidFill>
                      <a:prstClr val="white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点击添加标题</a:t>
                </a:r>
                <a:endParaRPr lang="zh-CN" altLang="en-US" sz="1200" spc="100" dirty="0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22" name="组合 21"/>
          <p:cNvGrpSpPr/>
          <p:nvPr/>
        </p:nvGrpSpPr>
        <p:grpSpPr>
          <a:xfrm>
            <a:off x="5533863" y="2312920"/>
            <a:ext cx="1971540" cy="523793"/>
            <a:chOff x="1365165" y="2477847"/>
            <a:chExt cx="1971540" cy="523793"/>
          </a:xfrm>
        </p:grpSpPr>
        <p:sp>
          <p:nvSpPr>
            <p:cNvPr id="106" name="矩形 105"/>
            <p:cNvSpPr/>
            <p:nvPr/>
          </p:nvSpPr>
          <p:spPr>
            <a:xfrm>
              <a:off x="1365165" y="2477847"/>
              <a:ext cx="1971540" cy="523793"/>
            </a:xfrm>
            <a:prstGeom prst="rect">
              <a:avLst/>
            </a:prstGeom>
            <a:solidFill>
              <a:srgbClr val="FFB8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grpSp>
          <p:nvGrpSpPr>
            <p:cNvPr id="107" name="组合 106"/>
            <p:cNvGrpSpPr/>
            <p:nvPr/>
          </p:nvGrpSpPr>
          <p:grpSpPr>
            <a:xfrm>
              <a:off x="1677355" y="2498206"/>
              <a:ext cx="1338828" cy="489507"/>
              <a:chOff x="1241488" y="1377555"/>
              <a:chExt cx="1338828" cy="489507"/>
            </a:xfrm>
          </p:grpSpPr>
          <p:sp>
            <p:nvSpPr>
              <p:cNvPr id="108" name="文本框 107"/>
              <p:cNvSpPr txBox="1"/>
              <p:nvPr/>
            </p:nvSpPr>
            <p:spPr>
              <a:xfrm>
                <a:off x="1388624" y="1590063"/>
                <a:ext cx="11682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defRPr sz="5400" b="1" spc="-110">
                    <a:solidFill>
                      <a:srgbClr val="3050AB"/>
                    </a:solidFill>
                    <a:latin typeface="NanLiHei_Eurostile" panose="02010600030101010101" pitchFamily="2" charset="-122"/>
                    <a:ea typeface="NanLiHei_Eurostile" panose="02010600030101010101" pitchFamily="2" charset="-122"/>
                  </a:defRPr>
                </a:lvl1pPr>
              </a:lstStyle>
              <a:p>
                <a:pPr algn="dist" defTabSz="685800"/>
                <a:r>
                  <a:rPr lang="en-US" altLang="zh-CN" sz="1200" spc="100" dirty="0">
                    <a:solidFill>
                      <a:prstClr val="white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Add a title</a:t>
                </a:r>
                <a:endParaRPr lang="zh-CN" altLang="en-US" sz="1200" spc="100" dirty="0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109" name="文本框 108"/>
              <p:cNvSpPr txBox="1"/>
              <p:nvPr/>
            </p:nvSpPr>
            <p:spPr>
              <a:xfrm>
                <a:off x="1241488" y="1377555"/>
                <a:ext cx="133882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>
                  <a:defRPr sz="5400" b="1" spc="-110">
                    <a:solidFill>
                      <a:srgbClr val="3050AB"/>
                    </a:solidFill>
                    <a:latin typeface="NanLiHei_Eurostile" panose="02010600030101010101" pitchFamily="2" charset="-122"/>
                    <a:ea typeface="NanLiHei_Eurostile" panose="02010600030101010101" pitchFamily="2" charset="-122"/>
                  </a:defRPr>
                </a:lvl1pPr>
              </a:lstStyle>
              <a:p>
                <a:pPr defTabSz="685800"/>
                <a:r>
                  <a:rPr lang="en-US" altLang="zh-CN" sz="1200" spc="100" dirty="0">
                    <a:solidFill>
                      <a:prstClr val="white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3.</a:t>
                </a:r>
                <a:r>
                  <a:rPr lang="zh-CN" altLang="en-US" sz="1200" spc="100" dirty="0">
                    <a:solidFill>
                      <a:prstClr val="white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点击添加标题</a:t>
                </a:r>
                <a:endParaRPr lang="zh-CN" altLang="en-US" sz="1200" spc="100" dirty="0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23" name="组合 22"/>
          <p:cNvGrpSpPr/>
          <p:nvPr/>
        </p:nvGrpSpPr>
        <p:grpSpPr>
          <a:xfrm>
            <a:off x="5533863" y="3012628"/>
            <a:ext cx="1971540" cy="523793"/>
            <a:chOff x="1339392" y="3194034"/>
            <a:chExt cx="1971540" cy="523793"/>
          </a:xfrm>
          <a:solidFill>
            <a:schemeClr val="bg1">
              <a:lumMod val="85000"/>
            </a:schemeClr>
          </a:solidFill>
        </p:grpSpPr>
        <p:sp>
          <p:nvSpPr>
            <p:cNvPr id="110" name="矩形 109"/>
            <p:cNvSpPr/>
            <p:nvPr/>
          </p:nvSpPr>
          <p:spPr>
            <a:xfrm>
              <a:off x="1339392" y="3194034"/>
              <a:ext cx="1971540" cy="52379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grpSp>
          <p:nvGrpSpPr>
            <p:cNvPr id="111" name="组合 110"/>
            <p:cNvGrpSpPr/>
            <p:nvPr/>
          </p:nvGrpSpPr>
          <p:grpSpPr>
            <a:xfrm>
              <a:off x="1651582" y="3214393"/>
              <a:ext cx="1338828" cy="489507"/>
              <a:chOff x="1241488" y="1377555"/>
              <a:chExt cx="1338828" cy="489507"/>
            </a:xfrm>
            <a:grpFill/>
          </p:grpSpPr>
          <p:sp>
            <p:nvSpPr>
              <p:cNvPr id="112" name="文本框 111"/>
              <p:cNvSpPr txBox="1"/>
              <p:nvPr/>
            </p:nvSpPr>
            <p:spPr>
              <a:xfrm>
                <a:off x="1388624" y="1590063"/>
                <a:ext cx="1168200" cy="276999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defRPr sz="5400" b="1" spc="-110">
                    <a:solidFill>
                      <a:srgbClr val="3050AB"/>
                    </a:solidFill>
                    <a:latin typeface="NanLiHei_Eurostile" panose="02010600030101010101" pitchFamily="2" charset="-122"/>
                    <a:ea typeface="NanLiHei_Eurostile" panose="02010600030101010101" pitchFamily="2" charset="-122"/>
                  </a:defRPr>
                </a:lvl1pPr>
              </a:lstStyle>
              <a:p>
                <a:pPr algn="dist" defTabSz="685800"/>
                <a:r>
                  <a:rPr lang="en-US" altLang="zh-CN" sz="1200" spc="100" dirty="0">
                    <a:solidFill>
                      <a:prstClr val="white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Add a title</a:t>
                </a:r>
                <a:endParaRPr lang="zh-CN" altLang="en-US" sz="1200" spc="100" dirty="0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113" name="文本框 112"/>
              <p:cNvSpPr txBox="1"/>
              <p:nvPr/>
            </p:nvSpPr>
            <p:spPr>
              <a:xfrm>
                <a:off x="1241488" y="1377555"/>
                <a:ext cx="1338828" cy="276999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>
                  <a:defRPr sz="5400" b="1" spc="-110">
                    <a:solidFill>
                      <a:srgbClr val="3050AB"/>
                    </a:solidFill>
                    <a:latin typeface="NanLiHei_Eurostile" panose="02010600030101010101" pitchFamily="2" charset="-122"/>
                    <a:ea typeface="NanLiHei_Eurostile" panose="02010600030101010101" pitchFamily="2" charset="-122"/>
                  </a:defRPr>
                </a:lvl1pPr>
              </a:lstStyle>
              <a:p>
                <a:pPr defTabSz="685800"/>
                <a:r>
                  <a:rPr lang="en-US" altLang="zh-CN" sz="1200" spc="100" dirty="0">
                    <a:solidFill>
                      <a:prstClr val="white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4.</a:t>
                </a:r>
                <a:r>
                  <a:rPr lang="zh-CN" altLang="en-US" sz="1200" spc="100" dirty="0">
                    <a:solidFill>
                      <a:prstClr val="white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点击添加标题</a:t>
                </a:r>
                <a:endParaRPr lang="zh-CN" altLang="en-US" sz="1200" spc="100" dirty="0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42" name="组合 41"/>
          <p:cNvGrpSpPr/>
          <p:nvPr/>
        </p:nvGrpSpPr>
        <p:grpSpPr>
          <a:xfrm>
            <a:off x="5533863" y="3712337"/>
            <a:ext cx="1971540" cy="523793"/>
            <a:chOff x="1365165" y="3925048"/>
            <a:chExt cx="1971540" cy="523793"/>
          </a:xfrm>
          <a:solidFill>
            <a:schemeClr val="bg1">
              <a:lumMod val="85000"/>
            </a:schemeClr>
          </a:solidFill>
        </p:grpSpPr>
        <p:sp>
          <p:nvSpPr>
            <p:cNvPr id="114" name="矩形 113"/>
            <p:cNvSpPr/>
            <p:nvPr/>
          </p:nvSpPr>
          <p:spPr>
            <a:xfrm>
              <a:off x="1365165" y="3925048"/>
              <a:ext cx="1971540" cy="52379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grpSp>
          <p:nvGrpSpPr>
            <p:cNvPr id="115" name="组合 114"/>
            <p:cNvGrpSpPr/>
            <p:nvPr/>
          </p:nvGrpSpPr>
          <p:grpSpPr>
            <a:xfrm>
              <a:off x="1677355" y="3945407"/>
              <a:ext cx="1338828" cy="489507"/>
              <a:chOff x="1241488" y="1377555"/>
              <a:chExt cx="1338828" cy="489507"/>
            </a:xfrm>
            <a:grpFill/>
          </p:grpSpPr>
          <p:sp>
            <p:nvSpPr>
              <p:cNvPr id="116" name="文本框 115"/>
              <p:cNvSpPr txBox="1"/>
              <p:nvPr/>
            </p:nvSpPr>
            <p:spPr>
              <a:xfrm>
                <a:off x="1388624" y="1590063"/>
                <a:ext cx="1168200" cy="276999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defRPr sz="5400" b="1" spc="-110">
                    <a:solidFill>
                      <a:srgbClr val="3050AB"/>
                    </a:solidFill>
                    <a:latin typeface="NanLiHei_Eurostile" panose="02010600030101010101" pitchFamily="2" charset="-122"/>
                    <a:ea typeface="NanLiHei_Eurostile" panose="02010600030101010101" pitchFamily="2" charset="-122"/>
                  </a:defRPr>
                </a:lvl1pPr>
              </a:lstStyle>
              <a:p>
                <a:pPr algn="dist" defTabSz="685800"/>
                <a:r>
                  <a:rPr lang="en-US" altLang="zh-CN" sz="1200" spc="100" dirty="0">
                    <a:solidFill>
                      <a:prstClr val="white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Add a title</a:t>
                </a:r>
                <a:endParaRPr lang="zh-CN" altLang="en-US" sz="1200" spc="100" dirty="0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117" name="文本框 116"/>
              <p:cNvSpPr txBox="1"/>
              <p:nvPr/>
            </p:nvSpPr>
            <p:spPr>
              <a:xfrm>
                <a:off x="1241488" y="1377555"/>
                <a:ext cx="1338828" cy="276999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>
                  <a:defRPr sz="5400" b="1" spc="-110">
                    <a:solidFill>
                      <a:srgbClr val="3050AB"/>
                    </a:solidFill>
                    <a:latin typeface="NanLiHei_Eurostile" panose="02010600030101010101" pitchFamily="2" charset="-122"/>
                    <a:ea typeface="NanLiHei_Eurostile" panose="02010600030101010101" pitchFamily="2" charset="-122"/>
                  </a:defRPr>
                </a:lvl1pPr>
              </a:lstStyle>
              <a:p>
                <a:pPr defTabSz="685800"/>
                <a:r>
                  <a:rPr lang="en-US" altLang="zh-CN" sz="1200" spc="100" dirty="0">
                    <a:solidFill>
                      <a:prstClr val="white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5.</a:t>
                </a:r>
                <a:r>
                  <a:rPr lang="zh-CN" altLang="en-US" sz="1200" spc="100" dirty="0">
                    <a:solidFill>
                      <a:prstClr val="white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点击添加标题</a:t>
                </a:r>
                <a:endParaRPr lang="zh-CN" altLang="en-US" sz="1200" spc="100" dirty="0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119" name="Freeform 5"/>
          <p:cNvSpPr/>
          <p:nvPr/>
        </p:nvSpPr>
        <p:spPr bwMode="auto">
          <a:xfrm>
            <a:off x="777437" y="1437297"/>
            <a:ext cx="3668437" cy="2802990"/>
          </a:xfrm>
          <a:custGeom>
            <a:avLst/>
            <a:gdLst>
              <a:gd name="T0" fmla="*/ 840 w 876"/>
              <a:gd name="T1" fmla="*/ 318 h 669"/>
              <a:gd name="T2" fmla="*/ 832 w 876"/>
              <a:gd name="T3" fmla="*/ 318 h 669"/>
              <a:gd name="T4" fmla="*/ 781 w 876"/>
              <a:gd name="T5" fmla="*/ 304 h 669"/>
              <a:gd name="T6" fmla="*/ 768 w 876"/>
              <a:gd name="T7" fmla="*/ 274 h 669"/>
              <a:gd name="T8" fmla="*/ 768 w 876"/>
              <a:gd name="T9" fmla="*/ 271 h 669"/>
              <a:gd name="T10" fmla="*/ 763 w 876"/>
              <a:gd name="T11" fmla="*/ 235 h 669"/>
              <a:gd name="T12" fmla="*/ 763 w 876"/>
              <a:gd name="T13" fmla="*/ 234 h 669"/>
              <a:gd name="T14" fmla="*/ 763 w 876"/>
              <a:gd name="T15" fmla="*/ 234 h 669"/>
              <a:gd name="T16" fmla="*/ 761 w 876"/>
              <a:gd name="T17" fmla="*/ 226 h 669"/>
              <a:gd name="T18" fmla="*/ 765 w 876"/>
              <a:gd name="T19" fmla="*/ 189 h 669"/>
              <a:gd name="T20" fmla="*/ 789 w 876"/>
              <a:gd name="T21" fmla="*/ 129 h 669"/>
              <a:gd name="T22" fmla="*/ 767 w 876"/>
              <a:gd name="T23" fmla="*/ 103 h 669"/>
              <a:gd name="T24" fmla="*/ 725 w 876"/>
              <a:gd name="T25" fmla="*/ 113 h 669"/>
              <a:gd name="T26" fmla="*/ 690 w 876"/>
              <a:gd name="T27" fmla="*/ 105 h 669"/>
              <a:gd name="T28" fmla="*/ 608 w 876"/>
              <a:gd name="T29" fmla="*/ 55 h 669"/>
              <a:gd name="T30" fmla="*/ 569 w 876"/>
              <a:gd name="T31" fmla="*/ 40 h 669"/>
              <a:gd name="T32" fmla="*/ 270 w 876"/>
              <a:gd name="T33" fmla="*/ 13 h 669"/>
              <a:gd name="T34" fmla="*/ 142 w 876"/>
              <a:gd name="T35" fmla="*/ 63 h 669"/>
              <a:gd name="T36" fmla="*/ 141 w 876"/>
              <a:gd name="T37" fmla="*/ 64 h 669"/>
              <a:gd name="T38" fmla="*/ 96 w 876"/>
              <a:gd name="T39" fmla="*/ 103 h 669"/>
              <a:gd name="T40" fmla="*/ 67 w 876"/>
              <a:gd name="T41" fmla="*/ 108 h 669"/>
              <a:gd name="T42" fmla="*/ 23 w 876"/>
              <a:gd name="T43" fmla="*/ 75 h 669"/>
              <a:gd name="T44" fmla="*/ 4 w 876"/>
              <a:gd name="T45" fmla="*/ 82 h 669"/>
              <a:gd name="T46" fmla="*/ 43 w 876"/>
              <a:gd name="T47" fmla="*/ 141 h 669"/>
              <a:gd name="T48" fmla="*/ 48 w 876"/>
              <a:gd name="T49" fmla="*/ 167 h 669"/>
              <a:gd name="T50" fmla="*/ 33 w 876"/>
              <a:gd name="T51" fmla="*/ 199 h 669"/>
              <a:gd name="T52" fmla="*/ 33 w 876"/>
              <a:gd name="T53" fmla="*/ 200 h 669"/>
              <a:gd name="T54" fmla="*/ 15 w 876"/>
              <a:gd name="T55" fmla="*/ 401 h 669"/>
              <a:gd name="T56" fmla="*/ 22 w 876"/>
              <a:gd name="T57" fmla="*/ 435 h 669"/>
              <a:gd name="T58" fmla="*/ 85 w 876"/>
              <a:gd name="T59" fmla="*/ 572 h 669"/>
              <a:gd name="T60" fmla="*/ 89 w 876"/>
              <a:gd name="T61" fmla="*/ 643 h 669"/>
              <a:gd name="T62" fmla="*/ 117 w 876"/>
              <a:gd name="T63" fmla="*/ 669 h 669"/>
              <a:gd name="T64" fmla="*/ 176 w 876"/>
              <a:gd name="T65" fmla="*/ 669 h 669"/>
              <a:gd name="T66" fmla="*/ 208 w 876"/>
              <a:gd name="T67" fmla="*/ 649 h 669"/>
              <a:gd name="T68" fmla="*/ 211 w 876"/>
              <a:gd name="T69" fmla="*/ 642 h 669"/>
              <a:gd name="T70" fmla="*/ 243 w 876"/>
              <a:gd name="T71" fmla="*/ 627 h 669"/>
              <a:gd name="T72" fmla="*/ 245 w 876"/>
              <a:gd name="T73" fmla="*/ 627 h 669"/>
              <a:gd name="T74" fmla="*/ 525 w 876"/>
              <a:gd name="T75" fmla="*/ 635 h 669"/>
              <a:gd name="T76" fmla="*/ 527 w 876"/>
              <a:gd name="T77" fmla="*/ 635 h 669"/>
              <a:gd name="T78" fmla="*/ 537 w 876"/>
              <a:gd name="T79" fmla="*/ 640 h 669"/>
              <a:gd name="T80" fmla="*/ 548 w 876"/>
              <a:gd name="T81" fmla="*/ 657 h 669"/>
              <a:gd name="T82" fmla="*/ 568 w 876"/>
              <a:gd name="T83" fmla="*/ 669 h 669"/>
              <a:gd name="T84" fmla="*/ 661 w 876"/>
              <a:gd name="T85" fmla="*/ 669 h 669"/>
              <a:gd name="T86" fmla="*/ 676 w 876"/>
              <a:gd name="T87" fmla="*/ 650 h 669"/>
              <a:gd name="T88" fmla="*/ 669 w 876"/>
              <a:gd name="T89" fmla="*/ 628 h 669"/>
              <a:gd name="T90" fmla="*/ 683 w 876"/>
              <a:gd name="T91" fmla="*/ 583 h 669"/>
              <a:gd name="T92" fmla="*/ 715 w 876"/>
              <a:gd name="T93" fmla="*/ 548 h 669"/>
              <a:gd name="T94" fmla="*/ 783 w 876"/>
              <a:gd name="T95" fmla="*/ 536 h 669"/>
              <a:gd name="T96" fmla="*/ 784 w 876"/>
              <a:gd name="T97" fmla="*/ 536 h 669"/>
              <a:gd name="T98" fmla="*/ 802 w 876"/>
              <a:gd name="T99" fmla="*/ 511 h 669"/>
              <a:gd name="T100" fmla="*/ 785 w 876"/>
              <a:gd name="T101" fmla="*/ 466 h 669"/>
              <a:gd name="T102" fmla="*/ 831 w 876"/>
              <a:gd name="T103" fmla="*/ 452 h 669"/>
              <a:gd name="T104" fmla="*/ 855 w 876"/>
              <a:gd name="T105" fmla="*/ 426 h 669"/>
              <a:gd name="T106" fmla="*/ 871 w 876"/>
              <a:gd name="T107" fmla="*/ 354 h 669"/>
              <a:gd name="T108" fmla="*/ 840 w 876"/>
              <a:gd name="T109" fmla="*/ 318 h 6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876" h="669">
                <a:moveTo>
                  <a:pt x="840" y="318"/>
                </a:moveTo>
                <a:cubicBezTo>
                  <a:pt x="832" y="318"/>
                  <a:pt x="832" y="318"/>
                  <a:pt x="832" y="318"/>
                </a:cubicBezTo>
                <a:cubicBezTo>
                  <a:pt x="808" y="320"/>
                  <a:pt x="793" y="318"/>
                  <a:pt x="781" y="304"/>
                </a:cubicBezTo>
                <a:cubicBezTo>
                  <a:pt x="774" y="296"/>
                  <a:pt x="769" y="285"/>
                  <a:pt x="768" y="274"/>
                </a:cubicBezTo>
                <a:cubicBezTo>
                  <a:pt x="768" y="271"/>
                  <a:pt x="768" y="271"/>
                  <a:pt x="768" y="271"/>
                </a:cubicBezTo>
                <a:cubicBezTo>
                  <a:pt x="767" y="259"/>
                  <a:pt x="766" y="247"/>
                  <a:pt x="763" y="235"/>
                </a:cubicBezTo>
                <a:cubicBezTo>
                  <a:pt x="763" y="234"/>
                  <a:pt x="763" y="234"/>
                  <a:pt x="763" y="234"/>
                </a:cubicBezTo>
                <a:cubicBezTo>
                  <a:pt x="763" y="234"/>
                  <a:pt x="763" y="234"/>
                  <a:pt x="763" y="234"/>
                </a:cubicBezTo>
                <a:cubicBezTo>
                  <a:pt x="763" y="231"/>
                  <a:pt x="762" y="229"/>
                  <a:pt x="761" y="226"/>
                </a:cubicBezTo>
                <a:cubicBezTo>
                  <a:pt x="758" y="213"/>
                  <a:pt x="760" y="200"/>
                  <a:pt x="765" y="189"/>
                </a:cubicBezTo>
                <a:cubicBezTo>
                  <a:pt x="789" y="129"/>
                  <a:pt x="789" y="129"/>
                  <a:pt x="789" y="129"/>
                </a:cubicBezTo>
                <a:cubicBezTo>
                  <a:pt x="795" y="115"/>
                  <a:pt x="782" y="100"/>
                  <a:pt x="767" y="103"/>
                </a:cubicBezTo>
                <a:cubicBezTo>
                  <a:pt x="725" y="113"/>
                  <a:pt x="725" y="113"/>
                  <a:pt x="725" y="113"/>
                </a:cubicBezTo>
                <a:cubicBezTo>
                  <a:pt x="712" y="116"/>
                  <a:pt x="699" y="113"/>
                  <a:pt x="690" y="105"/>
                </a:cubicBezTo>
                <a:cubicBezTo>
                  <a:pt x="667" y="83"/>
                  <a:pt x="639" y="66"/>
                  <a:pt x="608" y="55"/>
                </a:cubicBezTo>
                <a:cubicBezTo>
                  <a:pt x="569" y="40"/>
                  <a:pt x="569" y="40"/>
                  <a:pt x="569" y="40"/>
                </a:cubicBezTo>
                <a:cubicBezTo>
                  <a:pt x="481" y="9"/>
                  <a:pt x="361" y="0"/>
                  <a:pt x="270" y="13"/>
                </a:cubicBezTo>
                <a:cubicBezTo>
                  <a:pt x="224" y="20"/>
                  <a:pt x="180" y="37"/>
                  <a:pt x="142" y="63"/>
                </a:cubicBezTo>
                <a:cubicBezTo>
                  <a:pt x="141" y="64"/>
                  <a:pt x="141" y="64"/>
                  <a:pt x="141" y="64"/>
                </a:cubicBezTo>
                <a:cubicBezTo>
                  <a:pt x="125" y="76"/>
                  <a:pt x="109" y="88"/>
                  <a:pt x="96" y="103"/>
                </a:cubicBezTo>
                <a:cubicBezTo>
                  <a:pt x="88" y="110"/>
                  <a:pt x="77" y="113"/>
                  <a:pt x="67" y="108"/>
                </a:cubicBezTo>
                <a:cubicBezTo>
                  <a:pt x="52" y="102"/>
                  <a:pt x="34" y="91"/>
                  <a:pt x="23" y="75"/>
                </a:cubicBezTo>
                <a:cubicBezTo>
                  <a:pt x="17" y="65"/>
                  <a:pt x="3" y="71"/>
                  <a:pt x="4" y="82"/>
                </a:cubicBezTo>
                <a:cubicBezTo>
                  <a:pt x="7" y="100"/>
                  <a:pt x="17" y="121"/>
                  <a:pt x="43" y="141"/>
                </a:cubicBezTo>
                <a:cubicBezTo>
                  <a:pt x="51" y="148"/>
                  <a:pt x="53" y="159"/>
                  <a:pt x="48" y="167"/>
                </a:cubicBezTo>
                <a:cubicBezTo>
                  <a:pt x="43" y="177"/>
                  <a:pt x="38" y="188"/>
                  <a:pt x="33" y="199"/>
                </a:cubicBezTo>
                <a:cubicBezTo>
                  <a:pt x="33" y="200"/>
                  <a:pt x="33" y="200"/>
                  <a:pt x="33" y="200"/>
                </a:cubicBezTo>
                <a:cubicBezTo>
                  <a:pt x="7" y="264"/>
                  <a:pt x="0" y="334"/>
                  <a:pt x="15" y="401"/>
                </a:cubicBezTo>
                <a:cubicBezTo>
                  <a:pt x="22" y="435"/>
                  <a:pt x="22" y="435"/>
                  <a:pt x="22" y="435"/>
                </a:cubicBezTo>
                <a:cubicBezTo>
                  <a:pt x="31" y="479"/>
                  <a:pt x="51" y="539"/>
                  <a:pt x="85" y="572"/>
                </a:cubicBezTo>
                <a:cubicBezTo>
                  <a:pt x="89" y="643"/>
                  <a:pt x="89" y="643"/>
                  <a:pt x="89" y="643"/>
                </a:cubicBezTo>
                <a:cubicBezTo>
                  <a:pt x="90" y="657"/>
                  <a:pt x="102" y="669"/>
                  <a:pt x="117" y="669"/>
                </a:cubicBezTo>
                <a:cubicBezTo>
                  <a:pt x="176" y="669"/>
                  <a:pt x="176" y="669"/>
                  <a:pt x="176" y="669"/>
                </a:cubicBezTo>
                <a:cubicBezTo>
                  <a:pt x="190" y="669"/>
                  <a:pt x="202" y="661"/>
                  <a:pt x="208" y="649"/>
                </a:cubicBezTo>
                <a:cubicBezTo>
                  <a:pt x="211" y="642"/>
                  <a:pt x="211" y="642"/>
                  <a:pt x="211" y="642"/>
                </a:cubicBezTo>
                <a:cubicBezTo>
                  <a:pt x="217" y="630"/>
                  <a:pt x="230" y="623"/>
                  <a:pt x="243" y="627"/>
                </a:cubicBezTo>
                <a:cubicBezTo>
                  <a:pt x="245" y="627"/>
                  <a:pt x="245" y="627"/>
                  <a:pt x="245" y="627"/>
                </a:cubicBezTo>
                <a:cubicBezTo>
                  <a:pt x="322" y="648"/>
                  <a:pt x="448" y="651"/>
                  <a:pt x="525" y="635"/>
                </a:cubicBezTo>
                <a:cubicBezTo>
                  <a:pt x="527" y="635"/>
                  <a:pt x="527" y="635"/>
                  <a:pt x="527" y="635"/>
                </a:cubicBezTo>
                <a:cubicBezTo>
                  <a:pt x="531" y="634"/>
                  <a:pt x="535" y="636"/>
                  <a:pt x="537" y="640"/>
                </a:cubicBezTo>
                <a:cubicBezTo>
                  <a:pt x="548" y="657"/>
                  <a:pt x="548" y="657"/>
                  <a:pt x="548" y="657"/>
                </a:cubicBezTo>
                <a:cubicBezTo>
                  <a:pt x="552" y="665"/>
                  <a:pt x="560" y="669"/>
                  <a:pt x="568" y="669"/>
                </a:cubicBezTo>
                <a:cubicBezTo>
                  <a:pt x="661" y="669"/>
                  <a:pt x="661" y="669"/>
                  <a:pt x="661" y="669"/>
                </a:cubicBezTo>
                <a:cubicBezTo>
                  <a:pt x="671" y="669"/>
                  <a:pt x="678" y="659"/>
                  <a:pt x="676" y="650"/>
                </a:cubicBezTo>
                <a:cubicBezTo>
                  <a:pt x="669" y="628"/>
                  <a:pt x="669" y="628"/>
                  <a:pt x="669" y="628"/>
                </a:cubicBezTo>
                <a:cubicBezTo>
                  <a:pt x="665" y="611"/>
                  <a:pt x="670" y="594"/>
                  <a:pt x="683" y="583"/>
                </a:cubicBezTo>
                <a:cubicBezTo>
                  <a:pt x="695" y="573"/>
                  <a:pt x="706" y="561"/>
                  <a:pt x="715" y="548"/>
                </a:cubicBezTo>
                <a:cubicBezTo>
                  <a:pt x="737" y="539"/>
                  <a:pt x="760" y="535"/>
                  <a:pt x="783" y="536"/>
                </a:cubicBezTo>
                <a:cubicBezTo>
                  <a:pt x="784" y="536"/>
                  <a:pt x="784" y="536"/>
                  <a:pt x="784" y="536"/>
                </a:cubicBezTo>
                <a:cubicBezTo>
                  <a:pt x="797" y="537"/>
                  <a:pt x="807" y="524"/>
                  <a:pt x="802" y="511"/>
                </a:cubicBezTo>
                <a:cubicBezTo>
                  <a:pt x="785" y="466"/>
                  <a:pt x="785" y="466"/>
                  <a:pt x="785" y="466"/>
                </a:cubicBezTo>
                <a:cubicBezTo>
                  <a:pt x="831" y="452"/>
                  <a:pt x="831" y="452"/>
                  <a:pt x="831" y="452"/>
                </a:cubicBezTo>
                <a:cubicBezTo>
                  <a:pt x="843" y="448"/>
                  <a:pt x="852" y="438"/>
                  <a:pt x="855" y="426"/>
                </a:cubicBezTo>
                <a:cubicBezTo>
                  <a:pt x="871" y="354"/>
                  <a:pt x="871" y="354"/>
                  <a:pt x="871" y="354"/>
                </a:cubicBezTo>
                <a:cubicBezTo>
                  <a:pt x="876" y="334"/>
                  <a:pt x="860" y="316"/>
                  <a:pt x="840" y="318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defTabSz="685800"/>
            <a:endParaRPr lang="zh-CN" altLang="en-US" sz="1350">
              <a:solidFill>
                <a:prstClr val="black"/>
              </a:solidFill>
            </a:endParaRPr>
          </a:p>
        </p:txBody>
      </p:sp>
      <p:sp>
        <p:nvSpPr>
          <p:cNvPr id="120" name="Freeform 6"/>
          <p:cNvSpPr/>
          <p:nvPr/>
        </p:nvSpPr>
        <p:spPr bwMode="auto">
          <a:xfrm>
            <a:off x="3352584" y="2338068"/>
            <a:ext cx="1093290" cy="1471261"/>
          </a:xfrm>
          <a:custGeom>
            <a:avLst/>
            <a:gdLst>
              <a:gd name="T0" fmla="*/ 29 w 261"/>
              <a:gd name="T1" fmla="*/ 112 h 351"/>
              <a:gd name="T2" fmla="*/ 20 w 261"/>
              <a:gd name="T3" fmla="*/ 118 h 351"/>
              <a:gd name="T4" fmla="*/ 9 w 261"/>
              <a:gd name="T5" fmla="*/ 123 h 351"/>
              <a:gd name="T6" fmla="*/ 0 w 261"/>
              <a:gd name="T7" fmla="*/ 111 h 351"/>
              <a:gd name="T8" fmla="*/ 0 w 261"/>
              <a:gd name="T9" fmla="*/ 104 h 351"/>
              <a:gd name="T10" fmla="*/ 8 w 261"/>
              <a:gd name="T11" fmla="*/ 93 h 351"/>
              <a:gd name="T12" fmla="*/ 20 w 261"/>
              <a:gd name="T13" fmla="*/ 97 h 351"/>
              <a:gd name="T14" fmla="*/ 20 w 261"/>
              <a:gd name="T15" fmla="*/ 98 h 351"/>
              <a:gd name="T16" fmla="*/ 29 w 261"/>
              <a:gd name="T17" fmla="*/ 103 h 351"/>
              <a:gd name="T18" fmla="*/ 29 w 261"/>
              <a:gd name="T19" fmla="*/ 103 h 351"/>
              <a:gd name="T20" fmla="*/ 49 w 261"/>
              <a:gd name="T21" fmla="*/ 103 h 351"/>
              <a:gd name="T22" fmla="*/ 49 w 261"/>
              <a:gd name="T23" fmla="*/ 4 h 351"/>
              <a:gd name="T24" fmla="*/ 52 w 261"/>
              <a:gd name="T25" fmla="*/ 0 h 351"/>
              <a:gd name="T26" fmla="*/ 145 w 261"/>
              <a:gd name="T27" fmla="*/ 0 h 351"/>
              <a:gd name="T28" fmla="*/ 146 w 261"/>
              <a:gd name="T29" fmla="*/ 11 h 351"/>
              <a:gd name="T30" fmla="*/ 148 w 261"/>
              <a:gd name="T31" fmla="*/ 19 h 351"/>
              <a:gd name="T32" fmla="*/ 148 w 261"/>
              <a:gd name="T33" fmla="*/ 19 h 351"/>
              <a:gd name="T34" fmla="*/ 148 w 261"/>
              <a:gd name="T35" fmla="*/ 20 h 351"/>
              <a:gd name="T36" fmla="*/ 153 w 261"/>
              <a:gd name="T37" fmla="*/ 56 h 351"/>
              <a:gd name="T38" fmla="*/ 153 w 261"/>
              <a:gd name="T39" fmla="*/ 59 h 351"/>
              <a:gd name="T40" fmla="*/ 166 w 261"/>
              <a:gd name="T41" fmla="*/ 89 h 351"/>
              <a:gd name="T42" fmla="*/ 217 w 261"/>
              <a:gd name="T43" fmla="*/ 103 h 351"/>
              <a:gd name="T44" fmla="*/ 225 w 261"/>
              <a:gd name="T45" fmla="*/ 103 h 351"/>
              <a:gd name="T46" fmla="*/ 256 w 261"/>
              <a:gd name="T47" fmla="*/ 139 h 351"/>
              <a:gd name="T48" fmla="*/ 240 w 261"/>
              <a:gd name="T49" fmla="*/ 211 h 351"/>
              <a:gd name="T50" fmla="*/ 216 w 261"/>
              <a:gd name="T51" fmla="*/ 237 h 351"/>
              <a:gd name="T52" fmla="*/ 170 w 261"/>
              <a:gd name="T53" fmla="*/ 251 h 351"/>
              <a:gd name="T54" fmla="*/ 187 w 261"/>
              <a:gd name="T55" fmla="*/ 296 h 351"/>
              <a:gd name="T56" fmla="*/ 169 w 261"/>
              <a:gd name="T57" fmla="*/ 321 h 351"/>
              <a:gd name="T58" fmla="*/ 168 w 261"/>
              <a:gd name="T59" fmla="*/ 321 h 351"/>
              <a:gd name="T60" fmla="*/ 100 w 261"/>
              <a:gd name="T61" fmla="*/ 333 h 351"/>
              <a:gd name="T62" fmla="*/ 86 w 261"/>
              <a:gd name="T63" fmla="*/ 351 h 351"/>
              <a:gd name="T64" fmla="*/ 52 w 261"/>
              <a:gd name="T65" fmla="*/ 351 h 351"/>
              <a:gd name="T66" fmla="*/ 49 w 261"/>
              <a:gd name="T67" fmla="*/ 347 h 351"/>
              <a:gd name="T68" fmla="*/ 49 w 261"/>
              <a:gd name="T69" fmla="*/ 265 h 351"/>
              <a:gd name="T70" fmla="*/ 29 w 261"/>
              <a:gd name="T71" fmla="*/ 265 h 351"/>
              <a:gd name="T72" fmla="*/ 20 w 261"/>
              <a:gd name="T73" fmla="*/ 271 h 351"/>
              <a:gd name="T74" fmla="*/ 9 w 261"/>
              <a:gd name="T75" fmla="*/ 277 h 351"/>
              <a:gd name="T76" fmla="*/ 0 w 261"/>
              <a:gd name="T77" fmla="*/ 265 h 351"/>
              <a:gd name="T78" fmla="*/ 0 w 261"/>
              <a:gd name="T79" fmla="*/ 257 h 351"/>
              <a:gd name="T80" fmla="*/ 8 w 261"/>
              <a:gd name="T81" fmla="*/ 246 h 351"/>
              <a:gd name="T82" fmla="*/ 20 w 261"/>
              <a:gd name="T83" fmla="*/ 251 h 351"/>
              <a:gd name="T84" fmla="*/ 20 w 261"/>
              <a:gd name="T85" fmla="*/ 251 h 351"/>
              <a:gd name="T86" fmla="*/ 29 w 261"/>
              <a:gd name="T87" fmla="*/ 257 h 351"/>
              <a:gd name="T88" fmla="*/ 29 w 261"/>
              <a:gd name="T89" fmla="*/ 257 h 351"/>
              <a:gd name="T90" fmla="*/ 49 w 261"/>
              <a:gd name="T91" fmla="*/ 257 h 351"/>
              <a:gd name="T92" fmla="*/ 49 w 261"/>
              <a:gd name="T93" fmla="*/ 112 h 351"/>
              <a:gd name="T94" fmla="*/ 29 w 261"/>
              <a:gd name="T95" fmla="*/ 112 h 3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261" h="351">
                <a:moveTo>
                  <a:pt x="29" y="112"/>
                </a:moveTo>
                <a:cubicBezTo>
                  <a:pt x="27" y="112"/>
                  <a:pt x="23" y="113"/>
                  <a:pt x="20" y="118"/>
                </a:cubicBezTo>
                <a:cubicBezTo>
                  <a:pt x="18" y="122"/>
                  <a:pt x="13" y="124"/>
                  <a:pt x="9" y="123"/>
                </a:cubicBezTo>
                <a:cubicBezTo>
                  <a:pt x="3" y="122"/>
                  <a:pt x="0" y="117"/>
                  <a:pt x="0" y="111"/>
                </a:cubicBezTo>
                <a:cubicBezTo>
                  <a:pt x="0" y="104"/>
                  <a:pt x="0" y="104"/>
                  <a:pt x="0" y="104"/>
                </a:cubicBezTo>
                <a:cubicBezTo>
                  <a:pt x="0" y="99"/>
                  <a:pt x="3" y="94"/>
                  <a:pt x="8" y="93"/>
                </a:cubicBezTo>
                <a:cubicBezTo>
                  <a:pt x="12" y="91"/>
                  <a:pt x="17" y="93"/>
                  <a:pt x="20" y="97"/>
                </a:cubicBezTo>
                <a:cubicBezTo>
                  <a:pt x="20" y="98"/>
                  <a:pt x="20" y="98"/>
                  <a:pt x="20" y="98"/>
                </a:cubicBezTo>
                <a:cubicBezTo>
                  <a:pt x="24" y="102"/>
                  <a:pt x="27" y="103"/>
                  <a:pt x="29" y="103"/>
                </a:cubicBezTo>
                <a:cubicBezTo>
                  <a:pt x="29" y="103"/>
                  <a:pt x="29" y="103"/>
                  <a:pt x="29" y="103"/>
                </a:cubicBezTo>
                <a:cubicBezTo>
                  <a:pt x="49" y="103"/>
                  <a:pt x="49" y="103"/>
                  <a:pt x="49" y="103"/>
                </a:cubicBezTo>
                <a:cubicBezTo>
                  <a:pt x="49" y="4"/>
                  <a:pt x="49" y="4"/>
                  <a:pt x="49" y="4"/>
                </a:cubicBezTo>
                <a:cubicBezTo>
                  <a:pt x="49" y="2"/>
                  <a:pt x="50" y="0"/>
                  <a:pt x="52" y="0"/>
                </a:cubicBezTo>
                <a:cubicBezTo>
                  <a:pt x="145" y="0"/>
                  <a:pt x="145" y="0"/>
                  <a:pt x="145" y="0"/>
                </a:cubicBezTo>
                <a:cubicBezTo>
                  <a:pt x="145" y="4"/>
                  <a:pt x="146" y="7"/>
                  <a:pt x="146" y="11"/>
                </a:cubicBezTo>
                <a:cubicBezTo>
                  <a:pt x="147" y="14"/>
                  <a:pt x="148" y="16"/>
                  <a:pt x="148" y="19"/>
                </a:cubicBezTo>
                <a:cubicBezTo>
                  <a:pt x="148" y="19"/>
                  <a:pt x="148" y="19"/>
                  <a:pt x="148" y="19"/>
                </a:cubicBezTo>
                <a:cubicBezTo>
                  <a:pt x="148" y="20"/>
                  <a:pt x="148" y="20"/>
                  <a:pt x="148" y="20"/>
                </a:cubicBezTo>
                <a:cubicBezTo>
                  <a:pt x="151" y="32"/>
                  <a:pt x="152" y="44"/>
                  <a:pt x="153" y="56"/>
                </a:cubicBezTo>
                <a:cubicBezTo>
                  <a:pt x="153" y="59"/>
                  <a:pt x="153" y="59"/>
                  <a:pt x="153" y="59"/>
                </a:cubicBezTo>
                <a:cubicBezTo>
                  <a:pt x="154" y="70"/>
                  <a:pt x="159" y="81"/>
                  <a:pt x="166" y="89"/>
                </a:cubicBezTo>
                <a:cubicBezTo>
                  <a:pt x="178" y="103"/>
                  <a:pt x="193" y="105"/>
                  <a:pt x="217" y="103"/>
                </a:cubicBezTo>
                <a:cubicBezTo>
                  <a:pt x="225" y="103"/>
                  <a:pt x="225" y="103"/>
                  <a:pt x="225" y="103"/>
                </a:cubicBezTo>
                <a:cubicBezTo>
                  <a:pt x="245" y="101"/>
                  <a:pt x="261" y="119"/>
                  <a:pt x="256" y="139"/>
                </a:cubicBezTo>
                <a:cubicBezTo>
                  <a:pt x="240" y="211"/>
                  <a:pt x="240" y="211"/>
                  <a:pt x="240" y="211"/>
                </a:cubicBezTo>
                <a:cubicBezTo>
                  <a:pt x="237" y="223"/>
                  <a:pt x="228" y="233"/>
                  <a:pt x="216" y="237"/>
                </a:cubicBezTo>
                <a:cubicBezTo>
                  <a:pt x="170" y="251"/>
                  <a:pt x="170" y="251"/>
                  <a:pt x="170" y="251"/>
                </a:cubicBezTo>
                <a:cubicBezTo>
                  <a:pt x="187" y="296"/>
                  <a:pt x="187" y="296"/>
                  <a:pt x="187" y="296"/>
                </a:cubicBezTo>
                <a:cubicBezTo>
                  <a:pt x="192" y="309"/>
                  <a:pt x="182" y="322"/>
                  <a:pt x="169" y="321"/>
                </a:cubicBezTo>
                <a:cubicBezTo>
                  <a:pt x="168" y="321"/>
                  <a:pt x="168" y="321"/>
                  <a:pt x="168" y="321"/>
                </a:cubicBezTo>
                <a:cubicBezTo>
                  <a:pt x="145" y="320"/>
                  <a:pt x="122" y="324"/>
                  <a:pt x="100" y="333"/>
                </a:cubicBezTo>
                <a:cubicBezTo>
                  <a:pt x="96" y="339"/>
                  <a:pt x="91" y="345"/>
                  <a:pt x="86" y="351"/>
                </a:cubicBezTo>
                <a:cubicBezTo>
                  <a:pt x="52" y="351"/>
                  <a:pt x="52" y="351"/>
                  <a:pt x="52" y="351"/>
                </a:cubicBezTo>
                <a:cubicBezTo>
                  <a:pt x="50" y="351"/>
                  <a:pt x="49" y="350"/>
                  <a:pt x="49" y="347"/>
                </a:cubicBezTo>
                <a:cubicBezTo>
                  <a:pt x="49" y="265"/>
                  <a:pt x="49" y="265"/>
                  <a:pt x="49" y="265"/>
                </a:cubicBezTo>
                <a:cubicBezTo>
                  <a:pt x="29" y="265"/>
                  <a:pt x="29" y="265"/>
                  <a:pt x="29" y="265"/>
                </a:cubicBezTo>
                <a:cubicBezTo>
                  <a:pt x="27" y="266"/>
                  <a:pt x="23" y="267"/>
                  <a:pt x="20" y="271"/>
                </a:cubicBezTo>
                <a:cubicBezTo>
                  <a:pt x="18" y="275"/>
                  <a:pt x="13" y="277"/>
                  <a:pt x="9" y="277"/>
                </a:cubicBezTo>
                <a:cubicBezTo>
                  <a:pt x="3" y="276"/>
                  <a:pt x="0" y="271"/>
                  <a:pt x="0" y="265"/>
                </a:cubicBezTo>
                <a:cubicBezTo>
                  <a:pt x="0" y="257"/>
                  <a:pt x="0" y="257"/>
                  <a:pt x="0" y="257"/>
                </a:cubicBezTo>
                <a:cubicBezTo>
                  <a:pt x="0" y="252"/>
                  <a:pt x="3" y="247"/>
                  <a:pt x="8" y="246"/>
                </a:cubicBezTo>
                <a:cubicBezTo>
                  <a:pt x="12" y="245"/>
                  <a:pt x="17" y="247"/>
                  <a:pt x="20" y="251"/>
                </a:cubicBezTo>
                <a:cubicBezTo>
                  <a:pt x="20" y="251"/>
                  <a:pt x="20" y="251"/>
                  <a:pt x="20" y="251"/>
                </a:cubicBezTo>
                <a:cubicBezTo>
                  <a:pt x="24" y="256"/>
                  <a:pt x="27" y="257"/>
                  <a:pt x="29" y="257"/>
                </a:cubicBezTo>
                <a:cubicBezTo>
                  <a:pt x="29" y="257"/>
                  <a:pt x="29" y="257"/>
                  <a:pt x="29" y="257"/>
                </a:cubicBezTo>
                <a:cubicBezTo>
                  <a:pt x="49" y="257"/>
                  <a:pt x="49" y="257"/>
                  <a:pt x="49" y="257"/>
                </a:cubicBezTo>
                <a:cubicBezTo>
                  <a:pt x="49" y="112"/>
                  <a:pt x="49" y="112"/>
                  <a:pt x="49" y="112"/>
                </a:cubicBezTo>
                <a:lnTo>
                  <a:pt x="29" y="112"/>
                </a:lnTo>
                <a:close/>
              </a:path>
            </a:pathLst>
          </a:custGeom>
          <a:solidFill>
            <a:srgbClr val="BA83B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defTabSz="685800"/>
            <a:endParaRPr lang="zh-CN" altLang="en-US" sz="1350">
              <a:solidFill>
                <a:prstClr val="black"/>
              </a:solidFill>
            </a:endParaRPr>
          </a:p>
        </p:txBody>
      </p:sp>
      <p:sp>
        <p:nvSpPr>
          <p:cNvPr id="121" name="Freeform 7"/>
          <p:cNvSpPr/>
          <p:nvPr/>
        </p:nvSpPr>
        <p:spPr bwMode="auto">
          <a:xfrm>
            <a:off x="1702935" y="1437297"/>
            <a:ext cx="1600194" cy="1059731"/>
          </a:xfrm>
          <a:custGeom>
            <a:avLst/>
            <a:gdLst>
              <a:gd name="T0" fmla="*/ 12 w 382"/>
              <a:gd name="T1" fmla="*/ 101 h 253"/>
              <a:gd name="T2" fmla="*/ 20 w 382"/>
              <a:gd name="T3" fmla="*/ 106 h 253"/>
              <a:gd name="T4" fmla="*/ 20 w 382"/>
              <a:gd name="T5" fmla="*/ 107 h 253"/>
              <a:gd name="T6" fmla="*/ 29 w 382"/>
              <a:gd name="T7" fmla="*/ 112 h 253"/>
              <a:gd name="T8" fmla="*/ 30 w 382"/>
              <a:gd name="T9" fmla="*/ 112 h 253"/>
              <a:gd name="T10" fmla="*/ 48 w 382"/>
              <a:gd name="T11" fmla="*/ 112 h 253"/>
              <a:gd name="T12" fmla="*/ 48 w 382"/>
              <a:gd name="T13" fmla="*/ 13 h 253"/>
              <a:gd name="T14" fmla="*/ 48 w 382"/>
              <a:gd name="T15" fmla="*/ 13 h 253"/>
              <a:gd name="T16" fmla="*/ 334 w 382"/>
              <a:gd name="T17" fmla="*/ 36 h 253"/>
              <a:gd name="T18" fmla="*/ 334 w 382"/>
              <a:gd name="T19" fmla="*/ 112 h 253"/>
              <a:gd name="T20" fmla="*/ 353 w 382"/>
              <a:gd name="T21" fmla="*/ 112 h 253"/>
              <a:gd name="T22" fmla="*/ 361 w 382"/>
              <a:gd name="T23" fmla="*/ 106 h 253"/>
              <a:gd name="T24" fmla="*/ 373 w 382"/>
              <a:gd name="T25" fmla="*/ 101 h 253"/>
              <a:gd name="T26" fmla="*/ 382 w 382"/>
              <a:gd name="T27" fmla="*/ 113 h 253"/>
              <a:gd name="T28" fmla="*/ 382 w 382"/>
              <a:gd name="T29" fmla="*/ 121 h 253"/>
              <a:gd name="T30" fmla="*/ 374 w 382"/>
              <a:gd name="T31" fmla="*/ 132 h 253"/>
              <a:gd name="T32" fmla="*/ 362 w 382"/>
              <a:gd name="T33" fmla="*/ 127 h 253"/>
              <a:gd name="T34" fmla="*/ 361 w 382"/>
              <a:gd name="T35" fmla="*/ 127 h 253"/>
              <a:gd name="T36" fmla="*/ 352 w 382"/>
              <a:gd name="T37" fmla="*/ 121 h 253"/>
              <a:gd name="T38" fmla="*/ 352 w 382"/>
              <a:gd name="T39" fmla="*/ 121 h 253"/>
              <a:gd name="T40" fmla="*/ 334 w 382"/>
              <a:gd name="T41" fmla="*/ 121 h 253"/>
              <a:gd name="T42" fmla="*/ 334 w 382"/>
              <a:gd name="T43" fmla="*/ 200 h 253"/>
              <a:gd name="T44" fmla="*/ 330 w 382"/>
              <a:gd name="T45" fmla="*/ 204 h 253"/>
              <a:gd name="T46" fmla="*/ 113 w 382"/>
              <a:gd name="T47" fmla="*/ 204 h 253"/>
              <a:gd name="T48" fmla="*/ 113 w 382"/>
              <a:gd name="T49" fmla="*/ 224 h 253"/>
              <a:gd name="T50" fmla="*/ 119 w 382"/>
              <a:gd name="T51" fmla="*/ 232 h 253"/>
              <a:gd name="T52" fmla="*/ 125 w 382"/>
              <a:gd name="T53" fmla="*/ 244 h 253"/>
              <a:gd name="T54" fmla="*/ 113 w 382"/>
              <a:gd name="T55" fmla="*/ 253 h 253"/>
              <a:gd name="T56" fmla="*/ 105 w 382"/>
              <a:gd name="T57" fmla="*/ 253 h 253"/>
              <a:gd name="T58" fmla="*/ 94 w 382"/>
              <a:gd name="T59" fmla="*/ 245 h 253"/>
              <a:gd name="T60" fmla="*/ 99 w 382"/>
              <a:gd name="T61" fmla="*/ 233 h 253"/>
              <a:gd name="T62" fmla="*/ 99 w 382"/>
              <a:gd name="T63" fmla="*/ 232 h 253"/>
              <a:gd name="T64" fmla="*/ 105 w 382"/>
              <a:gd name="T65" fmla="*/ 223 h 253"/>
              <a:gd name="T66" fmla="*/ 105 w 382"/>
              <a:gd name="T67" fmla="*/ 223 h 253"/>
              <a:gd name="T68" fmla="*/ 105 w 382"/>
              <a:gd name="T69" fmla="*/ 204 h 253"/>
              <a:gd name="T70" fmla="*/ 52 w 382"/>
              <a:gd name="T71" fmla="*/ 204 h 253"/>
              <a:gd name="T72" fmla="*/ 48 w 382"/>
              <a:gd name="T73" fmla="*/ 200 h 253"/>
              <a:gd name="T74" fmla="*/ 48 w 382"/>
              <a:gd name="T75" fmla="*/ 121 h 253"/>
              <a:gd name="T76" fmla="*/ 29 w 382"/>
              <a:gd name="T77" fmla="*/ 121 h 253"/>
              <a:gd name="T78" fmla="*/ 20 w 382"/>
              <a:gd name="T79" fmla="*/ 127 h 253"/>
              <a:gd name="T80" fmla="*/ 9 w 382"/>
              <a:gd name="T81" fmla="*/ 132 h 253"/>
              <a:gd name="T82" fmla="*/ 0 w 382"/>
              <a:gd name="T83" fmla="*/ 120 h 253"/>
              <a:gd name="T84" fmla="*/ 0 w 382"/>
              <a:gd name="T85" fmla="*/ 112 h 253"/>
              <a:gd name="T86" fmla="*/ 12 w 382"/>
              <a:gd name="T87" fmla="*/ 101 h 2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382" h="253">
                <a:moveTo>
                  <a:pt x="12" y="101"/>
                </a:moveTo>
                <a:cubicBezTo>
                  <a:pt x="15" y="102"/>
                  <a:pt x="18" y="104"/>
                  <a:pt x="20" y="106"/>
                </a:cubicBezTo>
                <a:cubicBezTo>
                  <a:pt x="20" y="107"/>
                  <a:pt x="20" y="107"/>
                  <a:pt x="20" y="107"/>
                </a:cubicBezTo>
                <a:cubicBezTo>
                  <a:pt x="24" y="111"/>
                  <a:pt x="27" y="112"/>
                  <a:pt x="29" y="112"/>
                </a:cubicBezTo>
                <a:cubicBezTo>
                  <a:pt x="30" y="112"/>
                  <a:pt x="30" y="112"/>
                  <a:pt x="30" y="112"/>
                </a:cubicBezTo>
                <a:cubicBezTo>
                  <a:pt x="48" y="112"/>
                  <a:pt x="48" y="112"/>
                  <a:pt x="48" y="112"/>
                </a:cubicBezTo>
                <a:cubicBezTo>
                  <a:pt x="48" y="13"/>
                  <a:pt x="48" y="13"/>
                  <a:pt x="48" y="13"/>
                </a:cubicBezTo>
                <a:cubicBezTo>
                  <a:pt x="48" y="13"/>
                  <a:pt x="48" y="13"/>
                  <a:pt x="48" y="13"/>
                </a:cubicBezTo>
                <a:cubicBezTo>
                  <a:pt x="134" y="0"/>
                  <a:pt x="248" y="8"/>
                  <a:pt x="334" y="36"/>
                </a:cubicBezTo>
                <a:cubicBezTo>
                  <a:pt x="334" y="112"/>
                  <a:pt x="334" y="112"/>
                  <a:pt x="334" y="112"/>
                </a:cubicBezTo>
                <a:cubicBezTo>
                  <a:pt x="353" y="112"/>
                  <a:pt x="353" y="112"/>
                  <a:pt x="353" y="112"/>
                </a:cubicBezTo>
                <a:cubicBezTo>
                  <a:pt x="355" y="112"/>
                  <a:pt x="358" y="111"/>
                  <a:pt x="361" y="106"/>
                </a:cubicBezTo>
                <a:cubicBezTo>
                  <a:pt x="364" y="102"/>
                  <a:pt x="368" y="101"/>
                  <a:pt x="373" y="101"/>
                </a:cubicBezTo>
                <a:cubicBezTo>
                  <a:pt x="378" y="102"/>
                  <a:pt x="382" y="107"/>
                  <a:pt x="382" y="113"/>
                </a:cubicBezTo>
                <a:cubicBezTo>
                  <a:pt x="382" y="121"/>
                  <a:pt x="382" y="121"/>
                  <a:pt x="382" y="121"/>
                </a:cubicBezTo>
                <a:cubicBezTo>
                  <a:pt x="382" y="126"/>
                  <a:pt x="379" y="130"/>
                  <a:pt x="374" y="132"/>
                </a:cubicBezTo>
                <a:cubicBezTo>
                  <a:pt x="369" y="133"/>
                  <a:pt x="364" y="131"/>
                  <a:pt x="362" y="127"/>
                </a:cubicBezTo>
                <a:cubicBezTo>
                  <a:pt x="361" y="127"/>
                  <a:pt x="361" y="127"/>
                  <a:pt x="361" y="127"/>
                </a:cubicBezTo>
                <a:cubicBezTo>
                  <a:pt x="358" y="122"/>
                  <a:pt x="354" y="121"/>
                  <a:pt x="352" y="121"/>
                </a:cubicBezTo>
                <a:cubicBezTo>
                  <a:pt x="352" y="121"/>
                  <a:pt x="352" y="121"/>
                  <a:pt x="352" y="121"/>
                </a:cubicBezTo>
                <a:cubicBezTo>
                  <a:pt x="334" y="121"/>
                  <a:pt x="334" y="121"/>
                  <a:pt x="334" y="121"/>
                </a:cubicBezTo>
                <a:cubicBezTo>
                  <a:pt x="334" y="200"/>
                  <a:pt x="334" y="200"/>
                  <a:pt x="334" y="200"/>
                </a:cubicBezTo>
                <a:cubicBezTo>
                  <a:pt x="334" y="202"/>
                  <a:pt x="332" y="204"/>
                  <a:pt x="330" y="204"/>
                </a:cubicBezTo>
                <a:cubicBezTo>
                  <a:pt x="113" y="204"/>
                  <a:pt x="113" y="204"/>
                  <a:pt x="113" y="204"/>
                </a:cubicBezTo>
                <a:cubicBezTo>
                  <a:pt x="113" y="224"/>
                  <a:pt x="113" y="224"/>
                  <a:pt x="113" y="224"/>
                </a:cubicBezTo>
                <a:cubicBezTo>
                  <a:pt x="114" y="226"/>
                  <a:pt x="115" y="229"/>
                  <a:pt x="119" y="232"/>
                </a:cubicBezTo>
                <a:cubicBezTo>
                  <a:pt x="123" y="235"/>
                  <a:pt x="125" y="239"/>
                  <a:pt x="125" y="244"/>
                </a:cubicBezTo>
                <a:cubicBezTo>
                  <a:pt x="124" y="249"/>
                  <a:pt x="119" y="253"/>
                  <a:pt x="113" y="253"/>
                </a:cubicBezTo>
                <a:cubicBezTo>
                  <a:pt x="105" y="253"/>
                  <a:pt x="105" y="253"/>
                  <a:pt x="105" y="253"/>
                </a:cubicBezTo>
                <a:cubicBezTo>
                  <a:pt x="100" y="253"/>
                  <a:pt x="96" y="250"/>
                  <a:pt x="94" y="245"/>
                </a:cubicBezTo>
                <a:cubicBezTo>
                  <a:pt x="93" y="240"/>
                  <a:pt x="95" y="235"/>
                  <a:pt x="99" y="233"/>
                </a:cubicBezTo>
                <a:cubicBezTo>
                  <a:pt x="99" y="232"/>
                  <a:pt x="99" y="232"/>
                  <a:pt x="99" y="232"/>
                </a:cubicBezTo>
                <a:cubicBezTo>
                  <a:pt x="104" y="229"/>
                  <a:pt x="105" y="225"/>
                  <a:pt x="105" y="223"/>
                </a:cubicBezTo>
                <a:cubicBezTo>
                  <a:pt x="105" y="223"/>
                  <a:pt x="105" y="223"/>
                  <a:pt x="105" y="223"/>
                </a:cubicBezTo>
                <a:cubicBezTo>
                  <a:pt x="105" y="204"/>
                  <a:pt x="105" y="204"/>
                  <a:pt x="105" y="204"/>
                </a:cubicBezTo>
                <a:cubicBezTo>
                  <a:pt x="52" y="204"/>
                  <a:pt x="52" y="204"/>
                  <a:pt x="52" y="204"/>
                </a:cubicBezTo>
                <a:cubicBezTo>
                  <a:pt x="49" y="204"/>
                  <a:pt x="48" y="202"/>
                  <a:pt x="48" y="200"/>
                </a:cubicBezTo>
                <a:cubicBezTo>
                  <a:pt x="48" y="121"/>
                  <a:pt x="48" y="121"/>
                  <a:pt x="48" y="121"/>
                </a:cubicBezTo>
                <a:cubicBezTo>
                  <a:pt x="29" y="121"/>
                  <a:pt x="29" y="121"/>
                  <a:pt x="29" y="121"/>
                </a:cubicBezTo>
                <a:cubicBezTo>
                  <a:pt x="27" y="121"/>
                  <a:pt x="23" y="122"/>
                  <a:pt x="20" y="127"/>
                </a:cubicBezTo>
                <a:cubicBezTo>
                  <a:pt x="18" y="131"/>
                  <a:pt x="13" y="133"/>
                  <a:pt x="9" y="132"/>
                </a:cubicBezTo>
                <a:cubicBezTo>
                  <a:pt x="3" y="131"/>
                  <a:pt x="0" y="126"/>
                  <a:pt x="0" y="120"/>
                </a:cubicBezTo>
                <a:cubicBezTo>
                  <a:pt x="0" y="112"/>
                  <a:pt x="0" y="112"/>
                  <a:pt x="0" y="112"/>
                </a:cubicBezTo>
                <a:cubicBezTo>
                  <a:pt x="0" y="106"/>
                  <a:pt x="5" y="100"/>
                  <a:pt x="12" y="101"/>
                </a:cubicBezTo>
                <a:close/>
              </a:path>
            </a:pathLst>
          </a:custGeom>
          <a:solidFill>
            <a:srgbClr val="F0662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defTabSz="685800"/>
            <a:endParaRPr lang="zh-CN" altLang="en-US" sz="1350">
              <a:solidFill>
                <a:prstClr val="black"/>
              </a:solidFill>
            </a:endParaRPr>
          </a:p>
        </p:txBody>
      </p:sp>
      <p:sp>
        <p:nvSpPr>
          <p:cNvPr id="122" name="Freeform 8"/>
          <p:cNvSpPr/>
          <p:nvPr/>
        </p:nvSpPr>
        <p:spPr bwMode="auto">
          <a:xfrm>
            <a:off x="3147703" y="1605088"/>
            <a:ext cx="959058" cy="687059"/>
          </a:xfrm>
          <a:custGeom>
            <a:avLst/>
            <a:gdLst>
              <a:gd name="T0" fmla="*/ 7 w 229"/>
              <a:gd name="T1" fmla="*/ 91 h 164"/>
              <a:gd name="T2" fmla="*/ 8 w 229"/>
              <a:gd name="T3" fmla="*/ 92 h 164"/>
              <a:gd name="T4" fmla="*/ 9 w 229"/>
              <a:gd name="T5" fmla="*/ 93 h 164"/>
              <a:gd name="T6" fmla="*/ 25 w 229"/>
              <a:gd name="T7" fmla="*/ 102 h 164"/>
              <a:gd name="T8" fmla="*/ 47 w 229"/>
              <a:gd name="T9" fmla="*/ 81 h 164"/>
              <a:gd name="T10" fmla="*/ 47 w 229"/>
              <a:gd name="T11" fmla="*/ 73 h 164"/>
              <a:gd name="T12" fmla="*/ 31 w 229"/>
              <a:gd name="T13" fmla="*/ 52 h 164"/>
              <a:gd name="T14" fmla="*/ 8 w 229"/>
              <a:gd name="T15" fmla="*/ 61 h 164"/>
              <a:gd name="T16" fmla="*/ 7 w 229"/>
              <a:gd name="T17" fmla="*/ 63 h 164"/>
              <a:gd name="T18" fmla="*/ 0 w 229"/>
              <a:gd name="T19" fmla="*/ 63 h 164"/>
              <a:gd name="T20" fmla="*/ 0 w 229"/>
              <a:gd name="T21" fmla="*/ 0 h 164"/>
              <a:gd name="T22" fmla="*/ 0 w 229"/>
              <a:gd name="T23" fmla="*/ 0 h 164"/>
              <a:gd name="T24" fmla="*/ 42 w 229"/>
              <a:gd name="T25" fmla="*/ 15 h 164"/>
              <a:gd name="T26" fmla="*/ 124 w 229"/>
              <a:gd name="T27" fmla="*/ 64 h 164"/>
              <a:gd name="T28" fmla="*/ 159 w 229"/>
              <a:gd name="T29" fmla="*/ 73 h 164"/>
              <a:gd name="T30" fmla="*/ 201 w 229"/>
              <a:gd name="T31" fmla="*/ 63 h 164"/>
              <a:gd name="T32" fmla="*/ 223 w 229"/>
              <a:gd name="T33" fmla="*/ 89 h 164"/>
              <a:gd name="T34" fmla="*/ 199 w 229"/>
              <a:gd name="T35" fmla="*/ 149 h 164"/>
              <a:gd name="T36" fmla="*/ 194 w 229"/>
              <a:gd name="T37" fmla="*/ 164 h 164"/>
              <a:gd name="T38" fmla="*/ 4 w 229"/>
              <a:gd name="T39" fmla="*/ 164 h 164"/>
              <a:gd name="T40" fmla="*/ 0 w 229"/>
              <a:gd name="T41" fmla="*/ 160 h 164"/>
              <a:gd name="T42" fmla="*/ 0 w 229"/>
              <a:gd name="T43" fmla="*/ 91 h 164"/>
              <a:gd name="T44" fmla="*/ 7 w 229"/>
              <a:gd name="T45" fmla="*/ 91 h 1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229" h="164">
                <a:moveTo>
                  <a:pt x="7" y="91"/>
                </a:moveTo>
                <a:cubicBezTo>
                  <a:pt x="7" y="91"/>
                  <a:pt x="7" y="91"/>
                  <a:pt x="8" y="92"/>
                </a:cubicBezTo>
                <a:cubicBezTo>
                  <a:pt x="9" y="93"/>
                  <a:pt x="9" y="93"/>
                  <a:pt x="9" y="93"/>
                </a:cubicBezTo>
                <a:cubicBezTo>
                  <a:pt x="12" y="98"/>
                  <a:pt x="18" y="101"/>
                  <a:pt x="25" y="102"/>
                </a:cubicBezTo>
                <a:cubicBezTo>
                  <a:pt x="37" y="103"/>
                  <a:pt x="47" y="93"/>
                  <a:pt x="47" y="81"/>
                </a:cubicBezTo>
                <a:cubicBezTo>
                  <a:pt x="47" y="73"/>
                  <a:pt x="47" y="73"/>
                  <a:pt x="47" y="73"/>
                </a:cubicBezTo>
                <a:cubicBezTo>
                  <a:pt x="47" y="63"/>
                  <a:pt x="40" y="54"/>
                  <a:pt x="31" y="52"/>
                </a:cubicBezTo>
                <a:cubicBezTo>
                  <a:pt x="22" y="50"/>
                  <a:pt x="13" y="54"/>
                  <a:pt x="8" y="61"/>
                </a:cubicBezTo>
                <a:cubicBezTo>
                  <a:pt x="8" y="62"/>
                  <a:pt x="7" y="62"/>
                  <a:pt x="7" y="63"/>
                </a:cubicBezTo>
                <a:cubicBezTo>
                  <a:pt x="0" y="63"/>
                  <a:pt x="0" y="63"/>
                  <a:pt x="0" y="63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42" y="15"/>
                  <a:pt x="42" y="15"/>
                  <a:pt x="42" y="15"/>
                </a:cubicBezTo>
                <a:cubicBezTo>
                  <a:pt x="73" y="26"/>
                  <a:pt x="101" y="43"/>
                  <a:pt x="124" y="64"/>
                </a:cubicBezTo>
                <a:cubicBezTo>
                  <a:pt x="133" y="73"/>
                  <a:pt x="146" y="76"/>
                  <a:pt x="159" y="73"/>
                </a:cubicBezTo>
                <a:cubicBezTo>
                  <a:pt x="201" y="63"/>
                  <a:pt x="201" y="63"/>
                  <a:pt x="201" y="63"/>
                </a:cubicBezTo>
                <a:cubicBezTo>
                  <a:pt x="216" y="60"/>
                  <a:pt x="229" y="75"/>
                  <a:pt x="223" y="89"/>
                </a:cubicBezTo>
                <a:cubicBezTo>
                  <a:pt x="199" y="149"/>
                  <a:pt x="199" y="149"/>
                  <a:pt x="199" y="149"/>
                </a:cubicBezTo>
                <a:cubicBezTo>
                  <a:pt x="197" y="153"/>
                  <a:pt x="195" y="159"/>
                  <a:pt x="194" y="164"/>
                </a:cubicBezTo>
                <a:cubicBezTo>
                  <a:pt x="4" y="164"/>
                  <a:pt x="4" y="164"/>
                  <a:pt x="4" y="164"/>
                </a:cubicBezTo>
                <a:cubicBezTo>
                  <a:pt x="2" y="164"/>
                  <a:pt x="0" y="162"/>
                  <a:pt x="0" y="160"/>
                </a:cubicBezTo>
                <a:cubicBezTo>
                  <a:pt x="0" y="91"/>
                  <a:pt x="0" y="91"/>
                  <a:pt x="0" y="91"/>
                </a:cubicBezTo>
                <a:lnTo>
                  <a:pt x="7" y="91"/>
                </a:lnTo>
                <a:close/>
              </a:path>
            </a:pathLst>
          </a:custGeom>
          <a:solidFill>
            <a:srgbClr val="C6141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defTabSz="685800"/>
            <a:endParaRPr lang="zh-CN" altLang="en-US" sz="1350">
              <a:solidFill>
                <a:prstClr val="black"/>
              </a:solidFill>
            </a:endParaRPr>
          </a:p>
        </p:txBody>
      </p:sp>
      <p:sp>
        <p:nvSpPr>
          <p:cNvPr id="123" name="Oval 9"/>
          <p:cNvSpPr>
            <a:spLocks noChangeArrowheads="1"/>
          </p:cNvSpPr>
          <p:nvPr/>
        </p:nvSpPr>
        <p:spPr bwMode="auto">
          <a:xfrm>
            <a:off x="3739386" y="2497028"/>
            <a:ext cx="86545" cy="185453"/>
          </a:xfrm>
          <a:prstGeom prst="ellipse">
            <a:avLst/>
          </a:pr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defTabSz="685800"/>
            <a:endParaRPr lang="zh-CN" altLang="en-US" sz="1350">
              <a:solidFill>
                <a:prstClr val="black"/>
              </a:solidFill>
            </a:endParaRPr>
          </a:p>
        </p:txBody>
      </p:sp>
      <p:sp>
        <p:nvSpPr>
          <p:cNvPr id="124" name="Freeform 10"/>
          <p:cNvSpPr/>
          <p:nvPr/>
        </p:nvSpPr>
        <p:spPr bwMode="auto">
          <a:xfrm>
            <a:off x="2130361" y="1608620"/>
            <a:ext cx="775371" cy="151895"/>
          </a:xfrm>
          <a:custGeom>
            <a:avLst/>
            <a:gdLst>
              <a:gd name="T0" fmla="*/ 176 w 185"/>
              <a:gd name="T1" fmla="*/ 36 h 36"/>
              <a:gd name="T2" fmla="*/ 174 w 185"/>
              <a:gd name="T3" fmla="*/ 36 h 36"/>
              <a:gd name="T4" fmla="*/ 8 w 185"/>
              <a:gd name="T5" fmla="*/ 20 h 36"/>
              <a:gd name="T6" fmla="*/ 0 w 185"/>
              <a:gd name="T7" fmla="*/ 13 h 36"/>
              <a:gd name="T8" fmla="*/ 7 w 185"/>
              <a:gd name="T9" fmla="*/ 4 h 36"/>
              <a:gd name="T10" fmla="*/ 177 w 185"/>
              <a:gd name="T11" fmla="*/ 20 h 36"/>
              <a:gd name="T12" fmla="*/ 184 w 185"/>
              <a:gd name="T13" fmla="*/ 29 h 36"/>
              <a:gd name="T14" fmla="*/ 176 w 185"/>
              <a:gd name="T15" fmla="*/ 36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85" h="36">
                <a:moveTo>
                  <a:pt x="176" y="36"/>
                </a:moveTo>
                <a:cubicBezTo>
                  <a:pt x="175" y="36"/>
                  <a:pt x="175" y="36"/>
                  <a:pt x="174" y="36"/>
                </a:cubicBezTo>
                <a:cubicBezTo>
                  <a:pt x="88" y="16"/>
                  <a:pt x="9" y="20"/>
                  <a:pt x="8" y="20"/>
                </a:cubicBezTo>
                <a:cubicBezTo>
                  <a:pt x="4" y="20"/>
                  <a:pt x="0" y="17"/>
                  <a:pt x="0" y="13"/>
                </a:cubicBezTo>
                <a:cubicBezTo>
                  <a:pt x="0" y="8"/>
                  <a:pt x="3" y="4"/>
                  <a:pt x="7" y="4"/>
                </a:cubicBezTo>
                <a:cubicBezTo>
                  <a:pt x="11" y="4"/>
                  <a:pt x="89" y="0"/>
                  <a:pt x="177" y="20"/>
                </a:cubicBezTo>
                <a:cubicBezTo>
                  <a:pt x="182" y="21"/>
                  <a:pt x="185" y="25"/>
                  <a:pt x="184" y="29"/>
                </a:cubicBezTo>
                <a:cubicBezTo>
                  <a:pt x="183" y="33"/>
                  <a:pt x="179" y="36"/>
                  <a:pt x="176" y="36"/>
                </a:cubicBez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defTabSz="685800"/>
            <a:endParaRPr lang="zh-CN" altLang="en-US" sz="1350">
              <a:solidFill>
                <a:prstClr val="black"/>
              </a:solidFill>
            </a:endParaRPr>
          </a:p>
        </p:txBody>
      </p:sp>
      <p:sp>
        <p:nvSpPr>
          <p:cNvPr id="125" name="Freeform 11"/>
          <p:cNvSpPr/>
          <p:nvPr/>
        </p:nvSpPr>
        <p:spPr bwMode="auto">
          <a:xfrm>
            <a:off x="1134213" y="3858784"/>
            <a:ext cx="2529226" cy="381503"/>
          </a:xfrm>
          <a:custGeom>
            <a:avLst/>
            <a:gdLst>
              <a:gd name="T0" fmla="*/ 73 w 604"/>
              <a:gd name="T1" fmla="*/ 0 h 91"/>
              <a:gd name="T2" fmla="*/ 73 w 604"/>
              <a:gd name="T3" fmla="*/ 7 h 91"/>
              <a:gd name="T4" fmla="*/ 71 w 604"/>
              <a:gd name="T5" fmla="*/ 9 h 91"/>
              <a:gd name="T6" fmla="*/ 71 w 604"/>
              <a:gd name="T7" fmla="*/ 9 h 91"/>
              <a:gd name="T8" fmla="*/ 62 w 604"/>
              <a:gd name="T9" fmla="*/ 26 h 91"/>
              <a:gd name="T10" fmla="*/ 83 w 604"/>
              <a:gd name="T11" fmla="*/ 47 h 91"/>
              <a:gd name="T12" fmla="*/ 91 w 604"/>
              <a:gd name="T13" fmla="*/ 47 h 91"/>
              <a:gd name="T14" fmla="*/ 112 w 604"/>
              <a:gd name="T15" fmla="*/ 26 h 91"/>
              <a:gd name="T16" fmla="*/ 103 w 604"/>
              <a:gd name="T17" fmla="*/ 9 h 91"/>
              <a:gd name="T18" fmla="*/ 101 w 604"/>
              <a:gd name="T19" fmla="*/ 7 h 91"/>
              <a:gd name="T20" fmla="*/ 101 w 604"/>
              <a:gd name="T21" fmla="*/ 0 h 91"/>
              <a:gd name="T22" fmla="*/ 498 w 604"/>
              <a:gd name="T23" fmla="*/ 0 h 91"/>
              <a:gd name="T24" fmla="*/ 498 w 604"/>
              <a:gd name="T25" fmla="*/ 7 h 91"/>
              <a:gd name="T26" fmla="*/ 496 w 604"/>
              <a:gd name="T27" fmla="*/ 9 h 91"/>
              <a:gd name="T28" fmla="*/ 496 w 604"/>
              <a:gd name="T29" fmla="*/ 9 h 91"/>
              <a:gd name="T30" fmla="*/ 486 w 604"/>
              <a:gd name="T31" fmla="*/ 26 h 91"/>
              <a:gd name="T32" fmla="*/ 507 w 604"/>
              <a:gd name="T33" fmla="*/ 47 h 91"/>
              <a:gd name="T34" fmla="*/ 516 w 604"/>
              <a:gd name="T35" fmla="*/ 47 h 91"/>
              <a:gd name="T36" fmla="*/ 537 w 604"/>
              <a:gd name="T37" fmla="*/ 26 h 91"/>
              <a:gd name="T38" fmla="*/ 527 w 604"/>
              <a:gd name="T39" fmla="*/ 9 h 91"/>
              <a:gd name="T40" fmla="*/ 526 w 604"/>
              <a:gd name="T41" fmla="*/ 7 h 91"/>
              <a:gd name="T42" fmla="*/ 526 w 604"/>
              <a:gd name="T43" fmla="*/ 0 h 91"/>
              <a:gd name="T44" fmla="*/ 604 w 604"/>
              <a:gd name="T45" fmla="*/ 0 h 91"/>
              <a:gd name="T46" fmla="*/ 598 w 604"/>
              <a:gd name="T47" fmla="*/ 5 h 91"/>
              <a:gd name="T48" fmla="*/ 584 w 604"/>
              <a:gd name="T49" fmla="*/ 50 h 91"/>
              <a:gd name="T50" fmla="*/ 591 w 604"/>
              <a:gd name="T51" fmla="*/ 72 h 91"/>
              <a:gd name="T52" fmla="*/ 576 w 604"/>
              <a:gd name="T53" fmla="*/ 91 h 91"/>
              <a:gd name="T54" fmla="*/ 483 w 604"/>
              <a:gd name="T55" fmla="*/ 91 h 91"/>
              <a:gd name="T56" fmla="*/ 463 w 604"/>
              <a:gd name="T57" fmla="*/ 79 h 91"/>
              <a:gd name="T58" fmla="*/ 452 w 604"/>
              <a:gd name="T59" fmla="*/ 62 h 91"/>
              <a:gd name="T60" fmla="*/ 442 w 604"/>
              <a:gd name="T61" fmla="*/ 57 h 91"/>
              <a:gd name="T62" fmla="*/ 440 w 604"/>
              <a:gd name="T63" fmla="*/ 57 h 91"/>
              <a:gd name="T64" fmla="*/ 160 w 604"/>
              <a:gd name="T65" fmla="*/ 49 h 91"/>
              <a:gd name="T66" fmla="*/ 158 w 604"/>
              <a:gd name="T67" fmla="*/ 49 h 91"/>
              <a:gd name="T68" fmla="*/ 126 w 604"/>
              <a:gd name="T69" fmla="*/ 64 h 91"/>
              <a:gd name="T70" fmla="*/ 123 w 604"/>
              <a:gd name="T71" fmla="*/ 71 h 91"/>
              <a:gd name="T72" fmla="*/ 91 w 604"/>
              <a:gd name="T73" fmla="*/ 91 h 91"/>
              <a:gd name="T74" fmla="*/ 32 w 604"/>
              <a:gd name="T75" fmla="*/ 91 h 91"/>
              <a:gd name="T76" fmla="*/ 4 w 604"/>
              <a:gd name="T77" fmla="*/ 65 h 91"/>
              <a:gd name="T78" fmla="*/ 0 w 604"/>
              <a:gd name="T79" fmla="*/ 0 h 91"/>
              <a:gd name="T80" fmla="*/ 73 w 604"/>
              <a:gd name="T81" fmla="*/ 0 h 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604" h="91">
                <a:moveTo>
                  <a:pt x="73" y="0"/>
                </a:moveTo>
                <a:cubicBezTo>
                  <a:pt x="73" y="7"/>
                  <a:pt x="73" y="7"/>
                  <a:pt x="73" y="7"/>
                </a:cubicBezTo>
                <a:cubicBezTo>
                  <a:pt x="73" y="7"/>
                  <a:pt x="72" y="8"/>
                  <a:pt x="71" y="9"/>
                </a:cubicBezTo>
                <a:cubicBezTo>
                  <a:pt x="71" y="9"/>
                  <a:pt x="71" y="9"/>
                  <a:pt x="71" y="9"/>
                </a:cubicBezTo>
                <a:cubicBezTo>
                  <a:pt x="65" y="13"/>
                  <a:pt x="62" y="19"/>
                  <a:pt x="62" y="26"/>
                </a:cubicBezTo>
                <a:cubicBezTo>
                  <a:pt x="62" y="38"/>
                  <a:pt x="71" y="47"/>
                  <a:pt x="83" y="47"/>
                </a:cubicBezTo>
                <a:cubicBezTo>
                  <a:pt x="91" y="47"/>
                  <a:pt x="91" y="47"/>
                  <a:pt x="91" y="47"/>
                </a:cubicBezTo>
                <a:cubicBezTo>
                  <a:pt x="103" y="47"/>
                  <a:pt x="112" y="38"/>
                  <a:pt x="112" y="26"/>
                </a:cubicBezTo>
                <a:cubicBezTo>
                  <a:pt x="112" y="19"/>
                  <a:pt x="109" y="13"/>
                  <a:pt x="103" y="9"/>
                </a:cubicBezTo>
                <a:cubicBezTo>
                  <a:pt x="102" y="8"/>
                  <a:pt x="101" y="7"/>
                  <a:pt x="101" y="7"/>
                </a:cubicBezTo>
                <a:cubicBezTo>
                  <a:pt x="101" y="0"/>
                  <a:pt x="101" y="0"/>
                  <a:pt x="101" y="0"/>
                </a:cubicBezTo>
                <a:cubicBezTo>
                  <a:pt x="498" y="0"/>
                  <a:pt x="498" y="0"/>
                  <a:pt x="498" y="0"/>
                </a:cubicBezTo>
                <a:cubicBezTo>
                  <a:pt x="498" y="7"/>
                  <a:pt x="498" y="7"/>
                  <a:pt x="498" y="7"/>
                </a:cubicBezTo>
                <a:cubicBezTo>
                  <a:pt x="498" y="7"/>
                  <a:pt x="497" y="8"/>
                  <a:pt x="496" y="9"/>
                </a:cubicBezTo>
                <a:cubicBezTo>
                  <a:pt x="496" y="9"/>
                  <a:pt x="496" y="9"/>
                  <a:pt x="496" y="9"/>
                </a:cubicBezTo>
                <a:cubicBezTo>
                  <a:pt x="490" y="13"/>
                  <a:pt x="486" y="19"/>
                  <a:pt x="486" y="26"/>
                </a:cubicBezTo>
                <a:cubicBezTo>
                  <a:pt x="486" y="38"/>
                  <a:pt x="496" y="47"/>
                  <a:pt x="507" y="47"/>
                </a:cubicBezTo>
                <a:cubicBezTo>
                  <a:pt x="516" y="47"/>
                  <a:pt x="516" y="47"/>
                  <a:pt x="516" y="47"/>
                </a:cubicBezTo>
                <a:cubicBezTo>
                  <a:pt x="528" y="47"/>
                  <a:pt x="537" y="38"/>
                  <a:pt x="537" y="26"/>
                </a:cubicBezTo>
                <a:cubicBezTo>
                  <a:pt x="537" y="19"/>
                  <a:pt x="533" y="13"/>
                  <a:pt x="527" y="9"/>
                </a:cubicBezTo>
                <a:cubicBezTo>
                  <a:pt x="526" y="8"/>
                  <a:pt x="526" y="7"/>
                  <a:pt x="526" y="7"/>
                </a:cubicBezTo>
                <a:cubicBezTo>
                  <a:pt x="526" y="0"/>
                  <a:pt x="526" y="0"/>
                  <a:pt x="526" y="0"/>
                </a:cubicBezTo>
                <a:cubicBezTo>
                  <a:pt x="604" y="0"/>
                  <a:pt x="604" y="0"/>
                  <a:pt x="604" y="0"/>
                </a:cubicBezTo>
                <a:cubicBezTo>
                  <a:pt x="602" y="2"/>
                  <a:pt x="600" y="3"/>
                  <a:pt x="598" y="5"/>
                </a:cubicBezTo>
                <a:cubicBezTo>
                  <a:pt x="585" y="16"/>
                  <a:pt x="580" y="33"/>
                  <a:pt x="584" y="50"/>
                </a:cubicBezTo>
                <a:cubicBezTo>
                  <a:pt x="591" y="72"/>
                  <a:pt x="591" y="72"/>
                  <a:pt x="591" y="72"/>
                </a:cubicBezTo>
                <a:cubicBezTo>
                  <a:pt x="593" y="81"/>
                  <a:pt x="586" y="91"/>
                  <a:pt x="576" y="91"/>
                </a:cubicBezTo>
                <a:cubicBezTo>
                  <a:pt x="483" y="91"/>
                  <a:pt x="483" y="91"/>
                  <a:pt x="483" y="91"/>
                </a:cubicBezTo>
                <a:cubicBezTo>
                  <a:pt x="475" y="91"/>
                  <a:pt x="467" y="87"/>
                  <a:pt x="463" y="79"/>
                </a:cubicBezTo>
                <a:cubicBezTo>
                  <a:pt x="452" y="62"/>
                  <a:pt x="452" y="62"/>
                  <a:pt x="452" y="62"/>
                </a:cubicBezTo>
                <a:cubicBezTo>
                  <a:pt x="450" y="58"/>
                  <a:pt x="446" y="56"/>
                  <a:pt x="442" y="57"/>
                </a:cubicBezTo>
                <a:cubicBezTo>
                  <a:pt x="440" y="57"/>
                  <a:pt x="440" y="57"/>
                  <a:pt x="440" y="57"/>
                </a:cubicBezTo>
                <a:cubicBezTo>
                  <a:pt x="363" y="73"/>
                  <a:pt x="237" y="70"/>
                  <a:pt x="160" y="49"/>
                </a:cubicBezTo>
                <a:cubicBezTo>
                  <a:pt x="158" y="49"/>
                  <a:pt x="158" y="49"/>
                  <a:pt x="158" y="49"/>
                </a:cubicBezTo>
                <a:cubicBezTo>
                  <a:pt x="145" y="45"/>
                  <a:pt x="132" y="52"/>
                  <a:pt x="126" y="64"/>
                </a:cubicBezTo>
                <a:cubicBezTo>
                  <a:pt x="123" y="71"/>
                  <a:pt x="123" y="71"/>
                  <a:pt x="123" y="71"/>
                </a:cubicBezTo>
                <a:cubicBezTo>
                  <a:pt x="117" y="83"/>
                  <a:pt x="105" y="91"/>
                  <a:pt x="91" y="91"/>
                </a:cubicBezTo>
                <a:cubicBezTo>
                  <a:pt x="32" y="91"/>
                  <a:pt x="32" y="91"/>
                  <a:pt x="32" y="91"/>
                </a:cubicBezTo>
                <a:cubicBezTo>
                  <a:pt x="17" y="91"/>
                  <a:pt x="5" y="79"/>
                  <a:pt x="4" y="65"/>
                </a:cubicBezTo>
                <a:cubicBezTo>
                  <a:pt x="0" y="0"/>
                  <a:pt x="0" y="0"/>
                  <a:pt x="0" y="0"/>
                </a:cubicBezTo>
                <a:lnTo>
                  <a:pt x="73" y="0"/>
                </a:lnTo>
                <a:close/>
              </a:path>
            </a:pathLst>
          </a:custGeom>
          <a:solidFill>
            <a:srgbClr val="3FACD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defTabSz="685800"/>
            <a:endParaRPr lang="zh-CN" altLang="en-US" sz="1350">
              <a:solidFill>
                <a:prstClr val="black"/>
              </a:solidFill>
            </a:endParaRPr>
          </a:p>
        </p:txBody>
      </p:sp>
      <p:sp>
        <p:nvSpPr>
          <p:cNvPr id="126" name="Freeform 12"/>
          <p:cNvSpPr/>
          <p:nvPr/>
        </p:nvSpPr>
        <p:spPr bwMode="auto">
          <a:xfrm>
            <a:off x="1376185" y="2338068"/>
            <a:ext cx="1047368" cy="711786"/>
          </a:xfrm>
          <a:custGeom>
            <a:avLst/>
            <a:gdLst>
              <a:gd name="T0" fmla="*/ 173 w 250"/>
              <a:gd name="T1" fmla="*/ 0 h 170"/>
              <a:gd name="T2" fmla="*/ 173 w 250"/>
              <a:gd name="T3" fmla="*/ 7 h 170"/>
              <a:gd name="T4" fmla="*/ 172 w 250"/>
              <a:gd name="T5" fmla="*/ 9 h 170"/>
              <a:gd name="T6" fmla="*/ 171 w 250"/>
              <a:gd name="T7" fmla="*/ 9 h 170"/>
              <a:gd name="T8" fmla="*/ 162 w 250"/>
              <a:gd name="T9" fmla="*/ 25 h 170"/>
              <a:gd name="T10" fmla="*/ 183 w 250"/>
              <a:gd name="T11" fmla="*/ 48 h 170"/>
              <a:gd name="T12" fmla="*/ 191 w 250"/>
              <a:gd name="T13" fmla="*/ 48 h 170"/>
              <a:gd name="T14" fmla="*/ 212 w 250"/>
              <a:gd name="T15" fmla="*/ 32 h 170"/>
              <a:gd name="T16" fmla="*/ 203 w 250"/>
              <a:gd name="T17" fmla="*/ 9 h 170"/>
              <a:gd name="T18" fmla="*/ 201 w 250"/>
              <a:gd name="T19" fmla="*/ 8 h 170"/>
              <a:gd name="T20" fmla="*/ 201 w 250"/>
              <a:gd name="T21" fmla="*/ 0 h 170"/>
              <a:gd name="T22" fmla="*/ 246 w 250"/>
              <a:gd name="T23" fmla="*/ 0 h 170"/>
              <a:gd name="T24" fmla="*/ 250 w 250"/>
              <a:gd name="T25" fmla="*/ 4 h 170"/>
              <a:gd name="T26" fmla="*/ 250 w 250"/>
              <a:gd name="T27" fmla="*/ 166 h 170"/>
              <a:gd name="T28" fmla="*/ 246 w 250"/>
              <a:gd name="T29" fmla="*/ 170 h 170"/>
              <a:gd name="T30" fmla="*/ 4 w 250"/>
              <a:gd name="T31" fmla="*/ 170 h 170"/>
              <a:gd name="T32" fmla="*/ 0 w 250"/>
              <a:gd name="T33" fmla="*/ 166 h 170"/>
              <a:gd name="T34" fmla="*/ 0 w 250"/>
              <a:gd name="T35" fmla="*/ 4 h 170"/>
              <a:gd name="T36" fmla="*/ 4 w 250"/>
              <a:gd name="T37" fmla="*/ 0 h 170"/>
              <a:gd name="T38" fmla="*/ 173 w 250"/>
              <a:gd name="T39" fmla="*/ 0 h 1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50" h="170">
                <a:moveTo>
                  <a:pt x="173" y="0"/>
                </a:moveTo>
                <a:cubicBezTo>
                  <a:pt x="173" y="7"/>
                  <a:pt x="173" y="7"/>
                  <a:pt x="173" y="7"/>
                </a:cubicBezTo>
                <a:cubicBezTo>
                  <a:pt x="173" y="8"/>
                  <a:pt x="173" y="8"/>
                  <a:pt x="172" y="9"/>
                </a:cubicBezTo>
                <a:cubicBezTo>
                  <a:pt x="171" y="9"/>
                  <a:pt x="171" y="9"/>
                  <a:pt x="171" y="9"/>
                </a:cubicBezTo>
                <a:cubicBezTo>
                  <a:pt x="166" y="13"/>
                  <a:pt x="162" y="19"/>
                  <a:pt x="162" y="25"/>
                </a:cubicBezTo>
                <a:cubicBezTo>
                  <a:pt x="161" y="38"/>
                  <a:pt x="171" y="48"/>
                  <a:pt x="183" y="48"/>
                </a:cubicBezTo>
                <a:cubicBezTo>
                  <a:pt x="191" y="48"/>
                  <a:pt x="191" y="48"/>
                  <a:pt x="191" y="48"/>
                </a:cubicBezTo>
                <a:cubicBezTo>
                  <a:pt x="201" y="48"/>
                  <a:pt x="210" y="41"/>
                  <a:pt x="212" y="32"/>
                </a:cubicBezTo>
                <a:cubicBezTo>
                  <a:pt x="214" y="23"/>
                  <a:pt x="210" y="14"/>
                  <a:pt x="203" y="9"/>
                </a:cubicBezTo>
                <a:cubicBezTo>
                  <a:pt x="202" y="8"/>
                  <a:pt x="201" y="8"/>
                  <a:pt x="201" y="8"/>
                </a:cubicBezTo>
                <a:cubicBezTo>
                  <a:pt x="201" y="0"/>
                  <a:pt x="201" y="0"/>
                  <a:pt x="201" y="0"/>
                </a:cubicBezTo>
                <a:cubicBezTo>
                  <a:pt x="246" y="0"/>
                  <a:pt x="246" y="0"/>
                  <a:pt x="246" y="0"/>
                </a:cubicBezTo>
                <a:cubicBezTo>
                  <a:pt x="248" y="0"/>
                  <a:pt x="250" y="2"/>
                  <a:pt x="250" y="4"/>
                </a:cubicBezTo>
                <a:cubicBezTo>
                  <a:pt x="250" y="166"/>
                  <a:pt x="250" y="166"/>
                  <a:pt x="250" y="166"/>
                </a:cubicBezTo>
                <a:cubicBezTo>
                  <a:pt x="250" y="168"/>
                  <a:pt x="248" y="170"/>
                  <a:pt x="246" y="170"/>
                </a:cubicBezTo>
                <a:cubicBezTo>
                  <a:pt x="4" y="170"/>
                  <a:pt x="4" y="170"/>
                  <a:pt x="4" y="170"/>
                </a:cubicBezTo>
                <a:cubicBezTo>
                  <a:pt x="2" y="170"/>
                  <a:pt x="0" y="168"/>
                  <a:pt x="0" y="166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lnTo>
                  <a:pt x="173" y="0"/>
                </a:lnTo>
                <a:close/>
              </a:path>
            </a:pathLst>
          </a:custGeom>
          <a:solidFill>
            <a:srgbClr val="FFB82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defTabSz="685800"/>
            <a:endParaRPr lang="zh-CN" altLang="en-US" sz="1350">
              <a:solidFill>
                <a:prstClr val="black"/>
              </a:solidFill>
            </a:endParaRPr>
          </a:p>
        </p:txBody>
      </p:sp>
      <p:sp>
        <p:nvSpPr>
          <p:cNvPr id="127" name="Freeform 13"/>
          <p:cNvSpPr/>
          <p:nvPr/>
        </p:nvSpPr>
        <p:spPr bwMode="auto">
          <a:xfrm>
            <a:off x="789800" y="1500881"/>
            <a:ext cx="1065030" cy="996148"/>
          </a:xfrm>
          <a:custGeom>
            <a:avLst/>
            <a:gdLst>
              <a:gd name="T0" fmla="*/ 20 w 254"/>
              <a:gd name="T1" fmla="*/ 60 h 238"/>
              <a:gd name="T2" fmla="*/ 64 w 254"/>
              <a:gd name="T3" fmla="*/ 93 h 238"/>
              <a:gd name="T4" fmla="*/ 93 w 254"/>
              <a:gd name="T5" fmla="*/ 88 h 238"/>
              <a:gd name="T6" fmla="*/ 138 w 254"/>
              <a:gd name="T7" fmla="*/ 49 h 238"/>
              <a:gd name="T8" fmla="*/ 139 w 254"/>
              <a:gd name="T9" fmla="*/ 48 h 238"/>
              <a:gd name="T10" fmla="*/ 254 w 254"/>
              <a:gd name="T11" fmla="*/ 0 h 238"/>
              <a:gd name="T12" fmla="*/ 254 w 254"/>
              <a:gd name="T13" fmla="*/ 88 h 238"/>
              <a:gd name="T14" fmla="*/ 248 w 254"/>
              <a:gd name="T15" fmla="*/ 88 h 238"/>
              <a:gd name="T16" fmla="*/ 246 w 254"/>
              <a:gd name="T17" fmla="*/ 86 h 238"/>
              <a:gd name="T18" fmla="*/ 246 w 254"/>
              <a:gd name="T19" fmla="*/ 85 h 238"/>
              <a:gd name="T20" fmla="*/ 230 w 254"/>
              <a:gd name="T21" fmla="*/ 76 h 238"/>
              <a:gd name="T22" fmla="*/ 208 w 254"/>
              <a:gd name="T23" fmla="*/ 97 h 238"/>
              <a:gd name="T24" fmla="*/ 208 w 254"/>
              <a:gd name="T25" fmla="*/ 105 h 238"/>
              <a:gd name="T26" fmla="*/ 224 w 254"/>
              <a:gd name="T27" fmla="*/ 126 h 238"/>
              <a:gd name="T28" fmla="*/ 246 w 254"/>
              <a:gd name="T29" fmla="*/ 117 h 238"/>
              <a:gd name="T30" fmla="*/ 248 w 254"/>
              <a:gd name="T31" fmla="*/ 116 h 238"/>
              <a:gd name="T32" fmla="*/ 254 w 254"/>
              <a:gd name="T33" fmla="*/ 116 h 238"/>
              <a:gd name="T34" fmla="*/ 254 w 254"/>
              <a:gd name="T35" fmla="*/ 185 h 238"/>
              <a:gd name="T36" fmla="*/ 250 w 254"/>
              <a:gd name="T37" fmla="*/ 189 h 238"/>
              <a:gd name="T38" fmla="*/ 92 w 254"/>
              <a:gd name="T39" fmla="*/ 189 h 238"/>
              <a:gd name="T40" fmla="*/ 92 w 254"/>
              <a:gd name="T41" fmla="*/ 209 h 238"/>
              <a:gd name="T42" fmla="*/ 98 w 254"/>
              <a:gd name="T43" fmla="*/ 217 h 238"/>
              <a:gd name="T44" fmla="*/ 103 w 254"/>
              <a:gd name="T45" fmla="*/ 229 h 238"/>
              <a:gd name="T46" fmla="*/ 92 w 254"/>
              <a:gd name="T47" fmla="*/ 238 h 238"/>
              <a:gd name="T48" fmla="*/ 84 w 254"/>
              <a:gd name="T49" fmla="*/ 238 h 238"/>
              <a:gd name="T50" fmla="*/ 73 w 254"/>
              <a:gd name="T51" fmla="*/ 230 h 238"/>
              <a:gd name="T52" fmla="*/ 77 w 254"/>
              <a:gd name="T53" fmla="*/ 218 h 238"/>
              <a:gd name="T54" fmla="*/ 78 w 254"/>
              <a:gd name="T55" fmla="*/ 217 h 238"/>
              <a:gd name="T56" fmla="*/ 84 w 254"/>
              <a:gd name="T57" fmla="*/ 208 h 238"/>
              <a:gd name="T58" fmla="*/ 84 w 254"/>
              <a:gd name="T59" fmla="*/ 208 h 238"/>
              <a:gd name="T60" fmla="*/ 84 w 254"/>
              <a:gd name="T61" fmla="*/ 189 h 238"/>
              <a:gd name="T62" fmla="*/ 28 w 254"/>
              <a:gd name="T63" fmla="*/ 189 h 238"/>
              <a:gd name="T64" fmla="*/ 30 w 254"/>
              <a:gd name="T65" fmla="*/ 185 h 238"/>
              <a:gd name="T66" fmla="*/ 30 w 254"/>
              <a:gd name="T67" fmla="*/ 184 h 238"/>
              <a:gd name="T68" fmla="*/ 45 w 254"/>
              <a:gd name="T69" fmla="*/ 152 h 238"/>
              <a:gd name="T70" fmla="*/ 40 w 254"/>
              <a:gd name="T71" fmla="*/ 126 h 238"/>
              <a:gd name="T72" fmla="*/ 1 w 254"/>
              <a:gd name="T73" fmla="*/ 67 h 238"/>
              <a:gd name="T74" fmla="*/ 20 w 254"/>
              <a:gd name="T75" fmla="*/ 60 h 2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54" h="238">
                <a:moveTo>
                  <a:pt x="20" y="60"/>
                </a:moveTo>
                <a:cubicBezTo>
                  <a:pt x="32" y="76"/>
                  <a:pt x="49" y="87"/>
                  <a:pt x="64" y="93"/>
                </a:cubicBezTo>
                <a:cubicBezTo>
                  <a:pt x="74" y="98"/>
                  <a:pt x="85" y="95"/>
                  <a:pt x="93" y="88"/>
                </a:cubicBezTo>
                <a:cubicBezTo>
                  <a:pt x="106" y="73"/>
                  <a:pt x="122" y="61"/>
                  <a:pt x="138" y="49"/>
                </a:cubicBezTo>
                <a:cubicBezTo>
                  <a:pt x="139" y="48"/>
                  <a:pt x="139" y="48"/>
                  <a:pt x="139" y="48"/>
                </a:cubicBezTo>
                <a:cubicBezTo>
                  <a:pt x="174" y="24"/>
                  <a:pt x="213" y="8"/>
                  <a:pt x="254" y="0"/>
                </a:cubicBezTo>
                <a:cubicBezTo>
                  <a:pt x="254" y="88"/>
                  <a:pt x="254" y="88"/>
                  <a:pt x="254" y="88"/>
                </a:cubicBezTo>
                <a:cubicBezTo>
                  <a:pt x="248" y="88"/>
                  <a:pt x="248" y="88"/>
                  <a:pt x="248" y="88"/>
                </a:cubicBezTo>
                <a:cubicBezTo>
                  <a:pt x="248" y="88"/>
                  <a:pt x="247" y="87"/>
                  <a:pt x="246" y="86"/>
                </a:cubicBezTo>
                <a:cubicBezTo>
                  <a:pt x="246" y="85"/>
                  <a:pt x="246" y="85"/>
                  <a:pt x="246" y="85"/>
                </a:cubicBezTo>
                <a:cubicBezTo>
                  <a:pt x="242" y="80"/>
                  <a:pt x="236" y="77"/>
                  <a:pt x="230" y="76"/>
                </a:cubicBezTo>
                <a:cubicBezTo>
                  <a:pt x="218" y="76"/>
                  <a:pt x="208" y="85"/>
                  <a:pt x="208" y="97"/>
                </a:cubicBezTo>
                <a:cubicBezTo>
                  <a:pt x="208" y="105"/>
                  <a:pt x="208" y="105"/>
                  <a:pt x="208" y="105"/>
                </a:cubicBezTo>
                <a:cubicBezTo>
                  <a:pt x="208" y="115"/>
                  <a:pt x="214" y="124"/>
                  <a:pt x="224" y="126"/>
                </a:cubicBezTo>
                <a:cubicBezTo>
                  <a:pt x="233" y="128"/>
                  <a:pt x="241" y="125"/>
                  <a:pt x="246" y="117"/>
                </a:cubicBezTo>
                <a:cubicBezTo>
                  <a:pt x="247" y="116"/>
                  <a:pt x="248" y="116"/>
                  <a:pt x="248" y="116"/>
                </a:cubicBezTo>
                <a:cubicBezTo>
                  <a:pt x="254" y="116"/>
                  <a:pt x="254" y="116"/>
                  <a:pt x="254" y="116"/>
                </a:cubicBezTo>
                <a:cubicBezTo>
                  <a:pt x="254" y="185"/>
                  <a:pt x="254" y="185"/>
                  <a:pt x="254" y="185"/>
                </a:cubicBezTo>
                <a:cubicBezTo>
                  <a:pt x="254" y="187"/>
                  <a:pt x="253" y="189"/>
                  <a:pt x="250" y="189"/>
                </a:cubicBezTo>
                <a:cubicBezTo>
                  <a:pt x="92" y="189"/>
                  <a:pt x="92" y="189"/>
                  <a:pt x="92" y="189"/>
                </a:cubicBezTo>
                <a:cubicBezTo>
                  <a:pt x="92" y="209"/>
                  <a:pt x="92" y="209"/>
                  <a:pt x="92" y="209"/>
                </a:cubicBezTo>
                <a:cubicBezTo>
                  <a:pt x="92" y="211"/>
                  <a:pt x="94" y="214"/>
                  <a:pt x="98" y="217"/>
                </a:cubicBezTo>
                <a:cubicBezTo>
                  <a:pt x="102" y="220"/>
                  <a:pt x="104" y="224"/>
                  <a:pt x="103" y="229"/>
                </a:cubicBezTo>
                <a:cubicBezTo>
                  <a:pt x="102" y="234"/>
                  <a:pt x="97" y="238"/>
                  <a:pt x="92" y="238"/>
                </a:cubicBezTo>
                <a:cubicBezTo>
                  <a:pt x="84" y="238"/>
                  <a:pt x="84" y="238"/>
                  <a:pt x="84" y="238"/>
                </a:cubicBezTo>
                <a:cubicBezTo>
                  <a:pt x="79" y="238"/>
                  <a:pt x="74" y="235"/>
                  <a:pt x="73" y="230"/>
                </a:cubicBezTo>
                <a:cubicBezTo>
                  <a:pt x="71" y="225"/>
                  <a:pt x="73" y="220"/>
                  <a:pt x="77" y="218"/>
                </a:cubicBezTo>
                <a:cubicBezTo>
                  <a:pt x="78" y="217"/>
                  <a:pt x="78" y="217"/>
                  <a:pt x="78" y="217"/>
                </a:cubicBezTo>
                <a:cubicBezTo>
                  <a:pt x="83" y="214"/>
                  <a:pt x="84" y="210"/>
                  <a:pt x="84" y="208"/>
                </a:cubicBezTo>
                <a:cubicBezTo>
                  <a:pt x="84" y="208"/>
                  <a:pt x="84" y="208"/>
                  <a:pt x="84" y="208"/>
                </a:cubicBezTo>
                <a:cubicBezTo>
                  <a:pt x="84" y="189"/>
                  <a:pt x="84" y="189"/>
                  <a:pt x="84" y="189"/>
                </a:cubicBezTo>
                <a:cubicBezTo>
                  <a:pt x="28" y="189"/>
                  <a:pt x="28" y="189"/>
                  <a:pt x="28" y="189"/>
                </a:cubicBezTo>
                <a:cubicBezTo>
                  <a:pt x="29" y="188"/>
                  <a:pt x="29" y="187"/>
                  <a:pt x="30" y="185"/>
                </a:cubicBezTo>
                <a:cubicBezTo>
                  <a:pt x="30" y="184"/>
                  <a:pt x="30" y="184"/>
                  <a:pt x="30" y="184"/>
                </a:cubicBezTo>
                <a:cubicBezTo>
                  <a:pt x="35" y="173"/>
                  <a:pt x="40" y="162"/>
                  <a:pt x="45" y="152"/>
                </a:cubicBezTo>
                <a:cubicBezTo>
                  <a:pt x="50" y="144"/>
                  <a:pt x="48" y="133"/>
                  <a:pt x="40" y="126"/>
                </a:cubicBezTo>
                <a:cubicBezTo>
                  <a:pt x="14" y="106"/>
                  <a:pt x="4" y="85"/>
                  <a:pt x="1" y="67"/>
                </a:cubicBezTo>
                <a:cubicBezTo>
                  <a:pt x="0" y="56"/>
                  <a:pt x="14" y="51"/>
                  <a:pt x="20" y="60"/>
                </a:cubicBezTo>
                <a:close/>
              </a:path>
            </a:pathLst>
          </a:custGeom>
          <a:solidFill>
            <a:srgbClr val="F78D2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defTabSz="685800"/>
            <a:endParaRPr lang="zh-CN" altLang="en-US" sz="1350">
              <a:solidFill>
                <a:prstClr val="black"/>
              </a:solidFill>
            </a:endParaRPr>
          </a:p>
        </p:txBody>
      </p:sp>
      <p:sp>
        <p:nvSpPr>
          <p:cNvPr id="128" name="Freeform 14"/>
          <p:cNvSpPr/>
          <p:nvPr/>
        </p:nvSpPr>
        <p:spPr bwMode="auto">
          <a:xfrm>
            <a:off x="2469476" y="2338068"/>
            <a:ext cx="1038538" cy="711786"/>
          </a:xfrm>
          <a:custGeom>
            <a:avLst/>
            <a:gdLst>
              <a:gd name="T0" fmla="*/ 248 w 248"/>
              <a:gd name="T1" fmla="*/ 4 h 170"/>
              <a:gd name="T2" fmla="*/ 248 w 248"/>
              <a:gd name="T3" fmla="*/ 94 h 170"/>
              <a:gd name="T4" fmla="*/ 241 w 248"/>
              <a:gd name="T5" fmla="*/ 94 h 170"/>
              <a:gd name="T6" fmla="*/ 239 w 248"/>
              <a:gd name="T7" fmla="*/ 92 h 170"/>
              <a:gd name="T8" fmla="*/ 239 w 248"/>
              <a:gd name="T9" fmla="*/ 92 h 170"/>
              <a:gd name="T10" fmla="*/ 223 w 248"/>
              <a:gd name="T11" fmla="*/ 82 h 170"/>
              <a:gd name="T12" fmla="*/ 201 w 248"/>
              <a:gd name="T13" fmla="*/ 103 h 170"/>
              <a:gd name="T14" fmla="*/ 201 w 248"/>
              <a:gd name="T15" fmla="*/ 111 h 170"/>
              <a:gd name="T16" fmla="*/ 217 w 248"/>
              <a:gd name="T17" fmla="*/ 132 h 170"/>
              <a:gd name="T18" fmla="*/ 239 w 248"/>
              <a:gd name="T19" fmla="*/ 123 h 170"/>
              <a:gd name="T20" fmla="*/ 241 w 248"/>
              <a:gd name="T21" fmla="*/ 122 h 170"/>
              <a:gd name="T22" fmla="*/ 248 w 248"/>
              <a:gd name="T23" fmla="*/ 122 h 170"/>
              <a:gd name="T24" fmla="*/ 248 w 248"/>
              <a:gd name="T25" fmla="*/ 166 h 170"/>
              <a:gd name="T26" fmla="*/ 244 w 248"/>
              <a:gd name="T27" fmla="*/ 170 h 170"/>
              <a:gd name="T28" fmla="*/ 4 w 248"/>
              <a:gd name="T29" fmla="*/ 170 h 170"/>
              <a:gd name="T30" fmla="*/ 0 w 248"/>
              <a:gd name="T31" fmla="*/ 166 h 170"/>
              <a:gd name="T32" fmla="*/ 0 w 248"/>
              <a:gd name="T33" fmla="*/ 4 h 170"/>
              <a:gd name="T34" fmla="*/ 4 w 248"/>
              <a:gd name="T35" fmla="*/ 0 h 170"/>
              <a:gd name="T36" fmla="*/ 244 w 248"/>
              <a:gd name="T37" fmla="*/ 0 h 170"/>
              <a:gd name="T38" fmla="*/ 248 w 248"/>
              <a:gd name="T39" fmla="*/ 4 h 1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48" h="170">
                <a:moveTo>
                  <a:pt x="248" y="4"/>
                </a:moveTo>
                <a:cubicBezTo>
                  <a:pt x="248" y="94"/>
                  <a:pt x="248" y="94"/>
                  <a:pt x="248" y="94"/>
                </a:cubicBezTo>
                <a:cubicBezTo>
                  <a:pt x="241" y="94"/>
                  <a:pt x="241" y="94"/>
                  <a:pt x="241" y="94"/>
                </a:cubicBezTo>
                <a:cubicBezTo>
                  <a:pt x="241" y="94"/>
                  <a:pt x="240" y="93"/>
                  <a:pt x="239" y="92"/>
                </a:cubicBezTo>
                <a:cubicBezTo>
                  <a:pt x="239" y="92"/>
                  <a:pt x="239" y="92"/>
                  <a:pt x="239" y="92"/>
                </a:cubicBezTo>
                <a:cubicBezTo>
                  <a:pt x="235" y="86"/>
                  <a:pt x="229" y="83"/>
                  <a:pt x="223" y="82"/>
                </a:cubicBezTo>
                <a:cubicBezTo>
                  <a:pt x="211" y="82"/>
                  <a:pt x="201" y="91"/>
                  <a:pt x="201" y="103"/>
                </a:cubicBezTo>
                <a:cubicBezTo>
                  <a:pt x="201" y="111"/>
                  <a:pt x="201" y="111"/>
                  <a:pt x="201" y="111"/>
                </a:cubicBezTo>
                <a:cubicBezTo>
                  <a:pt x="201" y="121"/>
                  <a:pt x="207" y="130"/>
                  <a:pt x="217" y="132"/>
                </a:cubicBezTo>
                <a:cubicBezTo>
                  <a:pt x="226" y="134"/>
                  <a:pt x="234" y="131"/>
                  <a:pt x="239" y="123"/>
                </a:cubicBezTo>
                <a:cubicBezTo>
                  <a:pt x="240" y="122"/>
                  <a:pt x="241" y="122"/>
                  <a:pt x="241" y="122"/>
                </a:cubicBezTo>
                <a:cubicBezTo>
                  <a:pt x="248" y="122"/>
                  <a:pt x="248" y="122"/>
                  <a:pt x="248" y="122"/>
                </a:cubicBezTo>
                <a:cubicBezTo>
                  <a:pt x="248" y="166"/>
                  <a:pt x="248" y="166"/>
                  <a:pt x="248" y="166"/>
                </a:cubicBezTo>
                <a:cubicBezTo>
                  <a:pt x="248" y="168"/>
                  <a:pt x="246" y="170"/>
                  <a:pt x="244" y="170"/>
                </a:cubicBezTo>
                <a:cubicBezTo>
                  <a:pt x="4" y="170"/>
                  <a:pt x="4" y="170"/>
                  <a:pt x="4" y="170"/>
                </a:cubicBezTo>
                <a:cubicBezTo>
                  <a:pt x="2" y="170"/>
                  <a:pt x="0" y="168"/>
                  <a:pt x="0" y="166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ubicBezTo>
                  <a:pt x="244" y="0"/>
                  <a:pt x="244" y="0"/>
                  <a:pt x="244" y="0"/>
                </a:cubicBezTo>
                <a:cubicBezTo>
                  <a:pt x="246" y="0"/>
                  <a:pt x="248" y="2"/>
                  <a:pt x="248" y="4"/>
                </a:cubicBezTo>
                <a:close/>
              </a:path>
            </a:pathLst>
          </a:custGeom>
          <a:solidFill>
            <a:srgbClr val="D74B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defTabSz="685800"/>
            <a:endParaRPr lang="zh-CN" altLang="en-US" sz="1350">
              <a:solidFill>
                <a:prstClr val="black"/>
              </a:solidFill>
            </a:endParaRPr>
          </a:p>
        </p:txBody>
      </p:sp>
      <p:sp>
        <p:nvSpPr>
          <p:cNvPr id="129" name="Freeform 15"/>
          <p:cNvSpPr/>
          <p:nvPr/>
        </p:nvSpPr>
        <p:spPr bwMode="auto">
          <a:xfrm>
            <a:off x="2264593" y="3101075"/>
            <a:ext cx="1243418" cy="913135"/>
          </a:xfrm>
          <a:custGeom>
            <a:avLst/>
            <a:gdLst>
              <a:gd name="T0" fmla="*/ 13 w 297"/>
              <a:gd name="T1" fmla="*/ 64 h 218"/>
              <a:gd name="T2" fmla="*/ 20 w 297"/>
              <a:gd name="T3" fmla="*/ 69 h 218"/>
              <a:gd name="T4" fmla="*/ 21 w 297"/>
              <a:gd name="T5" fmla="*/ 69 h 218"/>
              <a:gd name="T6" fmla="*/ 30 w 297"/>
              <a:gd name="T7" fmla="*/ 75 h 218"/>
              <a:gd name="T8" fmla="*/ 30 w 297"/>
              <a:gd name="T9" fmla="*/ 75 h 218"/>
              <a:gd name="T10" fmla="*/ 49 w 297"/>
              <a:gd name="T11" fmla="*/ 75 h 218"/>
              <a:gd name="T12" fmla="*/ 49 w 297"/>
              <a:gd name="T13" fmla="*/ 3 h 218"/>
              <a:gd name="T14" fmla="*/ 53 w 297"/>
              <a:gd name="T15" fmla="*/ 0 h 218"/>
              <a:gd name="T16" fmla="*/ 293 w 297"/>
              <a:gd name="T17" fmla="*/ 0 h 218"/>
              <a:gd name="T18" fmla="*/ 297 w 297"/>
              <a:gd name="T19" fmla="*/ 3 h 218"/>
              <a:gd name="T20" fmla="*/ 297 w 297"/>
              <a:gd name="T21" fmla="*/ 65 h 218"/>
              <a:gd name="T22" fmla="*/ 290 w 297"/>
              <a:gd name="T23" fmla="*/ 65 h 218"/>
              <a:gd name="T24" fmla="*/ 288 w 297"/>
              <a:gd name="T25" fmla="*/ 63 h 218"/>
              <a:gd name="T26" fmla="*/ 288 w 297"/>
              <a:gd name="T27" fmla="*/ 63 h 218"/>
              <a:gd name="T28" fmla="*/ 272 w 297"/>
              <a:gd name="T29" fmla="*/ 54 h 218"/>
              <a:gd name="T30" fmla="*/ 250 w 297"/>
              <a:gd name="T31" fmla="*/ 75 h 218"/>
              <a:gd name="T32" fmla="*/ 250 w 297"/>
              <a:gd name="T33" fmla="*/ 83 h 218"/>
              <a:gd name="T34" fmla="*/ 266 w 297"/>
              <a:gd name="T35" fmla="*/ 104 h 218"/>
              <a:gd name="T36" fmla="*/ 288 w 297"/>
              <a:gd name="T37" fmla="*/ 95 h 218"/>
              <a:gd name="T38" fmla="*/ 290 w 297"/>
              <a:gd name="T39" fmla="*/ 93 h 218"/>
              <a:gd name="T40" fmla="*/ 297 w 297"/>
              <a:gd name="T41" fmla="*/ 93 h 218"/>
              <a:gd name="T42" fmla="*/ 297 w 297"/>
              <a:gd name="T43" fmla="*/ 165 h 218"/>
              <a:gd name="T44" fmla="*/ 293 w 297"/>
              <a:gd name="T45" fmla="*/ 169 h 218"/>
              <a:gd name="T46" fmla="*/ 246 w 297"/>
              <a:gd name="T47" fmla="*/ 169 h 218"/>
              <a:gd name="T48" fmla="*/ 246 w 297"/>
              <a:gd name="T49" fmla="*/ 189 h 218"/>
              <a:gd name="T50" fmla="*/ 252 w 297"/>
              <a:gd name="T51" fmla="*/ 198 h 218"/>
              <a:gd name="T52" fmla="*/ 257 w 297"/>
              <a:gd name="T53" fmla="*/ 209 h 218"/>
              <a:gd name="T54" fmla="*/ 245 w 297"/>
              <a:gd name="T55" fmla="*/ 218 h 218"/>
              <a:gd name="T56" fmla="*/ 238 w 297"/>
              <a:gd name="T57" fmla="*/ 218 h 218"/>
              <a:gd name="T58" fmla="*/ 227 w 297"/>
              <a:gd name="T59" fmla="*/ 210 h 218"/>
              <a:gd name="T60" fmla="*/ 231 w 297"/>
              <a:gd name="T61" fmla="*/ 198 h 218"/>
              <a:gd name="T62" fmla="*/ 232 w 297"/>
              <a:gd name="T63" fmla="*/ 198 h 218"/>
              <a:gd name="T64" fmla="*/ 238 w 297"/>
              <a:gd name="T65" fmla="*/ 189 h 218"/>
              <a:gd name="T66" fmla="*/ 238 w 297"/>
              <a:gd name="T67" fmla="*/ 188 h 218"/>
              <a:gd name="T68" fmla="*/ 238 w 297"/>
              <a:gd name="T69" fmla="*/ 169 h 218"/>
              <a:gd name="T70" fmla="*/ 53 w 297"/>
              <a:gd name="T71" fmla="*/ 169 h 218"/>
              <a:gd name="T72" fmla="*/ 49 w 297"/>
              <a:gd name="T73" fmla="*/ 165 h 218"/>
              <a:gd name="T74" fmla="*/ 49 w 297"/>
              <a:gd name="T75" fmla="*/ 83 h 218"/>
              <a:gd name="T76" fmla="*/ 29 w 297"/>
              <a:gd name="T77" fmla="*/ 83 h 218"/>
              <a:gd name="T78" fmla="*/ 21 w 297"/>
              <a:gd name="T79" fmla="*/ 89 h 218"/>
              <a:gd name="T80" fmla="*/ 9 w 297"/>
              <a:gd name="T81" fmla="*/ 95 h 218"/>
              <a:gd name="T82" fmla="*/ 0 w 297"/>
              <a:gd name="T83" fmla="*/ 83 h 218"/>
              <a:gd name="T84" fmla="*/ 0 w 297"/>
              <a:gd name="T85" fmla="*/ 75 h 218"/>
              <a:gd name="T86" fmla="*/ 13 w 297"/>
              <a:gd name="T87" fmla="*/ 64 h 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297" h="218">
                <a:moveTo>
                  <a:pt x="13" y="64"/>
                </a:moveTo>
                <a:cubicBezTo>
                  <a:pt x="16" y="64"/>
                  <a:pt x="19" y="66"/>
                  <a:pt x="20" y="69"/>
                </a:cubicBezTo>
                <a:cubicBezTo>
                  <a:pt x="21" y="69"/>
                  <a:pt x="21" y="69"/>
                  <a:pt x="21" y="69"/>
                </a:cubicBezTo>
                <a:cubicBezTo>
                  <a:pt x="24" y="74"/>
                  <a:pt x="28" y="75"/>
                  <a:pt x="30" y="75"/>
                </a:cubicBezTo>
                <a:cubicBezTo>
                  <a:pt x="30" y="75"/>
                  <a:pt x="30" y="75"/>
                  <a:pt x="30" y="75"/>
                </a:cubicBezTo>
                <a:cubicBezTo>
                  <a:pt x="49" y="75"/>
                  <a:pt x="49" y="75"/>
                  <a:pt x="49" y="75"/>
                </a:cubicBezTo>
                <a:cubicBezTo>
                  <a:pt x="49" y="3"/>
                  <a:pt x="49" y="3"/>
                  <a:pt x="49" y="3"/>
                </a:cubicBezTo>
                <a:cubicBezTo>
                  <a:pt x="49" y="1"/>
                  <a:pt x="51" y="0"/>
                  <a:pt x="53" y="0"/>
                </a:cubicBezTo>
                <a:cubicBezTo>
                  <a:pt x="293" y="0"/>
                  <a:pt x="293" y="0"/>
                  <a:pt x="293" y="0"/>
                </a:cubicBezTo>
                <a:cubicBezTo>
                  <a:pt x="295" y="0"/>
                  <a:pt x="297" y="1"/>
                  <a:pt x="297" y="3"/>
                </a:cubicBezTo>
                <a:cubicBezTo>
                  <a:pt x="297" y="65"/>
                  <a:pt x="297" y="65"/>
                  <a:pt x="297" y="65"/>
                </a:cubicBezTo>
                <a:cubicBezTo>
                  <a:pt x="290" y="65"/>
                  <a:pt x="290" y="65"/>
                  <a:pt x="290" y="65"/>
                </a:cubicBezTo>
                <a:cubicBezTo>
                  <a:pt x="290" y="65"/>
                  <a:pt x="289" y="65"/>
                  <a:pt x="288" y="63"/>
                </a:cubicBezTo>
                <a:cubicBezTo>
                  <a:pt x="288" y="63"/>
                  <a:pt x="288" y="63"/>
                  <a:pt x="288" y="63"/>
                </a:cubicBezTo>
                <a:cubicBezTo>
                  <a:pt x="284" y="58"/>
                  <a:pt x="278" y="54"/>
                  <a:pt x="272" y="54"/>
                </a:cubicBezTo>
                <a:cubicBezTo>
                  <a:pt x="260" y="53"/>
                  <a:pt x="250" y="63"/>
                  <a:pt x="250" y="75"/>
                </a:cubicBezTo>
                <a:cubicBezTo>
                  <a:pt x="250" y="83"/>
                  <a:pt x="250" y="83"/>
                  <a:pt x="250" y="83"/>
                </a:cubicBezTo>
                <a:cubicBezTo>
                  <a:pt x="250" y="93"/>
                  <a:pt x="256" y="102"/>
                  <a:pt x="266" y="104"/>
                </a:cubicBezTo>
                <a:cubicBezTo>
                  <a:pt x="275" y="106"/>
                  <a:pt x="283" y="102"/>
                  <a:pt x="288" y="95"/>
                </a:cubicBezTo>
                <a:cubicBezTo>
                  <a:pt x="289" y="94"/>
                  <a:pt x="290" y="93"/>
                  <a:pt x="290" y="93"/>
                </a:cubicBezTo>
                <a:cubicBezTo>
                  <a:pt x="297" y="93"/>
                  <a:pt x="297" y="93"/>
                  <a:pt x="297" y="93"/>
                </a:cubicBezTo>
                <a:cubicBezTo>
                  <a:pt x="297" y="165"/>
                  <a:pt x="297" y="165"/>
                  <a:pt x="297" y="165"/>
                </a:cubicBezTo>
                <a:cubicBezTo>
                  <a:pt x="297" y="168"/>
                  <a:pt x="295" y="169"/>
                  <a:pt x="293" y="169"/>
                </a:cubicBezTo>
                <a:cubicBezTo>
                  <a:pt x="246" y="169"/>
                  <a:pt x="246" y="169"/>
                  <a:pt x="246" y="169"/>
                </a:cubicBezTo>
                <a:cubicBezTo>
                  <a:pt x="246" y="189"/>
                  <a:pt x="246" y="189"/>
                  <a:pt x="246" y="189"/>
                </a:cubicBezTo>
                <a:cubicBezTo>
                  <a:pt x="246" y="191"/>
                  <a:pt x="247" y="195"/>
                  <a:pt x="252" y="198"/>
                </a:cubicBezTo>
                <a:cubicBezTo>
                  <a:pt x="256" y="200"/>
                  <a:pt x="258" y="205"/>
                  <a:pt x="257" y="209"/>
                </a:cubicBezTo>
                <a:cubicBezTo>
                  <a:pt x="256" y="215"/>
                  <a:pt x="251" y="218"/>
                  <a:pt x="245" y="218"/>
                </a:cubicBezTo>
                <a:cubicBezTo>
                  <a:pt x="238" y="218"/>
                  <a:pt x="238" y="218"/>
                  <a:pt x="238" y="218"/>
                </a:cubicBezTo>
                <a:cubicBezTo>
                  <a:pt x="233" y="218"/>
                  <a:pt x="228" y="215"/>
                  <a:pt x="227" y="210"/>
                </a:cubicBezTo>
                <a:cubicBezTo>
                  <a:pt x="225" y="206"/>
                  <a:pt x="227" y="201"/>
                  <a:pt x="231" y="198"/>
                </a:cubicBezTo>
                <a:cubicBezTo>
                  <a:pt x="232" y="198"/>
                  <a:pt x="232" y="198"/>
                  <a:pt x="232" y="198"/>
                </a:cubicBezTo>
                <a:cubicBezTo>
                  <a:pt x="236" y="194"/>
                  <a:pt x="237" y="191"/>
                  <a:pt x="238" y="189"/>
                </a:cubicBezTo>
                <a:cubicBezTo>
                  <a:pt x="238" y="188"/>
                  <a:pt x="238" y="188"/>
                  <a:pt x="238" y="188"/>
                </a:cubicBezTo>
                <a:cubicBezTo>
                  <a:pt x="238" y="169"/>
                  <a:pt x="238" y="169"/>
                  <a:pt x="238" y="169"/>
                </a:cubicBezTo>
                <a:cubicBezTo>
                  <a:pt x="53" y="169"/>
                  <a:pt x="53" y="169"/>
                  <a:pt x="53" y="169"/>
                </a:cubicBezTo>
                <a:cubicBezTo>
                  <a:pt x="51" y="169"/>
                  <a:pt x="49" y="168"/>
                  <a:pt x="49" y="165"/>
                </a:cubicBezTo>
                <a:cubicBezTo>
                  <a:pt x="49" y="83"/>
                  <a:pt x="49" y="83"/>
                  <a:pt x="49" y="83"/>
                </a:cubicBezTo>
                <a:cubicBezTo>
                  <a:pt x="29" y="83"/>
                  <a:pt x="29" y="83"/>
                  <a:pt x="29" y="83"/>
                </a:cubicBezTo>
                <a:cubicBezTo>
                  <a:pt x="27" y="84"/>
                  <a:pt x="24" y="85"/>
                  <a:pt x="21" y="89"/>
                </a:cubicBezTo>
                <a:cubicBezTo>
                  <a:pt x="18" y="93"/>
                  <a:pt x="14" y="95"/>
                  <a:pt x="9" y="95"/>
                </a:cubicBezTo>
                <a:cubicBezTo>
                  <a:pt x="4" y="94"/>
                  <a:pt x="0" y="89"/>
                  <a:pt x="0" y="83"/>
                </a:cubicBezTo>
                <a:cubicBezTo>
                  <a:pt x="0" y="75"/>
                  <a:pt x="0" y="75"/>
                  <a:pt x="0" y="75"/>
                </a:cubicBezTo>
                <a:cubicBezTo>
                  <a:pt x="0" y="68"/>
                  <a:pt x="6" y="63"/>
                  <a:pt x="13" y="64"/>
                </a:cubicBezTo>
                <a:close/>
              </a:path>
            </a:pathLst>
          </a:custGeom>
          <a:solidFill>
            <a:srgbClr val="838BC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defTabSz="685800"/>
            <a:endParaRPr lang="zh-CN" altLang="en-US" sz="1350">
              <a:solidFill>
                <a:prstClr val="black"/>
              </a:solidFill>
            </a:endParaRPr>
          </a:p>
        </p:txBody>
      </p:sp>
      <p:sp>
        <p:nvSpPr>
          <p:cNvPr id="130" name="Freeform 16"/>
          <p:cNvSpPr/>
          <p:nvPr/>
        </p:nvSpPr>
        <p:spPr bwMode="auto">
          <a:xfrm>
            <a:off x="780970" y="2338068"/>
            <a:ext cx="545762" cy="1471261"/>
          </a:xfrm>
          <a:custGeom>
            <a:avLst/>
            <a:gdLst>
              <a:gd name="T0" fmla="*/ 26 w 130"/>
              <a:gd name="T1" fmla="*/ 0 h 351"/>
              <a:gd name="T2" fmla="*/ 76 w 130"/>
              <a:gd name="T3" fmla="*/ 0 h 351"/>
              <a:gd name="T4" fmla="*/ 76 w 130"/>
              <a:gd name="T5" fmla="*/ 7 h 351"/>
              <a:gd name="T6" fmla="*/ 74 w 130"/>
              <a:gd name="T7" fmla="*/ 9 h 351"/>
              <a:gd name="T8" fmla="*/ 74 w 130"/>
              <a:gd name="T9" fmla="*/ 9 h 351"/>
              <a:gd name="T10" fmla="*/ 65 w 130"/>
              <a:gd name="T11" fmla="*/ 25 h 351"/>
              <a:gd name="T12" fmla="*/ 86 w 130"/>
              <a:gd name="T13" fmla="*/ 48 h 351"/>
              <a:gd name="T14" fmla="*/ 93 w 130"/>
              <a:gd name="T15" fmla="*/ 48 h 351"/>
              <a:gd name="T16" fmla="*/ 115 w 130"/>
              <a:gd name="T17" fmla="*/ 32 h 351"/>
              <a:gd name="T18" fmla="*/ 106 w 130"/>
              <a:gd name="T19" fmla="*/ 9 h 351"/>
              <a:gd name="T20" fmla="*/ 104 w 130"/>
              <a:gd name="T21" fmla="*/ 8 h 351"/>
              <a:gd name="T22" fmla="*/ 104 w 130"/>
              <a:gd name="T23" fmla="*/ 0 h 351"/>
              <a:gd name="T24" fmla="*/ 127 w 130"/>
              <a:gd name="T25" fmla="*/ 0 h 351"/>
              <a:gd name="T26" fmla="*/ 130 w 130"/>
              <a:gd name="T27" fmla="*/ 4 h 351"/>
              <a:gd name="T28" fmla="*/ 130 w 130"/>
              <a:gd name="T29" fmla="*/ 247 h 351"/>
              <a:gd name="T30" fmla="*/ 123 w 130"/>
              <a:gd name="T31" fmla="*/ 247 h 351"/>
              <a:gd name="T32" fmla="*/ 121 w 130"/>
              <a:gd name="T33" fmla="*/ 245 h 351"/>
              <a:gd name="T34" fmla="*/ 121 w 130"/>
              <a:gd name="T35" fmla="*/ 245 h 351"/>
              <a:gd name="T36" fmla="*/ 105 w 130"/>
              <a:gd name="T37" fmla="*/ 236 h 351"/>
              <a:gd name="T38" fmla="*/ 83 w 130"/>
              <a:gd name="T39" fmla="*/ 257 h 351"/>
              <a:gd name="T40" fmla="*/ 83 w 130"/>
              <a:gd name="T41" fmla="*/ 265 h 351"/>
              <a:gd name="T42" fmla="*/ 99 w 130"/>
              <a:gd name="T43" fmla="*/ 286 h 351"/>
              <a:gd name="T44" fmla="*/ 121 w 130"/>
              <a:gd name="T45" fmla="*/ 277 h 351"/>
              <a:gd name="T46" fmla="*/ 123 w 130"/>
              <a:gd name="T47" fmla="*/ 275 h 351"/>
              <a:gd name="T48" fmla="*/ 130 w 130"/>
              <a:gd name="T49" fmla="*/ 275 h 351"/>
              <a:gd name="T50" fmla="*/ 130 w 130"/>
              <a:gd name="T51" fmla="*/ 347 h 351"/>
              <a:gd name="T52" fmla="*/ 127 w 130"/>
              <a:gd name="T53" fmla="*/ 351 h 351"/>
              <a:gd name="T54" fmla="*/ 79 w 130"/>
              <a:gd name="T55" fmla="*/ 351 h 351"/>
              <a:gd name="T56" fmla="*/ 21 w 130"/>
              <a:gd name="T57" fmla="*/ 220 h 351"/>
              <a:gd name="T58" fmla="*/ 14 w 130"/>
              <a:gd name="T59" fmla="*/ 186 h 351"/>
              <a:gd name="T60" fmla="*/ 26 w 130"/>
              <a:gd name="T61" fmla="*/ 0 h 3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130" h="351">
                <a:moveTo>
                  <a:pt x="26" y="0"/>
                </a:moveTo>
                <a:cubicBezTo>
                  <a:pt x="76" y="0"/>
                  <a:pt x="76" y="0"/>
                  <a:pt x="76" y="0"/>
                </a:cubicBezTo>
                <a:cubicBezTo>
                  <a:pt x="76" y="7"/>
                  <a:pt x="76" y="7"/>
                  <a:pt x="76" y="7"/>
                </a:cubicBezTo>
                <a:cubicBezTo>
                  <a:pt x="76" y="8"/>
                  <a:pt x="75" y="8"/>
                  <a:pt x="74" y="9"/>
                </a:cubicBezTo>
                <a:cubicBezTo>
                  <a:pt x="74" y="9"/>
                  <a:pt x="74" y="9"/>
                  <a:pt x="74" y="9"/>
                </a:cubicBezTo>
                <a:cubicBezTo>
                  <a:pt x="69" y="13"/>
                  <a:pt x="65" y="19"/>
                  <a:pt x="65" y="25"/>
                </a:cubicBezTo>
                <a:cubicBezTo>
                  <a:pt x="64" y="38"/>
                  <a:pt x="73" y="48"/>
                  <a:pt x="86" y="48"/>
                </a:cubicBezTo>
                <a:cubicBezTo>
                  <a:pt x="93" y="48"/>
                  <a:pt x="93" y="48"/>
                  <a:pt x="93" y="48"/>
                </a:cubicBezTo>
                <a:cubicBezTo>
                  <a:pt x="103" y="48"/>
                  <a:pt x="112" y="41"/>
                  <a:pt x="115" y="32"/>
                </a:cubicBezTo>
                <a:cubicBezTo>
                  <a:pt x="117" y="23"/>
                  <a:pt x="113" y="14"/>
                  <a:pt x="106" y="9"/>
                </a:cubicBezTo>
                <a:cubicBezTo>
                  <a:pt x="105" y="8"/>
                  <a:pt x="104" y="8"/>
                  <a:pt x="104" y="8"/>
                </a:cubicBezTo>
                <a:cubicBezTo>
                  <a:pt x="104" y="0"/>
                  <a:pt x="104" y="0"/>
                  <a:pt x="104" y="0"/>
                </a:cubicBezTo>
                <a:cubicBezTo>
                  <a:pt x="127" y="0"/>
                  <a:pt x="127" y="0"/>
                  <a:pt x="127" y="0"/>
                </a:cubicBezTo>
                <a:cubicBezTo>
                  <a:pt x="129" y="0"/>
                  <a:pt x="130" y="2"/>
                  <a:pt x="130" y="4"/>
                </a:cubicBezTo>
                <a:cubicBezTo>
                  <a:pt x="130" y="247"/>
                  <a:pt x="130" y="247"/>
                  <a:pt x="130" y="247"/>
                </a:cubicBezTo>
                <a:cubicBezTo>
                  <a:pt x="123" y="247"/>
                  <a:pt x="123" y="247"/>
                  <a:pt x="123" y="247"/>
                </a:cubicBezTo>
                <a:cubicBezTo>
                  <a:pt x="123" y="247"/>
                  <a:pt x="122" y="247"/>
                  <a:pt x="121" y="245"/>
                </a:cubicBezTo>
                <a:cubicBezTo>
                  <a:pt x="121" y="245"/>
                  <a:pt x="121" y="245"/>
                  <a:pt x="121" y="245"/>
                </a:cubicBezTo>
                <a:cubicBezTo>
                  <a:pt x="117" y="240"/>
                  <a:pt x="112" y="236"/>
                  <a:pt x="105" y="236"/>
                </a:cubicBezTo>
                <a:cubicBezTo>
                  <a:pt x="93" y="235"/>
                  <a:pt x="83" y="245"/>
                  <a:pt x="83" y="257"/>
                </a:cubicBezTo>
                <a:cubicBezTo>
                  <a:pt x="83" y="265"/>
                  <a:pt x="83" y="265"/>
                  <a:pt x="83" y="265"/>
                </a:cubicBezTo>
                <a:cubicBezTo>
                  <a:pt x="83" y="275"/>
                  <a:pt x="89" y="284"/>
                  <a:pt x="99" y="286"/>
                </a:cubicBezTo>
                <a:cubicBezTo>
                  <a:pt x="108" y="288"/>
                  <a:pt x="117" y="284"/>
                  <a:pt x="121" y="277"/>
                </a:cubicBezTo>
                <a:cubicBezTo>
                  <a:pt x="122" y="276"/>
                  <a:pt x="123" y="275"/>
                  <a:pt x="123" y="275"/>
                </a:cubicBezTo>
                <a:cubicBezTo>
                  <a:pt x="130" y="275"/>
                  <a:pt x="130" y="275"/>
                  <a:pt x="130" y="275"/>
                </a:cubicBezTo>
                <a:cubicBezTo>
                  <a:pt x="130" y="347"/>
                  <a:pt x="130" y="347"/>
                  <a:pt x="130" y="347"/>
                </a:cubicBezTo>
                <a:cubicBezTo>
                  <a:pt x="130" y="350"/>
                  <a:pt x="129" y="351"/>
                  <a:pt x="127" y="351"/>
                </a:cubicBezTo>
                <a:cubicBezTo>
                  <a:pt x="79" y="351"/>
                  <a:pt x="79" y="351"/>
                  <a:pt x="79" y="351"/>
                </a:cubicBezTo>
                <a:cubicBezTo>
                  <a:pt x="48" y="317"/>
                  <a:pt x="30" y="261"/>
                  <a:pt x="21" y="220"/>
                </a:cubicBezTo>
                <a:cubicBezTo>
                  <a:pt x="14" y="186"/>
                  <a:pt x="14" y="186"/>
                  <a:pt x="14" y="186"/>
                </a:cubicBezTo>
                <a:cubicBezTo>
                  <a:pt x="0" y="124"/>
                  <a:pt x="5" y="60"/>
                  <a:pt x="26" y="0"/>
                </a:cubicBezTo>
                <a:close/>
              </a:path>
            </a:pathLst>
          </a:custGeom>
          <a:solidFill>
            <a:srgbClr val="004D7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defTabSz="685800"/>
            <a:endParaRPr lang="zh-CN" altLang="en-US" sz="1350">
              <a:solidFill>
                <a:prstClr val="black"/>
              </a:solidFill>
            </a:endParaRPr>
          </a:p>
        </p:txBody>
      </p:sp>
      <p:sp>
        <p:nvSpPr>
          <p:cNvPr id="131" name="Freeform 17"/>
          <p:cNvSpPr/>
          <p:nvPr/>
        </p:nvSpPr>
        <p:spPr bwMode="auto">
          <a:xfrm>
            <a:off x="1171304" y="3101075"/>
            <a:ext cx="1252249" cy="913135"/>
          </a:xfrm>
          <a:custGeom>
            <a:avLst/>
            <a:gdLst>
              <a:gd name="T0" fmla="*/ 12 w 299"/>
              <a:gd name="T1" fmla="*/ 64 h 218"/>
              <a:gd name="T2" fmla="*/ 20 w 299"/>
              <a:gd name="T3" fmla="*/ 69 h 218"/>
              <a:gd name="T4" fmla="*/ 20 w 299"/>
              <a:gd name="T5" fmla="*/ 69 h 218"/>
              <a:gd name="T6" fmla="*/ 29 w 299"/>
              <a:gd name="T7" fmla="*/ 75 h 218"/>
              <a:gd name="T8" fmla="*/ 30 w 299"/>
              <a:gd name="T9" fmla="*/ 75 h 218"/>
              <a:gd name="T10" fmla="*/ 49 w 299"/>
              <a:gd name="T11" fmla="*/ 75 h 218"/>
              <a:gd name="T12" fmla="*/ 49 w 299"/>
              <a:gd name="T13" fmla="*/ 3 h 218"/>
              <a:gd name="T14" fmla="*/ 53 w 299"/>
              <a:gd name="T15" fmla="*/ 0 h 218"/>
              <a:gd name="T16" fmla="*/ 295 w 299"/>
              <a:gd name="T17" fmla="*/ 0 h 218"/>
              <a:gd name="T18" fmla="*/ 299 w 299"/>
              <a:gd name="T19" fmla="*/ 3 h 218"/>
              <a:gd name="T20" fmla="*/ 299 w 299"/>
              <a:gd name="T21" fmla="*/ 65 h 218"/>
              <a:gd name="T22" fmla="*/ 292 w 299"/>
              <a:gd name="T23" fmla="*/ 65 h 218"/>
              <a:gd name="T24" fmla="*/ 290 w 299"/>
              <a:gd name="T25" fmla="*/ 63 h 218"/>
              <a:gd name="T26" fmla="*/ 290 w 299"/>
              <a:gd name="T27" fmla="*/ 63 h 218"/>
              <a:gd name="T28" fmla="*/ 274 w 299"/>
              <a:gd name="T29" fmla="*/ 54 h 218"/>
              <a:gd name="T30" fmla="*/ 251 w 299"/>
              <a:gd name="T31" fmla="*/ 75 h 218"/>
              <a:gd name="T32" fmla="*/ 251 w 299"/>
              <a:gd name="T33" fmla="*/ 83 h 218"/>
              <a:gd name="T34" fmla="*/ 268 w 299"/>
              <a:gd name="T35" fmla="*/ 104 h 218"/>
              <a:gd name="T36" fmla="*/ 290 w 299"/>
              <a:gd name="T37" fmla="*/ 95 h 218"/>
              <a:gd name="T38" fmla="*/ 292 w 299"/>
              <a:gd name="T39" fmla="*/ 93 h 218"/>
              <a:gd name="T40" fmla="*/ 299 w 299"/>
              <a:gd name="T41" fmla="*/ 93 h 218"/>
              <a:gd name="T42" fmla="*/ 299 w 299"/>
              <a:gd name="T43" fmla="*/ 165 h 218"/>
              <a:gd name="T44" fmla="*/ 295 w 299"/>
              <a:gd name="T45" fmla="*/ 169 h 218"/>
              <a:gd name="T46" fmla="*/ 82 w 299"/>
              <a:gd name="T47" fmla="*/ 169 h 218"/>
              <a:gd name="T48" fmla="*/ 82 w 299"/>
              <a:gd name="T49" fmla="*/ 189 h 218"/>
              <a:gd name="T50" fmla="*/ 88 w 299"/>
              <a:gd name="T51" fmla="*/ 198 h 218"/>
              <a:gd name="T52" fmla="*/ 93 w 299"/>
              <a:gd name="T53" fmla="*/ 209 h 218"/>
              <a:gd name="T54" fmla="*/ 82 w 299"/>
              <a:gd name="T55" fmla="*/ 218 h 218"/>
              <a:gd name="T56" fmla="*/ 74 w 299"/>
              <a:gd name="T57" fmla="*/ 218 h 218"/>
              <a:gd name="T58" fmla="*/ 63 w 299"/>
              <a:gd name="T59" fmla="*/ 210 h 218"/>
              <a:gd name="T60" fmla="*/ 68 w 299"/>
              <a:gd name="T61" fmla="*/ 198 h 218"/>
              <a:gd name="T62" fmla="*/ 68 w 299"/>
              <a:gd name="T63" fmla="*/ 198 h 218"/>
              <a:gd name="T64" fmla="*/ 74 w 299"/>
              <a:gd name="T65" fmla="*/ 189 h 218"/>
              <a:gd name="T66" fmla="*/ 74 w 299"/>
              <a:gd name="T67" fmla="*/ 188 h 218"/>
              <a:gd name="T68" fmla="*/ 74 w 299"/>
              <a:gd name="T69" fmla="*/ 169 h 218"/>
              <a:gd name="T70" fmla="*/ 53 w 299"/>
              <a:gd name="T71" fmla="*/ 169 h 218"/>
              <a:gd name="T72" fmla="*/ 49 w 299"/>
              <a:gd name="T73" fmla="*/ 165 h 218"/>
              <a:gd name="T74" fmla="*/ 49 w 299"/>
              <a:gd name="T75" fmla="*/ 83 h 218"/>
              <a:gd name="T76" fmla="*/ 29 w 299"/>
              <a:gd name="T77" fmla="*/ 83 h 218"/>
              <a:gd name="T78" fmla="*/ 20 w 299"/>
              <a:gd name="T79" fmla="*/ 89 h 218"/>
              <a:gd name="T80" fmla="*/ 9 w 299"/>
              <a:gd name="T81" fmla="*/ 95 h 218"/>
              <a:gd name="T82" fmla="*/ 0 w 299"/>
              <a:gd name="T83" fmla="*/ 83 h 218"/>
              <a:gd name="T84" fmla="*/ 0 w 299"/>
              <a:gd name="T85" fmla="*/ 75 h 218"/>
              <a:gd name="T86" fmla="*/ 12 w 299"/>
              <a:gd name="T87" fmla="*/ 64 h 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299" h="218">
                <a:moveTo>
                  <a:pt x="12" y="64"/>
                </a:moveTo>
                <a:cubicBezTo>
                  <a:pt x="15" y="64"/>
                  <a:pt x="18" y="66"/>
                  <a:pt x="20" y="69"/>
                </a:cubicBezTo>
                <a:cubicBezTo>
                  <a:pt x="20" y="69"/>
                  <a:pt x="20" y="69"/>
                  <a:pt x="20" y="69"/>
                </a:cubicBezTo>
                <a:cubicBezTo>
                  <a:pt x="24" y="74"/>
                  <a:pt x="27" y="75"/>
                  <a:pt x="29" y="75"/>
                </a:cubicBezTo>
                <a:cubicBezTo>
                  <a:pt x="30" y="75"/>
                  <a:pt x="30" y="75"/>
                  <a:pt x="30" y="75"/>
                </a:cubicBezTo>
                <a:cubicBezTo>
                  <a:pt x="49" y="75"/>
                  <a:pt x="49" y="75"/>
                  <a:pt x="49" y="75"/>
                </a:cubicBezTo>
                <a:cubicBezTo>
                  <a:pt x="49" y="3"/>
                  <a:pt x="49" y="3"/>
                  <a:pt x="49" y="3"/>
                </a:cubicBezTo>
                <a:cubicBezTo>
                  <a:pt x="49" y="1"/>
                  <a:pt x="51" y="0"/>
                  <a:pt x="53" y="0"/>
                </a:cubicBezTo>
                <a:cubicBezTo>
                  <a:pt x="295" y="0"/>
                  <a:pt x="295" y="0"/>
                  <a:pt x="295" y="0"/>
                </a:cubicBezTo>
                <a:cubicBezTo>
                  <a:pt x="297" y="0"/>
                  <a:pt x="299" y="1"/>
                  <a:pt x="299" y="3"/>
                </a:cubicBezTo>
                <a:cubicBezTo>
                  <a:pt x="299" y="65"/>
                  <a:pt x="299" y="65"/>
                  <a:pt x="299" y="65"/>
                </a:cubicBezTo>
                <a:cubicBezTo>
                  <a:pt x="292" y="65"/>
                  <a:pt x="292" y="65"/>
                  <a:pt x="292" y="65"/>
                </a:cubicBezTo>
                <a:cubicBezTo>
                  <a:pt x="291" y="65"/>
                  <a:pt x="291" y="65"/>
                  <a:pt x="290" y="63"/>
                </a:cubicBezTo>
                <a:cubicBezTo>
                  <a:pt x="290" y="63"/>
                  <a:pt x="290" y="63"/>
                  <a:pt x="290" y="63"/>
                </a:cubicBezTo>
                <a:cubicBezTo>
                  <a:pt x="286" y="58"/>
                  <a:pt x="280" y="54"/>
                  <a:pt x="274" y="54"/>
                </a:cubicBezTo>
                <a:cubicBezTo>
                  <a:pt x="261" y="53"/>
                  <a:pt x="251" y="63"/>
                  <a:pt x="251" y="75"/>
                </a:cubicBezTo>
                <a:cubicBezTo>
                  <a:pt x="251" y="83"/>
                  <a:pt x="251" y="83"/>
                  <a:pt x="251" y="83"/>
                </a:cubicBezTo>
                <a:cubicBezTo>
                  <a:pt x="251" y="93"/>
                  <a:pt x="258" y="102"/>
                  <a:pt x="268" y="104"/>
                </a:cubicBezTo>
                <a:cubicBezTo>
                  <a:pt x="276" y="106"/>
                  <a:pt x="285" y="102"/>
                  <a:pt x="290" y="95"/>
                </a:cubicBezTo>
                <a:cubicBezTo>
                  <a:pt x="291" y="94"/>
                  <a:pt x="291" y="93"/>
                  <a:pt x="292" y="93"/>
                </a:cubicBezTo>
                <a:cubicBezTo>
                  <a:pt x="299" y="93"/>
                  <a:pt x="299" y="93"/>
                  <a:pt x="299" y="93"/>
                </a:cubicBezTo>
                <a:cubicBezTo>
                  <a:pt x="299" y="165"/>
                  <a:pt x="299" y="165"/>
                  <a:pt x="299" y="165"/>
                </a:cubicBezTo>
                <a:cubicBezTo>
                  <a:pt x="299" y="168"/>
                  <a:pt x="297" y="169"/>
                  <a:pt x="295" y="169"/>
                </a:cubicBezTo>
                <a:cubicBezTo>
                  <a:pt x="82" y="169"/>
                  <a:pt x="82" y="169"/>
                  <a:pt x="82" y="169"/>
                </a:cubicBezTo>
                <a:cubicBezTo>
                  <a:pt x="82" y="189"/>
                  <a:pt x="82" y="189"/>
                  <a:pt x="82" y="189"/>
                </a:cubicBezTo>
                <a:cubicBezTo>
                  <a:pt x="82" y="191"/>
                  <a:pt x="84" y="195"/>
                  <a:pt x="88" y="198"/>
                </a:cubicBezTo>
                <a:cubicBezTo>
                  <a:pt x="92" y="200"/>
                  <a:pt x="94" y="205"/>
                  <a:pt x="93" y="209"/>
                </a:cubicBezTo>
                <a:cubicBezTo>
                  <a:pt x="92" y="215"/>
                  <a:pt x="87" y="218"/>
                  <a:pt x="82" y="218"/>
                </a:cubicBezTo>
                <a:cubicBezTo>
                  <a:pt x="74" y="218"/>
                  <a:pt x="74" y="218"/>
                  <a:pt x="74" y="218"/>
                </a:cubicBezTo>
                <a:cubicBezTo>
                  <a:pt x="69" y="218"/>
                  <a:pt x="64" y="215"/>
                  <a:pt x="63" y="210"/>
                </a:cubicBezTo>
                <a:cubicBezTo>
                  <a:pt x="62" y="206"/>
                  <a:pt x="63" y="201"/>
                  <a:pt x="68" y="198"/>
                </a:cubicBezTo>
                <a:cubicBezTo>
                  <a:pt x="68" y="198"/>
                  <a:pt x="68" y="198"/>
                  <a:pt x="68" y="198"/>
                </a:cubicBezTo>
                <a:cubicBezTo>
                  <a:pt x="73" y="194"/>
                  <a:pt x="74" y="191"/>
                  <a:pt x="74" y="189"/>
                </a:cubicBezTo>
                <a:cubicBezTo>
                  <a:pt x="74" y="188"/>
                  <a:pt x="74" y="188"/>
                  <a:pt x="74" y="188"/>
                </a:cubicBezTo>
                <a:cubicBezTo>
                  <a:pt x="74" y="169"/>
                  <a:pt x="74" y="169"/>
                  <a:pt x="74" y="169"/>
                </a:cubicBezTo>
                <a:cubicBezTo>
                  <a:pt x="53" y="169"/>
                  <a:pt x="53" y="169"/>
                  <a:pt x="53" y="169"/>
                </a:cubicBezTo>
                <a:cubicBezTo>
                  <a:pt x="51" y="169"/>
                  <a:pt x="49" y="168"/>
                  <a:pt x="49" y="165"/>
                </a:cubicBezTo>
                <a:cubicBezTo>
                  <a:pt x="49" y="83"/>
                  <a:pt x="49" y="83"/>
                  <a:pt x="49" y="83"/>
                </a:cubicBezTo>
                <a:cubicBezTo>
                  <a:pt x="29" y="83"/>
                  <a:pt x="29" y="83"/>
                  <a:pt x="29" y="83"/>
                </a:cubicBezTo>
                <a:cubicBezTo>
                  <a:pt x="27" y="84"/>
                  <a:pt x="24" y="85"/>
                  <a:pt x="20" y="89"/>
                </a:cubicBezTo>
                <a:cubicBezTo>
                  <a:pt x="18" y="93"/>
                  <a:pt x="14" y="95"/>
                  <a:pt x="9" y="95"/>
                </a:cubicBezTo>
                <a:cubicBezTo>
                  <a:pt x="4" y="94"/>
                  <a:pt x="0" y="89"/>
                  <a:pt x="0" y="83"/>
                </a:cubicBezTo>
                <a:cubicBezTo>
                  <a:pt x="0" y="75"/>
                  <a:pt x="0" y="75"/>
                  <a:pt x="0" y="75"/>
                </a:cubicBezTo>
                <a:cubicBezTo>
                  <a:pt x="0" y="68"/>
                  <a:pt x="5" y="63"/>
                  <a:pt x="12" y="64"/>
                </a:cubicBezTo>
              </a:path>
            </a:pathLst>
          </a:custGeom>
          <a:solidFill>
            <a:srgbClr val="65C8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defTabSz="685800"/>
            <a:endParaRPr lang="zh-CN" altLang="en-US" sz="1350">
              <a:solidFill>
                <a:prstClr val="black"/>
              </a:solidFill>
            </a:endParaRPr>
          </a:p>
        </p:txBody>
      </p:sp>
      <p:sp>
        <p:nvSpPr>
          <p:cNvPr id="135" name="Freeform 24"/>
          <p:cNvSpPr/>
          <p:nvPr/>
        </p:nvSpPr>
        <p:spPr bwMode="auto">
          <a:xfrm>
            <a:off x="3386143" y="1953033"/>
            <a:ext cx="319686" cy="192517"/>
          </a:xfrm>
          <a:custGeom>
            <a:avLst/>
            <a:gdLst>
              <a:gd name="T0" fmla="*/ 59 w 76"/>
              <a:gd name="T1" fmla="*/ 13 h 46"/>
              <a:gd name="T2" fmla="*/ 58 w 76"/>
              <a:gd name="T3" fmla="*/ 13 h 46"/>
              <a:gd name="T4" fmla="*/ 41 w 76"/>
              <a:gd name="T5" fmla="*/ 0 h 46"/>
              <a:gd name="T6" fmla="*/ 23 w 76"/>
              <a:gd name="T7" fmla="*/ 12 h 46"/>
              <a:gd name="T8" fmla="*/ 19 w 76"/>
              <a:gd name="T9" fmla="*/ 11 h 46"/>
              <a:gd name="T10" fmla="*/ 11 w 76"/>
              <a:gd name="T11" fmla="*/ 19 h 46"/>
              <a:gd name="T12" fmla="*/ 0 w 76"/>
              <a:gd name="T13" fmla="*/ 32 h 46"/>
              <a:gd name="T14" fmla="*/ 14 w 76"/>
              <a:gd name="T15" fmla="*/ 46 h 46"/>
              <a:gd name="T16" fmla="*/ 14 w 76"/>
              <a:gd name="T17" fmla="*/ 46 h 46"/>
              <a:gd name="T18" fmla="*/ 15 w 76"/>
              <a:gd name="T19" fmla="*/ 46 h 46"/>
              <a:gd name="T20" fmla="*/ 59 w 76"/>
              <a:gd name="T21" fmla="*/ 46 h 46"/>
              <a:gd name="T22" fmla="*/ 76 w 76"/>
              <a:gd name="T23" fmla="*/ 29 h 46"/>
              <a:gd name="T24" fmla="*/ 59 w 76"/>
              <a:gd name="T25" fmla="*/ 13 h 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76" h="46">
                <a:moveTo>
                  <a:pt x="59" y="13"/>
                </a:moveTo>
                <a:cubicBezTo>
                  <a:pt x="58" y="13"/>
                  <a:pt x="58" y="13"/>
                  <a:pt x="58" y="13"/>
                </a:cubicBezTo>
                <a:cubicBezTo>
                  <a:pt x="56" y="5"/>
                  <a:pt x="49" y="0"/>
                  <a:pt x="41" y="0"/>
                </a:cubicBezTo>
                <a:cubicBezTo>
                  <a:pt x="33" y="0"/>
                  <a:pt x="26" y="5"/>
                  <a:pt x="23" y="12"/>
                </a:cubicBezTo>
                <a:cubicBezTo>
                  <a:pt x="22" y="11"/>
                  <a:pt x="20" y="11"/>
                  <a:pt x="19" y="11"/>
                </a:cubicBezTo>
                <a:cubicBezTo>
                  <a:pt x="14" y="11"/>
                  <a:pt x="11" y="14"/>
                  <a:pt x="11" y="19"/>
                </a:cubicBezTo>
                <a:cubicBezTo>
                  <a:pt x="5" y="20"/>
                  <a:pt x="0" y="25"/>
                  <a:pt x="0" y="32"/>
                </a:cubicBezTo>
                <a:cubicBezTo>
                  <a:pt x="0" y="40"/>
                  <a:pt x="6" y="46"/>
                  <a:pt x="14" y="46"/>
                </a:cubicBezTo>
                <a:cubicBezTo>
                  <a:pt x="14" y="46"/>
                  <a:pt x="14" y="46"/>
                  <a:pt x="14" y="46"/>
                </a:cubicBezTo>
                <a:cubicBezTo>
                  <a:pt x="15" y="46"/>
                  <a:pt x="15" y="46"/>
                  <a:pt x="15" y="46"/>
                </a:cubicBezTo>
                <a:cubicBezTo>
                  <a:pt x="59" y="46"/>
                  <a:pt x="59" y="46"/>
                  <a:pt x="59" y="46"/>
                </a:cubicBezTo>
                <a:cubicBezTo>
                  <a:pt x="68" y="46"/>
                  <a:pt x="76" y="38"/>
                  <a:pt x="76" y="29"/>
                </a:cubicBezTo>
                <a:cubicBezTo>
                  <a:pt x="76" y="20"/>
                  <a:pt x="68" y="13"/>
                  <a:pt x="59" y="13"/>
                </a:cubicBezTo>
                <a:close/>
              </a:path>
            </a:pathLst>
          </a:custGeom>
          <a:solidFill>
            <a:srgbClr val="FDFDF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defTabSz="685800"/>
            <a:endParaRPr lang="zh-CN" altLang="en-US" sz="1350">
              <a:solidFill>
                <a:prstClr val="black"/>
              </a:solidFill>
            </a:endParaRPr>
          </a:p>
        </p:txBody>
      </p:sp>
      <p:sp>
        <p:nvSpPr>
          <p:cNvPr id="141" name="Freeform 30"/>
          <p:cNvSpPr/>
          <p:nvPr/>
        </p:nvSpPr>
        <p:spPr bwMode="auto">
          <a:xfrm>
            <a:off x="1727663" y="2355731"/>
            <a:ext cx="695890" cy="694123"/>
          </a:xfrm>
          <a:custGeom>
            <a:avLst/>
            <a:gdLst>
              <a:gd name="T0" fmla="*/ 162 w 166"/>
              <a:gd name="T1" fmla="*/ 166 h 166"/>
              <a:gd name="T2" fmla="*/ 166 w 166"/>
              <a:gd name="T3" fmla="*/ 162 h 166"/>
              <a:gd name="T4" fmla="*/ 166 w 166"/>
              <a:gd name="T5" fmla="*/ 0 h 166"/>
              <a:gd name="T6" fmla="*/ 0 w 166"/>
              <a:gd name="T7" fmla="*/ 166 h 166"/>
              <a:gd name="T8" fmla="*/ 162 w 166"/>
              <a:gd name="T9" fmla="*/ 166 h 1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6" h="166">
                <a:moveTo>
                  <a:pt x="162" y="166"/>
                </a:moveTo>
                <a:cubicBezTo>
                  <a:pt x="164" y="166"/>
                  <a:pt x="166" y="164"/>
                  <a:pt x="166" y="162"/>
                </a:cubicBezTo>
                <a:cubicBezTo>
                  <a:pt x="166" y="0"/>
                  <a:pt x="166" y="0"/>
                  <a:pt x="166" y="0"/>
                </a:cubicBezTo>
                <a:cubicBezTo>
                  <a:pt x="0" y="166"/>
                  <a:pt x="0" y="166"/>
                  <a:pt x="0" y="166"/>
                </a:cubicBezTo>
                <a:lnTo>
                  <a:pt x="162" y="166"/>
                </a:lnTo>
                <a:close/>
              </a:path>
            </a:pathLst>
          </a:custGeom>
          <a:solidFill>
            <a:srgbClr val="FAE25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defTabSz="685800"/>
            <a:endParaRPr lang="zh-CN" altLang="en-US" sz="1350">
              <a:solidFill>
                <a:prstClr val="black"/>
              </a:solidFill>
            </a:endParaRPr>
          </a:p>
        </p:txBody>
      </p:sp>
      <p:sp>
        <p:nvSpPr>
          <p:cNvPr id="142" name="Freeform 31"/>
          <p:cNvSpPr/>
          <p:nvPr/>
        </p:nvSpPr>
        <p:spPr bwMode="auto">
          <a:xfrm>
            <a:off x="2105633" y="3491411"/>
            <a:ext cx="317920" cy="317920"/>
          </a:xfrm>
          <a:custGeom>
            <a:avLst/>
            <a:gdLst>
              <a:gd name="T0" fmla="*/ 76 w 76"/>
              <a:gd name="T1" fmla="*/ 0 h 76"/>
              <a:gd name="T2" fmla="*/ 76 w 76"/>
              <a:gd name="T3" fmla="*/ 0 h 76"/>
              <a:gd name="T4" fmla="*/ 0 w 76"/>
              <a:gd name="T5" fmla="*/ 76 h 76"/>
              <a:gd name="T6" fmla="*/ 72 w 76"/>
              <a:gd name="T7" fmla="*/ 76 h 76"/>
              <a:gd name="T8" fmla="*/ 76 w 76"/>
              <a:gd name="T9" fmla="*/ 72 h 76"/>
              <a:gd name="T10" fmla="*/ 76 w 76"/>
              <a:gd name="T11" fmla="*/ 0 h 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76" h="76">
                <a:moveTo>
                  <a:pt x="76" y="0"/>
                </a:moveTo>
                <a:cubicBezTo>
                  <a:pt x="76" y="0"/>
                  <a:pt x="76" y="0"/>
                  <a:pt x="76" y="0"/>
                </a:cubicBezTo>
                <a:cubicBezTo>
                  <a:pt x="0" y="76"/>
                  <a:pt x="0" y="76"/>
                  <a:pt x="0" y="76"/>
                </a:cubicBezTo>
                <a:cubicBezTo>
                  <a:pt x="72" y="76"/>
                  <a:pt x="72" y="76"/>
                  <a:pt x="72" y="76"/>
                </a:cubicBezTo>
                <a:cubicBezTo>
                  <a:pt x="74" y="76"/>
                  <a:pt x="76" y="75"/>
                  <a:pt x="76" y="72"/>
                </a:cubicBezTo>
                <a:cubicBezTo>
                  <a:pt x="76" y="0"/>
                  <a:pt x="76" y="0"/>
                  <a:pt x="76" y="0"/>
                </a:cubicBezTo>
              </a:path>
            </a:pathLst>
          </a:custGeom>
          <a:solidFill>
            <a:srgbClr val="54AEB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defTabSz="685800"/>
            <a:endParaRPr lang="zh-CN" altLang="en-US" sz="1350">
              <a:solidFill>
                <a:prstClr val="black"/>
              </a:solidFill>
            </a:endParaRPr>
          </a:p>
        </p:txBody>
      </p:sp>
      <p:sp>
        <p:nvSpPr>
          <p:cNvPr id="143" name="Freeform 32"/>
          <p:cNvSpPr>
            <a:spLocks noEditPoints="1"/>
          </p:cNvSpPr>
          <p:nvPr/>
        </p:nvSpPr>
        <p:spPr bwMode="auto">
          <a:xfrm>
            <a:off x="920500" y="2862636"/>
            <a:ext cx="317920" cy="314387"/>
          </a:xfrm>
          <a:custGeom>
            <a:avLst/>
            <a:gdLst>
              <a:gd name="T0" fmla="*/ 71 w 76"/>
              <a:gd name="T1" fmla="*/ 35 h 75"/>
              <a:gd name="T2" fmla="*/ 74 w 76"/>
              <a:gd name="T3" fmla="*/ 26 h 75"/>
              <a:gd name="T4" fmla="*/ 72 w 76"/>
              <a:gd name="T5" fmla="*/ 21 h 75"/>
              <a:gd name="T6" fmla="*/ 63 w 76"/>
              <a:gd name="T7" fmla="*/ 16 h 75"/>
              <a:gd name="T8" fmla="*/ 60 w 76"/>
              <a:gd name="T9" fmla="*/ 13 h 75"/>
              <a:gd name="T10" fmla="*/ 56 w 76"/>
              <a:gd name="T11" fmla="*/ 4 h 75"/>
              <a:gd name="T12" fmla="*/ 50 w 76"/>
              <a:gd name="T13" fmla="*/ 2 h 75"/>
              <a:gd name="T14" fmla="*/ 40 w 76"/>
              <a:gd name="T15" fmla="*/ 5 h 75"/>
              <a:gd name="T16" fmla="*/ 36 w 76"/>
              <a:gd name="T17" fmla="*/ 5 h 75"/>
              <a:gd name="T18" fmla="*/ 27 w 76"/>
              <a:gd name="T19" fmla="*/ 1 h 75"/>
              <a:gd name="T20" fmla="*/ 21 w 76"/>
              <a:gd name="T21" fmla="*/ 4 h 75"/>
              <a:gd name="T22" fmla="*/ 16 w 76"/>
              <a:gd name="T23" fmla="*/ 13 h 75"/>
              <a:gd name="T24" fmla="*/ 14 w 76"/>
              <a:gd name="T25" fmla="*/ 16 h 75"/>
              <a:gd name="T26" fmla="*/ 5 w 76"/>
              <a:gd name="T27" fmla="*/ 20 h 75"/>
              <a:gd name="T28" fmla="*/ 2 w 76"/>
              <a:gd name="T29" fmla="*/ 25 h 75"/>
              <a:gd name="T30" fmla="*/ 5 w 76"/>
              <a:gd name="T31" fmla="*/ 35 h 75"/>
              <a:gd name="T32" fmla="*/ 5 w 76"/>
              <a:gd name="T33" fmla="*/ 39 h 75"/>
              <a:gd name="T34" fmla="*/ 2 w 76"/>
              <a:gd name="T35" fmla="*/ 48 h 75"/>
              <a:gd name="T36" fmla="*/ 4 w 76"/>
              <a:gd name="T37" fmla="*/ 54 h 75"/>
              <a:gd name="T38" fmla="*/ 14 w 76"/>
              <a:gd name="T39" fmla="*/ 59 h 75"/>
              <a:gd name="T40" fmla="*/ 16 w 76"/>
              <a:gd name="T41" fmla="*/ 62 h 75"/>
              <a:gd name="T42" fmla="*/ 20 w 76"/>
              <a:gd name="T43" fmla="*/ 71 h 75"/>
              <a:gd name="T44" fmla="*/ 26 w 76"/>
              <a:gd name="T45" fmla="*/ 73 h 75"/>
              <a:gd name="T46" fmla="*/ 36 w 76"/>
              <a:gd name="T47" fmla="*/ 70 h 75"/>
              <a:gd name="T48" fmla="*/ 40 w 76"/>
              <a:gd name="T49" fmla="*/ 70 h 75"/>
              <a:gd name="T50" fmla="*/ 49 w 76"/>
              <a:gd name="T51" fmla="*/ 73 h 75"/>
              <a:gd name="T52" fmla="*/ 55 w 76"/>
              <a:gd name="T53" fmla="*/ 71 h 75"/>
              <a:gd name="T54" fmla="*/ 60 w 76"/>
              <a:gd name="T55" fmla="*/ 62 h 75"/>
              <a:gd name="T56" fmla="*/ 63 w 76"/>
              <a:gd name="T57" fmla="*/ 59 h 75"/>
              <a:gd name="T58" fmla="*/ 71 w 76"/>
              <a:gd name="T59" fmla="*/ 55 h 75"/>
              <a:gd name="T60" fmla="*/ 74 w 76"/>
              <a:gd name="T61" fmla="*/ 49 h 75"/>
              <a:gd name="T62" fmla="*/ 71 w 76"/>
              <a:gd name="T63" fmla="*/ 39 h 75"/>
              <a:gd name="T64" fmla="*/ 55 w 76"/>
              <a:gd name="T65" fmla="*/ 18 h 75"/>
              <a:gd name="T66" fmla="*/ 33 w 76"/>
              <a:gd name="T67" fmla="*/ 28 h 75"/>
              <a:gd name="T68" fmla="*/ 43 w 76"/>
              <a:gd name="T69" fmla="*/ 37 h 75"/>
              <a:gd name="T70" fmla="*/ 38 w 76"/>
              <a:gd name="T71" fmla="*/ 32 h 75"/>
              <a:gd name="T72" fmla="*/ 12 w 76"/>
              <a:gd name="T73" fmla="*/ 37 h 75"/>
              <a:gd name="T74" fmla="*/ 27 w 76"/>
              <a:gd name="T75" fmla="*/ 37 h 75"/>
              <a:gd name="T76" fmla="*/ 38 w 76"/>
              <a:gd name="T77" fmla="*/ 63 h 75"/>
              <a:gd name="T78" fmla="*/ 38 w 76"/>
              <a:gd name="T79" fmla="*/ 48 h 75"/>
              <a:gd name="T80" fmla="*/ 38 w 76"/>
              <a:gd name="T81" fmla="*/ 63 h 75"/>
              <a:gd name="T82" fmla="*/ 49 w 76"/>
              <a:gd name="T83" fmla="*/ 37 h 75"/>
              <a:gd name="T84" fmla="*/ 64 w 76"/>
              <a:gd name="T85" fmla="*/ 37 h 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76" h="75">
                <a:moveTo>
                  <a:pt x="76" y="39"/>
                </a:moveTo>
                <a:cubicBezTo>
                  <a:pt x="76" y="36"/>
                  <a:pt x="76" y="36"/>
                  <a:pt x="76" y="36"/>
                </a:cubicBezTo>
                <a:cubicBezTo>
                  <a:pt x="71" y="35"/>
                  <a:pt x="71" y="35"/>
                  <a:pt x="71" y="35"/>
                </a:cubicBezTo>
                <a:cubicBezTo>
                  <a:pt x="71" y="34"/>
                  <a:pt x="71" y="33"/>
                  <a:pt x="70" y="31"/>
                </a:cubicBezTo>
                <a:cubicBezTo>
                  <a:pt x="75" y="30"/>
                  <a:pt x="75" y="30"/>
                  <a:pt x="75" y="30"/>
                </a:cubicBezTo>
                <a:cubicBezTo>
                  <a:pt x="74" y="26"/>
                  <a:pt x="74" y="26"/>
                  <a:pt x="74" y="26"/>
                </a:cubicBezTo>
                <a:cubicBezTo>
                  <a:pt x="69" y="27"/>
                  <a:pt x="69" y="27"/>
                  <a:pt x="69" y="27"/>
                </a:cubicBezTo>
                <a:cubicBezTo>
                  <a:pt x="69" y="26"/>
                  <a:pt x="68" y="25"/>
                  <a:pt x="68" y="23"/>
                </a:cubicBezTo>
                <a:cubicBezTo>
                  <a:pt x="72" y="21"/>
                  <a:pt x="72" y="21"/>
                  <a:pt x="72" y="21"/>
                </a:cubicBezTo>
                <a:cubicBezTo>
                  <a:pt x="70" y="17"/>
                  <a:pt x="70" y="17"/>
                  <a:pt x="70" y="17"/>
                </a:cubicBezTo>
                <a:cubicBezTo>
                  <a:pt x="66" y="20"/>
                  <a:pt x="66" y="20"/>
                  <a:pt x="66" y="20"/>
                </a:cubicBezTo>
                <a:cubicBezTo>
                  <a:pt x="65" y="18"/>
                  <a:pt x="64" y="17"/>
                  <a:pt x="63" y="16"/>
                </a:cubicBezTo>
                <a:cubicBezTo>
                  <a:pt x="66" y="12"/>
                  <a:pt x="66" y="12"/>
                  <a:pt x="66" y="12"/>
                </a:cubicBezTo>
                <a:cubicBezTo>
                  <a:pt x="64" y="9"/>
                  <a:pt x="64" y="9"/>
                  <a:pt x="64" y="9"/>
                </a:cubicBezTo>
                <a:cubicBezTo>
                  <a:pt x="60" y="13"/>
                  <a:pt x="60" y="13"/>
                  <a:pt x="60" y="13"/>
                </a:cubicBezTo>
                <a:cubicBezTo>
                  <a:pt x="59" y="12"/>
                  <a:pt x="58" y="11"/>
                  <a:pt x="57" y="10"/>
                </a:cubicBezTo>
                <a:cubicBezTo>
                  <a:pt x="59" y="6"/>
                  <a:pt x="59" y="6"/>
                  <a:pt x="59" y="6"/>
                </a:cubicBezTo>
                <a:cubicBezTo>
                  <a:pt x="56" y="4"/>
                  <a:pt x="56" y="4"/>
                  <a:pt x="56" y="4"/>
                </a:cubicBezTo>
                <a:cubicBezTo>
                  <a:pt x="53" y="8"/>
                  <a:pt x="53" y="8"/>
                  <a:pt x="53" y="8"/>
                </a:cubicBezTo>
                <a:cubicBezTo>
                  <a:pt x="52" y="7"/>
                  <a:pt x="51" y="7"/>
                  <a:pt x="49" y="6"/>
                </a:cubicBezTo>
                <a:cubicBezTo>
                  <a:pt x="50" y="2"/>
                  <a:pt x="50" y="2"/>
                  <a:pt x="50" y="2"/>
                </a:cubicBezTo>
                <a:cubicBezTo>
                  <a:pt x="47" y="1"/>
                  <a:pt x="47" y="1"/>
                  <a:pt x="47" y="1"/>
                </a:cubicBezTo>
                <a:cubicBezTo>
                  <a:pt x="45" y="5"/>
                  <a:pt x="45" y="5"/>
                  <a:pt x="45" y="5"/>
                </a:cubicBezTo>
                <a:cubicBezTo>
                  <a:pt x="44" y="5"/>
                  <a:pt x="42" y="5"/>
                  <a:pt x="40" y="5"/>
                </a:cubicBezTo>
                <a:cubicBezTo>
                  <a:pt x="40" y="0"/>
                  <a:pt x="40" y="0"/>
                  <a:pt x="40" y="0"/>
                </a:cubicBezTo>
                <a:cubicBezTo>
                  <a:pt x="36" y="0"/>
                  <a:pt x="36" y="0"/>
                  <a:pt x="36" y="0"/>
                </a:cubicBezTo>
                <a:cubicBezTo>
                  <a:pt x="36" y="5"/>
                  <a:pt x="36" y="5"/>
                  <a:pt x="36" y="5"/>
                </a:cubicBezTo>
                <a:cubicBezTo>
                  <a:pt x="35" y="5"/>
                  <a:pt x="33" y="5"/>
                  <a:pt x="32" y="5"/>
                </a:cubicBezTo>
                <a:cubicBezTo>
                  <a:pt x="31" y="0"/>
                  <a:pt x="31" y="0"/>
                  <a:pt x="31" y="0"/>
                </a:cubicBezTo>
                <a:cubicBezTo>
                  <a:pt x="27" y="1"/>
                  <a:pt x="27" y="1"/>
                  <a:pt x="27" y="1"/>
                </a:cubicBezTo>
                <a:cubicBezTo>
                  <a:pt x="28" y="6"/>
                  <a:pt x="28" y="6"/>
                  <a:pt x="28" y="6"/>
                </a:cubicBezTo>
                <a:cubicBezTo>
                  <a:pt x="27" y="6"/>
                  <a:pt x="25" y="7"/>
                  <a:pt x="24" y="8"/>
                </a:cubicBezTo>
                <a:cubicBezTo>
                  <a:pt x="21" y="4"/>
                  <a:pt x="21" y="4"/>
                  <a:pt x="21" y="4"/>
                </a:cubicBezTo>
                <a:cubicBezTo>
                  <a:pt x="18" y="5"/>
                  <a:pt x="18" y="5"/>
                  <a:pt x="18" y="5"/>
                </a:cubicBezTo>
                <a:cubicBezTo>
                  <a:pt x="20" y="10"/>
                  <a:pt x="20" y="10"/>
                  <a:pt x="20" y="10"/>
                </a:cubicBezTo>
                <a:cubicBezTo>
                  <a:pt x="19" y="11"/>
                  <a:pt x="18" y="12"/>
                  <a:pt x="16" y="13"/>
                </a:cubicBezTo>
                <a:cubicBezTo>
                  <a:pt x="13" y="9"/>
                  <a:pt x="13" y="9"/>
                  <a:pt x="13" y="9"/>
                </a:cubicBezTo>
                <a:cubicBezTo>
                  <a:pt x="10" y="12"/>
                  <a:pt x="10" y="12"/>
                  <a:pt x="10" y="12"/>
                </a:cubicBezTo>
                <a:cubicBezTo>
                  <a:pt x="14" y="16"/>
                  <a:pt x="14" y="16"/>
                  <a:pt x="14" y="16"/>
                </a:cubicBezTo>
                <a:cubicBezTo>
                  <a:pt x="13" y="17"/>
                  <a:pt x="12" y="18"/>
                  <a:pt x="11" y="19"/>
                </a:cubicBezTo>
                <a:cubicBezTo>
                  <a:pt x="7" y="16"/>
                  <a:pt x="7" y="16"/>
                  <a:pt x="7" y="16"/>
                </a:cubicBezTo>
                <a:cubicBezTo>
                  <a:pt x="5" y="20"/>
                  <a:pt x="5" y="20"/>
                  <a:pt x="5" y="20"/>
                </a:cubicBezTo>
                <a:cubicBezTo>
                  <a:pt x="9" y="22"/>
                  <a:pt x="9" y="22"/>
                  <a:pt x="9" y="22"/>
                </a:cubicBezTo>
                <a:cubicBezTo>
                  <a:pt x="8" y="24"/>
                  <a:pt x="8" y="25"/>
                  <a:pt x="7" y="26"/>
                </a:cubicBezTo>
                <a:cubicBezTo>
                  <a:pt x="2" y="25"/>
                  <a:pt x="2" y="25"/>
                  <a:pt x="2" y="25"/>
                </a:cubicBezTo>
                <a:cubicBezTo>
                  <a:pt x="1" y="29"/>
                  <a:pt x="1" y="29"/>
                  <a:pt x="1" y="29"/>
                </a:cubicBezTo>
                <a:cubicBezTo>
                  <a:pt x="6" y="30"/>
                  <a:pt x="6" y="30"/>
                  <a:pt x="6" y="30"/>
                </a:cubicBezTo>
                <a:cubicBezTo>
                  <a:pt x="6" y="32"/>
                  <a:pt x="5" y="34"/>
                  <a:pt x="5" y="35"/>
                </a:cubicBezTo>
                <a:cubicBezTo>
                  <a:pt x="0" y="36"/>
                  <a:pt x="0" y="36"/>
                  <a:pt x="0" y="36"/>
                </a:cubicBezTo>
                <a:cubicBezTo>
                  <a:pt x="0" y="39"/>
                  <a:pt x="0" y="39"/>
                  <a:pt x="0" y="39"/>
                </a:cubicBezTo>
                <a:cubicBezTo>
                  <a:pt x="5" y="39"/>
                  <a:pt x="5" y="39"/>
                  <a:pt x="5" y="39"/>
                </a:cubicBezTo>
                <a:cubicBezTo>
                  <a:pt x="5" y="41"/>
                  <a:pt x="6" y="42"/>
                  <a:pt x="6" y="43"/>
                </a:cubicBezTo>
                <a:cubicBezTo>
                  <a:pt x="1" y="45"/>
                  <a:pt x="1" y="45"/>
                  <a:pt x="1" y="45"/>
                </a:cubicBezTo>
                <a:cubicBezTo>
                  <a:pt x="2" y="48"/>
                  <a:pt x="2" y="48"/>
                  <a:pt x="2" y="48"/>
                </a:cubicBezTo>
                <a:cubicBezTo>
                  <a:pt x="7" y="47"/>
                  <a:pt x="7" y="47"/>
                  <a:pt x="7" y="47"/>
                </a:cubicBezTo>
                <a:cubicBezTo>
                  <a:pt x="7" y="49"/>
                  <a:pt x="8" y="50"/>
                  <a:pt x="9" y="51"/>
                </a:cubicBezTo>
                <a:cubicBezTo>
                  <a:pt x="4" y="54"/>
                  <a:pt x="4" y="54"/>
                  <a:pt x="4" y="54"/>
                </a:cubicBezTo>
                <a:cubicBezTo>
                  <a:pt x="6" y="57"/>
                  <a:pt x="6" y="57"/>
                  <a:pt x="6" y="57"/>
                </a:cubicBezTo>
                <a:cubicBezTo>
                  <a:pt x="11" y="55"/>
                  <a:pt x="11" y="55"/>
                  <a:pt x="11" y="55"/>
                </a:cubicBezTo>
                <a:cubicBezTo>
                  <a:pt x="11" y="56"/>
                  <a:pt x="12" y="58"/>
                  <a:pt x="14" y="59"/>
                </a:cubicBezTo>
                <a:cubicBezTo>
                  <a:pt x="10" y="63"/>
                  <a:pt x="10" y="63"/>
                  <a:pt x="10" y="63"/>
                </a:cubicBezTo>
                <a:cubicBezTo>
                  <a:pt x="13" y="65"/>
                  <a:pt x="13" y="65"/>
                  <a:pt x="13" y="65"/>
                </a:cubicBezTo>
                <a:cubicBezTo>
                  <a:pt x="16" y="62"/>
                  <a:pt x="16" y="62"/>
                  <a:pt x="16" y="62"/>
                </a:cubicBezTo>
                <a:cubicBezTo>
                  <a:pt x="17" y="63"/>
                  <a:pt x="18" y="64"/>
                  <a:pt x="20" y="64"/>
                </a:cubicBezTo>
                <a:cubicBezTo>
                  <a:pt x="17" y="69"/>
                  <a:pt x="17" y="69"/>
                  <a:pt x="17" y="69"/>
                </a:cubicBezTo>
                <a:cubicBezTo>
                  <a:pt x="20" y="71"/>
                  <a:pt x="20" y="71"/>
                  <a:pt x="20" y="71"/>
                </a:cubicBezTo>
                <a:cubicBezTo>
                  <a:pt x="23" y="67"/>
                  <a:pt x="23" y="67"/>
                  <a:pt x="23" y="67"/>
                </a:cubicBezTo>
                <a:cubicBezTo>
                  <a:pt x="24" y="67"/>
                  <a:pt x="26" y="68"/>
                  <a:pt x="27" y="68"/>
                </a:cubicBezTo>
                <a:cubicBezTo>
                  <a:pt x="26" y="73"/>
                  <a:pt x="26" y="73"/>
                  <a:pt x="26" y="73"/>
                </a:cubicBezTo>
                <a:cubicBezTo>
                  <a:pt x="30" y="74"/>
                  <a:pt x="30" y="74"/>
                  <a:pt x="30" y="74"/>
                </a:cubicBezTo>
                <a:cubicBezTo>
                  <a:pt x="31" y="69"/>
                  <a:pt x="31" y="69"/>
                  <a:pt x="31" y="69"/>
                </a:cubicBezTo>
                <a:cubicBezTo>
                  <a:pt x="33" y="70"/>
                  <a:pt x="34" y="70"/>
                  <a:pt x="36" y="70"/>
                </a:cubicBezTo>
                <a:cubicBezTo>
                  <a:pt x="36" y="75"/>
                  <a:pt x="36" y="75"/>
                  <a:pt x="36" y="75"/>
                </a:cubicBezTo>
                <a:cubicBezTo>
                  <a:pt x="40" y="75"/>
                  <a:pt x="40" y="75"/>
                  <a:pt x="40" y="75"/>
                </a:cubicBezTo>
                <a:cubicBezTo>
                  <a:pt x="40" y="70"/>
                  <a:pt x="40" y="70"/>
                  <a:pt x="40" y="70"/>
                </a:cubicBezTo>
                <a:cubicBezTo>
                  <a:pt x="42" y="70"/>
                  <a:pt x="43" y="70"/>
                  <a:pt x="44" y="70"/>
                </a:cubicBezTo>
                <a:cubicBezTo>
                  <a:pt x="46" y="74"/>
                  <a:pt x="46" y="74"/>
                  <a:pt x="46" y="74"/>
                </a:cubicBezTo>
                <a:cubicBezTo>
                  <a:pt x="49" y="73"/>
                  <a:pt x="49" y="73"/>
                  <a:pt x="49" y="73"/>
                </a:cubicBezTo>
                <a:cubicBezTo>
                  <a:pt x="48" y="69"/>
                  <a:pt x="48" y="69"/>
                  <a:pt x="48" y="69"/>
                </a:cubicBezTo>
                <a:cubicBezTo>
                  <a:pt x="50" y="68"/>
                  <a:pt x="51" y="68"/>
                  <a:pt x="52" y="67"/>
                </a:cubicBezTo>
                <a:cubicBezTo>
                  <a:pt x="55" y="71"/>
                  <a:pt x="55" y="71"/>
                  <a:pt x="55" y="71"/>
                </a:cubicBezTo>
                <a:cubicBezTo>
                  <a:pt x="58" y="69"/>
                  <a:pt x="58" y="69"/>
                  <a:pt x="58" y="69"/>
                </a:cubicBezTo>
                <a:cubicBezTo>
                  <a:pt x="56" y="65"/>
                  <a:pt x="56" y="65"/>
                  <a:pt x="56" y="65"/>
                </a:cubicBezTo>
                <a:cubicBezTo>
                  <a:pt x="57" y="64"/>
                  <a:pt x="59" y="63"/>
                  <a:pt x="60" y="62"/>
                </a:cubicBezTo>
                <a:cubicBezTo>
                  <a:pt x="64" y="65"/>
                  <a:pt x="64" y="65"/>
                  <a:pt x="64" y="65"/>
                </a:cubicBezTo>
                <a:cubicBezTo>
                  <a:pt x="66" y="63"/>
                  <a:pt x="66" y="63"/>
                  <a:pt x="66" y="63"/>
                </a:cubicBezTo>
                <a:cubicBezTo>
                  <a:pt x="63" y="59"/>
                  <a:pt x="63" y="59"/>
                  <a:pt x="63" y="59"/>
                </a:cubicBezTo>
                <a:cubicBezTo>
                  <a:pt x="64" y="58"/>
                  <a:pt x="64" y="57"/>
                  <a:pt x="65" y="56"/>
                </a:cubicBezTo>
                <a:cubicBezTo>
                  <a:pt x="70" y="58"/>
                  <a:pt x="70" y="58"/>
                  <a:pt x="70" y="58"/>
                </a:cubicBezTo>
                <a:cubicBezTo>
                  <a:pt x="71" y="55"/>
                  <a:pt x="71" y="55"/>
                  <a:pt x="71" y="55"/>
                </a:cubicBezTo>
                <a:cubicBezTo>
                  <a:pt x="67" y="52"/>
                  <a:pt x="67" y="52"/>
                  <a:pt x="67" y="52"/>
                </a:cubicBezTo>
                <a:cubicBezTo>
                  <a:pt x="68" y="51"/>
                  <a:pt x="69" y="50"/>
                  <a:pt x="69" y="48"/>
                </a:cubicBezTo>
                <a:cubicBezTo>
                  <a:pt x="74" y="49"/>
                  <a:pt x="74" y="49"/>
                  <a:pt x="74" y="49"/>
                </a:cubicBezTo>
                <a:cubicBezTo>
                  <a:pt x="75" y="46"/>
                  <a:pt x="75" y="46"/>
                  <a:pt x="75" y="46"/>
                </a:cubicBezTo>
                <a:cubicBezTo>
                  <a:pt x="70" y="44"/>
                  <a:pt x="70" y="44"/>
                  <a:pt x="70" y="44"/>
                </a:cubicBezTo>
                <a:cubicBezTo>
                  <a:pt x="71" y="43"/>
                  <a:pt x="71" y="41"/>
                  <a:pt x="71" y="39"/>
                </a:cubicBezTo>
                <a:lnTo>
                  <a:pt x="76" y="39"/>
                </a:lnTo>
                <a:close/>
                <a:moveTo>
                  <a:pt x="38" y="11"/>
                </a:moveTo>
                <a:cubicBezTo>
                  <a:pt x="45" y="11"/>
                  <a:pt x="51" y="14"/>
                  <a:pt x="55" y="18"/>
                </a:cubicBezTo>
                <a:cubicBezTo>
                  <a:pt x="44" y="29"/>
                  <a:pt x="44" y="29"/>
                  <a:pt x="44" y="29"/>
                </a:cubicBezTo>
                <a:cubicBezTo>
                  <a:pt x="43" y="27"/>
                  <a:pt x="40" y="27"/>
                  <a:pt x="38" y="27"/>
                </a:cubicBezTo>
                <a:cubicBezTo>
                  <a:pt x="36" y="27"/>
                  <a:pt x="34" y="27"/>
                  <a:pt x="33" y="28"/>
                </a:cubicBezTo>
                <a:cubicBezTo>
                  <a:pt x="22" y="17"/>
                  <a:pt x="22" y="17"/>
                  <a:pt x="22" y="17"/>
                </a:cubicBezTo>
                <a:cubicBezTo>
                  <a:pt x="26" y="13"/>
                  <a:pt x="32" y="11"/>
                  <a:pt x="38" y="11"/>
                </a:cubicBezTo>
                <a:close/>
                <a:moveTo>
                  <a:pt x="43" y="37"/>
                </a:moveTo>
                <a:cubicBezTo>
                  <a:pt x="43" y="40"/>
                  <a:pt x="41" y="42"/>
                  <a:pt x="38" y="42"/>
                </a:cubicBezTo>
                <a:cubicBezTo>
                  <a:pt x="35" y="42"/>
                  <a:pt x="33" y="40"/>
                  <a:pt x="33" y="37"/>
                </a:cubicBezTo>
                <a:cubicBezTo>
                  <a:pt x="33" y="35"/>
                  <a:pt x="35" y="32"/>
                  <a:pt x="38" y="32"/>
                </a:cubicBezTo>
                <a:cubicBezTo>
                  <a:pt x="41" y="32"/>
                  <a:pt x="43" y="35"/>
                  <a:pt x="43" y="37"/>
                </a:cubicBezTo>
                <a:close/>
                <a:moveTo>
                  <a:pt x="19" y="54"/>
                </a:moveTo>
                <a:cubicBezTo>
                  <a:pt x="15" y="50"/>
                  <a:pt x="12" y="44"/>
                  <a:pt x="12" y="37"/>
                </a:cubicBezTo>
                <a:cubicBezTo>
                  <a:pt x="12" y="31"/>
                  <a:pt x="15" y="24"/>
                  <a:pt x="19" y="20"/>
                </a:cubicBezTo>
                <a:cubicBezTo>
                  <a:pt x="30" y="31"/>
                  <a:pt x="30" y="31"/>
                  <a:pt x="30" y="31"/>
                </a:cubicBezTo>
                <a:cubicBezTo>
                  <a:pt x="28" y="32"/>
                  <a:pt x="27" y="35"/>
                  <a:pt x="27" y="37"/>
                </a:cubicBezTo>
                <a:cubicBezTo>
                  <a:pt x="27" y="40"/>
                  <a:pt x="28" y="42"/>
                  <a:pt x="29" y="44"/>
                </a:cubicBezTo>
                <a:lnTo>
                  <a:pt x="19" y="54"/>
                </a:lnTo>
                <a:close/>
                <a:moveTo>
                  <a:pt x="38" y="63"/>
                </a:moveTo>
                <a:cubicBezTo>
                  <a:pt x="32" y="63"/>
                  <a:pt x="26" y="61"/>
                  <a:pt x="21" y="57"/>
                </a:cubicBezTo>
                <a:cubicBezTo>
                  <a:pt x="32" y="46"/>
                  <a:pt x="32" y="46"/>
                  <a:pt x="32" y="46"/>
                </a:cubicBezTo>
                <a:cubicBezTo>
                  <a:pt x="34" y="47"/>
                  <a:pt x="36" y="48"/>
                  <a:pt x="38" y="48"/>
                </a:cubicBezTo>
                <a:cubicBezTo>
                  <a:pt x="41" y="48"/>
                  <a:pt x="43" y="47"/>
                  <a:pt x="45" y="46"/>
                </a:cubicBezTo>
                <a:cubicBezTo>
                  <a:pt x="56" y="56"/>
                  <a:pt x="56" y="56"/>
                  <a:pt x="56" y="56"/>
                </a:cubicBezTo>
                <a:cubicBezTo>
                  <a:pt x="51" y="61"/>
                  <a:pt x="45" y="63"/>
                  <a:pt x="38" y="63"/>
                </a:cubicBezTo>
                <a:close/>
                <a:moveTo>
                  <a:pt x="58" y="54"/>
                </a:moveTo>
                <a:cubicBezTo>
                  <a:pt x="47" y="43"/>
                  <a:pt x="47" y="43"/>
                  <a:pt x="47" y="43"/>
                </a:cubicBezTo>
                <a:cubicBezTo>
                  <a:pt x="48" y="41"/>
                  <a:pt x="49" y="39"/>
                  <a:pt x="49" y="37"/>
                </a:cubicBezTo>
                <a:cubicBezTo>
                  <a:pt x="49" y="35"/>
                  <a:pt x="48" y="33"/>
                  <a:pt x="47" y="31"/>
                </a:cubicBezTo>
                <a:cubicBezTo>
                  <a:pt x="58" y="20"/>
                  <a:pt x="58" y="20"/>
                  <a:pt x="58" y="20"/>
                </a:cubicBezTo>
                <a:cubicBezTo>
                  <a:pt x="62" y="25"/>
                  <a:pt x="64" y="31"/>
                  <a:pt x="64" y="37"/>
                </a:cubicBezTo>
                <a:cubicBezTo>
                  <a:pt x="64" y="44"/>
                  <a:pt x="62" y="49"/>
                  <a:pt x="58" y="54"/>
                </a:cubicBezTo>
                <a:close/>
              </a:path>
            </a:pathLst>
          </a:custGeom>
          <a:solidFill>
            <a:srgbClr val="F9F9F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defTabSz="685800"/>
            <a:endParaRPr lang="zh-CN" altLang="en-US" sz="1350">
              <a:solidFill>
                <a:prstClr val="black"/>
              </a:solidFill>
            </a:endParaRPr>
          </a:p>
        </p:txBody>
      </p:sp>
      <p:sp>
        <p:nvSpPr>
          <p:cNvPr id="154" name="AutoShape 40"/>
          <p:cNvSpPr>
            <a:spLocks noChangeAspect="1" noChangeArrowheads="1" noTextEdit="1"/>
          </p:cNvSpPr>
          <p:nvPr/>
        </p:nvSpPr>
        <p:spPr bwMode="auto">
          <a:xfrm>
            <a:off x="2241448" y="1126215"/>
            <a:ext cx="547688" cy="565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defTabSz="685800"/>
            <a:endParaRPr lang="zh-CN" altLang="en-US" sz="1350">
              <a:solidFill>
                <a:prstClr val="black"/>
              </a:solidFill>
            </a:endParaRPr>
          </a:p>
        </p:txBody>
      </p:sp>
      <p:sp>
        <p:nvSpPr>
          <p:cNvPr id="155" name="Oval 42"/>
          <p:cNvSpPr>
            <a:spLocks noChangeArrowheads="1"/>
          </p:cNvSpPr>
          <p:nvPr/>
        </p:nvSpPr>
        <p:spPr bwMode="auto">
          <a:xfrm>
            <a:off x="2238273" y="1159553"/>
            <a:ext cx="546100" cy="528638"/>
          </a:xfrm>
          <a:prstGeom prst="ellipse">
            <a:avLst/>
          </a:pr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defTabSz="685800"/>
            <a:endParaRPr lang="zh-CN" altLang="en-US" sz="1350">
              <a:solidFill>
                <a:prstClr val="black"/>
              </a:solidFill>
            </a:endParaRPr>
          </a:p>
        </p:txBody>
      </p:sp>
      <p:sp>
        <p:nvSpPr>
          <p:cNvPr id="156" name="Oval 43"/>
          <p:cNvSpPr>
            <a:spLocks noChangeArrowheads="1"/>
          </p:cNvSpPr>
          <p:nvPr/>
        </p:nvSpPr>
        <p:spPr bwMode="auto">
          <a:xfrm>
            <a:off x="2238273" y="1126215"/>
            <a:ext cx="546100" cy="527050"/>
          </a:xfrm>
          <a:prstGeom prst="ellipse">
            <a:avLst/>
          </a:prstGeom>
          <a:solidFill>
            <a:srgbClr val="8080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defTabSz="685800"/>
            <a:endParaRPr lang="zh-CN" altLang="en-US" sz="1350">
              <a:solidFill>
                <a:prstClr val="black"/>
              </a:solidFill>
            </a:endParaRPr>
          </a:p>
        </p:txBody>
      </p:sp>
      <p:sp>
        <p:nvSpPr>
          <p:cNvPr id="157" name="Freeform 44"/>
          <p:cNvSpPr/>
          <p:nvPr/>
        </p:nvSpPr>
        <p:spPr bwMode="auto">
          <a:xfrm>
            <a:off x="2416073" y="1219878"/>
            <a:ext cx="190500" cy="342900"/>
          </a:xfrm>
          <a:custGeom>
            <a:avLst/>
            <a:gdLst>
              <a:gd name="T0" fmla="*/ 49 w 49"/>
              <a:gd name="T1" fmla="*/ 61 h 91"/>
              <a:gd name="T2" fmla="*/ 47 w 49"/>
              <a:gd name="T3" fmla="*/ 69 h 91"/>
              <a:gd name="T4" fmla="*/ 44 w 49"/>
              <a:gd name="T5" fmla="*/ 75 h 91"/>
              <a:gd name="T6" fmla="*/ 38 w 49"/>
              <a:gd name="T7" fmla="*/ 79 h 91"/>
              <a:gd name="T8" fmla="*/ 31 w 49"/>
              <a:gd name="T9" fmla="*/ 81 h 91"/>
              <a:gd name="T10" fmla="*/ 31 w 49"/>
              <a:gd name="T11" fmla="*/ 87 h 91"/>
              <a:gd name="T12" fmla="*/ 31 w 49"/>
              <a:gd name="T13" fmla="*/ 90 h 91"/>
              <a:gd name="T14" fmla="*/ 28 w 49"/>
              <a:gd name="T15" fmla="*/ 91 h 91"/>
              <a:gd name="T16" fmla="*/ 21 w 49"/>
              <a:gd name="T17" fmla="*/ 91 h 91"/>
              <a:gd name="T18" fmla="*/ 19 w 49"/>
              <a:gd name="T19" fmla="*/ 90 h 91"/>
              <a:gd name="T20" fmla="*/ 18 w 49"/>
              <a:gd name="T21" fmla="*/ 87 h 91"/>
              <a:gd name="T22" fmla="*/ 18 w 49"/>
              <a:gd name="T23" fmla="*/ 82 h 91"/>
              <a:gd name="T24" fmla="*/ 7 w 49"/>
              <a:gd name="T25" fmla="*/ 81 h 91"/>
              <a:gd name="T26" fmla="*/ 1 w 49"/>
              <a:gd name="T27" fmla="*/ 78 h 91"/>
              <a:gd name="T28" fmla="*/ 0 w 49"/>
              <a:gd name="T29" fmla="*/ 76 h 91"/>
              <a:gd name="T30" fmla="*/ 1 w 49"/>
              <a:gd name="T31" fmla="*/ 72 h 91"/>
              <a:gd name="T32" fmla="*/ 2 w 49"/>
              <a:gd name="T33" fmla="*/ 69 h 91"/>
              <a:gd name="T34" fmla="*/ 3 w 49"/>
              <a:gd name="T35" fmla="*/ 67 h 91"/>
              <a:gd name="T36" fmla="*/ 4 w 49"/>
              <a:gd name="T37" fmla="*/ 67 h 91"/>
              <a:gd name="T38" fmla="*/ 5 w 49"/>
              <a:gd name="T39" fmla="*/ 68 h 91"/>
              <a:gd name="T40" fmla="*/ 11 w 49"/>
              <a:gd name="T41" fmla="*/ 70 h 91"/>
              <a:gd name="T42" fmla="*/ 20 w 49"/>
              <a:gd name="T43" fmla="*/ 70 h 91"/>
              <a:gd name="T44" fmla="*/ 30 w 49"/>
              <a:gd name="T45" fmla="*/ 69 h 91"/>
              <a:gd name="T46" fmla="*/ 34 w 49"/>
              <a:gd name="T47" fmla="*/ 62 h 91"/>
              <a:gd name="T48" fmla="*/ 32 w 49"/>
              <a:gd name="T49" fmla="*/ 55 h 91"/>
              <a:gd name="T50" fmla="*/ 22 w 49"/>
              <a:gd name="T51" fmla="*/ 50 h 91"/>
              <a:gd name="T52" fmla="*/ 14 w 49"/>
              <a:gd name="T53" fmla="*/ 46 h 91"/>
              <a:gd name="T54" fmla="*/ 8 w 49"/>
              <a:gd name="T55" fmla="*/ 42 h 91"/>
              <a:gd name="T56" fmla="*/ 4 w 49"/>
              <a:gd name="T57" fmla="*/ 36 h 91"/>
              <a:gd name="T58" fmla="*/ 2 w 49"/>
              <a:gd name="T59" fmla="*/ 28 h 91"/>
              <a:gd name="T60" fmla="*/ 6 w 49"/>
              <a:gd name="T61" fmla="*/ 16 h 91"/>
              <a:gd name="T62" fmla="*/ 20 w 49"/>
              <a:gd name="T63" fmla="*/ 9 h 91"/>
              <a:gd name="T64" fmla="*/ 20 w 49"/>
              <a:gd name="T65" fmla="*/ 3 h 91"/>
              <a:gd name="T66" fmla="*/ 21 w 49"/>
              <a:gd name="T67" fmla="*/ 0 h 91"/>
              <a:gd name="T68" fmla="*/ 24 w 49"/>
              <a:gd name="T69" fmla="*/ 0 h 91"/>
              <a:gd name="T70" fmla="*/ 31 w 49"/>
              <a:gd name="T71" fmla="*/ 0 h 91"/>
              <a:gd name="T72" fmla="*/ 33 w 49"/>
              <a:gd name="T73" fmla="*/ 0 h 91"/>
              <a:gd name="T74" fmla="*/ 34 w 49"/>
              <a:gd name="T75" fmla="*/ 4 h 91"/>
              <a:gd name="T76" fmla="*/ 34 w 49"/>
              <a:gd name="T77" fmla="*/ 9 h 91"/>
              <a:gd name="T78" fmla="*/ 40 w 49"/>
              <a:gd name="T79" fmla="*/ 10 h 91"/>
              <a:gd name="T80" fmla="*/ 44 w 49"/>
              <a:gd name="T81" fmla="*/ 11 h 91"/>
              <a:gd name="T82" fmla="*/ 45 w 49"/>
              <a:gd name="T83" fmla="*/ 13 h 91"/>
              <a:gd name="T84" fmla="*/ 44 w 49"/>
              <a:gd name="T85" fmla="*/ 17 h 91"/>
              <a:gd name="T86" fmla="*/ 43 w 49"/>
              <a:gd name="T87" fmla="*/ 20 h 91"/>
              <a:gd name="T88" fmla="*/ 41 w 49"/>
              <a:gd name="T89" fmla="*/ 22 h 91"/>
              <a:gd name="T90" fmla="*/ 36 w 49"/>
              <a:gd name="T91" fmla="*/ 20 h 91"/>
              <a:gd name="T92" fmla="*/ 29 w 49"/>
              <a:gd name="T93" fmla="*/ 20 h 91"/>
              <a:gd name="T94" fmla="*/ 19 w 49"/>
              <a:gd name="T95" fmla="*/ 22 h 91"/>
              <a:gd name="T96" fmla="*/ 16 w 49"/>
              <a:gd name="T97" fmla="*/ 28 h 91"/>
              <a:gd name="T98" fmla="*/ 19 w 49"/>
              <a:gd name="T99" fmla="*/ 34 h 91"/>
              <a:gd name="T100" fmla="*/ 29 w 49"/>
              <a:gd name="T101" fmla="*/ 38 h 91"/>
              <a:gd name="T102" fmla="*/ 43 w 49"/>
              <a:gd name="T103" fmla="*/ 48 h 91"/>
              <a:gd name="T104" fmla="*/ 49 w 49"/>
              <a:gd name="T105" fmla="*/ 61 h 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49" h="91">
                <a:moveTo>
                  <a:pt x="49" y="61"/>
                </a:moveTo>
                <a:cubicBezTo>
                  <a:pt x="49" y="64"/>
                  <a:pt x="48" y="67"/>
                  <a:pt x="47" y="69"/>
                </a:cubicBezTo>
                <a:cubicBezTo>
                  <a:pt x="47" y="72"/>
                  <a:pt x="45" y="74"/>
                  <a:pt x="44" y="75"/>
                </a:cubicBezTo>
                <a:cubicBezTo>
                  <a:pt x="42" y="77"/>
                  <a:pt x="40" y="78"/>
                  <a:pt x="38" y="79"/>
                </a:cubicBezTo>
                <a:cubicBezTo>
                  <a:pt x="36" y="80"/>
                  <a:pt x="34" y="81"/>
                  <a:pt x="31" y="81"/>
                </a:cubicBezTo>
                <a:cubicBezTo>
                  <a:pt x="31" y="87"/>
                  <a:pt x="31" y="87"/>
                  <a:pt x="31" y="87"/>
                </a:cubicBezTo>
                <a:cubicBezTo>
                  <a:pt x="31" y="89"/>
                  <a:pt x="31" y="90"/>
                  <a:pt x="31" y="90"/>
                </a:cubicBezTo>
                <a:cubicBezTo>
                  <a:pt x="31" y="90"/>
                  <a:pt x="30" y="91"/>
                  <a:pt x="28" y="91"/>
                </a:cubicBezTo>
                <a:cubicBezTo>
                  <a:pt x="21" y="91"/>
                  <a:pt x="21" y="91"/>
                  <a:pt x="21" y="91"/>
                </a:cubicBezTo>
                <a:cubicBezTo>
                  <a:pt x="20" y="91"/>
                  <a:pt x="19" y="90"/>
                  <a:pt x="19" y="90"/>
                </a:cubicBezTo>
                <a:cubicBezTo>
                  <a:pt x="18" y="89"/>
                  <a:pt x="18" y="88"/>
                  <a:pt x="18" y="87"/>
                </a:cubicBezTo>
                <a:cubicBezTo>
                  <a:pt x="18" y="82"/>
                  <a:pt x="18" y="82"/>
                  <a:pt x="18" y="82"/>
                </a:cubicBezTo>
                <a:cubicBezTo>
                  <a:pt x="13" y="82"/>
                  <a:pt x="10" y="82"/>
                  <a:pt x="7" y="81"/>
                </a:cubicBezTo>
                <a:cubicBezTo>
                  <a:pt x="4" y="80"/>
                  <a:pt x="2" y="79"/>
                  <a:pt x="1" y="78"/>
                </a:cubicBezTo>
                <a:cubicBezTo>
                  <a:pt x="0" y="78"/>
                  <a:pt x="0" y="77"/>
                  <a:pt x="0" y="76"/>
                </a:cubicBezTo>
                <a:cubicBezTo>
                  <a:pt x="0" y="75"/>
                  <a:pt x="1" y="73"/>
                  <a:pt x="1" y="72"/>
                </a:cubicBezTo>
                <a:cubicBezTo>
                  <a:pt x="1" y="71"/>
                  <a:pt x="2" y="70"/>
                  <a:pt x="2" y="69"/>
                </a:cubicBezTo>
                <a:cubicBezTo>
                  <a:pt x="2" y="68"/>
                  <a:pt x="3" y="67"/>
                  <a:pt x="3" y="67"/>
                </a:cubicBezTo>
                <a:cubicBezTo>
                  <a:pt x="4" y="67"/>
                  <a:pt x="4" y="67"/>
                  <a:pt x="4" y="67"/>
                </a:cubicBezTo>
                <a:cubicBezTo>
                  <a:pt x="5" y="67"/>
                  <a:pt x="5" y="68"/>
                  <a:pt x="5" y="68"/>
                </a:cubicBezTo>
                <a:cubicBezTo>
                  <a:pt x="7" y="68"/>
                  <a:pt x="8" y="69"/>
                  <a:pt x="11" y="70"/>
                </a:cubicBezTo>
                <a:cubicBezTo>
                  <a:pt x="13" y="70"/>
                  <a:pt x="16" y="70"/>
                  <a:pt x="20" y="70"/>
                </a:cubicBezTo>
                <a:cubicBezTo>
                  <a:pt x="24" y="70"/>
                  <a:pt x="27" y="70"/>
                  <a:pt x="30" y="69"/>
                </a:cubicBezTo>
                <a:cubicBezTo>
                  <a:pt x="33" y="67"/>
                  <a:pt x="34" y="65"/>
                  <a:pt x="34" y="62"/>
                </a:cubicBezTo>
                <a:cubicBezTo>
                  <a:pt x="34" y="59"/>
                  <a:pt x="33" y="57"/>
                  <a:pt x="32" y="55"/>
                </a:cubicBezTo>
                <a:cubicBezTo>
                  <a:pt x="30" y="54"/>
                  <a:pt x="27" y="52"/>
                  <a:pt x="22" y="50"/>
                </a:cubicBezTo>
                <a:cubicBezTo>
                  <a:pt x="19" y="49"/>
                  <a:pt x="17" y="48"/>
                  <a:pt x="14" y="46"/>
                </a:cubicBezTo>
                <a:cubicBezTo>
                  <a:pt x="12" y="45"/>
                  <a:pt x="10" y="44"/>
                  <a:pt x="8" y="42"/>
                </a:cubicBezTo>
                <a:cubicBezTo>
                  <a:pt x="6" y="40"/>
                  <a:pt x="5" y="38"/>
                  <a:pt x="4" y="36"/>
                </a:cubicBezTo>
                <a:cubicBezTo>
                  <a:pt x="3" y="34"/>
                  <a:pt x="2" y="31"/>
                  <a:pt x="2" y="28"/>
                </a:cubicBezTo>
                <a:cubicBezTo>
                  <a:pt x="2" y="24"/>
                  <a:pt x="3" y="20"/>
                  <a:pt x="6" y="16"/>
                </a:cubicBezTo>
                <a:cubicBezTo>
                  <a:pt x="9" y="13"/>
                  <a:pt x="14" y="10"/>
                  <a:pt x="20" y="9"/>
                </a:cubicBezTo>
                <a:cubicBezTo>
                  <a:pt x="20" y="3"/>
                  <a:pt x="20" y="3"/>
                  <a:pt x="20" y="3"/>
                </a:cubicBezTo>
                <a:cubicBezTo>
                  <a:pt x="20" y="2"/>
                  <a:pt x="20" y="1"/>
                  <a:pt x="21" y="0"/>
                </a:cubicBezTo>
                <a:cubicBezTo>
                  <a:pt x="21" y="0"/>
                  <a:pt x="22" y="0"/>
                  <a:pt x="24" y="0"/>
                </a:cubicBezTo>
                <a:cubicBezTo>
                  <a:pt x="31" y="0"/>
                  <a:pt x="31" y="0"/>
                  <a:pt x="31" y="0"/>
                </a:cubicBezTo>
                <a:cubicBezTo>
                  <a:pt x="32" y="0"/>
                  <a:pt x="33" y="0"/>
                  <a:pt x="33" y="0"/>
                </a:cubicBezTo>
                <a:cubicBezTo>
                  <a:pt x="33" y="1"/>
                  <a:pt x="34" y="2"/>
                  <a:pt x="34" y="4"/>
                </a:cubicBezTo>
                <a:cubicBezTo>
                  <a:pt x="34" y="9"/>
                  <a:pt x="34" y="9"/>
                  <a:pt x="34" y="9"/>
                </a:cubicBezTo>
                <a:cubicBezTo>
                  <a:pt x="36" y="9"/>
                  <a:pt x="38" y="9"/>
                  <a:pt x="40" y="10"/>
                </a:cubicBezTo>
                <a:cubicBezTo>
                  <a:pt x="42" y="10"/>
                  <a:pt x="43" y="10"/>
                  <a:pt x="44" y="11"/>
                </a:cubicBezTo>
                <a:cubicBezTo>
                  <a:pt x="45" y="11"/>
                  <a:pt x="45" y="12"/>
                  <a:pt x="45" y="13"/>
                </a:cubicBezTo>
                <a:cubicBezTo>
                  <a:pt x="45" y="14"/>
                  <a:pt x="45" y="15"/>
                  <a:pt x="44" y="17"/>
                </a:cubicBezTo>
                <a:cubicBezTo>
                  <a:pt x="44" y="18"/>
                  <a:pt x="44" y="19"/>
                  <a:pt x="43" y="20"/>
                </a:cubicBezTo>
                <a:cubicBezTo>
                  <a:pt x="42" y="21"/>
                  <a:pt x="42" y="22"/>
                  <a:pt x="41" y="22"/>
                </a:cubicBezTo>
                <a:cubicBezTo>
                  <a:pt x="40" y="21"/>
                  <a:pt x="38" y="21"/>
                  <a:pt x="36" y="20"/>
                </a:cubicBezTo>
                <a:cubicBezTo>
                  <a:pt x="33" y="20"/>
                  <a:pt x="31" y="20"/>
                  <a:pt x="29" y="20"/>
                </a:cubicBezTo>
                <a:cubicBezTo>
                  <a:pt x="24" y="20"/>
                  <a:pt x="21" y="20"/>
                  <a:pt x="19" y="22"/>
                </a:cubicBezTo>
                <a:cubicBezTo>
                  <a:pt x="17" y="23"/>
                  <a:pt x="16" y="25"/>
                  <a:pt x="16" y="28"/>
                </a:cubicBezTo>
                <a:cubicBezTo>
                  <a:pt x="16" y="30"/>
                  <a:pt x="17" y="32"/>
                  <a:pt x="19" y="34"/>
                </a:cubicBezTo>
                <a:cubicBezTo>
                  <a:pt x="21" y="35"/>
                  <a:pt x="24" y="37"/>
                  <a:pt x="29" y="38"/>
                </a:cubicBezTo>
                <a:cubicBezTo>
                  <a:pt x="35" y="41"/>
                  <a:pt x="40" y="44"/>
                  <a:pt x="43" y="48"/>
                </a:cubicBezTo>
                <a:cubicBezTo>
                  <a:pt x="47" y="51"/>
                  <a:pt x="49" y="56"/>
                  <a:pt x="49" y="61"/>
                </a:cubicBezTo>
                <a:close/>
              </a:path>
            </a:pathLst>
          </a:custGeom>
          <a:solidFill>
            <a:srgbClr val="494A4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defTabSz="685800"/>
            <a:endParaRPr lang="zh-CN" altLang="en-US" sz="1350">
              <a:solidFill>
                <a:prstClr val="black"/>
              </a:solidFill>
            </a:endParaRPr>
          </a:p>
        </p:txBody>
      </p:sp>
      <p:sp>
        <p:nvSpPr>
          <p:cNvPr id="158" name="Freeform 45"/>
          <p:cNvSpPr/>
          <p:nvPr/>
        </p:nvSpPr>
        <p:spPr bwMode="auto">
          <a:xfrm>
            <a:off x="2416073" y="1213528"/>
            <a:ext cx="190500" cy="342900"/>
          </a:xfrm>
          <a:custGeom>
            <a:avLst/>
            <a:gdLst>
              <a:gd name="T0" fmla="*/ 49 w 49"/>
              <a:gd name="T1" fmla="*/ 62 h 91"/>
              <a:gd name="T2" fmla="*/ 47 w 49"/>
              <a:gd name="T3" fmla="*/ 70 h 91"/>
              <a:gd name="T4" fmla="*/ 44 w 49"/>
              <a:gd name="T5" fmla="*/ 75 h 91"/>
              <a:gd name="T6" fmla="*/ 38 w 49"/>
              <a:gd name="T7" fmla="*/ 79 h 91"/>
              <a:gd name="T8" fmla="*/ 31 w 49"/>
              <a:gd name="T9" fmla="*/ 82 h 91"/>
              <a:gd name="T10" fmla="*/ 31 w 49"/>
              <a:gd name="T11" fmla="*/ 87 h 91"/>
              <a:gd name="T12" fmla="*/ 31 w 49"/>
              <a:gd name="T13" fmla="*/ 90 h 91"/>
              <a:gd name="T14" fmla="*/ 28 w 49"/>
              <a:gd name="T15" fmla="*/ 91 h 91"/>
              <a:gd name="T16" fmla="*/ 21 w 49"/>
              <a:gd name="T17" fmla="*/ 91 h 91"/>
              <a:gd name="T18" fmla="*/ 19 w 49"/>
              <a:gd name="T19" fmla="*/ 90 h 91"/>
              <a:gd name="T20" fmla="*/ 18 w 49"/>
              <a:gd name="T21" fmla="*/ 87 h 91"/>
              <a:gd name="T22" fmla="*/ 18 w 49"/>
              <a:gd name="T23" fmla="*/ 83 h 91"/>
              <a:gd name="T24" fmla="*/ 7 w 49"/>
              <a:gd name="T25" fmla="*/ 81 h 91"/>
              <a:gd name="T26" fmla="*/ 1 w 49"/>
              <a:gd name="T27" fmla="*/ 78 h 91"/>
              <a:gd name="T28" fmla="*/ 0 w 49"/>
              <a:gd name="T29" fmla="*/ 76 h 91"/>
              <a:gd name="T30" fmla="*/ 1 w 49"/>
              <a:gd name="T31" fmla="*/ 72 h 91"/>
              <a:gd name="T32" fmla="*/ 2 w 49"/>
              <a:gd name="T33" fmla="*/ 69 h 91"/>
              <a:gd name="T34" fmla="*/ 3 w 49"/>
              <a:gd name="T35" fmla="*/ 67 h 91"/>
              <a:gd name="T36" fmla="*/ 4 w 49"/>
              <a:gd name="T37" fmla="*/ 68 h 91"/>
              <a:gd name="T38" fmla="*/ 5 w 49"/>
              <a:gd name="T39" fmla="*/ 68 h 91"/>
              <a:gd name="T40" fmla="*/ 11 w 49"/>
              <a:gd name="T41" fmla="*/ 70 h 91"/>
              <a:gd name="T42" fmla="*/ 20 w 49"/>
              <a:gd name="T43" fmla="*/ 71 h 91"/>
              <a:gd name="T44" fmla="*/ 30 w 49"/>
              <a:gd name="T45" fmla="*/ 69 h 91"/>
              <a:gd name="T46" fmla="*/ 34 w 49"/>
              <a:gd name="T47" fmla="*/ 62 h 91"/>
              <a:gd name="T48" fmla="*/ 32 w 49"/>
              <a:gd name="T49" fmla="*/ 56 h 91"/>
              <a:gd name="T50" fmla="*/ 22 w 49"/>
              <a:gd name="T51" fmla="*/ 50 h 91"/>
              <a:gd name="T52" fmla="*/ 14 w 49"/>
              <a:gd name="T53" fmla="*/ 47 h 91"/>
              <a:gd name="T54" fmla="*/ 8 w 49"/>
              <a:gd name="T55" fmla="*/ 42 h 91"/>
              <a:gd name="T56" fmla="*/ 4 w 49"/>
              <a:gd name="T57" fmla="*/ 36 h 91"/>
              <a:gd name="T58" fmla="*/ 2 w 49"/>
              <a:gd name="T59" fmla="*/ 28 h 91"/>
              <a:gd name="T60" fmla="*/ 6 w 49"/>
              <a:gd name="T61" fmla="*/ 16 h 91"/>
              <a:gd name="T62" fmla="*/ 20 w 49"/>
              <a:gd name="T63" fmla="*/ 10 h 91"/>
              <a:gd name="T64" fmla="*/ 20 w 49"/>
              <a:gd name="T65" fmla="*/ 4 h 91"/>
              <a:gd name="T66" fmla="*/ 21 w 49"/>
              <a:gd name="T67" fmla="*/ 1 h 91"/>
              <a:gd name="T68" fmla="*/ 24 w 49"/>
              <a:gd name="T69" fmla="*/ 0 h 91"/>
              <a:gd name="T70" fmla="*/ 31 w 49"/>
              <a:gd name="T71" fmla="*/ 0 h 91"/>
              <a:gd name="T72" fmla="*/ 33 w 49"/>
              <a:gd name="T73" fmla="*/ 1 h 91"/>
              <a:gd name="T74" fmla="*/ 34 w 49"/>
              <a:gd name="T75" fmla="*/ 4 h 91"/>
              <a:gd name="T76" fmla="*/ 34 w 49"/>
              <a:gd name="T77" fmla="*/ 9 h 91"/>
              <a:gd name="T78" fmla="*/ 40 w 49"/>
              <a:gd name="T79" fmla="*/ 10 h 91"/>
              <a:gd name="T80" fmla="*/ 44 w 49"/>
              <a:gd name="T81" fmla="*/ 11 h 91"/>
              <a:gd name="T82" fmla="*/ 45 w 49"/>
              <a:gd name="T83" fmla="*/ 13 h 91"/>
              <a:gd name="T84" fmla="*/ 44 w 49"/>
              <a:gd name="T85" fmla="*/ 17 h 91"/>
              <a:gd name="T86" fmla="*/ 43 w 49"/>
              <a:gd name="T87" fmla="*/ 21 h 91"/>
              <a:gd name="T88" fmla="*/ 41 w 49"/>
              <a:gd name="T89" fmla="*/ 22 h 91"/>
              <a:gd name="T90" fmla="*/ 36 w 49"/>
              <a:gd name="T91" fmla="*/ 21 h 91"/>
              <a:gd name="T92" fmla="*/ 29 w 49"/>
              <a:gd name="T93" fmla="*/ 20 h 91"/>
              <a:gd name="T94" fmla="*/ 19 w 49"/>
              <a:gd name="T95" fmla="*/ 22 h 91"/>
              <a:gd name="T96" fmla="*/ 16 w 49"/>
              <a:gd name="T97" fmla="*/ 28 h 91"/>
              <a:gd name="T98" fmla="*/ 19 w 49"/>
              <a:gd name="T99" fmla="*/ 34 h 91"/>
              <a:gd name="T100" fmla="*/ 29 w 49"/>
              <a:gd name="T101" fmla="*/ 39 h 91"/>
              <a:gd name="T102" fmla="*/ 43 w 49"/>
              <a:gd name="T103" fmla="*/ 48 h 91"/>
              <a:gd name="T104" fmla="*/ 49 w 49"/>
              <a:gd name="T105" fmla="*/ 62 h 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49" h="91">
                <a:moveTo>
                  <a:pt x="49" y="62"/>
                </a:moveTo>
                <a:cubicBezTo>
                  <a:pt x="49" y="65"/>
                  <a:pt x="48" y="67"/>
                  <a:pt x="47" y="70"/>
                </a:cubicBezTo>
                <a:cubicBezTo>
                  <a:pt x="47" y="72"/>
                  <a:pt x="45" y="74"/>
                  <a:pt x="44" y="75"/>
                </a:cubicBezTo>
                <a:cubicBezTo>
                  <a:pt x="42" y="77"/>
                  <a:pt x="40" y="78"/>
                  <a:pt x="38" y="79"/>
                </a:cubicBezTo>
                <a:cubicBezTo>
                  <a:pt x="36" y="80"/>
                  <a:pt x="34" y="81"/>
                  <a:pt x="31" y="82"/>
                </a:cubicBezTo>
                <a:cubicBezTo>
                  <a:pt x="31" y="87"/>
                  <a:pt x="31" y="87"/>
                  <a:pt x="31" y="87"/>
                </a:cubicBezTo>
                <a:cubicBezTo>
                  <a:pt x="31" y="89"/>
                  <a:pt x="31" y="90"/>
                  <a:pt x="31" y="90"/>
                </a:cubicBezTo>
                <a:cubicBezTo>
                  <a:pt x="31" y="91"/>
                  <a:pt x="30" y="91"/>
                  <a:pt x="28" y="91"/>
                </a:cubicBezTo>
                <a:cubicBezTo>
                  <a:pt x="21" y="91"/>
                  <a:pt x="21" y="91"/>
                  <a:pt x="21" y="91"/>
                </a:cubicBezTo>
                <a:cubicBezTo>
                  <a:pt x="20" y="91"/>
                  <a:pt x="19" y="91"/>
                  <a:pt x="19" y="90"/>
                </a:cubicBezTo>
                <a:cubicBezTo>
                  <a:pt x="18" y="90"/>
                  <a:pt x="18" y="88"/>
                  <a:pt x="18" y="87"/>
                </a:cubicBezTo>
                <a:cubicBezTo>
                  <a:pt x="18" y="83"/>
                  <a:pt x="18" y="83"/>
                  <a:pt x="18" y="83"/>
                </a:cubicBezTo>
                <a:cubicBezTo>
                  <a:pt x="13" y="82"/>
                  <a:pt x="10" y="82"/>
                  <a:pt x="7" y="81"/>
                </a:cubicBezTo>
                <a:cubicBezTo>
                  <a:pt x="4" y="80"/>
                  <a:pt x="2" y="79"/>
                  <a:pt x="1" y="78"/>
                </a:cubicBezTo>
                <a:cubicBezTo>
                  <a:pt x="0" y="78"/>
                  <a:pt x="0" y="77"/>
                  <a:pt x="0" y="76"/>
                </a:cubicBezTo>
                <a:cubicBezTo>
                  <a:pt x="0" y="75"/>
                  <a:pt x="1" y="74"/>
                  <a:pt x="1" y="72"/>
                </a:cubicBezTo>
                <a:cubicBezTo>
                  <a:pt x="1" y="71"/>
                  <a:pt x="2" y="70"/>
                  <a:pt x="2" y="69"/>
                </a:cubicBezTo>
                <a:cubicBezTo>
                  <a:pt x="2" y="68"/>
                  <a:pt x="3" y="67"/>
                  <a:pt x="3" y="67"/>
                </a:cubicBezTo>
                <a:cubicBezTo>
                  <a:pt x="4" y="67"/>
                  <a:pt x="4" y="68"/>
                  <a:pt x="4" y="68"/>
                </a:cubicBezTo>
                <a:cubicBezTo>
                  <a:pt x="5" y="68"/>
                  <a:pt x="5" y="68"/>
                  <a:pt x="5" y="68"/>
                </a:cubicBezTo>
                <a:cubicBezTo>
                  <a:pt x="7" y="69"/>
                  <a:pt x="8" y="69"/>
                  <a:pt x="11" y="70"/>
                </a:cubicBezTo>
                <a:cubicBezTo>
                  <a:pt x="13" y="70"/>
                  <a:pt x="16" y="71"/>
                  <a:pt x="20" y="71"/>
                </a:cubicBezTo>
                <a:cubicBezTo>
                  <a:pt x="24" y="71"/>
                  <a:pt x="27" y="70"/>
                  <a:pt x="30" y="69"/>
                </a:cubicBezTo>
                <a:cubicBezTo>
                  <a:pt x="33" y="68"/>
                  <a:pt x="34" y="65"/>
                  <a:pt x="34" y="62"/>
                </a:cubicBezTo>
                <a:cubicBezTo>
                  <a:pt x="34" y="60"/>
                  <a:pt x="33" y="57"/>
                  <a:pt x="32" y="56"/>
                </a:cubicBezTo>
                <a:cubicBezTo>
                  <a:pt x="30" y="54"/>
                  <a:pt x="27" y="52"/>
                  <a:pt x="22" y="50"/>
                </a:cubicBezTo>
                <a:cubicBezTo>
                  <a:pt x="19" y="49"/>
                  <a:pt x="17" y="48"/>
                  <a:pt x="14" y="47"/>
                </a:cubicBezTo>
                <a:cubicBezTo>
                  <a:pt x="12" y="45"/>
                  <a:pt x="10" y="44"/>
                  <a:pt x="8" y="42"/>
                </a:cubicBezTo>
                <a:cubicBezTo>
                  <a:pt x="6" y="41"/>
                  <a:pt x="5" y="39"/>
                  <a:pt x="4" y="36"/>
                </a:cubicBezTo>
                <a:cubicBezTo>
                  <a:pt x="3" y="34"/>
                  <a:pt x="2" y="31"/>
                  <a:pt x="2" y="28"/>
                </a:cubicBezTo>
                <a:cubicBezTo>
                  <a:pt x="2" y="24"/>
                  <a:pt x="3" y="20"/>
                  <a:pt x="6" y="16"/>
                </a:cubicBezTo>
                <a:cubicBezTo>
                  <a:pt x="9" y="13"/>
                  <a:pt x="14" y="11"/>
                  <a:pt x="20" y="10"/>
                </a:cubicBezTo>
                <a:cubicBezTo>
                  <a:pt x="20" y="4"/>
                  <a:pt x="20" y="4"/>
                  <a:pt x="20" y="4"/>
                </a:cubicBezTo>
                <a:cubicBezTo>
                  <a:pt x="20" y="2"/>
                  <a:pt x="20" y="1"/>
                  <a:pt x="21" y="1"/>
                </a:cubicBezTo>
                <a:cubicBezTo>
                  <a:pt x="21" y="0"/>
                  <a:pt x="22" y="0"/>
                  <a:pt x="24" y="0"/>
                </a:cubicBezTo>
                <a:cubicBezTo>
                  <a:pt x="31" y="0"/>
                  <a:pt x="31" y="0"/>
                  <a:pt x="31" y="0"/>
                </a:cubicBezTo>
                <a:cubicBezTo>
                  <a:pt x="32" y="0"/>
                  <a:pt x="33" y="0"/>
                  <a:pt x="33" y="1"/>
                </a:cubicBezTo>
                <a:cubicBezTo>
                  <a:pt x="33" y="1"/>
                  <a:pt x="34" y="2"/>
                  <a:pt x="34" y="4"/>
                </a:cubicBezTo>
                <a:cubicBezTo>
                  <a:pt x="34" y="9"/>
                  <a:pt x="34" y="9"/>
                  <a:pt x="34" y="9"/>
                </a:cubicBezTo>
                <a:cubicBezTo>
                  <a:pt x="36" y="9"/>
                  <a:pt x="38" y="10"/>
                  <a:pt x="40" y="10"/>
                </a:cubicBezTo>
                <a:cubicBezTo>
                  <a:pt x="42" y="10"/>
                  <a:pt x="43" y="11"/>
                  <a:pt x="44" y="11"/>
                </a:cubicBezTo>
                <a:cubicBezTo>
                  <a:pt x="45" y="11"/>
                  <a:pt x="45" y="12"/>
                  <a:pt x="45" y="13"/>
                </a:cubicBezTo>
                <a:cubicBezTo>
                  <a:pt x="45" y="14"/>
                  <a:pt x="45" y="16"/>
                  <a:pt x="44" y="17"/>
                </a:cubicBezTo>
                <a:cubicBezTo>
                  <a:pt x="44" y="18"/>
                  <a:pt x="44" y="19"/>
                  <a:pt x="43" y="21"/>
                </a:cubicBezTo>
                <a:cubicBezTo>
                  <a:pt x="42" y="22"/>
                  <a:pt x="42" y="22"/>
                  <a:pt x="41" y="22"/>
                </a:cubicBezTo>
                <a:cubicBezTo>
                  <a:pt x="40" y="22"/>
                  <a:pt x="38" y="21"/>
                  <a:pt x="36" y="21"/>
                </a:cubicBezTo>
                <a:cubicBezTo>
                  <a:pt x="33" y="20"/>
                  <a:pt x="31" y="20"/>
                  <a:pt x="29" y="20"/>
                </a:cubicBezTo>
                <a:cubicBezTo>
                  <a:pt x="24" y="20"/>
                  <a:pt x="21" y="21"/>
                  <a:pt x="19" y="22"/>
                </a:cubicBezTo>
                <a:cubicBezTo>
                  <a:pt x="17" y="24"/>
                  <a:pt x="16" y="25"/>
                  <a:pt x="16" y="28"/>
                </a:cubicBezTo>
                <a:cubicBezTo>
                  <a:pt x="16" y="30"/>
                  <a:pt x="17" y="32"/>
                  <a:pt x="19" y="34"/>
                </a:cubicBezTo>
                <a:cubicBezTo>
                  <a:pt x="21" y="35"/>
                  <a:pt x="24" y="37"/>
                  <a:pt x="29" y="39"/>
                </a:cubicBezTo>
                <a:cubicBezTo>
                  <a:pt x="35" y="41"/>
                  <a:pt x="40" y="44"/>
                  <a:pt x="43" y="48"/>
                </a:cubicBezTo>
                <a:cubicBezTo>
                  <a:pt x="47" y="52"/>
                  <a:pt x="49" y="56"/>
                  <a:pt x="49" y="62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defTabSz="685800"/>
            <a:endParaRPr lang="zh-CN" altLang="en-US" sz="1350">
              <a:solidFill>
                <a:prstClr val="black"/>
              </a:solidFill>
            </a:endParaRPr>
          </a:p>
        </p:txBody>
      </p:sp>
      <p:pic>
        <p:nvPicPr>
          <p:cNvPr id="159" name="图片 15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27784" y="1010556"/>
            <a:ext cx="371171" cy="391508"/>
          </a:xfrm>
          <a:prstGeom prst="rect">
            <a:avLst/>
          </a:prstGeom>
          <a:effectLst>
            <a:outerShdw blurRad="50800" dist="38100" dir="8100000" sx="99000" sy="99000" algn="tr" rotWithShape="0">
              <a:prstClr val="black">
                <a:alpha val="35000"/>
              </a:prstClr>
            </a:outerShdw>
          </a:effectLst>
        </p:spPr>
      </p:pic>
      <p:pic>
        <p:nvPicPr>
          <p:cNvPr id="160" name="图片 15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09560" y="680286"/>
            <a:ext cx="566820" cy="597878"/>
          </a:xfrm>
          <a:prstGeom prst="rect">
            <a:avLst/>
          </a:prstGeom>
          <a:effectLst>
            <a:outerShdw blurRad="50800" dist="38100" dir="8100000" sx="99000" sy="99000" algn="tr" rotWithShape="0">
              <a:prstClr val="black">
                <a:alpha val="35000"/>
              </a:prstClr>
            </a:outerShdw>
          </a:effectLst>
        </p:spPr>
      </p:pic>
      <p:sp>
        <p:nvSpPr>
          <p:cNvPr id="2" name="文本框 1"/>
          <p:cNvSpPr txBox="1"/>
          <p:nvPr/>
        </p:nvSpPr>
        <p:spPr>
          <a:xfrm>
            <a:off x="1524057" y="3191311"/>
            <a:ext cx="8110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800" b="1" spc="80">
                <a:ln w="635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方正细倩简体" panose="03000509000000000000" pitchFamily="65" charset="-122"/>
                <a:ea typeface="方正细倩简体" panose="03000509000000000000" pitchFamily="65" charset="-122"/>
              </a:defRPr>
            </a:lvl1pPr>
          </a:lstStyle>
          <a:p>
            <a:pPr algn="just" defTabSz="685800"/>
            <a:r>
              <a:rPr lang="zh-CN" altLang="en-US" sz="1600" spc="600" dirty="0">
                <a:ln w="6350">
                  <a:solidFill>
                    <a:prstClr val="white"/>
                  </a:solidFill>
                </a:ln>
                <a:solidFill>
                  <a:prstClr val="white"/>
                </a:solidFill>
              </a:rPr>
              <a:t>目录</a:t>
            </a:r>
            <a:endParaRPr lang="zh-CN" altLang="en-US" sz="1600" spc="600" dirty="0">
              <a:ln w="6350">
                <a:solidFill>
                  <a:prstClr val="white"/>
                </a:solidFill>
              </a:ln>
              <a:solidFill>
                <a:prstClr val="white"/>
              </a:solidFill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1360840" y="3461731"/>
            <a:ext cx="95603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800" b="1" spc="80">
                <a:ln w="635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方正细倩简体" panose="03000509000000000000" pitchFamily="65" charset="-122"/>
                <a:ea typeface="方正细倩简体" panose="03000509000000000000" pitchFamily="65" charset="-122"/>
              </a:defRPr>
            </a:lvl1pPr>
          </a:lstStyle>
          <a:p>
            <a:pPr defTabSz="685800"/>
            <a:r>
              <a:rPr lang="en-US" altLang="zh-CN" sz="1000" dirty="0">
                <a:ln w="6350">
                  <a:solidFill>
                    <a:prstClr val="white"/>
                  </a:solidFill>
                </a:ln>
                <a:solidFill>
                  <a:prstClr val="white"/>
                </a:solidFill>
              </a:rPr>
              <a:t>CONTENTS</a:t>
            </a:r>
            <a:endParaRPr lang="zh-CN" altLang="en-US" sz="1000" dirty="0">
              <a:ln w="6350">
                <a:solidFill>
                  <a:prstClr val="white"/>
                </a:solidFill>
              </a:ln>
              <a:solidFill>
                <a:prstClr val="white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270941" y="1762982"/>
            <a:ext cx="287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1600" b="1" spc="80">
                <a:ln w="6350">
                  <a:solidFill>
                    <a:schemeClr val="bg1"/>
                  </a:solidFill>
                </a:ln>
                <a:solidFill>
                  <a:schemeClr val="bg1"/>
                </a:solidFill>
                <a:latin typeface="方正细倩简体" panose="03000509000000000000" pitchFamily="65" charset="-122"/>
                <a:ea typeface="方正细倩简体" panose="03000509000000000000" pitchFamily="65" charset="-122"/>
              </a:defRPr>
            </a:lvl1pPr>
          </a:lstStyle>
          <a:p>
            <a:pPr algn="just" defTabSz="685800"/>
            <a:r>
              <a:rPr lang="en-US" altLang="zh-CN" sz="2400" dirty="0">
                <a:ln w="12700">
                  <a:solidFill>
                    <a:prstClr val="white"/>
                  </a:solidFill>
                </a:ln>
                <a:solidFill>
                  <a:prstClr val="white"/>
                </a:solidFill>
              </a:rPr>
              <a:t>1.</a:t>
            </a:r>
            <a:endParaRPr lang="zh-CN" altLang="en-US" sz="2400" dirty="0">
              <a:ln w="12700">
                <a:solidFill>
                  <a:prstClr val="white"/>
                </a:solidFill>
              </a:ln>
              <a:solidFill>
                <a:prstClr val="white"/>
              </a:solidFill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2326052" y="1762983"/>
            <a:ext cx="3603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1600" b="1" spc="80">
                <a:ln w="6350">
                  <a:solidFill>
                    <a:schemeClr val="bg1"/>
                  </a:solidFill>
                </a:ln>
                <a:solidFill>
                  <a:schemeClr val="bg1"/>
                </a:solidFill>
                <a:latin typeface="方正细倩简体" panose="03000509000000000000" pitchFamily="65" charset="-122"/>
                <a:ea typeface="方正细倩简体" panose="03000509000000000000" pitchFamily="65" charset="-122"/>
              </a:defRPr>
            </a:lvl1pPr>
          </a:lstStyle>
          <a:p>
            <a:pPr algn="just" defTabSz="685800"/>
            <a:r>
              <a:rPr lang="en-US" altLang="zh-CN" sz="2400" dirty="0">
                <a:ln w="12700">
                  <a:solidFill>
                    <a:prstClr val="white"/>
                  </a:solidFill>
                </a:ln>
                <a:solidFill>
                  <a:prstClr val="white"/>
                </a:solidFill>
              </a:rPr>
              <a:t>2.</a:t>
            </a:r>
            <a:endParaRPr lang="zh-CN" altLang="en-US" sz="2400" dirty="0">
              <a:ln w="12700">
                <a:solidFill>
                  <a:prstClr val="white"/>
                </a:solidFill>
              </a:ln>
              <a:solidFill>
                <a:prstClr val="white"/>
              </a:solidFill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1667254" y="2483647"/>
            <a:ext cx="5197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1600" b="1" spc="80">
                <a:ln w="6350">
                  <a:solidFill>
                    <a:schemeClr val="bg1"/>
                  </a:solidFill>
                </a:ln>
                <a:solidFill>
                  <a:schemeClr val="bg1"/>
                </a:solidFill>
                <a:latin typeface="方正细倩简体" panose="03000509000000000000" pitchFamily="65" charset="-122"/>
                <a:ea typeface="方正细倩简体" panose="03000509000000000000" pitchFamily="65" charset="-122"/>
              </a:defRPr>
            </a:lvl1pPr>
          </a:lstStyle>
          <a:p>
            <a:pPr algn="just" defTabSz="685800"/>
            <a:r>
              <a:rPr lang="en-US" altLang="zh-CN" sz="2400" dirty="0">
                <a:ln w="12700">
                  <a:solidFill>
                    <a:prstClr val="white"/>
                  </a:solidFill>
                </a:ln>
                <a:solidFill>
                  <a:prstClr val="white"/>
                </a:solidFill>
              </a:rPr>
              <a:t>3.</a:t>
            </a:r>
            <a:endParaRPr lang="zh-CN" altLang="en-US" sz="2400" dirty="0">
              <a:ln w="12700">
                <a:solidFill>
                  <a:prstClr val="white"/>
                </a:solidFill>
              </a:ln>
              <a:solidFill>
                <a:prstClr val="white"/>
              </a:solidFill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2740533" y="2477759"/>
            <a:ext cx="4795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1600" b="1" spc="80">
                <a:ln w="6350">
                  <a:solidFill>
                    <a:schemeClr val="bg1"/>
                  </a:solidFill>
                </a:ln>
                <a:solidFill>
                  <a:schemeClr val="bg1"/>
                </a:solidFill>
                <a:latin typeface="方正细倩简体" panose="03000509000000000000" pitchFamily="65" charset="-122"/>
                <a:ea typeface="方正细倩简体" panose="03000509000000000000" pitchFamily="65" charset="-122"/>
              </a:defRPr>
            </a:lvl1pPr>
          </a:lstStyle>
          <a:p>
            <a:pPr algn="just" defTabSz="685800"/>
            <a:r>
              <a:rPr lang="en-US" altLang="zh-CN" sz="2400" dirty="0">
                <a:ln w="12700">
                  <a:solidFill>
                    <a:prstClr val="white"/>
                  </a:solidFill>
                </a:ln>
                <a:solidFill>
                  <a:prstClr val="white"/>
                </a:solidFill>
              </a:rPr>
              <a:t>4.</a:t>
            </a:r>
            <a:endParaRPr lang="zh-CN" altLang="en-US" sz="2400" dirty="0">
              <a:ln w="12700">
                <a:solidFill>
                  <a:prstClr val="white"/>
                </a:solidFill>
              </a:ln>
              <a:solidFill>
                <a:prstClr val="white"/>
              </a:solidFill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2766665" y="3211746"/>
            <a:ext cx="6169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1600" b="1" spc="80">
                <a:ln w="6350">
                  <a:solidFill>
                    <a:schemeClr val="bg1"/>
                  </a:solidFill>
                </a:ln>
                <a:solidFill>
                  <a:schemeClr val="bg1"/>
                </a:solidFill>
                <a:latin typeface="方正细倩简体" panose="03000509000000000000" pitchFamily="65" charset="-122"/>
                <a:ea typeface="方正细倩简体" panose="03000509000000000000" pitchFamily="65" charset="-122"/>
              </a:defRPr>
            </a:lvl1pPr>
          </a:lstStyle>
          <a:p>
            <a:pPr algn="just" defTabSz="685800"/>
            <a:r>
              <a:rPr lang="en-US" altLang="zh-CN" sz="2400" dirty="0">
                <a:ln w="12700">
                  <a:solidFill>
                    <a:prstClr val="white"/>
                  </a:solidFill>
                </a:ln>
                <a:solidFill>
                  <a:prstClr val="white"/>
                </a:solidFill>
              </a:rPr>
              <a:t>5.</a:t>
            </a:r>
            <a:endParaRPr lang="zh-CN" altLang="en-US" sz="2400" dirty="0">
              <a:ln w="12700">
                <a:solidFill>
                  <a:prstClr val="white"/>
                </a:solidFill>
              </a:ln>
              <a:solidFill>
                <a:prstClr val="white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2003426" y="331190"/>
            <a:ext cx="11168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5400" b="1" spc="-110">
                <a:solidFill>
                  <a:srgbClr val="3050AB"/>
                </a:solidFill>
                <a:latin typeface="NanLiHei_Eurostile" panose="02010600030101010101" pitchFamily="2" charset="-122"/>
                <a:ea typeface="NanLiHei_Eurostile" panose="02010600030101010101" pitchFamily="2" charset="-122"/>
              </a:defRPr>
            </a:lvl1pPr>
          </a:lstStyle>
          <a:p>
            <a:pPr algn="just" defTabSz="685800"/>
            <a:r>
              <a:rPr lang="en-US" altLang="zh-CN" sz="1400" spc="0" dirty="0">
                <a:solidFill>
                  <a:srgbClr val="FFB82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Add a title</a:t>
            </a:r>
            <a:endParaRPr lang="zh-CN" altLang="en-US" sz="1400" spc="0" dirty="0">
              <a:solidFill>
                <a:srgbClr val="FFB82E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52703" y="302181"/>
            <a:ext cx="15135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5400" b="1" spc="-110">
                <a:solidFill>
                  <a:srgbClr val="3050AB"/>
                </a:solidFill>
                <a:latin typeface="NanLiHei_Eurostile" panose="02010600030101010101" pitchFamily="2" charset="-122"/>
                <a:ea typeface="NanLiHei_Eurostile" panose="02010600030101010101" pitchFamily="2" charset="-122"/>
              </a:defRPr>
            </a:lvl1pPr>
          </a:lstStyle>
          <a:p>
            <a:pPr defTabSz="685800"/>
            <a:r>
              <a:rPr lang="en-US" altLang="zh-CN" sz="1400" spc="100" dirty="0">
                <a:solidFill>
                  <a:srgbClr val="FFB82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3.</a:t>
            </a:r>
            <a:r>
              <a:rPr lang="zh-CN" altLang="en-US" sz="1400" spc="100" dirty="0">
                <a:solidFill>
                  <a:srgbClr val="FFB82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点击添加标题</a:t>
            </a:r>
            <a:endParaRPr lang="zh-CN" altLang="en-US" sz="1400" spc="100" dirty="0">
              <a:solidFill>
                <a:srgbClr val="FFB82E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12" name="Group 4"/>
          <p:cNvGrpSpPr>
            <a:grpSpLocks noChangeAspect="1"/>
          </p:cNvGrpSpPr>
          <p:nvPr/>
        </p:nvGrpSpPr>
        <p:grpSpPr bwMode="auto">
          <a:xfrm rot="16200000" flipH="1">
            <a:off x="8751250" y="266103"/>
            <a:ext cx="409547" cy="390889"/>
            <a:chOff x="0" y="60"/>
            <a:chExt cx="439" cy="419"/>
          </a:xfrm>
          <a:gradFill flip="none" rotWithShape="1">
            <a:gsLst>
              <a:gs pos="31000">
                <a:srgbClr val="D74B56"/>
              </a:gs>
              <a:gs pos="67000">
                <a:srgbClr val="3FACD9"/>
              </a:gs>
            </a:gsLst>
            <a:lin ang="0" scaled="1"/>
            <a:tileRect/>
          </a:gradFill>
        </p:grpSpPr>
        <p:sp>
          <p:nvSpPr>
            <p:cNvPr id="13" name="Freeform 5"/>
            <p:cNvSpPr/>
            <p:nvPr/>
          </p:nvSpPr>
          <p:spPr bwMode="auto">
            <a:xfrm>
              <a:off x="0" y="60"/>
              <a:ext cx="297" cy="419"/>
            </a:xfrm>
            <a:custGeom>
              <a:avLst/>
              <a:gdLst>
                <a:gd name="T0" fmla="*/ 297 w 297"/>
                <a:gd name="T1" fmla="*/ 0 h 419"/>
                <a:gd name="T2" fmla="*/ 143 w 297"/>
                <a:gd name="T3" fmla="*/ 0 h 419"/>
                <a:gd name="T4" fmla="*/ 0 w 297"/>
                <a:gd name="T5" fmla="*/ 419 h 419"/>
                <a:gd name="T6" fmla="*/ 155 w 297"/>
                <a:gd name="T7" fmla="*/ 419 h 419"/>
                <a:gd name="T8" fmla="*/ 297 w 297"/>
                <a:gd name="T9" fmla="*/ 0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7" h="419">
                  <a:moveTo>
                    <a:pt x="297" y="0"/>
                  </a:moveTo>
                  <a:lnTo>
                    <a:pt x="143" y="0"/>
                  </a:lnTo>
                  <a:lnTo>
                    <a:pt x="0" y="419"/>
                  </a:lnTo>
                  <a:lnTo>
                    <a:pt x="155" y="419"/>
                  </a:lnTo>
                  <a:lnTo>
                    <a:pt x="29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" name="Freeform 6"/>
            <p:cNvSpPr/>
            <p:nvPr/>
          </p:nvSpPr>
          <p:spPr bwMode="auto">
            <a:xfrm>
              <a:off x="143" y="60"/>
              <a:ext cx="296" cy="419"/>
            </a:xfrm>
            <a:custGeom>
              <a:avLst/>
              <a:gdLst>
                <a:gd name="T0" fmla="*/ 0 w 296"/>
                <a:gd name="T1" fmla="*/ 0 h 419"/>
                <a:gd name="T2" fmla="*/ 154 w 296"/>
                <a:gd name="T3" fmla="*/ 0 h 419"/>
                <a:gd name="T4" fmla="*/ 296 w 296"/>
                <a:gd name="T5" fmla="*/ 419 h 419"/>
                <a:gd name="T6" fmla="*/ 142 w 296"/>
                <a:gd name="T7" fmla="*/ 419 h 419"/>
                <a:gd name="T8" fmla="*/ 0 w 296"/>
                <a:gd name="T9" fmla="*/ 0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6" h="419">
                  <a:moveTo>
                    <a:pt x="0" y="0"/>
                  </a:moveTo>
                  <a:lnTo>
                    <a:pt x="154" y="0"/>
                  </a:lnTo>
                  <a:lnTo>
                    <a:pt x="296" y="419"/>
                  </a:lnTo>
                  <a:lnTo>
                    <a:pt x="142" y="419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sp>
        <p:nvSpPr>
          <p:cNvPr id="15" name="文本框 14"/>
          <p:cNvSpPr txBox="1"/>
          <p:nvPr/>
        </p:nvSpPr>
        <p:spPr>
          <a:xfrm rot="1087809" flipH="1">
            <a:off x="8703065" y="433852"/>
            <a:ext cx="516488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600" b="0" spc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685800"/>
            <a:r>
              <a:rPr lang="en-US" altLang="zh-CN" sz="500" spc="30" dirty="0">
                <a:solidFill>
                  <a:prstClr val="white"/>
                </a:solidFill>
              </a:rPr>
              <a:t>rapidesign</a:t>
            </a:r>
            <a:endParaRPr lang="zh-CN" altLang="en-US" sz="500" spc="30" dirty="0">
              <a:solidFill>
                <a:prstClr val="white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 rot="20391286" flipH="1">
            <a:off x="8762225" y="287728"/>
            <a:ext cx="442750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600" b="0" spc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685800"/>
            <a:r>
              <a:rPr lang="en-US" altLang="zh-CN" sz="500" dirty="0">
                <a:solidFill>
                  <a:prstClr val="white"/>
                </a:solidFill>
              </a:rPr>
              <a:t>shanghai</a:t>
            </a:r>
            <a:endParaRPr lang="zh-CN" altLang="en-US" sz="500" dirty="0">
              <a:solidFill>
                <a:prstClr val="white"/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4105837" y="4877016"/>
            <a:ext cx="932327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200" b="1" spc="-110">
                <a:solidFill>
                  <a:schemeClr val="bg1">
                    <a:alpha val="81000"/>
                  </a:schemeClr>
                </a:solidFill>
                <a:latin typeface="NanLiHei_Eurostile" panose="02010600030101010101" pitchFamily="2" charset="-122"/>
                <a:ea typeface="NanLiHei_Eurostile" panose="02010600030101010101" pitchFamily="2" charset="-122"/>
              </a:defRPr>
            </a:lvl1pPr>
          </a:lstStyle>
          <a:p>
            <a:pPr algn="dist" defTabSz="685800"/>
            <a:r>
              <a:rPr lang="en-US" altLang="zh-CN" sz="500" b="0" spc="60" dirty="0">
                <a:solidFill>
                  <a:srgbClr val="E7E6E6">
                    <a:lumMod val="5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www.rapidppt.com</a:t>
            </a:r>
            <a:endParaRPr lang="zh-CN" altLang="en-US" sz="500" b="0" spc="60" dirty="0">
              <a:solidFill>
                <a:srgbClr val="E7E6E6">
                  <a:lumMod val="5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40" name="组合 139"/>
          <p:cNvGrpSpPr/>
          <p:nvPr/>
        </p:nvGrpSpPr>
        <p:grpSpPr>
          <a:xfrm>
            <a:off x="281942" y="184428"/>
            <a:ext cx="374040" cy="362984"/>
            <a:chOff x="777437" y="680286"/>
            <a:chExt cx="3668437" cy="3560001"/>
          </a:xfrm>
        </p:grpSpPr>
        <p:grpSp>
          <p:nvGrpSpPr>
            <p:cNvPr id="97" name="组合 96"/>
            <p:cNvGrpSpPr/>
            <p:nvPr/>
          </p:nvGrpSpPr>
          <p:grpSpPr>
            <a:xfrm>
              <a:off x="777437" y="1437297"/>
              <a:ext cx="3668437" cy="2802990"/>
              <a:chOff x="747642" y="1750793"/>
              <a:chExt cx="3517036" cy="2687307"/>
            </a:xfrm>
            <a:effectLst/>
          </p:grpSpPr>
          <p:sp>
            <p:nvSpPr>
              <p:cNvPr id="98" name="Freeform 5"/>
              <p:cNvSpPr/>
              <p:nvPr/>
            </p:nvSpPr>
            <p:spPr bwMode="auto">
              <a:xfrm>
                <a:off x="747642" y="1750793"/>
                <a:ext cx="3517036" cy="2687307"/>
              </a:xfrm>
              <a:custGeom>
                <a:avLst/>
                <a:gdLst>
                  <a:gd name="T0" fmla="*/ 840 w 876"/>
                  <a:gd name="T1" fmla="*/ 318 h 669"/>
                  <a:gd name="T2" fmla="*/ 832 w 876"/>
                  <a:gd name="T3" fmla="*/ 318 h 669"/>
                  <a:gd name="T4" fmla="*/ 781 w 876"/>
                  <a:gd name="T5" fmla="*/ 304 h 669"/>
                  <a:gd name="T6" fmla="*/ 768 w 876"/>
                  <a:gd name="T7" fmla="*/ 274 h 669"/>
                  <a:gd name="T8" fmla="*/ 768 w 876"/>
                  <a:gd name="T9" fmla="*/ 271 h 669"/>
                  <a:gd name="T10" fmla="*/ 763 w 876"/>
                  <a:gd name="T11" fmla="*/ 235 h 669"/>
                  <a:gd name="T12" fmla="*/ 763 w 876"/>
                  <a:gd name="T13" fmla="*/ 234 h 669"/>
                  <a:gd name="T14" fmla="*/ 763 w 876"/>
                  <a:gd name="T15" fmla="*/ 234 h 669"/>
                  <a:gd name="T16" fmla="*/ 761 w 876"/>
                  <a:gd name="T17" fmla="*/ 226 h 669"/>
                  <a:gd name="T18" fmla="*/ 765 w 876"/>
                  <a:gd name="T19" fmla="*/ 189 h 669"/>
                  <a:gd name="T20" fmla="*/ 789 w 876"/>
                  <a:gd name="T21" fmla="*/ 129 h 669"/>
                  <a:gd name="T22" fmla="*/ 767 w 876"/>
                  <a:gd name="T23" fmla="*/ 103 h 669"/>
                  <a:gd name="T24" fmla="*/ 725 w 876"/>
                  <a:gd name="T25" fmla="*/ 113 h 669"/>
                  <a:gd name="T26" fmla="*/ 690 w 876"/>
                  <a:gd name="T27" fmla="*/ 105 h 669"/>
                  <a:gd name="T28" fmla="*/ 608 w 876"/>
                  <a:gd name="T29" fmla="*/ 55 h 669"/>
                  <a:gd name="T30" fmla="*/ 569 w 876"/>
                  <a:gd name="T31" fmla="*/ 40 h 669"/>
                  <a:gd name="T32" fmla="*/ 270 w 876"/>
                  <a:gd name="T33" fmla="*/ 13 h 669"/>
                  <a:gd name="T34" fmla="*/ 142 w 876"/>
                  <a:gd name="T35" fmla="*/ 63 h 669"/>
                  <a:gd name="T36" fmla="*/ 141 w 876"/>
                  <a:gd name="T37" fmla="*/ 64 h 669"/>
                  <a:gd name="T38" fmla="*/ 96 w 876"/>
                  <a:gd name="T39" fmla="*/ 103 h 669"/>
                  <a:gd name="T40" fmla="*/ 67 w 876"/>
                  <a:gd name="T41" fmla="*/ 108 h 669"/>
                  <a:gd name="T42" fmla="*/ 23 w 876"/>
                  <a:gd name="T43" fmla="*/ 75 h 669"/>
                  <a:gd name="T44" fmla="*/ 4 w 876"/>
                  <a:gd name="T45" fmla="*/ 82 h 669"/>
                  <a:gd name="T46" fmla="*/ 43 w 876"/>
                  <a:gd name="T47" fmla="*/ 141 h 669"/>
                  <a:gd name="T48" fmla="*/ 48 w 876"/>
                  <a:gd name="T49" fmla="*/ 167 h 669"/>
                  <a:gd name="T50" fmla="*/ 33 w 876"/>
                  <a:gd name="T51" fmla="*/ 199 h 669"/>
                  <a:gd name="T52" fmla="*/ 33 w 876"/>
                  <a:gd name="T53" fmla="*/ 200 h 669"/>
                  <a:gd name="T54" fmla="*/ 15 w 876"/>
                  <a:gd name="T55" fmla="*/ 401 h 669"/>
                  <a:gd name="T56" fmla="*/ 22 w 876"/>
                  <a:gd name="T57" fmla="*/ 435 h 669"/>
                  <a:gd name="T58" fmla="*/ 85 w 876"/>
                  <a:gd name="T59" fmla="*/ 572 h 669"/>
                  <a:gd name="T60" fmla="*/ 89 w 876"/>
                  <a:gd name="T61" fmla="*/ 643 h 669"/>
                  <a:gd name="T62" fmla="*/ 117 w 876"/>
                  <a:gd name="T63" fmla="*/ 669 h 669"/>
                  <a:gd name="T64" fmla="*/ 176 w 876"/>
                  <a:gd name="T65" fmla="*/ 669 h 669"/>
                  <a:gd name="T66" fmla="*/ 208 w 876"/>
                  <a:gd name="T67" fmla="*/ 649 h 669"/>
                  <a:gd name="T68" fmla="*/ 211 w 876"/>
                  <a:gd name="T69" fmla="*/ 642 h 669"/>
                  <a:gd name="T70" fmla="*/ 243 w 876"/>
                  <a:gd name="T71" fmla="*/ 627 h 669"/>
                  <a:gd name="T72" fmla="*/ 245 w 876"/>
                  <a:gd name="T73" fmla="*/ 627 h 669"/>
                  <a:gd name="T74" fmla="*/ 525 w 876"/>
                  <a:gd name="T75" fmla="*/ 635 h 669"/>
                  <a:gd name="T76" fmla="*/ 527 w 876"/>
                  <a:gd name="T77" fmla="*/ 635 h 669"/>
                  <a:gd name="T78" fmla="*/ 537 w 876"/>
                  <a:gd name="T79" fmla="*/ 640 h 669"/>
                  <a:gd name="T80" fmla="*/ 548 w 876"/>
                  <a:gd name="T81" fmla="*/ 657 h 669"/>
                  <a:gd name="T82" fmla="*/ 568 w 876"/>
                  <a:gd name="T83" fmla="*/ 669 h 669"/>
                  <a:gd name="T84" fmla="*/ 661 w 876"/>
                  <a:gd name="T85" fmla="*/ 669 h 669"/>
                  <a:gd name="T86" fmla="*/ 676 w 876"/>
                  <a:gd name="T87" fmla="*/ 650 h 669"/>
                  <a:gd name="T88" fmla="*/ 669 w 876"/>
                  <a:gd name="T89" fmla="*/ 628 h 669"/>
                  <a:gd name="T90" fmla="*/ 683 w 876"/>
                  <a:gd name="T91" fmla="*/ 583 h 669"/>
                  <a:gd name="T92" fmla="*/ 715 w 876"/>
                  <a:gd name="T93" fmla="*/ 548 h 669"/>
                  <a:gd name="T94" fmla="*/ 783 w 876"/>
                  <a:gd name="T95" fmla="*/ 536 h 669"/>
                  <a:gd name="T96" fmla="*/ 784 w 876"/>
                  <a:gd name="T97" fmla="*/ 536 h 669"/>
                  <a:gd name="T98" fmla="*/ 802 w 876"/>
                  <a:gd name="T99" fmla="*/ 511 h 669"/>
                  <a:gd name="T100" fmla="*/ 785 w 876"/>
                  <a:gd name="T101" fmla="*/ 466 h 669"/>
                  <a:gd name="T102" fmla="*/ 831 w 876"/>
                  <a:gd name="T103" fmla="*/ 452 h 669"/>
                  <a:gd name="T104" fmla="*/ 855 w 876"/>
                  <a:gd name="T105" fmla="*/ 426 h 669"/>
                  <a:gd name="T106" fmla="*/ 871 w 876"/>
                  <a:gd name="T107" fmla="*/ 354 h 669"/>
                  <a:gd name="T108" fmla="*/ 840 w 876"/>
                  <a:gd name="T109" fmla="*/ 318 h 6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876" h="669">
                    <a:moveTo>
                      <a:pt x="840" y="318"/>
                    </a:moveTo>
                    <a:cubicBezTo>
                      <a:pt x="832" y="318"/>
                      <a:pt x="832" y="318"/>
                      <a:pt x="832" y="318"/>
                    </a:cubicBezTo>
                    <a:cubicBezTo>
                      <a:pt x="808" y="320"/>
                      <a:pt x="793" y="318"/>
                      <a:pt x="781" y="304"/>
                    </a:cubicBezTo>
                    <a:cubicBezTo>
                      <a:pt x="774" y="296"/>
                      <a:pt x="769" y="285"/>
                      <a:pt x="768" y="274"/>
                    </a:cubicBezTo>
                    <a:cubicBezTo>
                      <a:pt x="768" y="271"/>
                      <a:pt x="768" y="271"/>
                      <a:pt x="768" y="271"/>
                    </a:cubicBezTo>
                    <a:cubicBezTo>
                      <a:pt x="767" y="259"/>
                      <a:pt x="766" y="247"/>
                      <a:pt x="763" y="235"/>
                    </a:cubicBezTo>
                    <a:cubicBezTo>
                      <a:pt x="763" y="234"/>
                      <a:pt x="763" y="234"/>
                      <a:pt x="763" y="234"/>
                    </a:cubicBezTo>
                    <a:cubicBezTo>
                      <a:pt x="763" y="234"/>
                      <a:pt x="763" y="234"/>
                      <a:pt x="763" y="234"/>
                    </a:cubicBezTo>
                    <a:cubicBezTo>
                      <a:pt x="763" y="231"/>
                      <a:pt x="762" y="229"/>
                      <a:pt x="761" y="226"/>
                    </a:cubicBezTo>
                    <a:cubicBezTo>
                      <a:pt x="758" y="213"/>
                      <a:pt x="760" y="200"/>
                      <a:pt x="765" y="189"/>
                    </a:cubicBezTo>
                    <a:cubicBezTo>
                      <a:pt x="789" y="129"/>
                      <a:pt x="789" y="129"/>
                      <a:pt x="789" y="129"/>
                    </a:cubicBezTo>
                    <a:cubicBezTo>
                      <a:pt x="795" y="115"/>
                      <a:pt x="782" y="100"/>
                      <a:pt x="767" y="103"/>
                    </a:cubicBezTo>
                    <a:cubicBezTo>
                      <a:pt x="725" y="113"/>
                      <a:pt x="725" y="113"/>
                      <a:pt x="725" y="113"/>
                    </a:cubicBezTo>
                    <a:cubicBezTo>
                      <a:pt x="712" y="116"/>
                      <a:pt x="699" y="113"/>
                      <a:pt x="690" y="105"/>
                    </a:cubicBezTo>
                    <a:cubicBezTo>
                      <a:pt x="667" y="83"/>
                      <a:pt x="639" y="66"/>
                      <a:pt x="608" y="55"/>
                    </a:cubicBezTo>
                    <a:cubicBezTo>
                      <a:pt x="569" y="40"/>
                      <a:pt x="569" y="40"/>
                      <a:pt x="569" y="40"/>
                    </a:cubicBezTo>
                    <a:cubicBezTo>
                      <a:pt x="481" y="9"/>
                      <a:pt x="361" y="0"/>
                      <a:pt x="270" y="13"/>
                    </a:cubicBezTo>
                    <a:cubicBezTo>
                      <a:pt x="224" y="20"/>
                      <a:pt x="180" y="37"/>
                      <a:pt x="142" y="63"/>
                    </a:cubicBezTo>
                    <a:cubicBezTo>
                      <a:pt x="141" y="64"/>
                      <a:pt x="141" y="64"/>
                      <a:pt x="141" y="64"/>
                    </a:cubicBezTo>
                    <a:cubicBezTo>
                      <a:pt x="125" y="76"/>
                      <a:pt x="109" y="88"/>
                      <a:pt x="96" y="103"/>
                    </a:cubicBezTo>
                    <a:cubicBezTo>
                      <a:pt x="88" y="110"/>
                      <a:pt x="77" y="113"/>
                      <a:pt x="67" y="108"/>
                    </a:cubicBezTo>
                    <a:cubicBezTo>
                      <a:pt x="52" y="102"/>
                      <a:pt x="34" y="91"/>
                      <a:pt x="23" y="75"/>
                    </a:cubicBezTo>
                    <a:cubicBezTo>
                      <a:pt x="17" y="65"/>
                      <a:pt x="3" y="71"/>
                      <a:pt x="4" y="82"/>
                    </a:cubicBezTo>
                    <a:cubicBezTo>
                      <a:pt x="7" y="100"/>
                      <a:pt x="17" y="121"/>
                      <a:pt x="43" y="141"/>
                    </a:cubicBezTo>
                    <a:cubicBezTo>
                      <a:pt x="51" y="148"/>
                      <a:pt x="53" y="159"/>
                      <a:pt x="48" y="167"/>
                    </a:cubicBezTo>
                    <a:cubicBezTo>
                      <a:pt x="43" y="177"/>
                      <a:pt x="38" y="188"/>
                      <a:pt x="33" y="199"/>
                    </a:cubicBezTo>
                    <a:cubicBezTo>
                      <a:pt x="33" y="200"/>
                      <a:pt x="33" y="200"/>
                      <a:pt x="33" y="200"/>
                    </a:cubicBezTo>
                    <a:cubicBezTo>
                      <a:pt x="7" y="264"/>
                      <a:pt x="0" y="334"/>
                      <a:pt x="15" y="401"/>
                    </a:cubicBezTo>
                    <a:cubicBezTo>
                      <a:pt x="22" y="435"/>
                      <a:pt x="22" y="435"/>
                      <a:pt x="22" y="435"/>
                    </a:cubicBezTo>
                    <a:cubicBezTo>
                      <a:pt x="31" y="479"/>
                      <a:pt x="51" y="539"/>
                      <a:pt x="85" y="572"/>
                    </a:cubicBezTo>
                    <a:cubicBezTo>
                      <a:pt x="89" y="643"/>
                      <a:pt x="89" y="643"/>
                      <a:pt x="89" y="643"/>
                    </a:cubicBezTo>
                    <a:cubicBezTo>
                      <a:pt x="90" y="657"/>
                      <a:pt x="102" y="669"/>
                      <a:pt x="117" y="669"/>
                    </a:cubicBezTo>
                    <a:cubicBezTo>
                      <a:pt x="176" y="669"/>
                      <a:pt x="176" y="669"/>
                      <a:pt x="176" y="669"/>
                    </a:cubicBezTo>
                    <a:cubicBezTo>
                      <a:pt x="190" y="669"/>
                      <a:pt x="202" y="661"/>
                      <a:pt x="208" y="649"/>
                    </a:cubicBezTo>
                    <a:cubicBezTo>
                      <a:pt x="211" y="642"/>
                      <a:pt x="211" y="642"/>
                      <a:pt x="211" y="642"/>
                    </a:cubicBezTo>
                    <a:cubicBezTo>
                      <a:pt x="217" y="630"/>
                      <a:pt x="230" y="623"/>
                      <a:pt x="243" y="627"/>
                    </a:cubicBezTo>
                    <a:cubicBezTo>
                      <a:pt x="245" y="627"/>
                      <a:pt x="245" y="627"/>
                      <a:pt x="245" y="627"/>
                    </a:cubicBezTo>
                    <a:cubicBezTo>
                      <a:pt x="322" y="648"/>
                      <a:pt x="448" y="651"/>
                      <a:pt x="525" y="635"/>
                    </a:cubicBezTo>
                    <a:cubicBezTo>
                      <a:pt x="527" y="635"/>
                      <a:pt x="527" y="635"/>
                      <a:pt x="527" y="635"/>
                    </a:cubicBezTo>
                    <a:cubicBezTo>
                      <a:pt x="531" y="634"/>
                      <a:pt x="535" y="636"/>
                      <a:pt x="537" y="640"/>
                    </a:cubicBezTo>
                    <a:cubicBezTo>
                      <a:pt x="548" y="657"/>
                      <a:pt x="548" y="657"/>
                      <a:pt x="548" y="657"/>
                    </a:cubicBezTo>
                    <a:cubicBezTo>
                      <a:pt x="552" y="665"/>
                      <a:pt x="560" y="669"/>
                      <a:pt x="568" y="669"/>
                    </a:cubicBezTo>
                    <a:cubicBezTo>
                      <a:pt x="661" y="669"/>
                      <a:pt x="661" y="669"/>
                      <a:pt x="661" y="669"/>
                    </a:cubicBezTo>
                    <a:cubicBezTo>
                      <a:pt x="671" y="669"/>
                      <a:pt x="678" y="659"/>
                      <a:pt x="676" y="650"/>
                    </a:cubicBezTo>
                    <a:cubicBezTo>
                      <a:pt x="669" y="628"/>
                      <a:pt x="669" y="628"/>
                      <a:pt x="669" y="628"/>
                    </a:cubicBezTo>
                    <a:cubicBezTo>
                      <a:pt x="665" y="611"/>
                      <a:pt x="670" y="594"/>
                      <a:pt x="683" y="583"/>
                    </a:cubicBezTo>
                    <a:cubicBezTo>
                      <a:pt x="695" y="573"/>
                      <a:pt x="706" y="561"/>
                      <a:pt x="715" y="548"/>
                    </a:cubicBezTo>
                    <a:cubicBezTo>
                      <a:pt x="737" y="539"/>
                      <a:pt x="760" y="535"/>
                      <a:pt x="783" y="536"/>
                    </a:cubicBezTo>
                    <a:cubicBezTo>
                      <a:pt x="784" y="536"/>
                      <a:pt x="784" y="536"/>
                      <a:pt x="784" y="536"/>
                    </a:cubicBezTo>
                    <a:cubicBezTo>
                      <a:pt x="797" y="537"/>
                      <a:pt x="807" y="524"/>
                      <a:pt x="802" y="511"/>
                    </a:cubicBezTo>
                    <a:cubicBezTo>
                      <a:pt x="785" y="466"/>
                      <a:pt x="785" y="466"/>
                      <a:pt x="785" y="466"/>
                    </a:cubicBezTo>
                    <a:cubicBezTo>
                      <a:pt x="831" y="452"/>
                      <a:pt x="831" y="452"/>
                      <a:pt x="831" y="452"/>
                    </a:cubicBezTo>
                    <a:cubicBezTo>
                      <a:pt x="843" y="448"/>
                      <a:pt x="852" y="438"/>
                      <a:pt x="855" y="426"/>
                    </a:cubicBezTo>
                    <a:cubicBezTo>
                      <a:pt x="871" y="354"/>
                      <a:pt x="871" y="354"/>
                      <a:pt x="871" y="354"/>
                    </a:cubicBezTo>
                    <a:cubicBezTo>
                      <a:pt x="876" y="334"/>
                      <a:pt x="860" y="316"/>
                      <a:pt x="840" y="318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99" name="Freeform 6"/>
              <p:cNvSpPr/>
              <p:nvPr/>
            </p:nvSpPr>
            <p:spPr bwMode="auto">
              <a:xfrm>
                <a:off x="3216509" y="2614388"/>
                <a:ext cx="1048169" cy="1410540"/>
              </a:xfrm>
              <a:custGeom>
                <a:avLst/>
                <a:gdLst>
                  <a:gd name="T0" fmla="*/ 29 w 261"/>
                  <a:gd name="T1" fmla="*/ 112 h 351"/>
                  <a:gd name="T2" fmla="*/ 20 w 261"/>
                  <a:gd name="T3" fmla="*/ 118 h 351"/>
                  <a:gd name="T4" fmla="*/ 9 w 261"/>
                  <a:gd name="T5" fmla="*/ 123 h 351"/>
                  <a:gd name="T6" fmla="*/ 0 w 261"/>
                  <a:gd name="T7" fmla="*/ 111 h 351"/>
                  <a:gd name="T8" fmla="*/ 0 w 261"/>
                  <a:gd name="T9" fmla="*/ 104 h 351"/>
                  <a:gd name="T10" fmla="*/ 8 w 261"/>
                  <a:gd name="T11" fmla="*/ 93 h 351"/>
                  <a:gd name="T12" fmla="*/ 20 w 261"/>
                  <a:gd name="T13" fmla="*/ 97 h 351"/>
                  <a:gd name="T14" fmla="*/ 20 w 261"/>
                  <a:gd name="T15" fmla="*/ 98 h 351"/>
                  <a:gd name="T16" fmla="*/ 29 w 261"/>
                  <a:gd name="T17" fmla="*/ 103 h 351"/>
                  <a:gd name="T18" fmla="*/ 29 w 261"/>
                  <a:gd name="T19" fmla="*/ 103 h 351"/>
                  <a:gd name="T20" fmla="*/ 49 w 261"/>
                  <a:gd name="T21" fmla="*/ 103 h 351"/>
                  <a:gd name="T22" fmla="*/ 49 w 261"/>
                  <a:gd name="T23" fmla="*/ 4 h 351"/>
                  <a:gd name="T24" fmla="*/ 52 w 261"/>
                  <a:gd name="T25" fmla="*/ 0 h 351"/>
                  <a:gd name="T26" fmla="*/ 145 w 261"/>
                  <a:gd name="T27" fmla="*/ 0 h 351"/>
                  <a:gd name="T28" fmla="*/ 146 w 261"/>
                  <a:gd name="T29" fmla="*/ 11 h 351"/>
                  <a:gd name="T30" fmla="*/ 148 w 261"/>
                  <a:gd name="T31" fmla="*/ 19 h 351"/>
                  <a:gd name="T32" fmla="*/ 148 w 261"/>
                  <a:gd name="T33" fmla="*/ 19 h 351"/>
                  <a:gd name="T34" fmla="*/ 148 w 261"/>
                  <a:gd name="T35" fmla="*/ 20 h 351"/>
                  <a:gd name="T36" fmla="*/ 153 w 261"/>
                  <a:gd name="T37" fmla="*/ 56 h 351"/>
                  <a:gd name="T38" fmla="*/ 153 w 261"/>
                  <a:gd name="T39" fmla="*/ 59 h 351"/>
                  <a:gd name="T40" fmla="*/ 166 w 261"/>
                  <a:gd name="T41" fmla="*/ 89 h 351"/>
                  <a:gd name="T42" fmla="*/ 217 w 261"/>
                  <a:gd name="T43" fmla="*/ 103 h 351"/>
                  <a:gd name="T44" fmla="*/ 225 w 261"/>
                  <a:gd name="T45" fmla="*/ 103 h 351"/>
                  <a:gd name="T46" fmla="*/ 256 w 261"/>
                  <a:gd name="T47" fmla="*/ 139 h 351"/>
                  <a:gd name="T48" fmla="*/ 240 w 261"/>
                  <a:gd name="T49" fmla="*/ 211 h 351"/>
                  <a:gd name="T50" fmla="*/ 216 w 261"/>
                  <a:gd name="T51" fmla="*/ 237 h 351"/>
                  <a:gd name="T52" fmla="*/ 170 w 261"/>
                  <a:gd name="T53" fmla="*/ 251 h 351"/>
                  <a:gd name="T54" fmla="*/ 187 w 261"/>
                  <a:gd name="T55" fmla="*/ 296 h 351"/>
                  <a:gd name="T56" fmla="*/ 169 w 261"/>
                  <a:gd name="T57" fmla="*/ 321 h 351"/>
                  <a:gd name="T58" fmla="*/ 168 w 261"/>
                  <a:gd name="T59" fmla="*/ 321 h 351"/>
                  <a:gd name="T60" fmla="*/ 100 w 261"/>
                  <a:gd name="T61" fmla="*/ 333 h 351"/>
                  <a:gd name="T62" fmla="*/ 86 w 261"/>
                  <a:gd name="T63" fmla="*/ 351 h 351"/>
                  <a:gd name="T64" fmla="*/ 52 w 261"/>
                  <a:gd name="T65" fmla="*/ 351 h 351"/>
                  <a:gd name="T66" fmla="*/ 49 w 261"/>
                  <a:gd name="T67" fmla="*/ 347 h 351"/>
                  <a:gd name="T68" fmla="*/ 49 w 261"/>
                  <a:gd name="T69" fmla="*/ 265 h 351"/>
                  <a:gd name="T70" fmla="*/ 29 w 261"/>
                  <a:gd name="T71" fmla="*/ 265 h 351"/>
                  <a:gd name="T72" fmla="*/ 20 w 261"/>
                  <a:gd name="T73" fmla="*/ 271 h 351"/>
                  <a:gd name="T74" fmla="*/ 9 w 261"/>
                  <a:gd name="T75" fmla="*/ 277 h 351"/>
                  <a:gd name="T76" fmla="*/ 0 w 261"/>
                  <a:gd name="T77" fmla="*/ 265 h 351"/>
                  <a:gd name="T78" fmla="*/ 0 w 261"/>
                  <a:gd name="T79" fmla="*/ 257 h 351"/>
                  <a:gd name="T80" fmla="*/ 8 w 261"/>
                  <a:gd name="T81" fmla="*/ 246 h 351"/>
                  <a:gd name="T82" fmla="*/ 20 w 261"/>
                  <a:gd name="T83" fmla="*/ 251 h 351"/>
                  <a:gd name="T84" fmla="*/ 20 w 261"/>
                  <a:gd name="T85" fmla="*/ 251 h 351"/>
                  <a:gd name="T86" fmla="*/ 29 w 261"/>
                  <a:gd name="T87" fmla="*/ 257 h 351"/>
                  <a:gd name="T88" fmla="*/ 29 w 261"/>
                  <a:gd name="T89" fmla="*/ 257 h 351"/>
                  <a:gd name="T90" fmla="*/ 49 w 261"/>
                  <a:gd name="T91" fmla="*/ 257 h 351"/>
                  <a:gd name="T92" fmla="*/ 49 w 261"/>
                  <a:gd name="T93" fmla="*/ 112 h 351"/>
                  <a:gd name="T94" fmla="*/ 29 w 261"/>
                  <a:gd name="T95" fmla="*/ 112 h 3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61" h="351">
                    <a:moveTo>
                      <a:pt x="29" y="112"/>
                    </a:moveTo>
                    <a:cubicBezTo>
                      <a:pt x="27" y="112"/>
                      <a:pt x="23" y="113"/>
                      <a:pt x="20" y="118"/>
                    </a:cubicBezTo>
                    <a:cubicBezTo>
                      <a:pt x="18" y="122"/>
                      <a:pt x="13" y="124"/>
                      <a:pt x="9" y="123"/>
                    </a:cubicBezTo>
                    <a:cubicBezTo>
                      <a:pt x="3" y="122"/>
                      <a:pt x="0" y="117"/>
                      <a:pt x="0" y="111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0" y="99"/>
                      <a:pt x="3" y="94"/>
                      <a:pt x="8" y="93"/>
                    </a:cubicBezTo>
                    <a:cubicBezTo>
                      <a:pt x="12" y="91"/>
                      <a:pt x="17" y="93"/>
                      <a:pt x="20" y="97"/>
                    </a:cubicBezTo>
                    <a:cubicBezTo>
                      <a:pt x="20" y="98"/>
                      <a:pt x="20" y="98"/>
                      <a:pt x="20" y="98"/>
                    </a:cubicBezTo>
                    <a:cubicBezTo>
                      <a:pt x="24" y="102"/>
                      <a:pt x="27" y="103"/>
                      <a:pt x="29" y="103"/>
                    </a:cubicBezTo>
                    <a:cubicBezTo>
                      <a:pt x="29" y="103"/>
                      <a:pt x="29" y="103"/>
                      <a:pt x="29" y="103"/>
                    </a:cubicBezTo>
                    <a:cubicBezTo>
                      <a:pt x="49" y="103"/>
                      <a:pt x="49" y="103"/>
                      <a:pt x="49" y="103"/>
                    </a:cubicBezTo>
                    <a:cubicBezTo>
                      <a:pt x="49" y="4"/>
                      <a:pt x="49" y="4"/>
                      <a:pt x="49" y="4"/>
                    </a:cubicBezTo>
                    <a:cubicBezTo>
                      <a:pt x="49" y="2"/>
                      <a:pt x="50" y="0"/>
                      <a:pt x="52" y="0"/>
                    </a:cubicBezTo>
                    <a:cubicBezTo>
                      <a:pt x="145" y="0"/>
                      <a:pt x="145" y="0"/>
                      <a:pt x="145" y="0"/>
                    </a:cubicBezTo>
                    <a:cubicBezTo>
                      <a:pt x="145" y="4"/>
                      <a:pt x="146" y="7"/>
                      <a:pt x="146" y="11"/>
                    </a:cubicBezTo>
                    <a:cubicBezTo>
                      <a:pt x="147" y="14"/>
                      <a:pt x="148" y="16"/>
                      <a:pt x="148" y="19"/>
                    </a:cubicBezTo>
                    <a:cubicBezTo>
                      <a:pt x="148" y="19"/>
                      <a:pt x="148" y="19"/>
                      <a:pt x="148" y="19"/>
                    </a:cubicBezTo>
                    <a:cubicBezTo>
                      <a:pt x="148" y="20"/>
                      <a:pt x="148" y="20"/>
                      <a:pt x="148" y="20"/>
                    </a:cubicBezTo>
                    <a:cubicBezTo>
                      <a:pt x="151" y="32"/>
                      <a:pt x="152" y="44"/>
                      <a:pt x="153" y="56"/>
                    </a:cubicBezTo>
                    <a:cubicBezTo>
                      <a:pt x="153" y="59"/>
                      <a:pt x="153" y="59"/>
                      <a:pt x="153" y="59"/>
                    </a:cubicBezTo>
                    <a:cubicBezTo>
                      <a:pt x="154" y="70"/>
                      <a:pt x="159" y="81"/>
                      <a:pt x="166" y="89"/>
                    </a:cubicBezTo>
                    <a:cubicBezTo>
                      <a:pt x="178" y="103"/>
                      <a:pt x="193" y="105"/>
                      <a:pt x="217" y="103"/>
                    </a:cubicBezTo>
                    <a:cubicBezTo>
                      <a:pt x="225" y="103"/>
                      <a:pt x="225" y="103"/>
                      <a:pt x="225" y="103"/>
                    </a:cubicBezTo>
                    <a:cubicBezTo>
                      <a:pt x="245" y="101"/>
                      <a:pt x="261" y="119"/>
                      <a:pt x="256" y="139"/>
                    </a:cubicBezTo>
                    <a:cubicBezTo>
                      <a:pt x="240" y="211"/>
                      <a:pt x="240" y="211"/>
                      <a:pt x="240" y="211"/>
                    </a:cubicBezTo>
                    <a:cubicBezTo>
                      <a:pt x="237" y="223"/>
                      <a:pt x="228" y="233"/>
                      <a:pt x="216" y="237"/>
                    </a:cubicBezTo>
                    <a:cubicBezTo>
                      <a:pt x="170" y="251"/>
                      <a:pt x="170" y="251"/>
                      <a:pt x="170" y="251"/>
                    </a:cubicBezTo>
                    <a:cubicBezTo>
                      <a:pt x="187" y="296"/>
                      <a:pt x="187" y="296"/>
                      <a:pt x="187" y="296"/>
                    </a:cubicBezTo>
                    <a:cubicBezTo>
                      <a:pt x="192" y="309"/>
                      <a:pt x="182" y="322"/>
                      <a:pt x="169" y="321"/>
                    </a:cubicBezTo>
                    <a:cubicBezTo>
                      <a:pt x="168" y="321"/>
                      <a:pt x="168" y="321"/>
                      <a:pt x="168" y="321"/>
                    </a:cubicBezTo>
                    <a:cubicBezTo>
                      <a:pt x="145" y="320"/>
                      <a:pt x="122" y="324"/>
                      <a:pt x="100" y="333"/>
                    </a:cubicBezTo>
                    <a:cubicBezTo>
                      <a:pt x="96" y="339"/>
                      <a:pt x="91" y="345"/>
                      <a:pt x="86" y="351"/>
                    </a:cubicBezTo>
                    <a:cubicBezTo>
                      <a:pt x="52" y="351"/>
                      <a:pt x="52" y="351"/>
                      <a:pt x="52" y="351"/>
                    </a:cubicBezTo>
                    <a:cubicBezTo>
                      <a:pt x="50" y="351"/>
                      <a:pt x="49" y="350"/>
                      <a:pt x="49" y="347"/>
                    </a:cubicBezTo>
                    <a:cubicBezTo>
                      <a:pt x="49" y="265"/>
                      <a:pt x="49" y="265"/>
                      <a:pt x="49" y="265"/>
                    </a:cubicBezTo>
                    <a:cubicBezTo>
                      <a:pt x="29" y="265"/>
                      <a:pt x="29" y="265"/>
                      <a:pt x="29" y="265"/>
                    </a:cubicBezTo>
                    <a:cubicBezTo>
                      <a:pt x="27" y="266"/>
                      <a:pt x="23" y="267"/>
                      <a:pt x="20" y="271"/>
                    </a:cubicBezTo>
                    <a:cubicBezTo>
                      <a:pt x="18" y="275"/>
                      <a:pt x="13" y="277"/>
                      <a:pt x="9" y="277"/>
                    </a:cubicBezTo>
                    <a:cubicBezTo>
                      <a:pt x="3" y="276"/>
                      <a:pt x="0" y="271"/>
                      <a:pt x="0" y="265"/>
                    </a:cubicBezTo>
                    <a:cubicBezTo>
                      <a:pt x="0" y="257"/>
                      <a:pt x="0" y="257"/>
                      <a:pt x="0" y="257"/>
                    </a:cubicBezTo>
                    <a:cubicBezTo>
                      <a:pt x="0" y="252"/>
                      <a:pt x="3" y="247"/>
                      <a:pt x="8" y="246"/>
                    </a:cubicBezTo>
                    <a:cubicBezTo>
                      <a:pt x="12" y="245"/>
                      <a:pt x="17" y="247"/>
                      <a:pt x="20" y="251"/>
                    </a:cubicBezTo>
                    <a:cubicBezTo>
                      <a:pt x="20" y="251"/>
                      <a:pt x="20" y="251"/>
                      <a:pt x="20" y="251"/>
                    </a:cubicBezTo>
                    <a:cubicBezTo>
                      <a:pt x="24" y="256"/>
                      <a:pt x="27" y="257"/>
                      <a:pt x="29" y="257"/>
                    </a:cubicBezTo>
                    <a:cubicBezTo>
                      <a:pt x="29" y="257"/>
                      <a:pt x="29" y="257"/>
                      <a:pt x="29" y="257"/>
                    </a:cubicBezTo>
                    <a:cubicBezTo>
                      <a:pt x="49" y="257"/>
                      <a:pt x="49" y="257"/>
                      <a:pt x="49" y="257"/>
                    </a:cubicBezTo>
                    <a:cubicBezTo>
                      <a:pt x="49" y="112"/>
                      <a:pt x="49" y="112"/>
                      <a:pt x="49" y="112"/>
                    </a:cubicBezTo>
                    <a:lnTo>
                      <a:pt x="29" y="112"/>
                    </a:lnTo>
                    <a:close/>
                  </a:path>
                </a:pathLst>
              </a:custGeom>
              <a:solidFill>
                <a:srgbClr val="BA83B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00" name="Freeform 7"/>
              <p:cNvSpPr/>
              <p:nvPr/>
            </p:nvSpPr>
            <p:spPr bwMode="auto">
              <a:xfrm>
                <a:off x="1634944" y="1750793"/>
                <a:ext cx="1534152" cy="1015995"/>
              </a:xfrm>
              <a:custGeom>
                <a:avLst/>
                <a:gdLst>
                  <a:gd name="T0" fmla="*/ 12 w 382"/>
                  <a:gd name="T1" fmla="*/ 101 h 253"/>
                  <a:gd name="T2" fmla="*/ 20 w 382"/>
                  <a:gd name="T3" fmla="*/ 106 h 253"/>
                  <a:gd name="T4" fmla="*/ 20 w 382"/>
                  <a:gd name="T5" fmla="*/ 107 h 253"/>
                  <a:gd name="T6" fmla="*/ 29 w 382"/>
                  <a:gd name="T7" fmla="*/ 112 h 253"/>
                  <a:gd name="T8" fmla="*/ 30 w 382"/>
                  <a:gd name="T9" fmla="*/ 112 h 253"/>
                  <a:gd name="T10" fmla="*/ 48 w 382"/>
                  <a:gd name="T11" fmla="*/ 112 h 253"/>
                  <a:gd name="T12" fmla="*/ 48 w 382"/>
                  <a:gd name="T13" fmla="*/ 13 h 253"/>
                  <a:gd name="T14" fmla="*/ 48 w 382"/>
                  <a:gd name="T15" fmla="*/ 13 h 253"/>
                  <a:gd name="T16" fmla="*/ 334 w 382"/>
                  <a:gd name="T17" fmla="*/ 36 h 253"/>
                  <a:gd name="T18" fmla="*/ 334 w 382"/>
                  <a:gd name="T19" fmla="*/ 112 h 253"/>
                  <a:gd name="T20" fmla="*/ 353 w 382"/>
                  <a:gd name="T21" fmla="*/ 112 h 253"/>
                  <a:gd name="T22" fmla="*/ 361 w 382"/>
                  <a:gd name="T23" fmla="*/ 106 h 253"/>
                  <a:gd name="T24" fmla="*/ 373 w 382"/>
                  <a:gd name="T25" fmla="*/ 101 h 253"/>
                  <a:gd name="T26" fmla="*/ 382 w 382"/>
                  <a:gd name="T27" fmla="*/ 113 h 253"/>
                  <a:gd name="T28" fmla="*/ 382 w 382"/>
                  <a:gd name="T29" fmla="*/ 121 h 253"/>
                  <a:gd name="T30" fmla="*/ 374 w 382"/>
                  <a:gd name="T31" fmla="*/ 132 h 253"/>
                  <a:gd name="T32" fmla="*/ 362 w 382"/>
                  <a:gd name="T33" fmla="*/ 127 h 253"/>
                  <a:gd name="T34" fmla="*/ 361 w 382"/>
                  <a:gd name="T35" fmla="*/ 127 h 253"/>
                  <a:gd name="T36" fmla="*/ 352 w 382"/>
                  <a:gd name="T37" fmla="*/ 121 h 253"/>
                  <a:gd name="T38" fmla="*/ 352 w 382"/>
                  <a:gd name="T39" fmla="*/ 121 h 253"/>
                  <a:gd name="T40" fmla="*/ 334 w 382"/>
                  <a:gd name="T41" fmla="*/ 121 h 253"/>
                  <a:gd name="T42" fmla="*/ 334 w 382"/>
                  <a:gd name="T43" fmla="*/ 200 h 253"/>
                  <a:gd name="T44" fmla="*/ 330 w 382"/>
                  <a:gd name="T45" fmla="*/ 204 h 253"/>
                  <a:gd name="T46" fmla="*/ 113 w 382"/>
                  <a:gd name="T47" fmla="*/ 204 h 253"/>
                  <a:gd name="T48" fmla="*/ 113 w 382"/>
                  <a:gd name="T49" fmla="*/ 224 h 253"/>
                  <a:gd name="T50" fmla="*/ 119 w 382"/>
                  <a:gd name="T51" fmla="*/ 232 h 253"/>
                  <a:gd name="T52" fmla="*/ 125 w 382"/>
                  <a:gd name="T53" fmla="*/ 244 h 253"/>
                  <a:gd name="T54" fmla="*/ 113 w 382"/>
                  <a:gd name="T55" fmla="*/ 253 h 253"/>
                  <a:gd name="T56" fmla="*/ 105 w 382"/>
                  <a:gd name="T57" fmla="*/ 253 h 253"/>
                  <a:gd name="T58" fmla="*/ 94 w 382"/>
                  <a:gd name="T59" fmla="*/ 245 h 253"/>
                  <a:gd name="T60" fmla="*/ 99 w 382"/>
                  <a:gd name="T61" fmla="*/ 233 h 253"/>
                  <a:gd name="T62" fmla="*/ 99 w 382"/>
                  <a:gd name="T63" fmla="*/ 232 h 253"/>
                  <a:gd name="T64" fmla="*/ 105 w 382"/>
                  <a:gd name="T65" fmla="*/ 223 h 253"/>
                  <a:gd name="T66" fmla="*/ 105 w 382"/>
                  <a:gd name="T67" fmla="*/ 223 h 253"/>
                  <a:gd name="T68" fmla="*/ 105 w 382"/>
                  <a:gd name="T69" fmla="*/ 204 h 253"/>
                  <a:gd name="T70" fmla="*/ 52 w 382"/>
                  <a:gd name="T71" fmla="*/ 204 h 253"/>
                  <a:gd name="T72" fmla="*/ 48 w 382"/>
                  <a:gd name="T73" fmla="*/ 200 h 253"/>
                  <a:gd name="T74" fmla="*/ 48 w 382"/>
                  <a:gd name="T75" fmla="*/ 121 h 253"/>
                  <a:gd name="T76" fmla="*/ 29 w 382"/>
                  <a:gd name="T77" fmla="*/ 121 h 253"/>
                  <a:gd name="T78" fmla="*/ 20 w 382"/>
                  <a:gd name="T79" fmla="*/ 127 h 253"/>
                  <a:gd name="T80" fmla="*/ 9 w 382"/>
                  <a:gd name="T81" fmla="*/ 132 h 253"/>
                  <a:gd name="T82" fmla="*/ 0 w 382"/>
                  <a:gd name="T83" fmla="*/ 120 h 253"/>
                  <a:gd name="T84" fmla="*/ 0 w 382"/>
                  <a:gd name="T85" fmla="*/ 112 h 253"/>
                  <a:gd name="T86" fmla="*/ 12 w 382"/>
                  <a:gd name="T87" fmla="*/ 101 h 2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382" h="253">
                    <a:moveTo>
                      <a:pt x="12" y="101"/>
                    </a:moveTo>
                    <a:cubicBezTo>
                      <a:pt x="15" y="102"/>
                      <a:pt x="18" y="104"/>
                      <a:pt x="20" y="106"/>
                    </a:cubicBezTo>
                    <a:cubicBezTo>
                      <a:pt x="20" y="107"/>
                      <a:pt x="20" y="107"/>
                      <a:pt x="20" y="107"/>
                    </a:cubicBezTo>
                    <a:cubicBezTo>
                      <a:pt x="24" y="111"/>
                      <a:pt x="27" y="112"/>
                      <a:pt x="29" y="112"/>
                    </a:cubicBezTo>
                    <a:cubicBezTo>
                      <a:pt x="30" y="112"/>
                      <a:pt x="30" y="112"/>
                      <a:pt x="30" y="112"/>
                    </a:cubicBezTo>
                    <a:cubicBezTo>
                      <a:pt x="48" y="112"/>
                      <a:pt x="48" y="112"/>
                      <a:pt x="48" y="112"/>
                    </a:cubicBezTo>
                    <a:cubicBezTo>
                      <a:pt x="48" y="13"/>
                      <a:pt x="48" y="13"/>
                      <a:pt x="48" y="13"/>
                    </a:cubicBezTo>
                    <a:cubicBezTo>
                      <a:pt x="48" y="13"/>
                      <a:pt x="48" y="13"/>
                      <a:pt x="48" y="13"/>
                    </a:cubicBezTo>
                    <a:cubicBezTo>
                      <a:pt x="134" y="0"/>
                      <a:pt x="248" y="8"/>
                      <a:pt x="334" y="36"/>
                    </a:cubicBezTo>
                    <a:cubicBezTo>
                      <a:pt x="334" y="112"/>
                      <a:pt x="334" y="112"/>
                      <a:pt x="334" y="112"/>
                    </a:cubicBezTo>
                    <a:cubicBezTo>
                      <a:pt x="353" y="112"/>
                      <a:pt x="353" y="112"/>
                      <a:pt x="353" y="112"/>
                    </a:cubicBezTo>
                    <a:cubicBezTo>
                      <a:pt x="355" y="112"/>
                      <a:pt x="358" y="111"/>
                      <a:pt x="361" y="106"/>
                    </a:cubicBezTo>
                    <a:cubicBezTo>
                      <a:pt x="364" y="102"/>
                      <a:pt x="368" y="101"/>
                      <a:pt x="373" y="101"/>
                    </a:cubicBezTo>
                    <a:cubicBezTo>
                      <a:pt x="378" y="102"/>
                      <a:pt x="382" y="107"/>
                      <a:pt x="382" y="113"/>
                    </a:cubicBezTo>
                    <a:cubicBezTo>
                      <a:pt x="382" y="121"/>
                      <a:pt x="382" y="121"/>
                      <a:pt x="382" y="121"/>
                    </a:cubicBezTo>
                    <a:cubicBezTo>
                      <a:pt x="382" y="126"/>
                      <a:pt x="379" y="130"/>
                      <a:pt x="374" y="132"/>
                    </a:cubicBezTo>
                    <a:cubicBezTo>
                      <a:pt x="369" y="133"/>
                      <a:pt x="364" y="131"/>
                      <a:pt x="362" y="127"/>
                    </a:cubicBezTo>
                    <a:cubicBezTo>
                      <a:pt x="361" y="127"/>
                      <a:pt x="361" y="127"/>
                      <a:pt x="361" y="127"/>
                    </a:cubicBezTo>
                    <a:cubicBezTo>
                      <a:pt x="358" y="122"/>
                      <a:pt x="354" y="121"/>
                      <a:pt x="352" y="121"/>
                    </a:cubicBezTo>
                    <a:cubicBezTo>
                      <a:pt x="352" y="121"/>
                      <a:pt x="352" y="121"/>
                      <a:pt x="352" y="121"/>
                    </a:cubicBezTo>
                    <a:cubicBezTo>
                      <a:pt x="334" y="121"/>
                      <a:pt x="334" y="121"/>
                      <a:pt x="334" y="121"/>
                    </a:cubicBezTo>
                    <a:cubicBezTo>
                      <a:pt x="334" y="200"/>
                      <a:pt x="334" y="200"/>
                      <a:pt x="334" y="200"/>
                    </a:cubicBezTo>
                    <a:cubicBezTo>
                      <a:pt x="334" y="202"/>
                      <a:pt x="332" y="204"/>
                      <a:pt x="330" y="204"/>
                    </a:cubicBezTo>
                    <a:cubicBezTo>
                      <a:pt x="113" y="204"/>
                      <a:pt x="113" y="204"/>
                      <a:pt x="113" y="204"/>
                    </a:cubicBezTo>
                    <a:cubicBezTo>
                      <a:pt x="113" y="224"/>
                      <a:pt x="113" y="224"/>
                      <a:pt x="113" y="224"/>
                    </a:cubicBezTo>
                    <a:cubicBezTo>
                      <a:pt x="114" y="226"/>
                      <a:pt x="115" y="229"/>
                      <a:pt x="119" y="232"/>
                    </a:cubicBezTo>
                    <a:cubicBezTo>
                      <a:pt x="123" y="235"/>
                      <a:pt x="125" y="239"/>
                      <a:pt x="125" y="244"/>
                    </a:cubicBezTo>
                    <a:cubicBezTo>
                      <a:pt x="124" y="249"/>
                      <a:pt x="119" y="253"/>
                      <a:pt x="113" y="253"/>
                    </a:cubicBezTo>
                    <a:cubicBezTo>
                      <a:pt x="105" y="253"/>
                      <a:pt x="105" y="253"/>
                      <a:pt x="105" y="253"/>
                    </a:cubicBezTo>
                    <a:cubicBezTo>
                      <a:pt x="100" y="253"/>
                      <a:pt x="96" y="250"/>
                      <a:pt x="94" y="245"/>
                    </a:cubicBezTo>
                    <a:cubicBezTo>
                      <a:pt x="93" y="240"/>
                      <a:pt x="95" y="235"/>
                      <a:pt x="99" y="233"/>
                    </a:cubicBezTo>
                    <a:cubicBezTo>
                      <a:pt x="99" y="232"/>
                      <a:pt x="99" y="232"/>
                      <a:pt x="99" y="232"/>
                    </a:cubicBezTo>
                    <a:cubicBezTo>
                      <a:pt x="104" y="229"/>
                      <a:pt x="105" y="225"/>
                      <a:pt x="105" y="223"/>
                    </a:cubicBezTo>
                    <a:cubicBezTo>
                      <a:pt x="105" y="223"/>
                      <a:pt x="105" y="223"/>
                      <a:pt x="105" y="223"/>
                    </a:cubicBezTo>
                    <a:cubicBezTo>
                      <a:pt x="105" y="204"/>
                      <a:pt x="105" y="204"/>
                      <a:pt x="105" y="204"/>
                    </a:cubicBezTo>
                    <a:cubicBezTo>
                      <a:pt x="52" y="204"/>
                      <a:pt x="52" y="204"/>
                      <a:pt x="52" y="204"/>
                    </a:cubicBezTo>
                    <a:cubicBezTo>
                      <a:pt x="49" y="204"/>
                      <a:pt x="48" y="202"/>
                      <a:pt x="48" y="200"/>
                    </a:cubicBezTo>
                    <a:cubicBezTo>
                      <a:pt x="48" y="121"/>
                      <a:pt x="48" y="121"/>
                      <a:pt x="48" y="121"/>
                    </a:cubicBezTo>
                    <a:cubicBezTo>
                      <a:pt x="29" y="121"/>
                      <a:pt x="29" y="121"/>
                      <a:pt x="29" y="121"/>
                    </a:cubicBezTo>
                    <a:cubicBezTo>
                      <a:pt x="27" y="121"/>
                      <a:pt x="23" y="122"/>
                      <a:pt x="20" y="127"/>
                    </a:cubicBezTo>
                    <a:cubicBezTo>
                      <a:pt x="18" y="131"/>
                      <a:pt x="13" y="133"/>
                      <a:pt x="9" y="132"/>
                    </a:cubicBezTo>
                    <a:cubicBezTo>
                      <a:pt x="3" y="131"/>
                      <a:pt x="0" y="126"/>
                      <a:pt x="0" y="120"/>
                    </a:cubicBezTo>
                    <a:cubicBezTo>
                      <a:pt x="0" y="112"/>
                      <a:pt x="0" y="112"/>
                      <a:pt x="0" y="112"/>
                    </a:cubicBezTo>
                    <a:cubicBezTo>
                      <a:pt x="0" y="106"/>
                      <a:pt x="5" y="100"/>
                      <a:pt x="12" y="101"/>
                    </a:cubicBezTo>
                    <a:close/>
                  </a:path>
                </a:pathLst>
              </a:custGeom>
              <a:solidFill>
                <a:srgbClr val="F0662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01" name="Freeform 8"/>
              <p:cNvSpPr/>
              <p:nvPr/>
            </p:nvSpPr>
            <p:spPr bwMode="auto">
              <a:xfrm>
                <a:off x="3020084" y="1911659"/>
                <a:ext cx="919476" cy="658703"/>
              </a:xfrm>
              <a:custGeom>
                <a:avLst/>
                <a:gdLst>
                  <a:gd name="T0" fmla="*/ 7 w 229"/>
                  <a:gd name="T1" fmla="*/ 91 h 164"/>
                  <a:gd name="T2" fmla="*/ 8 w 229"/>
                  <a:gd name="T3" fmla="*/ 92 h 164"/>
                  <a:gd name="T4" fmla="*/ 9 w 229"/>
                  <a:gd name="T5" fmla="*/ 93 h 164"/>
                  <a:gd name="T6" fmla="*/ 25 w 229"/>
                  <a:gd name="T7" fmla="*/ 102 h 164"/>
                  <a:gd name="T8" fmla="*/ 47 w 229"/>
                  <a:gd name="T9" fmla="*/ 81 h 164"/>
                  <a:gd name="T10" fmla="*/ 47 w 229"/>
                  <a:gd name="T11" fmla="*/ 73 h 164"/>
                  <a:gd name="T12" fmla="*/ 31 w 229"/>
                  <a:gd name="T13" fmla="*/ 52 h 164"/>
                  <a:gd name="T14" fmla="*/ 8 w 229"/>
                  <a:gd name="T15" fmla="*/ 61 h 164"/>
                  <a:gd name="T16" fmla="*/ 7 w 229"/>
                  <a:gd name="T17" fmla="*/ 63 h 164"/>
                  <a:gd name="T18" fmla="*/ 0 w 229"/>
                  <a:gd name="T19" fmla="*/ 63 h 164"/>
                  <a:gd name="T20" fmla="*/ 0 w 229"/>
                  <a:gd name="T21" fmla="*/ 0 h 164"/>
                  <a:gd name="T22" fmla="*/ 0 w 229"/>
                  <a:gd name="T23" fmla="*/ 0 h 164"/>
                  <a:gd name="T24" fmla="*/ 42 w 229"/>
                  <a:gd name="T25" fmla="*/ 15 h 164"/>
                  <a:gd name="T26" fmla="*/ 124 w 229"/>
                  <a:gd name="T27" fmla="*/ 64 h 164"/>
                  <a:gd name="T28" fmla="*/ 159 w 229"/>
                  <a:gd name="T29" fmla="*/ 73 h 164"/>
                  <a:gd name="T30" fmla="*/ 201 w 229"/>
                  <a:gd name="T31" fmla="*/ 63 h 164"/>
                  <a:gd name="T32" fmla="*/ 223 w 229"/>
                  <a:gd name="T33" fmla="*/ 89 h 164"/>
                  <a:gd name="T34" fmla="*/ 199 w 229"/>
                  <a:gd name="T35" fmla="*/ 149 h 164"/>
                  <a:gd name="T36" fmla="*/ 194 w 229"/>
                  <a:gd name="T37" fmla="*/ 164 h 164"/>
                  <a:gd name="T38" fmla="*/ 4 w 229"/>
                  <a:gd name="T39" fmla="*/ 164 h 164"/>
                  <a:gd name="T40" fmla="*/ 0 w 229"/>
                  <a:gd name="T41" fmla="*/ 160 h 164"/>
                  <a:gd name="T42" fmla="*/ 0 w 229"/>
                  <a:gd name="T43" fmla="*/ 91 h 164"/>
                  <a:gd name="T44" fmla="*/ 7 w 229"/>
                  <a:gd name="T45" fmla="*/ 91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29" h="164">
                    <a:moveTo>
                      <a:pt x="7" y="91"/>
                    </a:moveTo>
                    <a:cubicBezTo>
                      <a:pt x="7" y="91"/>
                      <a:pt x="7" y="91"/>
                      <a:pt x="8" y="92"/>
                    </a:cubicBezTo>
                    <a:cubicBezTo>
                      <a:pt x="9" y="93"/>
                      <a:pt x="9" y="93"/>
                      <a:pt x="9" y="93"/>
                    </a:cubicBezTo>
                    <a:cubicBezTo>
                      <a:pt x="12" y="98"/>
                      <a:pt x="18" y="101"/>
                      <a:pt x="25" y="102"/>
                    </a:cubicBezTo>
                    <a:cubicBezTo>
                      <a:pt x="37" y="103"/>
                      <a:pt x="47" y="93"/>
                      <a:pt x="47" y="81"/>
                    </a:cubicBezTo>
                    <a:cubicBezTo>
                      <a:pt x="47" y="73"/>
                      <a:pt x="47" y="73"/>
                      <a:pt x="47" y="73"/>
                    </a:cubicBezTo>
                    <a:cubicBezTo>
                      <a:pt x="47" y="63"/>
                      <a:pt x="40" y="54"/>
                      <a:pt x="31" y="52"/>
                    </a:cubicBezTo>
                    <a:cubicBezTo>
                      <a:pt x="22" y="50"/>
                      <a:pt x="13" y="54"/>
                      <a:pt x="8" y="61"/>
                    </a:cubicBezTo>
                    <a:cubicBezTo>
                      <a:pt x="8" y="62"/>
                      <a:pt x="7" y="62"/>
                      <a:pt x="7" y="63"/>
                    </a:cubicBezTo>
                    <a:cubicBezTo>
                      <a:pt x="0" y="63"/>
                      <a:pt x="0" y="63"/>
                      <a:pt x="0" y="6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42" y="15"/>
                      <a:pt x="42" y="15"/>
                      <a:pt x="42" y="15"/>
                    </a:cubicBezTo>
                    <a:cubicBezTo>
                      <a:pt x="73" y="26"/>
                      <a:pt x="101" y="43"/>
                      <a:pt x="124" y="64"/>
                    </a:cubicBezTo>
                    <a:cubicBezTo>
                      <a:pt x="133" y="73"/>
                      <a:pt x="146" y="76"/>
                      <a:pt x="159" y="73"/>
                    </a:cubicBezTo>
                    <a:cubicBezTo>
                      <a:pt x="201" y="63"/>
                      <a:pt x="201" y="63"/>
                      <a:pt x="201" y="63"/>
                    </a:cubicBezTo>
                    <a:cubicBezTo>
                      <a:pt x="216" y="60"/>
                      <a:pt x="229" y="75"/>
                      <a:pt x="223" y="89"/>
                    </a:cubicBezTo>
                    <a:cubicBezTo>
                      <a:pt x="199" y="149"/>
                      <a:pt x="199" y="149"/>
                      <a:pt x="199" y="149"/>
                    </a:cubicBezTo>
                    <a:cubicBezTo>
                      <a:pt x="197" y="153"/>
                      <a:pt x="195" y="159"/>
                      <a:pt x="194" y="164"/>
                    </a:cubicBezTo>
                    <a:cubicBezTo>
                      <a:pt x="4" y="164"/>
                      <a:pt x="4" y="164"/>
                      <a:pt x="4" y="164"/>
                    </a:cubicBezTo>
                    <a:cubicBezTo>
                      <a:pt x="2" y="164"/>
                      <a:pt x="0" y="162"/>
                      <a:pt x="0" y="160"/>
                    </a:cubicBezTo>
                    <a:cubicBezTo>
                      <a:pt x="0" y="91"/>
                      <a:pt x="0" y="91"/>
                      <a:pt x="0" y="91"/>
                    </a:cubicBezTo>
                    <a:lnTo>
                      <a:pt x="7" y="91"/>
                    </a:lnTo>
                    <a:close/>
                  </a:path>
                </a:pathLst>
              </a:custGeom>
              <a:solidFill>
                <a:srgbClr val="C614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02" name="Oval 9"/>
              <p:cNvSpPr>
                <a:spLocks noChangeArrowheads="1"/>
              </p:cNvSpPr>
              <p:nvPr/>
            </p:nvSpPr>
            <p:spPr bwMode="auto">
              <a:xfrm>
                <a:off x="3587348" y="2766788"/>
                <a:ext cx="82973" cy="177799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03" name="Freeform 10"/>
              <p:cNvSpPr/>
              <p:nvPr/>
            </p:nvSpPr>
            <p:spPr bwMode="auto">
              <a:xfrm>
                <a:off x="2044729" y="1915045"/>
                <a:ext cx="743370" cy="145626"/>
              </a:xfrm>
              <a:custGeom>
                <a:avLst/>
                <a:gdLst>
                  <a:gd name="T0" fmla="*/ 176 w 185"/>
                  <a:gd name="T1" fmla="*/ 36 h 36"/>
                  <a:gd name="T2" fmla="*/ 174 w 185"/>
                  <a:gd name="T3" fmla="*/ 36 h 36"/>
                  <a:gd name="T4" fmla="*/ 8 w 185"/>
                  <a:gd name="T5" fmla="*/ 20 h 36"/>
                  <a:gd name="T6" fmla="*/ 0 w 185"/>
                  <a:gd name="T7" fmla="*/ 13 h 36"/>
                  <a:gd name="T8" fmla="*/ 7 w 185"/>
                  <a:gd name="T9" fmla="*/ 4 h 36"/>
                  <a:gd name="T10" fmla="*/ 177 w 185"/>
                  <a:gd name="T11" fmla="*/ 20 h 36"/>
                  <a:gd name="T12" fmla="*/ 184 w 185"/>
                  <a:gd name="T13" fmla="*/ 29 h 36"/>
                  <a:gd name="T14" fmla="*/ 176 w 185"/>
                  <a:gd name="T15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85" h="36">
                    <a:moveTo>
                      <a:pt x="176" y="36"/>
                    </a:moveTo>
                    <a:cubicBezTo>
                      <a:pt x="175" y="36"/>
                      <a:pt x="175" y="36"/>
                      <a:pt x="174" y="36"/>
                    </a:cubicBezTo>
                    <a:cubicBezTo>
                      <a:pt x="88" y="16"/>
                      <a:pt x="9" y="20"/>
                      <a:pt x="8" y="20"/>
                    </a:cubicBezTo>
                    <a:cubicBezTo>
                      <a:pt x="4" y="20"/>
                      <a:pt x="0" y="17"/>
                      <a:pt x="0" y="13"/>
                    </a:cubicBezTo>
                    <a:cubicBezTo>
                      <a:pt x="0" y="8"/>
                      <a:pt x="3" y="4"/>
                      <a:pt x="7" y="4"/>
                    </a:cubicBezTo>
                    <a:cubicBezTo>
                      <a:pt x="11" y="4"/>
                      <a:pt x="89" y="0"/>
                      <a:pt x="177" y="20"/>
                    </a:cubicBezTo>
                    <a:cubicBezTo>
                      <a:pt x="182" y="21"/>
                      <a:pt x="185" y="25"/>
                      <a:pt x="184" y="29"/>
                    </a:cubicBezTo>
                    <a:cubicBezTo>
                      <a:pt x="183" y="33"/>
                      <a:pt x="179" y="36"/>
                      <a:pt x="176" y="36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04" name="Freeform 11"/>
              <p:cNvSpPr/>
              <p:nvPr/>
            </p:nvSpPr>
            <p:spPr bwMode="auto">
              <a:xfrm>
                <a:off x="1089693" y="4072342"/>
                <a:ext cx="2424842" cy="365758"/>
              </a:xfrm>
              <a:custGeom>
                <a:avLst/>
                <a:gdLst>
                  <a:gd name="T0" fmla="*/ 73 w 604"/>
                  <a:gd name="T1" fmla="*/ 0 h 91"/>
                  <a:gd name="T2" fmla="*/ 73 w 604"/>
                  <a:gd name="T3" fmla="*/ 7 h 91"/>
                  <a:gd name="T4" fmla="*/ 71 w 604"/>
                  <a:gd name="T5" fmla="*/ 9 h 91"/>
                  <a:gd name="T6" fmla="*/ 71 w 604"/>
                  <a:gd name="T7" fmla="*/ 9 h 91"/>
                  <a:gd name="T8" fmla="*/ 62 w 604"/>
                  <a:gd name="T9" fmla="*/ 26 h 91"/>
                  <a:gd name="T10" fmla="*/ 83 w 604"/>
                  <a:gd name="T11" fmla="*/ 47 h 91"/>
                  <a:gd name="T12" fmla="*/ 91 w 604"/>
                  <a:gd name="T13" fmla="*/ 47 h 91"/>
                  <a:gd name="T14" fmla="*/ 112 w 604"/>
                  <a:gd name="T15" fmla="*/ 26 h 91"/>
                  <a:gd name="T16" fmla="*/ 103 w 604"/>
                  <a:gd name="T17" fmla="*/ 9 h 91"/>
                  <a:gd name="T18" fmla="*/ 101 w 604"/>
                  <a:gd name="T19" fmla="*/ 7 h 91"/>
                  <a:gd name="T20" fmla="*/ 101 w 604"/>
                  <a:gd name="T21" fmla="*/ 0 h 91"/>
                  <a:gd name="T22" fmla="*/ 498 w 604"/>
                  <a:gd name="T23" fmla="*/ 0 h 91"/>
                  <a:gd name="T24" fmla="*/ 498 w 604"/>
                  <a:gd name="T25" fmla="*/ 7 h 91"/>
                  <a:gd name="T26" fmla="*/ 496 w 604"/>
                  <a:gd name="T27" fmla="*/ 9 h 91"/>
                  <a:gd name="T28" fmla="*/ 496 w 604"/>
                  <a:gd name="T29" fmla="*/ 9 h 91"/>
                  <a:gd name="T30" fmla="*/ 486 w 604"/>
                  <a:gd name="T31" fmla="*/ 26 h 91"/>
                  <a:gd name="T32" fmla="*/ 507 w 604"/>
                  <a:gd name="T33" fmla="*/ 47 h 91"/>
                  <a:gd name="T34" fmla="*/ 516 w 604"/>
                  <a:gd name="T35" fmla="*/ 47 h 91"/>
                  <a:gd name="T36" fmla="*/ 537 w 604"/>
                  <a:gd name="T37" fmla="*/ 26 h 91"/>
                  <a:gd name="T38" fmla="*/ 527 w 604"/>
                  <a:gd name="T39" fmla="*/ 9 h 91"/>
                  <a:gd name="T40" fmla="*/ 526 w 604"/>
                  <a:gd name="T41" fmla="*/ 7 h 91"/>
                  <a:gd name="T42" fmla="*/ 526 w 604"/>
                  <a:gd name="T43" fmla="*/ 0 h 91"/>
                  <a:gd name="T44" fmla="*/ 604 w 604"/>
                  <a:gd name="T45" fmla="*/ 0 h 91"/>
                  <a:gd name="T46" fmla="*/ 598 w 604"/>
                  <a:gd name="T47" fmla="*/ 5 h 91"/>
                  <a:gd name="T48" fmla="*/ 584 w 604"/>
                  <a:gd name="T49" fmla="*/ 50 h 91"/>
                  <a:gd name="T50" fmla="*/ 591 w 604"/>
                  <a:gd name="T51" fmla="*/ 72 h 91"/>
                  <a:gd name="T52" fmla="*/ 576 w 604"/>
                  <a:gd name="T53" fmla="*/ 91 h 91"/>
                  <a:gd name="T54" fmla="*/ 483 w 604"/>
                  <a:gd name="T55" fmla="*/ 91 h 91"/>
                  <a:gd name="T56" fmla="*/ 463 w 604"/>
                  <a:gd name="T57" fmla="*/ 79 h 91"/>
                  <a:gd name="T58" fmla="*/ 452 w 604"/>
                  <a:gd name="T59" fmla="*/ 62 h 91"/>
                  <a:gd name="T60" fmla="*/ 442 w 604"/>
                  <a:gd name="T61" fmla="*/ 57 h 91"/>
                  <a:gd name="T62" fmla="*/ 440 w 604"/>
                  <a:gd name="T63" fmla="*/ 57 h 91"/>
                  <a:gd name="T64" fmla="*/ 160 w 604"/>
                  <a:gd name="T65" fmla="*/ 49 h 91"/>
                  <a:gd name="T66" fmla="*/ 158 w 604"/>
                  <a:gd name="T67" fmla="*/ 49 h 91"/>
                  <a:gd name="T68" fmla="*/ 126 w 604"/>
                  <a:gd name="T69" fmla="*/ 64 h 91"/>
                  <a:gd name="T70" fmla="*/ 123 w 604"/>
                  <a:gd name="T71" fmla="*/ 71 h 91"/>
                  <a:gd name="T72" fmla="*/ 91 w 604"/>
                  <a:gd name="T73" fmla="*/ 91 h 91"/>
                  <a:gd name="T74" fmla="*/ 32 w 604"/>
                  <a:gd name="T75" fmla="*/ 91 h 91"/>
                  <a:gd name="T76" fmla="*/ 4 w 604"/>
                  <a:gd name="T77" fmla="*/ 65 h 91"/>
                  <a:gd name="T78" fmla="*/ 0 w 604"/>
                  <a:gd name="T79" fmla="*/ 0 h 91"/>
                  <a:gd name="T80" fmla="*/ 73 w 604"/>
                  <a:gd name="T81" fmla="*/ 0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604" h="91">
                    <a:moveTo>
                      <a:pt x="73" y="0"/>
                    </a:moveTo>
                    <a:cubicBezTo>
                      <a:pt x="73" y="7"/>
                      <a:pt x="73" y="7"/>
                      <a:pt x="73" y="7"/>
                    </a:cubicBezTo>
                    <a:cubicBezTo>
                      <a:pt x="73" y="7"/>
                      <a:pt x="72" y="8"/>
                      <a:pt x="71" y="9"/>
                    </a:cubicBezTo>
                    <a:cubicBezTo>
                      <a:pt x="71" y="9"/>
                      <a:pt x="71" y="9"/>
                      <a:pt x="71" y="9"/>
                    </a:cubicBezTo>
                    <a:cubicBezTo>
                      <a:pt x="65" y="13"/>
                      <a:pt x="62" y="19"/>
                      <a:pt x="62" y="26"/>
                    </a:cubicBezTo>
                    <a:cubicBezTo>
                      <a:pt x="62" y="38"/>
                      <a:pt x="71" y="47"/>
                      <a:pt x="83" y="47"/>
                    </a:cubicBezTo>
                    <a:cubicBezTo>
                      <a:pt x="91" y="47"/>
                      <a:pt x="91" y="47"/>
                      <a:pt x="91" y="47"/>
                    </a:cubicBezTo>
                    <a:cubicBezTo>
                      <a:pt x="103" y="47"/>
                      <a:pt x="112" y="38"/>
                      <a:pt x="112" y="26"/>
                    </a:cubicBezTo>
                    <a:cubicBezTo>
                      <a:pt x="112" y="19"/>
                      <a:pt x="109" y="13"/>
                      <a:pt x="103" y="9"/>
                    </a:cubicBezTo>
                    <a:cubicBezTo>
                      <a:pt x="102" y="8"/>
                      <a:pt x="101" y="7"/>
                      <a:pt x="101" y="7"/>
                    </a:cubicBezTo>
                    <a:cubicBezTo>
                      <a:pt x="101" y="0"/>
                      <a:pt x="101" y="0"/>
                      <a:pt x="101" y="0"/>
                    </a:cubicBezTo>
                    <a:cubicBezTo>
                      <a:pt x="498" y="0"/>
                      <a:pt x="498" y="0"/>
                      <a:pt x="498" y="0"/>
                    </a:cubicBezTo>
                    <a:cubicBezTo>
                      <a:pt x="498" y="7"/>
                      <a:pt x="498" y="7"/>
                      <a:pt x="498" y="7"/>
                    </a:cubicBezTo>
                    <a:cubicBezTo>
                      <a:pt x="498" y="7"/>
                      <a:pt x="497" y="8"/>
                      <a:pt x="496" y="9"/>
                    </a:cubicBezTo>
                    <a:cubicBezTo>
                      <a:pt x="496" y="9"/>
                      <a:pt x="496" y="9"/>
                      <a:pt x="496" y="9"/>
                    </a:cubicBezTo>
                    <a:cubicBezTo>
                      <a:pt x="490" y="13"/>
                      <a:pt x="486" y="19"/>
                      <a:pt x="486" y="26"/>
                    </a:cubicBezTo>
                    <a:cubicBezTo>
                      <a:pt x="486" y="38"/>
                      <a:pt x="496" y="47"/>
                      <a:pt x="507" y="47"/>
                    </a:cubicBezTo>
                    <a:cubicBezTo>
                      <a:pt x="516" y="47"/>
                      <a:pt x="516" y="47"/>
                      <a:pt x="516" y="47"/>
                    </a:cubicBezTo>
                    <a:cubicBezTo>
                      <a:pt x="528" y="47"/>
                      <a:pt x="537" y="38"/>
                      <a:pt x="537" y="26"/>
                    </a:cubicBezTo>
                    <a:cubicBezTo>
                      <a:pt x="537" y="19"/>
                      <a:pt x="533" y="13"/>
                      <a:pt x="527" y="9"/>
                    </a:cubicBezTo>
                    <a:cubicBezTo>
                      <a:pt x="526" y="8"/>
                      <a:pt x="526" y="7"/>
                      <a:pt x="526" y="7"/>
                    </a:cubicBezTo>
                    <a:cubicBezTo>
                      <a:pt x="526" y="0"/>
                      <a:pt x="526" y="0"/>
                      <a:pt x="526" y="0"/>
                    </a:cubicBezTo>
                    <a:cubicBezTo>
                      <a:pt x="604" y="0"/>
                      <a:pt x="604" y="0"/>
                      <a:pt x="604" y="0"/>
                    </a:cubicBezTo>
                    <a:cubicBezTo>
                      <a:pt x="602" y="2"/>
                      <a:pt x="600" y="3"/>
                      <a:pt x="598" y="5"/>
                    </a:cubicBezTo>
                    <a:cubicBezTo>
                      <a:pt x="585" y="16"/>
                      <a:pt x="580" y="33"/>
                      <a:pt x="584" y="50"/>
                    </a:cubicBezTo>
                    <a:cubicBezTo>
                      <a:pt x="591" y="72"/>
                      <a:pt x="591" y="72"/>
                      <a:pt x="591" y="72"/>
                    </a:cubicBezTo>
                    <a:cubicBezTo>
                      <a:pt x="593" y="81"/>
                      <a:pt x="586" y="91"/>
                      <a:pt x="576" y="91"/>
                    </a:cubicBezTo>
                    <a:cubicBezTo>
                      <a:pt x="483" y="91"/>
                      <a:pt x="483" y="91"/>
                      <a:pt x="483" y="91"/>
                    </a:cubicBezTo>
                    <a:cubicBezTo>
                      <a:pt x="475" y="91"/>
                      <a:pt x="467" y="87"/>
                      <a:pt x="463" y="79"/>
                    </a:cubicBezTo>
                    <a:cubicBezTo>
                      <a:pt x="452" y="62"/>
                      <a:pt x="452" y="62"/>
                      <a:pt x="452" y="62"/>
                    </a:cubicBezTo>
                    <a:cubicBezTo>
                      <a:pt x="450" y="58"/>
                      <a:pt x="446" y="56"/>
                      <a:pt x="442" y="57"/>
                    </a:cubicBezTo>
                    <a:cubicBezTo>
                      <a:pt x="440" y="57"/>
                      <a:pt x="440" y="57"/>
                      <a:pt x="440" y="57"/>
                    </a:cubicBezTo>
                    <a:cubicBezTo>
                      <a:pt x="363" y="73"/>
                      <a:pt x="237" y="70"/>
                      <a:pt x="160" y="49"/>
                    </a:cubicBezTo>
                    <a:cubicBezTo>
                      <a:pt x="158" y="49"/>
                      <a:pt x="158" y="49"/>
                      <a:pt x="158" y="49"/>
                    </a:cubicBezTo>
                    <a:cubicBezTo>
                      <a:pt x="145" y="45"/>
                      <a:pt x="132" y="52"/>
                      <a:pt x="126" y="64"/>
                    </a:cubicBezTo>
                    <a:cubicBezTo>
                      <a:pt x="123" y="71"/>
                      <a:pt x="123" y="71"/>
                      <a:pt x="123" y="71"/>
                    </a:cubicBezTo>
                    <a:cubicBezTo>
                      <a:pt x="117" y="83"/>
                      <a:pt x="105" y="91"/>
                      <a:pt x="91" y="91"/>
                    </a:cubicBezTo>
                    <a:cubicBezTo>
                      <a:pt x="32" y="91"/>
                      <a:pt x="32" y="91"/>
                      <a:pt x="32" y="91"/>
                    </a:cubicBezTo>
                    <a:cubicBezTo>
                      <a:pt x="17" y="91"/>
                      <a:pt x="5" y="79"/>
                      <a:pt x="4" y="65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73" y="0"/>
                    </a:lnTo>
                    <a:close/>
                  </a:path>
                </a:pathLst>
              </a:custGeom>
              <a:solidFill>
                <a:srgbClr val="3FACD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05" name="Freeform 12"/>
              <p:cNvSpPr/>
              <p:nvPr/>
            </p:nvSpPr>
            <p:spPr bwMode="auto">
              <a:xfrm>
                <a:off x="1321679" y="2614388"/>
                <a:ext cx="1004142" cy="682410"/>
              </a:xfrm>
              <a:custGeom>
                <a:avLst/>
                <a:gdLst>
                  <a:gd name="T0" fmla="*/ 173 w 250"/>
                  <a:gd name="T1" fmla="*/ 0 h 170"/>
                  <a:gd name="T2" fmla="*/ 173 w 250"/>
                  <a:gd name="T3" fmla="*/ 7 h 170"/>
                  <a:gd name="T4" fmla="*/ 172 w 250"/>
                  <a:gd name="T5" fmla="*/ 9 h 170"/>
                  <a:gd name="T6" fmla="*/ 171 w 250"/>
                  <a:gd name="T7" fmla="*/ 9 h 170"/>
                  <a:gd name="T8" fmla="*/ 162 w 250"/>
                  <a:gd name="T9" fmla="*/ 25 h 170"/>
                  <a:gd name="T10" fmla="*/ 183 w 250"/>
                  <a:gd name="T11" fmla="*/ 48 h 170"/>
                  <a:gd name="T12" fmla="*/ 191 w 250"/>
                  <a:gd name="T13" fmla="*/ 48 h 170"/>
                  <a:gd name="T14" fmla="*/ 212 w 250"/>
                  <a:gd name="T15" fmla="*/ 32 h 170"/>
                  <a:gd name="T16" fmla="*/ 203 w 250"/>
                  <a:gd name="T17" fmla="*/ 9 h 170"/>
                  <a:gd name="T18" fmla="*/ 201 w 250"/>
                  <a:gd name="T19" fmla="*/ 8 h 170"/>
                  <a:gd name="T20" fmla="*/ 201 w 250"/>
                  <a:gd name="T21" fmla="*/ 0 h 170"/>
                  <a:gd name="T22" fmla="*/ 246 w 250"/>
                  <a:gd name="T23" fmla="*/ 0 h 170"/>
                  <a:gd name="T24" fmla="*/ 250 w 250"/>
                  <a:gd name="T25" fmla="*/ 4 h 170"/>
                  <a:gd name="T26" fmla="*/ 250 w 250"/>
                  <a:gd name="T27" fmla="*/ 166 h 170"/>
                  <a:gd name="T28" fmla="*/ 246 w 250"/>
                  <a:gd name="T29" fmla="*/ 170 h 170"/>
                  <a:gd name="T30" fmla="*/ 4 w 250"/>
                  <a:gd name="T31" fmla="*/ 170 h 170"/>
                  <a:gd name="T32" fmla="*/ 0 w 250"/>
                  <a:gd name="T33" fmla="*/ 166 h 170"/>
                  <a:gd name="T34" fmla="*/ 0 w 250"/>
                  <a:gd name="T35" fmla="*/ 4 h 170"/>
                  <a:gd name="T36" fmla="*/ 4 w 250"/>
                  <a:gd name="T37" fmla="*/ 0 h 170"/>
                  <a:gd name="T38" fmla="*/ 173 w 250"/>
                  <a:gd name="T39" fmla="*/ 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50" h="170">
                    <a:moveTo>
                      <a:pt x="173" y="0"/>
                    </a:moveTo>
                    <a:cubicBezTo>
                      <a:pt x="173" y="7"/>
                      <a:pt x="173" y="7"/>
                      <a:pt x="173" y="7"/>
                    </a:cubicBezTo>
                    <a:cubicBezTo>
                      <a:pt x="173" y="8"/>
                      <a:pt x="173" y="8"/>
                      <a:pt x="172" y="9"/>
                    </a:cubicBezTo>
                    <a:cubicBezTo>
                      <a:pt x="171" y="9"/>
                      <a:pt x="171" y="9"/>
                      <a:pt x="171" y="9"/>
                    </a:cubicBezTo>
                    <a:cubicBezTo>
                      <a:pt x="166" y="13"/>
                      <a:pt x="162" y="19"/>
                      <a:pt x="162" y="25"/>
                    </a:cubicBezTo>
                    <a:cubicBezTo>
                      <a:pt x="161" y="38"/>
                      <a:pt x="171" y="48"/>
                      <a:pt x="183" y="48"/>
                    </a:cubicBezTo>
                    <a:cubicBezTo>
                      <a:pt x="191" y="48"/>
                      <a:pt x="191" y="48"/>
                      <a:pt x="191" y="48"/>
                    </a:cubicBezTo>
                    <a:cubicBezTo>
                      <a:pt x="201" y="48"/>
                      <a:pt x="210" y="41"/>
                      <a:pt x="212" y="32"/>
                    </a:cubicBezTo>
                    <a:cubicBezTo>
                      <a:pt x="214" y="23"/>
                      <a:pt x="210" y="14"/>
                      <a:pt x="203" y="9"/>
                    </a:cubicBezTo>
                    <a:cubicBezTo>
                      <a:pt x="202" y="8"/>
                      <a:pt x="201" y="8"/>
                      <a:pt x="201" y="8"/>
                    </a:cubicBezTo>
                    <a:cubicBezTo>
                      <a:pt x="201" y="0"/>
                      <a:pt x="201" y="0"/>
                      <a:pt x="201" y="0"/>
                    </a:cubicBezTo>
                    <a:cubicBezTo>
                      <a:pt x="246" y="0"/>
                      <a:pt x="246" y="0"/>
                      <a:pt x="246" y="0"/>
                    </a:cubicBezTo>
                    <a:cubicBezTo>
                      <a:pt x="248" y="0"/>
                      <a:pt x="250" y="2"/>
                      <a:pt x="250" y="4"/>
                    </a:cubicBezTo>
                    <a:cubicBezTo>
                      <a:pt x="250" y="166"/>
                      <a:pt x="250" y="166"/>
                      <a:pt x="250" y="166"/>
                    </a:cubicBezTo>
                    <a:cubicBezTo>
                      <a:pt x="250" y="168"/>
                      <a:pt x="248" y="170"/>
                      <a:pt x="246" y="170"/>
                    </a:cubicBezTo>
                    <a:cubicBezTo>
                      <a:pt x="4" y="170"/>
                      <a:pt x="4" y="170"/>
                      <a:pt x="4" y="170"/>
                    </a:cubicBezTo>
                    <a:cubicBezTo>
                      <a:pt x="2" y="170"/>
                      <a:pt x="0" y="168"/>
                      <a:pt x="0" y="166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lnTo>
                      <a:pt x="173" y="0"/>
                    </a:lnTo>
                    <a:close/>
                  </a:path>
                </a:pathLst>
              </a:custGeom>
              <a:solidFill>
                <a:srgbClr val="FFB8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06" name="Freeform 13"/>
              <p:cNvSpPr/>
              <p:nvPr/>
            </p:nvSpPr>
            <p:spPr bwMode="auto">
              <a:xfrm>
                <a:off x="759495" y="1811753"/>
                <a:ext cx="1021075" cy="955036"/>
              </a:xfrm>
              <a:custGeom>
                <a:avLst/>
                <a:gdLst>
                  <a:gd name="T0" fmla="*/ 20 w 254"/>
                  <a:gd name="T1" fmla="*/ 60 h 238"/>
                  <a:gd name="T2" fmla="*/ 64 w 254"/>
                  <a:gd name="T3" fmla="*/ 93 h 238"/>
                  <a:gd name="T4" fmla="*/ 93 w 254"/>
                  <a:gd name="T5" fmla="*/ 88 h 238"/>
                  <a:gd name="T6" fmla="*/ 138 w 254"/>
                  <a:gd name="T7" fmla="*/ 49 h 238"/>
                  <a:gd name="T8" fmla="*/ 139 w 254"/>
                  <a:gd name="T9" fmla="*/ 48 h 238"/>
                  <a:gd name="T10" fmla="*/ 254 w 254"/>
                  <a:gd name="T11" fmla="*/ 0 h 238"/>
                  <a:gd name="T12" fmla="*/ 254 w 254"/>
                  <a:gd name="T13" fmla="*/ 88 h 238"/>
                  <a:gd name="T14" fmla="*/ 248 w 254"/>
                  <a:gd name="T15" fmla="*/ 88 h 238"/>
                  <a:gd name="T16" fmla="*/ 246 w 254"/>
                  <a:gd name="T17" fmla="*/ 86 h 238"/>
                  <a:gd name="T18" fmla="*/ 246 w 254"/>
                  <a:gd name="T19" fmla="*/ 85 h 238"/>
                  <a:gd name="T20" fmla="*/ 230 w 254"/>
                  <a:gd name="T21" fmla="*/ 76 h 238"/>
                  <a:gd name="T22" fmla="*/ 208 w 254"/>
                  <a:gd name="T23" fmla="*/ 97 h 238"/>
                  <a:gd name="T24" fmla="*/ 208 w 254"/>
                  <a:gd name="T25" fmla="*/ 105 h 238"/>
                  <a:gd name="T26" fmla="*/ 224 w 254"/>
                  <a:gd name="T27" fmla="*/ 126 h 238"/>
                  <a:gd name="T28" fmla="*/ 246 w 254"/>
                  <a:gd name="T29" fmla="*/ 117 h 238"/>
                  <a:gd name="T30" fmla="*/ 248 w 254"/>
                  <a:gd name="T31" fmla="*/ 116 h 238"/>
                  <a:gd name="T32" fmla="*/ 254 w 254"/>
                  <a:gd name="T33" fmla="*/ 116 h 238"/>
                  <a:gd name="T34" fmla="*/ 254 w 254"/>
                  <a:gd name="T35" fmla="*/ 185 h 238"/>
                  <a:gd name="T36" fmla="*/ 250 w 254"/>
                  <a:gd name="T37" fmla="*/ 189 h 238"/>
                  <a:gd name="T38" fmla="*/ 92 w 254"/>
                  <a:gd name="T39" fmla="*/ 189 h 238"/>
                  <a:gd name="T40" fmla="*/ 92 w 254"/>
                  <a:gd name="T41" fmla="*/ 209 h 238"/>
                  <a:gd name="T42" fmla="*/ 98 w 254"/>
                  <a:gd name="T43" fmla="*/ 217 h 238"/>
                  <a:gd name="T44" fmla="*/ 103 w 254"/>
                  <a:gd name="T45" fmla="*/ 229 h 238"/>
                  <a:gd name="T46" fmla="*/ 92 w 254"/>
                  <a:gd name="T47" fmla="*/ 238 h 238"/>
                  <a:gd name="T48" fmla="*/ 84 w 254"/>
                  <a:gd name="T49" fmla="*/ 238 h 238"/>
                  <a:gd name="T50" fmla="*/ 73 w 254"/>
                  <a:gd name="T51" fmla="*/ 230 h 238"/>
                  <a:gd name="T52" fmla="*/ 77 w 254"/>
                  <a:gd name="T53" fmla="*/ 218 h 238"/>
                  <a:gd name="T54" fmla="*/ 78 w 254"/>
                  <a:gd name="T55" fmla="*/ 217 h 238"/>
                  <a:gd name="T56" fmla="*/ 84 w 254"/>
                  <a:gd name="T57" fmla="*/ 208 h 238"/>
                  <a:gd name="T58" fmla="*/ 84 w 254"/>
                  <a:gd name="T59" fmla="*/ 208 h 238"/>
                  <a:gd name="T60" fmla="*/ 84 w 254"/>
                  <a:gd name="T61" fmla="*/ 189 h 238"/>
                  <a:gd name="T62" fmla="*/ 28 w 254"/>
                  <a:gd name="T63" fmla="*/ 189 h 238"/>
                  <a:gd name="T64" fmla="*/ 30 w 254"/>
                  <a:gd name="T65" fmla="*/ 185 h 238"/>
                  <a:gd name="T66" fmla="*/ 30 w 254"/>
                  <a:gd name="T67" fmla="*/ 184 h 238"/>
                  <a:gd name="T68" fmla="*/ 45 w 254"/>
                  <a:gd name="T69" fmla="*/ 152 h 238"/>
                  <a:gd name="T70" fmla="*/ 40 w 254"/>
                  <a:gd name="T71" fmla="*/ 126 h 238"/>
                  <a:gd name="T72" fmla="*/ 1 w 254"/>
                  <a:gd name="T73" fmla="*/ 67 h 238"/>
                  <a:gd name="T74" fmla="*/ 20 w 254"/>
                  <a:gd name="T75" fmla="*/ 60 h 2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54" h="238">
                    <a:moveTo>
                      <a:pt x="20" y="60"/>
                    </a:moveTo>
                    <a:cubicBezTo>
                      <a:pt x="32" y="76"/>
                      <a:pt x="49" y="87"/>
                      <a:pt x="64" y="93"/>
                    </a:cubicBezTo>
                    <a:cubicBezTo>
                      <a:pt x="74" y="98"/>
                      <a:pt x="85" y="95"/>
                      <a:pt x="93" y="88"/>
                    </a:cubicBezTo>
                    <a:cubicBezTo>
                      <a:pt x="106" y="73"/>
                      <a:pt x="122" y="61"/>
                      <a:pt x="138" y="49"/>
                    </a:cubicBezTo>
                    <a:cubicBezTo>
                      <a:pt x="139" y="48"/>
                      <a:pt x="139" y="48"/>
                      <a:pt x="139" y="48"/>
                    </a:cubicBezTo>
                    <a:cubicBezTo>
                      <a:pt x="174" y="24"/>
                      <a:pt x="213" y="8"/>
                      <a:pt x="254" y="0"/>
                    </a:cubicBezTo>
                    <a:cubicBezTo>
                      <a:pt x="254" y="88"/>
                      <a:pt x="254" y="88"/>
                      <a:pt x="254" y="88"/>
                    </a:cubicBezTo>
                    <a:cubicBezTo>
                      <a:pt x="248" y="88"/>
                      <a:pt x="248" y="88"/>
                      <a:pt x="248" y="88"/>
                    </a:cubicBezTo>
                    <a:cubicBezTo>
                      <a:pt x="248" y="88"/>
                      <a:pt x="247" y="87"/>
                      <a:pt x="246" y="86"/>
                    </a:cubicBezTo>
                    <a:cubicBezTo>
                      <a:pt x="246" y="85"/>
                      <a:pt x="246" y="85"/>
                      <a:pt x="246" y="85"/>
                    </a:cubicBezTo>
                    <a:cubicBezTo>
                      <a:pt x="242" y="80"/>
                      <a:pt x="236" y="77"/>
                      <a:pt x="230" y="76"/>
                    </a:cubicBezTo>
                    <a:cubicBezTo>
                      <a:pt x="218" y="76"/>
                      <a:pt x="208" y="85"/>
                      <a:pt x="208" y="97"/>
                    </a:cubicBezTo>
                    <a:cubicBezTo>
                      <a:pt x="208" y="105"/>
                      <a:pt x="208" y="105"/>
                      <a:pt x="208" y="105"/>
                    </a:cubicBezTo>
                    <a:cubicBezTo>
                      <a:pt x="208" y="115"/>
                      <a:pt x="214" y="124"/>
                      <a:pt x="224" y="126"/>
                    </a:cubicBezTo>
                    <a:cubicBezTo>
                      <a:pt x="233" y="128"/>
                      <a:pt x="241" y="125"/>
                      <a:pt x="246" y="117"/>
                    </a:cubicBezTo>
                    <a:cubicBezTo>
                      <a:pt x="247" y="116"/>
                      <a:pt x="248" y="116"/>
                      <a:pt x="248" y="116"/>
                    </a:cubicBezTo>
                    <a:cubicBezTo>
                      <a:pt x="254" y="116"/>
                      <a:pt x="254" y="116"/>
                      <a:pt x="254" y="116"/>
                    </a:cubicBezTo>
                    <a:cubicBezTo>
                      <a:pt x="254" y="185"/>
                      <a:pt x="254" y="185"/>
                      <a:pt x="254" y="185"/>
                    </a:cubicBezTo>
                    <a:cubicBezTo>
                      <a:pt x="254" y="187"/>
                      <a:pt x="253" y="189"/>
                      <a:pt x="250" y="189"/>
                    </a:cubicBezTo>
                    <a:cubicBezTo>
                      <a:pt x="92" y="189"/>
                      <a:pt x="92" y="189"/>
                      <a:pt x="92" y="189"/>
                    </a:cubicBezTo>
                    <a:cubicBezTo>
                      <a:pt x="92" y="209"/>
                      <a:pt x="92" y="209"/>
                      <a:pt x="92" y="209"/>
                    </a:cubicBezTo>
                    <a:cubicBezTo>
                      <a:pt x="92" y="211"/>
                      <a:pt x="94" y="214"/>
                      <a:pt x="98" y="217"/>
                    </a:cubicBezTo>
                    <a:cubicBezTo>
                      <a:pt x="102" y="220"/>
                      <a:pt x="104" y="224"/>
                      <a:pt x="103" y="229"/>
                    </a:cubicBezTo>
                    <a:cubicBezTo>
                      <a:pt x="102" y="234"/>
                      <a:pt x="97" y="238"/>
                      <a:pt x="92" y="238"/>
                    </a:cubicBezTo>
                    <a:cubicBezTo>
                      <a:pt x="84" y="238"/>
                      <a:pt x="84" y="238"/>
                      <a:pt x="84" y="238"/>
                    </a:cubicBezTo>
                    <a:cubicBezTo>
                      <a:pt x="79" y="238"/>
                      <a:pt x="74" y="235"/>
                      <a:pt x="73" y="230"/>
                    </a:cubicBezTo>
                    <a:cubicBezTo>
                      <a:pt x="71" y="225"/>
                      <a:pt x="73" y="220"/>
                      <a:pt x="77" y="218"/>
                    </a:cubicBezTo>
                    <a:cubicBezTo>
                      <a:pt x="78" y="217"/>
                      <a:pt x="78" y="217"/>
                      <a:pt x="78" y="217"/>
                    </a:cubicBezTo>
                    <a:cubicBezTo>
                      <a:pt x="83" y="214"/>
                      <a:pt x="84" y="210"/>
                      <a:pt x="84" y="208"/>
                    </a:cubicBezTo>
                    <a:cubicBezTo>
                      <a:pt x="84" y="208"/>
                      <a:pt x="84" y="208"/>
                      <a:pt x="84" y="208"/>
                    </a:cubicBezTo>
                    <a:cubicBezTo>
                      <a:pt x="84" y="189"/>
                      <a:pt x="84" y="189"/>
                      <a:pt x="84" y="189"/>
                    </a:cubicBezTo>
                    <a:cubicBezTo>
                      <a:pt x="28" y="189"/>
                      <a:pt x="28" y="189"/>
                      <a:pt x="28" y="189"/>
                    </a:cubicBezTo>
                    <a:cubicBezTo>
                      <a:pt x="29" y="188"/>
                      <a:pt x="29" y="187"/>
                      <a:pt x="30" y="185"/>
                    </a:cubicBezTo>
                    <a:cubicBezTo>
                      <a:pt x="30" y="184"/>
                      <a:pt x="30" y="184"/>
                      <a:pt x="30" y="184"/>
                    </a:cubicBezTo>
                    <a:cubicBezTo>
                      <a:pt x="35" y="173"/>
                      <a:pt x="40" y="162"/>
                      <a:pt x="45" y="152"/>
                    </a:cubicBezTo>
                    <a:cubicBezTo>
                      <a:pt x="50" y="144"/>
                      <a:pt x="48" y="133"/>
                      <a:pt x="40" y="126"/>
                    </a:cubicBezTo>
                    <a:cubicBezTo>
                      <a:pt x="14" y="106"/>
                      <a:pt x="4" y="85"/>
                      <a:pt x="1" y="67"/>
                    </a:cubicBezTo>
                    <a:cubicBezTo>
                      <a:pt x="0" y="56"/>
                      <a:pt x="14" y="51"/>
                      <a:pt x="20" y="60"/>
                    </a:cubicBezTo>
                    <a:close/>
                  </a:path>
                </a:pathLst>
              </a:custGeom>
              <a:solidFill>
                <a:srgbClr val="F78D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07" name="Freeform 14"/>
              <p:cNvSpPr/>
              <p:nvPr/>
            </p:nvSpPr>
            <p:spPr bwMode="auto">
              <a:xfrm>
                <a:off x="2369848" y="2614388"/>
                <a:ext cx="995676" cy="682410"/>
              </a:xfrm>
              <a:custGeom>
                <a:avLst/>
                <a:gdLst>
                  <a:gd name="T0" fmla="*/ 248 w 248"/>
                  <a:gd name="T1" fmla="*/ 4 h 170"/>
                  <a:gd name="T2" fmla="*/ 248 w 248"/>
                  <a:gd name="T3" fmla="*/ 94 h 170"/>
                  <a:gd name="T4" fmla="*/ 241 w 248"/>
                  <a:gd name="T5" fmla="*/ 94 h 170"/>
                  <a:gd name="T6" fmla="*/ 239 w 248"/>
                  <a:gd name="T7" fmla="*/ 92 h 170"/>
                  <a:gd name="T8" fmla="*/ 239 w 248"/>
                  <a:gd name="T9" fmla="*/ 92 h 170"/>
                  <a:gd name="T10" fmla="*/ 223 w 248"/>
                  <a:gd name="T11" fmla="*/ 82 h 170"/>
                  <a:gd name="T12" fmla="*/ 201 w 248"/>
                  <a:gd name="T13" fmla="*/ 103 h 170"/>
                  <a:gd name="T14" fmla="*/ 201 w 248"/>
                  <a:gd name="T15" fmla="*/ 111 h 170"/>
                  <a:gd name="T16" fmla="*/ 217 w 248"/>
                  <a:gd name="T17" fmla="*/ 132 h 170"/>
                  <a:gd name="T18" fmla="*/ 239 w 248"/>
                  <a:gd name="T19" fmla="*/ 123 h 170"/>
                  <a:gd name="T20" fmla="*/ 241 w 248"/>
                  <a:gd name="T21" fmla="*/ 122 h 170"/>
                  <a:gd name="T22" fmla="*/ 248 w 248"/>
                  <a:gd name="T23" fmla="*/ 122 h 170"/>
                  <a:gd name="T24" fmla="*/ 248 w 248"/>
                  <a:gd name="T25" fmla="*/ 166 h 170"/>
                  <a:gd name="T26" fmla="*/ 244 w 248"/>
                  <a:gd name="T27" fmla="*/ 170 h 170"/>
                  <a:gd name="T28" fmla="*/ 4 w 248"/>
                  <a:gd name="T29" fmla="*/ 170 h 170"/>
                  <a:gd name="T30" fmla="*/ 0 w 248"/>
                  <a:gd name="T31" fmla="*/ 166 h 170"/>
                  <a:gd name="T32" fmla="*/ 0 w 248"/>
                  <a:gd name="T33" fmla="*/ 4 h 170"/>
                  <a:gd name="T34" fmla="*/ 4 w 248"/>
                  <a:gd name="T35" fmla="*/ 0 h 170"/>
                  <a:gd name="T36" fmla="*/ 244 w 248"/>
                  <a:gd name="T37" fmla="*/ 0 h 170"/>
                  <a:gd name="T38" fmla="*/ 248 w 248"/>
                  <a:gd name="T39" fmla="*/ 4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48" h="170">
                    <a:moveTo>
                      <a:pt x="248" y="4"/>
                    </a:moveTo>
                    <a:cubicBezTo>
                      <a:pt x="248" y="94"/>
                      <a:pt x="248" y="94"/>
                      <a:pt x="248" y="94"/>
                    </a:cubicBezTo>
                    <a:cubicBezTo>
                      <a:pt x="241" y="94"/>
                      <a:pt x="241" y="94"/>
                      <a:pt x="241" y="94"/>
                    </a:cubicBezTo>
                    <a:cubicBezTo>
                      <a:pt x="241" y="94"/>
                      <a:pt x="240" y="93"/>
                      <a:pt x="239" y="92"/>
                    </a:cubicBezTo>
                    <a:cubicBezTo>
                      <a:pt x="239" y="92"/>
                      <a:pt x="239" y="92"/>
                      <a:pt x="239" y="92"/>
                    </a:cubicBezTo>
                    <a:cubicBezTo>
                      <a:pt x="235" y="86"/>
                      <a:pt x="229" y="83"/>
                      <a:pt x="223" y="82"/>
                    </a:cubicBezTo>
                    <a:cubicBezTo>
                      <a:pt x="211" y="82"/>
                      <a:pt x="201" y="91"/>
                      <a:pt x="201" y="103"/>
                    </a:cubicBezTo>
                    <a:cubicBezTo>
                      <a:pt x="201" y="111"/>
                      <a:pt x="201" y="111"/>
                      <a:pt x="201" y="111"/>
                    </a:cubicBezTo>
                    <a:cubicBezTo>
                      <a:pt x="201" y="121"/>
                      <a:pt x="207" y="130"/>
                      <a:pt x="217" y="132"/>
                    </a:cubicBezTo>
                    <a:cubicBezTo>
                      <a:pt x="226" y="134"/>
                      <a:pt x="234" y="131"/>
                      <a:pt x="239" y="123"/>
                    </a:cubicBezTo>
                    <a:cubicBezTo>
                      <a:pt x="240" y="122"/>
                      <a:pt x="241" y="122"/>
                      <a:pt x="241" y="122"/>
                    </a:cubicBezTo>
                    <a:cubicBezTo>
                      <a:pt x="248" y="122"/>
                      <a:pt x="248" y="122"/>
                      <a:pt x="248" y="122"/>
                    </a:cubicBezTo>
                    <a:cubicBezTo>
                      <a:pt x="248" y="166"/>
                      <a:pt x="248" y="166"/>
                      <a:pt x="248" y="166"/>
                    </a:cubicBezTo>
                    <a:cubicBezTo>
                      <a:pt x="248" y="168"/>
                      <a:pt x="246" y="170"/>
                      <a:pt x="244" y="170"/>
                    </a:cubicBezTo>
                    <a:cubicBezTo>
                      <a:pt x="4" y="170"/>
                      <a:pt x="4" y="170"/>
                      <a:pt x="4" y="170"/>
                    </a:cubicBezTo>
                    <a:cubicBezTo>
                      <a:pt x="2" y="170"/>
                      <a:pt x="0" y="168"/>
                      <a:pt x="0" y="166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244" y="0"/>
                      <a:pt x="244" y="0"/>
                      <a:pt x="244" y="0"/>
                    </a:cubicBezTo>
                    <a:cubicBezTo>
                      <a:pt x="246" y="0"/>
                      <a:pt x="248" y="2"/>
                      <a:pt x="248" y="4"/>
                    </a:cubicBezTo>
                    <a:close/>
                  </a:path>
                </a:pathLst>
              </a:custGeom>
              <a:solidFill>
                <a:srgbClr val="D74B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08" name="Freeform 15"/>
              <p:cNvSpPr/>
              <p:nvPr/>
            </p:nvSpPr>
            <p:spPr bwMode="auto">
              <a:xfrm>
                <a:off x="2173421" y="3345905"/>
                <a:ext cx="1192101" cy="875449"/>
              </a:xfrm>
              <a:custGeom>
                <a:avLst/>
                <a:gdLst>
                  <a:gd name="T0" fmla="*/ 13 w 297"/>
                  <a:gd name="T1" fmla="*/ 64 h 218"/>
                  <a:gd name="T2" fmla="*/ 20 w 297"/>
                  <a:gd name="T3" fmla="*/ 69 h 218"/>
                  <a:gd name="T4" fmla="*/ 21 w 297"/>
                  <a:gd name="T5" fmla="*/ 69 h 218"/>
                  <a:gd name="T6" fmla="*/ 30 w 297"/>
                  <a:gd name="T7" fmla="*/ 75 h 218"/>
                  <a:gd name="T8" fmla="*/ 30 w 297"/>
                  <a:gd name="T9" fmla="*/ 75 h 218"/>
                  <a:gd name="T10" fmla="*/ 49 w 297"/>
                  <a:gd name="T11" fmla="*/ 75 h 218"/>
                  <a:gd name="T12" fmla="*/ 49 w 297"/>
                  <a:gd name="T13" fmla="*/ 3 h 218"/>
                  <a:gd name="T14" fmla="*/ 53 w 297"/>
                  <a:gd name="T15" fmla="*/ 0 h 218"/>
                  <a:gd name="T16" fmla="*/ 293 w 297"/>
                  <a:gd name="T17" fmla="*/ 0 h 218"/>
                  <a:gd name="T18" fmla="*/ 297 w 297"/>
                  <a:gd name="T19" fmla="*/ 3 h 218"/>
                  <a:gd name="T20" fmla="*/ 297 w 297"/>
                  <a:gd name="T21" fmla="*/ 65 h 218"/>
                  <a:gd name="T22" fmla="*/ 290 w 297"/>
                  <a:gd name="T23" fmla="*/ 65 h 218"/>
                  <a:gd name="T24" fmla="*/ 288 w 297"/>
                  <a:gd name="T25" fmla="*/ 63 h 218"/>
                  <a:gd name="T26" fmla="*/ 288 w 297"/>
                  <a:gd name="T27" fmla="*/ 63 h 218"/>
                  <a:gd name="T28" fmla="*/ 272 w 297"/>
                  <a:gd name="T29" fmla="*/ 54 h 218"/>
                  <a:gd name="T30" fmla="*/ 250 w 297"/>
                  <a:gd name="T31" fmla="*/ 75 h 218"/>
                  <a:gd name="T32" fmla="*/ 250 w 297"/>
                  <a:gd name="T33" fmla="*/ 83 h 218"/>
                  <a:gd name="T34" fmla="*/ 266 w 297"/>
                  <a:gd name="T35" fmla="*/ 104 h 218"/>
                  <a:gd name="T36" fmla="*/ 288 w 297"/>
                  <a:gd name="T37" fmla="*/ 95 h 218"/>
                  <a:gd name="T38" fmla="*/ 290 w 297"/>
                  <a:gd name="T39" fmla="*/ 93 h 218"/>
                  <a:gd name="T40" fmla="*/ 297 w 297"/>
                  <a:gd name="T41" fmla="*/ 93 h 218"/>
                  <a:gd name="T42" fmla="*/ 297 w 297"/>
                  <a:gd name="T43" fmla="*/ 165 h 218"/>
                  <a:gd name="T44" fmla="*/ 293 w 297"/>
                  <a:gd name="T45" fmla="*/ 169 h 218"/>
                  <a:gd name="T46" fmla="*/ 246 w 297"/>
                  <a:gd name="T47" fmla="*/ 169 h 218"/>
                  <a:gd name="T48" fmla="*/ 246 w 297"/>
                  <a:gd name="T49" fmla="*/ 189 h 218"/>
                  <a:gd name="T50" fmla="*/ 252 w 297"/>
                  <a:gd name="T51" fmla="*/ 198 h 218"/>
                  <a:gd name="T52" fmla="*/ 257 w 297"/>
                  <a:gd name="T53" fmla="*/ 209 h 218"/>
                  <a:gd name="T54" fmla="*/ 245 w 297"/>
                  <a:gd name="T55" fmla="*/ 218 h 218"/>
                  <a:gd name="T56" fmla="*/ 238 w 297"/>
                  <a:gd name="T57" fmla="*/ 218 h 218"/>
                  <a:gd name="T58" fmla="*/ 227 w 297"/>
                  <a:gd name="T59" fmla="*/ 210 h 218"/>
                  <a:gd name="T60" fmla="*/ 231 w 297"/>
                  <a:gd name="T61" fmla="*/ 198 h 218"/>
                  <a:gd name="T62" fmla="*/ 232 w 297"/>
                  <a:gd name="T63" fmla="*/ 198 h 218"/>
                  <a:gd name="T64" fmla="*/ 238 w 297"/>
                  <a:gd name="T65" fmla="*/ 189 h 218"/>
                  <a:gd name="T66" fmla="*/ 238 w 297"/>
                  <a:gd name="T67" fmla="*/ 188 h 218"/>
                  <a:gd name="T68" fmla="*/ 238 w 297"/>
                  <a:gd name="T69" fmla="*/ 169 h 218"/>
                  <a:gd name="T70" fmla="*/ 53 w 297"/>
                  <a:gd name="T71" fmla="*/ 169 h 218"/>
                  <a:gd name="T72" fmla="*/ 49 w 297"/>
                  <a:gd name="T73" fmla="*/ 165 h 218"/>
                  <a:gd name="T74" fmla="*/ 49 w 297"/>
                  <a:gd name="T75" fmla="*/ 83 h 218"/>
                  <a:gd name="T76" fmla="*/ 29 w 297"/>
                  <a:gd name="T77" fmla="*/ 83 h 218"/>
                  <a:gd name="T78" fmla="*/ 21 w 297"/>
                  <a:gd name="T79" fmla="*/ 89 h 218"/>
                  <a:gd name="T80" fmla="*/ 9 w 297"/>
                  <a:gd name="T81" fmla="*/ 95 h 218"/>
                  <a:gd name="T82" fmla="*/ 0 w 297"/>
                  <a:gd name="T83" fmla="*/ 83 h 218"/>
                  <a:gd name="T84" fmla="*/ 0 w 297"/>
                  <a:gd name="T85" fmla="*/ 75 h 218"/>
                  <a:gd name="T86" fmla="*/ 13 w 297"/>
                  <a:gd name="T87" fmla="*/ 64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97" h="218">
                    <a:moveTo>
                      <a:pt x="13" y="64"/>
                    </a:moveTo>
                    <a:cubicBezTo>
                      <a:pt x="16" y="64"/>
                      <a:pt x="19" y="66"/>
                      <a:pt x="20" y="69"/>
                    </a:cubicBezTo>
                    <a:cubicBezTo>
                      <a:pt x="21" y="69"/>
                      <a:pt x="21" y="69"/>
                      <a:pt x="21" y="69"/>
                    </a:cubicBezTo>
                    <a:cubicBezTo>
                      <a:pt x="24" y="74"/>
                      <a:pt x="28" y="75"/>
                      <a:pt x="30" y="75"/>
                    </a:cubicBezTo>
                    <a:cubicBezTo>
                      <a:pt x="30" y="75"/>
                      <a:pt x="30" y="75"/>
                      <a:pt x="30" y="75"/>
                    </a:cubicBezTo>
                    <a:cubicBezTo>
                      <a:pt x="49" y="75"/>
                      <a:pt x="49" y="75"/>
                      <a:pt x="49" y="75"/>
                    </a:cubicBezTo>
                    <a:cubicBezTo>
                      <a:pt x="49" y="3"/>
                      <a:pt x="49" y="3"/>
                      <a:pt x="49" y="3"/>
                    </a:cubicBezTo>
                    <a:cubicBezTo>
                      <a:pt x="49" y="1"/>
                      <a:pt x="51" y="0"/>
                      <a:pt x="53" y="0"/>
                    </a:cubicBezTo>
                    <a:cubicBezTo>
                      <a:pt x="293" y="0"/>
                      <a:pt x="293" y="0"/>
                      <a:pt x="293" y="0"/>
                    </a:cubicBezTo>
                    <a:cubicBezTo>
                      <a:pt x="295" y="0"/>
                      <a:pt x="297" y="1"/>
                      <a:pt x="297" y="3"/>
                    </a:cubicBezTo>
                    <a:cubicBezTo>
                      <a:pt x="297" y="65"/>
                      <a:pt x="297" y="65"/>
                      <a:pt x="297" y="65"/>
                    </a:cubicBezTo>
                    <a:cubicBezTo>
                      <a:pt x="290" y="65"/>
                      <a:pt x="290" y="65"/>
                      <a:pt x="290" y="65"/>
                    </a:cubicBezTo>
                    <a:cubicBezTo>
                      <a:pt x="290" y="65"/>
                      <a:pt x="289" y="65"/>
                      <a:pt x="288" y="63"/>
                    </a:cubicBezTo>
                    <a:cubicBezTo>
                      <a:pt x="288" y="63"/>
                      <a:pt x="288" y="63"/>
                      <a:pt x="288" y="63"/>
                    </a:cubicBezTo>
                    <a:cubicBezTo>
                      <a:pt x="284" y="58"/>
                      <a:pt x="278" y="54"/>
                      <a:pt x="272" y="54"/>
                    </a:cubicBezTo>
                    <a:cubicBezTo>
                      <a:pt x="260" y="53"/>
                      <a:pt x="250" y="63"/>
                      <a:pt x="250" y="75"/>
                    </a:cubicBezTo>
                    <a:cubicBezTo>
                      <a:pt x="250" y="83"/>
                      <a:pt x="250" y="83"/>
                      <a:pt x="250" y="83"/>
                    </a:cubicBezTo>
                    <a:cubicBezTo>
                      <a:pt x="250" y="93"/>
                      <a:pt x="256" y="102"/>
                      <a:pt x="266" y="104"/>
                    </a:cubicBezTo>
                    <a:cubicBezTo>
                      <a:pt x="275" y="106"/>
                      <a:pt x="283" y="102"/>
                      <a:pt x="288" y="95"/>
                    </a:cubicBezTo>
                    <a:cubicBezTo>
                      <a:pt x="289" y="94"/>
                      <a:pt x="290" y="93"/>
                      <a:pt x="290" y="93"/>
                    </a:cubicBezTo>
                    <a:cubicBezTo>
                      <a:pt x="297" y="93"/>
                      <a:pt x="297" y="93"/>
                      <a:pt x="297" y="93"/>
                    </a:cubicBezTo>
                    <a:cubicBezTo>
                      <a:pt x="297" y="165"/>
                      <a:pt x="297" y="165"/>
                      <a:pt x="297" y="165"/>
                    </a:cubicBezTo>
                    <a:cubicBezTo>
                      <a:pt x="297" y="168"/>
                      <a:pt x="295" y="169"/>
                      <a:pt x="293" y="169"/>
                    </a:cubicBezTo>
                    <a:cubicBezTo>
                      <a:pt x="246" y="169"/>
                      <a:pt x="246" y="169"/>
                      <a:pt x="246" y="169"/>
                    </a:cubicBezTo>
                    <a:cubicBezTo>
                      <a:pt x="246" y="189"/>
                      <a:pt x="246" y="189"/>
                      <a:pt x="246" y="189"/>
                    </a:cubicBezTo>
                    <a:cubicBezTo>
                      <a:pt x="246" y="191"/>
                      <a:pt x="247" y="195"/>
                      <a:pt x="252" y="198"/>
                    </a:cubicBezTo>
                    <a:cubicBezTo>
                      <a:pt x="256" y="200"/>
                      <a:pt x="258" y="205"/>
                      <a:pt x="257" y="209"/>
                    </a:cubicBezTo>
                    <a:cubicBezTo>
                      <a:pt x="256" y="215"/>
                      <a:pt x="251" y="218"/>
                      <a:pt x="245" y="218"/>
                    </a:cubicBezTo>
                    <a:cubicBezTo>
                      <a:pt x="238" y="218"/>
                      <a:pt x="238" y="218"/>
                      <a:pt x="238" y="218"/>
                    </a:cubicBezTo>
                    <a:cubicBezTo>
                      <a:pt x="233" y="218"/>
                      <a:pt x="228" y="215"/>
                      <a:pt x="227" y="210"/>
                    </a:cubicBezTo>
                    <a:cubicBezTo>
                      <a:pt x="225" y="206"/>
                      <a:pt x="227" y="201"/>
                      <a:pt x="231" y="198"/>
                    </a:cubicBezTo>
                    <a:cubicBezTo>
                      <a:pt x="232" y="198"/>
                      <a:pt x="232" y="198"/>
                      <a:pt x="232" y="198"/>
                    </a:cubicBezTo>
                    <a:cubicBezTo>
                      <a:pt x="236" y="194"/>
                      <a:pt x="237" y="191"/>
                      <a:pt x="238" y="189"/>
                    </a:cubicBezTo>
                    <a:cubicBezTo>
                      <a:pt x="238" y="188"/>
                      <a:pt x="238" y="188"/>
                      <a:pt x="238" y="188"/>
                    </a:cubicBezTo>
                    <a:cubicBezTo>
                      <a:pt x="238" y="169"/>
                      <a:pt x="238" y="169"/>
                      <a:pt x="238" y="169"/>
                    </a:cubicBezTo>
                    <a:cubicBezTo>
                      <a:pt x="53" y="169"/>
                      <a:pt x="53" y="169"/>
                      <a:pt x="53" y="169"/>
                    </a:cubicBezTo>
                    <a:cubicBezTo>
                      <a:pt x="51" y="169"/>
                      <a:pt x="49" y="168"/>
                      <a:pt x="49" y="165"/>
                    </a:cubicBezTo>
                    <a:cubicBezTo>
                      <a:pt x="49" y="83"/>
                      <a:pt x="49" y="83"/>
                      <a:pt x="49" y="83"/>
                    </a:cubicBezTo>
                    <a:cubicBezTo>
                      <a:pt x="29" y="83"/>
                      <a:pt x="29" y="83"/>
                      <a:pt x="29" y="83"/>
                    </a:cubicBezTo>
                    <a:cubicBezTo>
                      <a:pt x="27" y="84"/>
                      <a:pt x="24" y="85"/>
                      <a:pt x="21" y="89"/>
                    </a:cubicBezTo>
                    <a:cubicBezTo>
                      <a:pt x="18" y="93"/>
                      <a:pt x="14" y="95"/>
                      <a:pt x="9" y="95"/>
                    </a:cubicBezTo>
                    <a:cubicBezTo>
                      <a:pt x="4" y="94"/>
                      <a:pt x="0" y="89"/>
                      <a:pt x="0" y="83"/>
                    </a:cubicBezTo>
                    <a:cubicBezTo>
                      <a:pt x="0" y="75"/>
                      <a:pt x="0" y="75"/>
                      <a:pt x="0" y="75"/>
                    </a:cubicBezTo>
                    <a:cubicBezTo>
                      <a:pt x="0" y="68"/>
                      <a:pt x="6" y="63"/>
                      <a:pt x="13" y="64"/>
                    </a:cubicBezTo>
                    <a:close/>
                  </a:path>
                </a:pathLst>
              </a:custGeom>
              <a:solidFill>
                <a:srgbClr val="838B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09" name="Freeform 16"/>
              <p:cNvSpPr/>
              <p:nvPr/>
            </p:nvSpPr>
            <p:spPr bwMode="auto">
              <a:xfrm>
                <a:off x="751029" y="2614388"/>
                <a:ext cx="523238" cy="1410540"/>
              </a:xfrm>
              <a:custGeom>
                <a:avLst/>
                <a:gdLst>
                  <a:gd name="T0" fmla="*/ 26 w 130"/>
                  <a:gd name="T1" fmla="*/ 0 h 351"/>
                  <a:gd name="T2" fmla="*/ 76 w 130"/>
                  <a:gd name="T3" fmla="*/ 0 h 351"/>
                  <a:gd name="T4" fmla="*/ 76 w 130"/>
                  <a:gd name="T5" fmla="*/ 7 h 351"/>
                  <a:gd name="T6" fmla="*/ 74 w 130"/>
                  <a:gd name="T7" fmla="*/ 9 h 351"/>
                  <a:gd name="T8" fmla="*/ 74 w 130"/>
                  <a:gd name="T9" fmla="*/ 9 h 351"/>
                  <a:gd name="T10" fmla="*/ 65 w 130"/>
                  <a:gd name="T11" fmla="*/ 25 h 351"/>
                  <a:gd name="T12" fmla="*/ 86 w 130"/>
                  <a:gd name="T13" fmla="*/ 48 h 351"/>
                  <a:gd name="T14" fmla="*/ 93 w 130"/>
                  <a:gd name="T15" fmla="*/ 48 h 351"/>
                  <a:gd name="T16" fmla="*/ 115 w 130"/>
                  <a:gd name="T17" fmla="*/ 32 h 351"/>
                  <a:gd name="T18" fmla="*/ 106 w 130"/>
                  <a:gd name="T19" fmla="*/ 9 h 351"/>
                  <a:gd name="T20" fmla="*/ 104 w 130"/>
                  <a:gd name="T21" fmla="*/ 8 h 351"/>
                  <a:gd name="T22" fmla="*/ 104 w 130"/>
                  <a:gd name="T23" fmla="*/ 0 h 351"/>
                  <a:gd name="T24" fmla="*/ 127 w 130"/>
                  <a:gd name="T25" fmla="*/ 0 h 351"/>
                  <a:gd name="T26" fmla="*/ 130 w 130"/>
                  <a:gd name="T27" fmla="*/ 4 h 351"/>
                  <a:gd name="T28" fmla="*/ 130 w 130"/>
                  <a:gd name="T29" fmla="*/ 247 h 351"/>
                  <a:gd name="T30" fmla="*/ 123 w 130"/>
                  <a:gd name="T31" fmla="*/ 247 h 351"/>
                  <a:gd name="T32" fmla="*/ 121 w 130"/>
                  <a:gd name="T33" fmla="*/ 245 h 351"/>
                  <a:gd name="T34" fmla="*/ 121 w 130"/>
                  <a:gd name="T35" fmla="*/ 245 h 351"/>
                  <a:gd name="T36" fmla="*/ 105 w 130"/>
                  <a:gd name="T37" fmla="*/ 236 h 351"/>
                  <a:gd name="T38" fmla="*/ 83 w 130"/>
                  <a:gd name="T39" fmla="*/ 257 h 351"/>
                  <a:gd name="T40" fmla="*/ 83 w 130"/>
                  <a:gd name="T41" fmla="*/ 265 h 351"/>
                  <a:gd name="T42" fmla="*/ 99 w 130"/>
                  <a:gd name="T43" fmla="*/ 286 h 351"/>
                  <a:gd name="T44" fmla="*/ 121 w 130"/>
                  <a:gd name="T45" fmla="*/ 277 h 351"/>
                  <a:gd name="T46" fmla="*/ 123 w 130"/>
                  <a:gd name="T47" fmla="*/ 275 h 351"/>
                  <a:gd name="T48" fmla="*/ 130 w 130"/>
                  <a:gd name="T49" fmla="*/ 275 h 351"/>
                  <a:gd name="T50" fmla="*/ 130 w 130"/>
                  <a:gd name="T51" fmla="*/ 347 h 351"/>
                  <a:gd name="T52" fmla="*/ 127 w 130"/>
                  <a:gd name="T53" fmla="*/ 351 h 351"/>
                  <a:gd name="T54" fmla="*/ 79 w 130"/>
                  <a:gd name="T55" fmla="*/ 351 h 351"/>
                  <a:gd name="T56" fmla="*/ 21 w 130"/>
                  <a:gd name="T57" fmla="*/ 220 h 351"/>
                  <a:gd name="T58" fmla="*/ 14 w 130"/>
                  <a:gd name="T59" fmla="*/ 186 h 351"/>
                  <a:gd name="T60" fmla="*/ 26 w 130"/>
                  <a:gd name="T61" fmla="*/ 0 h 3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30" h="351">
                    <a:moveTo>
                      <a:pt x="26" y="0"/>
                    </a:moveTo>
                    <a:cubicBezTo>
                      <a:pt x="76" y="0"/>
                      <a:pt x="76" y="0"/>
                      <a:pt x="76" y="0"/>
                    </a:cubicBezTo>
                    <a:cubicBezTo>
                      <a:pt x="76" y="7"/>
                      <a:pt x="76" y="7"/>
                      <a:pt x="76" y="7"/>
                    </a:cubicBezTo>
                    <a:cubicBezTo>
                      <a:pt x="76" y="8"/>
                      <a:pt x="75" y="8"/>
                      <a:pt x="74" y="9"/>
                    </a:cubicBezTo>
                    <a:cubicBezTo>
                      <a:pt x="74" y="9"/>
                      <a:pt x="74" y="9"/>
                      <a:pt x="74" y="9"/>
                    </a:cubicBezTo>
                    <a:cubicBezTo>
                      <a:pt x="69" y="13"/>
                      <a:pt x="65" y="19"/>
                      <a:pt x="65" y="25"/>
                    </a:cubicBezTo>
                    <a:cubicBezTo>
                      <a:pt x="64" y="38"/>
                      <a:pt x="73" y="48"/>
                      <a:pt x="86" y="48"/>
                    </a:cubicBezTo>
                    <a:cubicBezTo>
                      <a:pt x="93" y="48"/>
                      <a:pt x="93" y="48"/>
                      <a:pt x="93" y="48"/>
                    </a:cubicBezTo>
                    <a:cubicBezTo>
                      <a:pt x="103" y="48"/>
                      <a:pt x="112" y="41"/>
                      <a:pt x="115" y="32"/>
                    </a:cubicBezTo>
                    <a:cubicBezTo>
                      <a:pt x="117" y="23"/>
                      <a:pt x="113" y="14"/>
                      <a:pt x="106" y="9"/>
                    </a:cubicBezTo>
                    <a:cubicBezTo>
                      <a:pt x="105" y="8"/>
                      <a:pt x="104" y="8"/>
                      <a:pt x="104" y="8"/>
                    </a:cubicBezTo>
                    <a:cubicBezTo>
                      <a:pt x="104" y="0"/>
                      <a:pt x="104" y="0"/>
                      <a:pt x="104" y="0"/>
                    </a:cubicBezTo>
                    <a:cubicBezTo>
                      <a:pt x="127" y="0"/>
                      <a:pt x="127" y="0"/>
                      <a:pt x="127" y="0"/>
                    </a:cubicBezTo>
                    <a:cubicBezTo>
                      <a:pt x="129" y="0"/>
                      <a:pt x="130" y="2"/>
                      <a:pt x="130" y="4"/>
                    </a:cubicBezTo>
                    <a:cubicBezTo>
                      <a:pt x="130" y="247"/>
                      <a:pt x="130" y="247"/>
                      <a:pt x="130" y="247"/>
                    </a:cubicBezTo>
                    <a:cubicBezTo>
                      <a:pt x="123" y="247"/>
                      <a:pt x="123" y="247"/>
                      <a:pt x="123" y="247"/>
                    </a:cubicBezTo>
                    <a:cubicBezTo>
                      <a:pt x="123" y="247"/>
                      <a:pt x="122" y="247"/>
                      <a:pt x="121" y="245"/>
                    </a:cubicBezTo>
                    <a:cubicBezTo>
                      <a:pt x="121" y="245"/>
                      <a:pt x="121" y="245"/>
                      <a:pt x="121" y="245"/>
                    </a:cubicBezTo>
                    <a:cubicBezTo>
                      <a:pt x="117" y="240"/>
                      <a:pt x="112" y="236"/>
                      <a:pt x="105" y="236"/>
                    </a:cubicBezTo>
                    <a:cubicBezTo>
                      <a:pt x="93" y="235"/>
                      <a:pt x="83" y="245"/>
                      <a:pt x="83" y="257"/>
                    </a:cubicBezTo>
                    <a:cubicBezTo>
                      <a:pt x="83" y="265"/>
                      <a:pt x="83" y="265"/>
                      <a:pt x="83" y="265"/>
                    </a:cubicBezTo>
                    <a:cubicBezTo>
                      <a:pt x="83" y="275"/>
                      <a:pt x="89" y="284"/>
                      <a:pt x="99" y="286"/>
                    </a:cubicBezTo>
                    <a:cubicBezTo>
                      <a:pt x="108" y="288"/>
                      <a:pt x="117" y="284"/>
                      <a:pt x="121" y="277"/>
                    </a:cubicBezTo>
                    <a:cubicBezTo>
                      <a:pt x="122" y="276"/>
                      <a:pt x="123" y="275"/>
                      <a:pt x="123" y="275"/>
                    </a:cubicBezTo>
                    <a:cubicBezTo>
                      <a:pt x="130" y="275"/>
                      <a:pt x="130" y="275"/>
                      <a:pt x="130" y="275"/>
                    </a:cubicBezTo>
                    <a:cubicBezTo>
                      <a:pt x="130" y="347"/>
                      <a:pt x="130" y="347"/>
                      <a:pt x="130" y="347"/>
                    </a:cubicBezTo>
                    <a:cubicBezTo>
                      <a:pt x="130" y="350"/>
                      <a:pt x="129" y="351"/>
                      <a:pt x="127" y="351"/>
                    </a:cubicBezTo>
                    <a:cubicBezTo>
                      <a:pt x="79" y="351"/>
                      <a:pt x="79" y="351"/>
                      <a:pt x="79" y="351"/>
                    </a:cubicBezTo>
                    <a:cubicBezTo>
                      <a:pt x="48" y="317"/>
                      <a:pt x="30" y="261"/>
                      <a:pt x="21" y="220"/>
                    </a:cubicBezTo>
                    <a:cubicBezTo>
                      <a:pt x="14" y="186"/>
                      <a:pt x="14" y="186"/>
                      <a:pt x="14" y="186"/>
                    </a:cubicBezTo>
                    <a:cubicBezTo>
                      <a:pt x="0" y="124"/>
                      <a:pt x="5" y="60"/>
                      <a:pt x="26" y="0"/>
                    </a:cubicBezTo>
                    <a:close/>
                  </a:path>
                </a:pathLst>
              </a:custGeom>
              <a:solidFill>
                <a:srgbClr val="004D7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10" name="Freeform 17"/>
              <p:cNvSpPr/>
              <p:nvPr/>
            </p:nvSpPr>
            <p:spPr bwMode="auto">
              <a:xfrm>
                <a:off x="1125254" y="3345905"/>
                <a:ext cx="1200567" cy="875449"/>
              </a:xfrm>
              <a:custGeom>
                <a:avLst/>
                <a:gdLst>
                  <a:gd name="T0" fmla="*/ 12 w 299"/>
                  <a:gd name="T1" fmla="*/ 64 h 218"/>
                  <a:gd name="T2" fmla="*/ 20 w 299"/>
                  <a:gd name="T3" fmla="*/ 69 h 218"/>
                  <a:gd name="T4" fmla="*/ 20 w 299"/>
                  <a:gd name="T5" fmla="*/ 69 h 218"/>
                  <a:gd name="T6" fmla="*/ 29 w 299"/>
                  <a:gd name="T7" fmla="*/ 75 h 218"/>
                  <a:gd name="T8" fmla="*/ 30 w 299"/>
                  <a:gd name="T9" fmla="*/ 75 h 218"/>
                  <a:gd name="T10" fmla="*/ 49 w 299"/>
                  <a:gd name="T11" fmla="*/ 75 h 218"/>
                  <a:gd name="T12" fmla="*/ 49 w 299"/>
                  <a:gd name="T13" fmla="*/ 3 h 218"/>
                  <a:gd name="T14" fmla="*/ 53 w 299"/>
                  <a:gd name="T15" fmla="*/ 0 h 218"/>
                  <a:gd name="T16" fmla="*/ 295 w 299"/>
                  <a:gd name="T17" fmla="*/ 0 h 218"/>
                  <a:gd name="T18" fmla="*/ 299 w 299"/>
                  <a:gd name="T19" fmla="*/ 3 h 218"/>
                  <a:gd name="T20" fmla="*/ 299 w 299"/>
                  <a:gd name="T21" fmla="*/ 65 h 218"/>
                  <a:gd name="T22" fmla="*/ 292 w 299"/>
                  <a:gd name="T23" fmla="*/ 65 h 218"/>
                  <a:gd name="T24" fmla="*/ 290 w 299"/>
                  <a:gd name="T25" fmla="*/ 63 h 218"/>
                  <a:gd name="T26" fmla="*/ 290 w 299"/>
                  <a:gd name="T27" fmla="*/ 63 h 218"/>
                  <a:gd name="T28" fmla="*/ 274 w 299"/>
                  <a:gd name="T29" fmla="*/ 54 h 218"/>
                  <a:gd name="T30" fmla="*/ 251 w 299"/>
                  <a:gd name="T31" fmla="*/ 75 h 218"/>
                  <a:gd name="T32" fmla="*/ 251 w 299"/>
                  <a:gd name="T33" fmla="*/ 83 h 218"/>
                  <a:gd name="T34" fmla="*/ 268 w 299"/>
                  <a:gd name="T35" fmla="*/ 104 h 218"/>
                  <a:gd name="T36" fmla="*/ 290 w 299"/>
                  <a:gd name="T37" fmla="*/ 95 h 218"/>
                  <a:gd name="T38" fmla="*/ 292 w 299"/>
                  <a:gd name="T39" fmla="*/ 93 h 218"/>
                  <a:gd name="T40" fmla="*/ 299 w 299"/>
                  <a:gd name="T41" fmla="*/ 93 h 218"/>
                  <a:gd name="T42" fmla="*/ 299 w 299"/>
                  <a:gd name="T43" fmla="*/ 165 h 218"/>
                  <a:gd name="T44" fmla="*/ 295 w 299"/>
                  <a:gd name="T45" fmla="*/ 169 h 218"/>
                  <a:gd name="T46" fmla="*/ 82 w 299"/>
                  <a:gd name="T47" fmla="*/ 169 h 218"/>
                  <a:gd name="T48" fmla="*/ 82 w 299"/>
                  <a:gd name="T49" fmla="*/ 189 h 218"/>
                  <a:gd name="T50" fmla="*/ 88 w 299"/>
                  <a:gd name="T51" fmla="*/ 198 h 218"/>
                  <a:gd name="T52" fmla="*/ 93 w 299"/>
                  <a:gd name="T53" fmla="*/ 209 h 218"/>
                  <a:gd name="T54" fmla="*/ 82 w 299"/>
                  <a:gd name="T55" fmla="*/ 218 h 218"/>
                  <a:gd name="T56" fmla="*/ 74 w 299"/>
                  <a:gd name="T57" fmla="*/ 218 h 218"/>
                  <a:gd name="T58" fmla="*/ 63 w 299"/>
                  <a:gd name="T59" fmla="*/ 210 h 218"/>
                  <a:gd name="T60" fmla="*/ 68 w 299"/>
                  <a:gd name="T61" fmla="*/ 198 h 218"/>
                  <a:gd name="T62" fmla="*/ 68 w 299"/>
                  <a:gd name="T63" fmla="*/ 198 h 218"/>
                  <a:gd name="T64" fmla="*/ 74 w 299"/>
                  <a:gd name="T65" fmla="*/ 189 h 218"/>
                  <a:gd name="T66" fmla="*/ 74 w 299"/>
                  <a:gd name="T67" fmla="*/ 188 h 218"/>
                  <a:gd name="T68" fmla="*/ 74 w 299"/>
                  <a:gd name="T69" fmla="*/ 169 h 218"/>
                  <a:gd name="T70" fmla="*/ 53 w 299"/>
                  <a:gd name="T71" fmla="*/ 169 h 218"/>
                  <a:gd name="T72" fmla="*/ 49 w 299"/>
                  <a:gd name="T73" fmla="*/ 165 h 218"/>
                  <a:gd name="T74" fmla="*/ 49 w 299"/>
                  <a:gd name="T75" fmla="*/ 83 h 218"/>
                  <a:gd name="T76" fmla="*/ 29 w 299"/>
                  <a:gd name="T77" fmla="*/ 83 h 218"/>
                  <a:gd name="T78" fmla="*/ 20 w 299"/>
                  <a:gd name="T79" fmla="*/ 89 h 218"/>
                  <a:gd name="T80" fmla="*/ 9 w 299"/>
                  <a:gd name="T81" fmla="*/ 95 h 218"/>
                  <a:gd name="T82" fmla="*/ 0 w 299"/>
                  <a:gd name="T83" fmla="*/ 83 h 218"/>
                  <a:gd name="T84" fmla="*/ 0 w 299"/>
                  <a:gd name="T85" fmla="*/ 75 h 218"/>
                  <a:gd name="T86" fmla="*/ 12 w 299"/>
                  <a:gd name="T87" fmla="*/ 64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99" h="218">
                    <a:moveTo>
                      <a:pt x="12" y="64"/>
                    </a:moveTo>
                    <a:cubicBezTo>
                      <a:pt x="15" y="64"/>
                      <a:pt x="18" y="66"/>
                      <a:pt x="20" y="69"/>
                    </a:cubicBezTo>
                    <a:cubicBezTo>
                      <a:pt x="20" y="69"/>
                      <a:pt x="20" y="69"/>
                      <a:pt x="20" y="69"/>
                    </a:cubicBezTo>
                    <a:cubicBezTo>
                      <a:pt x="24" y="74"/>
                      <a:pt x="27" y="75"/>
                      <a:pt x="29" y="75"/>
                    </a:cubicBezTo>
                    <a:cubicBezTo>
                      <a:pt x="30" y="75"/>
                      <a:pt x="30" y="75"/>
                      <a:pt x="30" y="75"/>
                    </a:cubicBezTo>
                    <a:cubicBezTo>
                      <a:pt x="49" y="75"/>
                      <a:pt x="49" y="75"/>
                      <a:pt x="49" y="75"/>
                    </a:cubicBezTo>
                    <a:cubicBezTo>
                      <a:pt x="49" y="3"/>
                      <a:pt x="49" y="3"/>
                      <a:pt x="49" y="3"/>
                    </a:cubicBezTo>
                    <a:cubicBezTo>
                      <a:pt x="49" y="1"/>
                      <a:pt x="51" y="0"/>
                      <a:pt x="53" y="0"/>
                    </a:cubicBezTo>
                    <a:cubicBezTo>
                      <a:pt x="295" y="0"/>
                      <a:pt x="295" y="0"/>
                      <a:pt x="295" y="0"/>
                    </a:cubicBezTo>
                    <a:cubicBezTo>
                      <a:pt x="297" y="0"/>
                      <a:pt x="299" y="1"/>
                      <a:pt x="299" y="3"/>
                    </a:cubicBezTo>
                    <a:cubicBezTo>
                      <a:pt x="299" y="65"/>
                      <a:pt x="299" y="65"/>
                      <a:pt x="299" y="65"/>
                    </a:cubicBezTo>
                    <a:cubicBezTo>
                      <a:pt x="292" y="65"/>
                      <a:pt x="292" y="65"/>
                      <a:pt x="292" y="65"/>
                    </a:cubicBezTo>
                    <a:cubicBezTo>
                      <a:pt x="291" y="65"/>
                      <a:pt x="291" y="65"/>
                      <a:pt x="290" y="63"/>
                    </a:cubicBezTo>
                    <a:cubicBezTo>
                      <a:pt x="290" y="63"/>
                      <a:pt x="290" y="63"/>
                      <a:pt x="290" y="63"/>
                    </a:cubicBezTo>
                    <a:cubicBezTo>
                      <a:pt x="286" y="58"/>
                      <a:pt x="280" y="54"/>
                      <a:pt x="274" y="54"/>
                    </a:cubicBezTo>
                    <a:cubicBezTo>
                      <a:pt x="261" y="53"/>
                      <a:pt x="251" y="63"/>
                      <a:pt x="251" y="75"/>
                    </a:cubicBezTo>
                    <a:cubicBezTo>
                      <a:pt x="251" y="83"/>
                      <a:pt x="251" y="83"/>
                      <a:pt x="251" y="83"/>
                    </a:cubicBezTo>
                    <a:cubicBezTo>
                      <a:pt x="251" y="93"/>
                      <a:pt x="258" y="102"/>
                      <a:pt x="268" y="104"/>
                    </a:cubicBezTo>
                    <a:cubicBezTo>
                      <a:pt x="276" y="106"/>
                      <a:pt x="285" y="102"/>
                      <a:pt x="290" y="95"/>
                    </a:cubicBezTo>
                    <a:cubicBezTo>
                      <a:pt x="291" y="94"/>
                      <a:pt x="291" y="93"/>
                      <a:pt x="292" y="93"/>
                    </a:cubicBezTo>
                    <a:cubicBezTo>
                      <a:pt x="299" y="93"/>
                      <a:pt x="299" y="93"/>
                      <a:pt x="299" y="93"/>
                    </a:cubicBezTo>
                    <a:cubicBezTo>
                      <a:pt x="299" y="165"/>
                      <a:pt x="299" y="165"/>
                      <a:pt x="299" y="165"/>
                    </a:cubicBezTo>
                    <a:cubicBezTo>
                      <a:pt x="299" y="168"/>
                      <a:pt x="297" y="169"/>
                      <a:pt x="295" y="169"/>
                    </a:cubicBezTo>
                    <a:cubicBezTo>
                      <a:pt x="82" y="169"/>
                      <a:pt x="82" y="169"/>
                      <a:pt x="82" y="169"/>
                    </a:cubicBezTo>
                    <a:cubicBezTo>
                      <a:pt x="82" y="189"/>
                      <a:pt x="82" y="189"/>
                      <a:pt x="82" y="189"/>
                    </a:cubicBezTo>
                    <a:cubicBezTo>
                      <a:pt x="82" y="191"/>
                      <a:pt x="84" y="195"/>
                      <a:pt x="88" y="198"/>
                    </a:cubicBezTo>
                    <a:cubicBezTo>
                      <a:pt x="92" y="200"/>
                      <a:pt x="94" y="205"/>
                      <a:pt x="93" y="209"/>
                    </a:cubicBezTo>
                    <a:cubicBezTo>
                      <a:pt x="92" y="215"/>
                      <a:pt x="87" y="218"/>
                      <a:pt x="82" y="218"/>
                    </a:cubicBezTo>
                    <a:cubicBezTo>
                      <a:pt x="74" y="218"/>
                      <a:pt x="74" y="218"/>
                      <a:pt x="74" y="218"/>
                    </a:cubicBezTo>
                    <a:cubicBezTo>
                      <a:pt x="69" y="218"/>
                      <a:pt x="64" y="215"/>
                      <a:pt x="63" y="210"/>
                    </a:cubicBezTo>
                    <a:cubicBezTo>
                      <a:pt x="62" y="206"/>
                      <a:pt x="63" y="201"/>
                      <a:pt x="68" y="198"/>
                    </a:cubicBezTo>
                    <a:cubicBezTo>
                      <a:pt x="68" y="198"/>
                      <a:pt x="68" y="198"/>
                      <a:pt x="68" y="198"/>
                    </a:cubicBezTo>
                    <a:cubicBezTo>
                      <a:pt x="73" y="194"/>
                      <a:pt x="74" y="191"/>
                      <a:pt x="74" y="189"/>
                    </a:cubicBezTo>
                    <a:cubicBezTo>
                      <a:pt x="74" y="188"/>
                      <a:pt x="74" y="188"/>
                      <a:pt x="74" y="188"/>
                    </a:cubicBezTo>
                    <a:cubicBezTo>
                      <a:pt x="74" y="169"/>
                      <a:pt x="74" y="169"/>
                      <a:pt x="74" y="169"/>
                    </a:cubicBezTo>
                    <a:cubicBezTo>
                      <a:pt x="53" y="169"/>
                      <a:pt x="53" y="169"/>
                      <a:pt x="53" y="169"/>
                    </a:cubicBezTo>
                    <a:cubicBezTo>
                      <a:pt x="51" y="169"/>
                      <a:pt x="49" y="168"/>
                      <a:pt x="49" y="165"/>
                    </a:cubicBezTo>
                    <a:cubicBezTo>
                      <a:pt x="49" y="83"/>
                      <a:pt x="49" y="83"/>
                      <a:pt x="49" y="83"/>
                    </a:cubicBezTo>
                    <a:cubicBezTo>
                      <a:pt x="29" y="83"/>
                      <a:pt x="29" y="83"/>
                      <a:pt x="29" y="83"/>
                    </a:cubicBezTo>
                    <a:cubicBezTo>
                      <a:pt x="27" y="84"/>
                      <a:pt x="24" y="85"/>
                      <a:pt x="20" y="89"/>
                    </a:cubicBezTo>
                    <a:cubicBezTo>
                      <a:pt x="18" y="93"/>
                      <a:pt x="14" y="95"/>
                      <a:pt x="9" y="95"/>
                    </a:cubicBezTo>
                    <a:cubicBezTo>
                      <a:pt x="4" y="94"/>
                      <a:pt x="0" y="89"/>
                      <a:pt x="0" y="83"/>
                    </a:cubicBezTo>
                    <a:cubicBezTo>
                      <a:pt x="0" y="75"/>
                      <a:pt x="0" y="75"/>
                      <a:pt x="0" y="75"/>
                    </a:cubicBezTo>
                    <a:cubicBezTo>
                      <a:pt x="0" y="68"/>
                      <a:pt x="5" y="63"/>
                      <a:pt x="12" y="64"/>
                    </a:cubicBezTo>
                  </a:path>
                </a:pathLst>
              </a:custGeom>
              <a:solidFill>
                <a:srgbClr val="65C8D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111" name="组合 110"/>
              <p:cNvGrpSpPr/>
              <p:nvPr/>
            </p:nvGrpSpPr>
            <p:grpSpPr>
              <a:xfrm>
                <a:off x="2849760" y="3536051"/>
                <a:ext cx="160867" cy="264905"/>
                <a:chOff x="2685001" y="3260105"/>
                <a:chExt cx="145525" cy="239640"/>
              </a:xfrm>
            </p:grpSpPr>
            <p:sp>
              <p:nvSpPr>
                <p:cNvPr id="130" name="Freeform 18"/>
                <p:cNvSpPr>
                  <a:spLocks noEditPoints="1"/>
                </p:cNvSpPr>
                <p:nvPr/>
              </p:nvSpPr>
              <p:spPr bwMode="auto">
                <a:xfrm>
                  <a:off x="2685001" y="3260105"/>
                  <a:ext cx="145525" cy="217520"/>
                </a:xfrm>
                <a:custGeom>
                  <a:avLst/>
                  <a:gdLst>
                    <a:gd name="T0" fmla="*/ 35 w 40"/>
                    <a:gd name="T1" fmla="*/ 33 h 60"/>
                    <a:gd name="T2" fmla="*/ 40 w 40"/>
                    <a:gd name="T3" fmla="*/ 19 h 60"/>
                    <a:gd name="T4" fmla="*/ 20 w 40"/>
                    <a:gd name="T5" fmla="*/ 0 h 60"/>
                    <a:gd name="T6" fmla="*/ 0 w 40"/>
                    <a:gd name="T7" fmla="*/ 19 h 60"/>
                    <a:gd name="T8" fmla="*/ 6 w 40"/>
                    <a:gd name="T9" fmla="*/ 33 h 60"/>
                    <a:gd name="T10" fmla="*/ 6 w 40"/>
                    <a:gd name="T11" fmla="*/ 33 h 60"/>
                    <a:gd name="T12" fmla="*/ 11 w 40"/>
                    <a:gd name="T13" fmla="*/ 47 h 60"/>
                    <a:gd name="T14" fmla="*/ 11 w 40"/>
                    <a:gd name="T15" fmla="*/ 49 h 60"/>
                    <a:gd name="T16" fmla="*/ 12 w 40"/>
                    <a:gd name="T17" fmla="*/ 51 h 60"/>
                    <a:gd name="T18" fmla="*/ 11 w 40"/>
                    <a:gd name="T19" fmla="*/ 53 h 60"/>
                    <a:gd name="T20" fmla="*/ 12 w 40"/>
                    <a:gd name="T21" fmla="*/ 55 h 60"/>
                    <a:gd name="T22" fmla="*/ 11 w 40"/>
                    <a:gd name="T23" fmla="*/ 57 h 60"/>
                    <a:gd name="T24" fmla="*/ 14 w 40"/>
                    <a:gd name="T25" fmla="*/ 60 h 60"/>
                    <a:gd name="T26" fmla="*/ 27 w 40"/>
                    <a:gd name="T27" fmla="*/ 60 h 60"/>
                    <a:gd name="T28" fmla="*/ 30 w 40"/>
                    <a:gd name="T29" fmla="*/ 57 h 60"/>
                    <a:gd name="T30" fmla="*/ 29 w 40"/>
                    <a:gd name="T31" fmla="*/ 55 h 60"/>
                    <a:gd name="T32" fmla="*/ 30 w 40"/>
                    <a:gd name="T33" fmla="*/ 53 h 60"/>
                    <a:gd name="T34" fmla="*/ 29 w 40"/>
                    <a:gd name="T35" fmla="*/ 51 h 60"/>
                    <a:gd name="T36" fmla="*/ 30 w 40"/>
                    <a:gd name="T37" fmla="*/ 49 h 60"/>
                    <a:gd name="T38" fmla="*/ 29 w 40"/>
                    <a:gd name="T39" fmla="*/ 47 h 60"/>
                    <a:gd name="T40" fmla="*/ 35 w 40"/>
                    <a:gd name="T41" fmla="*/ 33 h 60"/>
                    <a:gd name="T42" fmla="*/ 21 w 40"/>
                    <a:gd name="T43" fmla="*/ 46 h 60"/>
                    <a:gd name="T44" fmla="*/ 20 w 40"/>
                    <a:gd name="T45" fmla="*/ 46 h 60"/>
                    <a:gd name="T46" fmla="*/ 20 w 40"/>
                    <a:gd name="T47" fmla="*/ 36 h 60"/>
                    <a:gd name="T48" fmla="*/ 20 w 40"/>
                    <a:gd name="T49" fmla="*/ 36 h 60"/>
                    <a:gd name="T50" fmla="*/ 21 w 40"/>
                    <a:gd name="T51" fmla="*/ 36 h 60"/>
                    <a:gd name="T52" fmla="*/ 21 w 40"/>
                    <a:gd name="T53" fmla="*/ 36 h 60"/>
                    <a:gd name="T54" fmla="*/ 21 w 40"/>
                    <a:gd name="T55" fmla="*/ 46 h 60"/>
                    <a:gd name="T56" fmla="*/ 33 w 40"/>
                    <a:gd name="T57" fmla="*/ 31 h 60"/>
                    <a:gd name="T58" fmla="*/ 33 w 40"/>
                    <a:gd name="T59" fmla="*/ 31 h 60"/>
                    <a:gd name="T60" fmla="*/ 26 w 40"/>
                    <a:gd name="T61" fmla="*/ 46 h 60"/>
                    <a:gd name="T62" fmla="*/ 24 w 40"/>
                    <a:gd name="T63" fmla="*/ 46 h 60"/>
                    <a:gd name="T64" fmla="*/ 24 w 40"/>
                    <a:gd name="T65" fmla="*/ 36 h 60"/>
                    <a:gd name="T66" fmla="*/ 24 w 40"/>
                    <a:gd name="T67" fmla="*/ 36 h 60"/>
                    <a:gd name="T68" fmla="*/ 29 w 40"/>
                    <a:gd name="T69" fmla="*/ 21 h 60"/>
                    <a:gd name="T70" fmla="*/ 28 w 40"/>
                    <a:gd name="T71" fmla="*/ 20 h 60"/>
                    <a:gd name="T72" fmla="*/ 27 w 40"/>
                    <a:gd name="T73" fmla="*/ 21 h 60"/>
                    <a:gd name="T74" fmla="*/ 24 w 40"/>
                    <a:gd name="T75" fmla="*/ 31 h 60"/>
                    <a:gd name="T76" fmla="*/ 24 w 40"/>
                    <a:gd name="T77" fmla="*/ 25 h 60"/>
                    <a:gd name="T78" fmla="*/ 23 w 40"/>
                    <a:gd name="T79" fmla="*/ 25 h 60"/>
                    <a:gd name="T80" fmla="*/ 23 w 40"/>
                    <a:gd name="T81" fmla="*/ 25 h 60"/>
                    <a:gd name="T82" fmla="*/ 23 w 40"/>
                    <a:gd name="T83" fmla="*/ 33 h 60"/>
                    <a:gd name="T84" fmla="*/ 20 w 40"/>
                    <a:gd name="T85" fmla="*/ 33 h 60"/>
                    <a:gd name="T86" fmla="*/ 18 w 40"/>
                    <a:gd name="T87" fmla="*/ 33 h 60"/>
                    <a:gd name="T88" fmla="*/ 18 w 40"/>
                    <a:gd name="T89" fmla="*/ 25 h 60"/>
                    <a:gd name="T90" fmla="*/ 17 w 40"/>
                    <a:gd name="T91" fmla="*/ 25 h 60"/>
                    <a:gd name="T92" fmla="*/ 17 w 40"/>
                    <a:gd name="T93" fmla="*/ 25 h 60"/>
                    <a:gd name="T94" fmla="*/ 17 w 40"/>
                    <a:gd name="T95" fmla="*/ 31 h 60"/>
                    <a:gd name="T96" fmla="*/ 13 w 40"/>
                    <a:gd name="T97" fmla="*/ 21 h 60"/>
                    <a:gd name="T98" fmla="*/ 12 w 40"/>
                    <a:gd name="T99" fmla="*/ 20 h 60"/>
                    <a:gd name="T100" fmla="*/ 12 w 40"/>
                    <a:gd name="T101" fmla="*/ 21 h 60"/>
                    <a:gd name="T102" fmla="*/ 17 w 40"/>
                    <a:gd name="T103" fmla="*/ 36 h 60"/>
                    <a:gd name="T104" fmla="*/ 17 w 40"/>
                    <a:gd name="T105" fmla="*/ 36 h 60"/>
                    <a:gd name="T106" fmla="*/ 17 w 40"/>
                    <a:gd name="T107" fmla="*/ 46 h 60"/>
                    <a:gd name="T108" fmla="*/ 14 w 40"/>
                    <a:gd name="T109" fmla="*/ 46 h 60"/>
                    <a:gd name="T110" fmla="*/ 8 w 40"/>
                    <a:gd name="T111" fmla="*/ 31 h 60"/>
                    <a:gd name="T112" fmla="*/ 8 w 40"/>
                    <a:gd name="T113" fmla="*/ 31 h 60"/>
                    <a:gd name="T114" fmla="*/ 8 w 40"/>
                    <a:gd name="T115" fmla="*/ 31 h 60"/>
                    <a:gd name="T116" fmla="*/ 3 w 40"/>
                    <a:gd name="T117" fmla="*/ 19 h 60"/>
                    <a:gd name="T118" fmla="*/ 20 w 40"/>
                    <a:gd name="T119" fmla="*/ 3 h 60"/>
                    <a:gd name="T120" fmla="*/ 37 w 40"/>
                    <a:gd name="T121" fmla="*/ 19 h 60"/>
                    <a:gd name="T122" fmla="*/ 33 w 40"/>
                    <a:gd name="T123" fmla="*/ 31 h 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40" h="60">
                      <a:moveTo>
                        <a:pt x="35" y="33"/>
                      </a:moveTo>
                      <a:cubicBezTo>
                        <a:pt x="38" y="29"/>
                        <a:pt x="40" y="25"/>
                        <a:pt x="40" y="19"/>
                      </a:cubicBezTo>
                      <a:cubicBezTo>
                        <a:pt x="40" y="8"/>
                        <a:pt x="31" y="0"/>
                        <a:pt x="20" y="0"/>
                      </a:cubicBezTo>
                      <a:cubicBezTo>
                        <a:pt x="9" y="0"/>
                        <a:pt x="0" y="8"/>
                        <a:pt x="0" y="19"/>
                      </a:cubicBezTo>
                      <a:cubicBezTo>
                        <a:pt x="0" y="25"/>
                        <a:pt x="2" y="29"/>
                        <a:pt x="6" y="33"/>
                      </a:cubicBezTo>
                      <a:cubicBezTo>
                        <a:pt x="6" y="33"/>
                        <a:pt x="6" y="33"/>
                        <a:pt x="6" y="33"/>
                      </a:cubicBezTo>
                      <a:cubicBezTo>
                        <a:pt x="6" y="33"/>
                        <a:pt x="11" y="40"/>
                        <a:pt x="11" y="47"/>
                      </a:cubicBezTo>
                      <a:cubicBezTo>
                        <a:pt x="11" y="47"/>
                        <a:pt x="11" y="48"/>
                        <a:pt x="11" y="49"/>
                      </a:cubicBezTo>
                      <a:cubicBezTo>
                        <a:pt x="11" y="50"/>
                        <a:pt x="11" y="50"/>
                        <a:pt x="12" y="51"/>
                      </a:cubicBezTo>
                      <a:cubicBezTo>
                        <a:pt x="11" y="51"/>
                        <a:pt x="11" y="52"/>
                        <a:pt x="11" y="53"/>
                      </a:cubicBezTo>
                      <a:cubicBezTo>
                        <a:pt x="11" y="54"/>
                        <a:pt x="11" y="55"/>
                        <a:pt x="12" y="55"/>
                      </a:cubicBezTo>
                      <a:cubicBezTo>
                        <a:pt x="11" y="56"/>
                        <a:pt x="11" y="57"/>
                        <a:pt x="11" y="57"/>
                      </a:cubicBezTo>
                      <a:cubicBezTo>
                        <a:pt x="11" y="59"/>
                        <a:pt x="12" y="60"/>
                        <a:pt x="14" y="60"/>
                      </a:cubicBezTo>
                      <a:cubicBezTo>
                        <a:pt x="27" y="60"/>
                        <a:pt x="27" y="60"/>
                        <a:pt x="27" y="60"/>
                      </a:cubicBezTo>
                      <a:cubicBezTo>
                        <a:pt x="29" y="60"/>
                        <a:pt x="30" y="59"/>
                        <a:pt x="30" y="57"/>
                      </a:cubicBezTo>
                      <a:cubicBezTo>
                        <a:pt x="30" y="57"/>
                        <a:pt x="30" y="56"/>
                        <a:pt x="29" y="55"/>
                      </a:cubicBezTo>
                      <a:cubicBezTo>
                        <a:pt x="30" y="55"/>
                        <a:pt x="30" y="54"/>
                        <a:pt x="30" y="53"/>
                      </a:cubicBezTo>
                      <a:cubicBezTo>
                        <a:pt x="30" y="52"/>
                        <a:pt x="30" y="51"/>
                        <a:pt x="29" y="51"/>
                      </a:cubicBezTo>
                      <a:cubicBezTo>
                        <a:pt x="30" y="50"/>
                        <a:pt x="30" y="50"/>
                        <a:pt x="30" y="49"/>
                      </a:cubicBezTo>
                      <a:cubicBezTo>
                        <a:pt x="30" y="48"/>
                        <a:pt x="30" y="47"/>
                        <a:pt x="29" y="47"/>
                      </a:cubicBezTo>
                      <a:cubicBezTo>
                        <a:pt x="30" y="40"/>
                        <a:pt x="35" y="33"/>
                        <a:pt x="35" y="33"/>
                      </a:cubicBezTo>
                      <a:close/>
                      <a:moveTo>
                        <a:pt x="21" y="46"/>
                      </a:moveTo>
                      <a:cubicBezTo>
                        <a:pt x="20" y="46"/>
                        <a:pt x="20" y="46"/>
                        <a:pt x="20" y="46"/>
                      </a:cubicBezTo>
                      <a:cubicBezTo>
                        <a:pt x="20" y="36"/>
                        <a:pt x="20" y="36"/>
                        <a:pt x="20" y="36"/>
                      </a:cubicBezTo>
                      <a:cubicBezTo>
                        <a:pt x="20" y="36"/>
                        <a:pt x="20" y="36"/>
                        <a:pt x="20" y="36"/>
                      </a:cubicBezTo>
                      <a:cubicBezTo>
                        <a:pt x="21" y="36"/>
                        <a:pt x="21" y="36"/>
                        <a:pt x="21" y="36"/>
                      </a:cubicBezTo>
                      <a:cubicBezTo>
                        <a:pt x="21" y="36"/>
                        <a:pt x="21" y="36"/>
                        <a:pt x="21" y="36"/>
                      </a:cubicBezTo>
                      <a:lnTo>
                        <a:pt x="21" y="46"/>
                      </a:lnTo>
                      <a:close/>
                      <a:moveTo>
                        <a:pt x="33" y="31"/>
                      </a:moveTo>
                      <a:cubicBezTo>
                        <a:pt x="33" y="31"/>
                        <a:pt x="33" y="31"/>
                        <a:pt x="33" y="31"/>
                      </a:cubicBezTo>
                      <a:cubicBezTo>
                        <a:pt x="32" y="31"/>
                        <a:pt x="27" y="38"/>
                        <a:pt x="26" y="46"/>
                      </a:cubicBezTo>
                      <a:cubicBezTo>
                        <a:pt x="24" y="46"/>
                        <a:pt x="24" y="46"/>
                        <a:pt x="24" y="46"/>
                      </a:cubicBezTo>
                      <a:cubicBezTo>
                        <a:pt x="24" y="36"/>
                        <a:pt x="24" y="36"/>
                        <a:pt x="24" y="36"/>
                      </a:cubicBezTo>
                      <a:cubicBezTo>
                        <a:pt x="24" y="36"/>
                        <a:pt x="24" y="36"/>
                        <a:pt x="24" y="36"/>
                      </a:cubicBezTo>
                      <a:cubicBezTo>
                        <a:pt x="29" y="21"/>
                        <a:pt x="29" y="21"/>
                        <a:pt x="29" y="21"/>
                      </a:cubicBezTo>
                      <a:cubicBezTo>
                        <a:pt x="29" y="21"/>
                        <a:pt x="29" y="20"/>
                        <a:pt x="28" y="20"/>
                      </a:cubicBezTo>
                      <a:cubicBezTo>
                        <a:pt x="28" y="20"/>
                        <a:pt x="27" y="20"/>
                        <a:pt x="27" y="21"/>
                      </a:cubicBezTo>
                      <a:cubicBezTo>
                        <a:pt x="24" y="31"/>
                        <a:pt x="24" y="31"/>
                        <a:pt x="24" y="31"/>
                      </a:cubicBezTo>
                      <a:cubicBezTo>
                        <a:pt x="24" y="25"/>
                        <a:pt x="24" y="25"/>
                        <a:pt x="24" y="25"/>
                      </a:cubicBezTo>
                      <a:cubicBezTo>
                        <a:pt x="23" y="25"/>
                        <a:pt x="23" y="25"/>
                        <a:pt x="23" y="25"/>
                      </a:cubicBezTo>
                      <a:cubicBezTo>
                        <a:pt x="23" y="25"/>
                        <a:pt x="23" y="25"/>
                        <a:pt x="23" y="25"/>
                      </a:cubicBezTo>
                      <a:cubicBezTo>
                        <a:pt x="23" y="33"/>
                        <a:pt x="23" y="33"/>
                        <a:pt x="23" y="33"/>
                      </a:cubicBezTo>
                      <a:cubicBezTo>
                        <a:pt x="22" y="33"/>
                        <a:pt x="21" y="33"/>
                        <a:pt x="20" y="33"/>
                      </a:cubicBezTo>
                      <a:cubicBezTo>
                        <a:pt x="19" y="33"/>
                        <a:pt x="19" y="33"/>
                        <a:pt x="18" y="33"/>
                      </a:cubicBezTo>
                      <a:cubicBezTo>
                        <a:pt x="18" y="25"/>
                        <a:pt x="18" y="25"/>
                        <a:pt x="18" y="25"/>
                      </a:cubicBezTo>
                      <a:cubicBezTo>
                        <a:pt x="17" y="25"/>
                        <a:pt x="17" y="25"/>
                        <a:pt x="17" y="25"/>
                      </a:cubicBezTo>
                      <a:cubicBezTo>
                        <a:pt x="17" y="25"/>
                        <a:pt x="17" y="25"/>
                        <a:pt x="17" y="25"/>
                      </a:cubicBezTo>
                      <a:cubicBezTo>
                        <a:pt x="17" y="31"/>
                        <a:pt x="17" y="31"/>
                        <a:pt x="17" y="31"/>
                      </a:cubicBezTo>
                      <a:cubicBezTo>
                        <a:pt x="13" y="21"/>
                        <a:pt x="13" y="21"/>
                        <a:pt x="13" y="21"/>
                      </a:cubicBezTo>
                      <a:cubicBezTo>
                        <a:pt x="13" y="20"/>
                        <a:pt x="13" y="20"/>
                        <a:pt x="12" y="20"/>
                      </a:cubicBezTo>
                      <a:cubicBezTo>
                        <a:pt x="12" y="20"/>
                        <a:pt x="12" y="21"/>
                        <a:pt x="12" y="21"/>
                      </a:cubicBezTo>
                      <a:cubicBezTo>
                        <a:pt x="17" y="36"/>
                        <a:pt x="17" y="36"/>
                        <a:pt x="17" y="36"/>
                      </a:cubicBezTo>
                      <a:cubicBezTo>
                        <a:pt x="17" y="36"/>
                        <a:pt x="17" y="36"/>
                        <a:pt x="17" y="36"/>
                      </a:cubicBezTo>
                      <a:cubicBezTo>
                        <a:pt x="17" y="46"/>
                        <a:pt x="17" y="46"/>
                        <a:pt x="17" y="46"/>
                      </a:cubicBezTo>
                      <a:cubicBezTo>
                        <a:pt x="14" y="46"/>
                        <a:pt x="14" y="46"/>
                        <a:pt x="14" y="46"/>
                      </a:cubicBezTo>
                      <a:cubicBezTo>
                        <a:pt x="14" y="38"/>
                        <a:pt x="8" y="31"/>
                        <a:pt x="8" y="31"/>
                      </a:cubicBezTo>
                      <a:cubicBezTo>
                        <a:pt x="8" y="31"/>
                        <a:pt x="8" y="31"/>
                        <a:pt x="8" y="31"/>
                      </a:cubicBezTo>
                      <a:cubicBezTo>
                        <a:pt x="8" y="31"/>
                        <a:pt x="8" y="31"/>
                        <a:pt x="8" y="31"/>
                      </a:cubicBezTo>
                      <a:cubicBezTo>
                        <a:pt x="5" y="28"/>
                        <a:pt x="3" y="24"/>
                        <a:pt x="3" y="19"/>
                      </a:cubicBezTo>
                      <a:cubicBezTo>
                        <a:pt x="3" y="10"/>
                        <a:pt x="11" y="3"/>
                        <a:pt x="20" y="3"/>
                      </a:cubicBezTo>
                      <a:cubicBezTo>
                        <a:pt x="30" y="3"/>
                        <a:pt x="37" y="10"/>
                        <a:pt x="37" y="19"/>
                      </a:cubicBezTo>
                      <a:cubicBezTo>
                        <a:pt x="37" y="24"/>
                        <a:pt x="36" y="28"/>
                        <a:pt x="33" y="31"/>
                      </a:cubicBezTo>
                      <a:close/>
                    </a:path>
                  </a:pathLst>
                </a:custGeom>
                <a:solidFill>
                  <a:srgbClr val="F9F9F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685800"/>
                  <a:endParaRPr lang="zh-CN" altLang="en-US" sz="135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31" name="Freeform 19"/>
                <p:cNvSpPr/>
                <p:nvPr/>
              </p:nvSpPr>
              <p:spPr bwMode="auto">
                <a:xfrm>
                  <a:off x="2739031" y="3481363"/>
                  <a:ext cx="39828" cy="18382"/>
                </a:xfrm>
                <a:custGeom>
                  <a:avLst/>
                  <a:gdLst>
                    <a:gd name="T0" fmla="*/ 5 w 11"/>
                    <a:gd name="T1" fmla="*/ 5 h 5"/>
                    <a:gd name="T2" fmla="*/ 6 w 11"/>
                    <a:gd name="T3" fmla="*/ 5 h 5"/>
                    <a:gd name="T4" fmla="*/ 11 w 11"/>
                    <a:gd name="T5" fmla="*/ 0 h 5"/>
                    <a:gd name="T6" fmla="*/ 0 w 11"/>
                    <a:gd name="T7" fmla="*/ 0 h 5"/>
                    <a:gd name="T8" fmla="*/ 5 w 11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" h="5">
                      <a:moveTo>
                        <a:pt x="5" y="5"/>
                      </a:moveTo>
                      <a:cubicBezTo>
                        <a:pt x="6" y="5"/>
                        <a:pt x="6" y="5"/>
                        <a:pt x="6" y="5"/>
                      </a:cubicBezTo>
                      <a:cubicBezTo>
                        <a:pt x="9" y="5"/>
                        <a:pt x="11" y="3"/>
                        <a:pt x="1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3"/>
                        <a:pt x="2" y="5"/>
                        <a:pt x="5" y="5"/>
                      </a:cubicBezTo>
                      <a:close/>
                    </a:path>
                  </a:pathLst>
                </a:custGeom>
                <a:solidFill>
                  <a:srgbClr val="F9F9F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685800"/>
                  <a:endParaRPr lang="zh-CN" altLang="en-US" sz="1350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112" name="Freeform 22"/>
              <p:cNvSpPr>
                <a:spLocks noEditPoints="1"/>
              </p:cNvSpPr>
              <p:nvPr/>
            </p:nvSpPr>
            <p:spPr bwMode="auto">
              <a:xfrm>
                <a:off x="1233626" y="2196137"/>
                <a:ext cx="284479" cy="277705"/>
              </a:xfrm>
              <a:custGeom>
                <a:avLst/>
                <a:gdLst>
                  <a:gd name="T0" fmla="*/ 64 w 71"/>
                  <a:gd name="T1" fmla="*/ 48 h 69"/>
                  <a:gd name="T2" fmla="*/ 71 w 71"/>
                  <a:gd name="T3" fmla="*/ 41 h 69"/>
                  <a:gd name="T4" fmla="*/ 71 w 71"/>
                  <a:gd name="T5" fmla="*/ 7 h 69"/>
                  <a:gd name="T6" fmla="*/ 64 w 71"/>
                  <a:gd name="T7" fmla="*/ 0 h 69"/>
                  <a:gd name="T8" fmla="*/ 8 w 71"/>
                  <a:gd name="T9" fmla="*/ 0 h 69"/>
                  <a:gd name="T10" fmla="*/ 0 w 71"/>
                  <a:gd name="T11" fmla="*/ 7 h 69"/>
                  <a:gd name="T12" fmla="*/ 0 w 71"/>
                  <a:gd name="T13" fmla="*/ 41 h 69"/>
                  <a:gd name="T14" fmla="*/ 8 w 71"/>
                  <a:gd name="T15" fmla="*/ 48 h 69"/>
                  <a:gd name="T16" fmla="*/ 29 w 71"/>
                  <a:gd name="T17" fmla="*/ 48 h 69"/>
                  <a:gd name="T18" fmla="*/ 29 w 71"/>
                  <a:gd name="T19" fmla="*/ 55 h 69"/>
                  <a:gd name="T20" fmla="*/ 8 w 71"/>
                  <a:gd name="T21" fmla="*/ 55 h 69"/>
                  <a:gd name="T22" fmla="*/ 0 w 71"/>
                  <a:gd name="T23" fmla="*/ 62 h 69"/>
                  <a:gd name="T24" fmla="*/ 0 w 71"/>
                  <a:gd name="T25" fmla="*/ 67 h 69"/>
                  <a:gd name="T26" fmla="*/ 2 w 71"/>
                  <a:gd name="T27" fmla="*/ 69 h 69"/>
                  <a:gd name="T28" fmla="*/ 69 w 71"/>
                  <a:gd name="T29" fmla="*/ 69 h 69"/>
                  <a:gd name="T30" fmla="*/ 71 w 71"/>
                  <a:gd name="T31" fmla="*/ 67 h 69"/>
                  <a:gd name="T32" fmla="*/ 71 w 71"/>
                  <a:gd name="T33" fmla="*/ 62 h 69"/>
                  <a:gd name="T34" fmla="*/ 64 w 71"/>
                  <a:gd name="T35" fmla="*/ 55 h 69"/>
                  <a:gd name="T36" fmla="*/ 42 w 71"/>
                  <a:gd name="T37" fmla="*/ 55 h 69"/>
                  <a:gd name="T38" fmla="*/ 42 w 71"/>
                  <a:gd name="T39" fmla="*/ 48 h 69"/>
                  <a:gd name="T40" fmla="*/ 64 w 71"/>
                  <a:gd name="T41" fmla="*/ 48 h 69"/>
                  <a:gd name="T42" fmla="*/ 3 w 71"/>
                  <a:gd name="T43" fmla="*/ 41 h 69"/>
                  <a:gd name="T44" fmla="*/ 3 w 71"/>
                  <a:gd name="T45" fmla="*/ 7 h 69"/>
                  <a:gd name="T46" fmla="*/ 8 w 71"/>
                  <a:gd name="T47" fmla="*/ 3 h 69"/>
                  <a:gd name="T48" fmla="*/ 64 w 71"/>
                  <a:gd name="T49" fmla="*/ 3 h 69"/>
                  <a:gd name="T50" fmla="*/ 68 w 71"/>
                  <a:gd name="T51" fmla="*/ 7 h 69"/>
                  <a:gd name="T52" fmla="*/ 68 w 71"/>
                  <a:gd name="T53" fmla="*/ 41 h 69"/>
                  <a:gd name="T54" fmla="*/ 64 w 71"/>
                  <a:gd name="T55" fmla="*/ 45 h 69"/>
                  <a:gd name="T56" fmla="*/ 8 w 71"/>
                  <a:gd name="T57" fmla="*/ 45 h 69"/>
                  <a:gd name="T58" fmla="*/ 3 w 71"/>
                  <a:gd name="T59" fmla="*/ 41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71" h="69">
                    <a:moveTo>
                      <a:pt x="64" y="48"/>
                    </a:moveTo>
                    <a:cubicBezTo>
                      <a:pt x="68" y="48"/>
                      <a:pt x="71" y="45"/>
                      <a:pt x="71" y="41"/>
                    </a:cubicBezTo>
                    <a:cubicBezTo>
                      <a:pt x="71" y="7"/>
                      <a:pt x="71" y="7"/>
                      <a:pt x="71" y="7"/>
                    </a:cubicBezTo>
                    <a:cubicBezTo>
                      <a:pt x="71" y="3"/>
                      <a:pt x="68" y="0"/>
                      <a:pt x="64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3"/>
                      <a:pt x="0" y="7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0" y="45"/>
                      <a:pt x="4" y="48"/>
                      <a:pt x="8" y="48"/>
                    </a:cubicBezTo>
                    <a:cubicBezTo>
                      <a:pt x="29" y="48"/>
                      <a:pt x="29" y="48"/>
                      <a:pt x="29" y="48"/>
                    </a:cubicBezTo>
                    <a:cubicBezTo>
                      <a:pt x="29" y="55"/>
                      <a:pt x="29" y="55"/>
                      <a:pt x="29" y="55"/>
                    </a:cubicBezTo>
                    <a:cubicBezTo>
                      <a:pt x="8" y="55"/>
                      <a:pt x="8" y="55"/>
                      <a:pt x="8" y="55"/>
                    </a:cubicBezTo>
                    <a:cubicBezTo>
                      <a:pt x="4" y="55"/>
                      <a:pt x="0" y="58"/>
                      <a:pt x="0" y="62"/>
                    </a:cubicBezTo>
                    <a:cubicBezTo>
                      <a:pt x="0" y="67"/>
                      <a:pt x="0" y="67"/>
                      <a:pt x="0" y="67"/>
                    </a:cubicBezTo>
                    <a:cubicBezTo>
                      <a:pt x="0" y="68"/>
                      <a:pt x="1" y="69"/>
                      <a:pt x="2" y="69"/>
                    </a:cubicBezTo>
                    <a:cubicBezTo>
                      <a:pt x="69" y="69"/>
                      <a:pt x="69" y="69"/>
                      <a:pt x="69" y="69"/>
                    </a:cubicBezTo>
                    <a:cubicBezTo>
                      <a:pt x="70" y="69"/>
                      <a:pt x="71" y="68"/>
                      <a:pt x="71" y="67"/>
                    </a:cubicBezTo>
                    <a:cubicBezTo>
                      <a:pt x="71" y="62"/>
                      <a:pt x="71" y="62"/>
                      <a:pt x="71" y="62"/>
                    </a:cubicBezTo>
                    <a:cubicBezTo>
                      <a:pt x="71" y="58"/>
                      <a:pt x="68" y="55"/>
                      <a:pt x="64" y="55"/>
                    </a:cubicBezTo>
                    <a:cubicBezTo>
                      <a:pt x="42" y="55"/>
                      <a:pt x="42" y="55"/>
                      <a:pt x="42" y="55"/>
                    </a:cubicBezTo>
                    <a:cubicBezTo>
                      <a:pt x="42" y="48"/>
                      <a:pt x="42" y="48"/>
                      <a:pt x="42" y="48"/>
                    </a:cubicBezTo>
                    <a:lnTo>
                      <a:pt x="64" y="48"/>
                    </a:lnTo>
                    <a:close/>
                    <a:moveTo>
                      <a:pt x="3" y="41"/>
                    </a:moveTo>
                    <a:cubicBezTo>
                      <a:pt x="3" y="7"/>
                      <a:pt x="3" y="7"/>
                      <a:pt x="3" y="7"/>
                    </a:cubicBezTo>
                    <a:cubicBezTo>
                      <a:pt x="3" y="5"/>
                      <a:pt x="5" y="3"/>
                      <a:pt x="8" y="3"/>
                    </a:cubicBezTo>
                    <a:cubicBezTo>
                      <a:pt x="64" y="3"/>
                      <a:pt x="64" y="3"/>
                      <a:pt x="64" y="3"/>
                    </a:cubicBezTo>
                    <a:cubicBezTo>
                      <a:pt x="66" y="3"/>
                      <a:pt x="68" y="5"/>
                      <a:pt x="68" y="7"/>
                    </a:cubicBezTo>
                    <a:cubicBezTo>
                      <a:pt x="68" y="41"/>
                      <a:pt x="68" y="41"/>
                      <a:pt x="68" y="41"/>
                    </a:cubicBezTo>
                    <a:cubicBezTo>
                      <a:pt x="68" y="43"/>
                      <a:pt x="66" y="45"/>
                      <a:pt x="64" y="45"/>
                    </a:cubicBezTo>
                    <a:cubicBezTo>
                      <a:pt x="8" y="45"/>
                      <a:pt x="8" y="45"/>
                      <a:pt x="8" y="45"/>
                    </a:cubicBezTo>
                    <a:cubicBezTo>
                      <a:pt x="5" y="45"/>
                      <a:pt x="3" y="43"/>
                      <a:pt x="3" y="41"/>
                    </a:cubicBez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13" name="Freeform 23"/>
              <p:cNvSpPr/>
              <p:nvPr/>
            </p:nvSpPr>
            <p:spPr bwMode="auto">
              <a:xfrm>
                <a:off x="1257333" y="2221537"/>
                <a:ext cx="237065" cy="143932"/>
              </a:xfrm>
              <a:custGeom>
                <a:avLst/>
                <a:gdLst>
                  <a:gd name="T0" fmla="*/ 59 w 59"/>
                  <a:gd name="T1" fmla="*/ 35 h 36"/>
                  <a:gd name="T2" fmla="*/ 59 w 59"/>
                  <a:gd name="T3" fmla="*/ 1 h 36"/>
                  <a:gd name="T4" fmla="*/ 58 w 59"/>
                  <a:gd name="T5" fmla="*/ 0 h 36"/>
                  <a:gd name="T6" fmla="*/ 2 w 59"/>
                  <a:gd name="T7" fmla="*/ 0 h 36"/>
                  <a:gd name="T8" fmla="*/ 0 w 59"/>
                  <a:gd name="T9" fmla="*/ 1 h 36"/>
                  <a:gd name="T10" fmla="*/ 0 w 59"/>
                  <a:gd name="T11" fmla="*/ 35 h 36"/>
                  <a:gd name="T12" fmla="*/ 2 w 59"/>
                  <a:gd name="T13" fmla="*/ 36 h 36"/>
                  <a:gd name="T14" fmla="*/ 58 w 59"/>
                  <a:gd name="T15" fmla="*/ 36 h 36"/>
                  <a:gd name="T16" fmla="*/ 59 w 59"/>
                  <a:gd name="T17" fmla="*/ 35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36">
                    <a:moveTo>
                      <a:pt x="59" y="35"/>
                    </a:moveTo>
                    <a:cubicBezTo>
                      <a:pt x="59" y="1"/>
                      <a:pt x="59" y="1"/>
                      <a:pt x="59" y="1"/>
                    </a:cubicBezTo>
                    <a:cubicBezTo>
                      <a:pt x="59" y="1"/>
                      <a:pt x="58" y="0"/>
                      <a:pt x="58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1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35"/>
                      <a:pt x="1" y="36"/>
                      <a:pt x="2" y="36"/>
                    </a:cubicBezTo>
                    <a:cubicBezTo>
                      <a:pt x="58" y="36"/>
                      <a:pt x="58" y="36"/>
                      <a:pt x="58" y="36"/>
                    </a:cubicBezTo>
                    <a:cubicBezTo>
                      <a:pt x="58" y="36"/>
                      <a:pt x="59" y="35"/>
                      <a:pt x="59" y="35"/>
                    </a:cubicBez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14" name="Freeform 24"/>
              <p:cNvSpPr/>
              <p:nvPr/>
            </p:nvSpPr>
            <p:spPr bwMode="auto">
              <a:xfrm>
                <a:off x="3248683" y="2245244"/>
                <a:ext cx="306492" cy="184572"/>
              </a:xfrm>
              <a:custGeom>
                <a:avLst/>
                <a:gdLst>
                  <a:gd name="T0" fmla="*/ 59 w 76"/>
                  <a:gd name="T1" fmla="*/ 13 h 46"/>
                  <a:gd name="T2" fmla="*/ 58 w 76"/>
                  <a:gd name="T3" fmla="*/ 13 h 46"/>
                  <a:gd name="T4" fmla="*/ 41 w 76"/>
                  <a:gd name="T5" fmla="*/ 0 h 46"/>
                  <a:gd name="T6" fmla="*/ 23 w 76"/>
                  <a:gd name="T7" fmla="*/ 12 h 46"/>
                  <a:gd name="T8" fmla="*/ 19 w 76"/>
                  <a:gd name="T9" fmla="*/ 11 h 46"/>
                  <a:gd name="T10" fmla="*/ 11 w 76"/>
                  <a:gd name="T11" fmla="*/ 19 h 46"/>
                  <a:gd name="T12" fmla="*/ 0 w 76"/>
                  <a:gd name="T13" fmla="*/ 32 h 46"/>
                  <a:gd name="T14" fmla="*/ 14 w 76"/>
                  <a:gd name="T15" fmla="*/ 46 h 46"/>
                  <a:gd name="T16" fmla="*/ 14 w 76"/>
                  <a:gd name="T17" fmla="*/ 46 h 46"/>
                  <a:gd name="T18" fmla="*/ 15 w 76"/>
                  <a:gd name="T19" fmla="*/ 46 h 46"/>
                  <a:gd name="T20" fmla="*/ 59 w 76"/>
                  <a:gd name="T21" fmla="*/ 46 h 46"/>
                  <a:gd name="T22" fmla="*/ 76 w 76"/>
                  <a:gd name="T23" fmla="*/ 29 h 46"/>
                  <a:gd name="T24" fmla="*/ 59 w 76"/>
                  <a:gd name="T25" fmla="*/ 13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6" h="46">
                    <a:moveTo>
                      <a:pt x="59" y="13"/>
                    </a:moveTo>
                    <a:cubicBezTo>
                      <a:pt x="58" y="13"/>
                      <a:pt x="58" y="13"/>
                      <a:pt x="58" y="13"/>
                    </a:cubicBezTo>
                    <a:cubicBezTo>
                      <a:pt x="56" y="5"/>
                      <a:pt x="49" y="0"/>
                      <a:pt x="41" y="0"/>
                    </a:cubicBezTo>
                    <a:cubicBezTo>
                      <a:pt x="33" y="0"/>
                      <a:pt x="26" y="5"/>
                      <a:pt x="23" y="12"/>
                    </a:cubicBezTo>
                    <a:cubicBezTo>
                      <a:pt x="22" y="11"/>
                      <a:pt x="20" y="11"/>
                      <a:pt x="19" y="11"/>
                    </a:cubicBezTo>
                    <a:cubicBezTo>
                      <a:pt x="14" y="11"/>
                      <a:pt x="11" y="14"/>
                      <a:pt x="11" y="19"/>
                    </a:cubicBezTo>
                    <a:cubicBezTo>
                      <a:pt x="5" y="20"/>
                      <a:pt x="0" y="25"/>
                      <a:pt x="0" y="32"/>
                    </a:cubicBezTo>
                    <a:cubicBezTo>
                      <a:pt x="0" y="40"/>
                      <a:pt x="6" y="46"/>
                      <a:pt x="14" y="46"/>
                    </a:cubicBezTo>
                    <a:cubicBezTo>
                      <a:pt x="14" y="46"/>
                      <a:pt x="14" y="46"/>
                      <a:pt x="14" y="46"/>
                    </a:cubicBezTo>
                    <a:cubicBezTo>
                      <a:pt x="15" y="46"/>
                      <a:pt x="15" y="46"/>
                      <a:pt x="15" y="46"/>
                    </a:cubicBezTo>
                    <a:cubicBezTo>
                      <a:pt x="59" y="46"/>
                      <a:pt x="59" y="46"/>
                      <a:pt x="59" y="46"/>
                    </a:cubicBezTo>
                    <a:cubicBezTo>
                      <a:pt x="68" y="46"/>
                      <a:pt x="76" y="38"/>
                      <a:pt x="76" y="29"/>
                    </a:cubicBezTo>
                    <a:cubicBezTo>
                      <a:pt x="76" y="20"/>
                      <a:pt x="68" y="13"/>
                      <a:pt x="59" y="13"/>
                    </a:cubicBezTo>
                    <a:close/>
                  </a:path>
                </a:pathLst>
              </a:custGeom>
              <a:solidFill>
                <a:srgbClr val="FDFD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15" name="Freeform 25"/>
              <p:cNvSpPr>
                <a:spLocks noEditPoints="1"/>
              </p:cNvSpPr>
              <p:nvPr/>
            </p:nvSpPr>
            <p:spPr bwMode="auto">
              <a:xfrm>
                <a:off x="2466367" y="2827748"/>
                <a:ext cx="401319" cy="397931"/>
              </a:xfrm>
              <a:custGeom>
                <a:avLst/>
                <a:gdLst>
                  <a:gd name="T0" fmla="*/ 0 w 100"/>
                  <a:gd name="T1" fmla="*/ 50 h 99"/>
                  <a:gd name="T2" fmla="*/ 99 w 100"/>
                  <a:gd name="T3" fmla="*/ 48 h 99"/>
                  <a:gd name="T4" fmla="*/ 82 w 100"/>
                  <a:gd name="T5" fmla="*/ 76 h 99"/>
                  <a:gd name="T6" fmla="*/ 73 w 100"/>
                  <a:gd name="T7" fmla="*/ 72 h 99"/>
                  <a:gd name="T8" fmla="*/ 78 w 100"/>
                  <a:gd name="T9" fmla="*/ 81 h 99"/>
                  <a:gd name="T10" fmla="*/ 67 w 100"/>
                  <a:gd name="T11" fmla="*/ 82 h 99"/>
                  <a:gd name="T12" fmla="*/ 62 w 100"/>
                  <a:gd name="T13" fmla="*/ 84 h 99"/>
                  <a:gd name="T14" fmla="*/ 54 w 100"/>
                  <a:gd name="T15" fmla="*/ 91 h 99"/>
                  <a:gd name="T16" fmla="*/ 50 w 100"/>
                  <a:gd name="T17" fmla="*/ 82 h 99"/>
                  <a:gd name="T18" fmla="*/ 47 w 100"/>
                  <a:gd name="T19" fmla="*/ 91 h 99"/>
                  <a:gd name="T20" fmla="*/ 39 w 100"/>
                  <a:gd name="T21" fmla="*/ 85 h 99"/>
                  <a:gd name="T22" fmla="*/ 34 w 100"/>
                  <a:gd name="T23" fmla="*/ 83 h 99"/>
                  <a:gd name="T24" fmla="*/ 23 w 100"/>
                  <a:gd name="T25" fmla="*/ 82 h 99"/>
                  <a:gd name="T26" fmla="*/ 27 w 100"/>
                  <a:gd name="T27" fmla="*/ 73 h 99"/>
                  <a:gd name="T28" fmla="*/ 19 w 100"/>
                  <a:gd name="T29" fmla="*/ 77 h 99"/>
                  <a:gd name="T30" fmla="*/ 17 w 100"/>
                  <a:gd name="T31" fmla="*/ 66 h 99"/>
                  <a:gd name="T32" fmla="*/ 15 w 100"/>
                  <a:gd name="T33" fmla="*/ 62 h 99"/>
                  <a:gd name="T34" fmla="*/ 8 w 100"/>
                  <a:gd name="T35" fmla="*/ 54 h 99"/>
                  <a:gd name="T36" fmla="*/ 17 w 100"/>
                  <a:gd name="T37" fmla="*/ 50 h 99"/>
                  <a:gd name="T38" fmla="*/ 8 w 100"/>
                  <a:gd name="T39" fmla="*/ 47 h 99"/>
                  <a:gd name="T40" fmla="*/ 15 w 100"/>
                  <a:gd name="T41" fmla="*/ 39 h 99"/>
                  <a:gd name="T42" fmla="*/ 16 w 100"/>
                  <a:gd name="T43" fmla="*/ 35 h 99"/>
                  <a:gd name="T44" fmla="*/ 17 w 100"/>
                  <a:gd name="T45" fmla="*/ 23 h 99"/>
                  <a:gd name="T46" fmla="*/ 26 w 100"/>
                  <a:gd name="T47" fmla="*/ 27 h 99"/>
                  <a:gd name="T48" fmla="*/ 22 w 100"/>
                  <a:gd name="T49" fmla="*/ 18 h 99"/>
                  <a:gd name="T50" fmla="*/ 33 w 100"/>
                  <a:gd name="T51" fmla="*/ 17 h 99"/>
                  <a:gd name="T52" fmla="*/ 37 w 100"/>
                  <a:gd name="T53" fmla="*/ 15 h 99"/>
                  <a:gd name="T54" fmla="*/ 46 w 100"/>
                  <a:gd name="T55" fmla="*/ 8 h 99"/>
                  <a:gd name="T56" fmla="*/ 49 w 100"/>
                  <a:gd name="T57" fmla="*/ 17 h 99"/>
                  <a:gd name="T58" fmla="*/ 52 w 100"/>
                  <a:gd name="T59" fmla="*/ 8 h 99"/>
                  <a:gd name="T60" fmla="*/ 61 w 100"/>
                  <a:gd name="T61" fmla="*/ 15 h 99"/>
                  <a:gd name="T62" fmla="*/ 65 w 100"/>
                  <a:gd name="T63" fmla="*/ 16 h 99"/>
                  <a:gd name="T64" fmla="*/ 76 w 100"/>
                  <a:gd name="T65" fmla="*/ 17 h 99"/>
                  <a:gd name="T66" fmla="*/ 72 w 100"/>
                  <a:gd name="T67" fmla="*/ 26 h 99"/>
                  <a:gd name="T68" fmla="*/ 81 w 100"/>
                  <a:gd name="T69" fmla="*/ 22 h 99"/>
                  <a:gd name="T70" fmla="*/ 82 w 100"/>
                  <a:gd name="T71" fmla="*/ 33 h 99"/>
                  <a:gd name="T72" fmla="*/ 84 w 100"/>
                  <a:gd name="T73" fmla="*/ 37 h 99"/>
                  <a:gd name="T74" fmla="*/ 91 w 100"/>
                  <a:gd name="T75" fmla="*/ 45 h 99"/>
                  <a:gd name="T76" fmla="*/ 82 w 100"/>
                  <a:gd name="T77" fmla="*/ 49 h 99"/>
                  <a:gd name="T78" fmla="*/ 92 w 100"/>
                  <a:gd name="T79" fmla="*/ 52 h 99"/>
                  <a:gd name="T80" fmla="*/ 85 w 100"/>
                  <a:gd name="T81" fmla="*/ 61 h 99"/>
                  <a:gd name="T82" fmla="*/ 83 w 100"/>
                  <a:gd name="T83" fmla="*/ 65 h 99"/>
                  <a:gd name="T84" fmla="*/ 82 w 100"/>
                  <a:gd name="T85" fmla="*/ 76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00" h="99">
                    <a:moveTo>
                      <a:pt x="49" y="0"/>
                    </a:moveTo>
                    <a:cubicBezTo>
                      <a:pt x="22" y="1"/>
                      <a:pt x="0" y="23"/>
                      <a:pt x="0" y="50"/>
                    </a:cubicBezTo>
                    <a:cubicBezTo>
                      <a:pt x="1" y="78"/>
                      <a:pt x="24" y="99"/>
                      <a:pt x="51" y="99"/>
                    </a:cubicBezTo>
                    <a:cubicBezTo>
                      <a:pt x="78" y="98"/>
                      <a:pt x="100" y="75"/>
                      <a:pt x="99" y="48"/>
                    </a:cubicBezTo>
                    <a:cubicBezTo>
                      <a:pt x="98" y="21"/>
                      <a:pt x="76" y="0"/>
                      <a:pt x="49" y="0"/>
                    </a:cubicBezTo>
                    <a:close/>
                    <a:moveTo>
                      <a:pt x="82" y="76"/>
                    </a:moveTo>
                    <a:cubicBezTo>
                      <a:pt x="78" y="72"/>
                      <a:pt x="78" y="72"/>
                      <a:pt x="78" y="72"/>
                    </a:cubicBezTo>
                    <a:cubicBezTo>
                      <a:pt x="76" y="70"/>
                      <a:pt x="74" y="70"/>
                      <a:pt x="73" y="72"/>
                    </a:cubicBezTo>
                    <a:cubicBezTo>
                      <a:pt x="72" y="73"/>
                      <a:pt x="72" y="75"/>
                      <a:pt x="73" y="76"/>
                    </a:cubicBezTo>
                    <a:cubicBezTo>
                      <a:pt x="78" y="81"/>
                      <a:pt x="78" y="81"/>
                      <a:pt x="78" y="81"/>
                    </a:cubicBezTo>
                    <a:cubicBezTo>
                      <a:pt x="75" y="83"/>
                      <a:pt x="72" y="85"/>
                      <a:pt x="69" y="87"/>
                    </a:cubicBezTo>
                    <a:cubicBezTo>
                      <a:pt x="67" y="82"/>
                      <a:pt x="67" y="82"/>
                      <a:pt x="67" y="82"/>
                    </a:cubicBezTo>
                    <a:cubicBezTo>
                      <a:pt x="66" y="81"/>
                      <a:pt x="65" y="80"/>
                      <a:pt x="64" y="81"/>
                    </a:cubicBezTo>
                    <a:cubicBezTo>
                      <a:pt x="62" y="82"/>
                      <a:pt x="62" y="83"/>
                      <a:pt x="62" y="84"/>
                    </a:cubicBezTo>
                    <a:cubicBezTo>
                      <a:pt x="64" y="89"/>
                      <a:pt x="64" y="89"/>
                      <a:pt x="64" y="89"/>
                    </a:cubicBezTo>
                    <a:cubicBezTo>
                      <a:pt x="61" y="90"/>
                      <a:pt x="58" y="91"/>
                      <a:pt x="54" y="91"/>
                    </a:cubicBezTo>
                    <a:cubicBezTo>
                      <a:pt x="54" y="85"/>
                      <a:pt x="54" y="85"/>
                      <a:pt x="54" y="85"/>
                    </a:cubicBezTo>
                    <a:cubicBezTo>
                      <a:pt x="54" y="83"/>
                      <a:pt x="52" y="82"/>
                      <a:pt x="50" y="82"/>
                    </a:cubicBezTo>
                    <a:cubicBezTo>
                      <a:pt x="49" y="82"/>
                      <a:pt x="47" y="83"/>
                      <a:pt x="47" y="85"/>
                    </a:cubicBezTo>
                    <a:cubicBezTo>
                      <a:pt x="47" y="91"/>
                      <a:pt x="47" y="91"/>
                      <a:pt x="47" y="91"/>
                    </a:cubicBezTo>
                    <a:cubicBezTo>
                      <a:pt x="44" y="91"/>
                      <a:pt x="40" y="90"/>
                      <a:pt x="37" y="89"/>
                    </a:cubicBezTo>
                    <a:cubicBezTo>
                      <a:pt x="39" y="85"/>
                      <a:pt x="39" y="85"/>
                      <a:pt x="39" y="85"/>
                    </a:cubicBezTo>
                    <a:cubicBezTo>
                      <a:pt x="39" y="83"/>
                      <a:pt x="39" y="82"/>
                      <a:pt x="37" y="82"/>
                    </a:cubicBezTo>
                    <a:cubicBezTo>
                      <a:pt x="36" y="81"/>
                      <a:pt x="35" y="82"/>
                      <a:pt x="34" y="83"/>
                    </a:cubicBezTo>
                    <a:cubicBezTo>
                      <a:pt x="33" y="88"/>
                      <a:pt x="33" y="88"/>
                      <a:pt x="33" y="88"/>
                    </a:cubicBezTo>
                    <a:cubicBezTo>
                      <a:pt x="29" y="86"/>
                      <a:pt x="26" y="84"/>
                      <a:pt x="23" y="82"/>
                    </a:cubicBezTo>
                    <a:cubicBezTo>
                      <a:pt x="28" y="77"/>
                      <a:pt x="28" y="77"/>
                      <a:pt x="28" y="77"/>
                    </a:cubicBezTo>
                    <a:cubicBezTo>
                      <a:pt x="29" y="76"/>
                      <a:pt x="29" y="74"/>
                      <a:pt x="27" y="73"/>
                    </a:cubicBezTo>
                    <a:cubicBezTo>
                      <a:pt x="26" y="71"/>
                      <a:pt x="24" y="72"/>
                      <a:pt x="23" y="73"/>
                    </a:cubicBezTo>
                    <a:cubicBezTo>
                      <a:pt x="19" y="77"/>
                      <a:pt x="19" y="77"/>
                      <a:pt x="19" y="77"/>
                    </a:cubicBezTo>
                    <a:cubicBezTo>
                      <a:pt x="16" y="75"/>
                      <a:pt x="14" y="72"/>
                      <a:pt x="12" y="68"/>
                    </a:cubicBezTo>
                    <a:cubicBezTo>
                      <a:pt x="17" y="66"/>
                      <a:pt x="17" y="66"/>
                      <a:pt x="17" y="66"/>
                    </a:cubicBezTo>
                    <a:cubicBezTo>
                      <a:pt x="18" y="66"/>
                      <a:pt x="19" y="64"/>
                      <a:pt x="18" y="63"/>
                    </a:cubicBezTo>
                    <a:cubicBezTo>
                      <a:pt x="18" y="62"/>
                      <a:pt x="16" y="62"/>
                      <a:pt x="15" y="62"/>
                    </a:cubicBezTo>
                    <a:cubicBezTo>
                      <a:pt x="11" y="64"/>
                      <a:pt x="11" y="64"/>
                      <a:pt x="11" y="64"/>
                    </a:cubicBezTo>
                    <a:cubicBezTo>
                      <a:pt x="9" y="61"/>
                      <a:pt x="8" y="57"/>
                      <a:pt x="8" y="54"/>
                    </a:cubicBezTo>
                    <a:cubicBezTo>
                      <a:pt x="14" y="54"/>
                      <a:pt x="14" y="54"/>
                      <a:pt x="14" y="54"/>
                    </a:cubicBezTo>
                    <a:cubicBezTo>
                      <a:pt x="16" y="54"/>
                      <a:pt x="18" y="52"/>
                      <a:pt x="17" y="50"/>
                    </a:cubicBezTo>
                    <a:cubicBezTo>
                      <a:pt x="17" y="48"/>
                      <a:pt x="16" y="47"/>
                      <a:pt x="14" y="47"/>
                    </a:cubicBezTo>
                    <a:cubicBezTo>
                      <a:pt x="8" y="47"/>
                      <a:pt x="8" y="47"/>
                      <a:pt x="8" y="47"/>
                    </a:cubicBezTo>
                    <a:cubicBezTo>
                      <a:pt x="8" y="44"/>
                      <a:pt x="9" y="40"/>
                      <a:pt x="10" y="37"/>
                    </a:cubicBezTo>
                    <a:cubicBezTo>
                      <a:pt x="15" y="39"/>
                      <a:pt x="15" y="39"/>
                      <a:pt x="15" y="39"/>
                    </a:cubicBezTo>
                    <a:cubicBezTo>
                      <a:pt x="16" y="39"/>
                      <a:pt x="17" y="39"/>
                      <a:pt x="18" y="37"/>
                    </a:cubicBezTo>
                    <a:cubicBezTo>
                      <a:pt x="18" y="36"/>
                      <a:pt x="18" y="35"/>
                      <a:pt x="16" y="35"/>
                    </a:cubicBezTo>
                    <a:cubicBezTo>
                      <a:pt x="11" y="33"/>
                      <a:pt x="11" y="33"/>
                      <a:pt x="11" y="33"/>
                    </a:cubicBezTo>
                    <a:cubicBezTo>
                      <a:pt x="13" y="29"/>
                      <a:pt x="15" y="26"/>
                      <a:pt x="17" y="23"/>
                    </a:cubicBezTo>
                    <a:cubicBezTo>
                      <a:pt x="22" y="27"/>
                      <a:pt x="22" y="27"/>
                      <a:pt x="22" y="27"/>
                    </a:cubicBezTo>
                    <a:cubicBezTo>
                      <a:pt x="23" y="28"/>
                      <a:pt x="25" y="28"/>
                      <a:pt x="26" y="27"/>
                    </a:cubicBezTo>
                    <a:cubicBezTo>
                      <a:pt x="28" y="26"/>
                      <a:pt x="28" y="24"/>
                      <a:pt x="26" y="22"/>
                    </a:cubicBezTo>
                    <a:cubicBezTo>
                      <a:pt x="22" y="18"/>
                      <a:pt x="22" y="18"/>
                      <a:pt x="22" y="18"/>
                    </a:cubicBezTo>
                    <a:cubicBezTo>
                      <a:pt x="25" y="16"/>
                      <a:pt x="28" y="14"/>
                      <a:pt x="31" y="12"/>
                    </a:cubicBezTo>
                    <a:cubicBezTo>
                      <a:pt x="33" y="17"/>
                      <a:pt x="33" y="17"/>
                      <a:pt x="33" y="17"/>
                    </a:cubicBezTo>
                    <a:cubicBezTo>
                      <a:pt x="33" y="18"/>
                      <a:pt x="35" y="19"/>
                      <a:pt x="36" y="18"/>
                    </a:cubicBezTo>
                    <a:cubicBezTo>
                      <a:pt x="37" y="18"/>
                      <a:pt x="38" y="16"/>
                      <a:pt x="37" y="15"/>
                    </a:cubicBezTo>
                    <a:cubicBezTo>
                      <a:pt x="35" y="10"/>
                      <a:pt x="35" y="10"/>
                      <a:pt x="35" y="10"/>
                    </a:cubicBezTo>
                    <a:cubicBezTo>
                      <a:pt x="38" y="9"/>
                      <a:pt x="42" y="8"/>
                      <a:pt x="46" y="8"/>
                    </a:cubicBezTo>
                    <a:cubicBezTo>
                      <a:pt x="46" y="14"/>
                      <a:pt x="46" y="14"/>
                      <a:pt x="46" y="14"/>
                    </a:cubicBezTo>
                    <a:cubicBezTo>
                      <a:pt x="46" y="16"/>
                      <a:pt x="47" y="17"/>
                      <a:pt x="49" y="17"/>
                    </a:cubicBezTo>
                    <a:cubicBezTo>
                      <a:pt x="51" y="17"/>
                      <a:pt x="52" y="16"/>
                      <a:pt x="52" y="14"/>
                    </a:cubicBezTo>
                    <a:cubicBezTo>
                      <a:pt x="52" y="8"/>
                      <a:pt x="52" y="8"/>
                      <a:pt x="52" y="8"/>
                    </a:cubicBezTo>
                    <a:cubicBezTo>
                      <a:pt x="56" y="8"/>
                      <a:pt x="59" y="9"/>
                      <a:pt x="63" y="10"/>
                    </a:cubicBezTo>
                    <a:cubicBezTo>
                      <a:pt x="61" y="15"/>
                      <a:pt x="61" y="15"/>
                      <a:pt x="61" y="15"/>
                    </a:cubicBezTo>
                    <a:cubicBezTo>
                      <a:pt x="60" y="16"/>
                      <a:pt x="61" y="17"/>
                      <a:pt x="62" y="18"/>
                    </a:cubicBezTo>
                    <a:cubicBezTo>
                      <a:pt x="63" y="18"/>
                      <a:pt x="65" y="18"/>
                      <a:pt x="65" y="16"/>
                    </a:cubicBezTo>
                    <a:cubicBezTo>
                      <a:pt x="67" y="11"/>
                      <a:pt x="67" y="11"/>
                      <a:pt x="67" y="11"/>
                    </a:cubicBezTo>
                    <a:cubicBezTo>
                      <a:pt x="70" y="13"/>
                      <a:pt x="73" y="15"/>
                      <a:pt x="76" y="17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1" y="23"/>
                      <a:pt x="71" y="25"/>
                      <a:pt x="72" y="26"/>
                    </a:cubicBezTo>
                    <a:cubicBezTo>
                      <a:pt x="73" y="27"/>
                      <a:pt x="76" y="27"/>
                      <a:pt x="77" y="26"/>
                    </a:cubicBezTo>
                    <a:cubicBezTo>
                      <a:pt x="81" y="22"/>
                      <a:pt x="81" y="22"/>
                      <a:pt x="81" y="22"/>
                    </a:cubicBezTo>
                    <a:cubicBezTo>
                      <a:pt x="84" y="24"/>
                      <a:pt x="86" y="28"/>
                      <a:pt x="87" y="31"/>
                    </a:cubicBezTo>
                    <a:cubicBezTo>
                      <a:pt x="82" y="33"/>
                      <a:pt x="82" y="33"/>
                      <a:pt x="82" y="33"/>
                    </a:cubicBezTo>
                    <a:cubicBezTo>
                      <a:pt x="81" y="34"/>
                      <a:pt x="81" y="35"/>
                      <a:pt x="81" y="36"/>
                    </a:cubicBezTo>
                    <a:cubicBezTo>
                      <a:pt x="82" y="37"/>
                      <a:pt x="83" y="38"/>
                      <a:pt x="84" y="37"/>
                    </a:cubicBezTo>
                    <a:cubicBezTo>
                      <a:pt x="89" y="35"/>
                      <a:pt x="89" y="35"/>
                      <a:pt x="89" y="35"/>
                    </a:cubicBezTo>
                    <a:cubicBezTo>
                      <a:pt x="90" y="38"/>
                      <a:pt x="91" y="42"/>
                      <a:pt x="91" y="45"/>
                    </a:cubicBezTo>
                    <a:cubicBezTo>
                      <a:pt x="85" y="45"/>
                      <a:pt x="85" y="45"/>
                      <a:pt x="85" y="45"/>
                    </a:cubicBezTo>
                    <a:cubicBezTo>
                      <a:pt x="83" y="45"/>
                      <a:pt x="82" y="47"/>
                      <a:pt x="82" y="49"/>
                    </a:cubicBezTo>
                    <a:cubicBezTo>
                      <a:pt x="82" y="51"/>
                      <a:pt x="84" y="52"/>
                      <a:pt x="85" y="52"/>
                    </a:cubicBezTo>
                    <a:cubicBezTo>
                      <a:pt x="92" y="52"/>
                      <a:pt x="92" y="52"/>
                      <a:pt x="92" y="52"/>
                    </a:cubicBezTo>
                    <a:cubicBezTo>
                      <a:pt x="91" y="55"/>
                      <a:pt x="91" y="59"/>
                      <a:pt x="90" y="62"/>
                    </a:cubicBezTo>
                    <a:cubicBezTo>
                      <a:pt x="85" y="61"/>
                      <a:pt x="85" y="61"/>
                      <a:pt x="85" y="61"/>
                    </a:cubicBezTo>
                    <a:cubicBezTo>
                      <a:pt x="84" y="60"/>
                      <a:pt x="82" y="61"/>
                      <a:pt x="82" y="62"/>
                    </a:cubicBezTo>
                    <a:cubicBezTo>
                      <a:pt x="81" y="63"/>
                      <a:pt x="82" y="64"/>
                      <a:pt x="83" y="65"/>
                    </a:cubicBezTo>
                    <a:cubicBezTo>
                      <a:pt x="88" y="67"/>
                      <a:pt x="88" y="67"/>
                      <a:pt x="88" y="67"/>
                    </a:cubicBezTo>
                    <a:cubicBezTo>
                      <a:pt x="86" y="70"/>
                      <a:pt x="84" y="73"/>
                      <a:pt x="82" y="76"/>
                    </a:cubicBez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16" name="Freeform 26"/>
              <p:cNvSpPr/>
              <p:nvPr/>
            </p:nvSpPr>
            <p:spPr bwMode="auto">
              <a:xfrm>
                <a:off x="2639086" y="2907334"/>
                <a:ext cx="55880" cy="145626"/>
              </a:xfrm>
              <a:custGeom>
                <a:avLst/>
                <a:gdLst>
                  <a:gd name="T0" fmla="*/ 9 w 14"/>
                  <a:gd name="T1" fmla="*/ 22 h 36"/>
                  <a:gd name="T2" fmla="*/ 9 w 14"/>
                  <a:gd name="T3" fmla="*/ 3 h 36"/>
                  <a:gd name="T4" fmla="*/ 6 w 14"/>
                  <a:gd name="T5" fmla="*/ 0 h 36"/>
                  <a:gd name="T6" fmla="*/ 4 w 14"/>
                  <a:gd name="T7" fmla="*/ 3 h 36"/>
                  <a:gd name="T8" fmla="*/ 4 w 14"/>
                  <a:gd name="T9" fmla="*/ 22 h 36"/>
                  <a:gd name="T10" fmla="*/ 0 w 14"/>
                  <a:gd name="T11" fmla="*/ 29 h 36"/>
                  <a:gd name="T12" fmla="*/ 7 w 14"/>
                  <a:gd name="T13" fmla="*/ 36 h 36"/>
                  <a:gd name="T14" fmla="*/ 14 w 14"/>
                  <a:gd name="T15" fmla="*/ 29 h 36"/>
                  <a:gd name="T16" fmla="*/ 9 w 14"/>
                  <a:gd name="T17" fmla="*/ 22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" h="36">
                    <a:moveTo>
                      <a:pt x="9" y="22"/>
                    </a:moveTo>
                    <a:cubicBezTo>
                      <a:pt x="9" y="3"/>
                      <a:pt x="9" y="3"/>
                      <a:pt x="9" y="3"/>
                    </a:cubicBezTo>
                    <a:cubicBezTo>
                      <a:pt x="9" y="1"/>
                      <a:pt x="7" y="0"/>
                      <a:pt x="6" y="0"/>
                    </a:cubicBezTo>
                    <a:cubicBezTo>
                      <a:pt x="5" y="0"/>
                      <a:pt x="4" y="1"/>
                      <a:pt x="4" y="3"/>
                    </a:cubicBezTo>
                    <a:cubicBezTo>
                      <a:pt x="4" y="22"/>
                      <a:pt x="4" y="22"/>
                      <a:pt x="4" y="22"/>
                    </a:cubicBezTo>
                    <a:cubicBezTo>
                      <a:pt x="1" y="23"/>
                      <a:pt x="0" y="26"/>
                      <a:pt x="0" y="29"/>
                    </a:cubicBezTo>
                    <a:cubicBezTo>
                      <a:pt x="0" y="33"/>
                      <a:pt x="3" y="36"/>
                      <a:pt x="7" y="36"/>
                    </a:cubicBezTo>
                    <a:cubicBezTo>
                      <a:pt x="11" y="36"/>
                      <a:pt x="14" y="33"/>
                      <a:pt x="14" y="29"/>
                    </a:cubicBezTo>
                    <a:cubicBezTo>
                      <a:pt x="14" y="26"/>
                      <a:pt x="12" y="23"/>
                      <a:pt x="9" y="22"/>
                    </a:cubicBez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17" name="Freeform 27"/>
              <p:cNvSpPr/>
              <p:nvPr/>
            </p:nvSpPr>
            <p:spPr bwMode="auto">
              <a:xfrm>
                <a:off x="2650940" y="3059734"/>
                <a:ext cx="32173" cy="77893"/>
              </a:xfrm>
              <a:custGeom>
                <a:avLst/>
                <a:gdLst>
                  <a:gd name="T0" fmla="*/ 0 w 8"/>
                  <a:gd name="T1" fmla="*/ 0 h 19"/>
                  <a:gd name="T2" fmla="*/ 0 w 8"/>
                  <a:gd name="T3" fmla="*/ 15 h 19"/>
                  <a:gd name="T4" fmla="*/ 4 w 8"/>
                  <a:gd name="T5" fmla="*/ 19 h 19"/>
                  <a:gd name="T6" fmla="*/ 8 w 8"/>
                  <a:gd name="T7" fmla="*/ 15 h 19"/>
                  <a:gd name="T8" fmla="*/ 8 w 8"/>
                  <a:gd name="T9" fmla="*/ 0 h 19"/>
                  <a:gd name="T10" fmla="*/ 4 w 8"/>
                  <a:gd name="T11" fmla="*/ 1 h 19"/>
                  <a:gd name="T12" fmla="*/ 0 w 8"/>
                  <a:gd name="T13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19">
                    <a:moveTo>
                      <a:pt x="0" y="0"/>
                    </a:moveTo>
                    <a:cubicBezTo>
                      <a:pt x="0" y="15"/>
                      <a:pt x="0" y="15"/>
                      <a:pt x="0" y="15"/>
                    </a:cubicBezTo>
                    <a:cubicBezTo>
                      <a:pt x="0" y="17"/>
                      <a:pt x="2" y="19"/>
                      <a:pt x="4" y="19"/>
                    </a:cubicBezTo>
                    <a:cubicBezTo>
                      <a:pt x="7" y="19"/>
                      <a:pt x="8" y="17"/>
                      <a:pt x="8" y="15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7" y="1"/>
                      <a:pt x="5" y="1"/>
                      <a:pt x="4" y="1"/>
                    </a:cubicBezTo>
                    <a:cubicBezTo>
                      <a:pt x="3" y="1"/>
                      <a:pt x="1" y="1"/>
                      <a:pt x="0" y="0"/>
                    </a:cubicBez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18" name="Oval 28"/>
              <p:cNvSpPr>
                <a:spLocks noChangeArrowheads="1"/>
              </p:cNvSpPr>
              <p:nvPr/>
            </p:nvSpPr>
            <p:spPr bwMode="auto">
              <a:xfrm>
                <a:off x="1506251" y="2883628"/>
                <a:ext cx="125306" cy="120227"/>
              </a:xfrm>
              <a:prstGeom prst="ellipse">
                <a:avLst/>
              </a:pr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19" name="Freeform 29"/>
              <p:cNvSpPr/>
              <p:nvPr/>
            </p:nvSpPr>
            <p:spPr bwMode="auto">
              <a:xfrm>
                <a:off x="1430052" y="3003853"/>
                <a:ext cx="277705" cy="165946"/>
              </a:xfrm>
              <a:custGeom>
                <a:avLst/>
                <a:gdLst>
                  <a:gd name="T0" fmla="*/ 69 w 69"/>
                  <a:gd name="T1" fmla="*/ 18 h 41"/>
                  <a:gd name="T2" fmla="*/ 68 w 69"/>
                  <a:gd name="T3" fmla="*/ 18 h 41"/>
                  <a:gd name="T4" fmla="*/ 42 w 69"/>
                  <a:gd name="T5" fmla="*/ 3 h 41"/>
                  <a:gd name="T6" fmla="*/ 41 w 69"/>
                  <a:gd name="T7" fmla="*/ 3 h 41"/>
                  <a:gd name="T8" fmla="*/ 30 w 69"/>
                  <a:gd name="T9" fmla="*/ 3 h 41"/>
                  <a:gd name="T10" fmla="*/ 0 w 69"/>
                  <a:gd name="T11" fmla="*/ 20 h 41"/>
                  <a:gd name="T12" fmla="*/ 0 w 69"/>
                  <a:gd name="T13" fmla="*/ 41 h 41"/>
                  <a:gd name="T14" fmla="*/ 14 w 69"/>
                  <a:gd name="T15" fmla="*/ 41 h 41"/>
                  <a:gd name="T16" fmla="*/ 14 w 69"/>
                  <a:gd name="T17" fmla="*/ 30 h 41"/>
                  <a:gd name="T18" fmla="*/ 17 w 69"/>
                  <a:gd name="T19" fmla="*/ 30 h 41"/>
                  <a:gd name="T20" fmla="*/ 17 w 69"/>
                  <a:gd name="T21" fmla="*/ 41 h 41"/>
                  <a:gd name="T22" fmla="*/ 52 w 69"/>
                  <a:gd name="T23" fmla="*/ 41 h 41"/>
                  <a:gd name="T24" fmla="*/ 52 w 69"/>
                  <a:gd name="T25" fmla="*/ 30 h 41"/>
                  <a:gd name="T26" fmla="*/ 55 w 69"/>
                  <a:gd name="T27" fmla="*/ 30 h 41"/>
                  <a:gd name="T28" fmla="*/ 55 w 69"/>
                  <a:gd name="T29" fmla="*/ 41 h 41"/>
                  <a:gd name="T30" fmla="*/ 69 w 69"/>
                  <a:gd name="T31" fmla="*/ 41 h 41"/>
                  <a:gd name="T32" fmla="*/ 69 w 69"/>
                  <a:gd name="T33" fmla="*/ 19 h 41"/>
                  <a:gd name="T34" fmla="*/ 69 w 69"/>
                  <a:gd name="T35" fmla="*/ 19 h 41"/>
                  <a:gd name="T36" fmla="*/ 69 w 69"/>
                  <a:gd name="T37" fmla="*/ 18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69" h="41">
                    <a:moveTo>
                      <a:pt x="69" y="18"/>
                    </a:moveTo>
                    <a:cubicBezTo>
                      <a:pt x="68" y="18"/>
                      <a:pt x="68" y="18"/>
                      <a:pt x="68" y="18"/>
                    </a:cubicBezTo>
                    <a:cubicBezTo>
                      <a:pt x="67" y="6"/>
                      <a:pt x="50" y="3"/>
                      <a:pt x="42" y="3"/>
                    </a:cubicBezTo>
                    <a:cubicBezTo>
                      <a:pt x="42" y="3"/>
                      <a:pt x="41" y="3"/>
                      <a:pt x="41" y="3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3"/>
                      <a:pt x="0" y="0"/>
                      <a:pt x="0" y="20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14" y="41"/>
                      <a:pt x="14" y="41"/>
                      <a:pt x="14" y="41"/>
                    </a:cubicBezTo>
                    <a:cubicBezTo>
                      <a:pt x="14" y="30"/>
                      <a:pt x="14" y="30"/>
                      <a:pt x="14" y="30"/>
                    </a:cubicBezTo>
                    <a:cubicBezTo>
                      <a:pt x="17" y="30"/>
                      <a:pt x="17" y="30"/>
                      <a:pt x="17" y="30"/>
                    </a:cubicBezTo>
                    <a:cubicBezTo>
                      <a:pt x="17" y="41"/>
                      <a:pt x="17" y="41"/>
                      <a:pt x="17" y="41"/>
                    </a:cubicBezTo>
                    <a:cubicBezTo>
                      <a:pt x="52" y="41"/>
                      <a:pt x="52" y="41"/>
                      <a:pt x="52" y="41"/>
                    </a:cubicBezTo>
                    <a:cubicBezTo>
                      <a:pt x="52" y="30"/>
                      <a:pt x="52" y="30"/>
                      <a:pt x="52" y="30"/>
                    </a:cubicBezTo>
                    <a:cubicBezTo>
                      <a:pt x="55" y="30"/>
                      <a:pt x="55" y="30"/>
                      <a:pt x="55" y="30"/>
                    </a:cubicBezTo>
                    <a:cubicBezTo>
                      <a:pt x="55" y="41"/>
                      <a:pt x="55" y="41"/>
                      <a:pt x="55" y="41"/>
                    </a:cubicBezTo>
                    <a:cubicBezTo>
                      <a:pt x="69" y="41"/>
                      <a:pt x="69" y="41"/>
                      <a:pt x="69" y="41"/>
                    </a:cubicBezTo>
                    <a:cubicBezTo>
                      <a:pt x="69" y="19"/>
                      <a:pt x="69" y="19"/>
                      <a:pt x="69" y="19"/>
                    </a:cubicBezTo>
                    <a:cubicBezTo>
                      <a:pt x="69" y="19"/>
                      <a:pt x="69" y="19"/>
                      <a:pt x="69" y="19"/>
                    </a:cubicBezTo>
                    <a:lnTo>
                      <a:pt x="69" y="18"/>
                    </a:ln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20" name="Freeform 30"/>
              <p:cNvSpPr/>
              <p:nvPr/>
            </p:nvSpPr>
            <p:spPr bwMode="auto">
              <a:xfrm>
                <a:off x="1658651" y="2631322"/>
                <a:ext cx="667170" cy="665476"/>
              </a:xfrm>
              <a:custGeom>
                <a:avLst/>
                <a:gdLst>
                  <a:gd name="T0" fmla="*/ 162 w 166"/>
                  <a:gd name="T1" fmla="*/ 166 h 166"/>
                  <a:gd name="T2" fmla="*/ 166 w 166"/>
                  <a:gd name="T3" fmla="*/ 162 h 166"/>
                  <a:gd name="T4" fmla="*/ 166 w 166"/>
                  <a:gd name="T5" fmla="*/ 0 h 166"/>
                  <a:gd name="T6" fmla="*/ 0 w 166"/>
                  <a:gd name="T7" fmla="*/ 166 h 166"/>
                  <a:gd name="T8" fmla="*/ 162 w 166"/>
                  <a:gd name="T9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6" h="166">
                    <a:moveTo>
                      <a:pt x="162" y="166"/>
                    </a:moveTo>
                    <a:cubicBezTo>
                      <a:pt x="164" y="166"/>
                      <a:pt x="166" y="164"/>
                      <a:pt x="166" y="162"/>
                    </a:cubicBezTo>
                    <a:cubicBezTo>
                      <a:pt x="166" y="0"/>
                      <a:pt x="166" y="0"/>
                      <a:pt x="166" y="0"/>
                    </a:cubicBezTo>
                    <a:cubicBezTo>
                      <a:pt x="0" y="166"/>
                      <a:pt x="0" y="166"/>
                      <a:pt x="0" y="166"/>
                    </a:cubicBezTo>
                    <a:lnTo>
                      <a:pt x="162" y="166"/>
                    </a:lnTo>
                    <a:close/>
                  </a:path>
                </a:pathLst>
              </a:custGeom>
              <a:solidFill>
                <a:srgbClr val="FAE25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21" name="Freeform 31"/>
              <p:cNvSpPr/>
              <p:nvPr/>
            </p:nvSpPr>
            <p:spPr bwMode="auto">
              <a:xfrm>
                <a:off x="2021022" y="3720131"/>
                <a:ext cx="304799" cy="304799"/>
              </a:xfrm>
              <a:custGeom>
                <a:avLst/>
                <a:gdLst>
                  <a:gd name="T0" fmla="*/ 76 w 76"/>
                  <a:gd name="T1" fmla="*/ 0 h 76"/>
                  <a:gd name="T2" fmla="*/ 76 w 76"/>
                  <a:gd name="T3" fmla="*/ 0 h 76"/>
                  <a:gd name="T4" fmla="*/ 0 w 76"/>
                  <a:gd name="T5" fmla="*/ 76 h 76"/>
                  <a:gd name="T6" fmla="*/ 72 w 76"/>
                  <a:gd name="T7" fmla="*/ 76 h 76"/>
                  <a:gd name="T8" fmla="*/ 76 w 76"/>
                  <a:gd name="T9" fmla="*/ 72 h 76"/>
                  <a:gd name="T10" fmla="*/ 76 w 76"/>
                  <a:gd name="T11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6" h="76">
                    <a:moveTo>
                      <a:pt x="76" y="0"/>
                    </a:moveTo>
                    <a:cubicBezTo>
                      <a:pt x="76" y="0"/>
                      <a:pt x="76" y="0"/>
                      <a:pt x="76" y="0"/>
                    </a:cubicBezTo>
                    <a:cubicBezTo>
                      <a:pt x="0" y="76"/>
                      <a:pt x="0" y="76"/>
                      <a:pt x="0" y="76"/>
                    </a:cubicBezTo>
                    <a:cubicBezTo>
                      <a:pt x="72" y="76"/>
                      <a:pt x="72" y="76"/>
                      <a:pt x="72" y="76"/>
                    </a:cubicBezTo>
                    <a:cubicBezTo>
                      <a:pt x="74" y="76"/>
                      <a:pt x="76" y="75"/>
                      <a:pt x="76" y="72"/>
                    </a:cubicBezTo>
                    <a:cubicBezTo>
                      <a:pt x="76" y="0"/>
                      <a:pt x="76" y="0"/>
                      <a:pt x="76" y="0"/>
                    </a:cubicBezTo>
                  </a:path>
                </a:pathLst>
              </a:custGeom>
              <a:solidFill>
                <a:srgbClr val="54AEB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22" name="Freeform 32"/>
              <p:cNvSpPr>
                <a:spLocks noEditPoints="1"/>
              </p:cNvSpPr>
              <p:nvPr/>
            </p:nvSpPr>
            <p:spPr bwMode="auto">
              <a:xfrm>
                <a:off x="884801" y="3117306"/>
                <a:ext cx="304799" cy="301412"/>
              </a:xfrm>
              <a:custGeom>
                <a:avLst/>
                <a:gdLst>
                  <a:gd name="T0" fmla="*/ 71 w 76"/>
                  <a:gd name="T1" fmla="*/ 35 h 75"/>
                  <a:gd name="T2" fmla="*/ 74 w 76"/>
                  <a:gd name="T3" fmla="*/ 26 h 75"/>
                  <a:gd name="T4" fmla="*/ 72 w 76"/>
                  <a:gd name="T5" fmla="*/ 21 h 75"/>
                  <a:gd name="T6" fmla="*/ 63 w 76"/>
                  <a:gd name="T7" fmla="*/ 16 h 75"/>
                  <a:gd name="T8" fmla="*/ 60 w 76"/>
                  <a:gd name="T9" fmla="*/ 13 h 75"/>
                  <a:gd name="T10" fmla="*/ 56 w 76"/>
                  <a:gd name="T11" fmla="*/ 4 h 75"/>
                  <a:gd name="T12" fmla="*/ 50 w 76"/>
                  <a:gd name="T13" fmla="*/ 2 h 75"/>
                  <a:gd name="T14" fmla="*/ 40 w 76"/>
                  <a:gd name="T15" fmla="*/ 5 h 75"/>
                  <a:gd name="T16" fmla="*/ 36 w 76"/>
                  <a:gd name="T17" fmla="*/ 5 h 75"/>
                  <a:gd name="T18" fmla="*/ 27 w 76"/>
                  <a:gd name="T19" fmla="*/ 1 h 75"/>
                  <a:gd name="T20" fmla="*/ 21 w 76"/>
                  <a:gd name="T21" fmla="*/ 4 h 75"/>
                  <a:gd name="T22" fmla="*/ 16 w 76"/>
                  <a:gd name="T23" fmla="*/ 13 h 75"/>
                  <a:gd name="T24" fmla="*/ 14 w 76"/>
                  <a:gd name="T25" fmla="*/ 16 h 75"/>
                  <a:gd name="T26" fmla="*/ 5 w 76"/>
                  <a:gd name="T27" fmla="*/ 20 h 75"/>
                  <a:gd name="T28" fmla="*/ 2 w 76"/>
                  <a:gd name="T29" fmla="*/ 25 h 75"/>
                  <a:gd name="T30" fmla="*/ 5 w 76"/>
                  <a:gd name="T31" fmla="*/ 35 h 75"/>
                  <a:gd name="T32" fmla="*/ 5 w 76"/>
                  <a:gd name="T33" fmla="*/ 39 h 75"/>
                  <a:gd name="T34" fmla="*/ 2 w 76"/>
                  <a:gd name="T35" fmla="*/ 48 h 75"/>
                  <a:gd name="T36" fmla="*/ 4 w 76"/>
                  <a:gd name="T37" fmla="*/ 54 h 75"/>
                  <a:gd name="T38" fmla="*/ 14 w 76"/>
                  <a:gd name="T39" fmla="*/ 59 h 75"/>
                  <a:gd name="T40" fmla="*/ 16 w 76"/>
                  <a:gd name="T41" fmla="*/ 62 h 75"/>
                  <a:gd name="T42" fmla="*/ 20 w 76"/>
                  <a:gd name="T43" fmla="*/ 71 h 75"/>
                  <a:gd name="T44" fmla="*/ 26 w 76"/>
                  <a:gd name="T45" fmla="*/ 73 h 75"/>
                  <a:gd name="T46" fmla="*/ 36 w 76"/>
                  <a:gd name="T47" fmla="*/ 70 h 75"/>
                  <a:gd name="T48" fmla="*/ 40 w 76"/>
                  <a:gd name="T49" fmla="*/ 70 h 75"/>
                  <a:gd name="T50" fmla="*/ 49 w 76"/>
                  <a:gd name="T51" fmla="*/ 73 h 75"/>
                  <a:gd name="T52" fmla="*/ 55 w 76"/>
                  <a:gd name="T53" fmla="*/ 71 h 75"/>
                  <a:gd name="T54" fmla="*/ 60 w 76"/>
                  <a:gd name="T55" fmla="*/ 62 h 75"/>
                  <a:gd name="T56" fmla="*/ 63 w 76"/>
                  <a:gd name="T57" fmla="*/ 59 h 75"/>
                  <a:gd name="T58" fmla="*/ 71 w 76"/>
                  <a:gd name="T59" fmla="*/ 55 h 75"/>
                  <a:gd name="T60" fmla="*/ 74 w 76"/>
                  <a:gd name="T61" fmla="*/ 49 h 75"/>
                  <a:gd name="T62" fmla="*/ 71 w 76"/>
                  <a:gd name="T63" fmla="*/ 39 h 75"/>
                  <a:gd name="T64" fmla="*/ 55 w 76"/>
                  <a:gd name="T65" fmla="*/ 18 h 75"/>
                  <a:gd name="T66" fmla="*/ 33 w 76"/>
                  <a:gd name="T67" fmla="*/ 28 h 75"/>
                  <a:gd name="T68" fmla="*/ 43 w 76"/>
                  <a:gd name="T69" fmla="*/ 37 h 75"/>
                  <a:gd name="T70" fmla="*/ 38 w 76"/>
                  <a:gd name="T71" fmla="*/ 32 h 75"/>
                  <a:gd name="T72" fmla="*/ 12 w 76"/>
                  <a:gd name="T73" fmla="*/ 37 h 75"/>
                  <a:gd name="T74" fmla="*/ 27 w 76"/>
                  <a:gd name="T75" fmla="*/ 37 h 75"/>
                  <a:gd name="T76" fmla="*/ 38 w 76"/>
                  <a:gd name="T77" fmla="*/ 63 h 75"/>
                  <a:gd name="T78" fmla="*/ 38 w 76"/>
                  <a:gd name="T79" fmla="*/ 48 h 75"/>
                  <a:gd name="T80" fmla="*/ 38 w 76"/>
                  <a:gd name="T81" fmla="*/ 63 h 75"/>
                  <a:gd name="T82" fmla="*/ 49 w 76"/>
                  <a:gd name="T83" fmla="*/ 37 h 75"/>
                  <a:gd name="T84" fmla="*/ 64 w 76"/>
                  <a:gd name="T85" fmla="*/ 37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76" h="75">
                    <a:moveTo>
                      <a:pt x="76" y="39"/>
                    </a:moveTo>
                    <a:cubicBezTo>
                      <a:pt x="76" y="36"/>
                      <a:pt x="76" y="36"/>
                      <a:pt x="76" y="36"/>
                    </a:cubicBezTo>
                    <a:cubicBezTo>
                      <a:pt x="71" y="35"/>
                      <a:pt x="71" y="35"/>
                      <a:pt x="71" y="35"/>
                    </a:cubicBezTo>
                    <a:cubicBezTo>
                      <a:pt x="71" y="34"/>
                      <a:pt x="71" y="33"/>
                      <a:pt x="70" y="31"/>
                    </a:cubicBezTo>
                    <a:cubicBezTo>
                      <a:pt x="75" y="30"/>
                      <a:pt x="75" y="30"/>
                      <a:pt x="75" y="30"/>
                    </a:cubicBezTo>
                    <a:cubicBezTo>
                      <a:pt x="74" y="26"/>
                      <a:pt x="74" y="26"/>
                      <a:pt x="74" y="26"/>
                    </a:cubicBezTo>
                    <a:cubicBezTo>
                      <a:pt x="69" y="27"/>
                      <a:pt x="69" y="27"/>
                      <a:pt x="69" y="27"/>
                    </a:cubicBezTo>
                    <a:cubicBezTo>
                      <a:pt x="69" y="26"/>
                      <a:pt x="68" y="25"/>
                      <a:pt x="68" y="23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0" y="17"/>
                      <a:pt x="70" y="17"/>
                      <a:pt x="70" y="17"/>
                    </a:cubicBezTo>
                    <a:cubicBezTo>
                      <a:pt x="66" y="20"/>
                      <a:pt x="66" y="20"/>
                      <a:pt x="66" y="20"/>
                    </a:cubicBezTo>
                    <a:cubicBezTo>
                      <a:pt x="65" y="18"/>
                      <a:pt x="64" y="17"/>
                      <a:pt x="63" y="16"/>
                    </a:cubicBezTo>
                    <a:cubicBezTo>
                      <a:pt x="66" y="12"/>
                      <a:pt x="66" y="12"/>
                      <a:pt x="66" y="12"/>
                    </a:cubicBezTo>
                    <a:cubicBezTo>
                      <a:pt x="64" y="9"/>
                      <a:pt x="64" y="9"/>
                      <a:pt x="64" y="9"/>
                    </a:cubicBezTo>
                    <a:cubicBezTo>
                      <a:pt x="60" y="13"/>
                      <a:pt x="60" y="13"/>
                      <a:pt x="60" y="13"/>
                    </a:cubicBezTo>
                    <a:cubicBezTo>
                      <a:pt x="59" y="12"/>
                      <a:pt x="58" y="11"/>
                      <a:pt x="57" y="10"/>
                    </a:cubicBezTo>
                    <a:cubicBezTo>
                      <a:pt x="59" y="6"/>
                      <a:pt x="59" y="6"/>
                      <a:pt x="59" y="6"/>
                    </a:cubicBezTo>
                    <a:cubicBezTo>
                      <a:pt x="56" y="4"/>
                      <a:pt x="56" y="4"/>
                      <a:pt x="56" y="4"/>
                    </a:cubicBezTo>
                    <a:cubicBezTo>
                      <a:pt x="53" y="8"/>
                      <a:pt x="53" y="8"/>
                      <a:pt x="53" y="8"/>
                    </a:cubicBezTo>
                    <a:cubicBezTo>
                      <a:pt x="52" y="7"/>
                      <a:pt x="51" y="7"/>
                      <a:pt x="49" y="6"/>
                    </a:cubicBezTo>
                    <a:cubicBezTo>
                      <a:pt x="50" y="2"/>
                      <a:pt x="50" y="2"/>
                      <a:pt x="50" y="2"/>
                    </a:cubicBezTo>
                    <a:cubicBezTo>
                      <a:pt x="47" y="1"/>
                      <a:pt x="47" y="1"/>
                      <a:pt x="47" y="1"/>
                    </a:cubicBezTo>
                    <a:cubicBezTo>
                      <a:pt x="45" y="5"/>
                      <a:pt x="45" y="5"/>
                      <a:pt x="45" y="5"/>
                    </a:cubicBezTo>
                    <a:cubicBezTo>
                      <a:pt x="44" y="5"/>
                      <a:pt x="42" y="5"/>
                      <a:pt x="40" y="5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36" y="5"/>
                      <a:pt x="36" y="5"/>
                      <a:pt x="36" y="5"/>
                    </a:cubicBezTo>
                    <a:cubicBezTo>
                      <a:pt x="35" y="5"/>
                      <a:pt x="33" y="5"/>
                      <a:pt x="32" y="5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27" y="1"/>
                      <a:pt x="27" y="1"/>
                      <a:pt x="27" y="1"/>
                    </a:cubicBezTo>
                    <a:cubicBezTo>
                      <a:pt x="28" y="6"/>
                      <a:pt x="28" y="6"/>
                      <a:pt x="28" y="6"/>
                    </a:cubicBezTo>
                    <a:cubicBezTo>
                      <a:pt x="27" y="6"/>
                      <a:pt x="25" y="7"/>
                      <a:pt x="24" y="8"/>
                    </a:cubicBezTo>
                    <a:cubicBezTo>
                      <a:pt x="21" y="4"/>
                      <a:pt x="21" y="4"/>
                      <a:pt x="21" y="4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20" y="10"/>
                      <a:pt x="20" y="10"/>
                      <a:pt x="20" y="10"/>
                    </a:cubicBezTo>
                    <a:cubicBezTo>
                      <a:pt x="19" y="11"/>
                      <a:pt x="18" y="12"/>
                      <a:pt x="16" y="13"/>
                    </a:cubicBezTo>
                    <a:cubicBezTo>
                      <a:pt x="13" y="9"/>
                      <a:pt x="13" y="9"/>
                      <a:pt x="13" y="9"/>
                    </a:cubicBezTo>
                    <a:cubicBezTo>
                      <a:pt x="10" y="12"/>
                      <a:pt x="10" y="12"/>
                      <a:pt x="10" y="12"/>
                    </a:cubicBezTo>
                    <a:cubicBezTo>
                      <a:pt x="14" y="16"/>
                      <a:pt x="14" y="16"/>
                      <a:pt x="14" y="16"/>
                    </a:cubicBezTo>
                    <a:cubicBezTo>
                      <a:pt x="13" y="17"/>
                      <a:pt x="12" y="18"/>
                      <a:pt x="11" y="19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5" y="20"/>
                      <a:pt x="5" y="20"/>
                      <a:pt x="5" y="20"/>
                    </a:cubicBezTo>
                    <a:cubicBezTo>
                      <a:pt x="9" y="22"/>
                      <a:pt x="9" y="22"/>
                      <a:pt x="9" y="22"/>
                    </a:cubicBezTo>
                    <a:cubicBezTo>
                      <a:pt x="8" y="24"/>
                      <a:pt x="8" y="25"/>
                      <a:pt x="7" y="26"/>
                    </a:cubicBezTo>
                    <a:cubicBezTo>
                      <a:pt x="2" y="25"/>
                      <a:pt x="2" y="25"/>
                      <a:pt x="2" y="25"/>
                    </a:cubicBezTo>
                    <a:cubicBezTo>
                      <a:pt x="1" y="29"/>
                      <a:pt x="1" y="29"/>
                      <a:pt x="1" y="29"/>
                    </a:cubicBezTo>
                    <a:cubicBezTo>
                      <a:pt x="6" y="30"/>
                      <a:pt x="6" y="30"/>
                      <a:pt x="6" y="30"/>
                    </a:cubicBezTo>
                    <a:cubicBezTo>
                      <a:pt x="6" y="32"/>
                      <a:pt x="5" y="34"/>
                      <a:pt x="5" y="35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41"/>
                      <a:pt x="6" y="42"/>
                      <a:pt x="6" y="43"/>
                    </a:cubicBezTo>
                    <a:cubicBezTo>
                      <a:pt x="1" y="45"/>
                      <a:pt x="1" y="45"/>
                      <a:pt x="1" y="45"/>
                    </a:cubicBezTo>
                    <a:cubicBezTo>
                      <a:pt x="2" y="48"/>
                      <a:pt x="2" y="48"/>
                      <a:pt x="2" y="48"/>
                    </a:cubicBezTo>
                    <a:cubicBezTo>
                      <a:pt x="7" y="47"/>
                      <a:pt x="7" y="47"/>
                      <a:pt x="7" y="47"/>
                    </a:cubicBezTo>
                    <a:cubicBezTo>
                      <a:pt x="7" y="49"/>
                      <a:pt x="8" y="50"/>
                      <a:pt x="9" y="51"/>
                    </a:cubicBezTo>
                    <a:cubicBezTo>
                      <a:pt x="4" y="54"/>
                      <a:pt x="4" y="54"/>
                      <a:pt x="4" y="54"/>
                    </a:cubicBezTo>
                    <a:cubicBezTo>
                      <a:pt x="6" y="57"/>
                      <a:pt x="6" y="57"/>
                      <a:pt x="6" y="57"/>
                    </a:cubicBezTo>
                    <a:cubicBezTo>
                      <a:pt x="11" y="55"/>
                      <a:pt x="11" y="55"/>
                      <a:pt x="11" y="55"/>
                    </a:cubicBezTo>
                    <a:cubicBezTo>
                      <a:pt x="11" y="56"/>
                      <a:pt x="12" y="58"/>
                      <a:pt x="14" y="59"/>
                    </a:cubicBezTo>
                    <a:cubicBezTo>
                      <a:pt x="10" y="63"/>
                      <a:pt x="10" y="63"/>
                      <a:pt x="10" y="63"/>
                    </a:cubicBezTo>
                    <a:cubicBezTo>
                      <a:pt x="13" y="65"/>
                      <a:pt x="13" y="65"/>
                      <a:pt x="13" y="65"/>
                    </a:cubicBezTo>
                    <a:cubicBezTo>
                      <a:pt x="16" y="62"/>
                      <a:pt x="16" y="62"/>
                      <a:pt x="16" y="62"/>
                    </a:cubicBezTo>
                    <a:cubicBezTo>
                      <a:pt x="17" y="63"/>
                      <a:pt x="18" y="64"/>
                      <a:pt x="20" y="64"/>
                    </a:cubicBezTo>
                    <a:cubicBezTo>
                      <a:pt x="17" y="69"/>
                      <a:pt x="17" y="69"/>
                      <a:pt x="17" y="69"/>
                    </a:cubicBezTo>
                    <a:cubicBezTo>
                      <a:pt x="20" y="71"/>
                      <a:pt x="20" y="71"/>
                      <a:pt x="20" y="71"/>
                    </a:cubicBezTo>
                    <a:cubicBezTo>
                      <a:pt x="23" y="67"/>
                      <a:pt x="23" y="67"/>
                      <a:pt x="23" y="67"/>
                    </a:cubicBezTo>
                    <a:cubicBezTo>
                      <a:pt x="24" y="67"/>
                      <a:pt x="26" y="68"/>
                      <a:pt x="27" y="68"/>
                    </a:cubicBezTo>
                    <a:cubicBezTo>
                      <a:pt x="26" y="73"/>
                      <a:pt x="26" y="73"/>
                      <a:pt x="26" y="73"/>
                    </a:cubicBezTo>
                    <a:cubicBezTo>
                      <a:pt x="30" y="74"/>
                      <a:pt x="30" y="74"/>
                      <a:pt x="30" y="74"/>
                    </a:cubicBezTo>
                    <a:cubicBezTo>
                      <a:pt x="31" y="69"/>
                      <a:pt x="31" y="69"/>
                      <a:pt x="31" y="69"/>
                    </a:cubicBezTo>
                    <a:cubicBezTo>
                      <a:pt x="33" y="70"/>
                      <a:pt x="34" y="70"/>
                      <a:pt x="36" y="70"/>
                    </a:cubicBezTo>
                    <a:cubicBezTo>
                      <a:pt x="36" y="75"/>
                      <a:pt x="36" y="75"/>
                      <a:pt x="36" y="75"/>
                    </a:cubicBezTo>
                    <a:cubicBezTo>
                      <a:pt x="40" y="75"/>
                      <a:pt x="40" y="75"/>
                      <a:pt x="40" y="75"/>
                    </a:cubicBezTo>
                    <a:cubicBezTo>
                      <a:pt x="40" y="70"/>
                      <a:pt x="40" y="70"/>
                      <a:pt x="40" y="70"/>
                    </a:cubicBezTo>
                    <a:cubicBezTo>
                      <a:pt x="42" y="70"/>
                      <a:pt x="43" y="70"/>
                      <a:pt x="44" y="70"/>
                    </a:cubicBezTo>
                    <a:cubicBezTo>
                      <a:pt x="46" y="74"/>
                      <a:pt x="46" y="74"/>
                      <a:pt x="46" y="74"/>
                    </a:cubicBezTo>
                    <a:cubicBezTo>
                      <a:pt x="49" y="73"/>
                      <a:pt x="49" y="73"/>
                      <a:pt x="49" y="73"/>
                    </a:cubicBezTo>
                    <a:cubicBezTo>
                      <a:pt x="48" y="69"/>
                      <a:pt x="48" y="69"/>
                      <a:pt x="48" y="69"/>
                    </a:cubicBezTo>
                    <a:cubicBezTo>
                      <a:pt x="50" y="68"/>
                      <a:pt x="51" y="68"/>
                      <a:pt x="52" y="67"/>
                    </a:cubicBezTo>
                    <a:cubicBezTo>
                      <a:pt x="55" y="71"/>
                      <a:pt x="55" y="71"/>
                      <a:pt x="55" y="71"/>
                    </a:cubicBezTo>
                    <a:cubicBezTo>
                      <a:pt x="58" y="69"/>
                      <a:pt x="58" y="69"/>
                      <a:pt x="58" y="69"/>
                    </a:cubicBezTo>
                    <a:cubicBezTo>
                      <a:pt x="56" y="65"/>
                      <a:pt x="56" y="65"/>
                      <a:pt x="56" y="65"/>
                    </a:cubicBezTo>
                    <a:cubicBezTo>
                      <a:pt x="57" y="64"/>
                      <a:pt x="59" y="63"/>
                      <a:pt x="60" y="62"/>
                    </a:cubicBezTo>
                    <a:cubicBezTo>
                      <a:pt x="64" y="65"/>
                      <a:pt x="64" y="65"/>
                      <a:pt x="64" y="65"/>
                    </a:cubicBezTo>
                    <a:cubicBezTo>
                      <a:pt x="66" y="63"/>
                      <a:pt x="66" y="63"/>
                      <a:pt x="66" y="63"/>
                    </a:cubicBezTo>
                    <a:cubicBezTo>
                      <a:pt x="63" y="59"/>
                      <a:pt x="63" y="59"/>
                      <a:pt x="63" y="59"/>
                    </a:cubicBezTo>
                    <a:cubicBezTo>
                      <a:pt x="64" y="58"/>
                      <a:pt x="64" y="57"/>
                      <a:pt x="65" y="56"/>
                    </a:cubicBezTo>
                    <a:cubicBezTo>
                      <a:pt x="70" y="58"/>
                      <a:pt x="70" y="58"/>
                      <a:pt x="70" y="58"/>
                    </a:cubicBezTo>
                    <a:cubicBezTo>
                      <a:pt x="71" y="55"/>
                      <a:pt x="71" y="55"/>
                      <a:pt x="71" y="55"/>
                    </a:cubicBezTo>
                    <a:cubicBezTo>
                      <a:pt x="67" y="52"/>
                      <a:pt x="67" y="52"/>
                      <a:pt x="67" y="52"/>
                    </a:cubicBezTo>
                    <a:cubicBezTo>
                      <a:pt x="68" y="51"/>
                      <a:pt x="69" y="50"/>
                      <a:pt x="69" y="48"/>
                    </a:cubicBezTo>
                    <a:cubicBezTo>
                      <a:pt x="74" y="49"/>
                      <a:pt x="74" y="49"/>
                      <a:pt x="74" y="49"/>
                    </a:cubicBezTo>
                    <a:cubicBezTo>
                      <a:pt x="75" y="46"/>
                      <a:pt x="75" y="46"/>
                      <a:pt x="75" y="46"/>
                    </a:cubicBezTo>
                    <a:cubicBezTo>
                      <a:pt x="70" y="44"/>
                      <a:pt x="70" y="44"/>
                      <a:pt x="70" y="44"/>
                    </a:cubicBezTo>
                    <a:cubicBezTo>
                      <a:pt x="71" y="43"/>
                      <a:pt x="71" y="41"/>
                      <a:pt x="71" y="39"/>
                    </a:cubicBezTo>
                    <a:lnTo>
                      <a:pt x="76" y="39"/>
                    </a:lnTo>
                    <a:close/>
                    <a:moveTo>
                      <a:pt x="38" y="11"/>
                    </a:moveTo>
                    <a:cubicBezTo>
                      <a:pt x="45" y="11"/>
                      <a:pt x="51" y="14"/>
                      <a:pt x="55" y="18"/>
                    </a:cubicBezTo>
                    <a:cubicBezTo>
                      <a:pt x="44" y="29"/>
                      <a:pt x="44" y="29"/>
                      <a:pt x="44" y="29"/>
                    </a:cubicBezTo>
                    <a:cubicBezTo>
                      <a:pt x="43" y="27"/>
                      <a:pt x="40" y="27"/>
                      <a:pt x="38" y="27"/>
                    </a:cubicBezTo>
                    <a:cubicBezTo>
                      <a:pt x="36" y="27"/>
                      <a:pt x="34" y="27"/>
                      <a:pt x="33" y="28"/>
                    </a:cubicBezTo>
                    <a:cubicBezTo>
                      <a:pt x="22" y="17"/>
                      <a:pt x="22" y="17"/>
                      <a:pt x="22" y="17"/>
                    </a:cubicBezTo>
                    <a:cubicBezTo>
                      <a:pt x="26" y="13"/>
                      <a:pt x="32" y="11"/>
                      <a:pt x="38" y="11"/>
                    </a:cubicBezTo>
                    <a:close/>
                    <a:moveTo>
                      <a:pt x="43" y="37"/>
                    </a:moveTo>
                    <a:cubicBezTo>
                      <a:pt x="43" y="40"/>
                      <a:pt x="41" y="42"/>
                      <a:pt x="38" y="42"/>
                    </a:cubicBezTo>
                    <a:cubicBezTo>
                      <a:pt x="35" y="42"/>
                      <a:pt x="33" y="40"/>
                      <a:pt x="33" y="37"/>
                    </a:cubicBezTo>
                    <a:cubicBezTo>
                      <a:pt x="33" y="35"/>
                      <a:pt x="35" y="32"/>
                      <a:pt x="38" y="32"/>
                    </a:cubicBezTo>
                    <a:cubicBezTo>
                      <a:pt x="41" y="32"/>
                      <a:pt x="43" y="35"/>
                      <a:pt x="43" y="37"/>
                    </a:cubicBezTo>
                    <a:close/>
                    <a:moveTo>
                      <a:pt x="19" y="54"/>
                    </a:moveTo>
                    <a:cubicBezTo>
                      <a:pt x="15" y="50"/>
                      <a:pt x="12" y="44"/>
                      <a:pt x="12" y="37"/>
                    </a:cubicBezTo>
                    <a:cubicBezTo>
                      <a:pt x="12" y="31"/>
                      <a:pt x="15" y="24"/>
                      <a:pt x="19" y="20"/>
                    </a:cubicBezTo>
                    <a:cubicBezTo>
                      <a:pt x="30" y="31"/>
                      <a:pt x="30" y="31"/>
                      <a:pt x="30" y="31"/>
                    </a:cubicBezTo>
                    <a:cubicBezTo>
                      <a:pt x="28" y="32"/>
                      <a:pt x="27" y="35"/>
                      <a:pt x="27" y="37"/>
                    </a:cubicBezTo>
                    <a:cubicBezTo>
                      <a:pt x="27" y="40"/>
                      <a:pt x="28" y="42"/>
                      <a:pt x="29" y="44"/>
                    </a:cubicBezTo>
                    <a:lnTo>
                      <a:pt x="19" y="54"/>
                    </a:lnTo>
                    <a:close/>
                    <a:moveTo>
                      <a:pt x="38" y="63"/>
                    </a:moveTo>
                    <a:cubicBezTo>
                      <a:pt x="32" y="63"/>
                      <a:pt x="26" y="61"/>
                      <a:pt x="21" y="57"/>
                    </a:cubicBezTo>
                    <a:cubicBezTo>
                      <a:pt x="32" y="46"/>
                      <a:pt x="32" y="46"/>
                      <a:pt x="32" y="46"/>
                    </a:cubicBezTo>
                    <a:cubicBezTo>
                      <a:pt x="34" y="47"/>
                      <a:pt x="36" y="48"/>
                      <a:pt x="38" y="48"/>
                    </a:cubicBezTo>
                    <a:cubicBezTo>
                      <a:pt x="41" y="48"/>
                      <a:pt x="43" y="47"/>
                      <a:pt x="45" y="46"/>
                    </a:cubicBezTo>
                    <a:cubicBezTo>
                      <a:pt x="56" y="56"/>
                      <a:pt x="56" y="56"/>
                      <a:pt x="56" y="56"/>
                    </a:cubicBezTo>
                    <a:cubicBezTo>
                      <a:pt x="51" y="61"/>
                      <a:pt x="45" y="63"/>
                      <a:pt x="38" y="63"/>
                    </a:cubicBezTo>
                    <a:close/>
                    <a:moveTo>
                      <a:pt x="58" y="54"/>
                    </a:moveTo>
                    <a:cubicBezTo>
                      <a:pt x="47" y="43"/>
                      <a:pt x="47" y="43"/>
                      <a:pt x="47" y="43"/>
                    </a:cubicBezTo>
                    <a:cubicBezTo>
                      <a:pt x="48" y="41"/>
                      <a:pt x="49" y="39"/>
                      <a:pt x="49" y="37"/>
                    </a:cubicBezTo>
                    <a:cubicBezTo>
                      <a:pt x="49" y="35"/>
                      <a:pt x="48" y="33"/>
                      <a:pt x="47" y="31"/>
                    </a:cubicBezTo>
                    <a:cubicBezTo>
                      <a:pt x="58" y="20"/>
                      <a:pt x="58" y="20"/>
                      <a:pt x="58" y="20"/>
                    </a:cubicBezTo>
                    <a:cubicBezTo>
                      <a:pt x="62" y="25"/>
                      <a:pt x="64" y="31"/>
                      <a:pt x="64" y="37"/>
                    </a:cubicBezTo>
                    <a:cubicBezTo>
                      <a:pt x="64" y="44"/>
                      <a:pt x="62" y="49"/>
                      <a:pt x="58" y="54"/>
                    </a:cubicBez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23" name="Freeform 33"/>
              <p:cNvSpPr>
                <a:spLocks noEditPoints="1"/>
              </p:cNvSpPr>
              <p:nvPr/>
            </p:nvSpPr>
            <p:spPr bwMode="auto">
              <a:xfrm>
                <a:off x="2591673" y="2429816"/>
                <a:ext cx="264159" cy="44027"/>
              </a:xfrm>
              <a:custGeom>
                <a:avLst/>
                <a:gdLst>
                  <a:gd name="T0" fmla="*/ 61 w 66"/>
                  <a:gd name="T1" fmla="*/ 11 h 11"/>
                  <a:gd name="T2" fmla="*/ 6 w 66"/>
                  <a:gd name="T3" fmla="*/ 11 h 11"/>
                  <a:gd name="T4" fmla="*/ 0 w 66"/>
                  <a:gd name="T5" fmla="*/ 6 h 11"/>
                  <a:gd name="T6" fmla="*/ 6 w 66"/>
                  <a:gd name="T7" fmla="*/ 0 h 11"/>
                  <a:gd name="T8" fmla="*/ 61 w 66"/>
                  <a:gd name="T9" fmla="*/ 0 h 11"/>
                  <a:gd name="T10" fmla="*/ 66 w 66"/>
                  <a:gd name="T11" fmla="*/ 6 h 11"/>
                  <a:gd name="T12" fmla="*/ 61 w 66"/>
                  <a:gd name="T13" fmla="*/ 11 h 11"/>
                  <a:gd name="T14" fmla="*/ 6 w 66"/>
                  <a:gd name="T15" fmla="*/ 3 h 11"/>
                  <a:gd name="T16" fmla="*/ 3 w 66"/>
                  <a:gd name="T17" fmla="*/ 6 h 11"/>
                  <a:gd name="T18" fmla="*/ 6 w 66"/>
                  <a:gd name="T19" fmla="*/ 8 h 11"/>
                  <a:gd name="T20" fmla="*/ 61 w 66"/>
                  <a:gd name="T21" fmla="*/ 8 h 11"/>
                  <a:gd name="T22" fmla="*/ 64 w 66"/>
                  <a:gd name="T23" fmla="*/ 6 h 11"/>
                  <a:gd name="T24" fmla="*/ 61 w 66"/>
                  <a:gd name="T25" fmla="*/ 3 h 11"/>
                  <a:gd name="T26" fmla="*/ 6 w 66"/>
                  <a:gd name="T27" fmla="*/ 3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6" h="11">
                    <a:moveTo>
                      <a:pt x="61" y="11"/>
                    </a:moveTo>
                    <a:cubicBezTo>
                      <a:pt x="6" y="11"/>
                      <a:pt x="6" y="11"/>
                      <a:pt x="6" y="11"/>
                    </a:cubicBezTo>
                    <a:cubicBezTo>
                      <a:pt x="3" y="11"/>
                      <a:pt x="0" y="9"/>
                      <a:pt x="0" y="6"/>
                    </a:cubicBezTo>
                    <a:cubicBezTo>
                      <a:pt x="0" y="3"/>
                      <a:pt x="3" y="0"/>
                      <a:pt x="6" y="0"/>
                    </a:cubicBezTo>
                    <a:cubicBezTo>
                      <a:pt x="61" y="0"/>
                      <a:pt x="61" y="0"/>
                      <a:pt x="61" y="0"/>
                    </a:cubicBezTo>
                    <a:cubicBezTo>
                      <a:pt x="64" y="0"/>
                      <a:pt x="66" y="3"/>
                      <a:pt x="66" y="6"/>
                    </a:cubicBezTo>
                    <a:cubicBezTo>
                      <a:pt x="66" y="9"/>
                      <a:pt x="64" y="11"/>
                      <a:pt x="61" y="11"/>
                    </a:cubicBezTo>
                    <a:close/>
                    <a:moveTo>
                      <a:pt x="6" y="3"/>
                    </a:moveTo>
                    <a:cubicBezTo>
                      <a:pt x="4" y="3"/>
                      <a:pt x="3" y="4"/>
                      <a:pt x="3" y="6"/>
                    </a:cubicBezTo>
                    <a:cubicBezTo>
                      <a:pt x="3" y="7"/>
                      <a:pt x="4" y="8"/>
                      <a:pt x="6" y="8"/>
                    </a:cubicBezTo>
                    <a:cubicBezTo>
                      <a:pt x="61" y="8"/>
                      <a:pt x="61" y="8"/>
                      <a:pt x="61" y="8"/>
                    </a:cubicBezTo>
                    <a:cubicBezTo>
                      <a:pt x="62" y="8"/>
                      <a:pt x="64" y="7"/>
                      <a:pt x="64" y="6"/>
                    </a:cubicBezTo>
                    <a:cubicBezTo>
                      <a:pt x="64" y="4"/>
                      <a:pt x="62" y="3"/>
                      <a:pt x="61" y="3"/>
                    </a:cubicBezTo>
                    <a:lnTo>
                      <a:pt x="6" y="3"/>
                    </a:ln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24" name="Freeform 34"/>
              <p:cNvSpPr>
                <a:spLocks noEditPoints="1"/>
              </p:cNvSpPr>
              <p:nvPr/>
            </p:nvSpPr>
            <p:spPr bwMode="auto">
              <a:xfrm>
                <a:off x="2591673" y="2324830"/>
                <a:ext cx="44027" cy="96520"/>
              </a:xfrm>
              <a:custGeom>
                <a:avLst/>
                <a:gdLst>
                  <a:gd name="T0" fmla="*/ 6 w 11"/>
                  <a:gd name="T1" fmla="*/ 24 h 24"/>
                  <a:gd name="T2" fmla="*/ 0 w 11"/>
                  <a:gd name="T3" fmla="*/ 19 h 24"/>
                  <a:gd name="T4" fmla="*/ 0 w 11"/>
                  <a:gd name="T5" fmla="*/ 5 h 24"/>
                  <a:gd name="T6" fmla="*/ 6 w 11"/>
                  <a:gd name="T7" fmla="*/ 0 h 24"/>
                  <a:gd name="T8" fmla="*/ 11 w 11"/>
                  <a:gd name="T9" fmla="*/ 5 h 24"/>
                  <a:gd name="T10" fmla="*/ 11 w 11"/>
                  <a:gd name="T11" fmla="*/ 19 h 24"/>
                  <a:gd name="T12" fmla="*/ 6 w 11"/>
                  <a:gd name="T13" fmla="*/ 24 h 24"/>
                  <a:gd name="T14" fmla="*/ 6 w 11"/>
                  <a:gd name="T15" fmla="*/ 3 h 24"/>
                  <a:gd name="T16" fmla="*/ 3 w 11"/>
                  <a:gd name="T17" fmla="*/ 5 h 24"/>
                  <a:gd name="T18" fmla="*/ 3 w 11"/>
                  <a:gd name="T19" fmla="*/ 19 h 24"/>
                  <a:gd name="T20" fmla="*/ 6 w 11"/>
                  <a:gd name="T21" fmla="*/ 21 h 24"/>
                  <a:gd name="T22" fmla="*/ 8 w 11"/>
                  <a:gd name="T23" fmla="*/ 19 h 24"/>
                  <a:gd name="T24" fmla="*/ 8 w 11"/>
                  <a:gd name="T25" fmla="*/ 5 h 24"/>
                  <a:gd name="T26" fmla="*/ 6 w 11"/>
                  <a:gd name="T27" fmla="*/ 3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" h="24">
                    <a:moveTo>
                      <a:pt x="6" y="24"/>
                    </a:moveTo>
                    <a:cubicBezTo>
                      <a:pt x="3" y="24"/>
                      <a:pt x="0" y="22"/>
                      <a:pt x="0" y="19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3" y="0"/>
                      <a:pt x="6" y="0"/>
                    </a:cubicBezTo>
                    <a:cubicBezTo>
                      <a:pt x="9" y="0"/>
                      <a:pt x="11" y="2"/>
                      <a:pt x="11" y="5"/>
                    </a:cubicBezTo>
                    <a:cubicBezTo>
                      <a:pt x="11" y="19"/>
                      <a:pt x="11" y="19"/>
                      <a:pt x="11" y="19"/>
                    </a:cubicBezTo>
                    <a:cubicBezTo>
                      <a:pt x="11" y="22"/>
                      <a:pt x="9" y="24"/>
                      <a:pt x="6" y="24"/>
                    </a:cubicBezTo>
                    <a:close/>
                    <a:moveTo>
                      <a:pt x="6" y="3"/>
                    </a:moveTo>
                    <a:cubicBezTo>
                      <a:pt x="4" y="3"/>
                      <a:pt x="3" y="4"/>
                      <a:pt x="3" y="5"/>
                    </a:cubicBezTo>
                    <a:cubicBezTo>
                      <a:pt x="3" y="19"/>
                      <a:pt x="3" y="19"/>
                      <a:pt x="3" y="19"/>
                    </a:cubicBezTo>
                    <a:cubicBezTo>
                      <a:pt x="3" y="20"/>
                      <a:pt x="4" y="21"/>
                      <a:pt x="6" y="21"/>
                    </a:cubicBezTo>
                    <a:cubicBezTo>
                      <a:pt x="7" y="21"/>
                      <a:pt x="8" y="20"/>
                      <a:pt x="8" y="19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4"/>
                      <a:pt x="7" y="3"/>
                      <a:pt x="6" y="3"/>
                    </a:cubicBez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25" name="Freeform 35"/>
              <p:cNvSpPr>
                <a:spLocks noEditPoints="1"/>
              </p:cNvSpPr>
              <p:nvPr/>
            </p:nvSpPr>
            <p:spPr bwMode="auto">
              <a:xfrm>
                <a:off x="2647553" y="2289271"/>
                <a:ext cx="44027" cy="132079"/>
              </a:xfrm>
              <a:custGeom>
                <a:avLst/>
                <a:gdLst>
                  <a:gd name="T0" fmla="*/ 5 w 11"/>
                  <a:gd name="T1" fmla="*/ 33 h 33"/>
                  <a:gd name="T2" fmla="*/ 0 w 11"/>
                  <a:gd name="T3" fmla="*/ 28 h 33"/>
                  <a:gd name="T4" fmla="*/ 0 w 11"/>
                  <a:gd name="T5" fmla="*/ 5 h 33"/>
                  <a:gd name="T6" fmla="*/ 5 w 11"/>
                  <a:gd name="T7" fmla="*/ 0 h 33"/>
                  <a:gd name="T8" fmla="*/ 11 w 11"/>
                  <a:gd name="T9" fmla="*/ 5 h 33"/>
                  <a:gd name="T10" fmla="*/ 11 w 11"/>
                  <a:gd name="T11" fmla="*/ 28 h 33"/>
                  <a:gd name="T12" fmla="*/ 5 w 11"/>
                  <a:gd name="T13" fmla="*/ 33 h 33"/>
                  <a:gd name="T14" fmla="*/ 5 w 11"/>
                  <a:gd name="T15" fmla="*/ 2 h 33"/>
                  <a:gd name="T16" fmla="*/ 3 w 11"/>
                  <a:gd name="T17" fmla="*/ 5 h 33"/>
                  <a:gd name="T18" fmla="*/ 3 w 11"/>
                  <a:gd name="T19" fmla="*/ 28 h 33"/>
                  <a:gd name="T20" fmla="*/ 5 w 11"/>
                  <a:gd name="T21" fmla="*/ 30 h 33"/>
                  <a:gd name="T22" fmla="*/ 8 w 11"/>
                  <a:gd name="T23" fmla="*/ 28 h 33"/>
                  <a:gd name="T24" fmla="*/ 8 w 11"/>
                  <a:gd name="T25" fmla="*/ 5 h 33"/>
                  <a:gd name="T26" fmla="*/ 5 w 11"/>
                  <a:gd name="T27" fmla="*/ 2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" h="33">
                    <a:moveTo>
                      <a:pt x="5" y="33"/>
                    </a:moveTo>
                    <a:cubicBezTo>
                      <a:pt x="2" y="33"/>
                      <a:pt x="0" y="31"/>
                      <a:pt x="0" y="28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8" y="0"/>
                      <a:pt x="11" y="2"/>
                      <a:pt x="11" y="5"/>
                    </a:cubicBezTo>
                    <a:cubicBezTo>
                      <a:pt x="11" y="28"/>
                      <a:pt x="11" y="28"/>
                      <a:pt x="11" y="28"/>
                    </a:cubicBezTo>
                    <a:cubicBezTo>
                      <a:pt x="11" y="31"/>
                      <a:pt x="8" y="33"/>
                      <a:pt x="5" y="33"/>
                    </a:cubicBezTo>
                    <a:close/>
                    <a:moveTo>
                      <a:pt x="5" y="2"/>
                    </a:moveTo>
                    <a:cubicBezTo>
                      <a:pt x="4" y="2"/>
                      <a:pt x="3" y="4"/>
                      <a:pt x="3" y="5"/>
                    </a:cubicBezTo>
                    <a:cubicBezTo>
                      <a:pt x="3" y="28"/>
                      <a:pt x="3" y="28"/>
                      <a:pt x="3" y="28"/>
                    </a:cubicBezTo>
                    <a:cubicBezTo>
                      <a:pt x="3" y="29"/>
                      <a:pt x="4" y="30"/>
                      <a:pt x="5" y="30"/>
                    </a:cubicBezTo>
                    <a:cubicBezTo>
                      <a:pt x="7" y="30"/>
                      <a:pt x="8" y="29"/>
                      <a:pt x="8" y="28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4"/>
                      <a:pt x="7" y="2"/>
                      <a:pt x="5" y="2"/>
                    </a:cubicBez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26" name="Freeform 36"/>
              <p:cNvSpPr>
                <a:spLocks noEditPoints="1"/>
              </p:cNvSpPr>
              <p:nvPr/>
            </p:nvSpPr>
            <p:spPr bwMode="auto">
              <a:xfrm>
                <a:off x="2703433" y="2253711"/>
                <a:ext cx="40640" cy="167639"/>
              </a:xfrm>
              <a:custGeom>
                <a:avLst/>
                <a:gdLst>
                  <a:gd name="T0" fmla="*/ 5 w 10"/>
                  <a:gd name="T1" fmla="*/ 42 h 42"/>
                  <a:gd name="T2" fmla="*/ 0 w 10"/>
                  <a:gd name="T3" fmla="*/ 37 h 42"/>
                  <a:gd name="T4" fmla="*/ 0 w 10"/>
                  <a:gd name="T5" fmla="*/ 6 h 42"/>
                  <a:gd name="T6" fmla="*/ 5 w 10"/>
                  <a:gd name="T7" fmla="*/ 0 h 42"/>
                  <a:gd name="T8" fmla="*/ 10 w 10"/>
                  <a:gd name="T9" fmla="*/ 6 h 42"/>
                  <a:gd name="T10" fmla="*/ 10 w 10"/>
                  <a:gd name="T11" fmla="*/ 37 h 42"/>
                  <a:gd name="T12" fmla="*/ 5 w 10"/>
                  <a:gd name="T13" fmla="*/ 42 h 42"/>
                  <a:gd name="T14" fmla="*/ 5 w 10"/>
                  <a:gd name="T15" fmla="*/ 3 h 42"/>
                  <a:gd name="T16" fmla="*/ 2 w 10"/>
                  <a:gd name="T17" fmla="*/ 6 h 42"/>
                  <a:gd name="T18" fmla="*/ 2 w 10"/>
                  <a:gd name="T19" fmla="*/ 37 h 42"/>
                  <a:gd name="T20" fmla="*/ 5 w 10"/>
                  <a:gd name="T21" fmla="*/ 39 h 42"/>
                  <a:gd name="T22" fmla="*/ 8 w 10"/>
                  <a:gd name="T23" fmla="*/ 37 h 42"/>
                  <a:gd name="T24" fmla="*/ 8 w 10"/>
                  <a:gd name="T25" fmla="*/ 6 h 42"/>
                  <a:gd name="T26" fmla="*/ 5 w 10"/>
                  <a:gd name="T27" fmla="*/ 3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" h="42">
                    <a:moveTo>
                      <a:pt x="5" y="42"/>
                    </a:moveTo>
                    <a:cubicBezTo>
                      <a:pt x="2" y="42"/>
                      <a:pt x="0" y="40"/>
                      <a:pt x="0" y="37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2" y="0"/>
                      <a:pt x="5" y="0"/>
                    </a:cubicBezTo>
                    <a:cubicBezTo>
                      <a:pt x="8" y="0"/>
                      <a:pt x="10" y="3"/>
                      <a:pt x="10" y="6"/>
                    </a:cubicBezTo>
                    <a:cubicBezTo>
                      <a:pt x="10" y="37"/>
                      <a:pt x="10" y="37"/>
                      <a:pt x="10" y="37"/>
                    </a:cubicBezTo>
                    <a:cubicBezTo>
                      <a:pt x="10" y="40"/>
                      <a:pt x="8" y="42"/>
                      <a:pt x="5" y="42"/>
                    </a:cubicBezTo>
                    <a:close/>
                    <a:moveTo>
                      <a:pt x="5" y="3"/>
                    </a:moveTo>
                    <a:cubicBezTo>
                      <a:pt x="4" y="3"/>
                      <a:pt x="2" y="4"/>
                      <a:pt x="2" y="6"/>
                    </a:cubicBezTo>
                    <a:cubicBezTo>
                      <a:pt x="2" y="37"/>
                      <a:pt x="2" y="37"/>
                      <a:pt x="2" y="37"/>
                    </a:cubicBezTo>
                    <a:cubicBezTo>
                      <a:pt x="2" y="38"/>
                      <a:pt x="4" y="39"/>
                      <a:pt x="5" y="39"/>
                    </a:cubicBezTo>
                    <a:cubicBezTo>
                      <a:pt x="6" y="39"/>
                      <a:pt x="8" y="38"/>
                      <a:pt x="8" y="37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4"/>
                      <a:pt x="6" y="3"/>
                      <a:pt x="5" y="3"/>
                    </a:cubicBez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27" name="Freeform 37"/>
              <p:cNvSpPr>
                <a:spLocks noEditPoints="1"/>
              </p:cNvSpPr>
              <p:nvPr/>
            </p:nvSpPr>
            <p:spPr bwMode="auto">
              <a:xfrm>
                <a:off x="2755926" y="2216457"/>
                <a:ext cx="44027" cy="204892"/>
              </a:xfrm>
              <a:custGeom>
                <a:avLst/>
                <a:gdLst>
                  <a:gd name="T0" fmla="*/ 6 w 11"/>
                  <a:gd name="T1" fmla="*/ 51 h 51"/>
                  <a:gd name="T2" fmla="*/ 0 w 11"/>
                  <a:gd name="T3" fmla="*/ 46 h 51"/>
                  <a:gd name="T4" fmla="*/ 0 w 11"/>
                  <a:gd name="T5" fmla="*/ 5 h 51"/>
                  <a:gd name="T6" fmla="*/ 6 w 11"/>
                  <a:gd name="T7" fmla="*/ 0 h 51"/>
                  <a:gd name="T8" fmla="*/ 11 w 11"/>
                  <a:gd name="T9" fmla="*/ 5 h 51"/>
                  <a:gd name="T10" fmla="*/ 11 w 11"/>
                  <a:gd name="T11" fmla="*/ 46 h 51"/>
                  <a:gd name="T12" fmla="*/ 6 w 11"/>
                  <a:gd name="T13" fmla="*/ 51 h 51"/>
                  <a:gd name="T14" fmla="*/ 6 w 11"/>
                  <a:gd name="T15" fmla="*/ 3 h 51"/>
                  <a:gd name="T16" fmla="*/ 3 w 11"/>
                  <a:gd name="T17" fmla="*/ 5 h 51"/>
                  <a:gd name="T18" fmla="*/ 3 w 11"/>
                  <a:gd name="T19" fmla="*/ 46 h 51"/>
                  <a:gd name="T20" fmla="*/ 6 w 11"/>
                  <a:gd name="T21" fmla="*/ 48 h 51"/>
                  <a:gd name="T22" fmla="*/ 8 w 11"/>
                  <a:gd name="T23" fmla="*/ 46 h 51"/>
                  <a:gd name="T24" fmla="*/ 8 w 11"/>
                  <a:gd name="T25" fmla="*/ 5 h 51"/>
                  <a:gd name="T26" fmla="*/ 6 w 11"/>
                  <a:gd name="T27" fmla="*/ 3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" h="51">
                    <a:moveTo>
                      <a:pt x="6" y="51"/>
                    </a:moveTo>
                    <a:cubicBezTo>
                      <a:pt x="3" y="51"/>
                      <a:pt x="0" y="49"/>
                      <a:pt x="0" y="46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3" y="0"/>
                      <a:pt x="6" y="0"/>
                    </a:cubicBezTo>
                    <a:cubicBezTo>
                      <a:pt x="9" y="0"/>
                      <a:pt x="11" y="2"/>
                      <a:pt x="11" y="5"/>
                    </a:cubicBezTo>
                    <a:cubicBezTo>
                      <a:pt x="11" y="46"/>
                      <a:pt x="11" y="46"/>
                      <a:pt x="11" y="46"/>
                    </a:cubicBezTo>
                    <a:cubicBezTo>
                      <a:pt x="11" y="49"/>
                      <a:pt x="9" y="51"/>
                      <a:pt x="6" y="51"/>
                    </a:cubicBezTo>
                    <a:close/>
                    <a:moveTo>
                      <a:pt x="6" y="3"/>
                    </a:moveTo>
                    <a:cubicBezTo>
                      <a:pt x="4" y="3"/>
                      <a:pt x="3" y="4"/>
                      <a:pt x="3" y="5"/>
                    </a:cubicBezTo>
                    <a:cubicBezTo>
                      <a:pt x="3" y="46"/>
                      <a:pt x="3" y="46"/>
                      <a:pt x="3" y="46"/>
                    </a:cubicBezTo>
                    <a:cubicBezTo>
                      <a:pt x="3" y="47"/>
                      <a:pt x="4" y="48"/>
                      <a:pt x="6" y="48"/>
                    </a:cubicBezTo>
                    <a:cubicBezTo>
                      <a:pt x="7" y="48"/>
                      <a:pt x="8" y="47"/>
                      <a:pt x="8" y="46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4"/>
                      <a:pt x="7" y="3"/>
                      <a:pt x="6" y="3"/>
                    </a:cubicBez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28" name="Freeform 38"/>
              <p:cNvSpPr>
                <a:spLocks noEditPoints="1"/>
              </p:cNvSpPr>
              <p:nvPr/>
            </p:nvSpPr>
            <p:spPr bwMode="auto">
              <a:xfrm>
                <a:off x="2815192" y="2248630"/>
                <a:ext cx="40640" cy="172719"/>
              </a:xfrm>
              <a:custGeom>
                <a:avLst/>
                <a:gdLst>
                  <a:gd name="T0" fmla="*/ 5 w 10"/>
                  <a:gd name="T1" fmla="*/ 43 h 43"/>
                  <a:gd name="T2" fmla="*/ 0 w 10"/>
                  <a:gd name="T3" fmla="*/ 38 h 43"/>
                  <a:gd name="T4" fmla="*/ 0 w 10"/>
                  <a:gd name="T5" fmla="*/ 5 h 43"/>
                  <a:gd name="T6" fmla="*/ 5 w 10"/>
                  <a:gd name="T7" fmla="*/ 0 h 43"/>
                  <a:gd name="T8" fmla="*/ 10 w 10"/>
                  <a:gd name="T9" fmla="*/ 5 h 43"/>
                  <a:gd name="T10" fmla="*/ 10 w 10"/>
                  <a:gd name="T11" fmla="*/ 38 h 43"/>
                  <a:gd name="T12" fmla="*/ 5 w 10"/>
                  <a:gd name="T13" fmla="*/ 43 h 43"/>
                  <a:gd name="T14" fmla="*/ 5 w 10"/>
                  <a:gd name="T15" fmla="*/ 3 h 43"/>
                  <a:gd name="T16" fmla="*/ 3 w 10"/>
                  <a:gd name="T17" fmla="*/ 5 h 43"/>
                  <a:gd name="T18" fmla="*/ 3 w 10"/>
                  <a:gd name="T19" fmla="*/ 38 h 43"/>
                  <a:gd name="T20" fmla="*/ 5 w 10"/>
                  <a:gd name="T21" fmla="*/ 40 h 43"/>
                  <a:gd name="T22" fmla="*/ 8 w 10"/>
                  <a:gd name="T23" fmla="*/ 38 h 43"/>
                  <a:gd name="T24" fmla="*/ 8 w 10"/>
                  <a:gd name="T25" fmla="*/ 5 h 43"/>
                  <a:gd name="T26" fmla="*/ 5 w 10"/>
                  <a:gd name="T27" fmla="*/ 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" h="43">
                    <a:moveTo>
                      <a:pt x="5" y="43"/>
                    </a:moveTo>
                    <a:cubicBezTo>
                      <a:pt x="2" y="43"/>
                      <a:pt x="0" y="41"/>
                      <a:pt x="0" y="38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8" y="0"/>
                      <a:pt x="10" y="2"/>
                      <a:pt x="10" y="5"/>
                    </a:cubicBezTo>
                    <a:cubicBezTo>
                      <a:pt x="10" y="38"/>
                      <a:pt x="10" y="38"/>
                      <a:pt x="10" y="38"/>
                    </a:cubicBezTo>
                    <a:cubicBezTo>
                      <a:pt x="10" y="41"/>
                      <a:pt x="8" y="43"/>
                      <a:pt x="5" y="43"/>
                    </a:cubicBezTo>
                    <a:close/>
                    <a:moveTo>
                      <a:pt x="5" y="3"/>
                    </a:moveTo>
                    <a:cubicBezTo>
                      <a:pt x="4" y="3"/>
                      <a:pt x="3" y="4"/>
                      <a:pt x="3" y="5"/>
                    </a:cubicBezTo>
                    <a:cubicBezTo>
                      <a:pt x="3" y="38"/>
                      <a:pt x="3" y="38"/>
                      <a:pt x="3" y="38"/>
                    </a:cubicBezTo>
                    <a:cubicBezTo>
                      <a:pt x="3" y="39"/>
                      <a:pt x="4" y="40"/>
                      <a:pt x="5" y="40"/>
                    </a:cubicBezTo>
                    <a:cubicBezTo>
                      <a:pt x="6" y="40"/>
                      <a:pt x="8" y="39"/>
                      <a:pt x="8" y="38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4"/>
                      <a:pt x="6" y="3"/>
                      <a:pt x="5" y="3"/>
                    </a:cubicBez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pic>
            <p:nvPicPr>
              <p:cNvPr id="129" name="图片 12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60373" y="3381466"/>
                <a:ext cx="509829" cy="601419"/>
              </a:xfrm>
              <a:prstGeom prst="rect">
                <a:avLst/>
              </a:prstGeom>
            </p:spPr>
          </p:pic>
        </p:grpSp>
        <p:grpSp>
          <p:nvGrpSpPr>
            <p:cNvPr id="132" name="Group 41"/>
            <p:cNvGrpSpPr>
              <a:grpSpLocks noChangeAspect="1"/>
            </p:cNvGrpSpPr>
            <p:nvPr/>
          </p:nvGrpSpPr>
          <p:grpSpPr bwMode="auto">
            <a:xfrm>
              <a:off x="2241448" y="1126215"/>
              <a:ext cx="547688" cy="565150"/>
              <a:chOff x="1324" y="636"/>
              <a:chExt cx="345" cy="356"/>
            </a:xfrm>
            <a:effectLst/>
          </p:grpSpPr>
          <p:sp>
            <p:nvSpPr>
              <p:cNvPr id="133" name="AutoShape 40"/>
              <p:cNvSpPr>
                <a:spLocks noChangeAspect="1" noChangeArrowheads="1" noTextEdit="1"/>
              </p:cNvSpPr>
              <p:nvPr/>
            </p:nvSpPr>
            <p:spPr bwMode="auto">
              <a:xfrm>
                <a:off x="1324" y="636"/>
                <a:ext cx="345" cy="3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34" name="Oval 42"/>
              <p:cNvSpPr>
                <a:spLocks noChangeArrowheads="1"/>
              </p:cNvSpPr>
              <p:nvPr/>
            </p:nvSpPr>
            <p:spPr bwMode="auto">
              <a:xfrm>
                <a:off x="1322" y="657"/>
                <a:ext cx="344" cy="333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35" name="Oval 43"/>
              <p:cNvSpPr>
                <a:spLocks noChangeArrowheads="1"/>
              </p:cNvSpPr>
              <p:nvPr/>
            </p:nvSpPr>
            <p:spPr bwMode="auto">
              <a:xfrm>
                <a:off x="1322" y="636"/>
                <a:ext cx="344" cy="332"/>
              </a:xfrm>
              <a:prstGeom prst="ellipse">
                <a:avLst/>
              </a:prstGeom>
              <a:solidFill>
                <a:srgbClr val="8080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36" name="Freeform 44"/>
              <p:cNvSpPr/>
              <p:nvPr/>
            </p:nvSpPr>
            <p:spPr bwMode="auto">
              <a:xfrm>
                <a:off x="1434" y="695"/>
                <a:ext cx="120" cy="216"/>
              </a:xfrm>
              <a:custGeom>
                <a:avLst/>
                <a:gdLst>
                  <a:gd name="T0" fmla="*/ 49 w 49"/>
                  <a:gd name="T1" fmla="*/ 61 h 91"/>
                  <a:gd name="T2" fmla="*/ 47 w 49"/>
                  <a:gd name="T3" fmla="*/ 69 h 91"/>
                  <a:gd name="T4" fmla="*/ 44 w 49"/>
                  <a:gd name="T5" fmla="*/ 75 h 91"/>
                  <a:gd name="T6" fmla="*/ 38 w 49"/>
                  <a:gd name="T7" fmla="*/ 79 h 91"/>
                  <a:gd name="T8" fmla="*/ 31 w 49"/>
                  <a:gd name="T9" fmla="*/ 81 h 91"/>
                  <a:gd name="T10" fmla="*/ 31 w 49"/>
                  <a:gd name="T11" fmla="*/ 87 h 91"/>
                  <a:gd name="T12" fmla="*/ 31 w 49"/>
                  <a:gd name="T13" fmla="*/ 90 h 91"/>
                  <a:gd name="T14" fmla="*/ 28 w 49"/>
                  <a:gd name="T15" fmla="*/ 91 h 91"/>
                  <a:gd name="T16" fmla="*/ 21 w 49"/>
                  <a:gd name="T17" fmla="*/ 91 h 91"/>
                  <a:gd name="T18" fmla="*/ 19 w 49"/>
                  <a:gd name="T19" fmla="*/ 90 h 91"/>
                  <a:gd name="T20" fmla="*/ 18 w 49"/>
                  <a:gd name="T21" fmla="*/ 87 h 91"/>
                  <a:gd name="T22" fmla="*/ 18 w 49"/>
                  <a:gd name="T23" fmla="*/ 82 h 91"/>
                  <a:gd name="T24" fmla="*/ 7 w 49"/>
                  <a:gd name="T25" fmla="*/ 81 h 91"/>
                  <a:gd name="T26" fmla="*/ 1 w 49"/>
                  <a:gd name="T27" fmla="*/ 78 h 91"/>
                  <a:gd name="T28" fmla="*/ 0 w 49"/>
                  <a:gd name="T29" fmla="*/ 76 h 91"/>
                  <a:gd name="T30" fmla="*/ 1 w 49"/>
                  <a:gd name="T31" fmla="*/ 72 h 91"/>
                  <a:gd name="T32" fmla="*/ 2 w 49"/>
                  <a:gd name="T33" fmla="*/ 69 h 91"/>
                  <a:gd name="T34" fmla="*/ 3 w 49"/>
                  <a:gd name="T35" fmla="*/ 67 h 91"/>
                  <a:gd name="T36" fmla="*/ 4 w 49"/>
                  <a:gd name="T37" fmla="*/ 67 h 91"/>
                  <a:gd name="T38" fmla="*/ 5 w 49"/>
                  <a:gd name="T39" fmla="*/ 68 h 91"/>
                  <a:gd name="T40" fmla="*/ 11 w 49"/>
                  <a:gd name="T41" fmla="*/ 70 h 91"/>
                  <a:gd name="T42" fmla="*/ 20 w 49"/>
                  <a:gd name="T43" fmla="*/ 70 h 91"/>
                  <a:gd name="T44" fmla="*/ 30 w 49"/>
                  <a:gd name="T45" fmla="*/ 69 h 91"/>
                  <a:gd name="T46" fmla="*/ 34 w 49"/>
                  <a:gd name="T47" fmla="*/ 62 h 91"/>
                  <a:gd name="T48" fmla="*/ 32 w 49"/>
                  <a:gd name="T49" fmla="*/ 55 h 91"/>
                  <a:gd name="T50" fmla="*/ 22 w 49"/>
                  <a:gd name="T51" fmla="*/ 50 h 91"/>
                  <a:gd name="T52" fmla="*/ 14 w 49"/>
                  <a:gd name="T53" fmla="*/ 46 h 91"/>
                  <a:gd name="T54" fmla="*/ 8 w 49"/>
                  <a:gd name="T55" fmla="*/ 42 h 91"/>
                  <a:gd name="T56" fmla="*/ 4 w 49"/>
                  <a:gd name="T57" fmla="*/ 36 h 91"/>
                  <a:gd name="T58" fmla="*/ 2 w 49"/>
                  <a:gd name="T59" fmla="*/ 28 h 91"/>
                  <a:gd name="T60" fmla="*/ 6 w 49"/>
                  <a:gd name="T61" fmla="*/ 16 h 91"/>
                  <a:gd name="T62" fmla="*/ 20 w 49"/>
                  <a:gd name="T63" fmla="*/ 9 h 91"/>
                  <a:gd name="T64" fmla="*/ 20 w 49"/>
                  <a:gd name="T65" fmla="*/ 3 h 91"/>
                  <a:gd name="T66" fmla="*/ 21 w 49"/>
                  <a:gd name="T67" fmla="*/ 0 h 91"/>
                  <a:gd name="T68" fmla="*/ 24 w 49"/>
                  <a:gd name="T69" fmla="*/ 0 h 91"/>
                  <a:gd name="T70" fmla="*/ 31 w 49"/>
                  <a:gd name="T71" fmla="*/ 0 h 91"/>
                  <a:gd name="T72" fmla="*/ 33 w 49"/>
                  <a:gd name="T73" fmla="*/ 0 h 91"/>
                  <a:gd name="T74" fmla="*/ 34 w 49"/>
                  <a:gd name="T75" fmla="*/ 4 h 91"/>
                  <a:gd name="T76" fmla="*/ 34 w 49"/>
                  <a:gd name="T77" fmla="*/ 9 h 91"/>
                  <a:gd name="T78" fmla="*/ 40 w 49"/>
                  <a:gd name="T79" fmla="*/ 10 h 91"/>
                  <a:gd name="T80" fmla="*/ 44 w 49"/>
                  <a:gd name="T81" fmla="*/ 11 h 91"/>
                  <a:gd name="T82" fmla="*/ 45 w 49"/>
                  <a:gd name="T83" fmla="*/ 13 h 91"/>
                  <a:gd name="T84" fmla="*/ 44 w 49"/>
                  <a:gd name="T85" fmla="*/ 17 h 91"/>
                  <a:gd name="T86" fmla="*/ 43 w 49"/>
                  <a:gd name="T87" fmla="*/ 20 h 91"/>
                  <a:gd name="T88" fmla="*/ 41 w 49"/>
                  <a:gd name="T89" fmla="*/ 22 h 91"/>
                  <a:gd name="T90" fmla="*/ 36 w 49"/>
                  <a:gd name="T91" fmla="*/ 20 h 91"/>
                  <a:gd name="T92" fmla="*/ 29 w 49"/>
                  <a:gd name="T93" fmla="*/ 20 h 91"/>
                  <a:gd name="T94" fmla="*/ 19 w 49"/>
                  <a:gd name="T95" fmla="*/ 22 h 91"/>
                  <a:gd name="T96" fmla="*/ 16 w 49"/>
                  <a:gd name="T97" fmla="*/ 28 h 91"/>
                  <a:gd name="T98" fmla="*/ 19 w 49"/>
                  <a:gd name="T99" fmla="*/ 34 h 91"/>
                  <a:gd name="T100" fmla="*/ 29 w 49"/>
                  <a:gd name="T101" fmla="*/ 38 h 91"/>
                  <a:gd name="T102" fmla="*/ 43 w 49"/>
                  <a:gd name="T103" fmla="*/ 48 h 91"/>
                  <a:gd name="T104" fmla="*/ 49 w 49"/>
                  <a:gd name="T105" fmla="*/ 61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49" h="91">
                    <a:moveTo>
                      <a:pt x="49" y="61"/>
                    </a:moveTo>
                    <a:cubicBezTo>
                      <a:pt x="49" y="64"/>
                      <a:pt x="48" y="67"/>
                      <a:pt x="47" y="69"/>
                    </a:cubicBezTo>
                    <a:cubicBezTo>
                      <a:pt x="47" y="72"/>
                      <a:pt x="45" y="74"/>
                      <a:pt x="44" y="75"/>
                    </a:cubicBezTo>
                    <a:cubicBezTo>
                      <a:pt x="42" y="77"/>
                      <a:pt x="40" y="78"/>
                      <a:pt x="38" y="79"/>
                    </a:cubicBezTo>
                    <a:cubicBezTo>
                      <a:pt x="36" y="80"/>
                      <a:pt x="34" y="81"/>
                      <a:pt x="31" y="81"/>
                    </a:cubicBezTo>
                    <a:cubicBezTo>
                      <a:pt x="31" y="87"/>
                      <a:pt x="31" y="87"/>
                      <a:pt x="31" y="87"/>
                    </a:cubicBezTo>
                    <a:cubicBezTo>
                      <a:pt x="31" y="89"/>
                      <a:pt x="31" y="90"/>
                      <a:pt x="31" y="90"/>
                    </a:cubicBezTo>
                    <a:cubicBezTo>
                      <a:pt x="31" y="90"/>
                      <a:pt x="30" y="91"/>
                      <a:pt x="28" y="91"/>
                    </a:cubicBezTo>
                    <a:cubicBezTo>
                      <a:pt x="21" y="91"/>
                      <a:pt x="21" y="91"/>
                      <a:pt x="21" y="91"/>
                    </a:cubicBezTo>
                    <a:cubicBezTo>
                      <a:pt x="20" y="91"/>
                      <a:pt x="19" y="90"/>
                      <a:pt x="19" y="90"/>
                    </a:cubicBezTo>
                    <a:cubicBezTo>
                      <a:pt x="18" y="89"/>
                      <a:pt x="18" y="88"/>
                      <a:pt x="18" y="87"/>
                    </a:cubicBezTo>
                    <a:cubicBezTo>
                      <a:pt x="18" y="82"/>
                      <a:pt x="18" y="82"/>
                      <a:pt x="18" y="82"/>
                    </a:cubicBezTo>
                    <a:cubicBezTo>
                      <a:pt x="13" y="82"/>
                      <a:pt x="10" y="82"/>
                      <a:pt x="7" y="81"/>
                    </a:cubicBezTo>
                    <a:cubicBezTo>
                      <a:pt x="4" y="80"/>
                      <a:pt x="2" y="79"/>
                      <a:pt x="1" y="78"/>
                    </a:cubicBezTo>
                    <a:cubicBezTo>
                      <a:pt x="0" y="78"/>
                      <a:pt x="0" y="77"/>
                      <a:pt x="0" y="76"/>
                    </a:cubicBezTo>
                    <a:cubicBezTo>
                      <a:pt x="0" y="75"/>
                      <a:pt x="1" y="73"/>
                      <a:pt x="1" y="72"/>
                    </a:cubicBezTo>
                    <a:cubicBezTo>
                      <a:pt x="1" y="71"/>
                      <a:pt x="2" y="70"/>
                      <a:pt x="2" y="69"/>
                    </a:cubicBezTo>
                    <a:cubicBezTo>
                      <a:pt x="2" y="68"/>
                      <a:pt x="3" y="67"/>
                      <a:pt x="3" y="67"/>
                    </a:cubicBezTo>
                    <a:cubicBezTo>
                      <a:pt x="4" y="67"/>
                      <a:pt x="4" y="67"/>
                      <a:pt x="4" y="67"/>
                    </a:cubicBezTo>
                    <a:cubicBezTo>
                      <a:pt x="5" y="67"/>
                      <a:pt x="5" y="68"/>
                      <a:pt x="5" y="68"/>
                    </a:cubicBezTo>
                    <a:cubicBezTo>
                      <a:pt x="7" y="68"/>
                      <a:pt x="8" y="69"/>
                      <a:pt x="11" y="70"/>
                    </a:cubicBezTo>
                    <a:cubicBezTo>
                      <a:pt x="13" y="70"/>
                      <a:pt x="16" y="70"/>
                      <a:pt x="20" y="70"/>
                    </a:cubicBezTo>
                    <a:cubicBezTo>
                      <a:pt x="24" y="70"/>
                      <a:pt x="27" y="70"/>
                      <a:pt x="30" y="69"/>
                    </a:cubicBezTo>
                    <a:cubicBezTo>
                      <a:pt x="33" y="67"/>
                      <a:pt x="34" y="65"/>
                      <a:pt x="34" y="62"/>
                    </a:cubicBezTo>
                    <a:cubicBezTo>
                      <a:pt x="34" y="59"/>
                      <a:pt x="33" y="57"/>
                      <a:pt x="32" y="55"/>
                    </a:cubicBezTo>
                    <a:cubicBezTo>
                      <a:pt x="30" y="54"/>
                      <a:pt x="27" y="52"/>
                      <a:pt x="22" y="50"/>
                    </a:cubicBezTo>
                    <a:cubicBezTo>
                      <a:pt x="19" y="49"/>
                      <a:pt x="17" y="48"/>
                      <a:pt x="14" y="46"/>
                    </a:cubicBezTo>
                    <a:cubicBezTo>
                      <a:pt x="12" y="45"/>
                      <a:pt x="10" y="44"/>
                      <a:pt x="8" y="42"/>
                    </a:cubicBezTo>
                    <a:cubicBezTo>
                      <a:pt x="6" y="40"/>
                      <a:pt x="5" y="38"/>
                      <a:pt x="4" y="36"/>
                    </a:cubicBezTo>
                    <a:cubicBezTo>
                      <a:pt x="3" y="34"/>
                      <a:pt x="2" y="31"/>
                      <a:pt x="2" y="28"/>
                    </a:cubicBezTo>
                    <a:cubicBezTo>
                      <a:pt x="2" y="24"/>
                      <a:pt x="3" y="20"/>
                      <a:pt x="6" y="16"/>
                    </a:cubicBezTo>
                    <a:cubicBezTo>
                      <a:pt x="9" y="13"/>
                      <a:pt x="14" y="10"/>
                      <a:pt x="20" y="9"/>
                    </a:cubicBezTo>
                    <a:cubicBezTo>
                      <a:pt x="20" y="3"/>
                      <a:pt x="20" y="3"/>
                      <a:pt x="20" y="3"/>
                    </a:cubicBezTo>
                    <a:cubicBezTo>
                      <a:pt x="20" y="2"/>
                      <a:pt x="20" y="1"/>
                      <a:pt x="21" y="0"/>
                    </a:cubicBezTo>
                    <a:cubicBezTo>
                      <a:pt x="21" y="0"/>
                      <a:pt x="22" y="0"/>
                      <a:pt x="24" y="0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32" y="0"/>
                      <a:pt x="33" y="0"/>
                      <a:pt x="33" y="0"/>
                    </a:cubicBezTo>
                    <a:cubicBezTo>
                      <a:pt x="33" y="1"/>
                      <a:pt x="34" y="2"/>
                      <a:pt x="34" y="4"/>
                    </a:cubicBezTo>
                    <a:cubicBezTo>
                      <a:pt x="34" y="9"/>
                      <a:pt x="34" y="9"/>
                      <a:pt x="34" y="9"/>
                    </a:cubicBezTo>
                    <a:cubicBezTo>
                      <a:pt x="36" y="9"/>
                      <a:pt x="38" y="9"/>
                      <a:pt x="40" y="10"/>
                    </a:cubicBezTo>
                    <a:cubicBezTo>
                      <a:pt x="42" y="10"/>
                      <a:pt x="43" y="10"/>
                      <a:pt x="44" y="11"/>
                    </a:cubicBezTo>
                    <a:cubicBezTo>
                      <a:pt x="45" y="11"/>
                      <a:pt x="45" y="12"/>
                      <a:pt x="45" y="13"/>
                    </a:cubicBezTo>
                    <a:cubicBezTo>
                      <a:pt x="45" y="14"/>
                      <a:pt x="45" y="15"/>
                      <a:pt x="44" y="17"/>
                    </a:cubicBezTo>
                    <a:cubicBezTo>
                      <a:pt x="44" y="18"/>
                      <a:pt x="44" y="19"/>
                      <a:pt x="43" y="20"/>
                    </a:cubicBezTo>
                    <a:cubicBezTo>
                      <a:pt x="42" y="21"/>
                      <a:pt x="42" y="22"/>
                      <a:pt x="41" y="22"/>
                    </a:cubicBezTo>
                    <a:cubicBezTo>
                      <a:pt x="40" y="21"/>
                      <a:pt x="38" y="21"/>
                      <a:pt x="36" y="20"/>
                    </a:cubicBezTo>
                    <a:cubicBezTo>
                      <a:pt x="33" y="20"/>
                      <a:pt x="31" y="20"/>
                      <a:pt x="29" y="20"/>
                    </a:cubicBezTo>
                    <a:cubicBezTo>
                      <a:pt x="24" y="20"/>
                      <a:pt x="21" y="20"/>
                      <a:pt x="19" y="22"/>
                    </a:cubicBezTo>
                    <a:cubicBezTo>
                      <a:pt x="17" y="23"/>
                      <a:pt x="16" y="25"/>
                      <a:pt x="16" y="28"/>
                    </a:cubicBezTo>
                    <a:cubicBezTo>
                      <a:pt x="16" y="30"/>
                      <a:pt x="17" y="32"/>
                      <a:pt x="19" y="34"/>
                    </a:cubicBezTo>
                    <a:cubicBezTo>
                      <a:pt x="21" y="35"/>
                      <a:pt x="24" y="37"/>
                      <a:pt x="29" y="38"/>
                    </a:cubicBezTo>
                    <a:cubicBezTo>
                      <a:pt x="35" y="41"/>
                      <a:pt x="40" y="44"/>
                      <a:pt x="43" y="48"/>
                    </a:cubicBezTo>
                    <a:cubicBezTo>
                      <a:pt x="47" y="51"/>
                      <a:pt x="49" y="56"/>
                      <a:pt x="49" y="61"/>
                    </a:cubicBezTo>
                    <a:close/>
                  </a:path>
                </a:pathLst>
              </a:custGeom>
              <a:solidFill>
                <a:srgbClr val="494A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37" name="Freeform 45"/>
              <p:cNvSpPr/>
              <p:nvPr/>
            </p:nvSpPr>
            <p:spPr bwMode="auto">
              <a:xfrm>
                <a:off x="1434" y="691"/>
                <a:ext cx="120" cy="216"/>
              </a:xfrm>
              <a:custGeom>
                <a:avLst/>
                <a:gdLst>
                  <a:gd name="T0" fmla="*/ 49 w 49"/>
                  <a:gd name="T1" fmla="*/ 62 h 91"/>
                  <a:gd name="T2" fmla="*/ 47 w 49"/>
                  <a:gd name="T3" fmla="*/ 70 h 91"/>
                  <a:gd name="T4" fmla="*/ 44 w 49"/>
                  <a:gd name="T5" fmla="*/ 75 h 91"/>
                  <a:gd name="T6" fmla="*/ 38 w 49"/>
                  <a:gd name="T7" fmla="*/ 79 h 91"/>
                  <a:gd name="T8" fmla="*/ 31 w 49"/>
                  <a:gd name="T9" fmla="*/ 82 h 91"/>
                  <a:gd name="T10" fmla="*/ 31 w 49"/>
                  <a:gd name="T11" fmla="*/ 87 h 91"/>
                  <a:gd name="T12" fmla="*/ 31 w 49"/>
                  <a:gd name="T13" fmla="*/ 90 h 91"/>
                  <a:gd name="T14" fmla="*/ 28 w 49"/>
                  <a:gd name="T15" fmla="*/ 91 h 91"/>
                  <a:gd name="T16" fmla="*/ 21 w 49"/>
                  <a:gd name="T17" fmla="*/ 91 h 91"/>
                  <a:gd name="T18" fmla="*/ 19 w 49"/>
                  <a:gd name="T19" fmla="*/ 90 h 91"/>
                  <a:gd name="T20" fmla="*/ 18 w 49"/>
                  <a:gd name="T21" fmla="*/ 87 h 91"/>
                  <a:gd name="T22" fmla="*/ 18 w 49"/>
                  <a:gd name="T23" fmla="*/ 83 h 91"/>
                  <a:gd name="T24" fmla="*/ 7 w 49"/>
                  <a:gd name="T25" fmla="*/ 81 h 91"/>
                  <a:gd name="T26" fmla="*/ 1 w 49"/>
                  <a:gd name="T27" fmla="*/ 78 h 91"/>
                  <a:gd name="T28" fmla="*/ 0 w 49"/>
                  <a:gd name="T29" fmla="*/ 76 h 91"/>
                  <a:gd name="T30" fmla="*/ 1 w 49"/>
                  <a:gd name="T31" fmla="*/ 72 h 91"/>
                  <a:gd name="T32" fmla="*/ 2 w 49"/>
                  <a:gd name="T33" fmla="*/ 69 h 91"/>
                  <a:gd name="T34" fmla="*/ 3 w 49"/>
                  <a:gd name="T35" fmla="*/ 67 h 91"/>
                  <a:gd name="T36" fmla="*/ 4 w 49"/>
                  <a:gd name="T37" fmla="*/ 68 h 91"/>
                  <a:gd name="T38" fmla="*/ 5 w 49"/>
                  <a:gd name="T39" fmla="*/ 68 h 91"/>
                  <a:gd name="T40" fmla="*/ 11 w 49"/>
                  <a:gd name="T41" fmla="*/ 70 h 91"/>
                  <a:gd name="T42" fmla="*/ 20 w 49"/>
                  <a:gd name="T43" fmla="*/ 71 h 91"/>
                  <a:gd name="T44" fmla="*/ 30 w 49"/>
                  <a:gd name="T45" fmla="*/ 69 h 91"/>
                  <a:gd name="T46" fmla="*/ 34 w 49"/>
                  <a:gd name="T47" fmla="*/ 62 h 91"/>
                  <a:gd name="T48" fmla="*/ 32 w 49"/>
                  <a:gd name="T49" fmla="*/ 56 h 91"/>
                  <a:gd name="T50" fmla="*/ 22 w 49"/>
                  <a:gd name="T51" fmla="*/ 50 h 91"/>
                  <a:gd name="T52" fmla="*/ 14 w 49"/>
                  <a:gd name="T53" fmla="*/ 47 h 91"/>
                  <a:gd name="T54" fmla="*/ 8 w 49"/>
                  <a:gd name="T55" fmla="*/ 42 h 91"/>
                  <a:gd name="T56" fmla="*/ 4 w 49"/>
                  <a:gd name="T57" fmla="*/ 36 h 91"/>
                  <a:gd name="T58" fmla="*/ 2 w 49"/>
                  <a:gd name="T59" fmla="*/ 28 h 91"/>
                  <a:gd name="T60" fmla="*/ 6 w 49"/>
                  <a:gd name="T61" fmla="*/ 16 h 91"/>
                  <a:gd name="T62" fmla="*/ 20 w 49"/>
                  <a:gd name="T63" fmla="*/ 10 h 91"/>
                  <a:gd name="T64" fmla="*/ 20 w 49"/>
                  <a:gd name="T65" fmla="*/ 4 h 91"/>
                  <a:gd name="T66" fmla="*/ 21 w 49"/>
                  <a:gd name="T67" fmla="*/ 1 h 91"/>
                  <a:gd name="T68" fmla="*/ 24 w 49"/>
                  <a:gd name="T69" fmla="*/ 0 h 91"/>
                  <a:gd name="T70" fmla="*/ 31 w 49"/>
                  <a:gd name="T71" fmla="*/ 0 h 91"/>
                  <a:gd name="T72" fmla="*/ 33 w 49"/>
                  <a:gd name="T73" fmla="*/ 1 h 91"/>
                  <a:gd name="T74" fmla="*/ 34 w 49"/>
                  <a:gd name="T75" fmla="*/ 4 h 91"/>
                  <a:gd name="T76" fmla="*/ 34 w 49"/>
                  <a:gd name="T77" fmla="*/ 9 h 91"/>
                  <a:gd name="T78" fmla="*/ 40 w 49"/>
                  <a:gd name="T79" fmla="*/ 10 h 91"/>
                  <a:gd name="T80" fmla="*/ 44 w 49"/>
                  <a:gd name="T81" fmla="*/ 11 h 91"/>
                  <a:gd name="T82" fmla="*/ 45 w 49"/>
                  <a:gd name="T83" fmla="*/ 13 h 91"/>
                  <a:gd name="T84" fmla="*/ 44 w 49"/>
                  <a:gd name="T85" fmla="*/ 17 h 91"/>
                  <a:gd name="T86" fmla="*/ 43 w 49"/>
                  <a:gd name="T87" fmla="*/ 21 h 91"/>
                  <a:gd name="T88" fmla="*/ 41 w 49"/>
                  <a:gd name="T89" fmla="*/ 22 h 91"/>
                  <a:gd name="T90" fmla="*/ 36 w 49"/>
                  <a:gd name="T91" fmla="*/ 21 h 91"/>
                  <a:gd name="T92" fmla="*/ 29 w 49"/>
                  <a:gd name="T93" fmla="*/ 20 h 91"/>
                  <a:gd name="T94" fmla="*/ 19 w 49"/>
                  <a:gd name="T95" fmla="*/ 22 h 91"/>
                  <a:gd name="T96" fmla="*/ 16 w 49"/>
                  <a:gd name="T97" fmla="*/ 28 h 91"/>
                  <a:gd name="T98" fmla="*/ 19 w 49"/>
                  <a:gd name="T99" fmla="*/ 34 h 91"/>
                  <a:gd name="T100" fmla="*/ 29 w 49"/>
                  <a:gd name="T101" fmla="*/ 39 h 91"/>
                  <a:gd name="T102" fmla="*/ 43 w 49"/>
                  <a:gd name="T103" fmla="*/ 48 h 91"/>
                  <a:gd name="T104" fmla="*/ 49 w 49"/>
                  <a:gd name="T105" fmla="*/ 62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49" h="91">
                    <a:moveTo>
                      <a:pt x="49" y="62"/>
                    </a:moveTo>
                    <a:cubicBezTo>
                      <a:pt x="49" y="65"/>
                      <a:pt x="48" y="67"/>
                      <a:pt x="47" y="70"/>
                    </a:cubicBezTo>
                    <a:cubicBezTo>
                      <a:pt x="47" y="72"/>
                      <a:pt x="45" y="74"/>
                      <a:pt x="44" y="75"/>
                    </a:cubicBezTo>
                    <a:cubicBezTo>
                      <a:pt x="42" y="77"/>
                      <a:pt x="40" y="78"/>
                      <a:pt x="38" y="79"/>
                    </a:cubicBezTo>
                    <a:cubicBezTo>
                      <a:pt x="36" y="80"/>
                      <a:pt x="34" y="81"/>
                      <a:pt x="31" y="82"/>
                    </a:cubicBezTo>
                    <a:cubicBezTo>
                      <a:pt x="31" y="87"/>
                      <a:pt x="31" y="87"/>
                      <a:pt x="31" y="87"/>
                    </a:cubicBezTo>
                    <a:cubicBezTo>
                      <a:pt x="31" y="89"/>
                      <a:pt x="31" y="90"/>
                      <a:pt x="31" y="90"/>
                    </a:cubicBezTo>
                    <a:cubicBezTo>
                      <a:pt x="31" y="91"/>
                      <a:pt x="30" y="91"/>
                      <a:pt x="28" y="91"/>
                    </a:cubicBezTo>
                    <a:cubicBezTo>
                      <a:pt x="21" y="91"/>
                      <a:pt x="21" y="91"/>
                      <a:pt x="21" y="91"/>
                    </a:cubicBezTo>
                    <a:cubicBezTo>
                      <a:pt x="20" y="91"/>
                      <a:pt x="19" y="91"/>
                      <a:pt x="19" y="90"/>
                    </a:cubicBezTo>
                    <a:cubicBezTo>
                      <a:pt x="18" y="90"/>
                      <a:pt x="18" y="88"/>
                      <a:pt x="18" y="87"/>
                    </a:cubicBezTo>
                    <a:cubicBezTo>
                      <a:pt x="18" y="83"/>
                      <a:pt x="18" y="83"/>
                      <a:pt x="18" y="83"/>
                    </a:cubicBezTo>
                    <a:cubicBezTo>
                      <a:pt x="13" y="82"/>
                      <a:pt x="10" y="82"/>
                      <a:pt x="7" y="81"/>
                    </a:cubicBezTo>
                    <a:cubicBezTo>
                      <a:pt x="4" y="80"/>
                      <a:pt x="2" y="79"/>
                      <a:pt x="1" y="78"/>
                    </a:cubicBezTo>
                    <a:cubicBezTo>
                      <a:pt x="0" y="78"/>
                      <a:pt x="0" y="77"/>
                      <a:pt x="0" y="76"/>
                    </a:cubicBezTo>
                    <a:cubicBezTo>
                      <a:pt x="0" y="75"/>
                      <a:pt x="1" y="74"/>
                      <a:pt x="1" y="72"/>
                    </a:cubicBezTo>
                    <a:cubicBezTo>
                      <a:pt x="1" y="71"/>
                      <a:pt x="2" y="70"/>
                      <a:pt x="2" y="69"/>
                    </a:cubicBezTo>
                    <a:cubicBezTo>
                      <a:pt x="2" y="68"/>
                      <a:pt x="3" y="67"/>
                      <a:pt x="3" y="67"/>
                    </a:cubicBezTo>
                    <a:cubicBezTo>
                      <a:pt x="4" y="67"/>
                      <a:pt x="4" y="68"/>
                      <a:pt x="4" y="68"/>
                    </a:cubicBezTo>
                    <a:cubicBezTo>
                      <a:pt x="5" y="68"/>
                      <a:pt x="5" y="68"/>
                      <a:pt x="5" y="68"/>
                    </a:cubicBezTo>
                    <a:cubicBezTo>
                      <a:pt x="7" y="69"/>
                      <a:pt x="8" y="69"/>
                      <a:pt x="11" y="70"/>
                    </a:cubicBezTo>
                    <a:cubicBezTo>
                      <a:pt x="13" y="70"/>
                      <a:pt x="16" y="71"/>
                      <a:pt x="20" y="71"/>
                    </a:cubicBezTo>
                    <a:cubicBezTo>
                      <a:pt x="24" y="71"/>
                      <a:pt x="27" y="70"/>
                      <a:pt x="30" y="69"/>
                    </a:cubicBezTo>
                    <a:cubicBezTo>
                      <a:pt x="33" y="68"/>
                      <a:pt x="34" y="65"/>
                      <a:pt x="34" y="62"/>
                    </a:cubicBezTo>
                    <a:cubicBezTo>
                      <a:pt x="34" y="60"/>
                      <a:pt x="33" y="57"/>
                      <a:pt x="32" y="56"/>
                    </a:cubicBezTo>
                    <a:cubicBezTo>
                      <a:pt x="30" y="54"/>
                      <a:pt x="27" y="52"/>
                      <a:pt x="22" y="50"/>
                    </a:cubicBezTo>
                    <a:cubicBezTo>
                      <a:pt x="19" y="49"/>
                      <a:pt x="17" y="48"/>
                      <a:pt x="14" y="47"/>
                    </a:cubicBezTo>
                    <a:cubicBezTo>
                      <a:pt x="12" y="45"/>
                      <a:pt x="10" y="44"/>
                      <a:pt x="8" y="42"/>
                    </a:cubicBezTo>
                    <a:cubicBezTo>
                      <a:pt x="6" y="41"/>
                      <a:pt x="5" y="39"/>
                      <a:pt x="4" y="36"/>
                    </a:cubicBezTo>
                    <a:cubicBezTo>
                      <a:pt x="3" y="34"/>
                      <a:pt x="2" y="31"/>
                      <a:pt x="2" y="28"/>
                    </a:cubicBezTo>
                    <a:cubicBezTo>
                      <a:pt x="2" y="24"/>
                      <a:pt x="3" y="20"/>
                      <a:pt x="6" y="16"/>
                    </a:cubicBezTo>
                    <a:cubicBezTo>
                      <a:pt x="9" y="13"/>
                      <a:pt x="14" y="11"/>
                      <a:pt x="20" y="10"/>
                    </a:cubicBezTo>
                    <a:cubicBezTo>
                      <a:pt x="20" y="4"/>
                      <a:pt x="20" y="4"/>
                      <a:pt x="20" y="4"/>
                    </a:cubicBezTo>
                    <a:cubicBezTo>
                      <a:pt x="20" y="2"/>
                      <a:pt x="20" y="1"/>
                      <a:pt x="21" y="1"/>
                    </a:cubicBezTo>
                    <a:cubicBezTo>
                      <a:pt x="21" y="0"/>
                      <a:pt x="22" y="0"/>
                      <a:pt x="24" y="0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32" y="0"/>
                      <a:pt x="33" y="0"/>
                      <a:pt x="33" y="1"/>
                    </a:cubicBezTo>
                    <a:cubicBezTo>
                      <a:pt x="33" y="1"/>
                      <a:pt x="34" y="2"/>
                      <a:pt x="34" y="4"/>
                    </a:cubicBezTo>
                    <a:cubicBezTo>
                      <a:pt x="34" y="9"/>
                      <a:pt x="34" y="9"/>
                      <a:pt x="34" y="9"/>
                    </a:cubicBezTo>
                    <a:cubicBezTo>
                      <a:pt x="36" y="9"/>
                      <a:pt x="38" y="10"/>
                      <a:pt x="40" y="10"/>
                    </a:cubicBezTo>
                    <a:cubicBezTo>
                      <a:pt x="42" y="10"/>
                      <a:pt x="43" y="11"/>
                      <a:pt x="44" y="11"/>
                    </a:cubicBezTo>
                    <a:cubicBezTo>
                      <a:pt x="45" y="11"/>
                      <a:pt x="45" y="12"/>
                      <a:pt x="45" y="13"/>
                    </a:cubicBezTo>
                    <a:cubicBezTo>
                      <a:pt x="45" y="14"/>
                      <a:pt x="45" y="16"/>
                      <a:pt x="44" y="17"/>
                    </a:cubicBezTo>
                    <a:cubicBezTo>
                      <a:pt x="44" y="18"/>
                      <a:pt x="44" y="19"/>
                      <a:pt x="43" y="21"/>
                    </a:cubicBezTo>
                    <a:cubicBezTo>
                      <a:pt x="42" y="22"/>
                      <a:pt x="42" y="22"/>
                      <a:pt x="41" y="22"/>
                    </a:cubicBezTo>
                    <a:cubicBezTo>
                      <a:pt x="40" y="22"/>
                      <a:pt x="38" y="21"/>
                      <a:pt x="36" y="21"/>
                    </a:cubicBezTo>
                    <a:cubicBezTo>
                      <a:pt x="33" y="20"/>
                      <a:pt x="31" y="20"/>
                      <a:pt x="29" y="20"/>
                    </a:cubicBezTo>
                    <a:cubicBezTo>
                      <a:pt x="24" y="20"/>
                      <a:pt x="21" y="21"/>
                      <a:pt x="19" y="22"/>
                    </a:cubicBezTo>
                    <a:cubicBezTo>
                      <a:pt x="17" y="24"/>
                      <a:pt x="16" y="25"/>
                      <a:pt x="16" y="28"/>
                    </a:cubicBezTo>
                    <a:cubicBezTo>
                      <a:pt x="16" y="30"/>
                      <a:pt x="17" y="32"/>
                      <a:pt x="19" y="34"/>
                    </a:cubicBezTo>
                    <a:cubicBezTo>
                      <a:pt x="21" y="35"/>
                      <a:pt x="24" y="37"/>
                      <a:pt x="29" y="39"/>
                    </a:cubicBezTo>
                    <a:cubicBezTo>
                      <a:pt x="35" y="41"/>
                      <a:pt x="40" y="44"/>
                      <a:pt x="43" y="48"/>
                    </a:cubicBezTo>
                    <a:cubicBezTo>
                      <a:pt x="47" y="52"/>
                      <a:pt x="49" y="56"/>
                      <a:pt x="49" y="62"/>
                    </a:cubicBez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138" name="图片 13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27784" y="1010556"/>
              <a:ext cx="371171" cy="391508"/>
            </a:xfrm>
            <a:prstGeom prst="rect">
              <a:avLst/>
            </a:prstGeom>
            <a:effectLst/>
          </p:spPr>
        </p:pic>
        <p:pic>
          <p:nvPicPr>
            <p:cNvPr id="139" name="图片 13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09560" y="680286"/>
              <a:ext cx="566820" cy="597878"/>
            </a:xfrm>
            <a:prstGeom prst="rect">
              <a:avLst/>
            </a:prstGeom>
            <a:effectLst/>
          </p:spPr>
        </p:pic>
      </p:grpSp>
      <p:sp>
        <p:nvSpPr>
          <p:cNvPr id="70" name="减号 69"/>
          <p:cNvSpPr/>
          <p:nvPr/>
        </p:nvSpPr>
        <p:spPr>
          <a:xfrm rot="21300000">
            <a:off x="461329" y="2352596"/>
            <a:ext cx="4201518" cy="481137"/>
          </a:xfrm>
          <a:prstGeom prst="mathMinus">
            <a:avLst/>
          </a:prstGeom>
          <a:solidFill>
            <a:srgbClr val="D74B56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71" name="任意多边形 70"/>
          <p:cNvSpPr/>
          <p:nvPr/>
        </p:nvSpPr>
        <p:spPr>
          <a:xfrm>
            <a:off x="2582395" y="1127645"/>
            <a:ext cx="1352788" cy="1183689"/>
          </a:xfrm>
          <a:custGeom>
            <a:avLst/>
            <a:gdLst>
              <a:gd name="connsiteX0" fmla="*/ 0 w 1352788"/>
              <a:gd name="connsiteY0" fmla="*/ 0 h 1183689"/>
              <a:gd name="connsiteX1" fmla="*/ 1352788 w 1352788"/>
              <a:gd name="connsiteY1" fmla="*/ 0 h 1183689"/>
              <a:gd name="connsiteX2" fmla="*/ 1352788 w 1352788"/>
              <a:gd name="connsiteY2" fmla="*/ 1183689 h 1183689"/>
              <a:gd name="connsiteX3" fmla="*/ 0 w 1352788"/>
              <a:gd name="connsiteY3" fmla="*/ 1183689 h 1183689"/>
              <a:gd name="connsiteX4" fmla="*/ 0 w 1352788"/>
              <a:gd name="connsiteY4" fmla="*/ 0 h 1183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52788" h="1183689">
                <a:moveTo>
                  <a:pt x="0" y="0"/>
                </a:moveTo>
                <a:lnTo>
                  <a:pt x="1352788" y="0"/>
                </a:lnTo>
                <a:lnTo>
                  <a:pt x="1352788" y="1183689"/>
                </a:lnTo>
                <a:lnTo>
                  <a:pt x="0" y="118368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84912" tIns="184912" rIns="184912" bIns="184912" numCol="1" spcCol="1270" anchor="ctr" anchorCtr="0">
            <a:noAutofit/>
          </a:bodyPr>
          <a:lstStyle/>
          <a:p>
            <a:pPr algn="dist">
              <a:lnSpc>
                <a:spcPct val="150000"/>
              </a:lnSpc>
            </a:pPr>
            <a:r>
              <a:rPr lang="zh-CN" altLang="en-US" b="1" dirty="0">
                <a:solidFill>
                  <a:srgbClr val="F78D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zh-CN" altLang="en-US" b="1" dirty="0">
              <a:solidFill>
                <a:srgbClr val="F78D2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2" name="任意多边形 71"/>
          <p:cNvSpPr/>
          <p:nvPr/>
        </p:nvSpPr>
        <p:spPr>
          <a:xfrm>
            <a:off x="1183060" y="2818630"/>
            <a:ext cx="1352788" cy="1183689"/>
          </a:xfrm>
          <a:custGeom>
            <a:avLst/>
            <a:gdLst>
              <a:gd name="connsiteX0" fmla="*/ 0 w 1352788"/>
              <a:gd name="connsiteY0" fmla="*/ 0 h 1183689"/>
              <a:gd name="connsiteX1" fmla="*/ 1352788 w 1352788"/>
              <a:gd name="connsiteY1" fmla="*/ 0 h 1183689"/>
              <a:gd name="connsiteX2" fmla="*/ 1352788 w 1352788"/>
              <a:gd name="connsiteY2" fmla="*/ 1183689 h 1183689"/>
              <a:gd name="connsiteX3" fmla="*/ 0 w 1352788"/>
              <a:gd name="connsiteY3" fmla="*/ 1183689 h 1183689"/>
              <a:gd name="connsiteX4" fmla="*/ 0 w 1352788"/>
              <a:gd name="connsiteY4" fmla="*/ 0 h 1183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52788" h="1183689">
                <a:moveTo>
                  <a:pt x="0" y="0"/>
                </a:moveTo>
                <a:lnTo>
                  <a:pt x="1352788" y="0"/>
                </a:lnTo>
                <a:lnTo>
                  <a:pt x="1352788" y="1183689"/>
                </a:lnTo>
                <a:lnTo>
                  <a:pt x="0" y="118368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70688" tIns="170688" rIns="170688" bIns="170688" numCol="1" spcCol="1270" anchor="ctr" anchorCtr="0">
            <a:noAutofit/>
          </a:bodyPr>
          <a:lstStyle/>
          <a:p>
            <a:pPr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b="1" spc="100" dirty="0">
                <a:solidFill>
                  <a:srgbClr val="838BC5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Add a title</a:t>
            </a:r>
            <a:endParaRPr lang="zh-CN" altLang="en-US" dirty="0">
              <a:solidFill>
                <a:srgbClr val="838BC5"/>
              </a:solidFill>
            </a:endParaRPr>
          </a:p>
        </p:txBody>
      </p:sp>
      <p:grpSp>
        <p:nvGrpSpPr>
          <p:cNvPr id="73" name="组合 72"/>
          <p:cNvGrpSpPr/>
          <p:nvPr/>
        </p:nvGrpSpPr>
        <p:grpSpPr>
          <a:xfrm>
            <a:off x="1183060" y="1324926"/>
            <a:ext cx="1268239" cy="1127323"/>
            <a:chOff x="1093392" y="1282927"/>
            <a:chExt cx="1268239" cy="1127323"/>
          </a:xfrm>
        </p:grpSpPr>
        <p:sp>
          <p:nvSpPr>
            <p:cNvPr id="74" name="下箭头 73"/>
            <p:cNvSpPr/>
            <p:nvPr/>
          </p:nvSpPr>
          <p:spPr>
            <a:xfrm>
              <a:off x="1093392" y="1282927"/>
              <a:ext cx="1268239" cy="1127323"/>
            </a:xfrm>
            <a:prstGeom prst="downArrow">
              <a:avLst/>
            </a:prstGeom>
            <a:solidFill>
              <a:srgbClr val="F78D2E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5" name="Freeform 5"/>
            <p:cNvSpPr>
              <a:spLocks noEditPoints="1"/>
            </p:cNvSpPr>
            <p:nvPr/>
          </p:nvSpPr>
          <p:spPr bwMode="auto">
            <a:xfrm>
              <a:off x="1517628" y="1561934"/>
              <a:ext cx="479566" cy="476826"/>
            </a:xfrm>
            <a:custGeom>
              <a:avLst/>
              <a:gdLst>
                <a:gd name="T0" fmla="*/ 140 w 145"/>
                <a:gd name="T1" fmla="*/ 124 h 144"/>
                <a:gd name="T2" fmla="*/ 106 w 145"/>
                <a:gd name="T3" fmla="*/ 89 h 144"/>
                <a:gd name="T4" fmla="*/ 105 w 145"/>
                <a:gd name="T5" fmla="*/ 88 h 144"/>
                <a:gd name="T6" fmla="*/ 114 w 145"/>
                <a:gd name="T7" fmla="*/ 57 h 144"/>
                <a:gd name="T8" fmla="*/ 57 w 145"/>
                <a:gd name="T9" fmla="*/ 0 h 144"/>
                <a:gd name="T10" fmla="*/ 0 w 145"/>
                <a:gd name="T11" fmla="*/ 57 h 144"/>
                <a:gd name="T12" fmla="*/ 57 w 145"/>
                <a:gd name="T13" fmla="*/ 114 h 144"/>
                <a:gd name="T14" fmla="*/ 88 w 145"/>
                <a:gd name="T15" fmla="*/ 105 h 144"/>
                <a:gd name="T16" fmla="*/ 89 w 145"/>
                <a:gd name="T17" fmla="*/ 106 h 144"/>
                <a:gd name="T18" fmla="*/ 124 w 145"/>
                <a:gd name="T19" fmla="*/ 140 h 144"/>
                <a:gd name="T20" fmla="*/ 132 w 145"/>
                <a:gd name="T21" fmla="*/ 144 h 144"/>
                <a:gd name="T22" fmla="*/ 140 w 145"/>
                <a:gd name="T23" fmla="*/ 140 h 144"/>
                <a:gd name="T24" fmla="*/ 140 w 145"/>
                <a:gd name="T25" fmla="*/ 124 h 144"/>
                <a:gd name="T26" fmla="*/ 57 w 145"/>
                <a:gd name="T27" fmla="*/ 96 h 144"/>
                <a:gd name="T28" fmla="*/ 18 w 145"/>
                <a:gd name="T29" fmla="*/ 57 h 144"/>
                <a:gd name="T30" fmla="*/ 57 w 145"/>
                <a:gd name="T31" fmla="*/ 18 h 144"/>
                <a:gd name="T32" fmla="*/ 96 w 145"/>
                <a:gd name="T33" fmla="*/ 57 h 144"/>
                <a:gd name="T34" fmla="*/ 57 w 145"/>
                <a:gd name="T35" fmla="*/ 96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5" h="144">
                  <a:moveTo>
                    <a:pt x="140" y="124"/>
                  </a:moveTo>
                  <a:cubicBezTo>
                    <a:pt x="106" y="89"/>
                    <a:pt x="106" y="89"/>
                    <a:pt x="106" y="89"/>
                  </a:cubicBezTo>
                  <a:cubicBezTo>
                    <a:pt x="106" y="89"/>
                    <a:pt x="105" y="88"/>
                    <a:pt x="105" y="88"/>
                  </a:cubicBezTo>
                  <a:cubicBezTo>
                    <a:pt x="111" y="79"/>
                    <a:pt x="114" y="68"/>
                    <a:pt x="114" y="57"/>
                  </a:cubicBezTo>
                  <a:cubicBezTo>
                    <a:pt x="114" y="26"/>
                    <a:pt x="88" y="0"/>
                    <a:pt x="57" y="0"/>
                  </a:cubicBezTo>
                  <a:cubicBezTo>
                    <a:pt x="26" y="0"/>
                    <a:pt x="0" y="26"/>
                    <a:pt x="0" y="57"/>
                  </a:cubicBezTo>
                  <a:cubicBezTo>
                    <a:pt x="0" y="88"/>
                    <a:pt x="26" y="114"/>
                    <a:pt x="57" y="114"/>
                  </a:cubicBezTo>
                  <a:cubicBezTo>
                    <a:pt x="68" y="114"/>
                    <a:pt x="79" y="111"/>
                    <a:pt x="88" y="105"/>
                  </a:cubicBezTo>
                  <a:cubicBezTo>
                    <a:pt x="88" y="105"/>
                    <a:pt x="89" y="106"/>
                    <a:pt x="89" y="106"/>
                  </a:cubicBezTo>
                  <a:cubicBezTo>
                    <a:pt x="124" y="140"/>
                    <a:pt x="124" y="140"/>
                    <a:pt x="124" y="140"/>
                  </a:cubicBezTo>
                  <a:cubicBezTo>
                    <a:pt x="126" y="143"/>
                    <a:pt x="129" y="144"/>
                    <a:pt x="132" y="144"/>
                  </a:cubicBezTo>
                  <a:cubicBezTo>
                    <a:pt x="135" y="144"/>
                    <a:pt x="138" y="143"/>
                    <a:pt x="140" y="140"/>
                  </a:cubicBezTo>
                  <a:cubicBezTo>
                    <a:pt x="145" y="136"/>
                    <a:pt x="145" y="128"/>
                    <a:pt x="140" y="124"/>
                  </a:cubicBezTo>
                  <a:moveTo>
                    <a:pt x="57" y="96"/>
                  </a:moveTo>
                  <a:cubicBezTo>
                    <a:pt x="36" y="96"/>
                    <a:pt x="18" y="78"/>
                    <a:pt x="18" y="57"/>
                  </a:cubicBezTo>
                  <a:cubicBezTo>
                    <a:pt x="18" y="35"/>
                    <a:pt x="36" y="18"/>
                    <a:pt x="57" y="18"/>
                  </a:cubicBezTo>
                  <a:cubicBezTo>
                    <a:pt x="78" y="18"/>
                    <a:pt x="96" y="35"/>
                    <a:pt x="96" y="57"/>
                  </a:cubicBezTo>
                  <a:cubicBezTo>
                    <a:pt x="96" y="78"/>
                    <a:pt x="78" y="96"/>
                    <a:pt x="57" y="96"/>
                  </a:cubicBezTo>
                </a:path>
              </a:pathLst>
            </a:custGeom>
            <a:solidFill>
              <a:schemeClr val="bg1">
                <a:alpha val="8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grpSp>
        <p:nvGrpSpPr>
          <p:cNvPr id="76" name="组合 75"/>
          <p:cNvGrpSpPr/>
          <p:nvPr/>
        </p:nvGrpSpPr>
        <p:grpSpPr>
          <a:xfrm>
            <a:off x="2666944" y="2734080"/>
            <a:ext cx="1268239" cy="1127323"/>
            <a:chOff x="3038026" y="2692081"/>
            <a:chExt cx="1268239" cy="1127323"/>
          </a:xfrm>
        </p:grpSpPr>
        <p:sp>
          <p:nvSpPr>
            <p:cNvPr id="78" name="上箭头 77"/>
            <p:cNvSpPr/>
            <p:nvPr/>
          </p:nvSpPr>
          <p:spPr>
            <a:xfrm>
              <a:off x="3038026" y="2692081"/>
              <a:ext cx="1268239" cy="1127323"/>
            </a:xfrm>
            <a:prstGeom prst="upArrow">
              <a:avLst/>
            </a:prstGeom>
            <a:solidFill>
              <a:srgbClr val="838BC5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9" name="Freeform 5"/>
            <p:cNvSpPr>
              <a:spLocks noEditPoints="1"/>
            </p:cNvSpPr>
            <p:nvPr/>
          </p:nvSpPr>
          <p:spPr bwMode="auto">
            <a:xfrm>
              <a:off x="3442524" y="3067720"/>
              <a:ext cx="479566" cy="476826"/>
            </a:xfrm>
            <a:custGeom>
              <a:avLst/>
              <a:gdLst>
                <a:gd name="T0" fmla="*/ 140 w 145"/>
                <a:gd name="T1" fmla="*/ 124 h 144"/>
                <a:gd name="T2" fmla="*/ 106 w 145"/>
                <a:gd name="T3" fmla="*/ 89 h 144"/>
                <a:gd name="T4" fmla="*/ 105 w 145"/>
                <a:gd name="T5" fmla="*/ 88 h 144"/>
                <a:gd name="T6" fmla="*/ 114 w 145"/>
                <a:gd name="T7" fmla="*/ 57 h 144"/>
                <a:gd name="T8" fmla="*/ 57 w 145"/>
                <a:gd name="T9" fmla="*/ 0 h 144"/>
                <a:gd name="T10" fmla="*/ 0 w 145"/>
                <a:gd name="T11" fmla="*/ 57 h 144"/>
                <a:gd name="T12" fmla="*/ 57 w 145"/>
                <a:gd name="T13" fmla="*/ 114 h 144"/>
                <a:gd name="T14" fmla="*/ 88 w 145"/>
                <a:gd name="T15" fmla="*/ 105 h 144"/>
                <a:gd name="T16" fmla="*/ 89 w 145"/>
                <a:gd name="T17" fmla="*/ 106 h 144"/>
                <a:gd name="T18" fmla="*/ 124 w 145"/>
                <a:gd name="T19" fmla="*/ 140 h 144"/>
                <a:gd name="T20" fmla="*/ 132 w 145"/>
                <a:gd name="T21" fmla="*/ 144 h 144"/>
                <a:gd name="T22" fmla="*/ 140 w 145"/>
                <a:gd name="T23" fmla="*/ 140 h 144"/>
                <a:gd name="T24" fmla="*/ 140 w 145"/>
                <a:gd name="T25" fmla="*/ 124 h 144"/>
                <a:gd name="T26" fmla="*/ 57 w 145"/>
                <a:gd name="T27" fmla="*/ 96 h 144"/>
                <a:gd name="T28" fmla="*/ 18 w 145"/>
                <a:gd name="T29" fmla="*/ 57 h 144"/>
                <a:gd name="T30" fmla="*/ 57 w 145"/>
                <a:gd name="T31" fmla="*/ 18 h 144"/>
                <a:gd name="T32" fmla="*/ 96 w 145"/>
                <a:gd name="T33" fmla="*/ 57 h 144"/>
                <a:gd name="T34" fmla="*/ 57 w 145"/>
                <a:gd name="T35" fmla="*/ 96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5" h="144">
                  <a:moveTo>
                    <a:pt x="140" y="124"/>
                  </a:moveTo>
                  <a:cubicBezTo>
                    <a:pt x="106" y="89"/>
                    <a:pt x="106" y="89"/>
                    <a:pt x="106" y="89"/>
                  </a:cubicBezTo>
                  <a:cubicBezTo>
                    <a:pt x="106" y="89"/>
                    <a:pt x="105" y="88"/>
                    <a:pt x="105" y="88"/>
                  </a:cubicBezTo>
                  <a:cubicBezTo>
                    <a:pt x="111" y="79"/>
                    <a:pt x="114" y="68"/>
                    <a:pt x="114" y="57"/>
                  </a:cubicBezTo>
                  <a:cubicBezTo>
                    <a:pt x="114" y="26"/>
                    <a:pt x="88" y="0"/>
                    <a:pt x="57" y="0"/>
                  </a:cubicBezTo>
                  <a:cubicBezTo>
                    <a:pt x="26" y="0"/>
                    <a:pt x="0" y="26"/>
                    <a:pt x="0" y="57"/>
                  </a:cubicBezTo>
                  <a:cubicBezTo>
                    <a:pt x="0" y="88"/>
                    <a:pt x="26" y="114"/>
                    <a:pt x="57" y="114"/>
                  </a:cubicBezTo>
                  <a:cubicBezTo>
                    <a:pt x="68" y="114"/>
                    <a:pt x="79" y="111"/>
                    <a:pt x="88" y="105"/>
                  </a:cubicBezTo>
                  <a:cubicBezTo>
                    <a:pt x="88" y="105"/>
                    <a:pt x="89" y="106"/>
                    <a:pt x="89" y="106"/>
                  </a:cubicBezTo>
                  <a:cubicBezTo>
                    <a:pt x="124" y="140"/>
                    <a:pt x="124" y="140"/>
                    <a:pt x="124" y="140"/>
                  </a:cubicBezTo>
                  <a:cubicBezTo>
                    <a:pt x="126" y="143"/>
                    <a:pt x="129" y="144"/>
                    <a:pt x="132" y="144"/>
                  </a:cubicBezTo>
                  <a:cubicBezTo>
                    <a:pt x="135" y="144"/>
                    <a:pt x="138" y="143"/>
                    <a:pt x="140" y="140"/>
                  </a:cubicBezTo>
                  <a:cubicBezTo>
                    <a:pt x="145" y="136"/>
                    <a:pt x="145" y="128"/>
                    <a:pt x="140" y="124"/>
                  </a:cubicBezTo>
                  <a:moveTo>
                    <a:pt x="57" y="96"/>
                  </a:moveTo>
                  <a:cubicBezTo>
                    <a:pt x="36" y="96"/>
                    <a:pt x="18" y="78"/>
                    <a:pt x="18" y="57"/>
                  </a:cubicBezTo>
                  <a:cubicBezTo>
                    <a:pt x="18" y="35"/>
                    <a:pt x="36" y="18"/>
                    <a:pt x="57" y="18"/>
                  </a:cubicBezTo>
                  <a:cubicBezTo>
                    <a:pt x="78" y="18"/>
                    <a:pt x="96" y="35"/>
                    <a:pt x="96" y="57"/>
                  </a:cubicBezTo>
                  <a:cubicBezTo>
                    <a:pt x="96" y="78"/>
                    <a:pt x="78" y="96"/>
                    <a:pt x="57" y="96"/>
                  </a:cubicBezTo>
                </a:path>
              </a:pathLst>
            </a:custGeom>
            <a:solidFill>
              <a:schemeClr val="bg1">
                <a:alpha val="8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grpSp>
        <p:nvGrpSpPr>
          <p:cNvPr id="80" name="组合 79"/>
          <p:cNvGrpSpPr/>
          <p:nvPr/>
        </p:nvGrpSpPr>
        <p:grpSpPr>
          <a:xfrm>
            <a:off x="4779166" y="1470490"/>
            <a:ext cx="3510855" cy="2245347"/>
            <a:chOff x="4871767" y="1243535"/>
            <a:chExt cx="3510855" cy="2245347"/>
          </a:xfrm>
        </p:grpSpPr>
        <p:grpSp>
          <p:nvGrpSpPr>
            <p:cNvPr id="81" name="组合 80"/>
            <p:cNvGrpSpPr/>
            <p:nvPr/>
          </p:nvGrpSpPr>
          <p:grpSpPr>
            <a:xfrm>
              <a:off x="4871767" y="1696212"/>
              <a:ext cx="3510855" cy="1792670"/>
              <a:chOff x="4944654" y="1696212"/>
              <a:chExt cx="3510855" cy="1792670"/>
            </a:xfrm>
          </p:grpSpPr>
          <p:sp>
            <p:nvSpPr>
              <p:cNvPr id="85" name="矩形 84"/>
              <p:cNvSpPr>
                <a:spLocks noChangeArrowheads="1"/>
              </p:cNvSpPr>
              <p:nvPr/>
            </p:nvSpPr>
            <p:spPr bwMode="auto">
              <a:xfrm>
                <a:off x="4944656" y="1696212"/>
                <a:ext cx="3510853" cy="7848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zh-CN" altLang="en-US" sz="10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拥有国内顶尖的</a:t>
                </a:r>
                <a:r>
                  <a:rPr lang="en-US" altLang="zh-CN" sz="10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0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制作技术、顶级的</a:t>
                </a:r>
                <a:r>
                  <a:rPr lang="en-US" altLang="zh-CN" sz="10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0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设计团队，坚持精益求精、拒绝平庸的做事精神，帮助您实现美观、精致、严谨、动感的</a:t>
                </a:r>
                <a:r>
                  <a:rPr lang="en-US" altLang="zh-CN" sz="10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0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展示效果，让您的</a:t>
                </a:r>
                <a:r>
                  <a:rPr lang="en-US" altLang="zh-CN" sz="10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0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创造卓越价值</a:t>
                </a:r>
                <a:endParaRPr lang="zh-CN" alt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6" name="矩形 85"/>
              <p:cNvSpPr>
                <a:spLocks noChangeArrowheads="1"/>
              </p:cNvSpPr>
              <p:nvPr/>
            </p:nvSpPr>
            <p:spPr bwMode="auto">
              <a:xfrm>
                <a:off x="4944654" y="2456996"/>
                <a:ext cx="3510855" cy="10318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 defTabSz="685800">
                  <a:lnSpc>
                    <a:spcPct val="150000"/>
                  </a:lnSpc>
                  <a:defRPr/>
                </a:pPr>
                <a:r>
                  <a:rPr lang="en-US" altLang="zh-CN" sz="10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rial" panose="020B0604020202020204" pitchFamily="34" charset="0"/>
                  </a:rPr>
                  <a:t>5years of making professional PPT, 500 case studies for the classical PPT, make sure you will be satisfied. ……RAPIDPPT differs from the traditional production model, and create a new PPT experience.</a:t>
                </a:r>
                <a:endPara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82" name="组合 81"/>
            <p:cNvGrpSpPr/>
            <p:nvPr/>
          </p:nvGrpSpPr>
          <p:grpSpPr>
            <a:xfrm>
              <a:off x="4871767" y="1243535"/>
              <a:ext cx="2225058" cy="384242"/>
              <a:chOff x="723983" y="1289689"/>
              <a:chExt cx="2225058" cy="384242"/>
            </a:xfrm>
          </p:grpSpPr>
          <p:sp>
            <p:nvSpPr>
              <p:cNvPr id="83" name="矩形 82"/>
              <p:cNvSpPr/>
              <p:nvPr/>
            </p:nvSpPr>
            <p:spPr>
              <a:xfrm>
                <a:off x="723983" y="1289689"/>
                <a:ext cx="1267801" cy="3570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dist">
                  <a:lnSpc>
                    <a:spcPct val="150000"/>
                  </a:lnSpc>
                </a:pPr>
                <a:r>
                  <a:rPr lang="zh-CN" altLang="en-US" sz="1300" b="1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zh-CN" altLang="en-US" sz="13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4" name="文本框 83"/>
              <p:cNvSpPr txBox="1"/>
              <p:nvPr/>
            </p:nvSpPr>
            <p:spPr>
              <a:xfrm>
                <a:off x="1869133" y="1316910"/>
                <a:ext cx="1079908" cy="3570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>
                  <a:lnSpc>
                    <a:spcPct val="150000"/>
                  </a:lnSpc>
                </a:pPr>
                <a:r>
                  <a:rPr lang="en-US" altLang="zh-CN" sz="1300" b="1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Add a title</a:t>
                </a:r>
                <a:endParaRPr lang="zh-CN" altLang="en-US" sz="13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2003426" y="331190"/>
            <a:ext cx="11168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5400" b="1" spc="-110">
                <a:solidFill>
                  <a:srgbClr val="3050AB"/>
                </a:solidFill>
                <a:latin typeface="NanLiHei_Eurostile" panose="02010600030101010101" pitchFamily="2" charset="-122"/>
                <a:ea typeface="NanLiHei_Eurostile" panose="02010600030101010101" pitchFamily="2" charset="-122"/>
              </a:defRPr>
            </a:lvl1pPr>
          </a:lstStyle>
          <a:p>
            <a:pPr algn="just" defTabSz="685800"/>
            <a:r>
              <a:rPr lang="en-US" altLang="zh-CN" sz="1400" spc="0" dirty="0">
                <a:solidFill>
                  <a:srgbClr val="FFB82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Add a title</a:t>
            </a:r>
            <a:endParaRPr lang="zh-CN" altLang="en-US" sz="1400" spc="0" dirty="0">
              <a:solidFill>
                <a:srgbClr val="FFB82E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52703" y="302181"/>
            <a:ext cx="15135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5400" b="1" spc="-110">
                <a:solidFill>
                  <a:srgbClr val="3050AB"/>
                </a:solidFill>
                <a:latin typeface="NanLiHei_Eurostile" panose="02010600030101010101" pitchFamily="2" charset="-122"/>
                <a:ea typeface="NanLiHei_Eurostile" panose="02010600030101010101" pitchFamily="2" charset="-122"/>
              </a:defRPr>
            </a:lvl1pPr>
          </a:lstStyle>
          <a:p>
            <a:pPr defTabSz="685800"/>
            <a:r>
              <a:rPr lang="en-US" altLang="zh-CN" sz="1400" spc="100" dirty="0">
                <a:solidFill>
                  <a:srgbClr val="FFB82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3.</a:t>
            </a:r>
            <a:r>
              <a:rPr lang="zh-CN" altLang="en-US" sz="1400" spc="100" dirty="0">
                <a:solidFill>
                  <a:srgbClr val="FFB82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点击添加标题</a:t>
            </a:r>
            <a:endParaRPr lang="zh-CN" altLang="en-US" sz="1400" spc="100" dirty="0">
              <a:solidFill>
                <a:srgbClr val="FFB82E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12" name="Group 4"/>
          <p:cNvGrpSpPr>
            <a:grpSpLocks noChangeAspect="1"/>
          </p:cNvGrpSpPr>
          <p:nvPr/>
        </p:nvGrpSpPr>
        <p:grpSpPr bwMode="auto">
          <a:xfrm rot="16200000" flipH="1">
            <a:off x="8751250" y="266103"/>
            <a:ext cx="409547" cy="390889"/>
            <a:chOff x="0" y="60"/>
            <a:chExt cx="439" cy="419"/>
          </a:xfrm>
          <a:gradFill flip="none" rotWithShape="1">
            <a:gsLst>
              <a:gs pos="31000">
                <a:srgbClr val="D74B56"/>
              </a:gs>
              <a:gs pos="67000">
                <a:srgbClr val="3FACD9"/>
              </a:gs>
            </a:gsLst>
            <a:lin ang="0" scaled="1"/>
            <a:tileRect/>
          </a:gradFill>
        </p:grpSpPr>
        <p:sp>
          <p:nvSpPr>
            <p:cNvPr id="13" name="Freeform 5"/>
            <p:cNvSpPr/>
            <p:nvPr/>
          </p:nvSpPr>
          <p:spPr bwMode="auto">
            <a:xfrm>
              <a:off x="0" y="60"/>
              <a:ext cx="297" cy="419"/>
            </a:xfrm>
            <a:custGeom>
              <a:avLst/>
              <a:gdLst>
                <a:gd name="T0" fmla="*/ 297 w 297"/>
                <a:gd name="T1" fmla="*/ 0 h 419"/>
                <a:gd name="T2" fmla="*/ 143 w 297"/>
                <a:gd name="T3" fmla="*/ 0 h 419"/>
                <a:gd name="T4" fmla="*/ 0 w 297"/>
                <a:gd name="T5" fmla="*/ 419 h 419"/>
                <a:gd name="T6" fmla="*/ 155 w 297"/>
                <a:gd name="T7" fmla="*/ 419 h 419"/>
                <a:gd name="T8" fmla="*/ 297 w 297"/>
                <a:gd name="T9" fmla="*/ 0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7" h="419">
                  <a:moveTo>
                    <a:pt x="297" y="0"/>
                  </a:moveTo>
                  <a:lnTo>
                    <a:pt x="143" y="0"/>
                  </a:lnTo>
                  <a:lnTo>
                    <a:pt x="0" y="419"/>
                  </a:lnTo>
                  <a:lnTo>
                    <a:pt x="155" y="419"/>
                  </a:lnTo>
                  <a:lnTo>
                    <a:pt x="29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" name="Freeform 6"/>
            <p:cNvSpPr/>
            <p:nvPr/>
          </p:nvSpPr>
          <p:spPr bwMode="auto">
            <a:xfrm>
              <a:off x="143" y="60"/>
              <a:ext cx="296" cy="419"/>
            </a:xfrm>
            <a:custGeom>
              <a:avLst/>
              <a:gdLst>
                <a:gd name="T0" fmla="*/ 0 w 296"/>
                <a:gd name="T1" fmla="*/ 0 h 419"/>
                <a:gd name="T2" fmla="*/ 154 w 296"/>
                <a:gd name="T3" fmla="*/ 0 h 419"/>
                <a:gd name="T4" fmla="*/ 296 w 296"/>
                <a:gd name="T5" fmla="*/ 419 h 419"/>
                <a:gd name="T6" fmla="*/ 142 w 296"/>
                <a:gd name="T7" fmla="*/ 419 h 419"/>
                <a:gd name="T8" fmla="*/ 0 w 296"/>
                <a:gd name="T9" fmla="*/ 0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6" h="419">
                  <a:moveTo>
                    <a:pt x="0" y="0"/>
                  </a:moveTo>
                  <a:lnTo>
                    <a:pt x="154" y="0"/>
                  </a:lnTo>
                  <a:lnTo>
                    <a:pt x="296" y="419"/>
                  </a:lnTo>
                  <a:lnTo>
                    <a:pt x="142" y="419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sp>
        <p:nvSpPr>
          <p:cNvPr id="15" name="文本框 14"/>
          <p:cNvSpPr txBox="1"/>
          <p:nvPr/>
        </p:nvSpPr>
        <p:spPr>
          <a:xfrm rot="1087809" flipH="1">
            <a:off x="8703065" y="433852"/>
            <a:ext cx="516488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600" b="0" spc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685800"/>
            <a:r>
              <a:rPr lang="en-US" altLang="zh-CN" sz="500" spc="30" dirty="0">
                <a:solidFill>
                  <a:prstClr val="white"/>
                </a:solidFill>
              </a:rPr>
              <a:t>rapidesign</a:t>
            </a:r>
            <a:endParaRPr lang="zh-CN" altLang="en-US" sz="500" spc="30" dirty="0">
              <a:solidFill>
                <a:prstClr val="white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 rot="20391286" flipH="1">
            <a:off x="8762225" y="287728"/>
            <a:ext cx="442750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600" b="0" spc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685800"/>
            <a:r>
              <a:rPr lang="en-US" altLang="zh-CN" sz="500" dirty="0">
                <a:solidFill>
                  <a:prstClr val="white"/>
                </a:solidFill>
              </a:rPr>
              <a:t>shanghai</a:t>
            </a:r>
            <a:endParaRPr lang="zh-CN" altLang="en-US" sz="500" dirty="0">
              <a:solidFill>
                <a:prstClr val="white"/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4105837" y="4877016"/>
            <a:ext cx="932327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200" b="1" spc="-110">
                <a:solidFill>
                  <a:schemeClr val="bg1">
                    <a:alpha val="81000"/>
                  </a:schemeClr>
                </a:solidFill>
                <a:latin typeface="NanLiHei_Eurostile" panose="02010600030101010101" pitchFamily="2" charset="-122"/>
                <a:ea typeface="NanLiHei_Eurostile" panose="02010600030101010101" pitchFamily="2" charset="-122"/>
              </a:defRPr>
            </a:lvl1pPr>
          </a:lstStyle>
          <a:p>
            <a:pPr algn="dist" defTabSz="685800"/>
            <a:r>
              <a:rPr lang="en-US" altLang="zh-CN" sz="500" b="0" spc="60" dirty="0">
                <a:solidFill>
                  <a:srgbClr val="E7E6E6">
                    <a:lumMod val="5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www.rapidppt.com</a:t>
            </a:r>
            <a:endParaRPr lang="zh-CN" altLang="en-US" sz="500" b="0" spc="60" dirty="0">
              <a:solidFill>
                <a:srgbClr val="E7E6E6">
                  <a:lumMod val="5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40" name="组合 139"/>
          <p:cNvGrpSpPr/>
          <p:nvPr/>
        </p:nvGrpSpPr>
        <p:grpSpPr>
          <a:xfrm>
            <a:off x="281942" y="184428"/>
            <a:ext cx="374040" cy="362984"/>
            <a:chOff x="777437" y="680286"/>
            <a:chExt cx="3668437" cy="3560001"/>
          </a:xfrm>
        </p:grpSpPr>
        <p:grpSp>
          <p:nvGrpSpPr>
            <p:cNvPr id="97" name="组合 96"/>
            <p:cNvGrpSpPr/>
            <p:nvPr/>
          </p:nvGrpSpPr>
          <p:grpSpPr>
            <a:xfrm>
              <a:off x="777437" y="1437297"/>
              <a:ext cx="3668437" cy="2802990"/>
              <a:chOff x="747642" y="1750793"/>
              <a:chExt cx="3517036" cy="2687307"/>
            </a:xfrm>
            <a:effectLst/>
          </p:grpSpPr>
          <p:sp>
            <p:nvSpPr>
              <p:cNvPr id="98" name="Freeform 5"/>
              <p:cNvSpPr/>
              <p:nvPr/>
            </p:nvSpPr>
            <p:spPr bwMode="auto">
              <a:xfrm>
                <a:off x="747642" y="1750793"/>
                <a:ext cx="3517036" cy="2687307"/>
              </a:xfrm>
              <a:custGeom>
                <a:avLst/>
                <a:gdLst>
                  <a:gd name="T0" fmla="*/ 840 w 876"/>
                  <a:gd name="T1" fmla="*/ 318 h 669"/>
                  <a:gd name="T2" fmla="*/ 832 w 876"/>
                  <a:gd name="T3" fmla="*/ 318 h 669"/>
                  <a:gd name="T4" fmla="*/ 781 w 876"/>
                  <a:gd name="T5" fmla="*/ 304 h 669"/>
                  <a:gd name="T6" fmla="*/ 768 w 876"/>
                  <a:gd name="T7" fmla="*/ 274 h 669"/>
                  <a:gd name="T8" fmla="*/ 768 w 876"/>
                  <a:gd name="T9" fmla="*/ 271 h 669"/>
                  <a:gd name="T10" fmla="*/ 763 w 876"/>
                  <a:gd name="T11" fmla="*/ 235 h 669"/>
                  <a:gd name="T12" fmla="*/ 763 w 876"/>
                  <a:gd name="T13" fmla="*/ 234 h 669"/>
                  <a:gd name="T14" fmla="*/ 763 w 876"/>
                  <a:gd name="T15" fmla="*/ 234 h 669"/>
                  <a:gd name="T16" fmla="*/ 761 w 876"/>
                  <a:gd name="T17" fmla="*/ 226 h 669"/>
                  <a:gd name="T18" fmla="*/ 765 w 876"/>
                  <a:gd name="T19" fmla="*/ 189 h 669"/>
                  <a:gd name="T20" fmla="*/ 789 w 876"/>
                  <a:gd name="T21" fmla="*/ 129 h 669"/>
                  <a:gd name="T22" fmla="*/ 767 w 876"/>
                  <a:gd name="T23" fmla="*/ 103 h 669"/>
                  <a:gd name="T24" fmla="*/ 725 w 876"/>
                  <a:gd name="T25" fmla="*/ 113 h 669"/>
                  <a:gd name="T26" fmla="*/ 690 w 876"/>
                  <a:gd name="T27" fmla="*/ 105 h 669"/>
                  <a:gd name="T28" fmla="*/ 608 w 876"/>
                  <a:gd name="T29" fmla="*/ 55 h 669"/>
                  <a:gd name="T30" fmla="*/ 569 w 876"/>
                  <a:gd name="T31" fmla="*/ 40 h 669"/>
                  <a:gd name="T32" fmla="*/ 270 w 876"/>
                  <a:gd name="T33" fmla="*/ 13 h 669"/>
                  <a:gd name="T34" fmla="*/ 142 w 876"/>
                  <a:gd name="T35" fmla="*/ 63 h 669"/>
                  <a:gd name="T36" fmla="*/ 141 w 876"/>
                  <a:gd name="T37" fmla="*/ 64 h 669"/>
                  <a:gd name="T38" fmla="*/ 96 w 876"/>
                  <a:gd name="T39" fmla="*/ 103 h 669"/>
                  <a:gd name="T40" fmla="*/ 67 w 876"/>
                  <a:gd name="T41" fmla="*/ 108 h 669"/>
                  <a:gd name="T42" fmla="*/ 23 w 876"/>
                  <a:gd name="T43" fmla="*/ 75 h 669"/>
                  <a:gd name="T44" fmla="*/ 4 w 876"/>
                  <a:gd name="T45" fmla="*/ 82 h 669"/>
                  <a:gd name="T46" fmla="*/ 43 w 876"/>
                  <a:gd name="T47" fmla="*/ 141 h 669"/>
                  <a:gd name="T48" fmla="*/ 48 w 876"/>
                  <a:gd name="T49" fmla="*/ 167 h 669"/>
                  <a:gd name="T50" fmla="*/ 33 w 876"/>
                  <a:gd name="T51" fmla="*/ 199 h 669"/>
                  <a:gd name="T52" fmla="*/ 33 w 876"/>
                  <a:gd name="T53" fmla="*/ 200 h 669"/>
                  <a:gd name="T54" fmla="*/ 15 w 876"/>
                  <a:gd name="T55" fmla="*/ 401 h 669"/>
                  <a:gd name="T56" fmla="*/ 22 w 876"/>
                  <a:gd name="T57" fmla="*/ 435 h 669"/>
                  <a:gd name="T58" fmla="*/ 85 w 876"/>
                  <a:gd name="T59" fmla="*/ 572 h 669"/>
                  <a:gd name="T60" fmla="*/ 89 w 876"/>
                  <a:gd name="T61" fmla="*/ 643 h 669"/>
                  <a:gd name="T62" fmla="*/ 117 w 876"/>
                  <a:gd name="T63" fmla="*/ 669 h 669"/>
                  <a:gd name="T64" fmla="*/ 176 w 876"/>
                  <a:gd name="T65" fmla="*/ 669 h 669"/>
                  <a:gd name="T66" fmla="*/ 208 w 876"/>
                  <a:gd name="T67" fmla="*/ 649 h 669"/>
                  <a:gd name="T68" fmla="*/ 211 w 876"/>
                  <a:gd name="T69" fmla="*/ 642 h 669"/>
                  <a:gd name="T70" fmla="*/ 243 w 876"/>
                  <a:gd name="T71" fmla="*/ 627 h 669"/>
                  <a:gd name="T72" fmla="*/ 245 w 876"/>
                  <a:gd name="T73" fmla="*/ 627 h 669"/>
                  <a:gd name="T74" fmla="*/ 525 w 876"/>
                  <a:gd name="T75" fmla="*/ 635 h 669"/>
                  <a:gd name="T76" fmla="*/ 527 w 876"/>
                  <a:gd name="T77" fmla="*/ 635 h 669"/>
                  <a:gd name="T78" fmla="*/ 537 w 876"/>
                  <a:gd name="T79" fmla="*/ 640 h 669"/>
                  <a:gd name="T80" fmla="*/ 548 w 876"/>
                  <a:gd name="T81" fmla="*/ 657 h 669"/>
                  <a:gd name="T82" fmla="*/ 568 w 876"/>
                  <a:gd name="T83" fmla="*/ 669 h 669"/>
                  <a:gd name="T84" fmla="*/ 661 w 876"/>
                  <a:gd name="T85" fmla="*/ 669 h 669"/>
                  <a:gd name="T86" fmla="*/ 676 w 876"/>
                  <a:gd name="T87" fmla="*/ 650 h 669"/>
                  <a:gd name="T88" fmla="*/ 669 w 876"/>
                  <a:gd name="T89" fmla="*/ 628 h 669"/>
                  <a:gd name="T90" fmla="*/ 683 w 876"/>
                  <a:gd name="T91" fmla="*/ 583 h 669"/>
                  <a:gd name="T92" fmla="*/ 715 w 876"/>
                  <a:gd name="T93" fmla="*/ 548 h 669"/>
                  <a:gd name="T94" fmla="*/ 783 w 876"/>
                  <a:gd name="T95" fmla="*/ 536 h 669"/>
                  <a:gd name="T96" fmla="*/ 784 w 876"/>
                  <a:gd name="T97" fmla="*/ 536 h 669"/>
                  <a:gd name="T98" fmla="*/ 802 w 876"/>
                  <a:gd name="T99" fmla="*/ 511 h 669"/>
                  <a:gd name="T100" fmla="*/ 785 w 876"/>
                  <a:gd name="T101" fmla="*/ 466 h 669"/>
                  <a:gd name="T102" fmla="*/ 831 w 876"/>
                  <a:gd name="T103" fmla="*/ 452 h 669"/>
                  <a:gd name="T104" fmla="*/ 855 w 876"/>
                  <a:gd name="T105" fmla="*/ 426 h 669"/>
                  <a:gd name="T106" fmla="*/ 871 w 876"/>
                  <a:gd name="T107" fmla="*/ 354 h 669"/>
                  <a:gd name="T108" fmla="*/ 840 w 876"/>
                  <a:gd name="T109" fmla="*/ 318 h 6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876" h="669">
                    <a:moveTo>
                      <a:pt x="840" y="318"/>
                    </a:moveTo>
                    <a:cubicBezTo>
                      <a:pt x="832" y="318"/>
                      <a:pt x="832" y="318"/>
                      <a:pt x="832" y="318"/>
                    </a:cubicBezTo>
                    <a:cubicBezTo>
                      <a:pt x="808" y="320"/>
                      <a:pt x="793" y="318"/>
                      <a:pt x="781" y="304"/>
                    </a:cubicBezTo>
                    <a:cubicBezTo>
                      <a:pt x="774" y="296"/>
                      <a:pt x="769" y="285"/>
                      <a:pt x="768" y="274"/>
                    </a:cubicBezTo>
                    <a:cubicBezTo>
                      <a:pt x="768" y="271"/>
                      <a:pt x="768" y="271"/>
                      <a:pt x="768" y="271"/>
                    </a:cubicBezTo>
                    <a:cubicBezTo>
                      <a:pt x="767" y="259"/>
                      <a:pt x="766" y="247"/>
                      <a:pt x="763" y="235"/>
                    </a:cubicBezTo>
                    <a:cubicBezTo>
                      <a:pt x="763" y="234"/>
                      <a:pt x="763" y="234"/>
                      <a:pt x="763" y="234"/>
                    </a:cubicBezTo>
                    <a:cubicBezTo>
                      <a:pt x="763" y="234"/>
                      <a:pt x="763" y="234"/>
                      <a:pt x="763" y="234"/>
                    </a:cubicBezTo>
                    <a:cubicBezTo>
                      <a:pt x="763" y="231"/>
                      <a:pt x="762" y="229"/>
                      <a:pt x="761" y="226"/>
                    </a:cubicBezTo>
                    <a:cubicBezTo>
                      <a:pt x="758" y="213"/>
                      <a:pt x="760" y="200"/>
                      <a:pt x="765" y="189"/>
                    </a:cubicBezTo>
                    <a:cubicBezTo>
                      <a:pt x="789" y="129"/>
                      <a:pt x="789" y="129"/>
                      <a:pt x="789" y="129"/>
                    </a:cubicBezTo>
                    <a:cubicBezTo>
                      <a:pt x="795" y="115"/>
                      <a:pt x="782" y="100"/>
                      <a:pt x="767" y="103"/>
                    </a:cubicBezTo>
                    <a:cubicBezTo>
                      <a:pt x="725" y="113"/>
                      <a:pt x="725" y="113"/>
                      <a:pt x="725" y="113"/>
                    </a:cubicBezTo>
                    <a:cubicBezTo>
                      <a:pt x="712" y="116"/>
                      <a:pt x="699" y="113"/>
                      <a:pt x="690" y="105"/>
                    </a:cubicBezTo>
                    <a:cubicBezTo>
                      <a:pt x="667" y="83"/>
                      <a:pt x="639" y="66"/>
                      <a:pt x="608" y="55"/>
                    </a:cubicBezTo>
                    <a:cubicBezTo>
                      <a:pt x="569" y="40"/>
                      <a:pt x="569" y="40"/>
                      <a:pt x="569" y="40"/>
                    </a:cubicBezTo>
                    <a:cubicBezTo>
                      <a:pt x="481" y="9"/>
                      <a:pt x="361" y="0"/>
                      <a:pt x="270" y="13"/>
                    </a:cubicBezTo>
                    <a:cubicBezTo>
                      <a:pt x="224" y="20"/>
                      <a:pt x="180" y="37"/>
                      <a:pt x="142" y="63"/>
                    </a:cubicBezTo>
                    <a:cubicBezTo>
                      <a:pt x="141" y="64"/>
                      <a:pt x="141" y="64"/>
                      <a:pt x="141" y="64"/>
                    </a:cubicBezTo>
                    <a:cubicBezTo>
                      <a:pt x="125" y="76"/>
                      <a:pt x="109" y="88"/>
                      <a:pt x="96" y="103"/>
                    </a:cubicBezTo>
                    <a:cubicBezTo>
                      <a:pt x="88" y="110"/>
                      <a:pt x="77" y="113"/>
                      <a:pt x="67" y="108"/>
                    </a:cubicBezTo>
                    <a:cubicBezTo>
                      <a:pt x="52" y="102"/>
                      <a:pt x="34" y="91"/>
                      <a:pt x="23" y="75"/>
                    </a:cubicBezTo>
                    <a:cubicBezTo>
                      <a:pt x="17" y="65"/>
                      <a:pt x="3" y="71"/>
                      <a:pt x="4" y="82"/>
                    </a:cubicBezTo>
                    <a:cubicBezTo>
                      <a:pt x="7" y="100"/>
                      <a:pt x="17" y="121"/>
                      <a:pt x="43" y="141"/>
                    </a:cubicBezTo>
                    <a:cubicBezTo>
                      <a:pt x="51" y="148"/>
                      <a:pt x="53" y="159"/>
                      <a:pt x="48" y="167"/>
                    </a:cubicBezTo>
                    <a:cubicBezTo>
                      <a:pt x="43" y="177"/>
                      <a:pt x="38" y="188"/>
                      <a:pt x="33" y="199"/>
                    </a:cubicBezTo>
                    <a:cubicBezTo>
                      <a:pt x="33" y="200"/>
                      <a:pt x="33" y="200"/>
                      <a:pt x="33" y="200"/>
                    </a:cubicBezTo>
                    <a:cubicBezTo>
                      <a:pt x="7" y="264"/>
                      <a:pt x="0" y="334"/>
                      <a:pt x="15" y="401"/>
                    </a:cubicBezTo>
                    <a:cubicBezTo>
                      <a:pt x="22" y="435"/>
                      <a:pt x="22" y="435"/>
                      <a:pt x="22" y="435"/>
                    </a:cubicBezTo>
                    <a:cubicBezTo>
                      <a:pt x="31" y="479"/>
                      <a:pt x="51" y="539"/>
                      <a:pt x="85" y="572"/>
                    </a:cubicBezTo>
                    <a:cubicBezTo>
                      <a:pt x="89" y="643"/>
                      <a:pt x="89" y="643"/>
                      <a:pt x="89" y="643"/>
                    </a:cubicBezTo>
                    <a:cubicBezTo>
                      <a:pt x="90" y="657"/>
                      <a:pt x="102" y="669"/>
                      <a:pt x="117" y="669"/>
                    </a:cubicBezTo>
                    <a:cubicBezTo>
                      <a:pt x="176" y="669"/>
                      <a:pt x="176" y="669"/>
                      <a:pt x="176" y="669"/>
                    </a:cubicBezTo>
                    <a:cubicBezTo>
                      <a:pt x="190" y="669"/>
                      <a:pt x="202" y="661"/>
                      <a:pt x="208" y="649"/>
                    </a:cubicBezTo>
                    <a:cubicBezTo>
                      <a:pt x="211" y="642"/>
                      <a:pt x="211" y="642"/>
                      <a:pt x="211" y="642"/>
                    </a:cubicBezTo>
                    <a:cubicBezTo>
                      <a:pt x="217" y="630"/>
                      <a:pt x="230" y="623"/>
                      <a:pt x="243" y="627"/>
                    </a:cubicBezTo>
                    <a:cubicBezTo>
                      <a:pt x="245" y="627"/>
                      <a:pt x="245" y="627"/>
                      <a:pt x="245" y="627"/>
                    </a:cubicBezTo>
                    <a:cubicBezTo>
                      <a:pt x="322" y="648"/>
                      <a:pt x="448" y="651"/>
                      <a:pt x="525" y="635"/>
                    </a:cubicBezTo>
                    <a:cubicBezTo>
                      <a:pt x="527" y="635"/>
                      <a:pt x="527" y="635"/>
                      <a:pt x="527" y="635"/>
                    </a:cubicBezTo>
                    <a:cubicBezTo>
                      <a:pt x="531" y="634"/>
                      <a:pt x="535" y="636"/>
                      <a:pt x="537" y="640"/>
                    </a:cubicBezTo>
                    <a:cubicBezTo>
                      <a:pt x="548" y="657"/>
                      <a:pt x="548" y="657"/>
                      <a:pt x="548" y="657"/>
                    </a:cubicBezTo>
                    <a:cubicBezTo>
                      <a:pt x="552" y="665"/>
                      <a:pt x="560" y="669"/>
                      <a:pt x="568" y="669"/>
                    </a:cubicBezTo>
                    <a:cubicBezTo>
                      <a:pt x="661" y="669"/>
                      <a:pt x="661" y="669"/>
                      <a:pt x="661" y="669"/>
                    </a:cubicBezTo>
                    <a:cubicBezTo>
                      <a:pt x="671" y="669"/>
                      <a:pt x="678" y="659"/>
                      <a:pt x="676" y="650"/>
                    </a:cubicBezTo>
                    <a:cubicBezTo>
                      <a:pt x="669" y="628"/>
                      <a:pt x="669" y="628"/>
                      <a:pt x="669" y="628"/>
                    </a:cubicBezTo>
                    <a:cubicBezTo>
                      <a:pt x="665" y="611"/>
                      <a:pt x="670" y="594"/>
                      <a:pt x="683" y="583"/>
                    </a:cubicBezTo>
                    <a:cubicBezTo>
                      <a:pt x="695" y="573"/>
                      <a:pt x="706" y="561"/>
                      <a:pt x="715" y="548"/>
                    </a:cubicBezTo>
                    <a:cubicBezTo>
                      <a:pt x="737" y="539"/>
                      <a:pt x="760" y="535"/>
                      <a:pt x="783" y="536"/>
                    </a:cubicBezTo>
                    <a:cubicBezTo>
                      <a:pt x="784" y="536"/>
                      <a:pt x="784" y="536"/>
                      <a:pt x="784" y="536"/>
                    </a:cubicBezTo>
                    <a:cubicBezTo>
                      <a:pt x="797" y="537"/>
                      <a:pt x="807" y="524"/>
                      <a:pt x="802" y="511"/>
                    </a:cubicBezTo>
                    <a:cubicBezTo>
                      <a:pt x="785" y="466"/>
                      <a:pt x="785" y="466"/>
                      <a:pt x="785" y="466"/>
                    </a:cubicBezTo>
                    <a:cubicBezTo>
                      <a:pt x="831" y="452"/>
                      <a:pt x="831" y="452"/>
                      <a:pt x="831" y="452"/>
                    </a:cubicBezTo>
                    <a:cubicBezTo>
                      <a:pt x="843" y="448"/>
                      <a:pt x="852" y="438"/>
                      <a:pt x="855" y="426"/>
                    </a:cubicBezTo>
                    <a:cubicBezTo>
                      <a:pt x="871" y="354"/>
                      <a:pt x="871" y="354"/>
                      <a:pt x="871" y="354"/>
                    </a:cubicBezTo>
                    <a:cubicBezTo>
                      <a:pt x="876" y="334"/>
                      <a:pt x="860" y="316"/>
                      <a:pt x="840" y="318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99" name="Freeform 6"/>
              <p:cNvSpPr/>
              <p:nvPr/>
            </p:nvSpPr>
            <p:spPr bwMode="auto">
              <a:xfrm>
                <a:off x="3216509" y="2614388"/>
                <a:ext cx="1048169" cy="1410540"/>
              </a:xfrm>
              <a:custGeom>
                <a:avLst/>
                <a:gdLst>
                  <a:gd name="T0" fmla="*/ 29 w 261"/>
                  <a:gd name="T1" fmla="*/ 112 h 351"/>
                  <a:gd name="T2" fmla="*/ 20 w 261"/>
                  <a:gd name="T3" fmla="*/ 118 h 351"/>
                  <a:gd name="T4" fmla="*/ 9 w 261"/>
                  <a:gd name="T5" fmla="*/ 123 h 351"/>
                  <a:gd name="T6" fmla="*/ 0 w 261"/>
                  <a:gd name="T7" fmla="*/ 111 h 351"/>
                  <a:gd name="T8" fmla="*/ 0 w 261"/>
                  <a:gd name="T9" fmla="*/ 104 h 351"/>
                  <a:gd name="T10" fmla="*/ 8 w 261"/>
                  <a:gd name="T11" fmla="*/ 93 h 351"/>
                  <a:gd name="T12" fmla="*/ 20 w 261"/>
                  <a:gd name="T13" fmla="*/ 97 h 351"/>
                  <a:gd name="T14" fmla="*/ 20 w 261"/>
                  <a:gd name="T15" fmla="*/ 98 h 351"/>
                  <a:gd name="T16" fmla="*/ 29 w 261"/>
                  <a:gd name="T17" fmla="*/ 103 h 351"/>
                  <a:gd name="T18" fmla="*/ 29 w 261"/>
                  <a:gd name="T19" fmla="*/ 103 h 351"/>
                  <a:gd name="T20" fmla="*/ 49 w 261"/>
                  <a:gd name="T21" fmla="*/ 103 h 351"/>
                  <a:gd name="T22" fmla="*/ 49 w 261"/>
                  <a:gd name="T23" fmla="*/ 4 h 351"/>
                  <a:gd name="T24" fmla="*/ 52 w 261"/>
                  <a:gd name="T25" fmla="*/ 0 h 351"/>
                  <a:gd name="T26" fmla="*/ 145 w 261"/>
                  <a:gd name="T27" fmla="*/ 0 h 351"/>
                  <a:gd name="T28" fmla="*/ 146 w 261"/>
                  <a:gd name="T29" fmla="*/ 11 h 351"/>
                  <a:gd name="T30" fmla="*/ 148 w 261"/>
                  <a:gd name="T31" fmla="*/ 19 h 351"/>
                  <a:gd name="T32" fmla="*/ 148 w 261"/>
                  <a:gd name="T33" fmla="*/ 19 h 351"/>
                  <a:gd name="T34" fmla="*/ 148 w 261"/>
                  <a:gd name="T35" fmla="*/ 20 h 351"/>
                  <a:gd name="T36" fmla="*/ 153 w 261"/>
                  <a:gd name="T37" fmla="*/ 56 h 351"/>
                  <a:gd name="T38" fmla="*/ 153 w 261"/>
                  <a:gd name="T39" fmla="*/ 59 h 351"/>
                  <a:gd name="T40" fmla="*/ 166 w 261"/>
                  <a:gd name="T41" fmla="*/ 89 h 351"/>
                  <a:gd name="T42" fmla="*/ 217 w 261"/>
                  <a:gd name="T43" fmla="*/ 103 h 351"/>
                  <a:gd name="T44" fmla="*/ 225 w 261"/>
                  <a:gd name="T45" fmla="*/ 103 h 351"/>
                  <a:gd name="T46" fmla="*/ 256 w 261"/>
                  <a:gd name="T47" fmla="*/ 139 h 351"/>
                  <a:gd name="T48" fmla="*/ 240 w 261"/>
                  <a:gd name="T49" fmla="*/ 211 h 351"/>
                  <a:gd name="T50" fmla="*/ 216 w 261"/>
                  <a:gd name="T51" fmla="*/ 237 h 351"/>
                  <a:gd name="T52" fmla="*/ 170 w 261"/>
                  <a:gd name="T53" fmla="*/ 251 h 351"/>
                  <a:gd name="T54" fmla="*/ 187 w 261"/>
                  <a:gd name="T55" fmla="*/ 296 h 351"/>
                  <a:gd name="T56" fmla="*/ 169 w 261"/>
                  <a:gd name="T57" fmla="*/ 321 h 351"/>
                  <a:gd name="T58" fmla="*/ 168 w 261"/>
                  <a:gd name="T59" fmla="*/ 321 h 351"/>
                  <a:gd name="T60" fmla="*/ 100 w 261"/>
                  <a:gd name="T61" fmla="*/ 333 h 351"/>
                  <a:gd name="T62" fmla="*/ 86 w 261"/>
                  <a:gd name="T63" fmla="*/ 351 h 351"/>
                  <a:gd name="T64" fmla="*/ 52 w 261"/>
                  <a:gd name="T65" fmla="*/ 351 h 351"/>
                  <a:gd name="T66" fmla="*/ 49 w 261"/>
                  <a:gd name="T67" fmla="*/ 347 h 351"/>
                  <a:gd name="T68" fmla="*/ 49 w 261"/>
                  <a:gd name="T69" fmla="*/ 265 h 351"/>
                  <a:gd name="T70" fmla="*/ 29 w 261"/>
                  <a:gd name="T71" fmla="*/ 265 h 351"/>
                  <a:gd name="T72" fmla="*/ 20 w 261"/>
                  <a:gd name="T73" fmla="*/ 271 h 351"/>
                  <a:gd name="T74" fmla="*/ 9 w 261"/>
                  <a:gd name="T75" fmla="*/ 277 h 351"/>
                  <a:gd name="T76" fmla="*/ 0 w 261"/>
                  <a:gd name="T77" fmla="*/ 265 h 351"/>
                  <a:gd name="T78" fmla="*/ 0 w 261"/>
                  <a:gd name="T79" fmla="*/ 257 h 351"/>
                  <a:gd name="T80" fmla="*/ 8 w 261"/>
                  <a:gd name="T81" fmla="*/ 246 h 351"/>
                  <a:gd name="T82" fmla="*/ 20 w 261"/>
                  <a:gd name="T83" fmla="*/ 251 h 351"/>
                  <a:gd name="T84" fmla="*/ 20 w 261"/>
                  <a:gd name="T85" fmla="*/ 251 h 351"/>
                  <a:gd name="T86" fmla="*/ 29 w 261"/>
                  <a:gd name="T87" fmla="*/ 257 h 351"/>
                  <a:gd name="T88" fmla="*/ 29 w 261"/>
                  <a:gd name="T89" fmla="*/ 257 h 351"/>
                  <a:gd name="T90" fmla="*/ 49 w 261"/>
                  <a:gd name="T91" fmla="*/ 257 h 351"/>
                  <a:gd name="T92" fmla="*/ 49 w 261"/>
                  <a:gd name="T93" fmla="*/ 112 h 351"/>
                  <a:gd name="T94" fmla="*/ 29 w 261"/>
                  <a:gd name="T95" fmla="*/ 112 h 3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61" h="351">
                    <a:moveTo>
                      <a:pt x="29" y="112"/>
                    </a:moveTo>
                    <a:cubicBezTo>
                      <a:pt x="27" y="112"/>
                      <a:pt x="23" y="113"/>
                      <a:pt x="20" y="118"/>
                    </a:cubicBezTo>
                    <a:cubicBezTo>
                      <a:pt x="18" y="122"/>
                      <a:pt x="13" y="124"/>
                      <a:pt x="9" y="123"/>
                    </a:cubicBezTo>
                    <a:cubicBezTo>
                      <a:pt x="3" y="122"/>
                      <a:pt x="0" y="117"/>
                      <a:pt x="0" y="111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0" y="99"/>
                      <a:pt x="3" y="94"/>
                      <a:pt x="8" y="93"/>
                    </a:cubicBezTo>
                    <a:cubicBezTo>
                      <a:pt x="12" y="91"/>
                      <a:pt x="17" y="93"/>
                      <a:pt x="20" y="97"/>
                    </a:cubicBezTo>
                    <a:cubicBezTo>
                      <a:pt x="20" y="98"/>
                      <a:pt x="20" y="98"/>
                      <a:pt x="20" y="98"/>
                    </a:cubicBezTo>
                    <a:cubicBezTo>
                      <a:pt x="24" y="102"/>
                      <a:pt x="27" y="103"/>
                      <a:pt x="29" y="103"/>
                    </a:cubicBezTo>
                    <a:cubicBezTo>
                      <a:pt x="29" y="103"/>
                      <a:pt x="29" y="103"/>
                      <a:pt x="29" y="103"/>
                    </a:cubicBezTo>
                    <a:cubicBezTo>
                      <a:pt x="49" y="103"/>
                      <a:pt x="49" y="103"/>
                      <a:pt x="49" y="103"/>
                    </a:cubicBezTo>
                    <a:cubicBezTo>
                      <a:pt x="49" y="4"/>
                      <a:pt x="49" y="4"/>
                      <a:pt x="49" y="4"/>
                    </a:cubicBezTo>
                    <a:cubicBezTo>
                      <a:pt x="49" y="2"/>
                      <a:pt x="50" y="0"/>
                      <a:pt x="52" y="0"/>
                    </a:cubicBezTo>
                    <a:cubicBezTo>
                      <a:pt x="145" y="0"/>
                      <a:pt x="145" y="0"/>
                      <a:pt x="145" y="0"/>
                    </a:cubicBezTo>
                    <a:cubicBezTo>
                      <a:pt x="145" y="4"/>
                      <a:pt x="146" y="7"/>
                      <a:pt x="146" y="11"/>
                    </a:cubicBezTo>
                    <a:cubicBezTo>
                      <a:pt x="147" y="14"/>
                      <a:pt x="148" y="16"/>
                      <a:pt x="148" y="19"/>
                    </a:cubicBezTo>
                    <a:cubicBezTo>
                      <a:pt x="148" y="19"/>
                      <a:pt x="148" y="19"/>
                      <a:pt x="148" y="19"/>
                    </a:cubicBezTo>
                    <a:cubicBezTo>
                      <a:pt x="148" y="20"/>
                      <a:pt x="148" y="20"/>
                      <a:pt x="148" y="20"/>
                    </a:cubicBezTo>
                    <a:cubicBezTo>
                      <a:pt x="151" y="32"/>
                      <a:pt x="152" y="44"/>
                      <a:pt x="153" y="56"/>
                    </a:cubicBezTo>
                    <a:cubicBezTo>
                      <a:pt x="153" y="59"/>
                      <a:pt x="153" y="59"/>
                      <a:pt x="153" y="59"/>
                    </a:cubicBezTo>
                    <a:cubicBezTo>
                      <a:pt x="154" y="70"/>
                      <a:pt x="159" y="81"/>
                      <a:pt x="166" y="89"/>
                    </a:cubicBezTo>
                    <a:cubicBezTo>
                      <a:pt x="178" y="103"/>
                      <a:pt x="193" y="105"/>
                      <a:pt x="217" y="103"/>
                    </a:cubicBezTo>
                    <a:cubicBezTo>
                      <a:pt x="225" y="103"/>
                      <a:pt x="225" y="103"/>
                      <a:pt x="225" y="103"/>
                    </a:cubicBezTo>
                    <a:cubicBezTo>
                      <a:pt x="245" y="101"/>
                      <a:pt x="261" y="119"/>
                      <a:pt x="256" y="139"/>
                    </a:cubicBezTo>
                    <a:cubicBezTo>
                      <a:pt x="240" y="211"/>
                      <a:pt x="240" y="211"/>
                      <a:pt x="240" y="211"/>
                    </a:cubicBezTo>
                    <a:cubicBezTo>
                      <a:pt x="237" y="223"/>
                      <a:pt x="228" y="233"/>
                      <a:pt x="216" y="237"/>
                    </a:cubicBezTo>
                    <a:cubicBezTo>
                      <a:pt x="170" y="251"/>
                      <a:pt x="170" y="251"/>
                      <a:pt x="170" y="251"/>
                    </a:cubicBezTo>
                    <a:cubicBezTo>
                      <a:pt x="187" y="296"/>
                      <a:pt x="187" y="296"/>
                      <a:pt x="187" y="296"/>
                    </a:cubicBezTo>
                    <a:cubicBezTo>
                      <a:pt x="192" y="309"/>
                      <a:pt x="182" y="322"/>
                      <a:pt x="169" y="321"/>
                    </a:cubicBezTo>
                    <a:cubicBezTo>
                      <a:pt x="168" y="321"/>
                      <a:pt x="168" y="321"/>
                      <a:pt x="168" y="321"/>
                    </a:cubicBezTo>
                    <a:cubicBezTo>
                      <a:pt x="145" y="320"/>
                      <a:pt x="122" y="324"/>
                      <a:pt x="100" y="333"/>
                    </a:cubicBezTo>
                    <a:cubicBezTo>
                      <a:pt x="96" y="339"/>
                      <a:pt x="91" y="345"/>
                      <a:pt x="86" y="351"/>
                    </a:cubicBezTo>
                    <a:cubicBezTo>
                      <a:pt x="52" y="351"/>
                      <a:pt x="52" y="351"/>
                      <a:pt x="52" y="351"/>
                    </a:cubicBezTo>
                    <a:cubicBezTo>
                      <a:pt x="50" y="351"/>
                      <a:pt x="49" y="350"/>
                      <a:pt x="49" y="347"/>
                    </a:cubicBezTo>
                    <a:cubicBezTo>
                      <a:pt x="49" y="265"/>
                      <a:pt x="49" y="265"/>
                      <a:pt x="49" y="265"/>
                    </a:cubicBezTo>
                    <a:cubicBezTo>
                      <a:pt x="29" y="265"/>
                      <a:pt x="29" y="265"/>
                      <a:pt x="29" y="265"/>
                    </a:cubicBezTo>
                    <a:cubicBezTo>
                      <a:pt x="27" y="266"/>
                      <a:pt x="23" y="267"/>
                      <a:pt x="20" y="271"/>
                    </a:cubicBezTo>
                    <a:cubicBezTo>
                      <a:pt x="18" y="275"/>
                      <a:pt x="13" y="277"/>
                      <a:pt x="9" y="277"/>
                    </a:cubicBezTo>
                    <a:cubicBezTo>
                      <a:pt x="3" y="276"/>
                      <a:pt x="0" y="271"/>
                      <a:pt x="0" y="265"/>
                    </a:cubicBezTo>
                    <a:cubicBezTo>
                      <a:pt x="0" y="257"/>
                      <a:pt x="0" y="257"/>
                      <a:pt x="0" y="257"/>
                    </a:cubicBezTo>
                    <a:cubicBezTo>
                      <a:pt x="0" y="252"/>
                      <a:pt x="3" y="247"/>
                      <a:pt x="8" y="246"/>
                    </a:cubicBezTo>
                    <a:cubicBezTo>
                      <a:pt x="12" y="245"/>
                      <a:pt x="17" y="247"/>
                      <a:pt x="20" y="251"/>
                    </a:cubicBezTo>
                    <a:cubicBezTo>
                      <a:pt x="20" y="251"/>
                      <a:pt x="20" y="251"/>
                      <a:pt x="20" y="251"/>
                    </a:cubicBezTo>
                    <a:cubicBezTo>
                      <a:pt x="24" y="256"/>
                      <a:pt x="27" y="257"/>
                      <a:pt x="29" y="257"/>
                    </a:cubicBezTo>
                    <a:cubicBezTo>
                      <a:pt x="29" y="257"/>
                      <a:pt x="29" y="257"/>
                      <a:pt x="29" y="257"/>
                    </a:cubicBezTo>
                    <a:cubicBezTo>
                      <a:pt x="49" y="257"/>
                      <a:pt x="49" y="257"/>
                      <a:pt x="49" y="257"/>
                    </a:cubicBezTo>
                    <a:cubicBezTo>
                      <a:pt x="49" y="112"/>
                      <a:pt x="49" y="112"/>
                      <a:pt x="49" y="112"/>
                    </a:cubicBezTo>
                    <a:lnTo>
                      <a:pt x="29" y="112"/>
                    </a:lnTo>
                    <a:close/>
                  </a:path>
                </a:pathLst>
              </a:custGeom>
              <a:solidFill>
                <a:srgbClr val="BA83B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00" name="Freeform 7"/>
              <p:cNvSpPr/>
              <p:nvPr/>
            </p:nvSpPr>
            <p:spPr bwMode="auto">
              <a:xfrm>
                <a:off x="1634944" y="1750793"/>
                <a:ext cx="1534152" cy="1015995"/>
              </a:xfrm>
              <a:custGeom>
                <a:avLst/>
                <a:gdLst>
                  <a:gd name="T0" fmla="*/ 12 w 382"/>
                  <a:gd name="T1" fmla="*/ 101 h 253"/>
                  <a:gd name="T2" fmla="*/ 20 w 382"/>
                  <a:gd name="T3" fmla="*/ 106 h 253"/>
                  <a:gd name="T4" fmla="*/ 20 w 382"/>
                  <a:gd name="T5" fmla="*/ 107 h 253"/>
                  <a:gd name="T6" fmla="*/ 29 w 382"/>
                  <a:gd name="T7" fmla="*/ 112 h 253"/>
                  <a:gd name="T8" fmla="*/ 30 w 382"/>
                  <a:gd name="T9" fmla="*/ 112 h 253"/>
                  <a:gd name="T10" fmla="*/ 48 w 382"/>
                  <a:gd name="T11" fmla="*/ 112 h 253"/>
                  <a:gd name="T12" fmla="*/ 48 w 382"/>
                  <a:gd name="T13" fmla="*/ 13 h 253"/>
                  <a:gd name="T14" fmla="*/ 48 w 382"/>
                  <a:gd name="T15" fmla="*/ 13 h 253"/>
                  <a:gd name="T16" fmla="*/ 334 w 382"/>
                  <a:gd name="T17" fmla="*/ 36 h 253"/>
                  <a:gd name="T18" fmla="*/ 334 w 382"/>
                  <a:gd name="T19" fmla="*/ 112 h 253"/>
                  <a:gd name="T20" fmla="*/ 353 w 382"/>
                  <a:gd name="T21" fmla="*/ 112 h 253"/>
                  <a:gd name="T22" fmla="*/ 361 w 382"/>
                  <a:gd name="T23" fmla="*/ 106 h 253"/>
                  <a:gd name="T24" fmla="*/ 373 w 382"/>
                  <a:gd name="T25" fmla="*/ 101 h 253"/>
                  <a:gd name="T26" fmla="*/ 382 w 382"/>
                  <a:gd name="T27" fmla="*/ 113 h 253"/>
                  <a:gd name="T28" fmla="*/ 382 w 382"/>
                  <a:gd name="T29" fmla="*/ 121 h 253"/>
                  <a:gd name="T30" fmla="*/ 374 w 382"/>
                  <a:gd name="T31" fmla="*/ 132 h 253"/>
                  <a:gd name="T32" fmla="*/ 362 w 382"/>
                  <a:gd name="T33" fmla="*/ 127 h 253"/>
                  <a:gd name="T34" fmla="*/ 361 w 382"/>
                  <a:gd name="T35" fmla="*/ 127 h 253"/>
                  <a:gd name="T36" fmla="*/ 352 w 382"/>
                  <a:gd name="T37" fmla="*/ 121 h 253"/>
                  <a:gd name="T38" fmla="*/ 352 w 382"/>
                  <a:gd name="T39" fmla="*/ 121 h 253"/>
                  <a:gd name="T40" fmla="*/ 334 w 382"/>
                  <a:gd name="T41" fmla="*/ 121 h 253"/>
                  <a:gd name="T42" fmla="*/ 334 w 382"/>
                  <a:gd name="T43" fmla="*/ 200 h 253"/>
                  <a:gd name="T44" fmla="*/ 330 w 382"/>
                  <a:gd name="T45" fmla="*/ 204 h 253"/>
                  <a:gd name="T46" fmla="*/ 113 w 382"/>
                  <a:gd name="T47" fmla="*/ 204 h 253"/>
                  <a:gd name="T48" fmla="*/ 113 w 382"/>
                  <a:gd name="T49" fmla="*/ 224 h 253"/>
                  <a:gd name="T50" fmla="*/ 119 w 382"/>
                  <a:gd name="T51" fmla="*/ 232 h 253"/>
                  <a:gd name="T52" fmla="*/ 125 w 382"/>
                  <a:gd name="T53" fmla="*/ 244 h 253"/>
                  <a:gd name="T54" fmla="*/ 113 w 382"/>
                  <a:gd name="T55" fmla="*/ 253 h 253"/>
                  <a:gd name="T56" fmla="*/ 105 w 382"/>
                  <a:gd name="T57" fmla="*/ 253 h 253"/>
                  <a:gd name="T58" fmla="*/ 94 w 382"/>
                  <a:gd name="T59" fmla="*/ 245 h 253"/>
                  <a:gd name="T60" fmla="*/ 99 w 382"/>
                  <a:gd name="T61" fmla="*/ 233 h 253"/>
                  <a:gd name="T62" fmla="*/ 99 w 382"/>
                  <a:gd name="T63" fmla="*/ 232 h 253"/>
                  <a:gd name="T64" fmla="*/ 105 w 382"/>
                  <a:gd name="T65" fmla="*/ 223 h 253"/>
                  <a:gd name="T66" fmla="*/ 105 w 382"/>
                  <a:gd name="T67" fmla="*/ 223 h 253"/>
                  <a:gd name="T68" fmla="*/ 105 w 382"/>
                  <a:gd name="T69" fmla="*/ 204 h 253"/>
                  <a:gd name="T70" fmla="*/ 52 w 382"/>
                  <a:gd name="T71" fmla="*/ 204 h 253"/>
                  <a:gd name="T72" fmla="*/ 48 w 382"/>
                  <a:gd name="T73" fmla="*/ 200 h 253"/>
                  <a:gd name="T74" fmla="*/ 48 w 382"/>
                  <a:gd name="T75" fmla="*/ 121 h 253"/>
                  <a:gd name="T76" fmla="*/ 29 w 382"/>
                  <a:gd name="T77" fmla="*/ 121 h 253"/>
                  <a:gd name="T78" fmla="*/ 20 w 382"/>
                  <a:gd name="T79" fmla="*/ 127 h 253"/>
                  <a:gd name="T80" fmla="*/ 9 w 382"/>
                  <a:gd name="T81" fmla="*/ 132 h 253"/>
                  <a:gd name="T82" fmla="*/ 0 w 382"/>
                  <a:gd name="T83" fmla="*/ 120 h 253"/>
                  <a:gd name="T84" fmla="*/ 0 w 382"/>
                  <a:gd name="T85" fmla="*/ 112 h 253"/>
                  <a:gd name="T86" fmla="*/ 12 w 382"/>
                  <a:gd name="T87" fmla="*/ 101 h 2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382" h="253">
                    <a:moveTo>
                      <a:pt x="12" y="101"/>
                    </a:moveTo>
                    <a:cubicBezTo>
                      <a:pt x="15" y="102"/>
                      <a:pt x="18" y="104"/>
                      <a:pt x="20" y="106"/>
                    </a:cubicBezTo>
                    <a:cubicBezTo>
                      <a:pt x="20" y="107"/>
                      <a:pt x="20" y="107"/>
                      <a:pt x="20" y="107"/>
                    </a:cubicBezTo>
                    <a:cubicBezTo>
                      <a:pt x="24" y="111"/>
                      <a:pt x="27" y="112"/>
                      <a:pt x="29" y="112"/>
                    </a:cubicBezTo>
                    <a:cubicBezTo>
                      <a:pt x="30" y="112"/>
                      <a:pt x="30" y="112"/>
                      <a:pt x="30" y="112"/>
                    </a:cubicBezTo>
                    <a:cubicBezTo>
                      <a:pt x="48" y="112"/>
                      <a:pt x="48" y="112"/>
                      <a:pt x="48" y="112"/>
                    </a:cubicBezTo>
                    <a:cubicBezTo>
                      <a:pt x="48" y="13"/>
                      <a:pt x="48" y="13"/>
                      <a:pt x="48" y="13"/>
                    </a:cubicBezTo>
                    <a:cubicBezTo>
                      <a:pt x="48" y="13"/>
                      <a:pt x="48" y="13"/>
                      <a:pt x="48" y="13"/>
                    </a:cubicBezTo>
                    <a:cubicBezTo>
                      <a:pt x="134" y="0"/>
                      <a:pt x="248" y="8"/>
                      <a:pt x="334" y="36"/>
                    </a:cubicBezTo>
                    <a:cubicBezTo>
                      <a:pt x="334" y="112"/>
                      <a:pt x="334" y="112"/>
                      <a:pt x="334" y="112"/>
                    </a:cubicBezTo>
                    <a:cubicBezTo>
                      <a:pt x="353" y="112"/>
                      <a:pt x="353" y="112"/>
                      <a:pt x="353" y="112"/>
                    </a:cubicBezTo>
                    <a:cubicBezTo>
                      <a:pt x="355" y="112"/>
                      <a:pt x="358" y="111"/>
                      <a:pt x="361" y="106"/>
                    </a:cubicBezTo>
                    <a:cubicBezTo>
                      <a:pt x="364" y="102"/>
                      <a:pt x="368" y="101"/>
                      <a:pt x="373" y="101"/>
                    </a:cubicBezTo>
                    <a:cubicBezTo>
                      <a:pt x="378" y="102"/>
                      <a:pt x="382" y="107"/>
                      <a:pt x="382" y="113"/>
                    </a:cubicBezTo>
                    <a:cubicBezTo>
                      <a:pt x="382" y="121"/>
                      <a:pt x="382" y="121"/>
                      <a:pt x="382" y="121"/>
                    </a:cubicBezTo>
                    <a:cubicBezTo>
                      <a:pt x="382" y="126"/>
                      <a:pt x="379" y="130"/>
                      <a:pt x="374" y="132"/>
                    </a:cubicBezTo>
                    <a:cubicBezTo>
                      <a:pt x="369" y="133"/>
                      <a:pt x="364" y="131"/>
                      <a:pt x="362" y="127"/>
                    </a:cubicBezTo>
                    <a:cubicBezTo>
                      <a:pt x="361" y="127"/>
                      <a:pt x="361" y="127"/>
                      <a:pt x="361" y="127"/>
                    </a:cubicBezTo>
                    <a:cubicBezTo>
                      <a:pt x="358" y="122"/>
                      <a:pt x="354" y="121"/>
                      <a:pt x="352" y="121"/>
                    </a:cubicBezTo>
                    <a:cubicBezTo>
                      <a:pt x="352" y="121"/>
                      <a:pt x="352" y="121"/>
                      <a:pt x="352" y="121"/>
                    </a:cubicBezTo>
                    <a:cubicBezTo>
                      <a:pt x="334" y="121"/>
                      <a:pt x="334" y="121"/>
                      <a:pt x="334" y="121"/>
                    </a:cubicBezTo>
                    <a:cubicBezTo>
                      <a:pt x="334" y="200"/>
                      <a:pt x="334" y="200"/>
                      <a:pt x="334" y="200"/>
                    </a:cubicBezTo>
                    <a:cubicBezTo>
                      <a:pt x="334" y="202"/>
                      <a:pt x="332" y="204"/>
                      <a:pt x="330" y="204"/>
                    </a:cubicBezTo>
                    <a:cubicBezTo>
                      <a:pt x="113" y="204"/>
                      <a:pt x="113" y="204"/>
                      <a:pt x="113" y="204"/>
                    </a:cubicBezTo>
                    <a:cubicBezTo>
                      <a:pt x="113" y="224"/>
                      <a:pt x="113" y="224"/>
                      <a:pt x="113" y="224"/>
                    </a:cubicBezTo>
                    <a:cubicBezTo>
                      <a:pt x="114" y="226"/>
                      <a:pt x="115" y="229"/>
                      <a:pt x="119" y="232"/>
                    </a:cubicBezTo>
                    <a:cubicBezTo>
                      <a:pt x="123" y="235"/>
                      <a:pt x="125" y="239"/>
                      <a:pt x="125" y="244"/>
                    </a:cubicBezTo>
                    <a:cubicBezTo>
                      <a:pt x="124" y="249"/>
                      <a:pt x="119" y="253"/>
                      <a:pt x="113" y="253"/>
                    </a:cubicBezTo>
                    <a:cubicBezTo>
                      <a:pt x="105" y="253"/>
                      <a:pt x="105" y="253"/>
                      <a:pt x="105" y="253"/>
                    </a:cubicBezTo>
                    <a:cubicBezTo>
                      <a:pt x="100" y="253"/>
                      <a:pt x="96" y="250"/>
                      <a:pt x="94" y="245"/>
                    </a:cubicBezTo>
                    <a:cubicBezTo>
                      <a:pt x="93" y="240"/>
                      <a:pt x="95" y="235"/>
                      <a:pt x="99" y="233"/>
                    </a:cubicBezTo>
                    <a:cubicBezTo>
                      <a:pt x="99" y="232"/>
                      <a:pt x="99" y="232"/>
                      <a:pt x="99" y="232"/>
                    </a:cubicBezTo>
                    <a:cubicBezTo>
                      <a:pt x="104" y="229"/>
                      <a:pt x="105" y="225"/>
                      <a:pt x="105" y="223"/>
                    </a:cubicBezTo>
                    <a:cubicBezTo>
                      <a:pt x="105" y="223"/>
                      <a:pt x="105" y="223"/>
                      <a:pt x="105" y="223"/>
                    </a:cubicBezTo>
                    <a:cubicBezTo>
                      <a:pt x="105" y="204"/>
                      <a:pt x="105" y="204"/>
                      <a:pt x="105" y="204"/>
                    </a:cubicBezTo>
                    <a:cubicBezTo>
                      <a:pt x="52" y="204"/>
                      <a:pt x="52" y="204"/>
                      <a:pt x="52" y="204"/>
                    </a:cubicBezTo>
                    <a:cubicBezTo>
                      <a:pt x="49" y="204"/>
                      <a:pt x="48" y="202"/>
                      <a:pt x="48" y="200"/>
                    </a:cubicBezTo>
                    <a:cubicBezTo>
                      <a:pt x="48" y="121"/>
                      <a:pt x="48" y="121"/>
                      <a:pt x="48" y="121"/>
                    </a:cubicBezTo>
                    <a:cubicBezTo>
                      <a:pt x="29" y="121"/>
                      <a:pt x="29" y="121"/>
                      <a:pt x="29" y="121"/>
                    </a:cubicBezTo>
                    <a:cubicBezTo>
                      <a:pt x="27" y="121"/>
                      <a:pt x="23" y="122"/>
                      <a:pt x="20" y="127"/>
                    </a:cubicBezTo>
                    <a:cubicBezTo>
                      <a:pt x="18" y="131"/>
                      <a:pt x="13" y="133"/>
                      <a:pt x="9" y="132"/>
                    </a:cubicBezTo>
                    <a:cubicBezTo>
                      <a:pt x="3" y="131"/>
                      <a:pt x="0" y="126"/>
                      <a:pt x="0" y="120"/>
                    </a:cubicBezTo>
                    <a:cubicBezTo>
                      <a:pt x="0" y="112"/>
                      <a:pt x="0" y="112"/>
                      <a:pt x="0" y="112"/>
                    </a:cubicBezTo>
                    <a:cubicBezTo>
                      <a:pt x="0" y="106"/>
                      <a:pt x="5" y="100"/>
                      <a:pt x="12" y="101"/>
                    </a:cubicBezTo>
                    <a:close/>
                  </a:path>
                </a:pathLst>
              </a:custGeom>
              <a:solidFill>
                <a:srgbClr val="F0662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01" name="Freeform 8"/>
              <p:cNvSpPr/>
              <p:nvPr/>
            </p:nvSpPr>
            <p:spPr bwMode="auto">
              <a:xfrm>
                <a:off x="3020084" y="1911659"/>
                <a:ext cx="919476" cy="658703"/>
              </a:xfrm>
              <a:custGeom>
                <a:avLst/>
                <a:gdLst>
                  <a:gd name="T0" fmla="*/ 7 w 229"/>
                  <a:gd name="T1" fmla="*/ 91 h 164"/>
                  <a:gd name="T2" fmla="*/ 8 w 229"/>
                  <a:gd name="T3" fmla="*/ 92 h 164"/>
                  <a:gd name="T4" fmla="*/ 9 w 229"/>
                  <a:gd name="T5" fmla="*/ 93 h 164"/>
                  <a:gd name="T6" fmla="*/ 25 w 229"/>
                  <a:gd name="T7" fmla="*/ 102 h 164"/>
                  <a:gd name="T8" fmla="*/ 47 w 229"/>
                  <a:gd name="T9" fmla="*/ 81 h 164"/>
                  <a:gd name="T10" fmla="*/ 47 w 229"/>
                  <a:gd name="T11" fmla="*/ 73 h 164"/>
                  <a:gd name="T12" fmla="*/ 31 w 229"/>
                  <a:gd name="T13" fmla="*/ 52 h 164"/>
                  <a:gd name="T14" fmla="*/ 8 w 229"/>
                  <a:gd name="T15" fmla="*/ 61 h 164"/>
                  <a:gd name="T16" fmla="*/ 7 w 229"/>
                  <a:gd name="T17" fmla="*/ 63 h 164"/>
                  <a:gd name="T18" fmla="*/ 0 w 229"/>
                  <a:gd name="T19" fmla="*/ 63 h 164"/>
                  <a:gd name="T20" fmla="*/ 0 w 229"/>
                  <a:gd name="T21" fmla="*/ 0 h 164"/>
                  <a:gd name="T22" fmla="*/ 0 w 229"/>
                  <a:gd name="T23" fmla="*/ 0 h 164"/>
                  <a:gd name="T24" fmla="*/ 42 w 229"/>
                  <a:gd name="T25" fmla="*/ 15 h 164"/>
                  <a:gd name="T26" fmla="*/ 124 w 229"/>
                  <a:gd name="T27" fmla="*/ 64 h 164"/>
                  <a:gd name="T28" fmla="*/ 159 w 229"/>
                  <a:gd name="T29" fmla="*/ 73 h 164"/>
                  <a:gd name="T30" fmla="*/ 201 w 229"/>
                  <a:gd name="T31" fmla="*/ 63 h 164"/>
                  <a:gd name="T32" fmla="*/ 223 w 229"/>
                  <a:gd name="T33" fmla="*/ 89 h 164"/>
                  <a:gd name="T34" fmla="*/ 199 w 229"/>
                  <a:gd name="T35" fmla="*/ 149 h 164"/>
                  <a:gd name="T36" fmla="*/ 194 w 229"/>
                  <a:gd name="T37" fmla="*/ 164 h 164"/>
                  <a:gd name="T38" fmla="*/ 4 w 229"/>
                  <a:gd name="T39" fmla="*/ 164 h 164"/>
                  <a:gd name="T40" fmla="*/ 0 w 229"/>
                  <a:gd name="T41" fmla="*/ 160 h 164"/>
                  <a:gd name="T42" fmla="*/ 0 w 229"/>
                  <a:gd name="T43" fmla="*/ 91 h 164"/>
                  <a:gd name="T44" fmla="*/ 7 w 229"/>
                  <a:gd name="T45" fmla="*/ 91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29" h="164">
                    <a:moveTo>
                      <a:pt x="7" y="91"/>
                    </a:moveTo>
                    <a:cubicBezTo>
                      <a:pt x="7" y="91"/>
                      <a:pt x="7" y="91"/>
                      <a:pt x="8" y="92"/>
                    </a:cubicBezTo>
                    <a:cubicBezTo>
                      <a:pt x="9" y="93"/>
                      <a:pt x="9" y="93"/>
                      <a:pt x="9" y="93"/>
                    </a:cubicBezTo>
                    <a:cubicBezTo>
                      <a:pt x="12" y="98"/>
                      <a:pt x="18" y="101"/>
                      <a:pt x="25" y="102"/>
                    </a:cubicBezTo>
                    <a:cubicBezTo>
                      <a:pt x="37" y="103"/>
                      <a:pt x="47" y="93"/>
                      <a:pt x="47" y="81"/>
                    </a:cubicBezTo>
                    <a:cubicBezTo>
                      <a:pt x="47" y="73"/>
                      <a:pt x="47" y="73"/>
                      <a:pt x="47" y="73"/>
                    </a:cubicBezTo>
                    <a:cubicBezTo>
                      <a:pt x="47" y="63"/>
                      <a:pt x="40" y="54"/>
                      <a:pt x="31" y="52"/>
                    </a:cubicBezTo>
                    <a:cubicBezTo>
                      <a:pt x="22" y="50"/>
                      <a:pt x="13" y="54"/>
                      <a:pt x="8" y="61"/>
                    </a:cubicBezTo>
                    <a:cubicBezTo>
                      <a:pt x="8" y="62"/>
                      <a:pt x="7" y="62"/>
                      <a:pt x="7" y="63"/>
                    </a:cubicBezTo>
                    <a:cubicBezTo>
                      <a:pt x="0" y="63"/>
                      <a:pt x="0" y="63"/>
                      <a:pt x="0" y="6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42" y="15"/>
                      <a:pt x="42" y="15"/>
                      <a:pt x="42" y="15"/>
                    </a:cubicBezTo>
                    <a:cubicBezTo>
                      <a:pt x="73" y="26"/>
                      <a:pt x="101" y="43"/>
                      <a:pt x="124" y="64"/>
                    </a:cubicBezTo>
                    <a:cubicBezTo>
                      <a:pt x="133" y="73"/>
                      <a:pt x="146" y="76"/>
                      <a:pt x="159" y="73"/>
                    </a:cubicBezTo>
                    <a:cubicBezTo>
                      <a:pt x="201" y="63"/>
                      <a:pt x="201" y="63"/>
                      <a:pt x="201" y="63"/>
                    </a:cubicBezTo>
                    <a:cubicBezTo>
                      <a:pt x="216" y="60"/>
                      <a:pt x="229" y="75"/>
                      <a:pt x="223" y="89"/>
                    </a:cubicBezTo>
                    <a:cubicBezTo>
                      <a:pt x="199" y="149"/>
                      <a:pt x="199" y="149"/>
                      <a:pt x="199" y="149"/>
                    </a:cubicBezTo>
                    <a:cubicBezTo>
                      <a:pt x="197" y="153"/>
                      <a:pt x="195" y="159"/>
                      <a:pt x="194" y="164"/>
                    </a:cubicBezTo>
                    <a:cubicBezTo>
                      <a:pt x="4" y="164"/>
                      <a:pt x="4" y="164"/>
                      <a:pt x="4" y="164"/>
                    </a:cubicBezTo>
                    <a:cubicBezTo>
                      <a:pt x="2" y="164"/>
                      <a:pt x="0" y="162"/>
                      <a:pt x="0" y="160"/>
                    </a:cubicBezTo>
                    <a:cubicBezTo>
                      <a:pt x="0" y="91"/>
                      <a:pt x="0" y="91"/>
                      <a:pt x="0" y="91"/>
                    </a:cubicBezTo>
                    <a:lnTo>
                      <a:pt x="7" y="91"/>
                    </a:lnTo>
                    <a:close/>
                  </a:path>
                </a:pathLst>
              </a:custGeom>
              <a:solidFill>
                <a:srgbClr val="C614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02" name="Oval 9"/>
              <p:cNvSpPr>
                <a:spLocks noChangeArrowheads="1"/>
              </p:cNvSpPr>
              <p:nvPr/>
            </p:nvSpPr>
            <p:spPr bwMode="auto">
              <a:xfrm>
                <a:off x="3587348" y="2766788"/>
                <a:ext cx="82973" cy="177799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03" name="Freeform 10"/>
              <p:cNvSpPr/>
              <p:nvPr/>
            </p:nvSpPr>
            <p:spPr bwMode="auto">
              <a:xfrm>
                <a:off x="2044729" y="1915045"/>
                <a:ext cx="743370" cy="145626"/>
              </a:xfrm>
              <a:custGeom>
                <a:avLst/>
                <a:gdLst>
                  <a:gd name="T0" fmla="*/ 176 w 185"/>
                  <a:gd name="T1" fmla="*/ 36 h 36"/>
                  <a:gd name="T2" fmla="*/ 174 w 185"/>
                  <a:gd name="T3" fmla="*/ 36 h 36"/>
                  <a:gd name="T4" fmla="*/ 8 w 185"/>
                  <a:gd name="T5" fmla="*/ 20 h 36"/>
                  <a:gd name="T6" fmla="*/ 0 w 185"/>
                  <a:gd name="T7" fmla="*/ 13 h 36"/>
                  <a:gd name="T8" fmla="*/ 7 w 185"/>
                  <a:gd name="T9" fmla="*/ 4 h 36"/>
                  <a:gd name="T10" fmla="*/ 177 w 185"/>
                  <a:gd name="T11" fmla="*/ 20 h 36"/>
                  <a:gd name="T12" fmla="*/ 184 w 185"/>
                  <a:gd name="T13" fmla="*/ 29 h 36"/>
                  <a:gd name="T14" fmla="*/ 176 w 185"/>
                  <a:gd name="T15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85" h="36">
                    <a:moveTo>
                      <a:pt x="176" y="36"/>
                    </a:moveTo>
                    <a:cubicBezTo>
                      <a:pt x="175" y="36"/>
                      <a:pt x="175" y="36"/>
                      <a:pt x="174" y="36"/>
                    </a:cubicBezTo>
                    <a:cubicBezTo>
                      <a:pt x="88" y="16"/>
                      <a:pt x="9" y="20"/>
                      <a:pt x="8" y="20"/>
                    </a:cubicBezTo>
                    <a:cubicBezTo>
                      <a:pt x="4" y="20"/>
                      <a:pt x="0" y="17"/>
                      <a:pt x="0" y="13"/>
                    </a:cubicBezTo>
                    <a:cubicBezTo>
                      <a:pt x="0" y="8"/>
                      <a:pt x="3" y="4"/>
                      <a:pt x="7" y="4"/>
                    </a:cubicBezTo>
                    <a:cubicBezTo>
                      <a:pt x="11" y="4"/>
                      <a:pt x="89" y="0"/>
                      <a:pt x="177" y="20"/>
                    </a:cubicBezTo>
                    <a:cubicBezTo>
                      <a:pt x="182" y="21"/>
                      <a:pt x="185" y="25"/>
                      <a:pt x="184" y="29"/>
                    </a:cubicBezTo>
                    <a:cubicBezTo>
                      <a:pt x="183" y="33"/>
                      <a:pt x="179" y="36"/>
                      <a:pt x="176" y="36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04" name="Freeform 11"/>
              <p:cNvSpPr/>
              <p:nvPr/>
            </p:nvSpPr>
            <p:spPr bwMode="auto">
              <a:xfrm>
                <a:off x="1089693" y="4072342"/>
                <a:ext cx="2424842" cy="365758"/>
              </a:xfrm>
              <a:custGeom>
                <a:avLst/>
                <a:gdLst>
                  <a:gd name="T0" fmla="*/ 73 w 604"/>
                  <a:gd name="T1" fmla="*/ 0 h 91"/>
                  <a:gd name="T2" fmla="*/ 73 w 604"/>
                  <a:gd name="T3" fmla="*/ 7 h 91"/>
                  <a:gd name="T4" fmla="*/ 71 w 604"/>
                  <a:gd name="T5" fmla="*/ 9 h 91"/>
                  <a:gd name="T6" fmla="*/ 71 w 604"/>
                  <a:gd name="T7" fmla="*/ 9 h 91"/>
                  <a:gd name="T8" fmla="*/ 62 w 604"/>
                  <a:gd name="T9" fmla="*/ 26 h 91"/>
                  <a:gd name="T10" fmla="*/ 83 w 604"/>
                  <a:gd name="T11" fmla="*/ 47 h 91"/>
                  <a:gd name="T12" fmla="*/ 91 w 604"/>
                  <a:gd name="T13" fmla="*/ 47 h 91"/>
                  <a:gd name="T14" fmla="*/ 112 w 604"/>
                  <a:gd name="T15" fmla="*/ 26 h 91"/>
                  <a:gd name="T16" fmla="*/ 103 w 604"/>
                  <a:gd name="T17" fmla="*/ 9 h 91"/>
                  <a:gd name="T18" fmla="*/ 101 w 604"/>
                  <a:gd name="T19" fmla="*/ 7 h 91"/>
                  <a:gd name="T20" fmla="*/ 101 w 604"/>
                  <a:gd name="T21" fmla="*/ 0 h 91"/>
                  <a:gd name="T22" fmla="*/ 498 w 604"/>
                  <a:gd name="T23" fmla="*/ 0 h 91"/>
                  <a:gd name="T24" fmla="*/ 498 w 604"/>
                  <a:gd name="T25" fmla="*/ 7 h 91"/>
                  <a:gd name="T26" fmla="*/ 496 w 604"/>
                  <a:gd name="T27" fmla="*/ 9 h 91"/>
                  <a:gd name="T28" fmla="*/ 496 w 604"/>
                  <a:gd name="T29" fmla="*/ 9 h 91"/>
                  <a:gd name="T30" fmla="*/ 486 w 604"/>
                  <a:gd name="T31" fmla="*/ 26 h 91"/>
                  <a:gd name="T32" fmla="*/ 507 w 604"/>
                  <a:gd name="T33" fmla="*/ 47 h 91"/>
                  <a:gd name="T34" fmla="*/ 516 w 604"/>
                  <a:gd name="T35" fmla="*/ 47 h 91"/>
                  <a:gd name="T36" fmla="*/ 537 w 604"/>
                  <a:gd name="T37" fmla="*/ 26 h 91"/>
                  <a:gd name="T38" fmla="*/ 527 w 604"/>
                  <a:gd name="T39" fmla="*/ 9 h 91"/>
                  <a:gd name="T40" fmla="*/ 526 w 604"/>
                  <a:gd name="T41" fmla="*/ 7 h 91"/>
                  <a:gd name="T42" fmla="*/ 526 w 604"/>
                  <a:gd name="T43" fmla="*/ 0 h 91"/>
                  <a:gd name="T44" fmla="*/ 604 w 604"/>
                  <a:gd name="T45" fmla="*/ 0 h 91"/>
                  <a:gd name="T46" fmla="*/ 598 w 604"/>
                  <a:gd name="T47" fmla="*/ 5 h 91"/>
                  <a:gd name="T48" fmla="*/ 584 w 604"/>
                  <a:gd name="T49" fmla="*/ 50 h 91"/>
                  <a:gd name="T50" fmla="*/ 591 w 604"/>
                  <a:gd name="T51" fmla="*/ 72 h 91"/>
                  <a:gd name="T52" fmla="*/ 576 w 604"/>
                  <a:gd name="T53" fmla="*/ 91 h 91"/>
                  <a:gd name="T54" fmla="*/ 483 w 604"/>
                  <a:gd name="T55" fmla="*/ 91 h 91"/>
                  <a:gd name="T56" fmla="*/ 463 w 604"/>
                  <a:gd name="T57" fmla="*/ 79 h 91"/>
                  <a:gd name="T58" fmla="*/ 452 w 604"/>
                  <a:gd name="T59" fmla="*/ 62 h 91"/>
                  <a:gd name="T60" fmla="*/ 442 w 604"/>
                  <a:gd name="T61" fmla="*/ 57 h 91"/>
                  <a:gd name="T62" fmla="*/ 440 w 604"/>
                  <a:gd name="T63" fmla="*/ 57 h 91"/>
                  <a:gd name="T64" fmla="*/ 160 w 604"/>
                  <a:gd name="T65" fmla="*/ 49 h 91"/>
                  <a:gd name="T66" fmla="*/ 158 w 604"/>
                  <a:gd name="T67" fmla="*/ 49 h 91"/>
                  <a:gd name="T68" fmla="*/ 126 w 604"/>
                  <a:gd name="T69" fmla="*/ 64 h 91"/>
                  <a:gd name="T70" fmla="*/ 123 w 604"/>
                  <a:gd name="T71" fmla="*/ 71 h 91"/>
                  <a:gd name="T72" fmla="*/ 91 w 604"/>
                  <a:gd name="T73" fmla="*/ 91 h 91"/>
                  <a:gd name="T74" fmla="*/ 32 w 604"/>
                  <a:gd name="T75" fmla="*/ 91 h 91"/>
                  <a:gd name="T76" fmla="*/ 4 w 604"/>
                  <a:gd name="T77" fmla="*/ 65 h 91"/>
                  <a:gd name="T78" fmla="*/ 0 w 604"/>
                  <a:gd name="T79" fmla="*/ 0 h 91"/>
                  <a:gd name="T80" fmla="*/ 73 w 604"/>
                  <a:gd name="T81" fmla="*/ 0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604" h="91">
                    <a:moveTo>
                      <a:pt x="73" y="0"/>
                    </a:moveTo>
                    <a:cubicBezTo>
                      <a:pt x="73" y="7"/>
                      <a:pt x="73" y="7"/>
                      <a:pt x="73" y="7"/>
                    </a:cubicBezTo>
                    <a:cubicBezTo>
                      <a:pt x="73" y="7"/>
                      <a:pt x="72" y="8"/>
                      <a:pt x="71" y="9"/>
                    </a:cubicBezTo>
                    <a:cubicBezTo>
                      <a:pt x="71" y="9"/>
                      <a:pt x="71" y="9"/>
                      <a:pt x="71" y="9"/>
                    </a:cubicBezTo>
                    <a:cubicBezTo>
                      <a:pt x="65" y="13"/>
                      <a:pt x="62" y="19"/>
                      <a:pt x="62" y="26"/>
                    </a:cubicBezTo>
                    <a:cubicBezTo>
                      <a:pt x="62" y="38"/>
                      <a:pt x="71" y="47"/>
                      <a:pt x="83" y="47"/>
                    </a:cubicBezTo>
                    <a:cubicBezTo>
                      <a:pt x="91" y="47"/>
                      <a:pt x="91" y="47"/>
                      <a:pt x="91" y="47"/>
                    </a:cubicBezTo>
                    <a:cubicBezTo>
                      <a:pt x="103" y="47"/>
                      <a:pt x="112" y="38"/>
                      <a:pt x="112" y="26"/>
                    </a:cubicBezTo>
                    <a:cubicBezTo>
                      <a:pt x="112" y="19"/>
                      <a:pt x="109" y="13"/>
                      <a:pt x="103" y="9"/>
                    </a:cubicBezTo>
                    <a:cubicBezTo>
                      <a:pt x="102" y="8"/>
                      <a:pt x="101" y="7"/>
                      <a:pt x="101" y="7"/>
                    </a:cubicBezTo>
                    <a:cubicBezTo>
                      <a:pt x="101" y="0"/>
                      <a:pt x="101" y="0"/>
                      <a:pt x="101" y="0"/>
                    </a:cubicBezTo>
                    <a:cubicBezTo>
                      <a:pt x="498" y="0"/>
                      <a:pt x="498" y="0"/>
                      <a:pt x="498" y="0"/>
                    </a:cubicBezTo>
                    <a:cubicBezTo>
                      <a:pt x="498" y="7"/>
                      <a:pt x="498" y="7"/>
                      <a:pt x="498" y="7"/>
                    </a:cubicBezTo>
                    <a:cubicBezTo>
                      <a:pt x="498" y="7"/>
                      <a:pt x="497" y="8"/>
                      <a:pt x="496" y="9"/>
                    </a:cubicBezTo>
                    <a:cubicBezTo>
                      <a:pt x="496" y="9"/>
                      <a:pt x="496" y="9"/>
                      <a:pt x="496" y="9"/>
                    </a:cubicBezTo>
                    <a:cubicBezTo>
                      <a:pt x="490" y="13"/>
                      <a:pt x="486" y="19"/>
                      <a:pt x="486" y="26"/>
                    </a:cubicBezTo>
                    <a:cubicBezTo>
                      <a:pt x="486" y="38"/>
                      <a:pt x="496" y="47"/>
                      <a:pt x="507" y="47"/>
                    </a:cubicBezTo>
                    <a:cubicBezTo>
                      <a:pt x="516" y="47"/>
                      <a:pt x="516" y="47"/>
                      <a:pt x="516" y="47"/>
                    </a:cubicBezTo>
                    <a:cubicBezTo>
                      <a:pt x="528" y="47"/>
                      <a:pt x="537" y="38"/>
                      <a:pt x="537" y="26"/>
                    </a:cubicBezTo>
                    <a:cubicBezTo>
                      <a:pt x="537" y="19"/>
                      <a:pt x="533" y="13"/>
                      <a:pt x="527" y="9"/>
                    </a:cubicBezTo>
                    <a:cubicBezTo>
                      <a:pt x="526" y="8"/>
                      <a:pt x="526" y="7"/>
                      <a:pt x="526" y="7"/>
                    </a:cubicBezTo>
                    <a:cubicBezTo>
                      <a:pt x="526" y="0"/>
                      <a:pt x="526" y="0"/>
                      <a:pt x="526" y="0"/>
                    </a:cubicBezTo>
                    <a:cubicBezTo>
                      <a:pt x="604" y="0"/>
                      <a:pt x="604" y="0"/>
                      <a:pt x="604" y="0"/>
                    </a:cubicBezTo>
                    <a:cubicBezTo>
                      <a:pt x="602" y="2"/>
                      <a:pt x="600" y="3"/>
                      <a:pt x="598" y="5"/>
                    </a:cubicBezTo>
                    <a:cubicBezTo>
                      <a:pt x="585" y="16"/>
                      <a:pt x="580" y="33"/>
                      <a:pt x="584" y="50"/>
                    </a:cubicBezTo>
                    <a:cubicBezTo>
                      <a:pt x="591" y="72"/>
                      <a:pt x="591" y="72"/>
                      <a:pt x="591" y="72"/>
                    </a:cubicBezTo>
                    <a:cubicBezTo>
                      <a:pt x="593" y="81"/>
                      <a:pt x="586" y="91"/>
                      <a:pt x="576" y="91"/>
                    </a:cubicBezTo>
                    <a:cubicBezTo>
                      <a:pt x="483" y="91"/>
                      <a:pt x="483" y="91"/>
                      <a:pt x="483" y="91"/>
                    </a:cubicBezTo>
                    <a:cubicBezTo>
                      <a:pt x="475" y="91"/>
                      <a:pt x="467" y="87"/>
                      <a:pt x="463" y="79"/>
                    </a:cubicBezTo>
                    <a:cubicBezTo>
                      <a:pt x="452" y="62"/>
                      <a:pt x="452" y="62"/>
                      <a:pt x="452" y="62"/>
                    </a:cubicBezTo>
                    <a:cubicBezTo>
                      <a:pt x="450" y="58"/>
                      <a:pt x="446" y="56"/>
                      <a:pt x="442" y="57"/>
                    </a:cubicBezTo>
                    <a:cubicBezTo>
                      <a:pt x="440" y="57"/>
                      <a:pt x="440" y="57"/>
                      <a:pt x="440" y="57"/>
                    </a:cubicBezTo>
                    <a:cubicBezTo>
                      <a:pt x="363" y="73"/>
                      <a:pt x="237" y="70"/>
                      <a:pt x="160" y="49"/>
                    </a:cubicBezTo>
                    <a:cubicBezTo>
                      <a:pt x="158" y="49"/>
                      <a:pt x="158" y="49"/>
                      <a:pt x="158" y="49"/>
                    </a:cubicBezTo>
                    <a:cubicBezTo>
                      <a:pt x="145" y="45"/>
                      <a:pt x="132" y="52"/>
                      <a:pt x="126" y="64"/>
                    </a:cubicBezTo>
                    <a:cubicBezTo>
                      <a:pt x="123" y="71"/>
                      <a:pt x="123" y="71"/>
                      <a:pt x="123" y="71"/>
                    </a:cubicBezTo>
                    <a:cubicBezTo>
                      <a:pt x="117" y="83"/>
                      <a:pt x="105" y="91"/>
                      <a:pt x="91" y="91"/>
                    </a:cubicBezTo>
                    <a:cubicBezTo>
                      <a:pt x="32" y="91"/>
                      <a:pt x="32" y="91"/>
                      <a:pt x="32" y="91"/>
                    </a:cubicBezTo>
                    <a:cubicBezTo>
                      <a:pt x="17" y="91"/>
                      <a:pt x="5" y="79"/>
                      <a:pt x="4" y="65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73" y="0"/>
                    </a:lnTo>
                    <a:close/>
                  </a:path>
                </a:pathLst>
              </a:custGeom>
              <a:solidFill>
                <a:srgbClr val="3FACD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05" name="Freeform 12"/>
              <p:cNvSpPr/>
              <p:nvPr/>
            </p:nvSpPr>
            <p:spPr bwMode="auto">
              <a:xfrm>
                <a:off x="1321679" y="2614388"/>
                <a:ext cx="1004142" cy="682410"/>
              </a:xfrm>
              <a:custGeom>
                <a:avLst/>
                <a:gdLst>
                  <a:gd name="T0" fmla="*/ 173 w 250"/>
                  <a:gd name="T1" fmla="*/ 0 h 170"/>
                  <a:gd name="T2" fmla="*/ 173 w 250"/>
                  <a:gd name="T3" fmla="*/ 7 h 170"/>
                  <a:gd name="T4" fmla="*/ 172 w 250"/>
                  <a:gd name="T5" fmla="*/ 9 h 170"/>
                  <a:gd name="T6" fmla="*/ 171 w 250"/>
                  <a:gd name="T7" fmla="*/ 9 h 170"/>
                  <a:gd name="T8" fmla="*/ 162 w 250"/>
                  <a:gd name="T9" fmla="*/ 25 h 170"/>
                  <a:gd name="T10" fmla="*/ 183 w 250"/>
                  <a:gd name="T11" fmla="*/ 48 h 170"/>
                  <a:gd name="T12" fmla="*/ 191 w 250"/>
                  <a:gd name="T13" fmla="*/ 48 h 170"/>
                  <a:gd name="T14" fmla="*/ 212 w 250"/>
                  <a:gd name="T15" fmla="*/ 32 h 170"/>
                  <a:gd name="T16" fmla="*/ 203 w 250"/>
                  <a:gd name="T17" fmla="*/ 9 h 170"/>
                  <a:gd name="T18" fmla="*/ 201 w 250"/>
                  <a:gd name="T19" fmla="*/ 8 h 170"/>
                  <a:gd name="T20" fmla="*/ 201 w 250"/>
                  <a:gd name="T21" fmla="*/ 0 h 170"/>
                  <a:gd name="T22" fmla="*/ 246 w 250"/>
                  <a:gd name="T23" fmla="*/ 0 h 170"/>
                  <a:gd name="T24" fmla="*/ 250 w 250"/>
                  <a:gd name="T25" fmla="*/ 4 h 170"/>
                  <a:gd name="T26" fmla="*/ 250 w 250"/>
                  <a:gd name="T27" fmla="*/ 166 h 170"/>
                  <a:gd name="T28" fmla="*/ 246 w 250"/>
                  <a:gd name="T29" fmla="*/ 170 h 170"/>
                  <a:gd name="T30" fmla="*/ 4 w 250"/>
                  <a:gd name="T31" fmla="*/ 170 h 170"/>
                  <a:gd name="T32" fmla="*/ 0 w 250"/>
                  <a:gd name="T33" fmla="*/ 166 h 170"/>
                  <a:gd name="T34" fmla="*/ 0 w 250"/>
                  <a:gd name="T35" fmla="*/ 4 h 170"/>
                  <a:gd name="T36" fmla="*/ 4 w 250"/>
                  <a:gd name="T37" fmla="*/ 0 h 170"/>
                  <a:gd name="T38" fmla="*/ 173 w 250"/>
                  <a:gd name="T39" fmla="*/ 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50" h="170">
                    <a:moveTo>
                      <a:pt x="173" y="0"/>
                    </a:moveTo>
                    <a:cubicBezTo>
                      <a:pt x="173" y="7"/>
                      <a:pt x="173" y="7"/>
                      <a:pt x="173" y="7"/>
                    </a:cubicBezTo>
                    <a:cubicBezTo>
                      <a:pt x="173" y="8"/>
                      <a:pt x="173" y="8"/>
                      <a:pt x="172" y="9"/>
                    </a:cubicBezTo>
                    <a:cubicBezTo>
                      <a:pt x="171" y="9"/>
                      <a:pt x="171" y="9"/>
                      <a:pt x="171" y="9"/>
                    </a:cubicBezTo>
                    <a:cubicBezTo>
                      <a:pt x="166" y="13"/>
                      <a:pt x="162" y="19"/>
                      <a:pt x="162" y="25"/>
                    </a:cubicBezTo>
                    <a:cubicBezTo>
                      <a:pt x="161" y="38"/>
                      <a:pt x="171" y="48"/>
                      <a:pt x="183" y="48"/>
                    </a:cubicBezTo>
                    <a:cubicBezTo>
                      <a:pt x="191" y="48"/>
                      <a:pt x="191" y="48"/>
                      <a:pt x="191" y="48"/>
                    </a:cubicBezTo>
                    <a:cubicBezTo>
                      <a:pt x="201" y="48"/>
                      <a:pt x="210" y="41"/>
                      <a:pt x="212" y="32"/>
                    </a:cubicBezTo>
                    <a:cubicBezTo>
                      <a:pt x="214" y="23"/>
                      <a:pt x="210" y="14"/>
                      <a:pt x="203" y="9"/>
                    </a:cubicBezTo>
                    <a:cubicBezTo>
                      <a:pt x="202" y="8"/>
                      <a:pt x="201" y="8"/>
                      <a:pt x="201" y="8"/>
                    </a:cubicBezTo>
                    <a:cubicBezTo>
                      <a:pt x="201" y="0"/>
                      <a:pt x="201" y="0"/>
                      <a:pt x="201" y="0"/>
                    </a:cubicBezTo>
                    <a:cubicBezTo>
                      <a:pt x="246" y="0"/>
                      <a:pt x="246" y="0"/>
                      <a:pt x="246" y="0"/>
                    </a:cubicBezTo>
                    <a:cubicBezTo>
                      <a:pt x="248" y="0"/>
                      <a:pt x="250" y="2"/>
                      <a:pt x="250" y="4"/>
                    </a:cubicBezTo>
                    <a:cubicBezTo>
                      <a:pt x="250" y="166"/>
                      <a:pt x="250" y="166"/>
                      <a:pt x="250" y="166"/>
                    </a:cubicBezTo>
                    <a:cubicBezTo>
                      <a:pt x="250" y="168"/>
                      <a:pt x="248" y="170"/>
                      <a:pt x="246" y="170"/>
                    </a:cubicBezTo>
                    <a:cubicBezTo>
                      <a:pt x="4" y="170"/>
                      <a:pt x="4" y="170"/>
                      <a:pt x="4" y="170"/>
                    </a:cubicBezTo>
                    <a:cubicBezTo>
                      <a:pt x="2" y="170"/>
                      <a:pt x="0" y="168"/>
                      <a:pt x="0" y="166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lnTo>
                      <a:pt x="173" y="0"/>
                    </a:lnTo>
                    <a:close/>
                  </a:path>
                </a:pathLst>
              </a:custGeom>
              <a:solidFill>
                <a:srgbClr val="FFB8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06" name="Freeform 13"/>
              <p:cNvSpPr/>
              <p:nvPr/>
            </p:nvSpPr>
            <p:spPr bwMode="auto">
              <a:xfrm>
                <a:off x="759495" y="1811753"/>
                <a:ext cx="1021075" cy="955036"/>
              </a:xfrm>
              <a:custGeom>
                <a:avLst/>
                <a:gdLst>
                  <a:gd name="T0" fmla="*/ 20 w 254"/>
                  <a:gd name="T1" fmla="*/ 60 h 238"/>
                  <a:gd name="T2" fmla="*/ 64 w 254"/>
                  <a:gd name="T3" fmla="*/ 93 h 238"/>
                  <a:gd name="T4" fmla="*/ 93 w 254"/>
                  <a:gd name="T5" fmla="*/ 88 h 238"/>
                  <a:gd name="T6" fmla="*/ 138 w 254"/>
                  <a:gd name="T7" fmla="*/ 49 h 238"/>
                  <a:gd name="T8" fmla="*/ 139 w 254"/>
                  <a:gd name="T9" fmla="*/ 48 h 238"/>
                  <a:gd name="T10" fmla="*/ 254 w 254"/>
                  <a:gd name="T11" fmla="*/ 0 h 238"/>
                  <a:gd name="T12" fmla="*/ 254 w 254"/>
                  <a:gd name="T13" fmla="*/ 88 h 238"/>
                  <a:gd name="T14" fmla="*/ 248 w 254"/>
                  <a:gd name="T15" fmla="*/ 88 h 238"/>
                  <a:gd name="T16" fmla="*/ 246 w 254"/>
                  <a:gd name="T17" fmla="*/ 86 h 238"/>
                  <a:gd name="T18" fmla="*/ 246 w 254"/>
                  <a:gd name="T19" fmla="*/ 85 h 238"/>
                  <a:gd name="T20" fmla="*/ 230 w 254"/>
                  <a:gd name="T21" fmla="*/ 76 h 238"/>
                  <a:gd name="T22" fmla="*/ 208 w 254"/>
                  <a:gd name="T23" fmla="*/ 97 h 238"/>
                  <a:gd name="T24" fmla="*/ 208 w 254"/>
                  <a:gd name="T25" fmla="*/ 105 h 238"/>
                  <a:gd name="T26" fmla="*/ 224 w 254"/>
                  <a:gd name="T27" fmla="*/ 126 h 238"/>
                  <a:gd name="T28" fmla="*/ 246 w 254"/>
                  <a:gd name="T29" fmla="*/ 117 h 238"/>
                  <a:gd name="T30" fmla="*/ 248 w 254"/>
                  <a:gd name="T31" fmla="*/ 116 h 238"/>
                  <a:gd name="T32" fmla="*/ 254 w 254"/>
                  <a:gd name="T33" fmla="*/ 116 h 238"/>
                  <a:gd name="T34" fmla="*/ 254 w 254"/>
                  <a:gd name="T35" fmla="*/ 185 h 238"/>
                  <a:gd name="T36" fmla="*/ 250 w 254"/>
                  <a:gd name="T37" fmla="*/ 189 h 238"/>
                  <a:gd name="T38" fmla="*/ 92 w 254"/>
                  <a:gd name="T39" fmla="*/ 189 h 238"/>
                  <a:gd name="T40" fmla="*/ 92 w 254"/>
                  <a:gd name="T41" fmla="*/ 209 h 238"/>
                  <a:gd name="T42" fmla="*/ 98 w 254"/>
                  <a:gd name="T43" fmla="*/ 217 h 238"/>
                  <a:gd name="T44" fmla="*/ 103 w 254"/>
                  <a:gd name="T45" fmla="*/ 229 h 238"/>
                  <a:gd name="T46" fmla="*/ 92 w 254"/>
                  <a:gd name="T47" fmla="*/ 238 h 238"/>
                  <a:gd name="T48" fmla="*/ 84 w 254"/>
                  <a:gd name="T49" fmla="*/ 238 h 238"/>
                  <a:gd name="T50" fmla="*/ 73 w 254"/>
                  <a:gd name="T51" fmla="*/ 230 h 238"/>
                  <a:gd name="T52" fmla="*/ 77 w 254"/>
                  <a:gd name="T53" fmla="*/ 218 h 238"/>
                  <a:gd name="T54" fmla="*/ 78 w 254"/>
                  <a:gd name="T55" fmla="*/ 217 h 238"/>
                  <a:gd name="T56" fmla="*/ 84 w 254"/>
                  <a:gd name="T57" fmla="*/ 208 h 238"/>
                  <a:gd name="T58" fmla="*/ 84 w 254"/>
                  <a:gd name="T59" fmla="*/ 208 h 238"/>
                  <a:gd name="T60" fmla="*/ 84 w 254"/>
                  <a:gd name="T61" fmla="*/ 189 h 238"/>
                  <a:gd name="T62" fmla="*/ 28 w 254"/>
                  <a:gd name="T63" fmla="*/ 189 h 238"/>
                  <a:gd name="T64" fmla="*/ 30 w 254"/>
                  <a:gd name="T65" fmla="*/ 185 h 238"/>
                  <a:gd name="T66" fmla="*/ 30 w 254"/>
                  <a:gd name="T67" fmla="*/ 184 h 238"/>
                  <a:gd name="T68" fmla="*/ 45 w 254"/>
                  <a:gd name="T69" fmla="*/ 152 h 238"/>
                  <a:gd name="T70" fmla="*/ 40 w 254"/>
                  <a:gd name="T71" fmla="*/ 126 h 238"/>
                  <a:gd name="T72" fmla="*/ 1 w 254"/>
                  <a:gd name="T73" fmla="*/ 67 h 238"/>
                  <a:gd name="T74" fmla="*/ 20 w 254"/>
                  <a:gd name="T75" fmla="*/ 60 h 2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54" h="238">
                    <a:moveTo>
                      <a:pt x="20" y="60"/>
                    </a:moveTo>
                    <a:cubicBezTo>
                      <a:pt x="32" y="76"/>
                      <a:pt x="49" y="87"/>
                      <a:pt x="64" y="93"/>
                    </a:cubicBezTo>
                    <a:cubicBezTo>
                      <a:pt x="74" y="98"/>
                      <a:pt x="85" y="95"/>
                      <a:pt x="93" y="88"/>
                    </a:cubicBezTo>
                    <a:cubicBezTo>
                      <a:pt x="106" y="73"/>
                      <a:pt x="122" y="61"/>
                      <a:pt x="138" y="49"/>
                    </a:cubicBezTo>
                    <a:cubicBezTo>
                      <a:pt x="139" y="48"/>
                      <a:pt x="139" y="48"/>
                      <a:pt x="139" y="48"/>
                    </a:cubicBezTo>
                    <a:cubicBezTo>
                      <a:pt x="174" y="24"/>
                      <a:pt x="213" y="8"/>
                      <a:pt x="254" y="0"/>
                    </a:cubicBezTo>
                    <a:cubicBezTo>
                      <a:pt x="254" y="88"/>
                      <a:pt x="254" y="88"/>
                      <a:pt x="254" y="88"/>
                    </a:cubicBezTo>
                    <a:cubicBezTo>
                      <a:pt x="248" y="88"/>
                      <a:pt x="248" y="88"/>
                      <a:pt x="248" y="88"/>
                    </a:cubicBezTo>
                    <a:cubicBezTo>
                      <a:pt x="248" y="88"/>
                      <a:pt x="247" y="87"/>
                      <a:pt x="246" y="86"/>
                    </a:cubicBezTo>
                    <a:cubicBezTo>
                      <a:pt x="246" y="85"/>
                      <a:pt x="246" y="85"/>
                      <a:pt x="246" y="85"/>
                    </a:cubicBezTo>
                    <a:cubicBezTo>
                      <a:pt x="242" y="80"/>
                      <a:pt x="236" y="77"/>
                      <a:pt x="230" y="76"/>
                    </a:cubicBezTo>
                    <a:cubicBezTo>
                      <a:pt x="218" y="76"/>
                      <a:pt x="208" y="85"/>
                      <a:pt x="208" y="97"/>
                    </a:cubicBezTo>
                    <a:cubicBezTo>
                      <a:pt x="208" y="105"/>
                      <a:pt x="208" y="105"/>
                      <a:pt x="208" y="105"/>
                    </a:cubicBezTo>
                    <a:cubicBezTo>
                      <a:pt x="208" y="115"/>
                      <a:pt x="214" y="124"/>
                      <a:pt x="224" y="126"/>
                    </a:cubicBezTo>
                    <a:cubicBezTo>
                      <a:pt x="233" y="128"/>
                      <a:pt x="241" y="125"/>
                      <a:pt x="246" y="117"/>
                    </a:cubicBezTo>
                    <a:cubicBezTo>
                      <a:pt x="247" y="116"/>
                      <a:pt x="248" y="116"/>
                      <a:pt x="248" y="116"/>
                    </a:cubicBezTo>
                    <a:cubicBezTo>
                      <a:pt x="254" y="116"/>
                      <a:pt x="254" y="116"/>
                      <a:pt x="254" y="116"/>
                    </a:cubicBezTo>
                    <a:cubicBezTo>
                      <a:pt x="254" y="185"/>
                      <a:pt x="254" y="185"/>
                      <a:pt x="254" y="185"/>
                    </a:cubicBezTo>
                    <a:cubicBezTo>
                      <a:pt x="254" y="187"/>
                      <a:pt x="253" y="189"/>
                      <a:pt x="250" y="189"/>
                    </a:cubicBezTo>
                    <a:cubicBezTo>
                      <a:pt x="92" y="189"/>
                      <a:pt x="92" y="189"/>
                      <a:pt x="92" y="189"/>
                    </a:cubicBezTo>
                    <a:cubicBezTo>
                      <a:pt x="92" y="209"/>
                      <a:pt x="92" y="209"/>
                      <a:pt x="92" y="209"/>
                    </a:cubicBezTo>
                    <a:cubicBezTo>
                      <a:pt x="92" y="211"/>
                      <a:pt x="94" y="214"/>
                      <a:pt x="98" y="217"/>
                    </a:cubicBezTo>
                    <a:cubicBezTo>
                      <a:pt x="102" y="220"/>
                      <a:pt x="104" y="224"/>
                      <a:pt x="103" y="229"/>
                    </a:cubicBezTo>
                    <a:cubicBezTo>
                      <a:pt x="102" y="234"/>
                      <a:pt x="97" y="238"/>
                      <a:pt x="92" y="238"/>
                    </a:cubicBezTo>
                    <a:cubicBezTo>
                      <a:pt x="84" y="238"/>
                      <a:pt x="84" y="238"/>
                      <a:pt x="84" y="238"/>
                    </a:cubicBezTo>
                    <a:cubicBezTo>
                      <a:pt x="79" y="238"/>
                      <a:pt x="74" y="235"/>
                      <a:pt x="73" y="230"/>
                    </a:cubicBezTo>
                    <a:cubicBezTo>
                      <a:pt x="71" y="225"/>
                      <a:pt x="73" y="220"/>
                      <a:pt x="77" y="218"/>
                    </a:cubicBezTo>
                    <a:cubicBezTo>
                      <a:pt x="78" y="217"/>
                      <a:pt x="78" y="217"/>
                      <a:pt x="78" y="217"/>
                    </a:cubicBezTo>
                    <a:cubicBezTo>
                      <a:pt x="83" y="214"/>
                      <a:pt x="84" y="210"/>
                      <a:pt x="84" y="208"/>
                    </a:cubicBezTo>
                    <a:cubicBezTo>
                      <a:pt x="84" y="208"/>
                      <a:pt x="84" y="208"/>
                      <a:pt x="84" y="208"/>
                    </a:cubicBezTo>
                    <a:cubicBezTo>
                      <a:pt x="84" y="189"/>
                      <a:pt x="84" y="189"/>
                      <a:pt x="84" y="189"/>
                    </a:cubicBezTo>
                    <a:cubicBezTo>
                      <a:pt x="28" y="189"/>
                      <a:pt x="28" y="189"/>
                      <a:pt x="28" y="189"/>
                    </a:cubicBezTo>
                    <a:cubicBezTo>
                      <a:pt x="29" y="188"/>
                      <a:pt x="29" y="187"/>
                      <a:pt x="30" y="185"/>
                    </a:cubicBezTo>
                    <a:cubicBezTo>
                      <a:pt x="30" y="184"/>
                      <a:pt x="30" y="184"/>
                      <a:pt x="30" y="184"/>
                    </a:cubicBezTo>
                    <a:cubicBezTo>
                      <a:pt x="35" y="173"/>
                      <a:pt x="40" y="162"/>
                      <a:pt x="45" y="152"/>
                    </a:cubicBezTo>
                    <a:cubicBezTo>
                      <a:pt x="50" y="144"/>
                      <a:pt x="48" y="133"/>
                      <a:pt x="40" y="126"/>
                    </a:cubicBezTo>
                    <a:cubicBezTo>
                      <a:pt x="14" y="106"/>
                      <a:pt x="4" y="85"/>
                      <a:pt x="1" y="67"/>
                    </a:cubicBezTo>
                    <a:cubicBezTo>
                      <a:pt x="0" y="56"/>
                      <a:pt x="14" y="51"/>
                      <a:pt x="20" y="60"/>
                    </a:cubicBezTo>
                    <a:close/>
                  </a:path>
                </a:pathLst>
              </a:custGeom>
              <a:solidFill>
                <a:srgbClr val="F78D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07" name="Freeform 14"/>
              <p:cNvSpPr/>
              <p:nvPr/>
            </p:nvSpPr>
            <p:spPr bwMode="auto">
              <a:xfrm>
                <a:off x="2369848" y="2614388"/>
                <a:ext cx="995676" cy="682410"/>
              </a:xfrm>
              <a:custGeom>
                <a:avLst/>
                <a:gdLst>
                  <a:gd name="T0" fmla="*/ 248 w 248"/>
                  <a:gd name="T1" fmla="*/ 4 h 170"/>
                  <a:gd name="T2" fmla="*/ 248 w 248"/>
                  <a:gd name="T3" fmla="*/ 94 h 170"/>
                  <a:gd name="T4" fmla="*/ 241 w 248"/>
                  <a:gd name="T5" fmla="*/ 94 h 170"/>
                  <a:gd name="T6" fmla="*/ 239 w 248"/>
                  <a:gd name="T7" fmla="*/ 92 h 170"/>
                  <a:gd name="T8" fmla="*/ 239 w 248"/>
                  <a:gd name="T9" fmla="*/ 92 h 170"/>
                  <a:gd name="T10" fmla="*/ 223 w 248"/>
                  <a:gd name="T11" fmla="*/ 82 h 170"/>
                  <a:gd name="T12" fmla="*/ 201 w 248"/>
                  <a:gd name="T13" fmla="*/ 103 h 170"/>
                  <a:gd name="T14" fmla="*/ 201 w 248"/>
                  <a:gd name="T15" fmla="*/ 111 h 170"/>
                  <a:gd name="T16" fmla="*/ 217 w 248"/>
                  <a:gd name="T17" fmla="*/ 132 h 170"/>
                  <a:gd name="T18" fmla="*/ 239 w 248"/>
                  <a:gd name="T19" fmla="*/ 123 h 170"/>
                  <a:gd name="T20" fmla="*/ 241 w 248"/>
                  <a:gd name="T21" fmla="*/ 122 h 170"/>
                  <a:gd name="T22" fmla="*/ 248 w 248"/>
                  <a:gd name="T23" fmla="*/ 122 h 170"/>
                  <a:gd name="T24" fmla="*/ 248 w 248"/>
                  <a:gd name="T25" fmla="*/ 166 h 170"/>
                  <a:gd name="T26" fmla="*/ 244 w 248"/>
                  <a:gd name="T27" fmla="*/ 170 h 170"/>
                  <a:gd name="T28" fmla="*/ 4 w 248"/>
                  <a:gd name="T29" fmla="*/ 170 h 170"/>
                  <a:gd name="T30" fmla="*/ 0 w 248"/>
                  <a:gd name="T31" fmla="*/ 166 h 170"/>
                  <a:gd name="T32" fmla="*/ 0 w 248"/>
                  <a:gd name="T33" fmla="*/ 4 h 170"/>
                  <a:gd name="T34" fmla="*/ 4 w 248"/>
                  <a:gd name="T35" fmla="*/ 0 h 170"/>
                  <a:gd name="T36" fmla="*/ 244 w 248"/>
                  <a:gd name="T37" fmla="*/ 0 h 170"/>
                  <a:gd name="T38" fmla="*/ 248 w 248"/>
                  <a:gd name="T39" fmla="*/ 4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48" h="170">
                    <a:moveTo>
                      <a:pt x="248" y="4"/>
                    </a:moveTo>
                    <a:cubicBezTo>
                      <a:pt x="248" y="94"/>
                      <a:pt x="248" y="94"/>
                      <a:pt x="248" y="94"/>
                    </a:cubicBezTo>
                    <a:cubicBezTo>
                      <a:pt x="241" y="94"/>
                      <a:pt x="241" y="94"/>
                      <a:pt x="241" y="94"/>
                    </a:cubicBezTo>
                    <a:cubicBezTo>
                      <a:pt x="241" y="94"/>
                      <a:pt x="240" y="93"/>
                      <a:pt x="239" y="92"/>
                    </a:cubicBezTo>
                    <a:cubicBezTo>
                      <a:pt x="239" y="92"/>
                      <a:pt x="239" y="92"/>
                      <a:pt x="239" y="92"/>
                    </a:cubicBezTo>
                    <a:cubicBezTo>
                      <a:pt x="235" y="86"/>
                      <a:pt x="229" y="83"/>
                      <a:pt x="223" y="82"/>
                    </a:cubicBezTo>
                    <a:cubicBezTo>
                      <a:pt x="211" y="82"/>
                      <a:pt x="201" y="91"/>
                      <a:pt x="201" y="103"/>
                    </a:cubicBezTo>
                    <a:cubicBezTo>
                      <a:pt x="201" y="111"/>
                      <a:pt x="201" y="111"/>
                      <a:pt x="201" y="111"/>
                    </a:cubicBezTo>
                    <a:cubicBezTo>
                      <a:pt x="201" y="121"/>
                      <a:pt x="207" y="130"/>
                      <a:pt x="217" y="132"/>
                    </a:cubicBezTo>
                    <a:cubicBezTo>
                      <a:pt x="226" y="134"/>
                      <a:pt x="234" y="131"/>
                      <a:pt x="239" y="123"/>
                    </a:cubicBezTo>
                    <a:cubicBezTo>
                      <a:pt x="240" y="122"/>
                      <a:pt x="241" y="122"/>
                      <a:pt x="241" y="122"/>
                    </a:cubicBezTo>
                    <a:cubicBezTo>
                      <a:pt x="248" y="122"/>
                      <a:pt x="248" y="122"/>
                      <a:pt x="248" y="122"/>
                    </a:cubicBezTo>
                    <a:cubicBezTo>
                      <a:pt x="248" y="166"/>
                      <a:pt x="248" y="166"/>
                      <a:pt x="248" y="166"/>
                    </a:cubicBezTo>
                    <a:cubicBezTo>
                      <a:pt x="248" y="168"/>
                      <a:pt x="246" y="170"/>
                      <a:pt x="244" y="170"/>
                    </a:cubicBezTo>
                    <a:cubicBezTo>
                      <a:pt x="4" y="170"/>
                      <a:pt x="4" y="170"/>
                      <a:pt x="4" y="170"/>
                    </a:cubicBezTo>
                    <a:cubicBezTo>
                      <a:pt x="2" y="170"/>
                      <a:pt x="0" y="168"/>
                      <a:pt x="0" y="166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244" y="0"/>
                      <a:pt x="244" y="0"/>
                      <a:pt x="244" y="0"/>
                    </a:cubicBezTo>
                    <a:cubicBezTo>
                      <a:pt x="246" y="0"/>
                      <a:pt x="248" y="2"/>
                      <a:pt x="248" y="4"/>
                    </a:cubicBezTo>
                    <a:close/>
                  </a:path>
                </a:pathLst>
              </a:custGeom>
              <a:solidFill>
                <a:srgbClr val="D74B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08" name="Freeform 15"/>
              <p:cNvSpPr/>
              <p:nvPr/>
            </p:nvSpPr>
            <p:spPr bwMode="auto">
              <a:xfrm>
                <a:off x="2173421" y="3345905"/>
                <a:ext cx="1192101" cy="875449"/>
              </a:xfrm>
              <a:custGeom>
                <a:avLst/>
                <a:gdLst>
                  <a:gd name="T0" fmla="*/ 13 w 297"/>
                  <a:gd name="T1" fmla="*/ 64 h 218"/>
                  <a:gd name="T2" fmla="*/ 20 w 297"/>
                  <a:gd name="T3" fmla="*/ 69 h 218"/>
                  <a:gd name="T4" fmla="*/ 21 w 297"/>
                  <a:gd name="T5" fmla="*/ 69 h 218"/>
                  <a:gd name="T6" fmla="*/ 30 w 297"/>
                  <a:gd name="T7" fmla="*/ 75 h 218"/>
                  <a:gd name="T8" fmla="*/ 30 w 297"/>
                  <a:gd name="T9" fmla="*/ 75 h 218"/>
                  <a:gd name="T10" fmla="*/ 49 w 297"/>
                  <a:gd name="T11" fmla="*/ 75 h 218"/>
                  <a:gd name="T12" fmla="*/ 49 w 297"/>
                  <a:gd name="T13" fmla="*/ 3 h 218"/>
                  <a:gd name="T14" fmla="*/ 53 w 297"/>
                  <a:gd name="T15" fmla="*/ 0 h 218"/>
                  <a:gd name="T16" fmla="*/ 293 w 297"/>
                  <a:gd name="T17" fmla="*/ 0 h 218"/>
                  <a:gd name="T18" fmla="*/ 297 w 297"/>
                  <a:gd name="T19" fmla="*/ 3 h 218"/>
                  <a:gd name="T20" fmla="*/ 297 w 297"/>
                  <a:gd name="T21" fmla="*/ 65 h 218"/>
                  <a:gd name="T22" fmla="*/ 290 w 297"/>
                  <a:gd name="T23" fmla="*/ 65 h 218"/>
                  <a:gd name="T24" fmla="*/ 288 w 297"/>
                  <a:gd name="T25" fmla="*/ 63 h 218"/>
                  <a:gd name="T26" fmla="*/ 288 w 297"/>
                  <a:gd name="T27" fmla="*/ 63 h 218"/>
                  <a:gd name="T28" fmla="*/ 272 w 297"/>
                  <a:gd name="T29" fmla="*/ 54 h 218"/>
                  <a:gd name="T30" fmla="*/ 250 w 297"/>
                  <a:gd name="T31" fmla="*/ 75 h 218"/>
                  <a:gd name="T32" fmla="*/ 250 w 297"/>
                  <a:gd name="T33" fmla="*/ 83 h 218"/>
                  <a:gd name="T34" fmla="*/ 266 w 297"/>
                  <a:gd name="T35" fmla="*/ 104 h 218"/>
                  <a:gd name="T36" fmla="*/ 288 w 297"/>
                  <a:gd name="T37" fmla="*/ 95 h 218"/>
                  <a:gd name="T38" fmla="*/ 290 w 297"/>
                  <a:gd name="T39" fmla="*/ 93 h 218"/>
                  <a:gd name="T40" fmla="*/ 297 w 297"/>
                  <a:gd name="T41" fmla="*/ 93 h 218"/>
                  <a:gd name="T42" fmla="*/ 297 w 297"/>
                  <a:gd name="T43" fmla="*/ 165 h 218"/>
                  <a:gd name="T44" fmla="*/ 293 w 297"/>
                  <a:gd name="T45" fmla="*/ 169 h 218"/>
                  <a:gd name="T46" fmla="*/ 246 w 297"/>
                  <a:gd name="T47" fmla="*/ 169 h 218"/>
                  <a:gd name="T48" fmla="*/ 246 w 297"/>
                  <a:gd name="T49" fmla="*/ 189 h 218"/>
                  <a:gd name="T50" fmla="*/ 252 w 297"/>
                  <a:gd name="T51" fmla="*/ 198 h 218"/>
                  <a:gd name="T52" fmla="*/ 257 w 297"/>
                  <a:gd name="T53" fmla="*/ 209 h 218"/>
                  <a:gd name="T54" fmla="*/ 245 w 297"/>
                  <a:gd name="T55" fmla="*/ 218 h 218"/>
                  <a:gd name="T56" fmla="*/ 238 w 297"/>
                  <a:gd name="T57" fmla="*/ 218 h 218"/>
                  <a:gd name="T58" fmla="*/ 227 w 297"/>
                  <a:gd name="T59" fmla="*/ 210 h 218"/>
                  <a:gd name="T60" fmla="*/ 231 w 297"/>
                  <a:gd name="T61" fmla="*/ 198 h 218"/>
                  <a:gd name="T62" fmla="*/ 232 w 297"/>
                  <a:gd name="T63" fmla="*/ 198 h 218"/>
                  <a:gd name="T64" fmla="*/ 238 w 297"/>
                  <a:gd name="T65" fmla="*/ 189 h 218"/>
                  <a:gd name="T66" fmla="*/ 238 w 297"/>
                  <a:gd name="T67" fmla="*/ 188 h 218"/>
                  <a:gd name="T68" fmla="*/ 238 w 297"/>
                  <a:gd name="T69" fmla="*/ 169 h 218"/>
                  <a:gd name="T70" fmla="*/ 53 w 297"/>
                  <a:gd name="T71" fmla="*/ 169 h 218"/>
                  <a:gd name="T72" fmla="*/ 49 w 297"/>
                  <a:gd name="T73" fmla="*/ 165 h 218"/>
                  <a:gd name="T74" fmla="*/ 49 w 297"/>
                  <a:gd name="T75" fmla="*/ 83 h 218"/>
                  <a:gd name="T76" fmla="*/ 29 w 297"/>
                  <a:gd name="T77" fmla="*/ 83 h 218"/>
                  <a:gd name="T78" fmla="*/ 21 w 297"/>
                  <a:gd name="T79" fmla="*/ 89 h 218"/>
                  <a:gd name="T80" fmla="*/ 9 w 297"/>
                  <a:gd name="T81" fmla="*/ 95 h 218"/>
                  <a:gd name="T82" fmla="*/ 0 w 297"/>
                  <a:gd name="T83" fmla="*/ 83 h 218"/>
                  <a:gd name="T84" fmla="*/ 0 w 297"/>
                  <a:gd name="T85" fmla="*/ 75 h 218"/>
                  <a:gd name="T86" fmla="*/ 13 w 297"/>
                  <a:gd name="T87" fmla="*/ 64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97" h="218">
                    <a:moveTo>
                      <a:pt x="13" y="64"/>
                    </a:moveTo>
                    <a:cubicBezTo>
                      <a:pt x="16" y="64"/>
                      <a:pt x="19" y="66"/>
                      <a:pt x="20" y="69"/>
                    </a:cubicBezTo>
                    <a:cubicBezTo>
                      <a:pt x="21" y="69"/>
                      <a:pt x="21" y="69"/>
                      <a:pt x="21" y="69"/>
                    </a:cubicBezTo>
                    <a:cubicBezTo>
                      <a:pt x="24" y="74"/>
                      <a:pt x="28" y="75"/>
                      <a:pt x="30" y="75"/>
                    </a:cubicBezTo>
                    <a:cubicBezTo>
                      <a:pt x="30" y="75"/>
                      <a:pt x="30" y="75"/>
                      <a:pt x="30" y="75"/>
                    </a:cubicBezTo>
                    <a:cubicBezTo>
                      <a:pt x="49" y="75"/>
                      <a:pt x="49" y="75"/>
                      <a:pt x="49" y="75"/>
                    </a:cubicBezTo>
                    <a:cubicBezTo>
                      <a:pt x="49" y="3"/>
                      <a:pt x="49" y="3"/>
                      <a:pt x="49" y="3"/>
                    </a:cubicBezTo>
                    <a:cubicBezTo>
                      <a:pt x="49" y="1"/>
                      <a:pt x="51" y="0"/>
                      <a:pt x="53" y="0"/>
                    </a:cubicBezTo>
                    <a:cubicBezTo>
                      <a:pt x="293" y="0"/>
                      <a:pt x="293" y="0"/>
                      <a:pt x="293" y="0"/>
                    </a:cubicBezTo>
                    <a:cubicBezTo>
                      <a:pt x="295" y="0"/>
                      <a:pt x="297" y="1"/>
                      <a:pt x="297" y="3"/>
                    </a:cubicBezTo>
                    <a:cubicBezTo>
                      <a:pt x="297" y="65"/>
                      <a:pt x="297" y="65"/>
                      <a:pt x="297" y="65"/>
                    </a:cubicBezTo>
                    <a:cubicBezTo>
                      <a:pt x="290" y="65"/>
                      <a:pt x="290" y="65"/>
                      <a:pt x="290" y="65"/>
                    </a:cubicBezTo>
                    <a:cubicBezTo>
                      <a:pt x="290" y="65"/>
                      <a:pt x="289" y="65"/>
                      <a:pt x="288" y="63"/>
                    </a:cubicBezTo>
                    <a:cubicBezTo>
                      <a:pt x="288" y="63"/>
                      <a:pt x="288" y="63"/>
                      <a:pt x="288" y="63"/>
                    </a:cubicBezTo>
                    <a:cubicBezTo>
                      <a:pt x="284" y="58"/>
                      <a:pt x="278" y="54"/>
                      <a:pt x="272" y="54"/>
                    </a:cubicBezTo>
                    <a:cubicBezTo>
                      <a:pt x="260" y="53"/>
                      <a:pt x="250" y="63"/>
                      <a:pt x="250" y="75"/>
                    </a:cubicBezTo>
                    <a:cubicBezTo>
                      <a:pt x="250" y="83"/>
                      <a:pt x="250" y="83"/>
                      <a:pt x="250" y="83"/>
                    </a:cubicBezTo>
                    <a:cubicBezTo>
                      <a:pt x="250" y="93"/>
                      <a:pt x="256" y="102"/>
                      <a:pt x="266" y="104"/>
                    </a:cubicBezTo>
                    <a:cubicBezTo>
                      <a:pt x="275" y="106"/>
                      <a:pt x="283" y="102"/>
                      <a:pt x="288" y="95"/>
                    </a:cubicBezTo>
                    <a:cubicBezTo>
                      <a:pt x="289" y="94"/>
                      <a:pt x="290" y="93"/>
                      <a:pt x="290" y="93"/>
                    </a:cubicBezTo>
                    <a:cubicBezTo>
                      <a:pt x="297" y="93"/>
                      <a:pt x="297" y="93"/>
                      <a:pt x="297" y="93"/>
                    </a:cubicBezTo>
                    <a:cubicBezTo>
                      <a:pt x="297" y="165"/>
                      <a:pt x="297" y="165"/>
                      <a:pt x="297" y="165"/>
                    </a:cubicBezTo>
                    <a:cubicBezTo>
                      <a:pt x="297" y="168"/>
                      <a:pt x="295" y="169"/>
                      <a:pt x="293" y="169"/>
                    </a:cubicBezTo>
                    <a:cubicBezTo>
                      <a:pt x="246" y="169"/>
                      <a:pt x="246" y="169"/>
                      <a:pt x="246" y="169"/>
                    </a:cubicBezTo>
                    <a:cubicBezTo>
                      <a:pt x="246" y="189"/>
                      <a:pt x="246" y="189"/>
                      <a:pt x="246" y="189"/>
                    </a:cubicBezTo>
                    <a:cubicBezTo>
                      <a:pt x="246" y="191"/>
                      <a:pt x="247" y="195"/>
                      <a:pt x="252" y="198"/>
                    </a:cubicBezTo>
                    <a:cubicBezTo>
                      <a:pt x="256" y="200"/>
                      <a:pt x="258" y="205"/>
                      <a:pt x="257" y="209"/>
                    </a:cubicBezTo>
                    <a:cubicBezTo>
                      <a:pt x="256" y="215"/>
                      <a:pt x="251" y="218"/>
                      <a:pt x="245" y="218"/>
                    </a:cubicBezTo>
                    <a:cubicBezTo>
                      <a:pt x="238" y="218"/>
                      <a:pt x="238" y="218"/>
                      <a:pt x="238" y="218"/>
                    </a:cubicBezTo>
                    <a:cubicBezTo>
                      <a:pt x="233" y="218"/>
                      <a:pt x="228" y="215"/>
                      <a:pt x="227" y="210"/>
                    </a:cubicBezTo>
                    <a:cubicBezTo>
                      <a:pt x="225" y="206"/>
                      <a:pt x="227" y="201"/>
                      <a:pt x="231" y="198"/>
                    </a:cubicBezTo>
                    <a:cubicBezTo>
                      <a:pt x="232" y="198"/>
                      <a:pt x="232" y="198"/>
                      <a:pt x="232" y="198"/>
                    </a:cubicBezTo>
                    <a:cubicBezTo>
                      <a:pt x="236" y="194"/>
                      <a:pt x="237" y="191"/>
                      <a:pt x="238" y="189"/>
                    </a:cubicBezTo>
                    <a:cubicBezTo>
                      <a:pt x="238" y="188"/>
                      <a:pt x="238" y="188"/>
                      <a:pt x="238" y="188"/>
                    </a:cubicBezTo>
                    <a:cubicBezTo>
                      <a:pt x="238" y="169"/>
                      <a:pt x="238" y="169"/>
                      <a:pt x="238" y="169"/>
                    </a:cubicBezTo>
                    <a:cubicBezTo>
                      <a:pt x="53" y="169"/>
                      <a:pt x="53" y="169"/>
                      <a:pt x="53" y="169"/>
                    </a:cubicBezTo>
                    <a:cubicBezTo>
                      <a:pt x="51" y="169"/>
                      <a:pt x="49" y="168"/>
                      <a:pt x="49" y="165"/>
                    </a:cubicBezTo>
                    <a:cubicBezTo>
                      <a:pt x="49" y="83"/>
                      <a:pt x="49" y="83"/>
                      <a:pt x="49" y="83"/>
                    </a:cubicBezTo>
                    <a:cubicBezTo>
                      <a:pt x="29" y="83"/>
                      <a:pt x="29" y="83"/>
                      <a:pt x="29" y="83"/>
                    </a:cubicBezTo>
                    <a:cubicBezTo>
                      <a:pt x="27" y="84"/>
                      <a:pt x="24" y="85"/>
                      <a:pt x="21" y="89"/>
                    </a:cubicBezTo>
                    <a:cubicBezTo>
                      <a:pt x="18" y="93"/>
                      <a:pt x="14" y="95"/>
                      <a:pt x="9" y="95"/>
                    </a:cubicBezTo>
                    <a:cubicBezTo>
                      <a:pt x="4" y="94"/>
                      <a:pt x="0" y="89"/>
                      <a:pt x="0" y="83"/>
                    </a:cubicBezTo>
                    <a:cubicBezTo>
                      <a:pt x="0" y="75"/>
                      <a:pt x="0" y="75"/>
                      <a:pt x="0" y="75"/>
                    </a:cubicBezTo>
                    <a:cubicBezTo>
                      <a:pt x="0" y="68"/>
                      <a:pt x="6" y="63"/>
                      <a:pt x="13" y="64"/>
                    </a:cubicBezTo>
                    <a:close/>
                  </a:path>
                </a:pathLst>
              </a:custGeom>
              <a:solidFill>
                <a:srgbClr val="838B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09" name="Freeform 16"/>
              <p:cNvSpPr/>
              <p:nvPr/>
            </p:nvSpPr>
            <p:spPr bwMode="auto">
              <a:xfrm>
                <a:off x="751029" y="2614388"/>
                <a:ext cx="523238" cy="1410540"/>
              </a:xfrm>
              <a:custGeom>
                <a:avLst/>
                <a:gdLst>
                  <a:gd name="T0" fmla="*/ 26 w 130"/>
                  <a:gd name="T1" fmla="*/ 0 h 351"/>
                  <a:gd name="T2" fmla="*/ 76 w 130"/>
                  <a:gd name="T3" fmla="*/ 0 h 351"/>
                  <a:gd name="T4" fmla="*/ 76 w 130"/>
                  <a:gd name="T5" fmla="*/ 7 h 351"/>
                  <a:gd name="T6" fmla="*/ 74 w 130"/>
                  <a:gd name="T7" fmla="*/ 9 h 351"/>
                  <a:gd name="T8" fmla="*/ 74 w 130"/>
                  <a:gd name="T9" fmla="*/ 9 h 351"/>
                  <a:gd name="T10" fmla="*/ 65 w 130"/>
                  <a:gd name="T11" fmla="*/ 25 h 351"/>
                  <a:gd name="T12" fmla="*/ 86 w 130"/>
                  <a:gd name="T13" fmla="*/ 48 h 351"/>
                  <a:gd name="T14" fmla="*/ 93 w 130"/>
                  <a:gd name="T15" fmla="*/ 48 h 351"/>
                  <a:gd name="T16" fmla="*/ 115 w 130"/>
                  <a:gd name="T17" fmla="*/ 32 h 351"/>
                  <a:gd name="T18" fmla="*/ 106 w 130"/>
                  <a:gd name="T19" fmla="*/ 9 h 351"/>
                  <a:gd name="T20" fmla="*/ 104 w 130"/>
                  <a:gd name="T21" fmla="*/ 8 h 351"/>
                  <a:gd name="T22" fmla="*/ 104 w 130"/>
                  <a:gd name="T23" fmla="*/ 0 h 351"/>
                  <a:gd name="T24" fmla="*/ 127 w 130"/>
                  <a:gd name="T25" fmla="*/ 0 h 351"/>
                  <a:gd name="T26" fmla="*/ 130 w 130"/>
                  <a:gd name="T27" fmla="*/ 4 h 351"/>
                  <a:gd name="T28" fmla="*/ 130 w 130"/>
                  <a:gd name="T29" fmla="*/ 247 h 351"/>
                  <a:gd name="T30" fmla="*/ 123 w 130"/>
                  <a:gd name="T31" fmla="*/ 247 h 351"/>
                  <a:gd name="T32" fmla="*/ 121 w 130"/>
                  <a:gd name="T33" fmla="*/ 245 h 351"/>
                  <a:gd name="T34" fmla="*/ 121 w 130"/>
                  <a:gd name="T35" fmla="*/ 245 h 351"/>
                  <a:gd name="T36" fmla="*/ 105 w 130"/>
                  <a:gd name="T37" fmla="*/ 236 h 351"/>
                  <a:gd name="T38" fmla="*/ 83 w 130"/>
                  <a:gd name="T39" fmla="*/ 257 h 351"/>
                  <a:gd name="T40" fmla="*/ 83 w 130"/>
                  <a:gd name="T41" fmla="*/ 265 h 351"/>
                  <a:gd name="T42" fmla="*/ 99 w 130"/>
                  <a:gd name="T43" fmla="*/ 286 h 351"/>
                  <a:gd name="T44" fmla="*/ 121 w 130"/>
                  <a:gd name="T45" fmla="*/ 277 h 351"/>
                  <a:gd name="T46" fmla="*/ 123 w 130"/>
                  <a:gd name="T47" fmla="*/ 275 h 351"/>
                  <a:gd name="T48" fmla="*/ 130 w 130"/>
                  <a:gd name="T49" fmla="*/ 275 h 351"/>
                  <a:gd name="T50" fmla="*/ 130 w 130"/>
                  <a:gd name="T51" fmla="*/ 347 h 351"/>
                  <a:gd name="T52" fmla="*/ 127 w 130"/>
                  <a:gd name="T53" fmla="*/ 351 h 351"/>
                  <a:gd name="T54" fmla="*/ 79 w 130"/>
                  <a:gd name="T55" fmla="*/ 351 h 351"/>
                  <a:gd name="T56" fmla="*/ 21 w 130"/>
                  <a:gd name="T57" fmla="*/ 220 h 351"/>
                  <a:gd name="T58" fmla="*/ 14 w 130"/>
                  <a:gd name="T59" fmla="*/ 186 h 351"/>
                  <a:gd name="T60" fmla="*/ 26 w 130"/>
                  <a:gd name="T61" fmla="*/ 0 h 3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30" h="351">
                    <a:moveTo>
                      <a:pt x="26" y="0"/>
                    </a:moveTo>
                    <a:cubicBezTo>
                      <a:pt x="76" y="0"/>
                      <a:pt x="76" y="0"/>
                      <a:pt x="76" y="0"/>
                    </a:cubicBezTo>
                    <a:cubicBezTo>
                      <a:pt x="76" y="7"/>
                      <a:pt x="76" y="7"/>
                      <a:pt x="76" y="7"/>
                    </a:cubicBezTo>
                    <a:cubicBezTo>
                      <a:pt x="76" y="8"/>
                      <a:pt x="75" y="8"/>
                      <a:pt x="74" y="9"/>
                    </a:cubicBezTo>
                    <a:cubicBezTo>
                      <a:pt x="74" y="9"/>
                      <a:pt x="74" y="9"/>
                      <a:pt x="74" y="9"/>
                    </a:cubicBezTo>
                    <a:cubicBezTo>
                      <a:pt x="69" y="13"/>
                      <a:pt x="65" y="19"/>
                      <a:pt x="65" y="25"/>
                    </a:cubicBezTo>
                    <a:cubicBezTo>
                      <a:pt x="64" y="38"/>
                      <a:pt x="73" y="48"/>
                      <a:pt x="86" y="48"/>
                    </a:cubicBezTo>
                    <a:cubicBezTo>
                      <a:pt x="93" y="48"/>
                      <a:pt x="93" y="48"/>
                      <a:pt x="93" y="48"/>
                    </a:cubicBezTo>
                    <a:cubicBezTo>
                      <a:pt x="103" y="48"/>
                      <a:pt x="112" y="41"/>
                      <a:pt x="115" y="32"/>
                    </a:cubicBezTo>
                    <a:cubicBezTo>
                      <a:pt x="117" y="23"/>
                      <a:pt x="113" y="14"/>
                      <a:pt x="106" y="9"/>
                    </a:cubicBezTo>
                    <a:cubicBezTo>
                      <a:pt x="105" y="8"/>
                      <a:pt x="104" y="8"/>
                      <a:pt x="104" y="8"/>
                    </a:cubicBezTo>
                    <a:cubicBezTo>
                      <a:pt x="104" y="0"/>
                      <a:pt x="104" y="0"/>
                      <a:pt x="104" y="0"/>
                    </a:cubicBezTo>
                    <a:cubicBezTo>
                      <a:pt x="127" y="0"/>
                      <a:pt x="127" y="0"/>
                      <a:pt x="127" y="0"/>
                    </a:cubicBezTo>
                    <a:cubicBezTo>
                      <a:pt x="129" y="0"/>
                      <a:pt x="130" y="2"/>
                      <a:pt x="130" y="4"/>
                    </a:cubicBezTo>
                    <a:cubicBezTo>
                      <a:pt x="130" y="247"/>
                      <a:pt x="130" y="247"/>
                      <a:pt x="130" y="247"/>
                    </a:cubicBezTo>
                    <a:cubicBezTo>
                      <a:pt x="123" y="247"/>
                      <a:pt x="123" y="247"/>
                      <a:pt x="123" y="247"/>
                    </a:cubicBezTo>
                    <a:cubicBezTo>
                      <a:pt x="123" y="247"/>
                      <a:pt x="122" y="247"/>
                      <a:pt x="121" y="245"/>
                    </a:cubicBezTo>
                    <a:cubicBezTo>
                      <a:pt x="121" y="245"/>
                      <a:pt x="121" y="245"/>
                      <a:pt x="121" y="245"/>
                    </a:cubicBezTo>
                    <a:cubicBezTo>
                      <a:pt x="117" y="240"/>
                      <a:pt x="112" y="236"/>
                      <a:pt x="105" y="236"/>
                    </a:cubicBezTo>
                    <a:cubicBezTo>
                      <a:pt x="93" y="235"/>
                      <a:pt x="83" y="245"/>
                      <a:pt x="83" y="257"/>
                    </a:cubicBezTo>
                    <a:cubicBezTo>
                      <a:pt x="83" y="265"/>
                      <a:pt x="83" y="265"/>
                      <a:pt x="83" y="265"/>
                    </a:cubicBezTo>
                    <a:cubicBezTo>
                      <a:pt x="83" y="275"/>
                      <a:pt x="89" y="284"/>
                      <a:pt x="99" y="286"/>
                    </a:cubicBezTo>
                    <a:cubicBezTo>
                      <a:pt x="108" y="288"/>
                      <a:pt x="117" y="284"/>
                      <a:pt x="121" y="277"/>
                    </a:cubicBezTo>
                    <a:cubicBezTo>
                      <a:pt x="122" y="276"/>
                      <a:pt x="123" y="275"/>
                      <a:pt x="123" y="275"/>
                    </a:cubicBezTo>
                    <a:cubicBezTo>
                      <a:pt x="130" y="275"/>
                      <a:pt x="130" y="275"/>
                      <a:pt x="130" y="275"/>
                    </a:cubicBezTo>
                    <a:cubicBezTo>
                      <a:pt x="130" y="347"/>
                      <a:pt x="130" y="347"/>
                      <a:pt x="130" y="347"/>
                    </a:cubicBezTo>
                    <a:cubicBezTo>
                      <a:pt x="130" y="350"/>
                      <a:pt x="129" y="351"/>
                      <a:pt x="127" y="351"/>
                    </a:cubicBezTo>
                    <a:cubicBezTo>
                      <a:pt x="79" y="351"/>
                      <a:pt x="79" y="351"/>
                      <a:pt x="79" y="351"/>
                    </a:cubicBezTo>
                    <a:cubicBezTo>
                      <a:pt x="48" y="317"/>
                      <a:pt x="30" y="261"/>
                      <a:pt x="21" y="220"/>
                    </a:cubicBezTo>
                    <a:cubicBezTo>
                      <a:pt x="14" y="186"/>
                      <a:pt x="14" y="186"/>
                      <a:pt x="14" y="186"/>
                    </a:cubicBezTo>
                    <a:cubicBezTo>
                      <a:pt x="0" y="124"/>
                      <a:pt x="5" y="60"/>
                      <a:pt x="26" y="0"/>
                    </a:cubicBezTo>
                    <a:close/>
                  </a:path>
                </a:pathLst>
              </a:custGeom>
              <a:solidFill>
                <a:srgbClr val="004D7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10" name="Freeform 17"/>
              <p:cNvSpPr/>
              <p:nvPr/>
            </p:nvSpPr>
            <p:spPr bwMode="auto">
              <a:xfrm>
                <a:off x="1125254" y="3345905"/>
                <a:ext cx="1200567" cy="875449"/>
              </a:xfrm>
              <a:custGeom>
                <a:avLst/>
                <a:gdLst>
                  <a:gd name="T0" fmla="*/ 12 w 299"/>
                  <a:gd name="T1" fmla="*/ 64 h 218"/>
                  <a:gd name="T2" fmla="*/ 20 w 299"/>
                  <a:gd name="T3" fmla="*/ 69 h 218"/>
                  <a:gd name="T4" fmla="*/ 20 w 299"/>
                  <a:gd name="T5" fmla="*/ 69 h 218"/>
                  <a:gd name="T6" fmla="*/ 29 w 299"/>
                  <a:gd name="T7" fmla="*/ 75 h 218"/>
                  <a:gd name="T8" fmla="*/ 30 w 299"/>
                  <a:gd name="T9" fmla="*/ 75 h 218"/>
                  <a:gd name="T10" fmla="*/ 49 w 299"/>
                  <a:gd name="T11" fmla="*/ 75 h 218"/>
                  <a:gd name="T12" fmla="*/ 49 w 299"/>
                  <a:gd name="T13" fmla="*/ 3 h 218"/>
                  <a:gd name="T14" fmla="*/ 53 w 299"/>
                  <a:gd name="T15" fmla="*/ 0 h 218"/>
                  <a:gd name="T16" fmla="*/ 295 w 299"/>
                  <a:gd name="T17" fmla="*/ 0 h 218"/>
                  <a:gd name="T18" fmla="*/ 299 w 299"/>
                  <a:gd name="T19" fmla="*/ 3 h 218"/>
                  <a:gd name="T20" fmla="*/ 299 w 299"/>
                  <a:gd name="T21" fmla="*/ 65 h 218"/>
                  <a:gd name="T22" fmla="*/ 292 w 299"/>
                  <a:gd name="T23" fmla="*/ 65 h 218"/>
                  <a:gd name="T24" fmla="*/ 290 w 299"/>
                  <a:gd name="T25" fmla="*/ 63 h 218"/>
                  <a:gd name="T26" fmla="*/ 290 w 299"/>
                  <a:gd name="T27" fmla="*/ 63 h 218"/>
                  <a:gd name="T28" fmla="*/ 274 w 299"/>
                  <a:gd name="T29" fmla="*/ 54 h 218"/>
                  <a:gd name="T30" fmla="*/ 251 w 299"/>
                  <a:gd name="T31" fmla="*/ 75 h 218"/>
                  <a:gd name="T32" fmla="*/ 251 w 299"/>
                  <a:gd name="T33" fmla="*/ 83 h 218"/>
                  <a:gd name="T34" fmla="*/ 268 w 299"/>
                  <a:gd name="T35" fmla="*/ 104 h 218"/>
                  <a:gd name="T36" fmla="*/ 290 w 299"/>
                  <a:gd name="T37" fmla="*/ 95 h 218"/>
                  <a:gd name="T38" fmla="*/ 292 w 299"/>
                  <a:gd name="T39" fmla="*/ 93 h 218"/>
                  <a:gd name="T40" fmla="*/ 299 w 299"/>
                  <a:gd name="T41" fmla="*/ 93 h 218"/>
                  <a:gd name="T42" fmla="*/ 299 w 299"/>
                  <a:gd name="T43" fmla="*/ 165 h 218"/>
                  <a:gd name="T44" fmla="*/ 295 w 299"/>
                  <a:gd name="T45" fmla="*/ 169 h 218"/>
                  <a:gd name="T46" fmla="*/ 82 w 299"/>
                  <a:gd name="T47" fmla="*/ 169 h 218"/>
                  <a:gd name="T48" fmla="*/ 82 w 299"/>
                  <a:gd name="T49" fmla="*/ 189 h 218"/>
                  <a:gd name="T50" fmla="*/ 88 w 299"/>
                  <a:gd name="T51" fmla="*/ 198 h 218"/>
                  <a:gd name="T52" fmla="*/ 93 w 299"/>
                  <a:gd name="T53" fmla="*/ 209 h 218"/>
                  <a:gd name="T54" fmla="*/ 82 w 299"/>
                  <a:gd name="T55" fmla="*/ 218 h 218"/>
                  <a:gd name="T56" fmla="*/ 74 w 299"/>
                  <a:gd name="T57" fmla="*/ 218 h 218"/>
                  <a:gd name="T58" fmla="*/ 63 w 299"/>
                  <a:gd name="T59" fmla="*/ 210 h 218"/>
                  <a:gd name="T60" fmla="*/ 68 w 299"/>
                  <a:gd name="T61" fmla="*/ 198 h 218"/>
                  <a:gd name="T62" fmla="*/ 68 w 299"/>
                  <a:gd name="T63" fmla="*/ 198 h 218"/>
                  <a:gd name="T64" fmla="*/ 74 w 299"/>
                  <a:gd name="T65" fmla="*/ 189 h 218"/>
                  <a:gd name="T66" fmla="*/ 74 w 299"/>
                  <a:gd name="T67" fmla="*/ 188 h 218"/>
                  <a:gd name="T68" fmla="*/ 74 w 299"/>
                  <a:gd name="T69" fmla="*/ 169 h 218"/>
                  <a:gd name="T70" fmla="*/ 53 w 299"/>
                  <a:gd name="T71" fmla="*/ 169 h 218"/>
                  <a:gd name="T72" fmla="*/ 49 w 299"/>
                  <a:gd name="T73" fmla="*/ 165 h 218"/>
                  <a:gd name="T74" fmla="*/ 49 w 299"/>
                  <a:gd name="T75" fmla="*/ 83 h 218"/>
                  <a:gd name="T76" fmla="*/ 29 w 299"/>
                  <a:gd name="T77" fmla="*/ 83 h 218"/>
                  <a:gd name="T78" fmla="*/ 20 w 299"/>
                  <a:gd name="T79" fmla="*/ 89 h 218"/>
                  <a:gd name="T80" fmla="*/ 9 w 299"/>
                  <a:gd name="T81" fmla="*/ 95 h 218"/>
                  <a:gd name="T82" fmla="*/ 0 w 299"/>
                  <a:gd name="T83" fmla="*/ 83 h 218"/>
                  <a:gd name="T84" fmla="*/ 0 w 299"/>
                  <a:gd name="T85" fmla="*/ 75 h 218"/>
                  <a:gd name="T86" fmla="*/ 12 w 299"/>
                  <a:gd name="T87" fmla="*/ 64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99" h="218">
                    <a:moveTo>
                      <a:pt x="12" y="64"/>
                    </a:moveTo>
                    <a:cubicBezTo>
                      <a:pt x="15" y="64"/>
                      <a:pt x="18" y="66"/>
                      <a:pt x="20" y="69"/>
                    </a:cubicBezTo>
                    <a:cubicBezTo>
                      <a:pt x="20" y="69"/>
                      <a:pt x="20" y="69"/>
                      <a:pt x="20" y="69"/>
                    </a:cubicBezTo>
                    <a:cubicBezTo>
                      <a:pt x="24" y="74"/>
                      <a:pt x="27" y="75"/>
                      <a:pt x="29" y="75"/>
                    </a:cubicBezTo>
                    <a:cubicBezTo>
                      <a:pt x="30" y="75"/>
                      <a:pt x="30" y="75"/>
                      <a:pt x="30" y="75"/>
                    </a:cubicBezTo>
                    <a:cubicBezTo>
                      <a:pt x="49" y="75"/>
                      <a:pt x="49" y="75"/>
                      <a:pt x="49" y="75"/>
                    </a:cubicBezTo>
                    <a:cubicBezTo>
                      <a:pt x="49" y="3"/>
                      <a:pt x="49" y="3"/>
                      <a:pt x="49" y="3"/>
                    </a:cubicBezTo>
                    <a:cubicBezTo>
                      <a:pt x="49" y="1"/>
                      <a:pt x="51" y="0"/>
                      <a:pt x="53" y="0"/>
                    </a:cubicBezTo>
                    <a:cubicBezTo>
                      <a:pt x="295" y="0"/>
                      <a:pt x="295" y="0"/>
                      <a:pt x="295" y="0"/>
                    </a:cubicBezTo>
                    <a:cubicBezTo>
                      <a:pt x="297" y="0"/>
                      <a:pt x="299" y="1"/>
                      <a:pt x="299" y="3"/>
                    </a:cubicBezTo>
                    <a:cubicBezTo>
                      <a:pt x="299" y="65"/>
                      <a:pt x="299" y="65"/>
                      <a:pt x="299" y="65"/>
                    </a:cubicBezTo>
                    <a:cubicBezTo>
                      <a:pt x="292" y="65"/>
                      <a:pt x="292" y="65"/>
                      <a:pt x="292" y="65"/>
                    </a:cubicBezTo>
                    <a:cubicBezTo>
                      <a:pt x="291" y="65"/>
                      <a:pt x="291" y="65"/>
                      <a:pt x="290" y="63"/>
                    </a:cubicBezTo>
                    <a:cubicBezTo>
                      <a:pt x="290" y="63"/>
                      <a:pt x="290" y="63"/>
                      <a:pt x="290" y="63"/>
                    </a:cubicBezTo>
                    <a:cubicBezTo>
                      <a:pt x="286" y="58"/>
                      <a:pt x="280" y="54"/>
                      <a:pt x="274" y="54"/>
                    </a:cubicBezTo>
                    <a:cubicBezTo>
                      <a:pt x="261" y="53"/>
                      <a:pt x="251" y="63"/>
                      <a:pt x="251" y="75"/>
                    </a:cubicBezTo>
                    <a:cubicBezTo>
                      <a:pt x="251" y="83"/>
                      <a:pt x="251" y="83"/>
                      <a:pt x="251" y="83"/>
                    </a:cubicBezTo>
                    <a:cubicBezTo>
                      <a:pt x="251" y="93"/>
                      <a:pt x="258" y="102"/>
                      <a:pt x="268" y="104"/>
                    </a:cubicBezTo>
                    <a:cubicBezTo>
                      <a:pt x="276" y="106"/>
                      <a:pt x="285" y="102"/>
                      <a:pt x="290" y="95"/>
                    </a:cubicBezTo>
                    <a:cubicBezTo>
                      <a:pt x="291" y="94"/>
                      <a:pt x="291" y="93"/>
                      <a:pt x="292" y="93"/>
                    </a:cubicBezTo>
                    <a:cubicBezTo>
                      <a:pt x="299" y="93"/>
                      <a:pt x="299" y="93"/>
                      <a:pt x="299" y="93"/>
                    </a:cubicBezTo>
                    <a:cubicBezTo>
                      <a:pt x="299" y="165"/>
                      <a:pt x="299" y="165"/>
                      <a:pt x="299" y="165"/>
                    </a:cubicBezTo>
                    <a:cubicBezTo>
                      <a:pt x="299" y="168"/>
                      <a:pt x="297" y="169"/>
                      <a:pt x="295" y="169"/>
                    </a:cubicBezTo>
                    <a:cubicBezTo>
                      <a:pt x="82" y="169"/>
                      <a:pt x="82" y="169"/>
                      <a:pt x="82" y="169"/>
                    </a:cubicBezTo>
                    <a:cubicBezTo>
                      <a:pt x="82" y="189"/>
                      <a:pt x="82" y="189"/>
                      <a:pt x="82" y="189"/>
                    </a:cubicBezTo>
                    <a:cubicBezTo>
                      <a:pt x="82" y="191"/>
                      <a:pt x="84" y="195"/>
                      <a:pt x="88" y="198"/>
                    </a:cubicBezTo>
                    <a:cubicBezTo>
                      <a:pt x="92" y="200"/>
                      <a:pt x="94" y="205"/>
                      <a:pt x="93" y="209"/>
                    </a:cubicBezTo>
                    <a:cubicBezTo>
                      <a:pt x="92" y="215"/>
                      <a:pt x="87" y="218"/>
                      <a:pt x="82" y="218"/>
                    </a:cubicBezTo>
                    <a:cubicBezTo>
                      <a:pt x="74" y="218"/>
                      <a:pt x="74" y="218"/>
                      <a:pt x="74" y="218"/>
                    </a:cubicBezTo>
                    <a:cubicBezTo>
                      <a:pt x="69" y="218"/>
                      <a:pt x="64" y="215"/>
                      <a:pt x="63" y="210"/>
                    </a:cubicBezTo>
                    <a:cubicBezTo>
                      <a:pt x="62" y="206"/>
                      <a:pt x="63" y="201"/>
                      <a:pt x="68" y="198"/>
                    </a:cubicBezTo>
                    <a:cubicBezTo>
                      <a:pt x="68" y="198"/>
                      <a:pt x="68" y="198"/>
                      <a:pt x="68" y="198"/>
                    </a:cubicBezTo>
                    <a:cubicBezTo>
                      <a:pt x="73" y="194"/>
                      <a:pt x="74" y="191"/>
                      <a:pt x="74" y="189"/>
                    </a:cubicBezTo>
                    <a:cubicBezTo>
                      <a:pt x="74" y="188"/>
                      <a:pt x="74" y="188"/>
                      <a:pt x="74" y="188"/>
                    </a:cubicBezTo>
                    <a:cubicBezTo>
                      <a:pt x="74" y="169"/>
                      <a:pt x="74" y="169"/>
                      <a:pt x="74" y="169"/>
                    </a:cubicBezTo>
                    <a:cubicBezTo>
                      <a:pt x="53" y="169"/>
                      <a:pt x="53" y="169"/>
                      <a:pt x="53" y="169"/>
                    </a:cubicBezTo>
                    <a:cubicBezTo>
                      <a:pt x="51" y="169"/>
                      <a:pt x="49" y="168"/>
                      <a:pt x="49" y="165"/>
                    </a:cubicBezTo>
                    <a:cubicBezTo>
                      <a:pt x="49" y="83"/>
                      <a:pt x="49" y="83"/>
                      <a:pt x="49" y="83"/>
                    </a:cubicBezTo>
                    <a:cubicBezTo>
                      <a:pt x="29" y="83"/>
                      <a:pt x="29" y="83"/>
                      <a:pt x="29" y="83"/>
                    </a:cubicBezTo>
                    <a:cubicBezTo>
                      <a:pt x="27" y="84"/>
                      <a:pt x="24" y="85"/>
                      <a:pt x="20" y="89"/>
                    </a:cubicBezTo>
                    <a:cubicBezTo>
                      <a:pt x="18" y="93"/>
                      <a:pt x="14" y="95"/>
                      <a:pt x="9" y="95"/>
                    </a:cubicBezTo>
                    <a:cubicBezTo>
                      <a:pt x="4" y="94"/>
                      <a:pt x="0" y="89"/>
                      <a:pt x="0" y="83"/>
                    </a:cubicBezTo>
                    <a:cubicBezTo>
                      <a:pt x="0" y="75"/>
                      <a:pt x="0" y="75"/>
                      <a:pt x="0" y="75"/>
                    </a:cubicBezTo>
                    <a:cubicBezTo>
                      <a:pt x="0" y="68"/>
                      <a:pt x="5" y="63"/>
                      <a:pt x="12" y="64"/>
                    </a:cubicBezTo>
                  </a:path>
                </a:pathLst>
              </a:custGeom>
              <a:solidFill>
                <a:srgbClr val="65C8D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111" name="组合 110"/>
              <p:cNvGrpSpPr/>
              <p:nvPr/>
            </p:nvGrpSpPr>
            <p:grpSpPr>
              <a:xfrm>
                <a:off x="2849760" y="3536051"/>
                <a:ext cx="160867" cy="264905"/>
                <a:chOff x="2685001" y="3260105"/>
                <a:chExt cx="145525" cy="239640"/>
              </a:xfrm>
            </p:grpSpPr>
            <p:sp>
              <p:nvSpPr>
                <p:cNvPr id="130" name="Freeform 18"/>
                <p:cNvSpPr>
                  <a:spLocks noEditPoints="1"/>
                </p:cNvSpPr>
                <p:nvPr/>
              </p:nvSpPr>
              <p:spPr bwMode="auto">
                <a:xfrm>
                  <a:off x="2685001" y="3260105"/>
                  <a:ext cx="145525" cy="217520"/>
                </a:xfrm>
                <a:custGeom>
                  <a:avLst/>
                  <a:gdLst>
                    <a:gd name="T0" fmla="*/ 35 w 40"/>
                    <a:gd name="T1" fmla="*/ 33 h 60"/>
                    <a:gd name="T2" fmla="*/ 40 w 40"/>
                    <a:gd name="T3" fmla="*/ 19 h 60"/>
                    <a:gd name="T4" fmla="*/ 20 w 40"/>
                    <a:gd name="T5" fmla="*/ 0 h 60"/>
                    <a:gd name="T6" fmla="*/ 0 w 40"/>
                    <a:gd name="T7" fmla="*/ 19 h 60"/>
                    <a:gd name="T8" fmla="*/ 6 w 40"/>
                    <a:gd name="T9" fmla="*/ 33 h 60"/>
                    <a:gd name="T10" fmla="*/ 6 w 40"/>
                    <a:gd name="T11" fmla="*/ 33 h 60"/>
                    <a:gd name="T12" fmla="*/ 11 w 40"/>
                    <a:gd name="T13" fmla="*/ 47 h 60"/>
                    <a:gd name="T14" fmla="*/ 11 w 40"/>
                    <a:gd name="T15" fmla="*/ 49 h 60"/>
                    <a:gd name="T16" fmla="*/ 12 w 40"/>
                    <a:gd name="T17" fmla="*/ 51 h 60"/>
                    <a:gd name="T18" fmla="*/ 11 w 40"/>
                    <a:gd name="T19" fmla="*/ 53 h 60"/>
                    <a:gd name="T20" fmla="*/ 12 w 40"/>
                    <a:gd name="T21" fmla="*/ 55 h 60"/>
                    <a:gd name="T22" fmla="*/ 11 w 40"/>
                    <a:gd name="T23" fmla="*/ 57 h 60"/>
                    <a:gd name="T24" fmla="*/ 14 w 40"/>
                    <a:gd name="T25" fmla="*/ 60 h 60"/>
                    <a:gd name="T26" fmla="*/ 27 w 40"/>
                    <a:gd name="T27" fmla="*/ 60 h 60"/>
                    <a:gd name="T28" fmla="*/ 30 w 40"/>
                    <a:gd name="T29" fmla="*/ 57 h 60"/>
                    <a:gd name="T30" fmla="*/ 29 w 40"/>
                    <a:gd name="T31" fmla="*/ 55 h 60"/>
                    <a:gd name="T32" fmla="*/ 30 w 40"/>
                    <a:gd name="T33" fmla="*/ 53 h 60"/>
                    <a:gd name="T34" fmla="*/ 29 w 40"/>
                    <a:gd name="T35" fmla="*/ 51 h 60"/>
                    <a:gd name="T36" fmla="*/ 30 w 40"/>
                    <a:gd name="T37" fmla="*/ 49 h 60"/>
                    <a:gd name="T38" fmla="*/ 29 w 40"/>
                    <a:gd name="T39" fmla="*/ 47 h 60"/>
                    <a:gd name="T40" fmla="*/ 35 w 40"/>
                    <a:gd name="T41" fmla="*/ 33 h 60"/>
                    <a:gd name="T42" fmla="*/ 21 w 40"/>
                    <a:gd name="T43" fmla="*/ 46 h 60"/>
                    <a:gd name="T44" fmla="*/ 20 w 40"/>
                    <a:gd name="T45" fmla="*/ 46 h 60"/>
                    <a:gd name="T46" fmla="*/ 20 w 40"/>
                    <a:gd name="T47" fmla="*/ 36 h 60"/>
                    <a:gd name="T48" fmla="*/ 20 w 40"/>
                    <a:gd name="T49" fmla="*/ 36 h 60"/>
                    <a:gd name="T50" fmla="*/ 21 w 40"/>
                    <a:gd name="T51" fmla="*/ 36 h 60"/>
                    <a:gd name="T52" fmla="*/ 21 w 40"/>
                    <a:gd name="T53" fmla="*/ 36 h 60"/>
                    <a:gd name="T54" fmla="*/ 21 w 40"/>
                    <a:gd name="T55" fmla="*/ 46 h 60"/>
                    <a:gd name="T56" fmla="*/ 33 w 40"/>
                    <a:gd name="T57" fmla="*/ 31 h 60"/>
                    <a:gd name="T58" fmla="*/ 33 w 40"/>
                    <a:gd name="T59" fmla="*/ 31 h 60"/>
                    <a:gd name="T60" fmla="*/ 26 w 40"/>
                    <a:gd name="T61" fmla="*/ 46 h 60"/>
                    <a:gd name="T62" fmla="*/ 24 w 40"/>
                    <a:gd name="T63" fmla="*/ 46 h 60"/>
                    <a:gd name="T64" fmla="*/ 24 w 40"/>
                    <a:gd name="T65" fmla="*/ 36 h 60"/>
                    <a:gd name="T66" fmla="*/ 24 w 40"/>
                    <a:gd name="T67" fmla="*/ 36 h 60"/>
                    <a:gd name="T68" fmla="*/ 29 w 40"/>
                    <a:gd name="T69" fmla="*/ 21 h 60"/>
                    <a:gd name="T70" fmla="*/ 28 w 40"/>
                    <a:gd name="T71" fmla="*/ 20 h 60"/>
                    <a:gd name="T72" fmla="*/ 27 w 40"/>
                    <a:gd name="T73" fmla="*/ 21 h 60"/>
                    <a:gd name="T74" fmla="*/ 24 w 40"/>
                    <a:gd name="T75" fmla="*/ 31 h 60"/>
                    <a:gd name="T76" fmla="*/ 24 w 40"/>
                    <a:gd name="T77" fmla="*/ 25 h 60"/>
                    <a:gd name="T78" fmla="*/ 23 w 40"/>
                    <a:gd name="T79" fmla="*/ 25 h 60"/>
                    <a:gd name="T80" fmla="*/ 23 w 40"/>
                    <a:gd name="T81" fmla="*/ 25 h 60"/>
                    <a:gd name="T82" fmla="*/ 23 w 40"/>
                    <a:gd name="T83" fmla="*/ 33 h 60"/>
                    <a:gd name="T84" fmla="*/ 20 w 40"/>
                    <a:gd name="T85" fmla="*/ 33 h 60"/>
                    <a:gd name="T86" fmla="*/ 18 w 40"/>
                    <a:gd name="T87" fmla="*/ 33 h 60"/>
                    <a:gd name="T88" fmla="*/ 18 w 40"/>
                    <a:gd name="T89" fmla="*/ 25 h 60"/>
                    <a:gd name="T90" fmla="*/ 17 w 40"/>
                    <a:gd name="T91" fmla="*/ 25 h 60"/>
                    <a:gd name="T92" fmla="*/ 17 w 40"/>
                    <a:gd name="T93" fmla="*/ 25 h 60"/>
                    <a:gd name="T94" fmla="*/ 17 w 40"/>
                    <a:gd name="T95" fmla="*/ 31 h 60"/>
                    <a:gd name="T96" fmla="*/ 13 w 40"/>
                    <a:gd name="T97" fmla="*/ 21 h 60"/>
                    <a:gd name="T98" fmla="*/ 12 w 40"/>
                    <a:gd name="T99" fmla="*/ 20 h 60"/>
                    <a:gd name="T100" fmla="*/ 12 w 40"/>
                    <a:gd name="T101" fmla="*/ 21 h 60"/>
                    <a:gd name="T102" fmla="*/ 17 w 40"/>
                    <a:gd name="T103" fmla="*/ 36 h 60"/>
                    <a:gd name="T104" fmla="*/ 17 w 40"/>
                    <a:gd name="T105" fmla="*/ 36 h 60"/>
                    <a:gd name="T106" fmla="*/ 17 w 40"/>
                    <a:gd name="T107" fmla="*/ 46 h 60"/>
                    <a:gd name="T108" fmla="*/ 14 w 40"/>
                    <a:gd name="T109" fmla="*/ 46 h 60"/>
                    <a:gd name="T110" fmla="*/ 8 w 40"/>
                    <a:gd name="T111" fmla="*/ 31 h 60"/>
                    <a:gd name="T112" fmla="*/ 8 w 40"/>
                    <a:gd name="T113" fmla="*/ 31 h 60"/>
                    <a:gd name="T114" fmla="*/ 8 w 40"/>
                    <a:gd name="T115" fmla="*/ 31 h 60"/>
                    <a:gd name="T116" fmla="*/ 3 w 40"/>
                    <a:gd name="T117" fmla="*/ 19 h 60"/>
                    <a:gd name="T118" fmla="*/ 20 w 40"/>
                    <a:gd name="T119" fmla="*/ 3 h 60"/>
                    <a:gd name="T120" fmla="*/ 37 w 40"/>
                    <a:gd name="T121" fmla="*/ 19 h 60"/>
                    <a:gd name="T122" fmla="*/ 33 w 40"/>
                    <a:gd name="T123" fmla="*/ 31 h 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40" h="60">
                      <a:moveTo>
                        <a:pt x="35" y="33"/>
                      </a:moveTo>
                      <a:cubicBezTo>
                        <a:pt x="38" y="29"/>
                        <a:pt x="40" y="25"/>
                        <a:pt x="40" y="19"/>
                      </a:cubicBezTo>
                      <a:cubicBezTo>
                        <a:pt x="40" y="8"/>
                        <a:pt x="31" y="0"/>
                        <a:pt x="20" y="0"/>
                      </a:cubicBezTo>
                      <a:cubicBezTo>
                        <a:pt x="9" y="0"/>
                        <a:pt x="0" y="8"/>
                        <a:pt x="0" y="19"/>
                      </a:cubicBezTo>
                      <a:cubicBezTo>
                        <a:pt x="0" y="25"/>
                        <a:pt x="2" y="29"/>
                        <a:pt x="6" y="33"/>
                      </a:cubicBezTo>
                      <a:cubicBezTo>
                        <a:pt x="6" y="33"/>
                        <a:pt x="6" y="33"/>
                        <a:pt x="6" y="33"/>
                      </a:cubicBezTo>
                      <a:cubicBezTo>
                        <a:pt x="6" y="33"/>
                        <a:pt x="11" y="40"/>
                        <a:pt x="11" y="47"/>
                      </a:cubicBezTo>
                      <a:cubicBezTo>
                        <a:pt x="11" y="47"/>
                        <a:pt x="11" y="48"/>
                        <a:pt x="11" y="49"/>
                      </a:cubicBezTo>
                      <a:cubicBezTo>
                        <a:pt x="11" y="50"/>
                        <a:pt x="11" y="50"/>
                        <a:pt x="12" y="51"/>
                      </a:cubicBezTo>
                      <a:cubicBezTo>
                        <a:pt x="11" y="51"/>
                        <a:pt x="11" y="52"/>
                        <a:pt x="11" y="53"/>
                      </a:cubicBezTo>
                      <a:cubicBezTo>
                        <a:pt x="11" y="54"/>
                        <a:pt x="11" y="55"/>
                        <a:pt x="12" y="55"/>
                      </a:cubicBezTo>
                      <a:cubicBezTo>
                        <a:pt x="11" y="56"/>
                        <a:pt x="11" y="57"/>
                        <a:pt x="11" y="57"/>
                      </a:cubicBezTo>
                      <a:cubicBezTo>
                        <a:pt x="11" y="59"/>
                        <a:pt x="12" y="60"/>
                        <a:pt x="14" y="60"/>
                      </a:cubicBezTo>
                      <a:cubicBezTo>
                        <a:pt x="27" y="60"/>
                        <a:pt x="27" y="60"/>
                        <a:pt x="27" y="60"/>
                      </a:cubicBezTo>
                      <a:cubicBezTo>
                        <a:pt x="29" y="60"/>
                        <a:pt x="30" y="59"/>
                        <a:pt x="30" y="57"/>
                      </a:cubicBezTo>
                      <a:cubicBezTo>
                        <a:pt x="30" y="57"/>
                        <a:pt x="30" y="56"/>
                        <a:pt x="29" y="55"/>
                      </a:cubicBezTo>
                      <a:cubicBezTo>
                        <a:pt x="30" y="55"/>
                        <a:pt x="30" y="54"/>
                        <a:pt x="30" y="53"/>
                      </a:cubicBezTo>
                      <a:cubicBezTo>
                        <a:pt x="30" y="52"/>
                        <a:pt x="30" y="51"/>
                        <a:pt x="29" y="51"/>
                      </a:cubicBezTo>
                      <a:cubicBezTo>
                        <a:pt x="30" y="50"/>
                        <a:pt x="30" y="50"/>
                        <a:pt x="30" y="49"/>
                      </a:cubicBezTo>
                      <a:cubicBezTo>
                        <a:pt x="30" y="48"/>
                        <a:pt x="30" y="47"/>
                        <a:pt x="29" y="47"/>
                      </a:cubicBezTo>
                      <a:cubicBezTo>
                        <a:pt x="30" y="40"/>
                        <a:pt x="35" y="33"/>
                        <a:pt x="35" y="33"/>
                      </a:cubicBezTo>
                      <a:close/>
                      <a:moveTo>
                        <a:pt x="21" y="46"/>
                      </a:moveTo>
                      <a:cubicBezTo>
                        <a:pt x="20" y="46"/>
                        <a:pt x="20" y="46"/>
                        <a:pt x="20" y="46"/>
                      </a:cubicBezTo>
                      <a:cubicBezTo>
                        <a:pt x="20" y="36"/>
                        <a:pt x="20" y="36"/>
                        <a:pt x="20" y="36"/>
                      </a:cubicBezTo>
                      <a:cubicBezTo>
                        <a:pt x="20" y="36"/>
                        <a:pt x="20" y="36"/>
                        <a:pt x="20" y="36"/>
                      </a:cubicBezTo>
                      <a:cubicBezTo>
                        <a:pt x="21" y="36"/>
                        <a:pt x="21" y="36"/>
                        <a:pt x="21" y="36"/>
                      </a:cubicBezTo>
                      <a:cubicBezTo>
                        <a:pt x="21" y="36"/>
                        <a:pt x="21" y="36"/>
                        <a:pt x="21" y="36"/>
                      </a:cubicBezTo>
                      <a:lnTo>
                        <a:pt x="21" y="46"/>
                      </a:lnTo>
                      <a:close/>
                      <a:moveTo>
                        <a:pt x="33" y="31"/>
                      </a:moveTo>
                      <a:cubicBezTo>
                        <a:pt x="33" y="31"/>
                        <a:pt x="33" y="31"/>
                        <a:pt x="33" y="31"/>
                      </a:cubicBezTo>
                      <a:cubicBezTo>
                        <a:pt x="32" y="31"/>
                        <a:pt x="27" y="38"/>
                        <a:pt x="26" y="46"/>
                      </a:cubicBezTo>
                      <a:cubicBezTo>
                        <a:pt x="24" y="46"/>
                        <a:pt x="24" y="46"/>
                        <a:pt x="24" y="46"/>
                      </a:cubicBezTo>
                      <a:cubicBezTo>
                        <a:pt x="24" y="36"/>
                        <a:pt x="24" y="36"/>
                        <a:pt x="24" y="36"/>
                      </a:cubicBezTo>
                      <a:cubicBezTo>
                        <a:pt x="24" y="36"/>
                        <a:pt x="24" y="36"/>
                        <a:pt x="24" y="36"/>
                      </a:cubicBezTo>
                      <a:cubicBezTo>
                        <a:pt x="29" y="21"/>
                        <a:pt x="29" y="21"/>
                        <a:pt x="29" y="21"/>
                      </a:cubicBezTo>
                      <a:cubicBezTo>
                        <a:pt x="29" y="21"/>
                        <a:pt x="29" y="20"/>
                        <a:pt x="28" y="20"/>
                      </a:cubicBezTo>
                      <a:cubicBezTo>
                        <a:pt x="28" y="20"/>
                        <a:pt x="27" y="20"/>
                        <a:pt x="27" y="21"/>
                      </a:cubicBezTo>
                      <a:cubicBezTo>
                        <a:pt x="24" y="31"/>
                        <a:pt x="24" y="31"/>
                        <a:pt x="24" y="31"/>
                      </a:cubicBezTo>
                      <a:cubicBezTo>
                        <a:pt x="24" y="25"/>
                        <a:pt x="24" y="25"/>
                        <a:pt x="24" y="25"/>
                      </a:cubicBezTo>
                      <a:cubicBezTo>
                        <a:pt x="23" y="25"/>
                        <a:pt x="23" y="25"/>
                        <a:pt x="23" y="25"/>
                      </a:cubicBezTo>
                      <a:cubicBezTo>
                        <a:pt x="23" y="25"/>
                        <a:pt x="23" y="25"/>
                        <a:pt x="23" y="25"/>
                      </a:cubicBezTo>
                      <a:cubicBezTo>
                        <a:pt x="23" y="33"/>
                        <a:pt x="23" y="33"/>
                        <a:pt x="23" y="33"/>
                      </a:cubicBezTo>
                      <a:cubicBezTo>
                        <a:pt x="22" y="33"/>
                        <a:pt x="21" y="33"/>
                        <a:pt x="20" y="33"/>
                      </a:cubicBezTo>
                      <a:cubicBezTo>
                        <a:pt x="19" y="33"/>
                        <a:pt x="19" y="33"/>
                        <a:pt x="18" y="33"/>
                      </a:cubicBezTo>
                      <a:cubicBezTo>
                        <a:pt x="18" y="25"/>
                        <a:pt x="18" y="25"/>
                        <a:pt x="18" y="25"/>
                      </a:cubicBezTo>
                      <a:cubicBezTo>
                        <a:pt x="17" y="25"/>
                        <a:pt x="17" y="25"/>
                        <a:pt x="17" y="25"/>
                      </a:cubicBezTo>
                      <a:cubicBezTo>
                        <a:pt x="17" y="25"/>
                        <a:pt x="17" y="25"/>
                        <a:pt x="17" y="25"/>
                      </a:cubicBezTo>
                      <a:cubicBezTo>
                        <a:pt x="17" y="31"/>
                        <a:pt x="17" y="31"/>
                        <a:pt x="17" y="31"/>
                      </a:cubicBezTo>
                      <a:cubicBezTo>
                        <a:pt x="13" y="21"/>
                        <a:pt x="13" y="21"/>
                        <a:pt x="13" y="21"/>
                      </a:cubicBezTo>
                      <a:cubicBezTo>
                        <a:pt x="13" y="20"/>
                        <a:pt x="13" y="20"/>
                        <a:pt x="12" y="20"/>
                      </a:cubicBezTo>
                      <a:cubicBezTo>
                        <a:pt x="12" y="20"/>
                        <a:pt x="12" y="21"/>
                        <a:pt x="12" y="21"/>
                      </a:cubicBezTo>
                      <a:cubicBezTo>
                        <a:pt x="17" y="36"/>
                        <a:pt x="17" y="36"/>
                        <a:pt x="17" y="36"/>
                      </a:cubicBezTo>
                      <a:cubicBezTo>
                        <a:pt x="17" y="36"/>
                        <a:pt x="17" y="36"/>
                        <a:pt x="17" y="36"/>
                      </a:cubicBezTo>
                      <a:cubicBezTo>
                        <a:pt x="17" y="46"/>
                        <a:pt x="17" y="46"/>
                        <a:pt x="17" y="46"/>
                      </a:cubicBezTo>
                      <a:cubicBezTo>
                        <a:pt x="14" y="46"/>
                        <a:pt x="14" y="46"/>
                        <a:pt x="14" y="46"/>
                      </a:cubicBezTo>
                      <a:cubicBezTo>
                        <a:pt x="14" y="38"/>
                        <a:pt x="8" y="31"/>
                        <a:pt x="8" y="31"/>
                      </a:cubicBezTo>
                      <a:cubicBezTo>
                        <a:pt x="8" y="31"/>
                        <a:pt x="8" y="31"/>
                        <a:pt x="8" y="31"/>
                      </a:cubicBezTo>
                      <a:cubicBezTo>
                        <a:pt x="8" y="31"/>
                        <a:pt x="8" y="31"/>
                        <a:pt x="8" y="31"/>
                      </a:cubicBezTo>
                      <a:cubicBezTo>
                        <a:pt x="5" y="28"/>
                        <a:pt x="3" y="24"/>
                        <a:pt x="3" y="19"/>
                      </a:cubicBezTo>
                      <a:cubicBezTo>
                        <a:pt x="3" y="10"/>
                        <a:pt x="11" y="3"/>
                        <a:pt x="20" y="3"/>
                      </a:cubicBezTo>
                      <a:cubicBezTo>
                        <a:pt x="30" y="3"/>
                        <a:pt x="37" y="10"/>
                        <a:pt x="37" y="19"/>
                      </a:cubicBezTo>
                      <a:cubicBezTo>
                        <a:pt x="37" y="24"/>
                        <a:pt x="36" y="28"/>
                        <a:pt x="33" y="31"/>
                      </a:cubicBezTo>
                      <a:close/>
                    </a:path>
                  </a:pathLst>
                </a:custGeom>
                <a:solidFill>
                  <a:srgbClr val="F9F9F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685800"/>
                  <a:endParaRPr lang="zh-CN" altLang="en-US" sz="135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31" name="Freeform 19"/>
                <p:cNvSpPr/>
                <p:nvPr/>
              </p:nvSpPr>
              <p:spPr bwMode="auto">
                <a:xfrm>
                  <a:off x="2739031" y="3481363"/>
                  <a:ext cx="39828" cy="18382"/>
                </a:xfrm>
                <a:custGeom>
                  <a:avLst/>
                  <a:gdLst>
                    <a:gd name="T0" fmla="*/ 5 w 11"/>
                    <a:gd name="T1" fmla="*/ 5 h 5"/>
                    <a:gd name="T2" fmla="*/ 6 w 11"/>
                    <a:gd name="T3" fmla="*/ 5 h 5"/>
                    <a:gd name="T4" fmla="*/ 11 w 11"/>
                    <a:gd name="T5" fmla="*/ 0 h 5"/>
                    <a:gd name="T6" fmla="*/ 0 w 11"/>
                    <a:gd name="T7" fmla="*/ 0 h 5"/>
                    <a:gd name="T8" fmla="*/ 5 w 11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" h="5">
                      <a:moveTo>
                        <a:pt x="5" y="5"/>
                      </a:moveTo>
                      <a:cubicBezTo>
                        <a:pt x="6" y="5"/>
                        <a:pt x="6" y="5"/>
                        <a:pt x="6" y="5"/>
                      </a:cubicBezTo>
                      <a:cubicBezTo>
                        <a:pt x="9" y="5"/>
                        <a:pt x="11" y="3"/>
                        <a:pt x="1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3"/>
                        <a:pt x="2" y="5"/>
                        <a:pt x="5" y="5"/>
                      </a:cubicBezTo>
                      <a:close/>
                    </a:path>
                  </a:pathLst>
                </a:custGeom>
                <a:solidFill>
                  <a:srgbClr val="F9F9F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685800"/>
                  <a:endParaRPr lang="zh-CN" altLang="en-US" sz="1350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112" name="Freeform 22"/>
              <p:cNvSpPr>
                <a:spLocks noEditPoints="1"/>
              </p:cNvSpPr>
              <p:nvPr/>
            </p:nvSpPr>
            <p:spPr bwMode="auto">
              <a:xfrm>
                <a:off x="1233626" y="2196137"/>
                <a:ext cx="284479" cy="277705"/>
              </a:xfrm>
              <a:custGeom>
                <a:avLst/>
                <a:gdLst>
                  <a:gd name="T0" fmla="*/ 64 w 71"/>
                  <a:gd name="T1" fmla="*/ 48 h 69"/>
                  <a:gd name="T2" fmla="*/ 71 w 71"/>
                  <a:gd name="T3" fmla="*/ 41 h 69"/>
                  <a:gd name="T4" fmla="*/ 71 w 71"/>
                  <a:gd name="T5" fmla="*/ 7 h 69"/>
                  <a:gd name="T6" fmla="*/ 64 w 71"/>
                  <a:gd name="T7" fmla="*/ 0 h 69"/>
                  <a:gd name="T8" fmla="*/ 8 w 71"/>
                  <a:gd name="T9" fmla="*/ 0 h 69"/>
                  <a:gd name="T10" fmla="*/ 0 w 71"/>
                  <a:gd name="T11" fmla="*/ 7 h 69"/>
                  <a:gd name="T12" fmla="*/ 0 w 71"/>
                  <a:gd name="T13" fmla="*/ 41 h 69"/>
                  <a:gd name="T14" fmla="*/ 8 w 71"/>
                  <a:gd name="T15" fmla="*/ 48 h 69"/>
                  <a:gd name="T16" fmla="*/ 29 w 71"/>
                  <a:gd name="T17" fmla="*/ 48 h 69"/>
                  <a:gd name="T18" fmla="*/ 29 w 71"/>
                  <a:gd name="T19" fmla="*/ 55 h 69"/>
                  <a:gd name="T20" fmla="*/ 8 w 71"/>
                  <a:gd name="T21" fmla="*/ 55 h 69"/>
                  <a:gd name="T22" fmla="*/ 0 w 71"/>
                  <a:gd name="T23" fmla="*/ 62 h 69"/>
                  <a:gd name="T24" fmla="*/ 0 w 71"/>
                  <a:gd name="T25" fmla="*/ 67 h 69"/>
                  <a:gd name="T26" fmla="*/ 2 w 71"/>
                  <a:gd name="T27" fmla="*/ 69 h 69"/>
                  <a:gd name="T28" fmla="*/ 69 w 71"/>
                  <a:gd name="T29" fmla="*/ 69 h 69"/>
                  <a:gd name="T30" fmla="*/ 71 w 71"/>
                  <a:gd name="T31" fmla="*/ 67 h 69"/>
                  <a:gd name="T32" fmla="*/ 71 w 71"/>
                  <a:gd name="T33" fmla="*/ 62 h 69"/>
                  <a:gd name="T34" fmla="*/ 64 w 71"/>
                  <a:gd name="T35" fmla="*/ 55 h 69"/>
                  <a:gd name="T36" fmla="*/ 42 w 71"/>
                  <a:gd name="T37" fmla="*/ 55 h 69"/>
                  <a:gd name="T38" fmla="*/ 42 w 71"/>
                  <a:gd name="T39" fmla="*/ 48 h 69"/>
                  <a:gd name="T40" fmla="*/ 64 w 71"/>
                  <a:gd name="T41" fmla="*/ 48 h 69"/>
                  <a:gd name="T42" fmla="*/ 3 w 71"/>
                  <a:gd name="T43" fmla="*/ 41 h 69"/>
                  <a:gd name="T44" fmla="*/ 3 w 71"/>
                  <a:gd name="T45" fmla="*/ 7 h 69"/>
                  <a:gd name="T46" fmla="*/ 8 w 71"/>
                  <a:gd name="T47" fmla="*/ 3 h 69"/>
                  <a:gd name="T48" fmla="*/ 64 w 71"/>
                  <a:gd name="T49" fmla="*/ 3 h 69"/>
                  <a:gd name="T50" fmla="*/ 68 w 71"/>
                  <a:gd name="T51" fmla="*/ 7 h 69"/>
                  <a:gd name="T52" fmla="*/ 68 w 71"/>
                  <a:gd name="T53" fmla="*/ 41 h 69"/>
                  <a:gd name="T54" fmla="*/ 64 w 71"/>
                  <a:gd name="T55" fmla="*/ 45 h 69"/>
                  <a:gd name="T56" fmla="*/ 8 w 71"/>
                  <a:gd name="T57" fmla="*/ 45 h 69"/>
                  <a:gd name="T58" fmla="*/ 3 w 71"/>
                  <a:gd name="T59" fmla="*/ 41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71" h="69">
                    <a:moveTo>
                      <a:pt x="64" y="48"/>
                    </a:moveTo>
                    <a:cubicBezTo>
                      <a:pt x="68" y="48"/>
                      <a:pt x="71" y="45"/>
                      <a:pt x="71" y="41"/>
                    </a:cubicBezTo>
                    <a:cubicBezTo>
                      <a:pt x="71" y="7"/>
                      <a:pt x="71" y="7"/>
                      <a:pt x="71" y="7"/>
                    </a:cubicBezTo>
                    <a:cubicBezTo>
                      <a:pt x="71" y="3"/>
                      <a:pt x="68" y="0"/>
                      <a:pt x="64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3"/>
                      <a:pt x="0" y="7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0" y="45"/>
                      <a:pt x="4" y="48"/>
                      <a:pt x="8" y="48"/>
                    </a:cubicBezTo>
                    <a:cubicBezTo>
                      <a:pt x="29" y="48"/>
                      <a:pt x="29" y="48"/>
                      <a:pt x="29" y="48"/>
                    </a:cubicBezTo>
                    <a:cubicBezTo>
                      <a:pt x="29" y="55"/>
                      <a:pt x="29" y="55"/>
                      <a:pt x="29" y="55"/>
                    </a:cubicBezTo>
                    <a:cubicBezTo>
                      <a:pt x="8" y="55"/>
                      <a:pt x="8" y="55"/>
                      <a:pt x="8" y="55"/>
                    </a:cubicBezTo>
                    <a:cubicBezTo>
                      <a:pt x="4" y="55"/>
                      <a:pt x="0" y="58"/>
                      <a:pt x="0" y="62"/>
                    </a:cubicBezTo>
                    <a:cubicBezTo>
                      <a:pt x="0" y="67"/>
                      <a:pt x="0" y="67"/>
                      <a:pt x="0" y="67"/>
                    </a:cubicBezTo>
                    <a:cubicBezTo>
                      <a:pt x="0" y="68"/>
                      <a:pt x="1" y="69"/>
                      <a:pt x="2" y="69"/>
                    </a:cubicBezTo>
                    <a:cubicBezTo>
                      <a:pt x="69" y="69"/>
                      <a:pt x="69" y="69"/>
                      <a:pt x="69" y="69"/>
                    </a:cubicBezTo>
                    <a:cubicBezTo>
                      <a:pt x="70" y="69"/>
                      <a:pt x="71" y="68"/>
                      <a:pt x="71" y="67"/>
                    </a:cubicBezTo>
                    <a:cubicBezTo>
                      <a:pt x="71" y="62"/>
                      <a:pt x="71" y="62"/>
                      <a:pt x="71" y="62"/>
                    </a:cubicBezTo>
                    <a:cubicBezTo>
                      <a:pt x="71" y="58"/>
                      <a:pt x="68" y="55"/>
                      <a:pt x="64" y="55"/>
                    </a:cubicBezTo>
                    <a:cubicBezTo>
                      <a:pt x="42" y="55"/>
                      <a:pt x="42" y="55"/>
                      <a:pt x="42" y="55"/>
                    </a:cubicBezTo>
                    <a:cubicBezTo>
                      <a:pt x="42" y="48"/>
                      <a:pt x="42" y="48"/>
                      <a:pt x="42" y="48"/>
                    </a:cubicBezTo>
                    <a:lnTo>
                      <a:pt x="64" y="48"/>
                    </a:lnTo>
                    <a:close/>
                    <a:moveTo>
                      <a:pt x="3" y="41"/>
                    </a:moveTo>
                    <a:cubicBezTo>
                      <a:pt x="3" y="7"/>
                      <a:pt x="3" y="7"/>
                      <a:pt x="3" y="7"/>
                    </a:cubicBezTo>
                    <a:cubicBezTo>
                      <a:pt x="3" y="5"/>
                      <a:pt x="5" y="3"/>
                      <a:pt x="8" y="3"/>
                    </a:cubicBezTo>
                    <a:cubicBezTo>
                      <a:pt x="64" y="3"/>
                      <a:pt x="64" y="3"/>
                      <a:pt x="64" y="3"/>
                    </a:cubicBezTo>
                    <a:cubicBezTo>
                      <a:pt x="66" y="3"/>
                      <a:pt x="68" y="5"/>
                      <a:pt x="68" y="7"/>
                    </a:cubicBezTo>
                    <a:cubicBezTo>
                      <a:pt x="68" y="41"/>
                      <a:pt x="68" y="41"/>
                      <a:pt x="68" y="41"/>
                    </a:cubicBezTo>
                    <a:cubicBezTo>
                      <a:pt x="68" y="43"/>
                      <a:pt x="66" y="45"/>
                      <a:pt x="64" y="45"/>
                    </a:cubicBezTo>
                    <a:cubicBezTo>
                      <a:pt x="8" y="45"/>
                      <a:pt x="8" y="45"/>
                      <a:pt x="8" y="45"/>
                    </a:cubicBezTo>
                    <a:cubicBezTo>
                      <a:pt x="5" y="45"/>
                      <a:pt x="3" y="43"/>
                      <a:pt x="3" y="41"/>
                    </a:cubicBez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13" name="Freeform 23"/>
              <p:cNvSpPr/>
              <p:nvPr/>
            </p:nvSpPr>
            <p:spPr bwMode="auto">
              <a:xfrm>
                <a:off x="1257333" y="2221537"/>
                <a:ext cx="237065" cy="143932"/>
              </a:xfrm>
              <a:custGeom>
                <a:avLst/>
                <a:gdLst>
                  <a:gd name="T0" fmla="*/ 59 w 59"/>
                  <a:gd name="T1" fmla="*/ 35 h 36"/>
                  <a:gd name="T2" fmla="*/ 59 w 59"/>
                  <a:gd name="T3" fmla="*/ 1 h 36"/>
                  <a:gd name="T4" fmla="*/ 58 w 59"/>
                  <a:gd name="T5" fmla="*/ 0 h 36"/>
                  <a:gd name="T6" fmla="*/ 2 w 59"/>
                  <a:gd name="T7" fmla="*/ 0 h 36"/>
                  <a:gd name="T8" fmla="*/ 0 w 59"/>
                  <a:gd name="T9" fmla="*/ 1 h 36"/>
                  <a:gd name="T10" fmla="*/ 0 w 59"/>
                  <a:gd name="T11" fmla="*/ 35 h 36"/>
                  <a:gd name="T12" fmla="*/ 2 w 59"/>
                  <a:gd name="T13" fmla="*/ 36 h 36"/>
                  <a:gd name="T14" fmla="*/ 58 w 59"/>
                  <a:gd name="T15" fmla="*/ 36 h 36"/>
                  <a:gd name="T16" fmla="*/ 59 w 59"/>
                  <a:gd name="T17" fmla="*/ 35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36">
                    <a:moveTo>
                      <a:pt x="59" y="35"/>
                    </a:moveTo>
                    <a:cubicBezTo>
                      <a:pt x="59" y="1"/>
                      <a:pt x="59" y="1"/>
                      <a:pt x="59" y="1"/>
                    </a:cubicBezTo>
                    <a:cubicBezTo>
                      <a:pt x="59" y="1"/>
                      <a:pt x="58" y="0"/>
                      <a:pt x="58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1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35"/>
                      <a:pt x="1" y="36"/>
                      <a:pt x="2" y="36"/>
                    </a:cubicBezTo>
                    <a:cubicBezTo>
                      <a:pt x="58" y="36"/>
                      <a:pt x="58" y="36"/>
                      <a:pt x="58" y="36"/>
                    </a:cubicBezTo>
                    <a:cubicBezTo>
                      <a:pt x="58" y="36"/>
                      <a:pt x="59" y="35"/>
                      <a:pt x="59" y="35"/>
                    </a:cubicBez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14" name="Freeform 24"/>
              <p:cNvSpPr/>
              <p:nvPr/>
            </p:nvSpPr>
            <p:spPr bwMode="auto">
              <a:xfrm>
                <a:off x="3248683" y="2245244"/>
                <a:ext cx="306492" cy="184572"/>
              </a:xfrm>
              <a:custGeom>
                <a:avLst/>
                <a:gdLst>
                  <a:gd name="T0" fmla="*/ 59 w 76"/>
                  <a:gd name="T1" fmla="*/ 13 h 46"/>
                  <a:gd name="T2" fmla="*/ 58 w 76"/>
                  <a:gd name="T3" fmla="*/ 13 h 46"/>
                  <a:gd name="T4" fmla="*/ 41 w 76"/>
                  <a:gd name="T5" fmla="*/ 0 h 46"/>
                  <a:gd name="T6" fmla="*/ 23 w 76"/>
                  <a:gd name="T7" fmla="*/ 12 h 46"/>
                  <a:gd name="T8" fmla="*/ 19 w 76"/>
                  <a:gd name="T9" fmla="*/ 11 h 46"/>
                  <a:gd name="T10" fmla="*/ 11 w 76"/>
                  <a:gd name="T11" fmla="*/ 19 h 46"/>
                  <a:gd name="T12" fmla="*/ 0 w 76"/>
                  <a:gd name="T13" fmla="*/ 32 h 46"/>
                  <a:gd name="T14" fmla="*/ 14 w 76"/>
                  <a:gd name="T15" fmla="*/ 46 h 46"/>
                  <a:gd name="T16" fmla="*/ 14 w 76"/>
                  <a:gd name="T17" fmla="*/ 46 h 46"/>
                  <a:gd name="T18" fmla="*/ 15 w 76"/>
                  <a:gd name="T19" fmla="*/ 46 h 46"/>
                  <a:gd name="T20" fmla="*/ 59 w 76"/>
                  <a:gd name="T21" fmla="*/ 46 h 46"/>
                  <a:gd name="T22" fmla="*/ 76 w 76"/>
                  <a:gd name="T23" fmla="*/ 29 h 46"/>
                  <a:gd name="T24" fmla="*/ 59 w 76"/>
                  <a:gd name="T25" fmla="*/ 13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6" h="46">
                    <a:moveTo>
                      <a:pt x="59" y="13"/>
                    </a:moveTo>
                    <a:cubicBezTo>
                      <a:pt x="58" y="13"/>
                      <a:pt x="58" y="13"/>
                      <a:pt x="58" y="13"/>
                    </a:cubicBezTo>
                    <a:cubicBezTo>
                      <a:pt x="56" y="5"/>
                      <a:pt x="49" y="0"/>
                      <a:pt x="41" y="0"/>
                    </a:cubicBezTo>
                    <a:cubicBezTo>
                      <a:pt x="33" y="0"/>
                      <a:pt x="26" y="5"/>
                      <a:pt x="23" y="12"/>
                    </a:cubicBezTo>
                    <a:cubicBezTo>
                      <a:pt x="22" y="11"/>
                      <a:pt x="20" y="11"/>
                      <a:pt x="19" y="11"/>
                    </a:cubicBezTo>
                    <a:cubicBezTo>
                      <a:pt x="14" y="11"/>
                      <a:pt x="11" y="14"/>
                      <a:pt x="11" y="19"/>
                    </a:cubicBezTo>
                    <a:cubicBezTo>
                      <a:pt x="5" y="20"/>
                      <a:pt x="0" y="25"/>
                      <a:pt x="0" y="32"/>
                    </a:cubicBezTo>
                    <a:cubicBezTo>
                      <a:pt x="0" y="40"/>
                      <a:pt x="6" y="46"/>
                      <a:pt x="14" y="46"/>
                    </a:cubicBezTo>
                    <a:cubicBezTo>
                      <a:pt x="14" y="46"/>
                      <a:pt x="14" y="46"/>
                      <a:pt x="14" y="46"/>
                    </a:cubicBezTo>
                    <a:cubicBezTo>
                      <a:pt x="15" y="46"/>
                      <a:pt x="15" y="46"/>
                      <a:pt x="15" y="46"/>
                    </a:cubicBezTo>
                    <a:cubicBezTo>
                      <a:pt x="59" y="46"/>
                      <a:pt x="59" y="46"/>
                      <a:pt x="59" y="46"/>
                    </a:cubicBezTo>
                    <a:cubicBezTo>
                      <a:pt x="68" y="46"/>
                      <a:pt x="76" y="38"/>
                      <a:pt x="76" y="29"/>
                    </a:cubicBezTo>
                    <a:cubicBezTo>
                      <a:pt x="76" y="20"/>
                      <a:pt x="68" y="13"/>
                      <a:pt x="59" y="13"/>
                    </a:cubicBezTo>
                    <a:close/>
                  </a:path>
                </a:pathLst>
              </a:custGeom>
              <a:solidFill>
                <a:srgbClr val="FDFD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15" name="Freeform 25"/>
              <p:cNvSpPr>
                <a:spLocks noEditPoints="1"/>
              </p:cNvSpPr>
              <p:nvPr/>
            </p:nvSpPr>
            <p:spPr bwMode="auto">
              <a:xfrm>
                <a:off x="2466367" y="2827748"/>
                <a:ext cx="401319" cy="397931"/>
              </a:xfrm>
              <a:custGeom>
                <a:avLst/>
                <a:gdLst>
                  <a:gd name="T0" fmla="*/ 0 w 100"/>
                  <a:gd name="T1" fmla="*/ 50 h 99"/>
                  <a:gd name="T2" fmla="*/ 99 w 100"/>
                  <a:gd name="T3" fmla="*/ 48 h 99"/>
                  <a:gd name="T4" fmla="*/ 82 w 100"/>
                  <a:gd name="T5" fmla="*/ 76 h 99"/>
                  <a:gd name="T6" fmla="*/ 73 w 100"/>
                  <a:gd name="T7" fmla="*/ 72 h 99"/>
                  <a:gd name="T8" fmla="*/ 78 w 100"/>
                  <a:gd name="T9" fmla="*/ 81 h 99"/>
                  <a:gd name="T10" fmla="*/ 67 w 100"/>
                  <a:gd name="T11" fmla="*/ 82 h 99"/>
                  <a:gd name="T12" fmla="*/ 62 w 100"/>
                  <a:gd name="T13" fmla="*/ 84 h 99"/>
                  <a:gd name="T14" fmla="*/ 54 w 100"/>
                  <a:gd name="T15" fmla="*/ 91 h 99"/>
                  <a:gd name="T16" fmla="*/ 50 w 100"/>
                  <a:gd name="T17" fmla="*/ 82 h 99"/>
                  <a:gd name="T18" fmla="*/ 47 w 100"/>
                  <a:gd name="T19" fmla="*/ 91 h 99"/>
                  <a:gd name="T20" fmla="*/ 39 w 100"/>
                  <a:gd name="T21" fmla="*/ 85 h 99"/>
                  <a:gd name="T22" fmla="*/ 34 w 100"/>
                  <a:gd name="T23" fmla="*/ 83 h 99"/>
                  <a:gd name="T24" fmla="*/ 23 w 100"/>
                  <a:gd name="T25" fmla="*/ 82 h 99"/>
                  <a:gd name="T26" fmla="*/ 27 w 100"/>
                  <a:gd name="T27" fmla="*/ 73 h 99"/>
                  <a:gd name="T28" fmla="*/ 19 w 100"/>
                  <a:gd name="T29" fmla="*/ 77 h 99"/>
                  <a:gd name="T30" fmla="*/ 17 w 100"/>
                  <a:gd name="T31" fmla="*/ 66 h 99"/>
                  <a:gd name="T32" fmla="*/ 15 w 100"/>
                  <a:gd name="T33" fmla="*/ 62 h 99"/>
                  <a:gd name="T34" fmla="*/ 8 w 100"/>
                  <a:gd name="T35" fmla="*/ 54 h 99"/>
                  <a:gd name="T36" fmla="*/ 17 w 100"/>
                  <a:gd name="T37" fmla="*/ 50 h 99"/>
                  <a:gd name="T38" fmla="*/ 8 w 100"/>
                  <a:gd name="T39" fmla="*/ 47 h 99"/>
                  <a:gd name="T40" fmla="*/ 15 w 100"/>
                  <a:gd name="T41" fmla="*/ 39 h 99"/>
                  <a:gd name="T42" fmla="*/ 16 w 100"/>
                  <a:gd name="T43" fmla="*/ 35 h 99"/>
                  <a:gd name="T44" fmla="*/ 17 w 100"/>
                  <a:gd name="T45" fmla="*/ 23 h 99"/>
                  <a:gd name="T46" fmla="*/ 26 w 100"/>
                  <a:gd name="T47" fmla="*/ 27 h 99"/>
                  <a:gd name="T48" fmla="*/ 22 w 100"/>
                  <a:gd name="T49" fmla="*/ 18 h 99"/>
                  <a:gd name="T50" fmla="*/ 33 w 100"/>
                  <a:gd name="T51" fmla="*/ 17 h 99"/>
                  <a:gd name="T52" fmla="*/ 37 w 100"/>
                  <a:gd name="T53" fmla="*/ 15 h 99"/>
                  <a:gd name="T54" fmla="*/ 46 w 100"/>
                  <a:gd name="T55" fmla="*/ 8 h 99"/>
                  <a:gd name="T56" fmla="*/ 49 w 100"/>
                  <a:gd name="T57" fmla="*/ 17 h 99"/>
                  <a:gd name="T58" fmla="*/ 52 w 100"/>
                  <a:gd name="T59" fmla="*/ 8 h 99"/>
                  <a:gd name="T60" fmla="*/ 61 w 100"/>
                  <a:gd name="T61" fmla="*/ 15 h 99"/>
                  <a:gd name="T62" fmla="*/ 65 w 100"/>
                  <a:gd name="T63" fmla="*/ 16 h 99"/>
                  <a:gd name="T64" fmla="*/ 76 w 100"/>
                  <a:gd name="T65" fmla="*/ 17 h 99"/>
                  <a:gd name="T66" fmla="*/ 72 w 100"/>
                  <a:gd name="T67" fmla="*/ 26 h 99"/>
                  <a:gd name="T68" fmla="*/ 81 w 100"/>
                  <a:gd name="T69" fmla="*/ 22 h 99"/>
                  <a:gd name="T70" fmla="*/ 82 w 100"/>
                  <a:gd name="T71" fmla="*/ 33 h 99"/>
                  <a:gd name="T72" fmla="*/ 84 w 100"/>
                  <a:gd name="T73" fmla="*/ 37 h 99"/>
                  <a:gd name="T74" fmla="*/ 91 w 100"/>
                  <a:gd name="T75" fmla="*/ 45 h 99"/>
                  <a:gd name="T76" fmla="*/ 82 w 100"/>
                  <a:gd name="T77" fmla="*/ 49 h 99"/>
                  <a:gd name="T78" fmla="*/ 92 w 100"/>
                  <a:gd name="T79" fmla="*/ 52 h 99"/>
                  <a:gd name="T80" fmla="*/ 85 w 100"/>
                  <a:gd name="T81" fmla="*/ 61 h 99"/>
                  <a:gd name="T82" fmla="*/ 83 w 100"/>
                  <a:gd name="T83" fmla="*/ 65 h 99"/>
                  <a:gd name="T84" fmla="*/ 82 w 100"/>
                  <a:gd name="T85" fmla="*/ 76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00" h="99">
                    <a:moveTo>
                      <a:pt x="49" y="0"/>
                    </a:moveTo>
                    <a:cubicBezTo>
                      <a:pt x="22" y="1"/>
                      <a:pt x="0" y="23"/>
                      <a:pt x="0" y="50"/>
                    </a:cubicBezTo>
                    <a:cubicBezTo>
                      <a:pt x="1" y="78"/>
                      <a:pt x="24" y="99"/>
                      <a:pt x="51" y="99"/>
                    </a:cubicBezTo>
                    <a:cubicBezTo>
                      <a:pt x="78" y="98"/>
                      <a:pt x="100" y="75"/>
                      <a:pt x="99" y="48"/>
                    </a:cubicBezTo>
                    <a:cubicBezTo>
                      <a:pt x="98" y="21"/>
                      <a:pt x="76" y="0"/>
                      <a:pt x="49" y="0"/>
                    </a:cubicBezTo>
                    <a:close/>
                    <a:moveTo>
                      <a:pt x="82" y="76"/>
                    </a:moveTo>
                    <a:cubicBezTo>
                      <a:pt x="78" y="72"/>
                      <a:pt x="78" y="72"/>
                      <a:pt x="78" y="72"/>
                    </a:cubicBezTo>
                    <a:cubicBezTo>
                      <a:pt x="76" y="70"/>
                      <a:pt x="74" y="70"/>
                      <a:pt x="73" y="72"/>
                    </a:cubicBezTo>
                    <a:cubicBezTo>
                      <a:pt x="72" y="73"/>
                      <a:pt x="72" y="75"/>
                      <a:pt x="73" y="76"/>
                    </a:cubicBezTo>
                    <a:cubicBezTo>
                      <a:pt x="78" y="81"/>
                      <a:pt x="78" y="81"/>
                      <a:pt x="78" y="81"/>
                    </a:cubicBezTo>
                    <a:cubicBezTo>
                      <a:pt x="75" y="83"/>
                      <a:pt x="72" y="85"/>
                      <a:pt x="69" y="87"/>
                    </a:cubicBezTo>
                    <a:cubicBezTo>
                      <a:pt x="67" y="82"/>
                      <a:pt x="67" y="82"/>
                      <a:pt x="67" y="82"/>
                    </a:cubicBezTo>
                    <a:cubicBezTo>
                      <a:pt x="66" y="81"/>
                      <a:pt x="65" y="80"/>
                      <a:pt x="64" y="81"/>
                    </a:cubicBezTo>
                    <a:cubicBezTo>
                      <a:pt x="62" y="82"/>
                      <a:pt x="62" y="83"/>
                      <a:pt x="62" y="84"/>
                    </a:cubicBezTo>
                    <a:cubicBezTo>
                      <a:pt x="64" y="89"/>
                      <a:pt x="64" y="89"/>
                      <a:pt x="64" y="89"/>
                    </a:cubicBezTo>
                    <a:cubicBezTo>
                      <a:pt x="61" y="90"/>
                      <a:pt x="58" y="91"/>
                      <a:pt x="54" y="91"/>
                    </a:cubicBezTo>
                    <a:cubicBezTo>
                      <a:pt x="54" y="85"/>
                      <a:pt x="54" y="85"/>
                      <a:pt x="54" y="85"/>
                    </a:cubicBezTo>
                    <a:cubicBezTo>
                      <a:pt x="54" y="83"/>
                      <a:pt x="52" y="82"/>
                      <a:pt x="50" y="82"/>
                    </a:cubicBezTo>
                    <a:cubicBezTo>
                      <a:pt x="49" y="82"/>
                      <a:pt x="47" y="83"/>
                      <a:pt x="47" y="85"/>
                    </a:cubicBezTo>
                    <a:cubicBezTo>
                      <a:pt x="47" y="91"/>
                      <a:pt x="47" y="91"/>
                      <a:pt x="47" y="91"/>
                    </a:cubicBezTo>
                    <a:cubicBezTo>
                      <a:pt x="44" y="91"/>
                      <a:pt x="40" y="90"/>
                      <a:pt x="37" y="89"/>
                    </a:cubicBezTo>
                    <a:cubicBezTo>
                      <a:pt x="39" y="85"/>
                      <a:pt x="39" y="85"/>
                      <a:pt x="39" y="85"/>
                    </a:cubicBezTo>
                    <a:cubicBezTo>
                      <a:pt x="39" y="83"/>
                      <a:pt x="39" y="82"/>
                      <a:pt x="37" y="82"/>
                    </a:cubicBezTo>
                    <a:cubicBezTo>
                      <a:pt x="36" y="81"/>
                      <a:pt x="35" y="82"/>
                      <a:pt x="34" y="83"/>
                    </a:cubicBezTo>
                    <a:cubicBezTo>
                      <a:pt x="33" y="88"/>
                      <a:pt x="33" y="88"/>
                      <a:pt x="33" y="88"/>
                    </a:cubicBezTo>
                    <a:cubicBezTo>
                      <a:pt x="29" y="86"/>
                      <a:pt x="26" y="84"/>
                      <a:pt x="23" y="82"/>
                    </a:cubicBezTo>
                    <a:cubicBezTo>
                      <a:pt x="28" y="77"/>
                      <a:pt x="28" y="77"/>
                      <a:pt x="28" y="77"/>
                    </a:cubicBezTo>
                    <a:cubicBezTo>
                      <a:pt x="29" y="76"/>
                      <a:pt x="29" y="74"/>
                      <a:pt x="27" y="73"/>
                    </a:cubicBezTo>
                    <a:cubicBezTo>
                      <a:pt x="26" y="71"/>
                      <a:pt x="24" y="72"/>
                      <a:pt x="23" y="73"/>
                    </a:cubicBezTo>
                    <a:cubicBezTo>
                      <a:pt x="19" y="77"/>
                      <a:pt x="19" y="77"/>
                      <a:pt x="19" y="77"/>
                    </a:cubicBezTo>
                    <a:cubicBezTo>
                      <a:pt x="16" y="75"/>
                      <a:pt x="14" y="72"/>
                      <a:pt x="12" y="68"/>
                    </a:cubicBezTo>
                    <a:cubicBezTo>
                      <a:pt x="17" y="66"/>
                      <a:pt x="17" y="66"/>
                      <a:pt x="17" y="66"/>
                    </a:cubicBezTo>
                    <a:cubicBezTo>
                      <a:pt x="18" y="66"/>
                      <a:pt x="19" y="64"/>
                      <a:pt x="18" y="63"/>
                    </a:cubicBezTo>
                    <a:cubicBezTo>
                      <a:pt x="18" y="62"/>
                      <a:pt x="16" y="62"/>
                      <a:pt x="15" y="62"/>
                    </a:cubicBezTo>
                    <a:cubicBezTo>
                      <a:pt x="11" y="64"/>
                      <a:pt x="11" y="64"/>
                      <a:pt x="11" y="64"/>
                    </a:cubicBezTo>
                    <a:cubicBezTo>
                      <a:pt x="9" y="61"/>
                      <a:pt x="8" y="57"/>
                      <a:pt x="8" y="54"/>
                    </a:cubicBezTo>
                    <a:cubicBezTo>
                      <a:pt x="14" y="54"/>
                      <a:pt x="14" y="54"/>
                      <a:pt x="14" y="54"/>
                    </a:cubicBezTo>
                    <a:cubicBezTo>
                      <a:pt x="16" y="54"/>
                      <a:pt x="18" y="52"/>
                      <a:pt x="17" y="50"/>
                    </a:cubicBezTo>
                    <a:cubicBezTo>
                      <a:pt x="17" y="48"/>
                      <a:pt x="16" y="47"/>
                      <a:pt x="14" y="47"/>
                    </a:cubicBezTo>
                    <a:cubicBezTo>
                      <a:pt x="8" y="47"/>
                      <a:pt x="8" y="47"/>
                      <a:pt x="8" y="47"/>
                    </a:cubicBezTo>
                    <a:cubicBezTo>
                      <a:pt x="8" y="44"/>
                      <a:pt x="9" y="40"/>
                      <a:pt x="10" y="37"/>
                    </a:cubicBezTo>
                    <a:cubicBezTo>
                      <a:pt x="15" y="39"/>
                      <a:pt x="15" y="39"/>
                      <a:pt x="15" y="39"/>
                    </a:cubicBezTo>
                    <a:cubicBezTo>
                      <a:pt x="16" y="39"/>
                      <a:pt x="17" y="39"/>
                      <a:pt x="18" y="37"/>
                    </a:cubicBezTo>
                    <a:cubicBezTo>
                      <a:pt x="18" y="36"/>
                      <a:pt x="18" y="35"/>
                      <a:pt x="16" y="35"/>
                    </a:cubicBezTo>
                    <a:cubicBezTo>
                      <a:pt x="11" y="33"/>
                      <a:pt x="11" y="33"/>
                      <a:pt x="11" y="33"/>
                    </a:cubicBezTo>
                    <a:cubicBezTo>
                      <a:pt x="13" y="29"/>
                      <a:pt x="15" y="26"/>
                      <a:pt x="17" y="23"/>
                    </a:cubicBezTo>
                    <a:cubicBezTo>
                      <a:pt x="22" y="27"/>
                      <a:pt x="22" y="27"/>
                      <a:pt x="22" y="27"/>
                    </a:cubicBezTo>
                    <a:cubicBezTo>
                      <a:pt x="23" y="28"/>
                      <a:pt x="25" y="28"/>
                      <a:pt x="26" y="27"/>
                    </a:cubicBezTo>
                    <a:cubicBezTo>
                      <a:pt x="28" y="26"/>
                      <a:pt x="28" y="24"/>
                      <a:pt x="26" y="22"/>
                    </a:cubicBezTo>
                    <a:cubicBezTo>
                      <a:pt x="22" y="18"/>
                      <a:pt x="22" y="18"/>
                      <a:pt x="22" y="18"/>
                    </a:cubicBezTo>
                    <a:cubicBezTo>
                      <a:pt x="25" y="16"/>
                      <a:pt x="28" y="14"/>
                      <a:pt x="31" y="12"/>
                    </a:cubicBezTo>
                    <a:cubicBezTo>
                      <a:pt x="33" y="17"/>
                      <a:pt x="33" y="17"/>
                      <a:pt x="33" y="17"/>
                    </a:cubicBezTo>
                    <a:cubicBezTo>
                      <a:pt x="33" y="18"/>
                      <a:pt x="35" y="19"/>
                      <a:pt x="36" y="18"/>
                    </a:cubicBezTo>
                    <a:cubicBezTo>
                      <a:pt x="37" y="18"/>
                      <a:pt x="38" y="16"/>
                      <a:pt x="37" y="15"/>
                    </a:cubicBezTo>
                    <a:cubicBezTo>
                      <a:pt x="35" y="10"/>
                      <a:pt x="35" y="10"/>
                      <a:pt x="35" y="10"/>
                    </a:cubicBezTo>
                    <a:cubicBezTo>
                      <a:pt x="38" y="9"/>
                      <a:pt x="42" y="8"/>
                      <a:pt x="46" y="8"/>
                    </a:cubicBezTo>
                    <a:cubicBezTo>
                      <a:pt x="46" y="14"/>
                      <a:pt x="46" y="14"/>
                      <a:pt x="46" y="14"/>
                    </a:cubicBezTo>
                    <a:cubicBezTo>
                      <a:pt x="46" y="16"/>
                      <a:pt x="47" y="17"/>
                      <a:pt x="49" y="17"/>
                    </a:cubicBezTo>
                    <a:cubicBezTo>
                      <a:pt x="51" y="17"/>
                      <a:pt x="52" y="16"/>
                      <a:pt x="52" y="14"/>
                    </a:cubicBezTo>
                    <a:cubicBezTo>
                      <a:pt x="52" y="8"/>
                      <a:pt x="52" y="8"/>
                      <a:pt x="52" y="8"/>
                    </a:cubicBezTo>
                    <a:cubicBezTo>
                      <a:pt x="56" y="8"/>
                      <a:pt x="59" y="9"/>
                      <a:pt x="63" y="10"/>
                    </a:cubicBezTo>
                    <a:cubicBezTo>
                      <a:pt x="61" y="15"/>
                      <a:pt x="61" y="15"/>
                      <a:pt x="61" y="15"/>
                    </a:cubicBezTo>
                    <a:cubicBezTo>
                      <a:pt x="60" y="16"/>
                      <a:pt x="61" y="17"/>
                      <a:pt x="62" y="18"/>
                    </a:cubicBezTo>
                    <a:cubicBezTo>
                      <a:pt x="63" y="18"/>
                      <a:pt x="65" y="18"/>
                      <a:pt x="65" y="16"/>
                    </a:cubicBezTo>
                    <a:cubicBezTo>
                      <a:pt x="67" y="11"/>
                      <a:pt x="67" y="11"/>
                      <a:pt x="67" y="11"/>
                    </a:cubicBezTo>
                    <a:cubicBezTo>
                      <a:pt x="70" y="13"/>
                      <a:pt x="73" y="15"/>
                      <a:pt x="76" y="17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1" y="23"/>
                      <a:pt x="71" y="25"/>
                      <a:pt x="72" y="26"/>
                    </a:cubicBezTo>
                    <a:cubicBezTo>
                      <a:pt x="73" y="27"/>
                      <a:pt x="76" y="27"/>
                      <a:pt x="77" y="26"/>
                    </a:cubicBezTo>
                    <a:cubicBezTo>
                      <a:pt x="81" y="22"/>
                      <a:pt x="81" y="22"/>
                      <a:pt x="81" y="22"/>
                    </a:cubicBezTo>
                    <a:cubicBezTo>
                      <a:pt x="84" y="24"/>
                      <a:pt x="86" y="28"/>
                      <a:pt x="87" y="31"/>
                    </a:cubicBezTo>
                    <a:cubicBezTo>
                      <a:pt x="82" y="33"/>
                      <a:pt x="82" y="33"/>
                      <a:pt x="82" y="33"/>
                    </a:cubicBezTo>
                    <a:cubicBezTo>
                      <a:pt x="81" y="34"/>
                      <a:pt x="81" y="35"/>
                      <a:pt x="81" y="36"/>
                    </a:cubicBezTo>
                    <a:cubicBezTo>
                      <a:pt x="82" y="37"/>
                      <a:pt x="83" y="38"/>
                      <a:pt x="84" y="37"/>
                    </a:cubicBezTo>
                    <a:cubicBezTo>
                      <a:pt x="89" y="35"/>
                      <a:pt x="89" y="35"/>
                      <a:pt x="89" y="35"/>
                    </a:cubicBezTo>
                    <a:cubicBezTo>
                      <a:pt x="90" y="38"/>
                      <a:pt x="91" y="42"/>
                      <a:pt x="91" y="45"/>
                    </a:cubicBezTo>
                    <a:cubicBezTo>
                      <a:pt x="85" y="45"/>
                      <a:pt x="85" y="45"/>
                      <a:pt x="85" y="45"/>
                    </a:cubicBezTo>
                    <a:cubicBezTo>
                      <a:pt x="83" y="45"/>
                      <a:pt x="82" y="47"/>
                      <a:pt x="82" y="49"/>
                    </a:cubicBezTo>
                    <a:cubicBezTo>
                      <a:pt x="82" y="51"/>
                      <a:pt x="84" y="52"/>
                      <a:pt x="85" y="52"/>
                    </a:cubicBezTo>
                    <a:cubicBezTo>
                      <a:pt x="92" y="52"/>
                      <a:pt x="92" y="52"/>
                      <a:pt x="92" y="52"/>
                    </a:cubicBezTo>
                    <a:cubicBezTo>
                      <a:pt x="91" y="55"/>
                      <a:pt x="91" y="59"/>
                      <a:pt x="90" y="62"/>
                    </a:cubicBezTo>
                    <a:cubicBezTo>
                      <a:pt x="85" y="61"/>
                      <a:pt x="85" y="61"/>
                      <a:pt x="85" y="61"/>
                    </a:cubicBezTo>
                    <a:cubicBezTo>
                      <a:pt x="84" y="60"/>
                      <a:pt x="82" y="61"/>
                      <a:pt x="82" y="62"/>
                    </a:cubicBezTo>
                    <a:cubicBezTo>
                      <a:pt x="81" y="63"/>
                      <a:pt x="82" y="64"/>
                      <a:pt x="83" y="65"/>
                    </a:cubicBezTo>
                    <a:cubicBezTo>
                      <a:pt x="88" y="67"/>
                      <a:pt x="88" y="67"/>
                      <a:pt x="88" y="67"/>
                    </a:cubicBezTo>
                    <a:cubicBezTo>
                      <a:pt x="86" y="70"/>
                      <a:pt x="84" y="73"/>
                      <a:pt x="82" y="76"/>
                    </a:cubicBez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16" name="Freeform 26"/>
              <p:cNvSpPr/>
              <p:nvPr/>
            </p:nvSpPr>
            <p:spPr bwMode="auto">
              <a:xfrm>
                <a:off x="2639086" y="2907334"/>
                <a:ext cx="55880" cy="145626"/>
              </a:xfrm>
              <a:custGeom>
                <a:avLst/>
                <a:gdLst>
                  <a:gd name="T0" fmla="*/ 9 w 14"/>
                  <a:gd name="T1" fmla="*/ 22 h 36"/>
                  <a:gd name="T2" fmla="*/ 9 w 14"/>
                  <a:gd name="T3" fmla="*/ 3 h 36"/>
                  <a:gd name="T4" fmla="*/ 6 w 14"/>
                  <a:gd name="T5" fmla="*/ 0 h 36"/>
                  <a:gd name="T6" fmla="*/ 4 w 14"/>
                  <a:gd name="T7" fmla="*/ 3 h 36"/>
                  <a:gd name="T8" fmla="*/ 4 w 14"/>
                  <a:gd name="T9" fmla="*/ 22 h 36"/>
                  <a:gd name="T10" fmla="*/ 0 w 14"/>
                  <a:gd name="T11" fmla="*/ 29 h 36"/>
                  <a:gd name="T12" fmla="*/ 7 w 14"/>
                  <a:gd name="T13" fmla="*/ 36 h 36"/>
                  <a:gd name="T14" fmla="*/ 14 w 14"/>
                  <a:gd name="T15" fmla="*/ 29 h 36"/>
                  <a:gd name="T16" fmla="*/ 9 w 14"/>
                  <a:gd name="T17" fmla="*/ 22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" h="36">
                    <a:moveTo>
                      <a:pt x="9" y="22"/>
                    </a:moveTo>
                    <a:cubicBezTo>
                      <a:pt x="9" y="3"/>
                      <a:pt x="9" y="3"/>
                      <a:pt x="9" y="3"/>
                    </a:cubicBezTo>
                    <a:cubicBezTo>
                      <a:pt x="9" y="1"/>
                      <a:pt x="7" y="0"/>
                      <a:pt x="6" y="0"/>
                    </a:cubicBezTo>
                    <a:cubicBezTo>
                      <a:pt x="5" y="0"/>
                      <a:pt x="4" y="1"/>
                      <a:pt x="4" y="3"/>
                    </a:cubicBezTo>
                    <a:cubicBezTo>
                      <a:pt x="4" y="22"/>
                      <a:pt x="4" y="22"/>
                      <a:pt x="4" y="22"/>
                    </a:cubicBezTo>
                    <a:cubicBezTo>
                      <a:pt x="1" y="23"/>
                      <a:pt x="0" y="26"/>
                      <a:pt x="0" y="29"/>
                    </a:cubicBezTo>
                    <a:cubicBezTo>
                      <a:pt x="0" y="33"/>
                      <a:pt x="3" y="36"/>
                      <a:pt x="7" y="36"/>
                    </a:cubicBezTo>
                    <a:cubicBezTo>
                      <a:pt x="11" y="36"/>
                      <a:pt x="14" y="33"/>
                      <a:pt x="14" y="29"/>
                    </a:cubicBezTo>
                    <a:cubicBezTo>
                      <a:pt x="14" y="26"/>
                      <a:pt x="12" y="23"/>
                      <a:pt x="9" y="22"/>
                    </a:cubicBez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17" name="Freeform 27"/>
              <p:cNvSpPr/>
              <p:nvPr/>
            </p:nvSpPr>
            <p:spPr bwMode="auto">
              <a:xfrm>
                <a:off x="2650940" y="3059734"/>
                <a:ext cx="32173" cy="77893"/>
              </a:xfrm>
              <a:custGeom>
                <a:avLst/>
                <a:gdLst>
                  <a:gd name="T0" fmla="*/ 0 w 8"/>
                  <a:gd name="T1" fmla="*/ 0 h 19"/>
                  <a:gd name="T2" fmla="*/ 0 w 8"/>
                  <a:gd name="T3" fmla="*/ 15 h 19"/>
                  <a:gd name="T4" fmla="*/ 4 w 8"/>
                  <a:gd name="T5" fmla="*/ 19 h 19"/>
                  <a:gd name="T6" fmla="*/ 8 w 8"/>
                  <a:gd name="T7" fmla="*/ 15 h 19"/>
                  <a:gd name="T8" fmla="*/ 8 w 8"/>
                  <a:gd name="T9" fmla="*/ 0 h 19"/>
                  <a:gd name="T10" fmla="*/ 4 w 8"/>
                  <a:gd name="T11" fmla="*/ 1 h 19"/>
                  <a:gd name="T12" fmla="*/ 0 w 8"/>
                  <a:gd name="T13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19">
                    <a:moveTo>
                      <a:pt x="0" y="0"/>
                    </a:moveTo>
                    <a:cubicBezTo>
                      <a:pt x="0" y="15"/>
                      <a:pt x="0" y="15"/>
                      <a:pt x="0" y="15"/>
                    </a:cubicBezTo>
                    <a:cubicBezTo>
                      <a:pt x="0" y="17"/>
                      <a:pt x="2" y="19"/>
                      <a:pt x="4" y="19"/>
                    </a:cubicBezTo>
                    <a:cubicBezTo>
                      <a:pt x="7" y="19"/>
                      <a:pt x="8" y="17"/>
                      <a:pt x="8" y="15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7" y="1"/>
                      <a:pt x="5" y="1"/>
                      <a:pt x="4" y="1"/>
                    </a:cubicBezTo>
                    <a:cubicBezTo>
                      <a:pt x="3" y="1"/>
                      <a:pt x="1" y="1"/>
                      <a:pt x="0" y="0"/>
                    </a:cubicBez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18" name="Oval 28"/>
              <p:cNvSpPr>
                <a:spLocks noChangeArrowheads="1"/>
              </p:cNvSpPr>
              <p:nvPr/>
            </p:nvSpPr>
            <p:spPr bwMode="auto">
              <a:xfrm>
                <a:off x="1506251" y="2883628"/>
                <a:ext cx="125306" cy="120227"/>
              </a:xfrm>
              <a:prstGeom prst="ellipse">
                <a:avLst/>
              </a:pr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19" name="Freeform 29"/>
              <p:cNvSpPr/>
              <p:nvPr/>
            </p:nvSpPr>
            <p:spPr bwMode="auto">
              <a:xfrm>
                <a:off x="1430052" y="3003853"/>
                <a:ext cx="277705" cy="165946"/>
              </a:xfrm>
              <a:custGeom>
                <a:avLst/>
                <a:gdLst>
                  <a:gd name="T0" fmla="*/ 69 w 69"/>
                  <a:gd name="T1" fmla="*/ 18 h 41"/>
                  <a:gd name="T2" fmla="*/ 68 w 69"/>
                  <a:gd name="T3" fmla="*/ 18 h 41"/>
                  <a:gd name="T4" fmla="*/ 42 w 69"/>
                  <a:gd name="T5" fmla="*/ 3 h 41"/>
                  <a:gd name="T6" fmla="*/ 41 w 69"/>
                  <a:gd name="T7" fmla="*/ 3 h 41"/>
                  <a:gd name="T8" fmla="*/ 30 w 69"/>
                  <a:gd name="T9" fmla="*/ 3 h 41"/>
                  <a:gd name="T10" fmla="*/ 0 w 69"/>
                  <a:gd name="T11" fmla="*/ 20 h 41"/>
                  <a:gd name="T12" fmla="*/ 0 w 69"/>
                  <a:gd name="T13" fmla="*/ 41 h 41"/>
                  <a:gd name="T14" fmla="*/ 14 w 69"/>
                  <a:gd name="T15" fmla="*/ 41 h 41"/>
                  <a:gd name="T16" fmla="*/ 14 w 69"/>
                  <a:gd name="T17" fmla="*/ 30 h 41"/>
                  <a:gd name="T18" fmla="*/ 17 w 69"/>
                  <a:gd name="T19" fmla="*/ 30 h 41"/>
                  <a:gd name="T20" fmla="*/ 17 w 69"/>
                  <a:gd name="T21" fmla="*/ 41 h 41"/>
                  <a:gd name="T22" fmla="*/ 52 w 69"/>
                  <a:gd name="T23" fmla="*/ 41 h 41"/>
                  <a:gd name="T24" fmla="*/ 52 w 69"/>
                  <a:gd name="T25" fmla="*/ 30 h 41"/>
                  <a:gd name="T26" fmla="*/ 55 w 69"/>
                  <a:gd name="T27" fmla="*/ 30 h 41"/>
                  <a:gd name="T28" fmla="*/ 55 w 69"/>
                  <a:gd name="T29" fmla="*/ 41 h 41"/>
                  <a:gd name="T30" fmla="*/ 69 w 69"/>
                  <a:gd name="T31" fmla="*/ 41 h 41"/>
                  <a:gd name="T32" fmla="*/ 69 w 69"/>
                  <a:gd name="T33" fmla="*/ 19 h 41"/>
                  <a:gd name="T34" fmla="*/ 69 w 69"/>
                  <a:gd name="T35" fmla="*/ 19 h 41"/>
                  <a:gd name="T36" fmla="*/ 69 w 69"/>
                  <a:gd name="T37" fmla="*/ 18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69" h="41">
                    <a:moveTo>
                      <a:pt x="69" y="18"/>
                    </a:moveTo>
                    <a:cubicBezTo>
                      <a:pt x="68" y="18"/>
                      <a:pt x="68" y="18"/>
                      <a:pt x="68" y="18"/>
                    </a:cubicBezTo>
                    <a:cubicBezTo>
                      <a:pt x="67" y="6"/>
                      <a:pt x="50" y="3"/>
                      <a:pt x="42" y="3"/>
                    </a:cubicBezTo>
                    <a:cubicBezTo>
                      <a:pt x="42" y="3"/>
                      <a:pt x="41" y="3"/>
                      <a:pt x="41" y="3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3"/>
                      <a:pt x="0" y="0"/>
                      <a:pt x="0" y="20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14" y="41"/>
                      <a:pt x="14" y="41"/>
                      <a:pt x="14" y="41"/>
                    </a:cubicBezTo>
                    <a:cubicBezTo>
                      <a:pt x="14" y="30"/>
                      <a:pt x="14" y="30"/>
                      <a:pt x="14" y="30"/>
                    </a:cubicBezTo>
                    <a:cubicBezTo>
                      <a:pt x="17" y="30"/>
                      <a:pt x="17" y="30"/>
                      <a:pt x="17" y="30"/>
                    </a:cubicBezTo>
                    <a:cubicBezTo>
                      <a:pt x="17" y="41"/>
                      <a:pt x="17" y="41"/>
                      <a:pt x="17" y="41"/>
                    </a:cubicBezTo>
                    <a:cubicBezTo>
                      <a:pt x="52" y="41"/>
                      <a:pt x="52" y="41"/>
                      <a:pt x="52" y="41"/>
                    </a:cubicBezTo>
                    <a:cubicBezTo>
                      <a:pt x="52" y="30"/>
                      <a:pt x="52" y="30"/>
                      <a:pt x="52" y="30"/>
                    </a:cubicBezTo>
                    <a:cubicBezTo>
                      <a:pt x="55" y="30"/>
                      <a:pt x="55" y="30"/>
                      <a:pt x="55" y="30"/>
                    </a:cubicBezTo>
                    <a:cubicBezTo>
                      <a:pt x="55" y="41"/>
                      <a:pt x="55" y="41"/>
                      <a:pt x="55" y="41"/>
                    </a:cubicBezTo>
                    <a:cubicBezTo>
                      <a:pt x="69" y="41"/>
                      <a:pt x="69" y="41"/>
                      <a:pt x="69" y="41"/>
                    </a:cubicBezTo>
                    <a:cubicBezTo>
                      <a:pt x="69" y="19"/>
                      <a:pt x="69" y="19"/>
                      <a:pt x="69" y="19"/>
                    </a:cubicBezTo>
                    <a:cubicBezTo>
                      <a:pt x="69" y="19"/>
                      <a:pt x="69" y="19"/>
                      <a:pt x="69" y="19"/>
                    </a:cubicBezTo>
                    <a:lnTo>
                      <a:pt x="69" y="18"/>
                    </a:ln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20" name="Freeform 30"/>
              <p:cNvSpPr/>
              <p:nvPr/>
            </p:nvSpPr>
            <p:spPr bwMode="auto">
              <a:xfrm>
                <a:off x="1658651" y="2631322"/>
                <a:ext cx="667170" cy="665476"/>
              </a:xfrm>
              <a:custGeom>
                <a:avLst/>
                <a:gdLst>
                  <a:gd name="T0" fmla="*/ 162 w 166"/>
                  <a:gd name="T1" fmla="*/ 166 h 166"/>
                  <a:gd name="T2" fmla="*/ 166 w 166"/>
                  <a:gd name="T3" fmla="*/ 162 h 166"/>
                  <a:gd name="T4" fmla="*/ 166 w 166"/>
                  <a:gd name="T5" fmla="*/ 0 h 166"/>
                  <a:gd name="T6" fmla="*/ 0 w 166"/>
                  <a:gd name="T7" fmla="*/ 166 h 166"/>
                  <a:gd name="T8" fmla="*/ 162 w 166"/>
                  <a:gd name="T9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6" h="166">
                    <a:moveTo>
                      <a:pt x="162" y="166"/>
                    </a:moveTo>
                    <a:cubicBezTo>
                      <a:pt x="164" y="166"/>
                      <a:pt x="166" y="164"/>
                      <a:pt x="166" y="162"/>
                    </a:cubicBezTo>
                    <a:cubicBezTo>
                      <a:pt x="166" y="0"/>
                      <a:pt x="166" y="0"/>
                      <a:pt x="166" y="0"/>
                    </a:cubicBezTo>
                    <a:cubicBezTo>
                      <a:pt x="0" y="166"/>
                      <a:pt x="0" y="166"/>
                      <a:pt x="0" y="166"/>
                    </a:cubicBezTo>
                    <a:lnTo>
                      <a:pt x="162" y="166"/>
                    </a:lnTo>
                    <a:close/>
                  </a:path>
                </a:pathLst>
              </a:custGeom>
              <a:solidFill>
                <a:srgbClr val="FAE25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21" name="Freeform 31"/>
              <p:cNvSpPr/>
              <p:nvPr/>
            </p:nvSpPr>
            <p:spPr bwMode="auto">
              <a:xfrm>
                <a:off x="2021022" y="3720131"/>
                <a:ext cx="304799" cy="304799"/>
              </a:xfrm>
              <a:custGeom>
                <a:avLst/>
                <a:gdLst>
                  <a:gd name="T0" fmla="*/ 76 w 76"/>
                  <a:gd name="T1" fmla="*/ 0 h 76"/>
                  <a:gd name="T2" fmla="*/ 76 w 76"/>
                  <a:gd name="T3" fmla="*/ 0 h 76"/>
                  <a:gd name="T4" fmla="*/ 0 w 76"/>
                  <a:gd name="T5" fmla="*/ 76 h 76"/>
                  <a:gd name="T6" fmla="*/ 72 w 76"/>
                  <a:gd name="T7" fmla="*/ 76 h 76"/>
                  <a:gd name="T8" fmla="*/ 76 w 76"/>
                  <a:gd name="T9" fmla="*/ 72 h 76"/>
                  <a:gd name="T10" fmla="*/ 76 w 76"/>
                  <a:gd name="T11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6" h="76">
                    <a:moveTo>
                      <a:pt x="76" y="0"/>
                    </a:moveTo>
                    <a:cubicBezTo>
                      <a:pt x="76" y="0"/>
                      <a:pt x="76" y="0"/>
                      <a:pt x="76" y="0"/>
                    </a:cubicBezTo>
                    <a:cubicBezTo>
                      <a:pt x="0" y="76"/>
                      <a:pt x="0" y="76"/>
                      <a:pt x="0" y="76"/>
                    </a:cubicBezTo>
                    <a:cubicBezTo>
                      <a:pt x="72" y="76"/>
                      <a:pt x="72" y="76"/>
                      <a:pt x="72" y="76"/>
                    </a:cubicBezTo>
                    <a:cubicBezTo>
                      <a:pt x="74" y="76"/>
                      <a:pt x="76" y="75"/>
                      <a:pt x="76" y="72"/>
                    </a:cubicBezTo>
                    <a:cubicBezTo>
                      <a:pt x="76" y="0"/>
                      <a:pt x="76" y="0"/>
                      <a:pt x="76" y="0"/>
                    </a:cubicBezTo>
                  </a:path>
                </a:pathLst>
              </a:custGeom>
              <a:solidFill>
                <a:srgbClr val="54AEB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22" name="Freeform 32"/>
              <p:cNvSpPr>
                <a:spLocks noEditPoints="1"/>
              </p:cNvSpPr>
              <p:nvPr/>
            </p:nvSpPr>
            <p:spPr bwMode="auto">
              <a:xfrm>
                <a:off x="884801" y="3117306"/>
                <a:ext cx="304799" cy="301412"/>
              </a:xfrm>
              <a:custGeom>
                <a:avLst/>
                <a:gdLst>
                  <a:gd name="T0" fmla="*/ 71 w 76"/>
                  <a:gd name="T1" fmla="*/ 35 h 75"/>
                  <a:gd name="T2" fmla="*/ 74 w 76"/>
                  <a:gd name="T3" fmla="*/ 26 h 75"/>
                  <a:gd name="T4" fmla="*/ 72 w 76"/>
                  <a:gd name="T5" fmla="*/ 21 h 75"/>
                  <a:gd name="T6" fmla="*/ 63 w 76"/>
                  <a:gd name="T7" fmla="*/ 16 h 75"/>
                  <a:gd name="T8" fmla="*/ 60 w 76"/>
                  <a:gd name="T9" fmla="*/ 13 h 75"/>
                  <a:gd name="T10" fmla="*/ 56 w 76"/>
                  <a:gd name="T11" fmla="*/ 4 h 75"/>
                  <a:gd name="T12" fmla="*/ 50 w 76"/>
                  <a:gd name="T13" fmla="*/ 2 h 75"/>
                  <a:gd name="T14" fmla="*/ 40 w 76"/>
                  <a:gd name="T15" fmla="*/ 5 h 75"/>
                  <a:gd name="T16" fmla="*/ 36 w 76"/>
                  <a:gd name="T17" fmla="*/ 5 h 75"/>
                  <a:gd name="T18" fmla="*/ 27 w 76"/>
                  <a:gd name="T19" fmla="*/ 1 h 75"/>
                  <a:gd name="T20" fmla="*/ 21 w 76"/>
                  <a:gd name="T21" fmla="*/ 4 h 75"/>
                  <a:gd name="T22" fmla="*/ 16 w 76"/>
                  <a:gd name="T23" fmla="*/ 13 h 75"/>
                  <a:gd name="T24" fmla="*/ 14 w 76"/>
                  <a:gd name="T25" fmla="*/ 16 h 75"/>
                  <a:gd name="T26" fmla="*/ 5 w 76"/>
                  <a:gd name="T27" fmla="*/ 20 h 75"/>
                  <a:gd name="T28" fmla="*/ 2 w 76"/>
                  <a:gd name="T29" fmla="*/ 25 h 75"/>
                  <a:gd name="T30" fmla="*/ 5 w 76"/>
                  <a:gd name="T31" fmla="*/ 35 h 75"/>
                  <a:gd name="T32" fmla="*/ 5 w 76"/>
                  <a:gd name="T33" fmla="*/ 39 h 75"/>
                  <a:gd name="T34" fmla="*/ 2 w 76"/>
                  <a:gd name="T35" fmla="*/ 48 h 75"/>
                  <a:gd name="T36" fmla="*/ 4 w 76"/>
                  <a:gd name="T37" fmla="*/ 54 h 75"/>
                  <a:gd name="T38" fmla="*/ 14 w 76"/>
                  <a:gd name="T39" fmla="*/ 59 h 75"/>
                  <a:gd name="T40" fmla="*/ 16 w 76"/>
                  <a:gd name="T41" fmla="*/ 62 h 75"/>
                  <a:gd name="T42" fmla="*/ 20 w 76"/>
                  <a:gd name="T43" fmla="*/ 71 h 75"/>
                  <a:gd name="T44" fmla="*/ 26 w 76"/>
                  <a:gd name="T45" fmla="*/ 73 h 75"/>
                  <a:gd name="T46" fmla="*/ 36 w 76"/>
                  <a:gd name="T47" fmla="*/ 70 h 75"/>
                  <a:gd name="T48" fmla="*/ 40 w 76"/>
                  <a:gd name="T49" fmla="*/ 70 h 75"/>
                  <a:gd name="T50" fmla="*/ 49 w 76"/>
                  <a:gd name="T51" fmla="*/ 73 h 75"/>
                  <a:gd name="T52" fmla="*/ 55 w 76"/>
                  <a:gd name="T53" fmla="*/ 71 h 75"/>
                  <a:gd name="T54" fmla="*/ 60 w 76"/>
                  <a:gd name="T55" fmla="*/ 62 h 75"/>
                  <a:gd name="T56" fmla="*/ 63 w 76"/>
                  <a:gd name="T57" fmla="*/ 59 h 75"/>
                  <a:gd name="T58" fmla="*/ 71 w 76"/>
                  <a:gd name="T59" fmla="*/ 55 h 75"/>
                  <a:gd name="T60" fmla="*/ 74 w 76"/>
                  <a:gd name="T61" fmla="*/ 49 h 75"/>
                  <a:gd name="T62" fmla="*/ 71 w 76"/>
                  <a:gd name="T63" fmla="*/ 39 h 75"/>
                  <a:gd name="T64" fmla="*/ 55 w 76"/>
                  <a:gd name="T65" fmla="*/ 18 h 75"/>
                  <a:gd name="T66" fmla="*/ 33 w 76"/>
                  <a:gd name="T67" fmla="*/ 28 h 75"/>
                  <a:gd name="T68" fmla="*/ 43 w 76"/>
                  <a:gd name="T69" fmla="*/ 37 h 75"/>
                  <a:gd name="T70" fmla="*/ 38 w 76"/>
                  <a:gd name="T71" fmla="*/ 32 h 75"/>
                  <a:gd name="T72" fmla="*/ 12 w 76"/>
                  <a:gd name="T73" fmla="*/ 37 h 75"/>
                  <a:gd name="T74" fmla="*/ 27 w 76"/>
                  <a:gd name="T75" fmla="*/ 37 h 75"/>
                  <a:gd name="T76" fmla="*/ 38 w 76"/>
                  <a:gd name="T77" fmla="*/ 63 h 75"/>
                  <a:gd name="T78" fmla="*/ 38 w 76"/>
                  <a:gd name="T79" fmla="*/ 48 h 75"/>
                  <a:gd name="T80" fmla="*/ 38 w 76"/>
                  <a:gd name="T81" fmla="*/ 63 h 75"/>
                  <a:gd name="T82" fmla="*/ 49 w 76"/>
                  <a:gd name="T83" fmla="*/ 37 h 75"/>
                  <a:gd name="T84" fmla="*/ 64 w 76"/>
                  <a:gd name="T85" fmla="*/ 37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76" h="75">
                    <a:moveTo>
                      <a:pt x="76" y="39"/>
                    </a:moveTo>
                    <a:cubicBezTo>
                      <a:pt x="76" y="36"/>
                      <a:pt x="76" y="36"/>
                      <a:pt x="76" y="36"/>
                    </a:cubicBezTo>
                    <a:cubicBezTo>
                      <a:pt x="71" y="35"/>
                      <a:pt x="71" y="35"/>
                      <a:pt x="71" y="35"/>
                    </a:cubicBezTo>
                    <a:cubicBezTo>
                      <a:pt x="71" y="34"/>
                      <a:pt x="71" y="33"/>
                      <a:pt x="70" y="31"/>
                    </a:cubicBezTo>
                    <a:cubicBezTo>
                      <a:pt x="75" y="30"/>
                      <a:pt x="75" y="30"/>
                      <a:pt x="75" y="30"/>
                    </a:cubicBezTo>
                    <a:cubicBezTo>
                      <a:pt x="74" y="26"/>
                      <a:pt x="74" y="26"/>
                      <a:pt x="74" y="26"/>
                    </a:cubicBezTo>
                    <a:cubicBezTo>
                      <a:pt x="69" y="27"/>
                      <a:pt x="69" y="27"/>
                      <a:pt x="69" y="27"/>
                    </a:cubicBezTo>
                    <a:cubicBezTo>
                      <a:pt x="69" y="26"/>
                      <a:pt x="68" y="25"/>
                      <a:pt x="68" y="23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0" y="17"/>
                      <a:pt x="70" y="17"/>
                      <a:pt x="70" y="17"/>
                    </a:cubicBezTo>
                    <a:cubicBezTo>
                      <a:pt x="66" y="20"/>
                      <a:pt x="66" y="20"/>
                      <a:pt x="66" y="20"/>
                    </a:cubicBezTo>
                    <a:cubicBezTo>
                      <a:pt x="65" y="18"/>
                      <a:pt x="64" y="17"/>
                      <a:pt x="63" y="16"/>
                    </a:cubicBezTo>
                    <a:cubicBezTo>
                      <a:pt x="66" y="12"/>
                      <a:pt x="66" y="12"/>
                      <a:pt x="66" y="12"/>
                    </a:cubicBezTo>
                    <a:cubicBezTo>
                      <a:pt x="64" y="9"/>
                      <a:pt x="64" y="9"/>
                      <a:pt x="64" y="9"/>
                    </a:cubicBezTo>
                    <a:cubicBezTo>
                      <a:pt x="60" y="13"/>
                      <a:pt x="60" y="13"/>
                      <a:pt x="60" y="13"/>
                    </a:cubicBezTo>
                    <a:cubicBezTo>
                      <a:pt x="59" y="12"/>
                      <a:pt x="58" y="11"/>
                      <a:pt x="57" y="10"/>
                    </a:cubicBezTo>
                    <a:cubicBezTo>
                      <a:pt x="59" y="6"/>
                      <a:pt x="59" y="6"/>
                      <a:pt x="59" y="6"/>
                    </a:cubicBezTo>
                    <a:cubicBezTo>
                      <a:pt x="56" y="4"/>
                      <a:pt x="56" y="4"/>
                      <a:pt x="56" y="4"/>
                    </a:cubicBezTo>
                    <a:cubicBezTo>
                      <a:pt x="53" y="8"/>
                      <a:pt x="53" y="8"/>
                      <a:pt x="53" y="8"/>
                    </a:cubicBezTo>
                    <a:cubicBezTo>
                      <a:pt x="52" y="7"/>
                      <a:pt x="51" y="7"/>
                      <a:pt x="49" y="6"/>
                    </a:cubicBezTo>
                    <a:cubicBezTo>
                      <a:pt x="50" y="2"/>
                      <a:pt x="50" y="2"/>
                      <a:pt x="50" y="2"/>
                    </a:cubicBezTo>
                    <a:cubicBezTo>
                      <a:pt x="47" y="1"/>
                      <a:pt x="47" y="1"/>
                      <a:pt x="47" y="1"/>
                    </a:cubicBezTo>
                    <a:cubicBezTo>
                      <a:pt x="45" y="5"/>
                      <a:pt x="45" y="5"/>
                      <a:pt x="45" y="5"/>
                    </a:cubicBezTo>
                    <a:cubicBezTo>
                      <a:pt x="44" y="5"/>
                      <a:pt x="42" y="5"/>
                      <a:pt x="40" y="5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36" y="5"/>
                      <a:pt x="36" y="5"/>
                      <a:pt x="36" y="5"/>
                    </a:cubicBezTo>
                    <a:cubicBezTo>
                      <a:pt x="35" y="5"/>
                      <a:pt x="33" y="5"/>
                      <a:pt x="32" y="5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27" y="1"/>
                      <a:pt x="27" y="1"/>
                      <a:pt x="27" y="1"/>
                    </a:cubicBezTo>
                    <a:cubicBezTo>
                      <a:pt x="28" y="6"/>
                      <a:pt x="28" y="6"/>
                      <a:pt x="28" y="6"/>
                    </a:cubicBezTo>
                    <a:cubicBezTo>
                      <a:pt x="27" y="6"/>
                      <a:pt x="25" y="7"/>
                      <a:pt x="24" y="8"/>
                    </a:cubicBezTo>
                    <a:cubicBezTo>
                      <a:pt x="21" y="4"/>
                      <a:pt x="21" y="4"/>
                      <a:pt x="21" y="4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20" y="10"/>
                      <a:pt x="20" y="10"/>
                      <a:pt x="20" y="10"/>
                    </a:cubicBezTo>
                    <a:cubicBezTo>
                      <a:pt x="19" y="11"/>
                      <a:pt x="18" y="12"/>
                      <a:pt x="16" y="13"/>
                    </a:cubicBezTo>
                    <a:cubicBezTo>
                      <a:pt x="13" y="9"/>
                      <a:pt x="13" y="9"/>
                      <a:pt x="13" y="9"/>
                    </a:cubicBezTo>
                    <a:cubicBezTo>
                      <a:pt x="10" y="12"/>
                      <a:pt x="10" y="12"/>
                      <a:pt x="10" y="12"/>
                    </a:cubicBezTo>
                    <a:cubicBezTo>
                      <a:pt x="14" y="16"/>
                      <a:pt x="14" y="16"/>
                      <a:pt x="14" y="16"/>
                    </a:cubicBezTo>
                    <a:cubicBezTo>
                      <a:pt x="13" y="17"/>
                      <a:pt x="12" y="18"/>
                      <a:pt x="11" y="19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5" y="20"/>
                      <a:pt x="5" y="20"/>
                      <a:pt x="5" y="20"/>
                    </a:cubicBezTo>
                    <a:cubicBezTo>
                      <a:pt x="9" y="22"/>
                      <a:pt x="9" y="22"/>
                      <a:pt x="9" y="22"/>
                    </a:cubicBezTo>
                    <a:cubicBezTo>
                      <a:pt x="8" y="24"/>
                      <a:pt x="8" y="25"/>
                      <a:pt x="7" y="26"/>
                    </a:cubicBezTo>
                    <a:cubicBezTo>
                      <a:pt x="2" y="25"/>
                      <a:pt x="2" y="25"/>
                      <a:pt x="2" y="25"/>
                    </a:cubicBezTo>
                    <a:cubicBezTo>
                      <a:pt x="1" y="29"/>
                      <a:pt x="1" y="29"/>
                      <a:pt x="1" y="29"/>
                    </a:cubicBezTo>
                    <a:cubicBezTo>
                      <a:pt x="6" y="30"/>
                      <a:pt x="6" y="30"/>
                      <a:pt x="6" y="30"/>
                    </a:cubicBezTo>
                    <a:cubicBezTo>
                      <a:pt x="6" y="32"/>
                      <a:pt x="5" y="34"/>
                      <a:pt x="5" y="35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41"/>
                      <a:pt x="6" y="42"/>
                      <a:pt x="6" y="43"/>
                    </a:cubicBezTo>
                    <a:cubicBezTo>
                      <a:pt x="1" y="45"/>
                      <a:pt x="1" y="45"/>
                      <a:pt x="1" y="45"/>
                    </a:cubicBezTo>
                    <a:cubicBezTo>
                      <a:pt x="2" y="48"/>
                      <a:pt x="2" y="48"/>
                      <a:pt x="2" y="48"/>
                    </a:cubicBezTo>
                    <a:cubicBezTo>
                      <a:pt x="7" y="47"/>
                      <a:pt x="7" y="47"/>
                      <a:pt x="7" y="47"/>
                    </a:cubicBezTo>
                    <a:cubicBezTo>
                      <a:pt x="7" y="49"/>
                      <a:pt x="8" y="50"/>
                      <a:pt x="9" y="51"/>
                    </a:cubicBezTo>
                    <a:cubicBezTo>
                      <a:pt x="4" y="54"/>
                      <a:pt x="4" y="54"/>
                      <a:pt x="4" y="54"/>
                    </a:cubicBezTo>
                    <a:cubicBezTo>
                      <a:pt x="6" y="57"/>
                      <a:pt x="6" y="57"/>
                      <a:pt x="6" y="57"/>
                    </a:cubicBezTo>
                    <a:cubicBezTo>
                      <a:pt x="11" y="55"/>
                      <a:pt x="11" y="55"/>
                      <a:pt x="11" y="55"/>
                    </a:cubicBezTo>
                    <a:cubicBezTo>
                      <a:pt x="11" y="56"/>
                      <a:pt x="12" y="58"/>
                      <a:pt x="14" y="59"/>
                    </a:cubicBezTo>
                    <a:cubicBezTo>
                      <a:pt x="10" y="63"/>
                      <a:pt x="10" y="63"/>
                      <a:pt x="10" y="63"/>
                    </a:cubicBezTo>
                    <a:cubicBezTo>
                      <a:pt x="13" y="65"/>
                      <a:pt x="13" y="65"/>
                      <a:pt x="13" y="65"/>
                    </a:cubicBezTo>
                    <a:cubicBezTo>
                      <a:pt x="16" y="62"/>
                      <a:pt x="16" y="62"/>
                      <a:pt x="16" y="62"/>
                    </a:cubicBezTo>
                    <a:cubicBezTo>
                      <a:pt x="17" y="63"/>
                      <a:pt x="18" y="64"/>
                      <a:pt x="20" y="64"/>
                    </a:cubicBezTo>
                    <a:cubicBezTo>
                      <a:pt x="17" y="69"/>
                      <a:pt x="17" y="69"/>
                      <a:pt x="17" y="69"/>
                    </a:cubicBezTo>
                    <a:cubicBezTo>
                      <a:pt x="20" y="71"/>
                      <a:pt x="20" y="71"/>
                      <a:pt x="20" y="71"/>
                    </a:cubicBezTo>
                    <a:cubicBezTo>
                      <a:pt x="23" y="67"/>
                      <a:pt x="23" y="67"/>
                      <a:pt x="23" y="67"/>
                    </a:cubicBezTo>
                    <a:cubicBezTo>
                      <a:pt x="24" y="67"/>
                      <a:pt x="26" y="68"/>
                      <a:pt x="27" y="68"/>
                    </a:cubicBezTo>
                    <a:cubicBezTo>
                      <a:pt x="26" y="73"/>
                      <a:pt x="26" y="73"/>
                      <a:pt x="26" y="73"/>
                    </a:cubicBezTo>
                    <a:cubicBezTo>
                      <a:pt x="30" y="74"/>
                      <a:pt x="30" y="74"/>
                      <a:pt x="30" y="74"/>
                    </a:cubicBezTo>
                    <a:cubicBezTo>
                      <a:pt x="31" y="69"/>
                      <a:pt x="31" y="69"/>
                      <a:pt x="31" y="69"/>
                    </a:cubicBezTo>
                    <a:cubicBezTo>
                      <a:pt x="33" y="70"/>
                      <a:pt x="34" y="70"/>
                      <a:pt x="36" y="70"/>
                    </a:cubicBezTo>
                    <a:cubicBezTo>
                      <a:pt x="36" y="75"/>
                      <a:pt x="36" y="75"/>
                      <a:pt x="36" y="75"/>
                    </a:cubicBezTo>
                    <a:cubicBezTo>
                      <a:pt x="40" y="75"/>
                      <a:pt x="40" y="75"/>
                      <a:pt x="40" y="75"/>
                    </a:cubicBezTo>
                    <a:cubicBezTo>
                      <a:pt x="40" y="70"/>
                      <a:pt x="40" y="70"/>
                      <a:pt x="40" y="70"/>
                    </a:cubicBezTo>
                    <a:cubicBezTo>
                      <a:pt x="42" y="70"/>
                      <a:pt x="43" y="70"/>
                      <a:pt x="44" y="70"/>
                    </a:cubicBezTo>
                    <a:cubicBezTo>
                      <a:pt x="46" y="74"/>
                      <a:pt x="46" y="74"/>
                      <a:pt x="46" y="74"/>
                    </a:cubicBezTo>
                    <a:cubicBezTo>
                      <a:pt x="49" y="73"/>
                      <a:pt x="49" y="73"/>
                      <a:pt x="49" y="73"/>
                    </a:cubicBezTo>
                    <a:cubicBezTo>
                      <a:pt x="48" y="69"/>
                      <a:pt x="48" y="69"/>
                      <a:pt x="48" y="69"/>
                    </a:cubicBezTo>
                    <a:cubicBezTo>
                      <a:pt x="50" y="68"/>
                      <a:pt x="51" y="68"/>
                      <a:pt x="52" y="67"/>
                    </a:cubicBezTo>
                    <a:cubicBezTo>
                      <a:pt x="55" y="71"/>
                      <a:pt x="55" y="71"/>
                      <a:pt x="55" y="71"/>
                    </a:cubicBezTo>
                    <a:cubicBezTo>
                      <a:pt x="58" y="69"/>
                      <a:pt x="58" y="69"/>
                      <a:pt x="58" y="69"/>
                    </a:cubicBezTo>
                    <a:cubicBezTo>
                      <a:pt x="56" y="65"/>
                      <a:pt x="56" y="65"/>
                      <a:pt x="56" y="65"/>
                    </a:cubicBezTo>
                    <a:cubicBezTo>
                      <a:pt x="57" y="64"/>
                      <a:pt x="59" y="63"/>
                      <a:pt x="60" y="62"/>
                    </a:cubicBezTo>
                    <a:cubicBezTo>
                      <a:pt x="64" y="65"/>
                      <a:pt x="64" y="65"/>
                      <a:pt x="64" y="65"/>
                    </a:cubicBezTo>
                    <a:cubicBezTo>
                      <a:pt x="66" y="63"/>
                      <a:pt x="66" y="63"/>
                      <a:pt x="66" y="63"/>
                    </a:cubicBezTo>
                    <a:cubicBezTo>
                      <a:pt x="63" y="59"/>
                      <a:pt x="63" y="59"/>
                      <a:pt x="63" y="59"/>
                    </a:cubicBezTo>
                    <a:cubicBezTo>
                      <a:pt x="64" y="58"/>
                      <a:pt x="64" y="57"/>
                      <a:pt x="65" y="56"/>
                    </a:cubicBezTo>
                    <a:cubicBezTo>
                      <a:pt x="70" y="58"/>
                      <a:pt x="70" y="58"/>
                      <a:pt x="70" y="58"/>
                    </a:cubicBezTo>
                    <a:cubicBezTo>
                      <a:pt x="71" y="55"/>
                      <a:pt x="71" y="55"/>
                      <a:pt x="71" y="55"/>
                    </a:cubicBezTo>
                    <a:cubicBezTo>
                      <a:pt x="67" y="52"/>
                      <a:pt x="67" y="52"/>
                      <a:pt x="67" y="52"/>
                    </a:cubicBezTo>
                    <a:cubicBezTo>
                      <a:pt x="68" y="51"/>
                      <a:pt x="69" y="50"/>
                      <a:pt x="69" y="48"/>
                    </a:cubicBezTo>
                    <a:cubicBezTo>
                      <a:pt x="74" y="49"/>
                      <a:pt x="74" y="49"/>
                      <a:pt x="74" y="49"/>
                    </a:cubicBezTo>
                    <a:cubicBezTo>
                      <a:pt x="75" y="46"/>
                      <a:pt x="75" y="46"/>
                      <a:pt x="75" y="46"/>
                    </a:cubicBezTo>
                    <a:cubicBezTo>
                      <a:pt x="70" y="44"/>
                      <a:pt x="70" y="44"/>
                      <a:pt x="70" y="44"/>
                    </a:cubicBezTo>
                    <a:cubicBezTo>
                      <a:pt x="71" y="43"/>
                      <a:pt x="71" y="41"/>
                      <a:pt x="71" y="39"/>
                    </a:cubicBezTo>
                    <a:lnTo>
                      <a:pt x="76" y="39"/>
                    </a:lnTo>
                    <a:close/>
                    <a:moveTo>
                      <a:pt x="38" y="11"/>
                    </a:moveTo>
                    <a:cubicBezTo>
                      <a:pt x="45" y="11"/>
                      <a:pt x="51" y="14"/>
                      <a:pt x="55" y="18"/>
                    </a:cubicBezTo>
                    <a:cubicBezTo>
                      <a:pt x="44" y="29"/>
                      <a:pt x="44" y="29"/>
                      <a:pt x="44" y="29"/>
                    </a:cubicBezTo>
                    <a:cubicBezTo>
                      <a:pt x="43" y="27"/>
                      <a:pt x="40" y="27"/>
                      <a:pt x="38" y="27"/>
                    </a:cubicBezTo>
                    <a:cubicBezTo>
                      <a:pt x="36" y="27"/>
                      <a:pt x="34" y="27"/>
                      <a:pt x="33" y="28"/>
                    </a:cubicBezTo>
                    <a:cubicBezTo>
                      <a:pt x="22" y="17"/>
                      <a:pt x="22" y="17"/>
                      <a:pt x="22" y="17"/>
                    </a:cubicBezTo>
                    <a:cubicBezTo>
                      <a:pt x="26" y="13"/>
                      <a:pt x="32" y="11"/>
                      <a:pt x="38" y="11"/>
                    </a:cubicBezTo>
                    <a:close/>
                    <a:moveTo>
                      <a:pt x="43" y="37"/>
                    </a:moveTo>
                    <a:cubicBezTo>
                      <a:pt x="43" y="40"/>
                      <a:pt x="41" y="42"/>
                      <a:pt x="38" y="42"/>
                    </a:cubicBezTo>
                    <a:cubicBezTo>
                      <a:pt x="35" y="42"/>
                      <a:pt x="33" y="40"/>
                      <a:pt x="33" y="37"/>
                    </a:cubicBezTo>
                    <a:cubicBezTo>
                      <a:pt x="33" y="35"/>
                      <a:pt x="35" y="32"/>
                      <a:pt x="38" y="32"/>
                    </a:cubicBezTo>
                    <a:cubicBezTo>
                      <a:pt x="41" y="32"/>
                      <a:pt x="43" y="35"/>
                      <a:pt x="43" y="37"/>
                    </a:cubicBezTo>
                    <a:close/>
                    <a:moveTo>
                      <a:pt x="19" y="54"/>
                    </a:moveTo>
                    <a:cubicBezTo>
                      <a:pt x="15" y="50"/>
                      <a:pt x="12" y="44"/>
                      <a:pt x="12" y="37"/>
                    </a:cubicBezTo>
                    <a:cubicBezTo>
                      <a:pt x="12" y="31"/>
                      <a:pt x="15" y="24"/>
                      <a:pt x="19" y="20"/>
                    </a:cubicBezTo>
                    <a:cubicBezTo>
                      <a:pt x="30" y="31"/>
                      <a:pt x="30" y="31"/>
                      <a:pt x="30" y="31"/>
                    </a:cubicBezTo>
                    <a:cubicBezTo>
                      <a:pt x="28" y="32"/>
                      <a:pt x="27" y="35"/>
                      <a:pt x="27" y="37"/>
                    </a:cubicBezTo>
                    <a:cubicBezTo>
                      <a:pt x="27" y="40"/>
                      <a:pt x="28" y="42"/>
                      <a:pt x="29" y="44"/>
                    </a:cubicBezTo>
                    <a:lnTo>
                      <a:pt x="19" y="54"/>
                    </a:lnTo>
                    <a:close/>
                    <a:moveTo>
                      <a:pt x="38" y="63"/>
                    </a:moveTo>
                    <a:cubicBezTo>
                      <a:pt x="32" y="63"/>
                      <a:pt x="26" y="61"/>
                      <a:pt x="21" y="57"/>
                    </a:cubicBezTo>
                    <a:cubicBezTo>
                      <a:pt x="32" y="46"/>
                      <a:pt x="32" y="46"/>
                      <a:pt x="32" y="46"/>
                    </a:cubicBezTo>
                    <a:cubicBezTo>
                      <a:pt x="34" y="47"/>
                      <a:pt x="36" y="48"/>
                      <a:pt x="38" y="48"/>
                    </a:cubicBezTo>
                    <a:cubicBezTo>
                      <a:pt x="41" y="48"/>
                      <a:pt x="43" y="47"/>
                      <a:pt x="45" y="46"/>
                    </a:cubicBezTo>
                    <a:cubicBezTo>
                      <a:pt x="56" y="56"/>
                      <a:pt x="56" y="56"/>
                      <a:pt x="56" y="56"/>
                    </a:cubicBezTo>
                    <a:cubicBezTo>
                      <a:pt x="51" y="61"/>
                      <a:pt x="45" y="63"/>
                      <a:pt x="38" y="63"/>
                    </a:cubicBezTo>
                    <a:close/>
                    <a:moveTo>
                      <a:pt x="58" y="54"/>
                    </a:moveTo>
                    <a:cubicBezTo>
                      <a:pt x="47" y="43"/>
                      <a:pt x="47" y="43"/>
                      <a:pt x="47" y="43"/>
                    </a:cubicBezTo>
                    <a:cubicBezTo>
                      <a:pt x="48" y="41"/>
                      <a:pt x="49" y="39"/>
                      <a:pt x="49" y="37"/>
                    </a:cubicBezTo>
                    <a:cubicBezTo>
                      <a:pt x="49" y="35"/>
                      <a:pt x="48" y="33"/>
                      <a:pt x="47" y="31"/>
                    </a:cubicBezTo>
                    <a:cubicBezTo>
                      <a:pt x="58" y="20"/>
                      <a:pt x="58" y="20"/>
                      <a:pt x="58" y="20"/>
                    </a:cubicBezTo>
                    <a:cubicBezTo>
                      <a:pt x="62" y="25"/>
                      <a:pt x="64" y="31"/>
                      <a:pt x="64" y="37"/>
                    </a:cubicBezTo>
                    <a:cubicBezTo>
                      <a:pt x="64" y="44"/>
                      <a:pt x="62" y="49"/>
                      <a:pt x="58" y="54"/>
                    </a:cubicBez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23" name="Freeform 33"/>
              <p:cNvSpPr>
                <a:spLocks noEditPoints="1"/>
              </p:cNvSpPr>
              <p:nvPr/>
            </p:nvSpPr>
            <p:spPr bwMode="auto">
              <a:xfrm>
                <a:off x="2591673" y="2429816"/>
                <a:ext cx="264159" cy="44027"/>
              </a:xfrm>
              <a:custGeom>
                <a:avLst/>
                <a:gdLst>
                  <a:gd name="T0" fmla="*/ 61 w 66"/>
                  <a:gd name="T1" fmla="*/ 11 h 11"/>
                  <a:gd name="T2" fmla="*/ 6 w 66"/>
                  <a:gd name="T3" fmla="*/ 11 h 11"/>
                  <a:gd name="T4" fmla="*/ 0 w 66"/>
                  <a:gd name="T5" fmla="*/ 6 h 11"/>
                  <a:gd name="T6" fmla="*/ 6 w 66"/>
                  <a:gd name="T7" fmla="*/ 0 h 11"/>
                  <a:gd name="T8" fmla="*/ 61 w 66"/>
                  <a:gd name="T9" fmla="*/ 0 h 11"/>
                  <a:gd name="T10" fmla="*/ 66 w 66"/>
                  <a:gd name="T11" fmla="*/ 6 h 11"/>
                  <a:gd name="T12" fmla="*/ 61 w 66"/>
                  <a:gd name="T13" fmla="*/ 11 h 11"/>
                  <a:gd name="T14" fmla="*/ 6 w 66"/>
                  <a:gd name="T15" fmla="*/ 3 h 11"/>
                  <a:gd name="T16" fmla="*/ 3 w 66"/>
                  <a:gd name="T17" fmla="*/ 6 h 11"/>
                  <a:gd name="T18" fmla="*/ 6 w 66"/>
                  <a:gd name="T19" fmla="*/ 8 h 11"/>
                  <a:gd name="T20" fmla="*/ 61 w 66"/>
                  <a:gd name="T21" fmla="*/ 8 h 11"/>
                  <a:gd name="T22" fmla="*/ 64 w 66"/>
                  <a:gd name="T23" fmla="*/ 6 h 11"/>
                  <a:gd name="T24" fmla="*/ 61 w 66"/>
                  <a:gd name="T25" fmla="*/ 3 h 11"/>
                  <a:gd name="T26" fmla="*/ 6 w 66"/>
                  <a:gd name="T27" fmla="*/ 3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6" h="11">
                    <a:moveTo>
                      <a:pt x="61" y="11"/>
                    </a:moveTo>
                    <a:cubicBezTo>
                      <a:pt x="6" y="11"/>
                      <a:pt x="6" y="11"/>
                      <a:pt x="6" y="11"/>
                    </a:cubicBezTo>
                    <a:cubicBezTo>
                      <a:pt x="3" y="11"/>
                      <a:pt x="0" y="9"/>
                      <a:pt x="0" y="6"/>
                    </a:cubicBezTo>
                    <a:cubicBezTo>
                      <a:pt x="0" y="3"/>
                      <a:pt x="3" y="0"/>
                      <a:pt x="6" y="0"/>
                    </a:cubicBezTo>
                    <a:cubicBezTo>
                      <a:pt x="61" y="0"/>
                      <a:pt x="61" y="0"/>
                      <a:pt x="61" y="0"/>
                    </a:cubicBezTo>
                    <a:cubicBezTo>
                      <a:pt x="64" y="0"/>
                      <a:pt x="66" y="3"/>
                      <a:pt x="66" y="6"/>
                    </a:cubicBezTo>
                    <a:cubicBezTo>
                      <a:pt x="66" y="9"/>
                      <a:pt x="64" y="11"/>
                      <a:pt x="61" y="11"/>
                    </a:cubicBezTo>
                    <a:close/>
                    <a:moveTo>
                      <a:pt x="6" y="3"/>
                    </a:moveTo>
                    <a:cubicBezTo>
                      <a:pt x="4" y="3"/>
                      <a:pt x="3" y="4"/>
                      <a:pt x="3" y="6"/>
                    </a:cubicBezTo>
                    <a:cubicBezTo>
                      <a:pt x="3" y="7"/>
                      <a:pt x="4" y="8"/>
                      <a:pt x="6" y="8"/>
                    </a:cubicBezTo>
                    <a:cubicBezTo>
                      <a:pt x="61" y="8"/>
                      <a:pt x="61" y="8"/>
                      <a:pt x="61" y="8"/>
                    </a:cubicBezTo>
                    <a:cubicBezTo>
                      <a:pt x="62" y="8"/>
                      <a:pt x="64" y="7"/>
                      <a:pt x="64" y="6"/>
                    </a:cubicBezTo>
                    <a:cubicBezTo>
                      <a:pt x="64" y="4"/>
                      <a:pt x="62" y="3"/>
                      <a:pt x="61" y="3"/>
                    </a:cubicBezTo>
                    <a:lnTo>
                      <a:pt x="6" y="3"/>
                    </a:ln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24" name="Freeform 34"/>
              <p:cNvSpPr>
                <a:spLocks noEditPoints="1"/>
              </p:cNvSpPr>
              <p:nvPr/>
            </p:nvSpPr>
            <p:spPr bwMode="auto">
              <a:xfrm>
                <a:off x="2591673" y="2324830"/>
                <a:ext cx="44027" cy="96520"/>
              </a:xfrm>
              <a:custGeom>
                <a:avLst/>
                <a:gdLst>
                  <a:gd name="T0" fmla="*/ 6 w 11"/>
                  <a:gd name="T1" fmla="*/ 24 h 24"/>
                  <a:gd name="T2" fmla="*/ 0 w 11"/>
                  <a:gd name="T3" fmla="*/ 19 h 24"/>
                  <a:gd name="T4" fmla="*/ 0 w 11"/>
                  <a:gd name="T5" fmla="*/ 5 h 24"/>
                  <a:gd name="T6" fmla="*/ 6 w 11"/>
                  <a:gd name="T7" fmla="*/ 0 h 24"/>
                  <a:gd name="T8" fmla="*/ 11 w 11"/>
                  <a:gd name="T9" fmla="*/ 5 h 24"/>
                  <a:gd name="T10" fmla="*/ 11 w 11"/>
                  <a:gd name="T11" fmla="*/ 19 h 24"/>
                  <a:gd name="T12" fmla="*/ 6 w 11"/>
                  <a:gd name="T13" fmla="*/ 24 h 24"/>
                  <a:gd name="T14" fmla="*/ 6 w 11"/>
                  <a:gd name="T15" fmla="*/ 3 h 24"/>
                  <a:gd name="T16" fmla="*/ 3 w 11"/>
                  <a:gd name="T17" fmla="*/ 5 h 24"/>
                  <a:gd name="T18" fmla="*/ 3 w 11"/>
                  <a:gd name="T19" fmla="*/ 19 h 24"/>
                  <a:gd name="T20" fmla="*/ 6 w 11"/>
                  <a:gd name="T21" fmla="*/ 21 h 24"/>
                  <a:gd name="T22" fmla="*/ 8 w 11"/>
                  <a:gd name="T23" fmla="*/ 19 h 24"/>
                  <a:gd name="T24" fmla="*/ 8 w 11"/>
                  <a:gd name="T25" fmla="*/ 5 h 24"/>
                  <a:gd name="T26" fmla="*/ 6 w 11"/>
                  <a:gd name="T27" fmla="*/ 3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" h="24">
                    <a:moveTo>
                      <a:pt x="6" y="24"/>
                    </a:moveTo>
                    <a:cubicBezTo>
                      <a:pt x="3" y="24"/>
                      <a:pt x="0" y="22"/>
                      <a:pt x="0" y="19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3" y="0"/>
                      <a:pt x="6" y="0"/>
                    </a:cubicBezTo>
                    <a:cubicBezTo>
                      <a:pt x="9" y="0"/>
                      <a:pt x="11" y="2"/>
                      <a:pt x="11" y="5"/>
                    </a:cubicBezTo>
                    <a:cubicBezTo>
                      <a:pt x="11" y="19"/>
                      <a:pt x="11" y="19"/>
                      <a:pt x="11" y="19"/>
                    </a:cubicBezTo>
                    <a:cubicBezTo>
                      <a:pt x="11" y="22"/>
                      <a:pt x="9" y="24"/>
                      <a:pt x="6" y="24"/>
                    </a:cubicBezTo>
                    <a:close/>
                    <a:moveTo>
                      <a:pt x="6" y="3"/>
                    </a:moveTo>
                    <a:cubicBezTo>
                      <a:pt x="4" y="3"/>
                      <a:pt x="3" y="4"/>
                      <a:pt x="3" y="5"/>
                    </a:cubicBezTo>
                    <a:cubicBezTo>
                      <a:pt x="3" y="19"/>
                      <a:pt x="3" y="19"/>
                      <a:pt x="3" y="19"/>
                    </a:cubicBezTo>
                    <a:cubicBezTo>
                      <a:pt x="3" y="20"/>
                      <a:pt x="4" y="21"/>
                      <a:pt x="6" y="21"/>
                    </a:cubicBezTo>
                    <a:cubicBezTo>
                      <a:pt x="7" y="21"/>
                      <a:pt x="8" y="20"/>
                      <a:pt x="8" y="19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4"/>
                      <a:pt x="7" y="3"/>
                      <a:pt x="6" y="3"/>
                    </a:cubicBez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25" name="Freeform 35"/>
              <p:cNvSpPr>
                <a:spLocks noEditPoints="1"/>
              </p:cNvSpPr>
              <p:nvPr/>
            </p:nvSpPr>
            <p:spPr bwMode="auto">
              <a:xfrm>
                <a:off x="2647553" y="2289271"/>
                <a:ext cx="44027" cy="132079"/>
              </a:xfrm>
              <a:custGeom>
                <a:avLst/>
                <a:gdLst>
                  <a:gd name="T0" fmla="*/ 5 w 11"/>
                  <a:gd name="T1" fmla="*/ 33 h 33"/>
                  <a:gd name="T2" fmla="*/ 0 w 11"/>
                  <a:gd name="T3" fmla="*/ 28 h 33"/>
                  <a:gd name="T4" fmla="*/ 0 w 11"/>
                  <a:gd name="T5" fmla="*/ 5 h 33"/>
                  <a:gd name="T6" fmla="*/ 5 w 11"/>
                  <a:gd name="T7" fmla="*/ 0 h 33"/>
                  <a:gd name="T8" fmla="*/ 11 w 11"/>
                  <a:gd name="T9" fmla="*/ 5 h 33"/>
                  <a:gd name="T10" fmla="*/ 11 w 11"/>
                  <a:gd name="T11" fmla="*/ 28 h 33"/>
                  <a:gd name="T12" fmla="*/ 5 w 11"/>
                  <a:gd name="T13" fmla="*/ 33 h 33"/>
                  <a:gd name="T14" fmla="*/ 5 w 11"/>
                  <a:gd name="T15" fmla="*/ 2 h 33"/>
                  <a:gd name="T16" fmla="*/ 3 w 11"/>
                  <a:gd name="T17" fmla="*/ 5 h 33"/>
                  <a:gd name="T18" fmla="*/ 3 w 11"/>
                  <a:gd name="T19" fmla="*/ 28 h 33"/>
                  <a:gd name="T20" fmla="*/ 5 w 11"/>
                  <a:gd name="T21" fmla="*/ 30 h 33"/>
                  <a:gd name="T22" fmla="*/ 8 w 11"/>
                  <a:gd name="T23" fmla="*/ 28 h 33"/>
                  <a:gd name="T24" fmla="*/ 8 w 11"/>
                  <a:gd name="T25" fmla="*/ 5 h 33"/>
                  <a:gd name="T26" fmla="*/ 5 w 11"/>
                  <a:gd name="T27" fmla="*/ 2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" h="33">
                    <a:moveTo>
                      <a:pt x="5" y="33"/>
                    </a:moveTo>
                    <a:cubicBezTo>
                      <a:pt x="2" y="33"/>
                      <a:pt x="0" y="31"/>
                      <a:pt x="0" y="28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8" y="0"/>
                      <a:pt x="11" y="2"/>
                      <a:pt x="11" y="5"/>
                    </a:cubicBezTo>
                    <a:cubicBezTo>
                      <a:pt x="11" y="28"/>
                      <a:pt x="11" y="28"/>
                      <a:pt x="11" y="28"/>
                    </a:cubicBezTo>
                    <a:cubicBezTo>
                      <a:pt x="11" y="31"/>
                      <a:pt x="8" y="33"/>
                      <a:pt x="5" y="33"/>
                    </a:cubicBezTo>
                    <a:close/>
                    <a:moveTo>
                      <a:pt x="5" y="2"/>
                    </a:moveTo>
                    <a:cubicBezTo>
                      <a:pt x="4" y="2"/>
                      <a:pt x="3" y="4"/>
                      <a:pt x="3" y="5"/>
                    </a:cubicBezTo>
                    <a:cubicBezTo>
                      <a:pt x="3" y="28"/>
                      <a:pt x="3" y="28"/>
                      <a:pt x="3" y="28"/>
                    </a:cubicBezTo>
                    <a:cubicBezTo>
                      <a:pt x="3" y="29"/>
                      <a:pt x="4" y="30"/>
                      <a:pt x="5" y="30"/>
                    </a:cubicBezTo>
                    <a:cubicBezTo>
                      <a:pt x="7" y="30"/>
                      <a:pt x="8" y="29"/>
                      <a:pt x="8" y="28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4"/>
                      <a:pt x="7" y="2"/>
                      <a:pt x="5" y="2"/>
                    </a:cubicBez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26" name="Freeform 36"/>
              <p:cNvSpPr>
                <a:spLocks noEditPoints="1"/>
              </p:cNvSpPr>
              <p:nvPr/>
            </p:nvSpPr>
            <p:spPr bwMode="auto">
              <a:xfrm>
                <a:off x="2703433" y="2253711"/>
                <a:ext cx="40640" cy="167639"/>
              </a:xfrm>
              <a:custGeom>
                <a:avLst/>
                <a:gdLst>
                  <a:gd name="T0" fmla="*/ 5 w 10"/>
                  <a:gd name="T1" fmla="*/ 42 h 42"/>
                  <a:gd name="T2" fmla="*/ 0 w 10"/>
                  <a:gd name="T3" fmla="*/ 37 h 42"/>
                  <a:gd name="T4" fmla="*/ 0 w 10"/>
                  <a:gd name="T5" fmla="*/ 6 h 42"/>
                  <a:gd name="T6" fmla="*/ 5 w 10"/>
                  <a:gd name="T7" fmla="*/ 0 h 42"/>
                  <a:gd name="T8" fmla="*/ 10 w 10"/>
                  <a:gd name="T9" fmla="*/ 6 h 42"/>
                  <a:gd name="T10" fmla="*/ 10 w 10"/>
                  <a:gd name="T11" fmla="*/ 37 h 42"/>
                  <a:gd name="T12" fmla="*/ 5 w 10"/>
                  <a:gd name="T13" fmla="*/ 42 h 42"/>
                  <a:gd name="T14" fmla="*/ 5 w 10"/>
                  <a:gd name="T15" fmla="*/ 3 h 42"/>
                  <a:gd name="T16" fmla="*/ 2 w 10"/>
                  <a:gd name="T17" fmla="*/ 6 h 42"/>
                  <a:gd name="T18" fmla="*/ 2 w 10"/>
                  <a:gd name="T19" fmla="*/ 37 h 42"/>
                  <a:gd name="T20" fmla="*/ 5 w 10"/>
                  <a:gd name="T21" fmla="*/ 39 h 42"/>
                  <a:gd name="T22" fmla="*/ 8 w 10"/>
                  <a:gd name="T23" fmla="*/ 37 h 42"/>
                  <a:gd name="T24" fmla="*/ 8 w 10"/>
                  <a:gd name="T25" fmla="*/ 6 h 42"/>
                  <a:gd name="T26" fmla="*/ 5 w 10"/>
                  <a:gd name="T27" fmla="*/ 3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" h="42">
                    <a:moveTo>
                      <a:pt x="5" y="42"/>
                    </a:moveTo>
                    <a:cubicBezTo>
                      <a:pt x="2" y="42"/>
                      <a:pt x="0" y="40"/>
                      <a:pt x="0" y="37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2" y="0"/>
                      <a:pt x="5" y="0"/>
                    </a:cubicBezTo>
                    <a:cubicBezTo>
                      <a:pt x="8" y="0"/>
                      <a:pt x="10" y="3"/>
                      <a:pt x="10" y="6"/>
                    </a:cubicBezTo>
                    <a:cubicBezTo>
                      <a:pt x="10" y="37"/>
                      <a:pt x="10" y="37"/>
                      <a:pt x="10" y="37"/>
                    </a:cubicBezTo>
                    <a:cubicBezTo>
                      <a:pt x="10" y="40"/>
                      <a:pt x="8" y="42"/>
                      <a:pt x="5" y="42"/>
                    </a:cubicBezTo>
                    <a:close/>
                    <a:moveTo>
                      <a:pt x="5" y="3"/>
                    </a:moveTo>
                    <a:cubicBezTo>
                      <a:pt x="4" y="3"/>
                      <a:pt x="2" y="4"/>
                      <a:pt x="2" y="6"/>
                    </a:cubicBezTo>
                    <a:cubicBezTo>
                      <a:pt x="2" y="37"/>
                      <a:pt x="2" y="37"/>
                      <a:pt x="2" y="37"/>
                    </a:cubicBezTo>
                    <a:cubicBezTo>
                      <a:pt x="2" y="38"/>
                      <a:pt x="4" y="39"/>
                      <a:pt x="5" y="39"/>
                    </a:cubicBezTo>
                    <a:cubicBezTo>
                      <a:pt x="6" y="39"/>
                      <a:pt x="8" y="38"/>
                      <a:pt x="8" y="37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4"/>
                      <a:pt x="6" y="3"/>
                      <a:pt x="5" y="3"/>
                    </a:cubicBez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27" name="Freeform 37"/>
              <p:cNvSpPr>
                <a:spLocks noEditPoints="1"/>
              </p:cNvSpPr>
              <p:nvPr/>
            </p:nvSpPr>
            <p:spPr bwMode="auto">
              <a:xfrm>
                <a:off x="2755926" y="2216457"/>
                <a:ext cx="44027" cy="204892"/>
              </a:xfrm>
              <a:custGeom>
                <a:avLst/>
                <a:gdLst>
                  <a:gd name="T0" fmla="*/ 6 w 11"/>
                  <a:gd name="T1" fmla="*/ 51 h 51"/>
                  <a:gd name="T2" fmla="*/ 0 w 11"/>
                  <a:gd name="T3" fmla="*/ 46 h 51"/>
                  <a:gd name="T4" fmla="*/ 0 w 11"/>
                  <a:gd name="T5" fmla="*/ 5 h 51"/>
                  <a:gd name="T6" fmla="*/ 6 w 11"/>
                  <a:gd name="T7" fmla="*/ 0 h 51"/>
                  <a:gd name="T8" fmla="*/ 11 w 11"/>
                  <a:gd name="T9" fmla="*/ 5 h 51"/>
                  <a:gd name="T10" fmla="*/ 11 w 11"/>
                  <a:gd name="T11" fmla="*/ 46 h 51"/>
                  <a:gd name="T12" fmla="*/ 6 w 11"/>
                  <a:gd name="T13" fmla="*/ 51 h 51"/>
                  <a:gd name="T14" fmla="*/ 6 w 11"/>
                  <a:gd name="T15" fmla="*/ 3 h 51"/>
                  <a:gd name="T16" fmla="*/ 3 w 11"/>
                  <a:gd name="T17" fmla="*/ 5 h 51"/>
                  <a:gd name="T18" fmla="*/ 3 w 11"/>
                  <a:gd name="T19" fmla="*/ 46 h 51"/>
                  <a:gd name="T20" fmla="*/ 6 w 11"/>
                  <a:gd name="T21" fmla="*/ 48 h 51"/>
                  <a:gd name="T22" fmla="*/ 8 w 11"/>
                  <a:gd name="T23" fmla="*/ 46 h 51"/>
                  <a:gd name="T24" fmla="*/ 8 w 11"/>
                  <a:gd name="T25" fmla="*/ 5 h 51"/>
                  <a:gd name="T26" fmla="*/ 6 w 11"/>
                  <a:gd name="T27" fmla="*/ 3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" h="51">
                    <a:moveTo>
                      <a:pt x="6" y="51"/>
                    </a:moveTo>
                    <a:cubicBezTo>
                      <a:pt x="3" y="51"/>
                      <a:pt x="0" y="49"/>
                      <a:pt x="0" y="46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3" y="0"/>
                      <a:pt x="6" y="0"/>
                    </a:cubicBezTo>
                    <a:cubicBezTo>
                      <a:pt x="9" y="0"/>
                      <a:pt x="11" y="2"/>
                      <a:pt x="11" y="5"/>
                    </a:cubicBezTo>
                    <a:cubicBezTo>
                      <a:pt x="11" y="46"/>
                      <a:pt x="11" y="46"/>
                      <a:pt x="11" y="46"/>
                    </a:cubicBezTo>
                    <a:cubicBezTo>
                      <a:pt x="11" y="49"/>
                      <a:pt x="9" y="51"/>
                      <a:pt x="6" y="51"/>
                    </a:cubicBezTo>
                    <a:close/>
                    <a:moveTo>
                      <a:pt x="6" y="3"/>
                    </a:moveTo>
                    <a:cubicBezTo>
                      <a:pt x="4" y="3"/>
                      <a:pt x="3" y="4"/>
                      <a:pt x="3" y="5"/>
                    </a:cubicBezTo>
                    <a:cubicBezTo>
                      <a:pt x="3" y="46"/>
                      <a:pt x="3" y="46"/>
                      <a:pt x="3" y="46"/>
                    </a:cubicBezTo>
                    <a:cubicBezTo>
                      <a:pt x="3" y="47"/>
                      <a:pt x="4" y="48"/>
                      <a:pt x="6" y="48"/>
                    </a:cubicBezTo>
                    <a:cubicBezTo>
                      <a:pt x="7" y="48"/>
                      <a:pt x="8" y="47"/>
                      <a:pt x="8" y="46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4"/>
                      <a:pt x="7" y="3"/>
                      <a:pt x="6" y="3"/>
                    </a:cubicBez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28" name="Freeform 38"/>
              <p:cNvSpPr>
                <a:spLocks noEditPoints="1"/>
              </p:cNvSpPr>
              <p:nvPr/>
            </p:nvSpPr>
            <p:spPr bwMode="auto">
              <a:xfrm>
                <a:off x="2815192" y="2248630"/>
                <a:ext cx="40640" cy="172719"/>
              </a:xfrm>
              <a:custGeom>
                <a:avLst/>
                <a:gdLst>
                  <a:gd name="T0" fmla="*/ 5 w 10"/>
                  <a:gd name="T1" fmla="*/ 43 h 43"/>
                  <a:gd name="T2" fmla="*/ 0 w 10"/>
                  <a:gd name="T3" fmla="*/ 38 h 43"/>
                  <a:gd name="T4" fmla="*/ 0 w 10"/>
                  <a:gd name="T5" fmla="*/ 5 h 43"/>
                  <a:gd name="T6" fmla="*/ 5 w 10"/>
                  <a:gd name="T7" fmla="*/ 0 h 43"/>
                  <a:gd name="T8" fmla="*/ 10 w 10"/>
                  <a:gd name="T9" fmla="*/ 5 h 43"/>
                  <a:gd name="T10" fmla="*/ 10 w 10"/>
                  <a:gd name="T11" fmla="*/ 38 h 43"/>
                  <a:gd name="T12" fmla="*/ 5 w 10"/>
                  <a:gd name="T13" fmla="*/ 43 h 43"/>
                  <a:gd name="T14" fmla="*/ 5 w 10"/>
                  <a:gd name="T15" fmla="*/ 3 h 43"/>
                  <a:gd name="T16" fmla="*/ 3 w 10"/>
                  <a:gd name="T17" fmla="*/ 5 h 43"/>
                  <a:gd name="T18" fmla="*/ 3 w 10"/>
                  <a:gd name="T19" fmla="*/ 38 h 43"/>
                  <a:gd name="T20" fmla="*/ 5 w 10"/>
                  <a:gd name="T21" fmla="*/ 40 h 43"/>
                  <a:gd name="T22" fmla="*/ 8 w 10"/>
                  <a:gd name="T23" fmla="*/ 38 h 43"/>
                  <a:gd name="T24" fmla="*/ 8 w 10"/>
                  <a:gd name="T25" fmla="*/ 5 h 43"/>
                  <a:gd name="T26" fmla="*/ 5 w 10"/>
                  <a:gd name="T27" fmla="*/ 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" h="43">
                    <a:moveTo>
                      <a:pt x="5" y="43"/>
                    </a:moveTo>
                    <a:cubicBezTo>
                      <a:pt x="2" y="43"/>
                      <a:pt x="0" y="41"/>
                      <a:pt x="0" y="38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8" y="0"/>
                      <a:pt x="10" y="2"/>
                      <a:pt x="10" y="5"/>
                    </a:cubicBezTo>
                    <a:cubicBezTo>
                      <a:pt x="10" y="38"/>
                      <a:pt x="10" y="38"/>
                      <a:pt x="10" y="38"/>
                    </a:cubicBezTo>
                    <a:cubicBezTo>
                      <a:pt x="10" y="41"/>
                      <a:pt x="8" y="43"/>
                      <a:pt x="5" y="43"/>
                    </a:cubicBezTo>
                    <a:close/>
                    <a:moveTo>
                      <a:pt x="5" y="3"/>
                    </a:moveTo>
                    <a:cubicBezTo>
                      <a:pt x="4" y="3"/>
                      <a:pt x="3" y="4"/>
                      <a:pt x="3" y="5"/>
                    </a:cubicBezTo>
                    <a:cubicBezTo>
                      <a:pt x="3" y="38"/>
                      <a:pt x="3" y="38"/>
                      <a:pt x="3" y="38"/>
                    </a:cubicBezTo>
                    <a:cubicBezTo>
                      <a:pt x="3" y="39"/>
                      <a:pt x="4" y="40"/>
                      <a:pt x="5" y="40"/>
                    </a:cubicBezTo>
                    <a:cubicBezTo>
                      <a:pt x="6" y="40"/>
                      <a:pt x="8" y="39"/>
                      <a:pt x="8" y="38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4"/>
                      <a:pt x="6" y="3"/>
                      <a:pt x="5" y="3"/>
                    </a:cubicBez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pic>
            <p:nvPicPr>
              <p:cNvPr id="129" name="图片 12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60373" y="3381466"/>
                <a:ext cx="509829" cy="601419"/>
              </a:xfrm>
              <a:prstGeom prst="rect">
                <a:avLst/>
              </a:prstGeom>
            </p:spPr>
          </p:pic>
        </p:grpSp>
        <p:grpSp>
          <p:nvGrpSpPr>
            <p:cNvPr id="132" name="Group 41"/>
            <p:cNvGrpSpPr>
              <a:grpSpLocks noChangeAspect="1"/>
            </p:cNvGrpSpPr>
            <p:nvPr/>
          </p:nvGrpSpPr>
          <p:grpSpPr bwMode="auto">
            <a:xfrm>
              <a:off x="2241448" y="1126215"/>
              <a:ext cx="547688" cy="565150"/>
              <a:chOff x="1324" y="636"/>
              <a:chExt cx="345" cy="356"/>
            </a:xfrm>
            <a:effectLst/>
          </p:grpSpPr>
          <p:sp>
            <p:nvSpPr>
              <p:cNvPr id="133" name="AutoShape 40"/>
              <p:cNvSpPr>
                <a:spLocks noChangeAspect="1" noChangeArrowheads="1" noTextEdit="1"/>
              </p:cNvSpPr>
              <p:nvPr/>
            </p:nvSpPr>
            <p:spPr bwMode="auto">
              <a:xfrm>
                <a:off x="1324" y="636"/>
                <a:ext cx="345" cy="3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34" name="Oval 42"/>
              <p:cNvSpPr>
                <a:spLocks noChangeArrowheads="1"/>
              </p:cNvSpPr>
              <p:nvPr/>
            </p:nvSpPr>
            <p:spPr bwMode="auto">
              <a:xfrm>
                <a:off x="1322" y="657"/>
                <a:ext cx="344" cy="333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35" name="Oval 43"/>
              <p:cNvSpPr>
                <a:spLocks noChangeArrowheads="1"/>
              </p:cNvSpPr>
              <p:nvPr/>
            </p:nvSpPr>
            <p:spPr bwMode="auto">
              <a:xfrm>
                <a:off x="1322" y="636"/>
                <a:ext cx="344" cy="332"/>
              </a:xfrm>
              <a:prstGeom prst="ellipse">
                <a:avLst/>
              </a:prstGeom>
              <a:solidFill>
                <a:srgbClr val="8080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36" name="Freeform 44"/>
              <p:cNvSpPr/>
              <p:nvPr/>
            </p:nvSpPr>
            <p:spPr bwMode="auto">
              <a:xfrm>
                <a:off x="1434" y="695"/>
                <a:ext cx="120" cy="216"/>
              </a:xfrm>
              <a:custGeom>
                <a:avLst/>
                <a:gdLst>
                  <a:gd name="T0" fmla="*/ 49 w 49"/>
                  <a:gd name="T1" fmla="*/ 61 h 91"/>
                  <a:gd name="T2" fmla="*/ 47 w 49"/>
                  <a:gd name="T3" fmla="*/ 69 h 91"/>
                  <a:gd name="T4" fmla="*/ 44 w 49"/>
                  <a:gd name="T5" fmla="*/ 75 h 91"/>
                  <a:gd name="T6" fmla="*/ 38 w 49"/>
                  <a:gd name="T7" fmla="*/ 79 h 91"/>
                  <a:gd name="T8" fmla="*/ 31 w 49"/>
                  <a:gd name="T9" fmla="*/ 81 h 91"/>
                  <a:gd name="T10" fmla="*/ 31 w 49"/>
                  <a:gd name="T11" fmla="*/ 87 h 91"/>
                  <a:gd name="T12" fmla="*/ 31 w 49"/>
                  <a:gd name="T13" fmla="*/ 90 h 91"/>
                  <a:gd name="T14" fmla="*/ 28 w 49"/>
                  <a:gd name="T15" fmla="*/ 91 h 91"/>
                  <a:gd name="T16" fmla="*/ 21 w 49"/>
                  <a:gd name="T17" fmla="*/ 91 h 91"/>
                  <a:gd name="T18" fmla="*/ 19 w 49"/>
                  <a:gd name="T19" fmla="*/ 90 h 91"/>
                  <a:gd name="T20" fmla="*/ 18 w 49"/>
                  <a:gd name="T21" fmla="*/ 87 h 91"/>
                  <a:gd name="T22" fmla="*/ 18 w 49"/>
                  <a:gd name="T23" fmla="*/ 82 h 91"/>
                  <a:gd name="T24" fmla="*/ 7 w 49"/>
                  <a:gd name="T25" fmla="*/ 81 h 91"/>
                  <a:gd name="T26" fmla="*/ 1 w 49"/>
                  <a:gd name="T27" fmla="*/ 78 h 91"/>
                  <a:gd name="T28" fmla="*/ 0 w 49"/>
                  <a:gd name="T29" fmla="*/ 76 h 91"/>
                  <a:gd name="T30" fmla="*/ 1 w 49"/>
                  <a:gd name="T31" fmla="*/ 72 h 91"/>
                  <a:gd name="T32" fmla="*/ 2 w 49"/>
                  <a:gd name="T33" fmla="*/ 69 h 91"/>
                  <a:gd name="T34" fmla="*/ 3 w 49"/>
                  <a:gd name="T35" fmla="*/ 67 h 91"/>
                  <a:gd name="T36" fmla="*/ 4 w 49"/>
                  <a:gd name="T37" fmla="*/ 67 h 91"/>
                  <a:gd name="T38" fmla="*/ 5 w 49"/>
                  <a:gd name="T39" fmla="*/ 68 h 91"/>
                  <a:gd name="T40" fmla="*/ 11 w 49"/>
                  <a:gd name="T41" fmla="*/ 70 h 91"/>
                  <a:gd name="T42" fmla="*/ 20 w 49"/>
                  <a:gd name="T43" fmla="*/ 70 h 91"/>
                  <a:gd name="T44" fmla="*/ 30 w 49"/>
                  <a:gd name="T45" fmla="*/ 69 h 91"/>
                  <a:gd name="T46" fmla="*/ 34 w 49"/>
                  <a:gd name="T47" fmla="*/ 62 h 91"/>
                  <a:gd name="T48" fmla="*/ 32 w 49"/>
                  <a:gd name="T49" fmla="*/ 55 h 91"/>
                  <a:gd name="T50" fmla="*/ 22 w 49"/>
                  <a:gd name="T51" fmla="*/ 50 h 91"/>
                  <a:gd name="T52" fmla="*/ 14 w 49"/>
                  <a:gd name="T53" fmla="*/ 46 h 91"/>
                  <a:gd name="T54" fmla="*/ 8 w 49"/>
                  <a:gd name="T55" fmla="*/ 42 h 91"/>
                  <a:gd name="T56" fmla="*/ 4 w 49"/>
                  <a:gd name="T57" fmla="*/ 36 h 91"/>
                  <a:gd name="T58" fmla="*/ 2 w 49"/>
                  <a:gd name="T59" fmla="*/ 28 h 91"/>
                  <a:gd name="T60" fmla="*/ 6 w 49"/>
                  <a:gd name="T61" fmla="*/ 16 h 91"/>
                  <a:gd name="T62" fmla="*/ 20 w 49"/>
                  <a:gd name="T63" fmla="*/ 9 h 91"/>
                  <a:gd name="T64" fmla="*/ 20 w 49"/>
                  <a:gd name="T65" fmla="*/ 3 h 91"/>
                  <a:gd name="T66" fmla="*/ 21 w 49"/>
                  <a:gd name="T67" fmla="*/ 0 h 91"/>
                  <a:gd name="T68" fmla="*/ 24 w 49"/>
                  <a:gd name="T69" fmla="*/ 0 h 91"/>
                  <a:gd name="T70" fmla="*/ 31 w 49"/>
                  <a:gd name="T71" fmla="*/ 0 h 91"/>
                  <a:gd name="T72" fmla="*/ 33 w 49"/>
                  <a:gd name="T73" fmla="*/ 0 h 91"/>
                  <a:gd name="T74" fmla="*/ 34 w 49"/>
                  <a:gd name="T75" fmla="*/ 4 h 91"/>
                  <a:gd name="T76" fmla="*/ 34 w 49"/>
                  <a:gd name="T77" fmla="*/ 9 h 91"/>
                  <a:gd name="T78" fmla="*/ 40 w 49"/>
                  <a:gd name="T79" fmla="*/ 10 h 91"/>
                  <a:gd name="T80" fmla="*/ 44 w 49"/>
                  <a:gd name="T81" fmla="*/ 11 h 91"/>
                  <a:gd name="T82" fmla="*/ 45 w 49"/>
                  <a:gd name="T83" fmla="*/ 13 h 91"/>
                  <a:gd name="T84" fmla="*/ 44 w 49"/>
                  <a:gd name="T85" fmla="*/ 17 h 91"/>
                  <a:gd name="T86" fmla="*/ 43 w 49"/>
                  <a:gd name="T87" fmla="*/ 20 h 91"/>
                  <a:gd name="T88" fmla="*/ 41 w 49"/>
                  <a:gd name="T89" fmla="*/ 22 h 91"/>
                  <a:gd name="T90" fmla="*/ 36 w 49"/>
                  <a:gd name="T91" fmla="*/ 20 h 91"/>
                  <a:gd name="T92" fmla="*/ 29 w 49"/>
                  <a:gd name="T93" fmla="*/ 20 h 91"/>
                  <a:gd name="T94" fmla="*/ 19 w 49"/>
                  <a:gd name="T95" fmla="*/ 22 h 91"/>
                  <a:gd name="T96" fmla="*/ 16 w 49"/>
                  <a:gd name="T97" fmla="*/ 28 h 91"/>
                  <a:gd name="T98" fmla="*/ 19 w 49"/>
                  <a:gd name="T99" fmla="*/ 34 h 91"/>
                  <a:gd name="T100" fmla="*/ 29 w 49"/>
                  <a:gd name="T101" fmla="*/ 38 h 91"/>
                  <a:gd name="T102" fmla="*/ 43 w 49"/>
                  <a:gd name="T103" fmla="*/ 48 h 91"/>
                  <a:gd name="T104" fmla="*/ 49 w 49"/>
                  <a:gd name="T105" fmla="*/ 61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49" h="91">
                    <a:moveTo>
                      <a:pt x="49" y="61"/>
                    </a:moveTo>
                    <a:cubicBezTo>
                      <a:pt x="49" y="64"/>
                      <a:pt x="48" y="67"/>
                      <a:pt x="47" y="69"/>
                    </a:cubicBezTo>
                    <a:cubicBezTo>
                      <a:pt x="47" y="72"/>
                      <a:pt x="45" y="74"/>
                      <a:pt x="44" y="75"/>
                    </a:cubicBezTo>
                    <a:cubicBezTo>
                      <a:pt x="42" y="77"/>
                      <a:pt x="40" y="78"/>
                      <a:pt x="38" y="79"/>
                    </a:cubicBezTo>
                    <a:cubicBezTo>
                      <a:pt x="36" y="80"/>
                      <a:pt x="34" y="81"/>
                      <a:pt x="31" y="81"/>
                    </a:cubicBezTo>
                    <a:cubicBezTo>
                      <a:pt x="31" y="87"/>
                      <a:pt x="31" y="87"/>
                      <a:pt x="31" y="87"/>
                    </a:cubicBezTo>
                    <a:cubicBezTo>
                      <a:pt x="31" y="89"/>
                      <a:pt x="31" y="90"/>
                      <a:pt x="31" y="90"/>
                    </a:cubicBezTo>
                    <a:cubicBezTo>
                      <a:pt x="31" y="90"/>
                      <a:pt x="30" y="91"/>
                      <a:pt x="28" y="91"/>
                    </a:cubicBezTo>
                    <a:cubicBezTo>
                      <a:pt x="21" y="91"/>
                      <a:pt x="21" y="91"/>
                      <a:pt x="21" y="91"/>
                    </a:cubicBezTo>
                    <a:cubicBezTo>
                      <a:pt x="20" y="91"/>
                      <a:pt x="19" y="90"/>
                      <a:pt x="19" y="90"/>
                    </a:cubicBezTo>
                    <a:cubicBezTo>
                      <a:pt x="18" y="89"/>
                      <a:pt x="18" y="88"/>
                      <a:pt x="18" y="87"/>
                    </a:cubicBezTo>
                    <a:cubicBezTo>
                      <a:pt x="18" y="82"/>
                      <a:pt x="18" y="82"/>
                      <a:pt x="18" y="82"/>
                    </a:cubicBezTo>
                    <a:cubicBezTo>
                      <a:pt x="13" y="82"/>
                      <a:pt x="10" y="82"/>
                      <a:pt x="7" y="81"/>
                    </a:cubicBezTo>
                    <a:cubicBezTo>
                      <a:pt x="4" y="80"/>
                      <a:pt x="2" y="79"/>
                      <a:pt x="1" y="78"/>
                    </a:cubicBezTo>
                    <a:cubicBezTo>
                      <a:pt x="0" y="78"/>
                      <a:pt x="0" y="77"/>
                      <a:pt x="0" y="76"/>
                    </a:cubicBezTo>
                    <a:cubicBezTo>
                      <a:pt x="0" y="75"/>
                      <a:pt x="1" y="73"/>
                      <a:pt x="1" y="72"/>
                    </a:cubicBezTo>
                    <a:cubicBezTo>
                      <a:pt x="1" y="71"/>
                      <a:pt x="2" y="70"/>
                      <a:pt x="2" y="69"/>
                    </a:cubicBezTo>
                    <a:cubicBezTo>
                      <a:pt x="2" y="68"/>
                      <a:pt x="3" y="67"/>
                      <a:pt x="3" y="67"/>
                    </a:cubicBezTo>
                    <a:cubicBezTo>
                      <a:pt x="4" y="67"/>
                      <a:pt x="4" y="67"/>
                      <a:pt x="4" y="67"/>
                    </a:cubicBezTo>
                    <a:cubicBezTo>
                      <a:pt x="5" y="67"/>
                      <a:pt x="5" y="68"/>
                      <a:pt x="5" y="68"/>
                    </a:cubicBezTo>
                    <a:cubicBezTo>
                      <a:pt x="7" y="68"/>
                      <a:pt x="8" y="69"/>
                      <a:pt x="11" y="70"/>
                    </a:cubicBezTo>
                    <a:cubicBezTo>
                      <a:pt x="13" y="70"/>
                      <a:pt x="16" y="70"/>
                      <a:pt x="20" y="70"/>
                    </a:cubicBezTo>
                    <a:cubicBezTo>
                      <a:pt x="24" y="70"/>
                      <a:pt x="27" y="70"/>
                      <a:pt x="30" y="69"/>
                    </a:cubicBezTo>
                    <a:cubicBezTo>
                      <a:pt x="33" y="67"/>
                      <a:pt x="34" y="65"/>
                      <a:pt x="34" y="62"/>
                    </a:cubicBezTo>
                    <a:cubicBezTo>
                      <a:pt x="34" y="59"/>
                      <a:pt x="33" y="57"/>
                      <a:pt x="32" y="55"/>
                    </a:cubicBezTo>
                    <a:cubicBezTo>
                      <a:pt x="30" y="54"/>
                      <a:pt x="27" y="52"/>
                      <a:pt x="22" y="50"/>
                    </a:cubicBezTo>
                    <a:cubicBezTo>
                      <a:pt x="19" y="49"/>
                      <a:pt x="17" y="48"/>
                      <a:pt x="14" y="46"/>
                    </a:cubicBezTo>
                    <a:cubicBezTo>
                      <a:pt x="12" y="45"/>
                      <a:pt x="10" y="44"/>
                      <a:pt x="8" y="42"/>
                    </a:cubicBezTo>
                    <a:cubicBezTo>
                      <a:pt x="6" y="40"/>
                      <a:pt x="5" y="38"/>
                      <a:pt x="4" y="36"/>
                    </a:cubicBezTo>
                    <a:cubicBezTo>
                      <a:pt x="3" y="34"/>
                      <a:pt x="2" y="31"/>
                      <a:pt x="2" y="28"/>
                    </a:cubicBezTo>
                    <a:cubicBezTo>
                      <a:pt x="2" y="24"/>
                      <a:pt x="3" y="20"/>
                      <a:pt x="6" y="16"/>
                    </a:cubicBezTo>
                    <a:cubicBezTo>
                      <a:pt x="9" y="13"/>
                      <a:pt x="14" y="10"/>
                      <a:pt x="20" y="9"/>
                    </a:cubicBezTo>
                    <a:cubicBezTo>
                      <a:pt x="20" y="3"/>
                      <a:pt x="20" y="3"/>
                      <a:pt x="20" y="3"/>
                    </a:cubicBezTo>
                    <a:cubicBezTo>
                      <a:pt x="20" y="2"/>
                      <a:pt x="20" y="1"/>
                      <a:pt x="21" y="0"/>
                    </a:cubicBezTo>
                    <a:cubicBezTo>
                      <a:pt x="21" y="0"/>
                      <a:pt x="22" y="0"/>
                      <a:pt x="24" y="0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32" y="0"/>
                      <a:pt x="33" y="0"/>
                      <a:pt x="33" y="0"/>
                    </a:cubicBezTo>
                    <a:cubicBezTo>
                      <a:pt x="33" y="1"/>
                      <a:pt x="34" y="2"/>
                      <a:pt x="34" y="4"/>
                    </a:cubicBezTo>
                    <a:cubicBezTo>
                      <a:pt x="34" y="9"/>
                      <a:pt x="34" y="9"/>
                      <a:pt x="34" y="9"/>
                    </a:cubicBezTo>
                    <a:cubicBezTo>
                      <a:pt x="36" y="9"/>
                      <a:pt x="38" y="9"/>
                      <a:pt x="40" y="10"/>
                    </a:cubicBezTo>
                    <a:cubicBezTo>
                      <a:pt x="42" y="10"/>
                      <a:pt x="43" y="10"/>
                      <a:pt x="44" y="11"/>
                    </a:cubicBezTo>
                    <a:cubicBezTo>
                      <a:pt x="45" y="11"/>
                      <a:pt x="45" y="12"/>
                      <a:pt x="45" y="13"/>
                    </a:cubicBezTo>
                    <a:cubicBezTo>
                      <a:pt x="45" y="14"/>
                      <a:pt x="45" y="15"/>
                      <a:pt x="44" y="17"/>
                    </a:cubicBezTo>
                    <a:cubicBezTo>
                      <a:pt x="44" y="18"/>
                      <a:pt x="44" y="19"/>
                      <a:pt x="43" y="20"/>
                    </a:cubicBezTo>
                    <a:cubicBezTo>
                      <a:pt x="42" y="21"/>
                      <a:pt x="42" y="22"/>
                      <a:pt x="41" y="22"/>
                    </a:cubicBezTo>
                    <a:cubicBezTo>
                      <a:pt x="40" y="21"/>
                      <a:pt x="38" y="21"/>
                      <a:pt x="36" y="20"/>
                    </a:cubicBezTo>
                    <a:cubicBezTo>
                      <a:pt x="33" y="20"/>
                      <a:pt x="31" y="20"/>
                      <a:pt x="29" y="20"/>
                    </a:cubicBezTo>
                    <a:cubicBezTo>
                      <a:pt x="24" y="20"/>
                      <a:pt x="21" y="20"/>
                      <a:pt x="19" y="22"/>
                    </a:cubicBezTo>
                    <a:cubicBezTo>
                      <a:pt x="17" y="23"/>
                      <a:pt x="16" y="25"/>
                      <a:pt x="16" y="28"/>
                    </a:cubicBezTo>
                    <a:cubicBezTo>
                      <a:pt x="16" y="30"/>
                      <a:pt x="17" y="32"/>
                      <a:pt x="19" y="34"/>
                    </a:cubicBezTo>
                    <a:cubicBezTo>
                      <a:pt x="21" y="35"/>
                      <a:pt x="24" y="37"/>
                      <a:pt x="29" y="38"/>
                    </a:cubicBezTo>
                    <a:cubicBezTo>
                      <a:pt x="35" y="41"/>
                      <a:pt x="40" y="44"/>
                      <a:pt x="43" y="48"/>
                    </a:cubicBezTo>
                    <a:cubicBezTo>
                      <a:pt x="47" y="51"/>
                      <a:pt x="49" y="56"/>
                      <a:pt x="49" y="61"/>
                    </a:cubicBezTo>
                    <a:close/>
                  </a:path>
                </a:pathLst>
              </a:custGeom>
              <a:solidFill>
                <a:srgbClr val="494A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37" name="Freeform 45"/>
              <p:cNvSpPr/>
              <p:nvPr/>
            </p:nvSpPr>
            <p:spPr bwMode="auto">
              <a:xfrm>
                <a:off x="1434" y="691"/>
                <a:ext cx="120" cy="216"/>
              </a:xfrm>
              <a:custGeom>
                <a:avLst/>
                <a:gdLst>
                  <a:gd name="T0" fmla="*/ 49 w 49"/>
                  <a:gd name="T1" fmla="*/ 62 h 91"/>
                  <a:gd name="T2" fmla="*/ 47 w 49"/>
                  <a:gd name="T3" fmla="*/ 70 h 91"/>
                  <a:gd name="T4" fmla="*/ 44 w 49"/>
                  <a:gd name="T5" fmla="*/ 75 h 91"/>
                  <a:gd name="T6" fmla="*/ 38 w 49"/>
                  <a:gd name="T7" fmla="*/ 79 h 91"/>
                  <a:gd name="T8" fmla="*/ 31 w 49"/>
                  <a:gd name="T9" fmla="*/ 82 h 91"/>
                  <a:gd name="T10" fmla="*/ 31 w 49"/>
                  <a:gd name="T11" fmla="*/ 87 h 91"/>
                  <a:gd name="T12" fmla="*/ 31 w 49"/>
                  <a:gd name="T13" fmla="*/ 90 h 91"/>
                  <a:gd name="T14" fmla="*/ 28 w 49"/>
                  <a:gd name="T15" fmla="*/ 91 h 91"/>
                  <a:gd name="T16" fmla="*/ 21 w 49"/>
                  <a:gd name="T17" fmla="*/ 91 h 91"/>
                  <a:gd name="T18" fmla="*/ 19 w 49"/>
                  <a:gd name="T19" fmla="*/ 90 h 91"/>
                  <a:gd name="T20" fmla="*/ 18 w 49"/>
                  <a:gd name="T21" fmla="*/ 87 h 91"/>
                  <a:gd name="T22" fmla="*/ 18 w 49"/>
                  <a:gd name="T23" fmla="*/ 83 h 91"/>
                  <a:gd name="T24" fmla="*/ 7 w 49"/>
                  <a:gd name="T25" fmla="*/ 81 h 91"/>
                  <a:gd name="T26" fmla="*/ 1 w 49"/>
                  <a:gd name="T27" fmla="*/ 78 h 91"/>
                  <a:gd name="T28" fmla="*/ 0 w 49"/>
                  <a:gd name="T29" fmla="*/ 76 h 91"/>
                  <a:gd name="T30" fmla="*/ 1 w 49"/>
                  <a:gd name="T31" fmla="*/ 72 h 91"/>
                  <a:gd name="T32" fmla="*/ 2 w 49"/>
                  <a:gd name="T33" fmla="*/ 69 h 91"/>
                  <a:gd name="T34" fmla="*/ 3 w 49"/>
                  <a:gd name="T35" fmla="*/ 67 h 91"/>
                  <a:gd name="T36" fmla="*/ 4 w 49"/>
                  <a:gd name="T37" fmla="*/ 68 h 91"/>
                  <a:gd name="T38" fmla="*/ 5 w 49"/>
                  <a:gd name="T39" fmla="*/ 68 h 91"/>
                  <a:gd name="T40" fmla="*/ 11 w 49"/>
                  <a:gd name="T41" fmla="*/ 70 h 91"/>
                  <a:gd name="T42" fmla="*/ 20 w 49"/>
                  <a:gd name="T43" fmla="*/ 71 h 91"/>
                  <a:gd name="T44" fmla="*/ 30 w 49"/>
                  <a:gd name="T45" fmla="*/ 69 h 91"/>
                  <a:gd name="T46" fmla="*/ 34 w 49"/>
                  <a:gd name="T47" fmla="*/ 62 h 91"/>
                  <a:gd name="T48" fmla="*/ 32 w 49"/>
                  <a:gd name="T49" fmla="*/ 56 h 91"/>
                  <a:gd name="T50" fmla="*/ 22 w 49"/>
                  <a:gd name="T51" fmla="*/ 50 h 91"/>
                  <a:gd name="T52" fmla="*/ 14 w 49"/>
                  <a:gd name="T53" fmla="*/ 47 h 91"/>
                  <a:gd name="T54" fmla="*/ 8 w 49"/>
                  <a:gd name="T55" fmla="*/ 42 h 91"/>
                  <a:gd name="T56" fmla="*/ 4 w 49"/>
                  <a:gd name="T57" fmla="*/ 36 h 91"/>
                  <a:gd name="T58" fmla="*/ 2 w 49"/>
                  <a:gd name="T59" fmla="*/ 28 h 91"/>
                  <a:gd name="T60" fmla="*/ 6 w 49"/>
                  <a:gd name="T61" fmla="*/ 16 h 91"/>
                  <a:gd name="T62" fmla="*/ 20 w 49"/>
                  <a:gd name="T63" fmla="*/ 10 h 91"/>
                  <a:gd name="T64" fmla="*/ 20 w 49"/>
                  <a:gd name="T65" fmla="*/ 4 h 91"/>
                  <a:gd name="T66" fmla="*/ 21 w 49"/>
                  <a:gd name="T67" fmla="*/ 1 h 91"/>
                  <a:gd name="T68" fmla="*/ 24 w 49"/>
                  <a:gd name="T69" fmla="*/ 0 h 91"/>
                  <a:gd name="T70" fmla="*/ 31 w 49"/>
                  <a:gd name="T71" fmla="*/ 0 h 91"/>
                  <a:gd name="T72" fmla="*/ 33 w 49"/>
                  <a:gd name="T73" fmla="*/ 1 h 91"/>
                  <a:gd name="T74" fmla="*/ 34 w 49"/>
                  <a:gd name="T75" fmla="*/ 4 h 91"/>
                  <a:gd name="T76" fmla="*/ 34 w 49"/>
                  <a:gd name="T77" fmla="*/ 9 h 91"/>
                  <a:gd name="T78" fmla="*/ 40 w 49"/>
                  <a:gd name="T79" fmla="*/ 10 h 91"/>
                  <a:gd name="T80" fmla="*/ 44 w 49"/>
                  <a:gd name="T81" fmla="*/ 11 h 91"/>
                  <a:gd name="T82" fmla="*/ 45 w 49"/>
                  <a:gd name="T83" fmla="*/ 13 h 91"/>
                  <a:gd name="T84" fmla="*/ 44 w 49"/>
                  <a:gd name="T85" fmla="*/ 17 h 91"/>
                  <a:gd name="T86" fmla="*/ 43 w 49"/>
                  <a:gd name="T87" fmla="*/ 21 h 91"/>
                  <a:gd name="T88" fmla="*/ 41 w 49"/>
                  <a:gd name="T89" fmla="*/ 22 h 91"/>
                  <a:gd name="T90" fmla="*/ 36 w 49"/>
                  <a:gd name="T91" fmla="*/ 21 h 91"/>
                  <a:gd name="T92" fmla="*/ 29 w 49"/>
                  <a:gd name="T93" fmla="*/ 20 h 91"/>
                  <a:gd name="T94" fmla="*/ 19 w 49"/>
                  <a:gd name="T95" fmla="*/ 22 h 91"/>
                  <a:gd name="T96" fmla="*/ 16 w 49"/>
                  <a:gd name="T97" fmla="*/ 28 h 91"/>
                  <a:gd name="T98" fmla="*/ 19 w 49"/>
                  <a:gd name="T99" fmla="*/ 34 h 91"/>
                  <a:gd name="T100" fmla="*/ 29 w 49"/>
                  <a:gd name="T101" fmla="*/ 39 h 91"/>
                  <a:gd name="T102" fmla="*/ 43 w 49"/>
                  <a:gd name="T103" fmla="*/ 48 h 91"/>
                  <a:gd name="T104" fmla="*/ 49 w 49"/>
                  <a:gd name="T105" fmla="*/ 62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49" h="91">
                    <a:moveTo>
                      <a:pt x="49" y="62"/>
                    </a:moveTo>
                    <a:cubicBezTo>
                      <a:pt x="49" y="65"/>
                      <a:pt x="48" y="67"/>
                      <a:pt x="47" y="70"/>
                    </a:cubicBezTo>
                    <a:cubicBezTo>
                      <a:pt x="47" y="72"/>
                      <a:pt x="45" y="74"/>
                      <a:pt x="44" y="75"/>
                    </a:cubicBezTo>
                    <a:cubicBezTo>
                      <a:pt x="42" y="77"/>
                      <a:pt x="40" y="78"/>
                      <a:pt x="38" y="79"/>
                    </a:cubicBezTo>
                    <a:cubicBezTo>
                      <a:pt x="36" y="80"/>
                      <a:pt x="34" y="81"/>
                      <a:pt x="31" y="82"/>
                    </a:cubicBezTo>
                    <a:cubicBezTo>
                      <a:pt x="31" y="87"/>
                      <a:pt x="31" y="87"/>
                      <a:pt x="31" y="87"/>
                    </a:cubicBezTo>
                    <a:cubicBezTo>
                      <a:pt x="31" y="89"/>
                      <a:pt x="31" y="90"/>
                      <a:pt x="31" y="90"/>
                    </a:cubicBezTo>
                    <a:cubicBezTo>
                      <a:pt x="31" y="91"/>
                      <a:pt x="30" y="91"/>
                      <a:pt x="28" y="91"/>
                    </a:cubicBezTo>
                    <a:cubicBezTo>
                      <a:pt x="21" y="91"/>
                      <a:pt x="21" y="91"/>
                      <a:pt x="21" y="91"/>
                    </a:cubicBezTo>
                    <a:cubicBezTo>
                      <a:pt x="20" y="91"/>
                      <a:pt x="19" y="91"/>
                      <a:pt x="19" y="90"/>
                    </a:cubicBezTo>
                    <a:cubicBezTo>
                      <a:pt x="18" y="90"/>
                      <a:pt x="18" y="88"/>
                      <a:pt x="18" y="87"/>
                    </a:cubicBezTo>
                    <a:cubicBezTo>
                      <a:pt x="18" y="83"/>
                      <a:pt x="18" y="83"/>
                      <a:pt x="18" y="83"/>
                    </a:cubicBezTo>
                    <a:cubicBezTo>
                      <a:pt x="13" y="82"/>
                      <a:pt x="10" y="82"/>
                      <a:pt x="7" y="81"/>
                    </a:cubicBezTo>
                    <a:cubicBezTo>
                      <a:pt x="4" y="80"/>
                      <a:pt x="2" y="79"/>
                      <a:pt x="1" y="78"/>
                    </a:cubicBezTo>
                    <a:cubicBezTo>
                      <a:pt x="0" y="78"/>
                      <a:pt x="0" y="77"/>
                      <a:pt x="0" y="76"/>
                    </a:cubicBezTo>
                    <a:cubicBezTo>
                      <a:pt x="0" y="75"/>
                      <a:pt x="1" y="74"/>
                      <a:pt x="1" y="72"/>
                    </a:cubicBezTo>
                    <a:cubicBezTo>
                      <a:pt x="1" y="71"/>
                      <a:pt x="2" y="70"/>
                      <a:pt x="2" y="69"/>
                    </a:cubicBezTo>
                    <a:cubicBezTo>
                      <a:pt x="2" y="68"/>
                      <a:pt x="3" y="67"/>
                      <a:pt x="3" y="67"/>
                    </a:cubicBezTo>
                    <a:cubicBezTo>
                      <a:pt x="4" y="67"/>
                      <a:pt x="4" y="68"/>
                      <a:pt x="4" y="68"/>
                    </a:cubicBezTo>
                    <a:cubicBezTo>
                      <a:pt x="5" y="68"/>
                      <a:pt x="5" y="68"/>
                      <a:pt x="5" y="68"/>
                    </a:cubicBezTo>
                    <a:cubicBezTo>
                      <a:pt x="7" y="69"/>
                      <a:pt x="8" y="69"/>
                      <a:pt x="11" y="70"/>
                    </a:cubicBezTo>
                    <a:cubicBezTo>
                      <a:pt x="13" y="70"/>
                      <a:pt x="16" y="71"/>
                      <a:pt x="20" y="71"/>
                    </a:cubicBezTo>
                    <a:cubicBezTo>
                      <a:pt x="24" y="71"/>
                      <a:pt x="27" y="70"/>
                      <a:pt x="30" y="69"/>
                    </a:cubicBezTo>
                    <a:cubicBezTo>
                      <a:pt x="33" y="68"/>
                      <a:pt x="34" y="65"/>
                      <a:pt x="34" y="62"/>
                    </a:cubicBezTo>
                    <a:cubicBezTo>
                      <a:pt x="34" y="60"/>
                      <a:pt x="33" y="57"/>
                      <a:pt x="32" y="56"/>
                    </a:cubicBezTo>
                    <a:cubicBezTo>
                      <a:pt x="30" y="54"/>
                      <a:pt x="27" y="52"/>
                      <a:pt x="22" y="50"/>
                    </a:cubicBezTo>
                    <a:cubicBezTo>
                      <a:pt x="19" y="49"/>
                      <a:pt x="17" y="48"/>
                      <a:pt x="14" y="47"/>
                    </a:cubicBezTo>
                    <a:cubicBezTo>
                      <a:pt x="12" y="45"/>
                      <a:pt x="10" y="44"/>
                      <a:pt x="8" y="42"/>
                    </a:cubicBezTo>
                    <a:cubicBezTo>
                      <a:pt x="6" y="41"/>
                      <a:pt x="5" y="39"/>
                      <a:pt x="4" y="36"/>
                    </a:cubicBezTo>
                    <a:cubicBezTo>
                      <a:pt x="3" y="34"/>
                      <a:pt x="2" y="31"/>
                      <a:pt x="2" y="28"/>
                    </a:cubicBezTo>
                    <a:cubicBezTo>
                      <a:pt x="2" y="24"/>
                      <a:pt x="3" y="20"/>
                      <a:pt x="6" y="16"/>
                    </a:cubicBezTo>
                    <a:cubicBezTo>
                      <a:pt x="9" y="13"/>
                      <a:pt x="14" y="11"/>
                      <a:pt x="20" y="10"/>
                    </a:cubicBezTo>
                    <a:cubicBezTo>
                      <a:pt x="20" y="4"/>
                      <a:pt x="20" y="4"/>
                      <a:pt x="20" y="4"/>
                    </a:cubicBezTo>
                    <a:cubicBezTo>
                      <a:pt x="20" y="2"/>
                      <a:pt x="20" y="1"/>
                      <a:pt x="21" y="1"/>
                    </a:cubicBezTo>
                    <a:cubicBezTo>
                      <a:pt x="21" y="0"/>
                      <a:pt x="22" y="0"/>
                      <a:pt x="24" y="0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32" y="0"/>
                      <a:pt x="33" y="0"/>
                      <a:pt x="33" y="1"/>
                    </a:cubicBezTo>
                    <a:cubicBezTo>
                      <a:pt x="33" y="1"/>
                      <a:pt x="34" y="2"/>
                      <a:pt x="34" y="4"/>
                    </a:cubicBezTo>
                    <a:cubicBezTo>
                      <a:pt x="34" y="9"/>
                      <a:pt x="34" y="9"/>
                      <a:pt x="34" y="9"/>
                    </a:cubicBezTo>
                    <a:cubicBezTo>
                      <a:pt x="36" y="9"/>
                      <a:pt x="38" y="10"/>
                      <a:pt x="40" y="10"/>
                    </a:cubicBezTo>
                    <a:cubicBezTo>
                      <a:pt x="42" y="10"/>
                      <a:pt x="43" y="11"/>
                      <a:pt x="44" y="11"/>
                    </a:cubicBezTo>
                    <a:cubicBezTo>
                      <a:pt x="45" y="11"/>
                      <a:pt x="45" y="12"/>
                      <a:pt x="45" y="13"/>
                    </a:cubicBezTo>
                    <a:cubicBezTo>
                      <a:pt x="45" y="14"/>
                      <a:pt x="45" y="16"/>
                      <a:pt x="44" y="17"/>
                    </a:cubicBezTo>
                    <a:cubicBezTo>
                      <a:pt x="44" y="18"/>
                      <a:pt x="44" y="19"/>
                      <a:pt x="43" y="21"/>
                    </a:cubicBezTo>
                    <a:cubicBezTo>
                      <a:pt x="42" y="22"/>
                      <a:pt x="42" y="22"/>
                      <a:pt x="41" y="22"/>
                    </a:cubicBezTo>
                    <a:cubicBezTo>
                      <a:pt x="40" y="22"/>
                      <a:pt x="38" y="21"/>
                      <a:pt x="36" y="21"/>
                    </a:cubicBezTo>
                    <a:cubicBezTo>
                      <a:pt x="33" y="20"/>
                      <a:pt x="31" y="20"/>
                      <a:pt x="29" y="20"/>
                    </a:cubicBezTo>
                    <a:cubicBezTo>
                      <a:pt x="24" y="20"/>
                      <a:pt x="21" y="21"/>
                      <a:pt x="19" y="22"/>
                    </a:cubicBezTo>
                    <a:cubicBezTo>
                      <a:pt x="17" y="24"/>
                      <a:pt x="16" y="25"/>
                      <a:pt x="16" y="28"/>
                    </a:cubicBezTo>
                    <a:cubicBezTo>
                      <a:pt x="16" y="30"/>
                      <a:pt x="17" y="32"/>
                      <a:pt x="19" y="34"/>
                    </a:cubicBezTo>
                    <a:cubicBezTo>
                      <a:pt x="21" y="35"/>
                      <a:pt x="24" y="37"/>
                      <a:pt x="29" y="39"/>
                    </a:cubicBezTo>
                    <a:cubicBezTo>
                      <a:pt x="35" y="41"/>
                      <a:pt x="40" y="44"/>
                      <a:pt x="43" y="48"/>
                    </a:cubicBezTo>
                    <a:cubicBezTo>
                      <a:pt x="47" y="52"/>
                      <a:pt x="49" y="56"/>
                      <a:pt x="49" y="62"/>
                    </a:cubicBez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138" name="图片 13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27784" y="1010556"/>
              <a:ext cx="371171" cy="391508"/>
            </a:xfrm>
            <a:prstGeom prst="rect">
              <a:avLst/>
            </a:prstGeom>
            <a:effectLst/>
          </p:spPr>
        </p:pic>
        <p:pic>
          <p:nvPicPr>
            <p:cNvPr id="139" name="图片 13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09560" y="680286"/>
              <a:ext cx="566820" cy="597878"/>
            </a:xfrm>
            <a:prstGeom prst="rect">
              <a:avLst/>
            </a:prstGeom>
            <a:effectLst/>
          </p:spPr>
        </p:pic>
      </p:grpSp>
      <p:grpSp>
        <p:nvGrpSpPr>
          <p:cNvPr id="61" name="组合 60"/>
          <p:cNvGrpSpPr/>
          <p:nvPr/>
        </p:nvGrpSpPr>
        <p:grpSpPr>
          <a:xfrm>
            <a:off x="4765842" y="949119"/>
            <a:ext cx="556563" cy="748712"/>
            <a:chOff x="4195889" y="896685"/>
            <a:chExt cx="556563" cy="748712"/>
          </a:xfrm>
        </p:grpSpPr>
        <p:grpSp>
          <p:nvGrpSpPr>
            <p:cNvPr id="62" name="组合 61"/>
            <p:cNvGrpSpPr/>
            <p:nvPr/>
          </p:nvGrpSpPr>
          <p:grpSpPr>
            <a:xfrm>
              <a:off x="4381805" y="1191649"/>
              <a:ext cx="124358" cy="453748"/>
              <a:chOff x="4381805" y="1191649"/>
              <a:chExt cx="124358" cy="453748"/>
            </a:xfrm>
          </p:grpSpPr>
          <p:grpSp>
            <p:nvGrpSpPr>
              <p:cNvPr id="64" name="组合 63"/>
              <p:cNvGrpSpPr/>
              <p:nvPr/>
            </p:nvGrpSpPr>
            <p:grpSpPr>
              <a:xfrm>
                <a:off x="4381805" y="1205221"/>
                <a:ext cx="124358" cy="440176"/>
                <a:chOff x="5040173" y="2968707"/>
                <a:chExt cx="124358" cy="440176"/>
              </a:xfrm>
            </p:grpSpPr>
            <p:sp>
              <p:nvSpPr>
                <p:cNvPr id="66" name="椭圆 65"/>
                <p:cNvSpPr/>
                <p:nvPr/>
              </p:nvSpPr>
              <p:spPr>
                <a:xfrm>
                  <a:off x="5040173" y="3284525"/>
                  <a:ext cx="124358" cy="124358"/>
                </a:xfrm>
                <a:prstGeom prst="ellipse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/>
                  <a:endParaRPr lang="zh-CN" altLang="en-US" sz="1350">
                    <a:ln>
                      <a:solidFill>
                        <a:sysClr val="windowText" lastClr="000000"/>
                      </a:solidFill>
                    </a:ln>
                    <a:solidFill>
                      <a:prstClr val="white"/>
                    </a:solidFill>
                  </a:endParaRPr>
                </a:p>
              </p:txBody>
            </p:sp>
            <p:cxnSp>
              <p:nvCxnSpPr>
                <p:cNvPr id="67" name="直接连接符 66"/>
                <p:cNvCxnSpPr>
                  <a:endCxn id="66" idx="0"/>
                </p:cNvCxnSpPr>
                <p:nvPr/>
              </p:nvCxnSpPr>
              <p:spPr>
                <a:xfrm>
                  <a:off x="5102352" y="2968707"/>
                  <a:ext cx="0" cy="315818"/>
                </a:xfrm>
                <a:prstGeom prst="line">
                  <a:avLst/>
                </a:prstGeom>
                <a:ln w="19050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5" name="椭圆 64"/>
              <p:cNvSpPr/>
              <p:nvPr/>
            </p:nvSpPr>
            <p:spPr>
              <a:xfrm>
                <a:off x="4420171" y="1191649"/>
                <a:ext cx="54000" cy="54000"/>
              </a:xfrm>
              <a:prstGeom prst="ellipse">
                <a:avLst/>
              </a:prstGeom>
              <a:solidFill>
                <a:srgbClr val="000000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63" name="文本框 62"/>
            <p:cNvSpPr txBox="1"/>
            <p:nvPr/>
          </p:nvSpPr>
          <p:spPr>
            <a:xfrm>
              <a:off x="4195889" y="896685"/>
              <a:ext cx="55656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/>
              <a:r>
                <a:rPr lang="en-US" altLang="zh-CN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65%</a:t>
              </a:r>
              <a:endPara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68" name="圆角矩形 67"/>
          <p:cNvSpPr/>
          <p:nvPr/>
        </p:nvSpPr>
        <p:spPr>
          <a:xfrm>
            <a:off x="2848635" y="1465014"/>
            <a:ext cx="3302813" cy="248716"/>
          </a:xfrm>
          <a:prstGeom prst="roundRect">
            <a:avLst>
              <a:gd name="adj" fmla="val 50000"/>
            </a:avLst>
          </a:prstGeom>
          <a:noFill/>
          <a:ln>
            <a:solidFill>
              <a:srgbClr val="D74B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69" name="椭圆 68"/>
          <p:cNvSpPr/>
          <p:nvPr/>
        </p:nvSpPr>
        <p:spPr>
          <a:xfrm>
            <a:off x="2982748" y="1573473"/>
            <a:ext cx="124358" cy="12435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cxnSp>
        <p:nvCxnSpPr>
          <p:cNvPr id="70" name="直接连接符 69"/>
          <p:cNvCxnSpPr>
            <a:stCxn id="69" idx="1"/>
            <a:endCxn id="66" idx="7"/>
          </p:cNvCxnSpPr>
          <p:nvPr/>
        </p:nvCxnSpPr>
        <p:spPr>
          <a:xfrm>
            <a:off x="3000960" y="1591685"/>
            <a:ext cx="2056944" cy="0"/>
          </a:xfrm>
          <a:prstGeom prst="line">
            <a:avLst/>
          </a:prstGeom>
          <a:ln w="158750" cap="rnd">
            <a:solidFill>
              <a:srgbClr val="D74B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1" name="组合 70"/>
          <p:cNvGrpSpPr/>
          <p:nvPr/>
        </p:nvGrpSpPr>
        <p:grpSpPr>
          <a:xfrm>
            <a:off x="3662097" y="1811886"/>
            <a:ext cx="556563" cy="748712"/>
            <a:chOff x="4195889" y="896685"/>
            <a:chExt cx="556563" cy="748712"/>
          </a:xfrm>
        </p:grpSpPr>
        <p:grpSp>
          <p:nvGrpSpPr>
            <p:cNvPr id="72" name="组合 71"/>
            <p:cNvGrpSpPr/>
            <p:nvPr/>
          </p:nvGrpSpPr>
          <p:grpSpPr>
            <a:xfrm>
              <a:off x="4381805" y="1191649"/>
              <a:ext cx="124358" cy="453748"/>
              <a:chOff x="4381805" y="1191649"/>
              <a:chExt cx="124358" cy="453748"/>
            </a:xfrm>
          </p:grpSpPr>
          <p:grpSp>
            <p:nvGrpSpPr>
              <p:cNvPr id="74" name="组合 73"/>
              <p:cNvGrpSpPr/>
              <p:nvPr/>
            </p:nvGrpSpPr>
            <p:grpSpPr>
              <a:xfrm>
                <a:off x="4381805" y="1205221"/>
                <a:ext cx="124358" cy="440176"/>
                <a:chOff x="5040173" y="2968707"/>
                <a:chExt cx="124358" cy="440176"/>
              </a:xfrm>
            </p:grpSpPr>
            <p:sp>
              <p:nvSpPr>
                <p:cNvPr id="76" name="椭圆 75"/>
                <p:cNvSpPr/>
                <p:nvPr/>
              </p:nvSpPr>
              <p:spPr>
                <a:xfrm>
                  <a:off x="5040173" y="3284525"/>
                  <a:ext cx="124358" cy="124358"/>
                </a:xfrm>
                <a:prstGeom prst="ellipse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/>
                  <a:endParaRPr lang="zh-CN" altLang="en-US" sz="1350">
                    <a:ln>
                      <a:solidFill>
                        <a:sysClr val="windowText" lastClr="000000"/>
                      </a:solidFill>
                    </a:ln>
                    <a:solidFill>
                      <a:prstClr val="white"/>
                    </a:solidFill>
                  </a:endParaRPr>
                </a:p>
              </p:txBody>
            </p:sp>
            <p:cxnSp>
              <p:nvCxnSpPr>
                <p:cNvPr id="77" name="直接连接符 76"/>
                <p:cNvCxnSpPr>
                  <a:endCxn id="76" idx="0"/>
                </p:cNvCxnSpPr>
                <p:nvPr/>
              </p:nvCxnSpPr>
              <p:spPr>
                <a:xfrm>
                  <a:off x="5102352" y="2968707"/>
                  <a:ext cx="0" cy="315818"/>
                </a:xfrm>
                <a:prstGeom prst="line">
                  <a:avLst/>
                </a:prstGeom>
                <a:ln w="19050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5" name="椭圆 74"/>
              <p:cNvSpPr/>
              <p:nvPr/>
            </p:nvSpPr>
            <p:spPr>
              <a:xfrm>
                <a:off x="4420171" y="1191649"/>
                <a:ext cx="54000" cy="54000"/>
              </a:xfrm>
              <a:prstGeom prst="ellipse">
                <a:avLst/>
              </a:prstGeom>
              <a:solidFill>
                <a:srgbClr val="000000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73" name="文本框 72"/>
            <p:cNvSpPr txBox="1"/>
            <p:nvPr/>
          </p:nvSpPr>
          <p:spPr>
            <a:xfrm>
              <a:off x="4195889" y="896685"/>
              <a:ext cx="55656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/>
              <a:r>
                <a:rPr lang="en-US" altLang="zh-CN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35%</a:t>
              </a:r>
              <a:endPara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78" name="矩形 77"/>
          <p:cNvSpPr/>
          <p:nvPr/>
        </p:nvSpPr>
        <p:spPr>
          <a:xfrm>
            <a:off x="6151578" y="2305435"/>
            <a:ext cx="104278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US" altLang="zh-CN" sz="1100" b="1" spc="1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Add a title</a:t>
            </a:r>
            <a:endParaRPr lang="zh-CN" altLang="en-US" sz="1100" b="1" spc="100" dirty="0">
              <a:solidFill>
                <a:prstClr val="black">
                  <a:lumMod val="85000"/>
                  <a:lumOff val="15000"/>
                </a:prst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79" name="圆角矩形 78"/>
          <p:cNvSpPr/>
          <p:nvPr/>
        </p:nvSpPr>
        <p:spPr>
          <a:xfrm>
            <a:off x="2834855" y="2327781"/>
            <a:ext cx="3302813" cy="248716"/>
          </a:xfrm>
          <a:prstGeom prst="roundRect">
            <a:avLst>
              <a:gd name="adj" fmla="val 50000"/>
            </a:avLst>
          </a:prstGeom>
          <a:noFill/>
          <a:ln>
            <a:solidFill>
              <a:srgbClr val="D74B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80" name="椭圆 79"/>
          <p:cNvSpPr/>
          <p:nvPr/>
        </p:nvSpPr>
        <p:spPr>
          <a:xfrm>
            <a:off x="2968968" y="2436240"/>
            <a:ext cx="124358" cy="12435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cxnSp>
        <p:nvCxnSpPr>
          <p:cNvPr id="81" name="直接连接符 80"/>
          <p:cNvCxnSpPr>
            <a:stCxn id="80" idx="1"/>
            <a:endCxn id="76" idx="7"/>
          </p:cNvCxnSpPr>
          <p:nvPr/>
        </p:nvCxnSpPr>
        <p:spPr>
          <a:xfrm>
            <a:off x="2987180" y="2454452"/>
            <a:ext cx="966979" cy="0"/>
          </a:xfrm>
          <a:prstGeom prst="line">
            <a:avLst/>
          </a:prstGeom>
          <a:ln w="158750" cap="rnd">
            <a:solidFill>
              <a:srgbClr val="D74B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2" name="组合 81"/>
          <p:cNvGrpSpPr/>
          <p:nvPr/>
        </p:nvGrpSpPr>
        <p:grpSpPr>
          <a:xfrm>
            <a:off x="5340161" y="2695387"/>
            <a:ext cx="556563" cy="748712"/>
            <a:chOff x="4195889" y="896685"/>
            <a:chExt cx="556563" cy="748712"/>
          </a:xfrm>
        </p:grpSpPr>
        <p:grpSp>
          <p:nvGrpSpPr>
            <p:cNvPr id="83" name="组合 82"/>
            <p:cNvGrpSpPr/>
            <p:nvPr/>
          </p:nvGrpSpPr>
          <p:grpSpPr>
            <a:xfrm>
              <a:off x="4381805" y="1191649"/>
              <a:ext cx="124358" cy="453748"/>
              <a:chOff x="4381805" y="1191649"/>
              <a:chExt cx="124358" cy="453748"/>
            </a:xfrm>
          </p:grpSpPr>
          <p:grpSp>
            <p:nvGrpSpPr>
              <p:cNvPr id="85" name="组合 84"/>
              <p:cNvGrpSpPr/>
              <p:nvPr/>
            </p:nvGrpSpPr>
            <p:grpSpPr>
              <a:xfrm>
                <a:off x="4381805" y="1205221"/>
                <a:ext cx="124358" cy="440176"/>
                <a:chOff x="5040173" y="2968707"/>
                <a:chExt cx="124358" cy="440176"/>
              </a:xfrm>
            </p:grpSpPr>
            <p:sp>
              <p:nvSpPr>
                <p:cNvPr id="87" name="椭圆 86"/>
                <p:cNvSpPr/>
                <p:nvPr/>
              </p:nvSpPr>
              <p:spPr>
                <a:xfrm>
                  <a:off x="5040173" y="3284525"/>
                  <a:ext cx="124358" cy="124358"/>
                </a:xfrm>
                <a:prstGeom prst="ellipse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/>
                  <a:endParaRPr lang="zh-CN" altLang="en-US" sz="1350">
                    <a:ln>
                      <a:solidFill>
                        <a:sysClr val="windowText" lastClr="000000"/>
                      </a:solidFill>
                    </a:ln>
                    <a:solidFill>
                      <a:prstClr val="white"/>
                    </a:solidFill>
                  </a:endParaRPr>
                </a:p>
              </p:txBody>
            </p:sp>
            <p:cxnSp>
              <p:nvCxnSpPr>
                <p:cNvPr id="88" name="直接连接符 87"/>
                <p:cNvCxnSpPr>
                  <a:endCxn id="87" idx="0"/>
                </p:cNvCxnSpPr>
                <p:nvPr/>
              </p:nvCxnSpPr>
              <p:spPr>
                <a:xfrm>
                  <a:off x="5102352" y="2968707"/>
                  <a:ext cx="0" cy="315818"/>
                </a:xfrm>
                <a:prstGeom prst="line">
                  <a:avLst/>
                </a:prstGeom>
                <a:ln w="19050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6" name="椭圆 85"/>
              <p:cNvSpPr/>
              <p:nvPr/>
            </p:nvSpPr>
            <p:spPr>
              <a:xfrm>
                <a:off x="4420171" y="1191649"/>
                <a:ext cx="54000" cy="54000"/>
              </a:xfrm>
              <a:prstGeom prst="ellipse">
                <a:avLst/>
              </a:prstGeom>
              <a:solidFill>
                <a:srgbClr val="000000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84" name="文本框 83"/>
            <p:cNvSpPr txBox="1"/>
            <p:nvPr/>
          </p:nvSpPr>
          <p:spPr>
            <a:xfrm>
              <a:off x="4195889" y="896685"/>
              <a:ext cx="55656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/>
              <a:r>
                <a:rPr lang="en-US" altLang="zh-CN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89%</a:t>
              </a:r>
              <a:endPara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89" name="圆角矩形 88"/>
          <p:cNvSpPr/>
          <p:nvPr/>
        </p:nvSpPr>
        <p:spPr>
          <a:xfrm>
            <a:off x="2830423" y="3218597"/>
            <a:ext cx="3302813" cy="248716"/>
          </a:xfrm>
          <a:prstGeom prst="roundRect">
            <a:avLst>
              <a:gd name="adj" fmla="val 50000"/>
            </a:avLst>
          </a:prstGeom>
          <a:noFill/>
          <a:ln>
            <a:solidFill>
              <a:srgbClr val="D74B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90" name="椭圆 89"/>
          <p:cNvSpPr/>
          <p:nvPr/>
        </p:nvSpPr>
        <p:spPr>
          <a:xfrm>
            <a:off x="2964536" y="3319741"/>
            <a:ext cx="124358" cy="12435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cxnSp>
        <p:nvCxnSpPr>
          <p:cNvPr id="91" name="直接连接符 90"/>
          <p:cNvCxnSpPr>
            <a:stCxn id="90" idx="1"/>
            <a:endCxn id="87" idx="7"/>
          </p:cNvCxnSpPr>
          <p:nvPr/>
        </p:nvCxnSpPr>
        <p:spPr>
          <a:xfrm>
            <a:off x="2982748" y="3337953"/>
            <a:ext cx="2649475" cy="0"/>
          </a:xfrm>
          <a:prstGeom prst="line">
            <a:avLst/>
          </a:prstGeom>
          <a:ln w="158750" cap="rnd">
            <a:solidFill>
              <a:srgbClr val="D74B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2" name="Group 4"/>
          <p:cNvGrpSpPr>
            <a:grpSpLocks noChangeAspect="1"/>
          </p:cNvGrpSpPr>
          <p:nvPr/>
        </p:nvGrpSpPr>
        <p:grpSpPr bwMode="auto">
          <a:xfrm>
            <a:off x="2403695" y="1191039"/>
            <a:ext cx="320234" cy="513239"/>
            <a:chOff x="4638" y="-33"/>
            <a:chExt cx="667" cy="1069"/>
          </a:xfrm>
          <a:solidFill>
            <a:srgbClr val="F06627"/>
          </a:solidFill>
        </p:grpSpPr>
        <p:sp>
          <p:nvSpPr>
            <p:cNvPr id="93" name="Freeform 5"/>
            <p:cNvSpPr/>
            <p:nvPr/>
          </p:nvSpPr>
          <p:spPr bwMode="auto">
            <a:xfrm>
              <a:off x="4638" y="556"/>
              <a:ext cx="667" cy="480"/>
            </a:xfrm>
            <a:custGeom>
              <a:avLst/>
              <a:gdLst>
                <a:gd name="T0" fmla="*/ 67 w 67"/>
                <a:gd name="T1" fmla="*/ 15 h 49"/>
                <a:gd name="T2" fmla="*/ 52 w 67"/>
                <a:gd name="T3" fmla="*/ 0 h 49"/>
                <a:gd name="T4" fmla="*/ 38 w 67"/>
                <a:gd name="T5" fmla="*/ 24 h 49"/>
                <a:gd name="T6" fmla="*/ 36 w 67"/>
                <a:gd name="T7" fmla="*/ 13 h 49"/>
                <a:gd name="T8" fmla="*/ 38 w 67"/>
                <a:gd name="T9" fmla="*/ 9 h 49"/>
                <a:gd name="T10" fmla="*/ 34 w 67"/>
                <a:gd name="T11" fmla="*/ 5 h 49"/>
                <a:gd name="T12" fmla="*/ 30 w 67"/>
                <a:gd name="T13" fmla="*/ 9 h 49"/>
                <a:gd name="T14" fmla="*/ 31 w 67"/>
                <a:gd name="T15" fmla="*/ 13 h 49"/>
                <a:gd name="T16" fmla="*/ 30 w 67"/>
                <a:gd name="T17" fmla="*/ 24 h 49"/>
                <a:gd name="T18" fmla="*/ 16 w 67"/>
                <a:gd name="T19" fmla="*/ 0 h 49"/>
                <a:gd name="T20" fmla="*/ 1 w 67"/>
                <a:gd name="T21" fmla="*/ 15 h 49"/>
                <a:gd name="T22" fmla="*/ 0 w 67"/>
                <a:gd name="T23" fmla="*/ 15 h 49"/>
                <a:gd name="T24" fmla="*/ 0 w 67"/>
                <a:gd name="T25" fmla="*/ 45 h 49"/>
                <a:gd name="T26" fmla="*/ 1 w 67"/>
                <a:gd name="T27" fmla="*/ 45 h 49"/>
                <a:gd name="T28" fmla="*/ 34 w 67"/>
                <a:gd name="T29" fmla="*/ 49 h 49"/>
                <a:gd name="T30" fmla="*/ 66 w 67"/>
                <a:gd name="T31" fmla="*/ 45 h 49"/>
                <a:gd name="T32" fmla="*/ 67 w 67"/>
                <a:gd name="T33" fmla="*/ 45 h 49"/>
                <a:gd name="T34" fmla="*/ 67 w 67"/>
                <a:gd name="T35" fmla="*/ 15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7" h="49">
                  <a:moveTo>
                    <a:pt x="67" y="15"/>
                  </a:moveTo>
                  <a:cubicBezTo>
                    <a:pt x="66" y="9"/>
                    <a:pt x="60" y="3"/>
                    <a:pt x="52" y="0"/>
                  </a:cubicBezTo>
                  <a:cubicBezTo>
                    <a:pt x="38" y="24"/>
                    <a:pt x="38" y="24"/>
                    <a:pt x="38" y="24"/>
                  </a:cubicBezTo>
                  <a:cubicBezTo>
                    <a:pt x="36" y="13"/>
                    <a:pt x="36" y="13"/>
                    <a:pt x="36" y="13"/>
                  </a:cubicBezTo>
                  <a:cubicBezTo>
                    <a:pt x="37" y="12"/>
                    <a:pt x="38" y="11"/>
                    <a:pt x="38" y="9"/>
                  </a:cubicBezTo>
                  <a:cubicBezTo>
                    <a:pt x="38" y="7"/>
                    <a:pt x="36" y="5"/>
                    <a:pt x="34" y="5"/>
                  </a:cubicBezTo>
                  <a:cubicBezTo>
                    <a:pt x="31" y="5"/>
                    <a:pt x="30" y="7"/>
                    <a:pt x="30" y="9"/>
                  </a:cubicBezTo>
                  <a:cubicBezTo>
                    <a:pt x="30" y="11"/>
                    <a:pt x="30" y="12"/>
                    <a:pt x="31" y="13"/>
                  </a:cubicBezTo>
                  <a:cubicBezTo>
                    <a:pt x="30" y="24"/>
                    <a:pt x="30" y="24"/>
                    <a:pt x="30" y="24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8" y="3"/>
                    <a:pt x="2" y="9"/>
                    <a:pt x="1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" y="45"/>
                    <a:pt x="1" y="45"/>
                    <a:pt x="1" y="45"/>
                  </a:cubicBezTo>
                  <a:cubicBezTo>
                    <a:pt x="4" y="47"/>
                    <a:pt x="18" y="49"/>
                    <a:pt x="34" y="49"/>
                  </a:cubicBezTo>
                  <a:cubicBezTo>
                    <a:pt x="50" y="49"/>
                    <a:pt x="63" y="47"/>
                    <a:pt x="66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7" y="15"/>
                    <a:pt x="67" y="15"/>
                    <a:pt x="67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4" name="Freeform 6"/>
            <p:cNvSpPr>
              <a:spLocks noEditPoints="1"/>
            </p:cNvSpPr>
            <p:nvPr/>
          </p:nvSpPr>
          <p:spPr bwMode="auto">
            <a:xfrm>
              <a:off x="4737" y="-33"/>
              <a:ext cx="449" cy="589"/>
            </a:xfrm>
            <a:custGeom>
              <a:avLst/>
              <a:gdLst>
                <a:gd name="T0" fmla="*/ 3 w 45"/>
                <a:gd name="T1" fmla="*/ 38 h 60"/>
                <a:gd name="T2" fmla="*/ 7 w 45"/>
                <a:gd name="T3" fmla="*/ 43 h 60"/>
                <a:gd name="T4" fmla="*/ 23 w 45"/>
                <a:gd name="T5" fmla="*/ 60 h 60"/>
                <a:gd name="T6" fmla="*/ 40 w 45"/>
                <a:gd name="T7" fmla="*/ 43 h 60"/>
                <a:gd name="T8" fmla="*/ 40 w 45"/>
                <a:gd name="T9" fmla="*/ 43 h 60"/>
                <a:gd name="T10" fmla="*/ 44 w 45"/>
                <a:gd name="T11" fmla="*/ 38 h 60"/>
                <a:gd name="T12" fmla="*/ 41 w 45"/>
                <a:gd name="T13" fmla="*/ 33 h 60"/>
                <a:gd name="T14" fmla="*/ 41 w 45"/>
                <a:gd name="T15" fmla="*/ 33 h 60"/>
                <a:gd name="T16" fmla="*/ 36 w 45"/>
                <a:gd name="T17" fmla="*/ 13 h 60"/>
                <a:gd name="T18" fmla="*/ 12 w 45"/>
                <a:gd name="T19" fmla="*/ 10 h 60"/>
                <a:gd name="T20" fmla="*/ 6 w 45"/>
                <a:gd name="T21" fmla="*/ 33 h 60"/>
                <a:gd name="T22" fmla="*/ 6 w 45"/>
                <a:gd name="T23" fmla="*/ 33 h 60"/>
                <a:gd name="T24" fmla="*/ 3 w 45"/>
                <a:gd name="T25" fmla="*/ 38 h 60"/>
                <a:gd name="T26" fmla="*/ 8 w 45"/>
                <a:gd name="T27" fmla="*/ 34 h 60"/>
                <a:gd name="T28" fmla="*/ 8 w 45"/>
                <a:gd name="T29" fmla="*/ 34 h 60"/>
                <a:gd name="T30" fmla="*/ 8 w 45"/>
                <a:gd name="T31" fmla="*/ 34 h 60"/>
                <a:gd name="T32" fmla="*/ 8 w 45"/>
                <a:gd name="T33" fmla="*/ 32 h 60"/>
                <a:gd name="T34" fmla="*/ 9 w 45"/>
                <a:gd name="T35" fmla="*/ 25 h 60"/>
                <a:gd name="T36" fmla="*/ 11 w 45"/>
                <a:gd name="T37" fmla="*/ 23 h 60"/>
                <a:gd name="T38" fmla="*/ 29 w 45"/>
                <a:gd name="T39" fmla="*/ 19 h 60"/>
                <a:gd name="T40" fmla="*/ 38 w 45"/>
                <a:gd name="T41" fmla="*/ 34 h 60"/>
                <a:gd name="T42" fmla="*/ 38 w 45"/>
                <a:gd name="T43" fmla="*/ 34 h 60"/>
                <a:gd name="T44" fmla="*/ 39 w 45"/>
                <a:gd name="T45" fmla="*/ 34 h 60"/>
                <a:gd name="T46" fmla="*/ 40 w 45"/>
                <a:gd name="T47" fmla="*/ 34 h 60"/>
                <a:gd name="T48" fmla="*/ 42 w 45"/>
                <a:gd name="T49" fmla="*/ 35 h 60"/>
                <a:gd name="T50" fmla="*/ 43 w 45"/>
                <a:gd name="T51" fmla="*/ 38 h 60"/>
                <a:gd name="T52" fmla="*/ 42 w 45"/>
                <a:gd name="T53" fmla="*/ 41 h 60"/>
                <a:gd name="T54" fmla="*/ 40 w 45"/>
                <a:gd name="T55" fmla="*/ 42 h 60"/>
                <a:gd name="T56" fmla="*/ 40 w 45"/>
                <a:gd name="T57" fmla="*/ 42 h 60"/>
                <a:gd name="T58" fmla="*/ 39 w 45"/>
                <a:gd name="T59" fmla="*/ 42 h 60"/>
                <a:gd name="T60" fmla="*/ 38 w 45"/>
                <a:gd name="T61" fmla="*/ 43 h 60"/>
                <a:gd name="T62" fmla="*/ 33 w 45"/>
                <a:gd name="T63" fmla="*/ 54 h 60"/>
                <a:gd name="T64" fmla="*/ 29 w 45"/>
                <a:gd name="T65" fmla="*/ 58 h 60"/>
                <a:gd name="T66" fmla="*/ 23 w 45"/>
                <a:gd name="T67" fmla="*/ 59 h 60"/>
                <a:gd name="T68" fmla="*/ 18 w 45"/>
                <a:gd name="T69" fmla="*/ 58 h 60"/>
                <a:gd name="T70" fmla="*/ 14 w 45"/>
                <a:gd name="T71" fmla="*/ 54 h 60"/>
                <a:gd name="T72" fmla="*/ 8 w 45"/>
                <a:gd name="T73" fmla="*/ 43 h 60"/>
                <a:gd name="T74" fmla="*/ 8 w 45"/>
                <a:gd name="T75" fmla="*/ 42 h 60"/>
                <a:gd name="T76" fmla="*/ 7 w 45"/>
                <a:gd name="T77" fmla="*/ 42 h 60"/>
                <a:gd name="T78" fmla="*/ 5 w 45"/>
                <a:gd name="T79" fmla="*/ 38 h 60"/>
                <a:gd name="T80" fmla="*/ 5 w 45"/>
                <a:gd name="T81" fmla="*/ 35 h 60"/>
                <a:gd name="T82" fmla="*/ 8 w 45"/>
                <a:gd name="T8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5" h="60">
                  <a:moveTo>
                    <a:pt x="3" y="38"/>
                  </a:moveTo>
                  <a:cubicBezTo>
                    <a:pt x="3" y="40"/>
                    <a:pt x="5" y="43"/>
                    <a:pt x="7" y="43"/>
                  </a:cubicBezTo>
                  <a:cubicBezTo>
                    <a:pt x="9" y="53"/>
                    <a:pt x="16" y="60"/>
                    <a:pt x="23" y="60"/>
                  </a:cubicBezTo>
                  <a:cubicBezTo>
                    <a:pt x="31" y="60"/>
                    <a:pt x="38" y="53"/>
                    <a:pt x="40" y="43"/>
                  </a:cubicBezTo>
                  <a:cubicBezTo>
                    <a:pt x="40" y="43"/>
                    <a:pt x="40" y="43"/>
                    <a:pt x="40" y="43"/>
                  </a:cubicBezTo>
                  <a:cubicBezTo>
                    <a:pt x="42" y="43"/>
                    <a:pt x="44" y="41"/>
                    <a:pt x="44" y="38"/>
                  </a:cubicBezTo>
                  <a:cubicBezTo>
                    <a:pt x="44" y="35"/>
                    <a:pt x="43" y="33"/>
                    <a:pt x="41" y="33"/>
                  </a:cubicBezTo>
                  <a:cubicBezTo>
                    <a:pt x="41" y="33"/>
                    <a:pt x="41" y="33"/>
                    <a:pt x="41" y="33"/>
                  </a:cubicBezTo>
                  <a:cubicBezTo>
                    <a:pt x="41" y="33"/>
                    <a:pt x="45" y="18"/>
                    <a:pt x="36" y="13"/>
                  </a:cubicBezTo>
                  <a:cubicBezTo>
                    <a:pt x="35" y="0"/>
                    <a:pt x="12" y="10"/>
                    <a:pt x="12" y="10"/>
                  </a:cubicBezTo>
                  <a:cubicBezTo>
                    <a:pt x="0" y="17"/>
                    <a:pt x="6" y="33"/>
                    <a:pt x="6" y="33"/>
                  </a:cubicBezTo>
                  <a:cubicBezTo>
                    <a:pt x="6" y="33"/>
                    <a:pt x="6" y="33"/>
                    <a:pt x="6" y="33"/>
                  </a:cubicBezTo>
                  <a:cubicBezTo>
                    <a:pt x="4" y="34"/>
                    <a:pt x="3" y="36"/>
                    <a:pt x="3" y="38"/>
                  </a:cubicBezTo>
                  <a:close/>
                  <a:moveTo>
                    <a:pt x="8" y="34"/>
                  </a:moveTo>
                  <a:cubicBezTo>
                    <a:pt x="8" y="34"/>
                    <a:pt x="8" y="34"/>
                    <a:pt x="8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8" y="32"/>
                    <a:pt x="8" y="32"/>
                    <a:pt x="8" y="32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10" y="24"/>
                    <a:pt x="11" y="23"/>
                    <a:pt x="11" y="23"/>
                  </a:cubicBezTo>
                  <a:cubicBezTo>
                    <a:pt x="21" y="24"/>
                    <a:pt x="29" y="19"/>
                    <a:pt x="29" y="19"/>
                  </a:cubicBezTo>
                  <a:cubicBezTo>
                    <a:pt x="36" y="13"/>
                    <a:pt x="38" y="34"/>
                    <a:pt x="38" y="34"/>
                  </a:cubicBezTo>
                  <a:cubicBezTo>
                    <a:pt x="38" y="34"/>
                    <a:pt x="38" y="34"/>
                    <a:pt x="38" y="34"/>
                  </a:cubicBezTo>
                  <a:cubicBezTo>
                    <a:pt x="39" y="34"/>
                    <a:pt x="39" y="34"/>
                    <a:pt x="39" y="34"/>
                  </a:cubicBezTo>
                  <a:cubicBezTo>
                    <a:pt x="40" y="34"/>
                    <a:pt x="40" y="34"/>
                    <a:pt x="40" y="34"/>
                  </a:cubicBezTo>
                  <a:cubicBezTo>
                    <a:pt x="41" y="34"/>
                    <a:pt x="41" y="34"/>
                    <a:pt x="42" y="35"/>
                  </a:cubicBezTo>
                  <a:cubicBezTo>
                    <a:pt x="43" y="35"/>
                    <a:pt x="43" y="37"/>
                    <a:pt x="43" y="38"/>
                  </a:cubicBezTo>
                  <a:cubicBezTo>
                    <a:pt x="43" y="39"/>
                    <a:pt x="43" y="40"/>
                    <a:pt x="42" y="41"/>
                  </a:cubicBezTo>
                  <a:cubicBezTo>
                    <a:pt x="41" y="41"/>
                    <a:pt x="41" y="42"/>
                    <a:pt x="40" y="42"/>
                  </a:cubicBezTo>
                  <a:cubicBezTo>
                    <a:pt x="40" y="42"/>
                    <a:pt x="40" y="42"/>
                    <a:pt x="40" y="42"/>
                  </a:cubicBezTo>
                  <a:cubicBezTo>
                    <a:pt x="39" y="42"/>
                    <a:pt x="39" y="42"/>
                    <a:pt x="39" y="42"/>
                  </a:cubicBezTo>
                  <a:cubicBezTo>
                    <a:pt x="38" y="43"/>
                    <a:pt x="38" y="43"/>
                    <a:pt x="38" y="43"/>
                  </a:cubicBezTo>
                  <a:cubicBezTo>
                    <a:pt x="38" y="47"/>
                    <a:pt x="36" y="51"/>
                    <a:pt x="33" y="54"/>
                  </a:cubicBezTo>
                  <a:cubicBezTo>
                    <a:pt x="32" y="56"/>
                    <a:pt x="30" y="57"/>
                    <a:pt x="29" y="58"/>
                  </a:cubicBezTo>
                  <a:cubicBezTo>
                    <a:pt x="27" y="58"/>
                    <a:pt x="25" y="59"/>
                    <a:pt x="23" y="59"/>
                  </a:cubicBezTo>
                  <a:cubicBezTo>
                    <a:pt x="22" y="59"/>
                    <a:pt x="20" y="58"/>
                    <a:pt x="18" y="58"/>
                  </a:cubicBezTo>
                  <a:cubicBezTo>
                    <a:pt x="17" y="57"/>
                    <a:pt x="15" y="56"/>
                    <a:pt x="14" y="54"/>
                  </a:cubicBezTo>
                  <a:cubicBezTo>
                    <a:pt x="11" y="51"/>
                    <a:pt x="9" y="47"/>
                    <a:pt x="8" y="43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6" y="42"/>
                    <a:pt x="5" y="40"/>
                    <a:pt x="5" y="38"/>
                  </a:cubicBezTo>
                  <a:cubicBezTo>
                    <a:pt x="5" y="37"/>
                    <a:pt x="5" y="35"/>
                    <a:pt x="5" y="35"/>
                  </a:cubicBezTo>
                  <a:cubicBezTo>
                    <a:pt x="6" y="34"/>
                    <a:pt x="7" y="34"/>
                    <a:pt x="8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grpSp>
        <p:nvGrpSpPr>
          <p:cNvPr id="95" name="Group 4"/>
          <p:cNvGrpSpPr>
            <a:grpSpLocks noChangeAspect="1"/>
          </p:cNvGrpSpPr>
          <p:nvPr/>
        </p:nvGrpSpPr>
        <p:grpSpPr bwMode="auto">
          <a:xfrm>
            <a:off x="2398643" y="2041798"/>
            <a:ext cx="320234" cy="513239"/>
            <a:chOff x="4638" y="-33"/>
            <a:chExt cx="667" cy="1069"/>
          </a:xfrm>
          <a:solidFill>
            <a:srgbClr val="F06627"/>
          </a:solidFill>
        </p:grpSpPr>
        <p:sp>
          <p:nvSpPr>
            <p:cNvPr id="96" name="Freeform 5"/>
            <p:cNvSpPr/>
            <p:nvPr/>
          </p:nvSpPr>
          <p:spPr bwMode="auto">
            <a:xfrm>
              <a:off x="4638" y="556"/>
              <a:ext cx="667" cy="480"/>
            </a:xfrm>
            <a:custGeom>
              <a:avLst/>
              <a:gdLst>
                <a:gd name="T0" fmla="*/ 67 w 67"/>
                <a:gd name="T1" fmla="*/ 15 h 49"/>
                <a:gd name="T2" fmla="*/ 52 w 67"/>
                <a:gd name="T3" fmla="*/ 0 h 49"/>
                <a:gd name="T4" fmla="*/ 38 w 67"/>
                <a:gd name="T5" fmla="*/ 24 h 49"/>
                <a:gd name="T6" fmla="*/ 36 w 67"/>
                <a:gd name="T7" fmla="*/ 13 h 49"/>
                <a:gd name="T8" fmla="*/ 38 w 67"/>
                <a:gd name="T9" fmla="*/ 9 h 49"/>
                <a:gd name="T10" fmla="*/ 34 w 67"/>
                <a:gd name="T11" fmla="*/ 5 h 49"/>
                <a:gd name="T12" fmla="*/ 30 w 67"/>
                <a:gd name="T13" fmla="*/ 9 h 49"/>
                <a:gd name="T14" fmla="*/ 31 w 67"/>
                <a:gd name="T15" fmla="*/ 13 h 49"/>
                <a:gd name="T16" fmla="*/ 30 w 67"/>
                <a:gd name="T17" fmla="*/ 24 h 49"/>
                <a:gd name="T18" fmla="*/ 16 w 67"/>
                <a:gd name="T19" fmla="*/ 0 h 49"/>
                <a:gd name="T20" fmla="*/ 1 w 67"/>
                <a:gd name="T21" fmla="*/ 15 h 49"/>
                <a:gd name="T22" fmla="*/ 0 w 67"/>
                <a:gd name="T23" fmla="*/ 15 h 49"/>
                <a:gd name="T24" fmla="*/ 0 w 67"/>
                <a:gd name="T25" fmla="*/ 45 h 49"/>
                <a:gd name="T26" fmla="*/ 1 w 67"/>
                <a:gd name="T27" fmla="*/ 45 h 49"/>
                <a:gd name="T28" fmla="*/ 34 w 67"/>
                <a:gd name="T29" fmla="*/ 49 h 49"/>
                <a:gd name="T30" fmla="*/ 66 w 67"/>
                <a:gd name="T31" fmla="*/ 45 h 49"/>
                <a:gd name="T32" fmla="*/ 67 w 67"/>
                <a:gd name="T33" fmla="*/ 45 h 49"/>
                <a:gd name="T34" fmla="*/ 67 w 67"/>
                <a:gd name="T35" fmla="*/ 15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7" h="49">
                  <a:moveTo>
                    <a:pt x="67" y="15"/>
                  </a:moveTo>
                  <a:cubicBezTo>
                    <a:pt x="66" y="9"/>
                    <a:pt x="60" y="3"/>
                    <a:pt x="52" y="0"/>
                  </a:cubicBezTo>
                  <a:cubicBezTo>
                    <a:pt x="38" y="24"/>
                    <a:pt x="38" y="24"/>
                    <a:pt x="38" y="24"/>
                  </a:cubicBezTo>
                  <a:cubicBezTo>
                    <a:pt x="36" y="13"/>
                    <a:pt x="36" y="13"/>
                    <a:pt x="36" y="13"/>
                  </a:cubicBezTo>
                  <a:cubicBezTo>
                    <a:pt x="37" y="12"/>
                    <a:pt x="38" y="11"/>
                    <a:pt x="38" y="9"/>
                  </a:cubicBezTo>
                  <a:cubicBezTo>
                    <a:pt x="38" y="7"/>
                    <a:pt x="36" y="5"/>
                    <a:pt x="34" y="5"/>
                  </a:cubicBezTo>
                  <a:cubicBezTo>
                    <a:pt x="31" y="5"/>
                    <a:pt x="30" y="7"/>
                    <a:pt x="30" y="9"/>
                  </a:cubicBezTo>
                  <a:cubicBezTo>
                    <a:pt x="30" y="11"/>
                    <a:pt x="30" y="12"/>
                    <a:pt x="31" y="13"/>
                  </a:cubicBezTo>
                  <a:cubicBezTo>
                    <a:pt x="30" y="24"/>
                    <a:pt x="30" y="24"/>
                    <a:pt x="30" y="24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8" y="3"/>
                    <a:pt x="2" y="9"/>
                    <a:pt x="1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" y="45"/>
                    <a:pt x="1" y="45"/>
                    <a:pt x="1" y="45"/>
                  </a:cubicBezTo>
                  <a:cubicBezTo>
                    <a:pt x="4" y="47"/>
                    <a:pt x="18" y="49"/>
                    <a:pt x="34" y="49"/>
                  </a:cubicBezTo>
                  <a:cubicBezTo>
                    <a:pt x="50" y="49"/>
                    <a:pt x="63" y="47"/>
                    <a:pt x="66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7" y="15"/>
                    <a:pt x="67" y="15"/>
                    <a:pt x="67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1" name="Freeform 6"/>
            <p:cNvSpPr>
              <a:spLocks noEditPoints="1"/>
            </p:cNvSpPr>
            <p:nvPr/>
          </p:nvSpPr>
          <p:spPr bwMode="auto">
            <a:xfrm>
              <a:off x="4737" y="-33"/>
              <a:ext cx="449" cy="589"/>
            </a:xfrm>
            <a:custGeom>
              <a:avLst/>
              <a:gdLst>
                <a:gd name="T0" fmla="*/ 3 w 45"/>
                <a:gd name="T1" fmla="*/ 38 h 60"/>
                <a:gd name="T2" fmla="*/ 7 w 45"/>
                <a:gd name="T3" fmla="*/ 43 h 60"/>
                <a:gd name="T4" fmla="*/ 23 w 45"/>
                <a:gd name="T5" fmla="*/ 60 h 60"/>
                <a:gd name="T6" fmla="*/ 40 w 45"/>
                <a:gd name="T7" fmla="*/ 43 h 60"/>
                <a:gd name="T8" fmla="*/ 40 w 45"/>
                <a:gd name="T9" fmla="*/ 43 h 60"/>
                <a:gd name="T10" fmla="*/ 44 w 45"/>
                <a:gd name="T11" fmla="*/ 38 h 60"/>
                <a:gd name="T12" fmla="*/ 41 w 45"/>
                <a:gd name="T13" fmla="*/ 33 h 60"/>
                <a:gd name="T14" fmla="*/ 41 w 45"/>
                <a:gd name="T15" fmla="*/ 33 h 60"/>
                <a:gd name="T16" fmla="*/ 36 w 45"/>
                <a:gd name="T17" fmla="*/ 13 h 60"/>
                <a:gd name="T18" fmla="*/ 12 w 45"/>
                <a:gd name="T19" fmla="*/ 10 h 60"/>
                <a:gd name="T20" fmla="*/ 6 w 45"/>
                <a:gd name="T21" fmla="*/ 33 h 60"/>
                <a:gd name="T22" fmla="*/ 6 w 45"/>
                <a:gd name="T23" fmla="*/ 33 h 60"/>
                <a:gd name="T24" fmla="*/ 3 w 45"/>
                <a:gd name="T25" fmla="*/ 38 h 60"/>
                <a:gd name="T26" fmla="*/ 8 w 45"/>
                <a:gd name="T27" fmla="*/ 34 h 60"/>
                <a:gd name="T28" fmla="*/ 8 w 45"/>
                <a:gd name="T29" fmla="*/ 34 h 60"/>
                <a:gd name="T30" fmla="*/ 8 w 45"/>
                <a:gd name="T31" fmla="*/ 34 h 60"/>
                <a:gd name="T32" fmla="*/ 8 w 45"/>
                <a:gd name="T33" fmla="*/ 32 h 60"/>
                <a:gd name="T34" fmla="*/ 9 w 45"/>
                <a:gd name="T35" fmla="*/ 25 h 60"/>
                <a:gd name="T36" fmla="*/ 11 w 45"/>
                <a:gd name="T37" fmla="*/ 23 h 60"/>
                <a:gd name="T38" fmla="*/ 29 w 45"/>
                <a:gd name="T39" fmla="*/ 19 h 60"/>
                <a:gd name="T40" fmla="*/ 38 w 45"/>
                <a:gd name="T41" fmla="*/ 34 h 60"/>
                <a:gd name="T42" fmla="*/ 38 w 45"/>
                <a:gd name="T43" fmla="*/ 34 h 60"/>
                <a:gd name="T44" fmla="*/ 39 w 45"/>
                <a:gd name="T45" fmla="*/ 34 h 60"/>
                <a:gd name="T46" fmla="*/ 40 w 45"/>
                <a:gd name="T47" fmla="*/ 34 h 60"/>
                <a:gd name="T48" fmla="*/ 42 w 45"/>
                <a:gd name="T49" fmla="*/ 35 h 60"/>
                <a:gd name="T50" fmla="*/ 43 w 45"/>
                <a:gd name="T51" fmla="*/ 38 h 60"/>
                <a:gd name="T52" fmla="*/ 42 w 45"/>
                <a:gd name="T53" fmla="*/ 41 h 60"/>
                <a:gd name="T54" fmla="*/ 40 w 45"/>
                <a:gd name="T55" fmla="*/ 42 h 60"/>
                <a:gd name="T56" fmla="*/ 40 w 45"/>
                <a:gd name="T57" fmla="*/ 42 h 60"/>
                <a:gd name="T58" fmla="*/ 39 w 45"/>
                <a:gd name="T59" fmla="*/ 42 h 60"/>
                <a:gd name="T60" fmla="*/ 38 w 45"/>
                <a:gd name="T61" fmla="*/ 43 h 60"/>
                <a:gd name="T62" fmla="*/ 33 w 45"/>
                <a:gd name="T63" fmla="*/ 54 h 60"/>
                <a:gd name="T64" fmla="*/ 29 w 45"/>
                <a:gd name="T65" fmla="*/ 58 h 60"/>
                <a:gd name="T66" fmla="*/ 23 w 45"/>
                <a:gd name="T67" fmla="*/ 59 h 60"/>
                <a:gd name="T68" fmla="*/ 18 w 45"/>
                <a:gd name="T69" fmla="*/ 58 h 60"/>
                <a:gd name="T70" fmla="*/ 14 w 45"/>
                <a:gd name="T71" fmla="*/ 54 h 60"/>
                <a:gd name="T72" fmla="*/ 8 w 45"/>
                <a:gd name="T73" fmla="*/ 43 h 60"/>
                <a:gd name="T74" fmla="*/ 8 w 45"/>
                <a:gd name="T75" fmla="*/ 42 h 60"/>
                <a:gd name="T76" fmla="*/ 7 w 45"/>
                <a:gd name="T77" fmla="*/ 42 h 60"/>
                <a:gd name="T78" fmla="*/ 5 w 45"/>
                <a:gd name="T79" fmla="*/ 38 h 60"/>
                <a:gd name="T80" fmla="*/ 5 w 45"/>
                <a:gd name="T81" fmla="*/ 35 h 60"/>
                <a:gd name="T82" fmla="*/ 8 w 45"/>
                <a:gd name="T8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5" h="60">
                  <a:moveTo>
                    <a:pt x="3" y="38"/>
                  </a:moveTo>
                  <a:cubicBezTo>
                    <a:pt x="3" y="40"/>
                    <a:pt x="5" y="43"/>
                    <a:pt x="7" y="43"/>
                  </a:cubicBezTo>
                  <a:cubicBezTo>
                    <a:pt x="9" y="53"/>
                    <a:pt x="16" y="60"/>
                    <a:pt x="23" y="60"/>
                  </a:cubicBezTo>
                  <a:cubicBezTo>
                    <a:pt x="31" y="60"/>
                    <a:pt x="38" y="53"/>
                    <a:pt x="40" y="43"/>
                  </a:cubicBezTo>
                  <a:cubicBezTo>
                    <a:pt x="40" y="43"/>
                    <a:pt x="40" y="43"/>
                    <a:pt x="40" y="43"/>
                  </a:cubicBezTo>
                  <a:cubicBezTo>
                    <a:pt x="42" y="43"/>
                    <a:pt x="44" y="41"/>
                    <a:pt x="44" y="38"/>
                  </a:cubicBezTo>
                  <a:cubicBezTo>
                    <a:pt x="44" y="35"/>
                    <a:pt x="43" y="33"/>
                    <a:pt x="41" y="33"/>
                  </a:cubicBezTo>
                  <a:cubicBezTo>
                    <a:pt x="41" y="33"/>
                    <a:pt x="41" y="33"/>
                    <a:pt x="41" y="33"/>
                  </a:cubicBezTo>
                  <a:cubicBezTo>
                    <a:pt x="41" y="33"/>
                    <a:pt x="45" y="18"/>
                    <a:pt x="36" y="13"/>
                  </a:cubicBezTo>
                  <a:cubicBezTo>
                    <a:pt x="35" y="0"/>
                    <a:pt x="12" y="10"/>
                    <a:pt x="12" y="10"/>
                  </a:cubicBezTo>
                  <a:cubicBezTo>
                    <a:pt x="0" y="17"/>
                    <a:pt x="6" y="33"/>
                    <a:pt x="6" y="33"/>
                  </a:cubicBezTo>
                  <a:cubicBezTo>
                    <a:pt x="6" y="33"/>
                    <a:pt x="6" y="33"/>
                    <a:pt x="6" y="33"/>
                  </a:cubicBezTo>
                  <a:cubicBezTo>
                    <a:pt x="4" y="34"/>
                    <a:pt x="3" y="36"/>
                    <a:pt x="3" y="38"/>
                  </a:cubicBezTo>
                  <a:close/>
                  <a:moveTo>
                    <a:pt x="8" y="34"/>
                  </a:moveTo>
                  <a:cubicBezTo>
                    <a:pt x="8" y="34"/>
                    <a:pt x="8" y="34"/>
                    <a:pt x="8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8" y="32"/>
                    <a:pt x="8" y="32"/>
                    <a:pt x="8" y="32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10" y="24"/>
                    <a:pt x="11" y="23"/>
                    <a:pt x="11" y="23"/>
                  </a:cubicBezTo>
                  <a:cubicBezTo>
                    <a:pt x="21" y="24"/>
                    <a:pt x="29" y="19"/>
                    <a:pt x="29" y="19"/>
                  </a:cubicBezTo>
                  <a:cubicBezTo>
                    <a:pt x="36" y="13"/>
                    <a:pt x="38" y="34"/>
                    <a:pt x="38" y="34"/>
                  </a:cubicBezTo>
                  <a:cubicBezTo>
                    <a:pt x="38" y="34"/>
                    <a:pt x="38" y="34"/>
                    <a:pt x="38" y="34"/>
                  </a:cubicBezTo>
                  <a:cubicBezTo>
                    <a:pt x="39" y="34"/>
                    <a:pt x="39" y="34"/>
                    <a:pt x="39" y="34"/>
                  </a:cubicBezTo>
                  <a:cubicBezTo>
                    <a:pt x="40" y="34"/>
                    <a:pt x="40" y="34"/>
                    <a:pt x="40" y="34"/>
                  </a:cubicBezTo>
                  <a:cubicBezTo>
                    <a:pt x="41" y="34"/>
                    <a:pt x="41" y="34"/>
                    <a:pt x="42" y="35"/>
                  </a:cubicBezTo>
                  <a:cubicBezTo>
                    <a:pt x="43" y="35"/>
                    <a:pt x="43" y="37"/>
                    <a:pt x="43" y="38"/>
                  </a:cubicBezTo>
                  <a:cubicBezTo>
                    <a:pt x="43" y="39"/>
                    <a:pt x="43" y="40"/>
                    <a:pt x="42" y="41"/>
                  </a:cubicBezTo>
                  <a:cubicBezTo>
                    <a:pt x="41" y="41"/>
                    <a:pt x="41" y="42"/>
                    <a:pt x="40" y="42"/>
                  </a:cubicBezTo>
                  <a:cubicBezTo>
                    <a:pt x="40" y="42"/>
                    <a:pt x="40" y="42"/>
                    <a:pt x="40" y="42"/>
                  </a:cubicBezTo>
                  <a:cubicBezTo>
                    <a:pt x="39" y="42"/>
                    <a:pt x="39" y="42"/>
                    <a:pt x="39" y="42"/>
                  </a:cubicBezTo>
                  <a:cubicBezTo>
                    <a:pt x="38" y="43"/>
                    <a:pt x="38" y="43"/>
                    <a:pt x="38" y="43"/>
                  </a:cubicBezTo>
                  <a:cubicBezTo>
                    <a:pt x="38" y="47"/>
                    <a:pt x="36" y="51"/>
                    <a:pt x="33" y="54"/>
                  </a:cubicBezTo>
                  <a:cubicBezTo>
                    <a:pt x="32" y="56"/>
                    <a:pt x="30" y="57"/>
                    <a:pt x="29" y="58"/>
                  </a:cubicBezTo>
                  <a:cubicBezTo>
                    <a:pt x="27" y="58"/>
                    <a:pt x="25" y="59"/>
                    <a:pt x="23" y="59"/>
                  </a:cubicBezTo>
                  <a:cubicBezTo>
                    <a:pt x="22" y="59"/>
                    <a:pt x="20" y="58"/>
                    <a:pt x="18" y="58"/>
                  </a:cubicBezTo>
                  <a:cubicBezTo>
                    <a:pt x="17" y="57"/>
                    <a:pt x="15" y="56"/>
                    <a:pt x="14" y="54"/>
                  </a:cubicBezTo>
                  <a:cubicBezTo>
                    <a:pt x="11" y="51"/>
                    <a:pt x="9" y="47"/>
                    <a:pt x="8" y="43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6" y="42"/>
                    <a:pt x="5" y="40"/>
                    <a:pt x="5" y="38"/>
                  </a:cubicBezTo>
                  <a:cubicBezTo>
                    <a:pt x="5" y="37"/>
                    <a:pt x="5" y="35"/>
                    <a:pt x="5" y="35"/>
                  </a:cubicBezTo>
                  <a:cubicBezTo>
                    <a:pt x="6" y="34"/>
                    <a:pt x="7" y="34"/>
                    <a:pt x="8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grpSp>
        <p:nvGrpSpPr>
          <p:cNvPr id="142" name="Group 4"/>
          <p:cNvGrpSpPr>
            <a:grpSpLocks noChangeAspect="1"/>
          </p:cNvGrpSpPr>
          <p:nvPr/>
        </p:nvGrpSpPr>
        <p:grpSpPr bwMode="auto">
          <a:xfrm>
            <a:off x="2398643" y="2937307"/>
            <a:ext cx="320234" cy="513239"/>
            <a:chOff x="4638" y="-33"/>
            <a:chExt cx="667" cy="1069"/>
          </a:xfrm>
          <a:solidFill>
            <a:srgbClr val="F06627"/>
          </a:solidFill>
        </p:grpSpPr>
        <p:sp>
          <p:nvSpPr>
            <p:cNvPr id="143" name="Freeform 5"/>
            <p:cNvSpPr/>
            <p:nvPr/>
          </p:nvSpPr>
          <p:spPr bwMode="auto">
            <a:xfrm>
              <a:off x="4638" y="556"/>
              <a:ext cx="667" cy="480"/>
            </a:xfrm>
            <a:custGeom>
              <a:avLst/>
              <a:gdLst>
                <a:gd name="T0" fmla="*/ 67 w 67"/>
                <a:gd name="T1" fmla="*/ 15 h 49"/>
                <a:gd name="T2" fmla="*/ 52 w 67"/>
                <a:gd name="T3" fmla="*/ 0 h 49"/>
                <a:gd name="T4" fmla="*/ 38 w 67"/>
                <a:gd name="T5" fmla="*/ 24 h 49"/>
                <a:gd name="T6" fmla="*/ 36 w 67"/>
                <a:gd name="T7" fmla="*/ 13 h 49"/>
                <a:gd name="T8" fmla="*/ 38 w 67"/>
                <a:gd name="T9" fmla="*/ 9 h 49"/>
                <a:gd name="T10" fmla="*/ 34 w 67"/>
                <a:gd name="T11" fmla="*/ 5 h 49"/>
                <a:gd name="T12" fmla="*/ 30 w 67"/>
                <a:gd name="T13" fmla="*/ 9 h 49"/>
                <a:gd name="T14" fmla="*/ 31 w 67"/>
                <a:gd name="T15" fmla="*/ 13 h 49"/>
                <a:gd name="T16" fmla="*/ 30 w 67"/>
                <a:gd name="T17" fmla="*/ 24 h 49"/>
                <a:gd name="T18" fmla="*/ 16 w 67"/>
                <a:gd name="T19" fmla="*/ 0 h 49"/>
                <a:gd name="T20" fmla="*/ 1 w 67"/>
                <a:gd name="T21" fmla="*/ 15 h 49"/>
                <a:gd name="T22" fmla="*/ 0 w 67"/>
                <a:gd name="T23" fmla="*/ 15 h 49"/>
                <a:gd name="T24" fmla="*/ 0 w 67"/>
                <a:gd name="T25" fmla="*/ 45 h 49"/>
                <a:gd name="T26" fmla="*/ 1 w 67"/>
                <a:gd name="T27" fmla="*/ 45 h 49"/>
                <a:gd name="T28" fmla="*/ 34 w 67"/>
                <a:gd name="T29" fmla="*/ 49 h 49"/>
                <a:gd name="T30" fmla="*/ 66 w 67"/>
                <a:gd name="T31" fmla="*/ 45 h 49"/>
                <a:gd name="T32" fmla="*/ 67 w 67"/>
                <a:gd name="T33" fmla="*/ 45 h 49"/>
                <a:gd name="T34" fmla="*/ 67 w 67"/>
                <a:gd name="T35" fmla="*/ 15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7" h="49">
                  <a:moveTo>
                    <a:pt x="67" y="15"/>
                  </a:moveTo>
                  <a:cubicBezTo>
                    <a:pt x="66" y="9"/>
                    <a:pt x="60" y="3"/>
                    <a:pt x="52" y="0"/>
                  </a:cubicBezTo>
                  <a:cubicBezTo>
                    <a:pt x="38" y="24"/>
                    <a:pt x="38" y="24"/>
                    <a:pt x="38" y="24"/>
                  </a:cubicBezTo>
                  <a:cubicBezTo>
                    <a:pt x="36" y="13"/>
                    <a:pt x="36" y="13"/>
                    <a:pt x="36" y="13"/>
                  </a:cubicBezTo>
                  <a:cubicBezTo>
                    <a:pt x="37" y="12"/>
                    <a:pt x="38" y="11"/>
                    <a:pt x="38" y="9"/>
                  </a:cubicBezTo>
                  <a:cubicBezTo>
                    <a:pt x="38" y="7"/>
                    <a:pt x="36" y="5"/>
                    <a:pt x="34" y="5"/>
                  </a:cubicBezTo>
                  <a:cubicBezTo>
                    <a:pt x="31" y="5"/>
                    <a:pt x="30" y="7"/>
                    <a:pt x="30" y="9"/>
                  </a:cubicBezTo>
                  <a:cubicBezTo>
                    <a:pt x="30" y="11"/>
                    <a:pt x="30" y="12"/>
                    <a:pt x="31" y="13"/>
                  </a:cubicBezTo>
                  <a:cubicBezTo>
                    <a:pt x="30" y="24"/>
                    <a:pt x="30" y="24"/>
                    <a:pt x="30" y="24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8" y="3"/>
                    <a:pt x="2" y="9"/>
                    <a:pt x="1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" y="45"/>
                    <a:pt x="1" y="45"/>
                    <a:pt x="1" y="45"/>
                  </a:cubicBezTo>
                  <a:cubicBezTo>
                    <a:pt x="4" y="47"/>
                    <a:pt x="18" y="49"/>
                    <a:pt x="34" y="49"/>
                  </a:cubicBezTo>
                  <a:cubicBezTo>
                    <a:pt x="50" y="49"/>
                    <a:pt x="63" y="47"/>
                    <a:pt x="66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7" y="15"/>
                    <a:pt x="67" y="15"/>
                    <a:pt x="67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4" name="Freeform 6"/>
            <p:cNvSpPr>
              <a:spLocks noEditPoints="1"/>
            </p:cNvSpPr>
            <p:nvPr/>
          </p:nvSpPr>
          <p:spPr bwMode="auto">
            <a:xfrm>
              <a:off x="4737" y="-33"/>
              <a:ext cx="449" cy="589"/>
            </a:xfrm>
            <a:custGeom>
              <a:avLst/>
              <a:gdLst>
                <a:gd name="T0" fmla="*/ 3 w 45"/>
                <a:gd name="T1" fmla="*/ 38 h 60"/>
                <a:gd name="T2" fmla="*/ 7 w 45"/>
                <a:gd name="T3" fmla="*/ 43 h 60"/>
                <a:gd name="T4" fmla="*/ 23 w 45"/>
                <a:gd name="T5" fmla="*/ 60 h 60"/>
                <a:gd name="T6" fmla="*/ 40 w 45"/>
                <a:gd name="T7" fmla="*/ 43 h 60"/>
                <a:gd name="T8" fmla="*/ 40 w 45"/>
                <a:gd name="T9" fmla="*/ 43 h 60"/>
                <a:gd name="T10" fmla="*/ 44 w 45"/>
                <a:gd name="T11" fmla="*/ 38 h 60"/>
                <a:gd name="T12" fmla="*/ 41 w 45"/>
                <a:gd name="T13" fmla="*/ 33 h 60"/>
                <a:gd name="T14" fmla="*/ 41 w 45"/>
                <a:gd name="T15" fmla="*/ 33 h 60"/>
                <a:gd name="T16" fmla="*/ 36 w 45"/>
                <a:gd name="T17" fmla="*/ 13 h 60"/>
                <a:gd name="T18" fmla="*/ 12 w 45"/>
                <a:gd name="T19" fmla="*/ 10 h 60"/>
                <a:gd name="T20" fmla="*/ 6 w 45"/>
                <a:gd name="T21" fmla="*/ 33 h 60"/>
                <a:gd name="T22" fmla="*/ 6 w 45"/>
                <a:gd name="T23" fmla="*/ 33 h 60"/>
                <a:gd name="T24" fmla="*/ 3 w 45"/>
                <a:gd name="T25" fmla="*/ 38 h 60"/>
                <a:gd name="T26" fmla="*/ 8 w 45"/>
                <a:gd name="T27" fmla="*/ 34 h 60"/>
                <a:gd name="T28" fmla="*/ 8 w 45"/>
                <a:gd name="T29" fmla="*/ 34 h 60"/>
                <a:gd name="T30" fmla="*/ 8 w 45"/>
                <a:gd name="T31" fmla="*/ 34 h 60"/>
                <a:gd name="T32" fmla="*/ 8 w 45"/>
                <a:gd name="T33" fmla="*/ 32 h 60"/>
                <a:gd name="T34" fmla="*/ 9 w 45"/>
                <a:gd name="T35" fmla="*/ 25 h 60"/>
                <a:gd name="T36" fmla="*/ 11 w 45"/>
                <a:gd name="T37" fmla="*/ 23 h 60"/>
                <a:gd name="T38" fmla="*/ 29 w 45"/>
                <a:gd name="T39" fmla="*/ 19 h 60"/>
                <a:gd name="T40" fmla="*/ 38 w 45"/>
                <a:gd name="T41" fmla="*/ 34 h 60"/>
                <a:gd name="T42" fmla="*/ 38 w 45"/>
                <a:gd name="T43" fmla="*/ 34 h 60"/>
                <a:gd name="T44" fmla="*/ 39 w 45"/>
                <a:gd name="T45" fmla="*/ 34 h 60"/>
                <a:gd name="T46" fmla="*/ 40 w 45"/>
                <a:gd name="T47" fmla="*/ 34 h 60"/>
                <a:gd name="T48" fmla="*/ 42 w 45"/>
                <a:gd name="T49" fmla="*/ 35 h 60"/>
                <a:gd name="T50" fmla="*/ 43 w 45"/>
                <a:gd name="T51" fmla="*/ 38 h 60"/>
                <a:gd name="T52" fmla="*/ 42 w 45"/>
                <a:gd name="T53" fmla="*/ 41 h 60"/>
                <a:gd name="T54" fmla="*/ 40 w 45"/>
                <a:gd name="T55" fmla="*/ 42 h 60"/>
                <a:gd name="T56" fmla="*/ 40 w 45"/>
                <a:gd name="T57" fmla="*/ 42 h 60"/>
                <a:gd name="T58" fmla="*/ 39 w 45"/>
                <a:gd name="T59" fmla="*/ 42 h 60"/>
                <a:gd name="T60" fmla="*/ 38 w 45"/>
                <a:gd name="T61" fmla="*/ 43 h 60"/>
                <a:gd name="T62" fmla="*/ 33 w 45"/>
                <a:gd name="T63" fmla="*/ 54 h 60"/>
                <a:gd name="T64" fmla="*/ 29 w 45"/>
                <a:gd name="T65" fmla="*/ 58 h 60"/>
                <a:gd name="T66" fmla="*/ 23 w 45"/>
                <a:gd name="T67" fmla="*/ 59 h 60"/>
                <a:gd name="T68" fmla="*/ 18 w 45"/>
                <a:gd name="T69" fmla="*/ 58 h 60"/>
                <a:gd name="T70" fmla="*/ 14 w 45"/>
                <a:gd name="T71" fmla="*/ 54 h 60"/>
                <a:gd name="T72" fmla="*/ 8 w 45"/>
                <a:gd name="T73" fmla="*/ 43 h 60"/>
                <a:gd name="T74" fmla="*/ 8 w 45"/>
                <a:gd name="T75" fmla="*/ 42 h 60"/>
                <a:gd name="T76" fmla="*/ 7 w 45"/>
                <a:gd name="T77" fmla="*/ 42 h 60"/>
                <a:gd name="T78" fmla="*/ 5 w 45"/>
                <a:gd name="T79" fmla="*/ 38 h 60"/>
                <a:gd name="T80" fmla="*/ 5 w 45"/>
                <a:gd name="T81" fmla="*/ 35 h 60"/>
                <a:gd name="T82" fmla="*/ 8 w 45"/>
                <a:gd name="T8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5" h="60">
                  <a:moveTo>
                    <a:pt x="3" y="38"/>
                  </a:moveTo>
                  <a:cubicBezTo>
                    <a:pt x="3" y="40"/>
                    <a:pt x="5" y="43"/>
                    <a:pt x="7" y="43"/>
                  </a:cubicBezTo>
                  <a:cubicBezTo>
                    <a:pt x="9" y="53"/>
                    <a:pt x="16" y="60"/>
                    <a:pt x="23" y="60"/>
                  </a:cubicBezTo>
                  <a:cubicBezTo>
                    <a:pt x="31" y="60"/>
                    <a:pt x="38" y="53"/>
                    <a:pt x="40" y="43"/>
                  </a:cubicBezTo>
                  <a:cubicBezTo>
                    <a:pt x="40" y="43"/>
                    <a:pt x="40" y="43"/>
                    <a:pt x="40" y="43"/>
                  </a:cubicBezTo>
                  <a:cubicBezTo>
                    <a:pt x="42" y="43"/>
                    <a:pt x="44" y="41"/>
                    <a:pt x="44" y="38"/>
                  </a:cubicBezTo>
                  <a:cubicBezTo>
                    <a:pt x="44" y="35"/>
                    <a:pt x="43" y="33"/>
                    <a:pt x="41" y="33"/>
                  </a:cubicBezTo>
                  <a:cubicBezTo>
                    <a:pt x="41" y="33"/>
                    <a:pt x="41" y="33"/>
                    <a:pt x="41" y="33"/>
                  </a:cubicBezTo>
                  <a:cubicBezTo>
                    <a:pt x="41" y="33"/>
                    <a:pt x="45" y="18"/>
                    <a:pt x="36" y="13"/>
                  </a:cubicBezTo>
                  <a:cubicBezTo>
                    <a:pt x="35" y="0"/>
                    <a:pt x="12" y="10"/>
                    <a:pt x="12" y="10"/>
                  </a:cubicBezTo>
                  <a:cubicBezTo>
                    <a:pt x="0" y="17"/>
                    <a:pt x="6" y="33"/>
                    <a:pt x="6" y="33"/>
                  </a:cubicBezTo>
                  <a:cubicBezTo>
                    <a:pt x="6" y="33"/>
                    <a:pt x="6" y="33"/>
                    <a:pt x="6" y="33"/>
                  </a:cubicBezTo>
                  <a:cubicBezTo>
                    <a:pt x="4" y="34"/>
                    <a:pt x="3" y="36"/>
                    <a:pt x="3" y="38"/>
                  </a:cubicBezTo>
                  <a:close/>
                  <a:moveTo>
                    <a:pt x="8" y="34"/>
                  </a:moveTo>
                  <a:cubicBezTo>
                    <a:pt x="8" y="34"/>
                    <a:pt x="8" y="34"/>
                    <a:pt x="8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8" y="32"/>
                    <a:pt x="8" y="32"/>
                    <a:pt x="8" y="32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10" y="24"/>
                    <a:pt x="11" y="23"/>
                    <a:pt x="11" y="23"/>
                  </a:cubicBezTo>
                  <a:cubicBezTo>
                    <a:pt x="21" y="24"/>
                    <a:pt x="29" y="19"/>
                    <a:pt x="29" y="19"/>
                  </a:cubicBezTo>
                  <a:cubicBezTo>
                    <a:pt x="36" y="13"/>
                    <a:pt x="38" y="34"/>
                    <a:pt x="38" y="34"/>
                  </a:cubicBezTo>
                  <a:cubicBezTo>
                    <a:pt x="38" y="34"/>
                    <a:pt x="38" y="34"/>
                    <a:pt x="38" y="34"/>
                  </a:cubicBezTo>
                  <a:cubicBezTo>
                    <a:pt x="39" y="34"/>
                    <a:pt x="39" y="34"/>
                    <a:pt x="39" y="34"/>
                  </a:cubicBezTo>
                  <a:cubicBezTo>
                    <a:pt x="40" y="34"/>
                    <a:pt x="40" y="34"/>
                    <a:pt x="40" y="34"/>
                  </a:cubicBezTo>
                  <a:cubicBezTo>
                    <a:pt x="41" y="34"/>
                    <a:pt x="41" y="34"/>
                    <a:pt x="42" y="35"/>
                  </a:cubicBezTo>
                  <a:cubicBezTo>
                    <a:pt x="43" y="35"/>
                    <a:pt x="43" y="37"/>
                    <a:pt x="43" y="38"/>
                  </a:cubicBezTo>
                  <a:cubicBezTo>
                    <a:pt x="43" y="39"/>
                    <a:pt x="43" y="40"/>
                    <a:pt x="42" y="41"/>
                  </a:cubicBezTo>
                  <a:cubicBezTo>
                    <a:pt x="41" y="41"/>
                    <a:pt x="41" y="42"/>
                    <a:pt x="40" y="42"/>
                  </a:cubicBezTo>
                  <a:cubicBezTo>
                    <a:pt x="40" y="42"/>
                    <a:pt x="40" y="42"/>
                    <a:pt x="40" y="42"/>
                  </a:cubicBezTo>
                  <a:cubicBezTo>
                    <a:pt x="39" y="42"/>
                    <a:pt x="39" y="42"/>
                    <a:pt x="39" y="42"/>
                  </a:cubicBezTo>
                  <a:cubicBezTo>
                    <a:pt x="38" y="43"/>
                    <a:pt x="38" y="43"/>
                    <a:pt x="38" y="43"/>
                  </a:cubicBezTo>
                  <a:cubicBezTo>
                    <a:pt x="38" y="47"/>
                    <a:pt x="36" y="51"/>
                    <a:pt x="33" y="54"/>
                  </a:cubicBezTo>
                  <a:cubicBezTo>
                    <a:pt x="32" y="56"/>
                    <a:pt x="30" y="57"/>
                    <a:pt x="29" y="58"/>
                  </a:cubicBezTo>
                  <a:cubicBezTo>
                    <a:pt x="27" y="58"/>
                    <a:pt x="25" y="59"/>
                    <a:pt x="23" y="59"/>
                  </a:cubicBezTo>
                  <a:cubicBezTo>
                    <a:pt x="22" y="59"/>
                    <a:pt x="20" y="58"/>
                    <a:pt x="18" y="58"/>
                  </a:cubicBezTo>
                  <a:cubicBezTo>
                    <a:pt x="17" y="57"/>
                    <a:pt x="15" y="56"/>
                    <a:pt x="14" y="54"/>
                  </a:cubicBezTo>
                  <a:cubicBezTo>
                    <a:pt x="11" y="51"/>
                    <a:pt x="9" y="47"/>
                    <a:pt x="8" y="43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6" y="42"/>
                    <a:pt x="5" y="40"/>
                    <a:pt x="5" y="38"/>
                  </a:cubicBezTo>
                  <a:cubicBezTo>
                    <a:pt x="5" y="37"/>
                    <a:pt x="5" y="35"/>
                    <a:pt x="5" y="35"/>
                  </a:cubicBezTo>
                  <a:cubicBezTo>
                    <a:pt x="6" y="34"/>
                    <a:pt x="7" y="34"/>
                    <a:pt x="8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sp>
        <p:nvSpPr>
          <p:cNvPr id="145" name="矩形 144"/>
          <p:cNvSpPr/>
          <p:nvPr/>
        </p:nvSpPr>
        <p:spPr>
          <a:xfrm>
            <a:off x="6169503" y="1452120"/>
            <a:ext cx="95768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 defTabSz="685800"/>
            <a:r>
              <a:rPr lang="zh-CN" altLang="en-US" sz="1100" b="1" spc="1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添加标题</a:t>
            </a:r>
            <a:endParaRPr lang="zh-CN" altLang="en-US" sz="1100" b="1" spc="100" dirty="0">
              <a:solidFill>
                <a:prstClr val="black">
                  <a:lumMod val="85000"/>
                  <a:lumOff val="15000"/>
                </a:prst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46" name="矩形 145"/>
          <p:cNvSpPr/>
          <p:nvPr/>
        </p:nvSpPr>
        <p:spPr>
          <a:xfrm>
            <a:off x="6160398" y="3213926"/>
            <a:ext cx="97589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 defTabSz="685800"/>
            <a:r>
              <a:rPr lang="zh-CN" altLang="en-US" sz="1100" b="1" spc="1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添加标题</a:t>
            </a:r>
            <a:endParaRPr lang="zh-CN" altLang="en-US" sz="1100" b="1" spc="100" dirty="0">
              <a:solidFill>
                <a:prstClr val="black">
                  <a:lumMod val="85000"/>
                  <a:lumOff val="15000"/>
                </a:prst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47" name="矩形 146"/>
          <p:cNvSpPr>
            <a:spLocks noChangeArrowheads="1"/>
          </p:cNvSpPr>
          <p:nvPr/>
        </p:nvSpPr>
        <p:spPr bwMode="auto">
          <a:xfrm>
            <a:off x="2897211" y="4002546"/>
            <a:ext cx="3272292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defTabSz="685800">
              <a:lnSpc>
                <a:spcPct val="150000"/>
              </a:lnSpc>
              <a:defRPr/>
            </a:pP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上海锐普广告有限公司是中国第一家精品</a:t>
            </a: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设计机构</a:t>
            </a:r>
            <a:endParaRPr lang="en-US" altLang="zh-CN" sz="1000" dirty="0">
              <a:solidFill>
                <a:prstClr val="black">
                  <a:lumMod val="85000"/>
                  <a:lumOff val="15000"/>
                </a:prstClr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图片 53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0" t="28720" r="2052"/>
          <a:stretch>
            <a:fillRect/>
          </a:stretch>
        </p:blipFill>
        <p:spPr>
          <a:xfrm>
            <a:off x="-590385" y="-1"/>
            <a:ext cx="10324769" cy="5151630"/>
          </a:xfrm>
          <a:prstGeom prst="rect">
            <a:avLst/>
          </a:prstGeom>
        </p:spPr>
      </p:pic>
      <p:sp>
        <p:nvSpPr>
          <p:cNvPr id="55" name="矩形 54"/>
          <p:cNvSpPr/>
          <p:nvPr/>
        </p:nvSpPr>
        <p:spPr>
          <a:xfrm>
            <a:off x="2488759" y="1671724"/>
            <a:ext cx="4397071" cy="1905398"/>
          </a:xfrm>
          <a:prstGeom prst="rect">
            <a:avLst/>
          </a:prstGeom>
          <a:solidFill>
            <a:schemeClr val="bg1">
              <a:alpha val="75000"/>
            </a:schemeClr>
          </a:solidFill>
          <a:ln w="28575">
            <a:solidFill>
              <a:srgbClr val="F06627">
                <a:alpha val="87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grpSp>
        <p:nvGrpSpPr>
          <p:cNvPr id="56" name="组合 55"/>
          <p:cNvGrpSpPr/>
          <p:nvPr/>
        </p:nvGrpSpPr>
        <p:grpSpPr>
          <a:xfrm>
            <a:off x="2663972" y="1769539"/>
            <a:ext cx="4210789" cy="1695187"/>
            <a:chOff x="2663972" y="1525699"/>
            <a:chExt cx="4210789" cy="1695187"/>
          </a:xfrm>
        </p:grpSpPr>
        <p:sp>
          <p:nvSpPr>
            <p:cNvPr id="57" name="矩形 56"/>
            <p:cNvSpPr>
              <a:spLocks noChangeArrowheads="1"/>
            </p:cNvSpPr>
            <p:nvPr/>
          </p:nvSpPr>
          <p:spPr bwMode="auto">
            <a:xfrm>
              <a:off x="2665524" y="1858975"/>
              <a:ext cx="4209237" cy="13619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defTabSz="685800">
                <a:lnSpc>
                  <a:spcPct val="150000"/>
                </a:lnSpc>
                <a:defRPr/>
              </a:pPr>
              <a:r>
                <a:rPr lang="en-US" altLang="zh-CN" sz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" panose="020B0604020202020204" pitchFamily="34" charset="0"/>
                </a:rPr>
                <a:t>RAPIDPPT, the leader of professional PPT designer in China. </a:t>
              </a:r>
              <a:endParaRPr lang="en-US" altLang="zh-CN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endParaRPr>
            </a:p>
            <a:p>
              <a:pPr defTabSz="685800">
                <a:lnSpc>
                  <a:spcPct val="150000"/>
                </a:lnSpc>
                <a:defRPr/>
              </a:pPr>
              <a:r>
                <a:rPr lang="en-US" altLang="zh-CN" sz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" panose="020B0604020202020204" pitchFamily="34" charset="0"/>
                </a:rPr>
                <a:t>5years of making professional PPT, 500 case studies for the classical PPT, make sure you will be satisfied. ……RAPIDPPT differs from the traditional production model, and create a new PPT experience.</a:t>
              </a:r>
              <a:endParaRPr lang="en-US" altLang="zh-CN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58" name="矩形 57"/>
            <p:cNvSpPr/>
            <p:nvPr/>
          </p:nvSpPr>
          <p:spPr>
            <a:xfrm>
              <a:off x="2663972" y="1525699"/>
              <a:ext cx="2558268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685800"/>
              <a:r>
                <a:rPr lang="zh-CN" altLang="en-US" sz="1600" b="1" spc="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添加标题 </a:t>
              </a:r>
              <a:r>
                <a:rPr lang="en-US" altLang="zh-CN" sz="1400" b="1" spc="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Add a title</a:t>
              </a:r>
              <a:endParaRPr lang="zh-CN" altLang="en-US" sz="1600" b="1" spc="1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2003426" y="331190"/>
            <a:ext cx="11168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5400" b="1" spc="-110">
                <a:solidFill>
                  <a:srgbClr val="3050AB"/>
                </a:solidFill>
                <a:latin typeface="NanLiHei_Eurostile" panose="02010600030101010101" pitchFamily="2" charset="-122"/>
                <a:ea typeface="NanLiHei_Eurostile" panose="02010600030101010101" pitchFamily="2" charset="-122"/>
              </a:defRPr>
            </a:lvl1pPr>
          </a:lstStyle>
          <a:p>
            <a:pPr algn="just" defTabSz="685800"/>
            <a:r>
              <a:rPr lang="en-US" altLang="zh-CN" sz="1400" spc="0" dirty="0">
                <a:solidFill>
                  <a:srgbClr val="FFB82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Add a title</a:t>
            </a:r>
            <a:endParaRPr lang="zh-CN" altLang="en-US" sz="1400" spc="0" dirty="0">
              <a:solidFill>
                <a:srgbClr val="FFB82E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52703" y="302181"/>
            <a:ext cx="15135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5400" b="1" spc="-110">
                <a:solidFill>
                  <a:srgbClr val="3050AB"/>
                </a:solidFill>
                <a:latin typeface="NanLiHei_Eurostile" panose="02010600030101010101" pitchFamily="2" charset="-122"/>
                <a:ea typeface="NanLiHei_Eurostile" panose="02010600030101010101" pitchFamily="2" charset="-122"/>
              </a:defRPr>
            </a:lvl1pPr>
          </a:lstStyle>
          <a:p>
            <a:pPr defTabSz="685800"/>
            <a:r>
              <a:rPr lang="en-US" altLang="zh-CN" sz="1400" spc="100" dirty="0">
                <a:solidFill>
                  <a:srgbClr val="FFB82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3.</a:t>
            </a:r>
            <a:r>
              <a:rPr lang="zh-CN" altLang="en-US" sz="1400" spc="100" dirty="0">
                <a:solidFill>
                  <a:srgbClr val="FFB82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点击添加标题</a:t>
            </a:r>
            <a:endParaRPr lang="zh-CN" altLang="en-US" sz="1400" spc="100" dirty="0">
              <a:solidFill>
                <a:srgbClr val="FFB82E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12" name="Group 4"/>
          <p:cNvGrpSpPr>
            <a:grpSpLocks noChangeAspect="1"/>
          </p:cNvGrpSpPr>
          <p:nvPr/>
        </p:nvGrpSpPr>
        <p:grpSpPr bwMode="auto">
          <a:xfrm rot="16200000" flipH="1">
            <a:off x="8751250" y="266103"/>
            <a:ext cx="409547" cy="390889"/>
            <a:chOff x="0" y="60"/>
            <a:chExt cx="439" cy="419"/>
          </a:xfrm>
          <a:gradFill flip="none" rotWithShape="1">
            <a:gsLst>
              <a:gs pos="31000">
                <a:srgbClr val="D74B56"/>
              </a:gs>
              <a:gs pos="67000">
                <a:srgbClr val="3FACD9"/>
              </a:gs>
            </a:gsLst>
            <a:lin ang="0" scaled="1"/>
            <a:tileRect/>
          </a:gradFill>
        </p:grpSpPr>
        <p:sp>
          <p:nvSpPr>
            <p:cNvPr id="13" name="Freeform 5"/>
            <p:cNvSpPr/>
            <p:nvPr/>
          </p:nvSpPr>
          <p:spPr bwMode="auto">
            <a:xfrm>
              <a:off x="0" y="60"/>
              <a:ext cx="297" cy="419"/>
            </a:xfrm>
            <a:custGeom>
              <a:avLst/>
              <a:gdLst>
                <a:gd name="T0" fmla="*/ 297 w 297"/>
                <a:gd name="T1" fmla="*/ 0 h 419"/>
                <a:gd name="T2" fmla="*/ 143 w 297"/>
                <a:gd name="T3" fmla="*/ 0 h 419"/>
                <a:gd name="T4" fmla="*/ 0 w 297"/>
                <a:gd name="T5" fmla="*/ 419 h 419"/>
                <a:gd name="T6" fmla="*/ 155 w 297"/>
                <a:gd name="T7" fmla="*/ 419 h 419"/>
                <a:gd name="T8" fmla="*/ 297 w 297"/>
                <a:gd name="T9" fmla="*/ 0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7" h="419">
                  <a:moveTo>
                    <a:pt x="297" y="0"/>
                  </a:moveTo>
                  <a:lnTo>
                    <a:pt x="143" y="0"/>
                  </a:lnTo>
                  <a:lnTo>
                    <a:pt x="0" y="419"/>
                  </a:lnTo>
                  <a:lnTo>
                    <a:pt x="155" y="419"/>
                  </a:lnTo>
                  <a:lnTo>
                    <a:pt x="29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" name="Freeform 6"/>
            <p:cNvSpPr/>
            <p:nvPr/>
          </p:nvSpPr>
          <p:spPr bwMode="auto">
            <a:xfrm>
              <a:off x="143" y="60"/>
              <a:ext cx="296" cy="419"/>
            </a:xfrm>
            <a:custGeom>
              <a:avLst/>
              <a:gdLst>
                <a:gd name="T0" fmla="*/ 0 w 296"/>
                <a:gd name="T1" fmla="*/ 0 h 419"/>
                <a:gd name="T2" fmla="*/ 154 w 296"/>
                <a:gd name="T3" fmla="*/ 0 h 419"/>
                <a:gd name="T4" fmla="*/ 296 w 296"/>
                <a:gd name="T5" fmla="*/ 419 h 419"/>
                <a:gd name="T6" fmla="*/ 142 w 296"/>
                <a:gd name="T7" fmla="*/ 419 h 419"/>
                <a:gd name="T8" fmla="*/ 0 w 296"/>
                <a:gd name="T9" fmla="*/ 0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6" h="419">
                  <a:moveTo>
                    <a:pt x="0" y="0"/>
                  </a:moveTo>
                  <a:lnTo>
                    <a:pt x="154" y="0"/>
                  </a:lnTo>
                  <a:lnTo>
                    <a:pt x="296" y="419"/>
                  </a:lnTo>
                  <a:lnTo>
                    <a:pt x="142" y="419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sp>
        <p:nvSpPr>
          <p:cNvPr id="15" name="文本框 14"/>
          <p:cNvSpPr txBox="1"/>
          <p:nvPr/>
        </p:nvSpPr>
        <p:spPr>
          <a:xfrm rot="1087809" flipH="1">
            <a:off x="8703065" y="433852"/>
            <a:ext cx="516488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600" b="0" spc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685800"/>
            <a:r>
              <a:rPr lang="en-US" altLang="zh-CN" sz="500" spc="30" dirty="0">
                <a:solidFill>
                  <a:prstClr val="white"/>
                </a:solidFill>
              </a:rPr>
              <a:t>rapidesign</a:t>
            </a:r>
            <a:endParaRPr lang="zh-CN" altLang="en-US" sz="500" spc="30" dirty="0">
              <a:solidFill>
                <a:prstClr val="white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 rot="20391286" flipH="1">
            <a:off x="8762225" y="287728"/>
            <a:ext cx="442750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600" b="0" spc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685800"/>
            <a:r>
              <a:rPr lang="en-US" altLang="zh-CN" sz="500" dirty="0">
                <a:solidFill>
                  <a:prstClr val="white"/>
                </a:solidFill>
              </a:rPr>
              <a:t>shanghai</a:t>
            </a:r>
            <a:endParaRPr lang="zh-CN" altLang="en-US" sz="500" dirty="0">
              <a:solidFill>
                <a:prstClr val="white"/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4105837" y="4877016"/>
            <a:ext cx="932327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200" b="1" spc="-110">
                <a:solidFill>
                  <a:schemeClr val="bg1">
                    <a:alpha val="81000"/>
                  </a:schemeClr>
                </a:solidFill>
                <a:latin typeface="NanLiHei_Eurostile" panose="02010600030101010101" pitchFamily="2" charset="-122"/>
                <a:ea typeface="NanLiHei_Eurostile" panose="02010600030101010101" pitchFamily="2" charset="-122"/>
              </a:defRPr>
            </a:lvl1pPr>
          </a:lstStyle>
          <a:p>
            <a:pPr algn="dist" defTabSz="685800"/>
            <a:r>
              <a:rPr lang="en-US" altLang="zh-CN" sz="500" b="0" spc="60" dirty="0">
                <a:solidFill>
                  <a:srgbClr val="E7E6E6">
                    <a:lumMod val="5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www.rapidppt.com</a:t>
            </a:r>
            <a:endParaRPr lang="zh-CN" altLang="en-US" sz="500" b="0" spc="60" dirty="0">
              <a:solidFill>
                <a:srgbClr val="E7E6E6">
                  <a:lumMod val="5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40" name="组合 139"/>
          <p:cNvGrpSpPr/>
          <p:nvPr/>
        </p:nvGrpSpPr>
        <p:grpSpPr>
          <a:xfrm>
            <a:off x="281942" y="184428"/>
            <a:ext cx="374040" cy="362984"/>
            <a:chOff x="777437" y="680286"/>
            <a:chExt cx="3668437" cy="3560001"/>
          </a:xfrm>
        </p:grpSpPr>
        <p:grpSp>
          <p:nvGrpSpPr>
            <p:cNvPr id="97" name="组合 96"/>
            <p:cNvGrpSpPr/>
            <p:nvPr/>
          </p:nvGrpSpPr>
          <p:grpSpPr>
            <a:xfrm>
              <a:off x="777437" y="1437297"/>
              <a:ext cx="3668437" cy="2802990"/>
              <a:chOff x="747642" y="1750793"/>
              <a:chExt cx="3517036" cy="2687307"/>
            </a:xfrm>
            <a:effectLst/>
          </p:grpSpPr>
          <p:sp>
            <p:nvSpPr>
              <p:cNvPr id="98" name="Freeform 5"/>
              <p:cNvSpPr/>
              <p:nvPr/>
            </p:nvSpPr>
            <p:spPr bwMode="auto">
              <a:xfrm>
                <a:off x="747642" y="1750793"/>
                <a:ext cx="3517036" cy="2687307"/>
              </a:xfrm>
              <a:custGeom>
                <a:avLst/>
                <a:gdLst>
                  <a:gd name="T0" fmla="*/ 840 w 876"/>
                  <a:gd name="T1" fmla="*/ 318 h 669"/>
                  <a:gd name="T2" fmla="*/ 832 w 876"/>
                  <a:gd name="T3" fmla="*/ 318 h 669"/>
                  <a:gd name="T4" fmla="*/ 781 w 876"/>
                  <a:gd name="T5" fmla="*/ 304 h 669"/>
                  <a:gd name="T6" fmla="*/ 768 w 876"/>
                  <a:gd name="T7" fmla="*/ 274 h 669"/>
                  <a:gd name="T8" fmla="*/ 768 w 876"/>
                  <a:gd name="T9" fmla="*/ 271 h 669"/>
                  <a:gd name="T10" fmla="*/ 763 w 876"/>
                  <a:gd name="T11" fmla="*/ 235 h 669"/>
                  <a:gd name="T12" fmla="*/ 763 w 876"/>
                  <a:gd name="T13" fmla="*/ 234 h 669"/>
                  <a:gd name="T14" fmla="*/ 763 w 876"/>
                  <a:gd name="T15" fmla="*/ 234 h 669"/>
                  <a:gd name="T16" fmla="*/ 761 w 876"/>
                  <a:gd name="T17" fmla="*/ 226 h 669"/>
                  <a:gd name="T18" fmla="*/ 765 w 876"/>
                  <a:gd name="T19" fmla="*/ 189 h 669"/>
                  <a:gd name="T20" fmla="*/ 789 w 876"/>
                  <a:gd name="T21" fmla="*/ 129 h 669"/>
                  <a:gd name="T22" fmla="*/ 767 w 876"/>
                  <a:gd name="T23" fmla="*/ 103 h 669"/>
                  <a:gd name="T24" fmla="*/ 725 w 876"/>
                  <a:gd name="T25" fmla="*/ 113 h 669"/>
                  <a:gd name="T26" fmla="*/ 690 w 876"/>
                  <a:gd name="T27" fmla="*/ 105 h 669"/>
                  <a:gd name="T28" fmla="*/ 608 w 876"/>
                  <a:gd name="T29" fmla="*/ 55 h 669"/>
                  <a:gd name="T30" fmla="*/ 569 w 876"/>
                  <a:gd name="T31" fmla="*/ 40 h 669"/>
                  <a:gd name="T32" fmla="*/ 270 w 876"/>
                  <a:gd name="T33" fmla="*/ 13 h 669"/>
                  <a:gd name="T34" fmla="*/ 142 w 876"/>
                  <a:gd name="T35" fmla="*/ 63 h 669"/>
                  <a:gd name="T36" fmla="*/ 141 w 876"/>
                  <a:gd name="T37" fmla="*/ 64 h 669"/>
                  <a:gd name="T38" fmla="*/ 96 w 876"/>
                  <a:gd name="T39" fmla="*/ 103 h 669"/>
                  <a:gd name="T40" fmla="*/ 67 w 876"/>
                  <a:gd name="T41" fmla="*/ 108 h 669"/>
                  <a:gd name="T42" fmla="*/ 23 w 876"/>
                  <a:gd name="T43" fmla="*/ 75 h 669"/>
                  <a:gd name="T44" fmla="*/ 4 w 876"/>
                  <a:gd name="T45" fmla="*/ 82 h 669"/>
                  <a:gd name="T46" fmla="*/ 43 w 876"/>
                  <a:gd name="T47" fmla="*/ 141 h 669"/>
                  <a:gd name="T48" fmla="*/ 48 w 876"/>
                  <a:gd name="T49" fmla="*/ 167 h 669"/>
                  <a:gd name="T50" fmla="*/ 33 w 876"/>
                  <a:gd name="T51" fmla="*/ 199 h 669"/>
                  <a:gd name="T52" fmla="*/ 33 w 876"/>
                  <a:gd name="T53" fmla="*/ 200 h 669"/>
                  <a:gd name="T54" fmla="*/ 15 w 876"/>
                  <a:gd name="T55" fmla="*/ 401 h 669"/>
                  <a:gd name="T56" fmla="*/ 22 w 876"/>
                  <a:gd name="T57" fmla="*/ 435 h 669"/>
                  <a:gd name="T58" fmla="*/ 85 w 876"/>
                  <a:gd name="T59" fmla="*/ 572 h 669"/>
                  <a:gd name="T60" fmla="*/ 89 w 876"/>
                  <a:gd name="T61" fmla="*/ 643 h 669"/>
                  <a:gd name="T62" fmla="*/ 117 w 876"/>
                  <a:gd name="T63" fmla="*/ 669 h 669"/>
                  <a:gd name="T64" fmla="*/ 176 w 876"/>
                  <a:gd name="T65" fmla="*/ 669 h 669"/>
                  <a:gd name="T66" fmla="*/ 208 w 876"/>
                  <a:gd name="T67" fmla="*/ 649 h 669"/>
                  <a:gd name="T68" fmla="*/ 211 w 876"/>
                  <a:gd name="T69" fmla="*/ 642 h 669"/>
                  <a:gd name="T70" fmla="*/ 243 w 876"/>
                  <a:gd name="T71" fmla="*/ 627 h 669"/>
                  <a:gd name="T72" fmla="*/ 245 w 876"/>
                  <a:gd name="T73" fmla="*/ 627 h 669"/>
                  <a:gd name="T74" fmla="*/ 525 w 876"/>
                  <a:gd name="T75" fmla="*/ 635 h 669"/>
                  <a:gd name="T76" fmla="*/ 527 w 876"/>
                  <a:gd name="T77" fmla="*/ 635 h 669"/>
                  <a:gd name="T78" fmla="*/ 537 w 876"/>
                  <a:gd name="T79" fmla="*/ 640 h 669"/>
                  <a:gd name="T80" fmla="*/ 548 w 876"/>
                  <a:gd name="T81" fmla="*/ 657 h 669"/>
                  <a:gd name="T82" fmla="*/ 568 w 876"/>
                  <a:gd name="T83" fmla="*/ 669 h 669"/>
                  <a:gd name="T84" fmla="*/ 661 w 876"/>
                  <a:gd name="T85" fmla="*/ 669 h 669"/>
                  <a:gd name="T86" fmla="*/ 676 w 876"/>
                  <a:gd name="T87" fmla="*/ 650 h 669"/>
                  <a:gd name="T88" fmla="*/ 669 w 876"/>
                  <a:gd name="T89" fmla="*/ 628 h 669"/>
                  <a:gd name="T90" fmla="*/ 683 w 876"/>
                  <a:gd name="T91" fmla="*/ 583 h 669"/>
                  <a:gd name="T92" fmla="*/ 715 w 876"/>
                  <a:gd name="T93" fmla="*/ 548 h 669"/>
                  <a:gd name="T94" fmla="*/ 783 w 876"/>
                  <a:gd name="T95" fmla="*/ 536 h 669"/>
                  <a:gd name="T96" fmla="*/ 784 w 876"/>
                  <a:gd name="T97" fmla="*/ 536 h 669"/>
                  <a:gd name="T98" fmla="*/ 802 w 876"/>
                  <a:gd name="T99" fmla="*/ 511 h 669"/>
                  <a:gd name="T100" fmla="*/ 785 w 876"/>
                  <a:gd name="T101" fmla="*/ 466 h 669"/>
                  <a:gd name="T102" fmla="*/ 831 w 876"/>
                  <a:gd name="T103" fmla="*/ 452 h 669"/>
                  <a:gd name="T104" fmla="*/ 855 w 876"/>
                  <a:gd name="T105" fmla="*/ 426 h 669"/>
                  <a:gd name="T106" fmla="*/ 871 w 876"/>
                  <a:gd name="T107" fmla="*/ 354 h 669"/>
                  <a:gd name="T108" fmla="*/ 840 w 876"/>
                  <a:gd name="T109" fmla="*/ 318 h 6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876" h="669">
                    <a:moveTo>
                      <a:pt x="840" y="318"/>
                    </a:moveTo>
                    <a:cubicBezTo>
                      <a:pt x="832" y="318"/>
                      <a:pt x="832" y="318"/>
                      <a:pt x="832" y="318"/>
                    </a:cubicBezTo>
                    <a:cubicBezTo>
                      <a:pt x="808" y="320"/>
                      <a:pt x="793" y="318"/>
                      <a:pt x="781" y="304"/>
                    </a:cubicBezTo>
                    <a:cubicBezTo>
                      <a:pt x="774" y="296"/>
                      <a:pt x="769" y="285"/>
                      <a:pt x="768" y="274"/>
                    </a:cubicBezTo>
                    <a:cubicBezTo>
                      <a:pt x="768" y="271"/>
                      <a:pt x="768" y="271"/>
                      <a:pt x="768" y="271"/>
                    </a:cubicBezTo>
                    <a:cubicBezTo>
                      <a:pt x="767" y="259"/>
                      <a:pt x="766" y="247"/>
                      <a:pt x="763" y="235"/>
                    </a:cubicBezTo>
                    <a:cubicBezTo>
                      <a:pt x="763" y="234"/>
                      <a:pt x="763" y="234"/>
                      <a:pt x="763" y="234"/>
                    </a:cubicBezTo>
                    <a:cubicBezTo>
                      <a:pt x="763" y="234"/>
                      <a:pt x="763" y="234"/>
                      <a:pt x="763" y="234"/>
                    </a:cubicBezTo>
                    <a:cubicBezTo>
                      <a:pt x="763" y="231"/>
                      <a:pt x="762" y="229"/>
                      <a:pt x="761" y="226"/>
                    </a:cubicBezTo>
                    <a:cubicBezTo>
                      <a:pt x="758" y="213"/>
                      <a:pt x="760" y="200"/>
                      <a:pt x="765" y="189"/>
                    </a:cubicBezTo>
                    <a:cubicBezTo>
                      <a:pt x="789" y="129"/>
                      <a:pt x="789" y="129"/>
                      <a:pt x="789" y="129"/>
                    </a:cubicBezTo>
                    <a:cubicBezTo>
                      <a:pt x="795" y="115"/>
                      <a:pt x="782" y="100"/>
                      <a:pt x="767" y="103"/>
                    </a:cubicBezTo>
                    <a:cubicBezTo>
                      <a:pt x="725" y="113"/>
                      <a:pt x="725" y="113"/>
                      <a:pt x="725" y="113"/>
                    </a:cubicBezTo>
                    <a:cubicBezTo>
                      <a:pt x="712" y="116"/>
                      <a:pt x="699" y="113"/>
                      <a:pt x="690" y="105"/>
                    </a:cubicBezTo>
                    <a:cubicBezTo>
                      <a:pt x="667" y="83"/>
                      <a:pt x="639" y="66"/>
                      <a:pt x="608" y="55"/>
                    </a:cubicBezTo>
                    <a:cubicBezTo>
                      <a:pt x="569" y="40"/>
                      <a:pt x="569" y="40"/>
                      <a:pt x="569" y="40"/>
                    </a:cubicBezTo>
                    <a:cubicBezTo>
                      <a:pt x="481" y="9"/>
                      <a:pt x="361" y="0"/>
                      <a:pt x="270" y="13"/>
                    </a:cubicBezTo>
                    <a:cubicBezTo>
                      <a:pt x="224" y="20"/>
                      <a:pt x="180" y="37"/>
                      <a:pt x="142" y="63"/>
                    </a:cubicBezTo>
                    <a:cubicBezTo>
                      <a:pt x="141" y="64"/>
                      <a:pt x="141" y="64"/>
                      <a:pt x="141" y="64"/>
                    </a:cubicBezTo>
                    <a:cubicBezTo>
                      <a:pt x="125" y="76"/>
                      <a:pt x="109" y="88"/>
                      <a:pt x="96" y="103"/>
                    </a:cubicBezTo>
                    <a:cubicBezTo>
                      <a:pt x="88" y="110"/>
                      <a:pt x="77" y="113"/>
                      <a:pt x="67" y="108"/>
                    </a:cubicBezTo>
                    <a:cubicBezTo>
                      <a:pt x="52" y="102"/>
                      <a:pt x="34" y="91"/>
                      <a:pt x="23" y="75"/>
                    </a:cubicBezTo>
                    <a:cubicBezTo>
                      <a:pt x="17" y="65"/>
                      <a:pt x="3" y="71"/>
                      <a:pt x="4" y="82"/>
                    </a:cubicBezTo>
                    <a:cubicBezTo>
                      <a:pt x="7" y="100"/>
                      <a:pt x="17" y="121"/>
                      <a:pt x="43" y="141"/>
                    </a:cubicBezTo>
                    <a:cubicBezTo>
                      <a:pt x="51" y="148"/>
                      <a:pt x="53" y="159"/>
                      <a:pt x="48" y="167"/>
                    </a:cubicBezTo>
                    <a:cubicBezTo>
                      <a:pt x="43" y="177"/>
                      <a:pt x="38" y="188"/>
                      <a:pt x="33" y="199"/>
                    </a:cubicBezTo>
                    <a:cubicBezTo>
                      <a:pt x="33" y="200"/>
                      <a:pt x="33" y="200"/>
                      <a:pt x="33" y="200"/>
                    </a:cubicBezTo>
                    <a:cubicBezTo>
                      <a:pt x="7" y="264"/>
                      <a:pt x="0" y="334"/>
                      <a:pt x="15" y="401"/>
                    </a:cubicBezTo>
                    <a:cubicBezTo>
                      <a:pt x="22" y="435"/>
                      <a:pt x="22" y="435"/>
                      <a:pt x="22" y="435"/>
                    </a:cubicBezTo>
                    <a:cubicBezTo>
                      <a:pt x="31" y="479"/>
                      <a:pt x="51" y="539"/>
                      <a:pt x="85" y="572"/>
                    </a:cubicBezTo>
                    <a:cubicBezTo>
                      <a:pt x="89" y="643"/>
                      <a:pt x="89" y="643"/>
                      <a:pt x="89" y="643"/>
                    </a:cubicBezTo>
                    <a:cubicBezTo>
                      <a:pt x="90" y="657"/>
                      <a:pt x="102" y="669"/>
                      <a:pt x="117" y="669"/>
                    </a:cubicBezTo>
                    <a:cubicBezTo>
                      <a:pt x="176" y="669"/>
                      <a:pt x="176" y="669"/>
                      <a:pt x="176" y="669"/>
                    </a:cubicBezTo>
                    <a:cubicBezTo>
                      <a:pt x="190" y="669"/>
                      <a:pt x="202" y="661"/>
                      <a:pt x="208" y="649"/>
                    </a:cubicBezTo>
                    <a:cubicBezTo>
                      <a:pt x="211" y="642"/>
                      <a:pt x="211" y="642"/>
                      <a:pt x="211" y="642"/>
                    </a:cubicBezTo>
                    <a:cubicBezTo>
                      <a:pt x="217" y="630"/>
                      <a:pt x="230" y="623"/>
                      <a:pt x="243" y="627"/>
                    </a:cubicBezTo>
                    <a:cubicBezTo>
                      <a:pt x="245" y="627"/>
                      <a:pt x="245" y="627"/>
                      <a:pt x="245" y="627"/>
                    </a:cubicBezTo>
                    <a:cubicBezTo>
                      <a:pt x="322" y="648"/>
                      <a:pt x="448" y="651"/>
                      <a:pt x="525" y="635"/>
                    </a:cubicBezTo>
                    <a:cubicBezTo>
                      <a:pt x="527" y="635"/>
                      <a:pt x="527" y="635"/>
                      <a:pt x="527" y="635"/>
                    </a:cubicBezTo>
                    <a:cubicBezTo>
                      <a:pt x="531" y="634"/>
                      <a:pt x="535" y="636"/>
                      <a:pt x="537" y="640"/>
                    </a:cubicBezTo>
                    <a:cubicBezTo>
                      <a:pt x="548" y="657"/>
                      <a:pt x="548" y="657"/>
                      <a:pt x="548" y="657"/>
                    </a:cubicBezTo>
                    <a:cubicBezTo>
                      <a:pt x="552" y="665"/>
                      <a:pt x="560" y="669"/>
                      <a:pt x="568" y="669"/>
                    </a:cubicBezTo>
                    <a:cubicBezTo>
                      <a:pt x="661" y="669"/>
                      <a:pt x="661" y="669"/>
                      <a:pt x="661" y="669"/>
                    </a:cubicBezTo>
                    <a:cubicBezTo>
                      <a:pt x="671" y="669"/>
                      <a:pt x="678" y="659"/>
                      <a:pt x="676" y="650"/>
                    </a:cubicBezTo>
                    <a:cubicBezTo>
                      <a:pt x="669" y="628"/>
                      <a:pt x="669" y="628"/>
                      <a:pt x="669" y="628"/>
                    </a:cubicBezTo>
                    <a:cubicBezTo>
                      <a:pt x="665" y="611"/>
                      <a:pt x="670" y="594"/>
                      <a:pt x="683" y="583"/>
                    </a:cubicBezTo>
                    <a:cubicBezTo>
                      <a:pt x="695" y="573"/>
                      <a:pt x="706" y="561"/>
                      <a:pt x="715" y="548"/>
                    </a:cubicBezTo>
                    <a:cubicBezTo>
                      <a:pt x="737" y="539"/>
                      <a:pt x="760" y="535"/>
                      <a:pt x="783" y="536"/>
                    </a:cubicBezTo>
                    <a:cubicBezTo>
                      <a:pt x="784" y="536"/>
                      <a:pt x="784" y="536"/>
                      <a:pt x="784" y="536"/>
                    </a:cubicBezTo>
                    <a:cubicBezTo>
                      <a:pt x="797" y="537"/>
                      <a:pt x="807" y="524"/>
                      <a:pt x="802" y="511"/>
                    </a:cubicBezTo>
                    <a:cubicBezTo>
                      <a:pt x="785" y="466"/>
                      <a:pt x="785" y="466"/>
                      <a:pt x="785" y="466"/>
                    </a:cubicBezTo>
                    <a:cubicBezTo>
                      <a:pt x="831" y="452"/>
                      <a:pt x="831" y="452"/>
                      <a:pt x="831" y="452"/>
                    </a:cubicBezTo>
                    <a:cubicBezTo>
                      <a:pt x="843" y="448"/>
                      <a:pt x="852" y="438"/>
                      <a:pt x="855" y="426"/>
                    </a:cubicBezTo>
                    <a:cubicBezTo>
                      <a:pt x="871" y="354"/>
                      <a:pt x="871" y="354"/>
                      <a:pt x="871" y="354"/>
                    </a:cubicBezTo>
                    <a:cubicBezTo>
                      <a:pt x="876" y="334"/>
                      <a:pt x="860" y="316"/>
                      <a:pt x="840" y="318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99" name="Freeform 6"/>
              <p:cNvSpPr/>
              <p:nvPr/>
            </p:nvSpPr>
            <p:spPr bwMode="auto">
              <a:xfrm>
                <a:off x="3216509" y="2614388"/>
                <a:ext cx="1048169" cy="1410540"/>
              </a:xfrm>
              <a:custGeom>
                <a:avLst/>
                <a:gdLst>
                  <a:gd name="T0" fmla="*/ 29 w 261"/>
                  <a:gd name="T1" fmla="*/ 112 h 351"/>
                  <a:gd name="T2" fmla="*/ 20 w 261"/>
                  <a:gd name="T3" fmla="*/ 118 h 351"/>
                  <a:gd name="T4" fmla="*/ 9 w 261"/>
                  <a:gd name="T5" fmla="*/ 123 h 351"/>
                  <a:gd name="T6" fmla="*/ 0 w 261"/>
                  <a:gd name="T7" fmla="*/ 111 h 351"/>
                  <a:gd name="T8" fmla="*/ 0 w 261"/>
                  <a:gd name="T9" fmla="*/ 104 h 351"/>
                  <a:gd name="T10" fmla="*/ 8 w 261"/>
                  <a:gd name="T11" fmla="*/ 93 h 351"/>
                  <a:gd name="T12" fmla="*/ 20 w 261"/>
                  <a:gd name="T13" fmla="*/ 97 h 351"/>
                  <a:gd name="T14" fmla="*/ 20 w 261"/>
                  <a:gd name="T15" fmla="*/ 98 h 351"/>
                  <a:gd name="T16" fmla="*/ 29 w 261"/>
                  <a:gd name="T17" fmla="*/ 103 h 351"/>
                  <a:gd name="T18" fmla="*/ 29 w 261"/>
                  <a:gd name="T19" fmla="*/ 103 h 351"/>
                  <a:gd name="T20" fmla="*/ 49 w 261"/>
                  <a:gd name="T21" fmla="*/ 103 h 351"/>
                  <a:gd name="T22" fmla="*/ 49 w 261"/>
                  <a:gd name="T23" fmla="*/ 4 h 351"/>
                  <a:gd name="T24" fmla="*/ 52 w 261"/>
                  <a:gd name="T25" fmla="*/ 0 h 351"/>
                  <a:gd name="T26" fmla="*/ 145 w 261"/>
                  <a:gd name="T27" fmla="*/ 0 h 351"/>
                  <a:gd name="T28" fmla="*/ 146 w 261"/>
                  <a:gd name="T29" fmla="*/ 11 h 351"/>
                  <a:gd name="T30" fmla="*/ 148 w 261"/>
                  <a:gd name="T31" fmla="*/ 19 h 351"/>
                  <a:gd name="T32" fmla="*/ 148 w 261"/>
                  <a:gd name="T33" fmla="*/ 19 h 351"/>
                  <a:gd name="T34" fmla="*/ 148 w 261"/>
                  <a:gd name="T35" fmla="*/ 20 h 351"/>
                  <a:gd name="T36" fmla="*/ 153 w 261"/>
                  <a:gd name="T37" fmla="*/ 56 h 351"/>
                  <a:gd name="T38" fmla="*/ 153 w 261"/>
                  <a:gd name="T39" fmla="*/ 59 h 351"/>
                  <a:gd name="T40" fmla="*/ 166 w 261"/>
                  <a:gd name="T41" fmla="*/ 89 h 351"/>
                  <a:gd name="T42" fmla="*/ 217 w 261"/>
                  <a:gd name="T43" fmla="*/ 103 h 351"/>
                  <a:gd name="T44" fmla="*/ 225 w 261"/>
                  <a:gd name="T45" fmla="*/ 103 h 351"/>
                  <a:gd name="T46" fmla="*/ 256 w 261"/>
                  <a:gd name="T47" fmla="*/ 139 h 351"/>
                  <a:gd name="T48" fmla="*/ 240 w 261"/>
                  <a:gd name="T49" fmla="*/ 211 h 351"/>
                  <a:gd name="T50" fmla="*/ 216 w 261"/>
                  <a:gd name="T51" fmla="*/ 237 h 351"/>
                  <a:gd name="T52" fmla="*/ 170 w 261"/>
                  <a:gd name="T53" fmla="*/ 251 h 351"/>
                  <a:gd name="T54" fmla="*/ 187 w 261"/>
                  <a:gd name="T55" fmla="*/ 296 h 351"/>
                  <a:gd name="T56" fmla="*/ 169 w 261"/>
                  <a:gd name="T57" fmla="*/ 321 h 351"/>
                  <a:gd name="T58" fmla="*/ 168 w 261"/>
                  <a:gd name="T59" fmla="*/ 321 h 351"/>
                  <a:gd name="T60" fmla="*/ 100 w 261"/>
                  <a:gd name="T61" fmla="*/ 333 h 351"/>
                  <a:gd name="T62" fmla="*/ 86 w 261"/>
                  <a:gd name="T63" fmla="*/ 351 h 351"/>
                  <a:gd name="T64" fmla="*/ 52 w 261"/>
                  <a:gd name="T65" fmla="*/ 351 h 351"/>
                  <a:gd name="T66" fmla="*/ 49 w 261"/>
                  <a:gd name="T67" fmla="*/ 347 h 351"/>
                  <a:gd name="T68" fmla="*/ 49 w 261"/>
                  <a:gd name="T69" fmla="*/ 265 h 351"/>
                  <a:gd name="T70" fmla="*/ 29 w 261"/>
                  <a:gd name="T71" fmla="*/ 265 h 351"/>
                  <a:gd name="T72" fmla="*/ 20 w 261"/>
                  <a:gd name="T73" fmla="*/ 271 h 351"/>
                  <a:gd name="T74" fmla="*/ 9 w 261"/>
                  <a:gd name="T75" fmla="*/ 277 h 351"/>
                  <a:gd name="T76" fmla="*/ 0 w 261"/>
                  <a:gd name="T77" fmla="*/ 265 h 351"/>
                  <a:gd name="T78" fmla="*/ 0 w 261"/>
                  <a:gd name="T79" fmla="*/ 257 h 351"/>
                  <a:gd name="T80" fmla="*/ 8 w 261"/>
                  <a:gd name="T81" fmla="*/ 246 h 351"/>
                  <a:gd name="T82" fmla="*/ 20 w 261"/>
                  <a:gd name="T83" fmla="*/ 251 h 351"/>
                  <a:gd name="T84" fmla="*/ 20 w 261"/>
                  <a:gd name="T85" fmla="*/ 251 h 351"/>
                  <a:gd name="T86" fmla="*/ 29 w 261"/>
                  <a:gd name="T87" fmla="*/ 257 h 351"/>
                  <a:gd name="T88" fmla="*/ 29 w 261"/>
                  <a:gd name="T89" fmla="*/ 257 h 351"/>
                  <a:gd name="T90" fmla="*/ 49 w 261"/>
                  <a:gd name="T91" fmla="*/ 257 h 351"/>
                  <a:gd name="T92" fmla="*/ 49 w 261"/>
                  <a:gd name="T93" fmla="*/ 112 h 351"/>
                  <a:gd name="T94" fmla="*/ 29 w 261"/>
                  <a:gd name="T95" fmla="*/ 112 h 3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61" h="351">
                    <a:moveTo>
                      <a:pt x="29" y="112"/>
                    </a:moveTo>
                    <a:cubicBezTo>
                      <a:pt x="27" y="112"/>
                      <a:pt x="23" y="113"/>
                      <a:pt x="20" y="118"/>
                    </a:cubicBezTo>
                    <a:cubicBezTo>
                      <a:pt x="18" y="122"/>
                      <a:pt x="13" y="124"/>
                      <a:pt x="9" y="123"/>
                    </a:cubicBezTo>
                    <a:cubicBezTo>
                      <a:pt x="3" y="122"/>
                      <a:pt x="0" y="117"/>
                      <a:pt x="0" y="111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0" y="99"/>
                      <a:pt x="3" y="94"/>
                      <a:pt x="8" y="93"/>
                    </a:cubicBezTo>
                    <a:cubicBezTo>
                      <a:pt x="12" y="91"/>
                      <a:pt x="17" y="93"/>
                      <a:pt x="20" y="97"/>
                    </a:cubicBezTo>
                    <a:cubicBezTo>
                      <a:pt x="20" y="98"/>
                      <a:pt x="20" y="98"/>
                      <a:pt x="20" y="98"/>
                    </a:cubicBezTo>
                    <a:cubicBezTo>
                      <a:pt x="24" y="102"/>
                      <a:pt x="27" y="103"/>
                      <a:pt x="29" y="103"/>
                    </a:cubicBezTo>
                    <a:cubicBezTo>
                      <a:pt x="29" y="103"/>
                      <a:pt x="29" y="103"/>
                      <a:pt x="29" y="103"/>
                    </a:cubicBezTo>
                    <a:cubicBezTo>
                      <a:pt x="49" y="103"/>
                      <a:pt x="49" y="103"/>
                      <a:pt x="49" y="103"/>
                    </a:cubicBezTo>
                    <a:cubicBezTo>
                      <a:pt x="49" y="4"/>
                      <a:pt x="49" y="4"/>
                      <a:pt x="49" y="4"/>
                    </a:cubicBezTo>
                    <a:cubicBezTo>
                      <a:pt x="49" y="2"/>
                      <a:pt x="50" y="0"/>
                      <a:pt x="52" y="0"/>
                    </a:cubicBezTo>
                    <a:cubicBezTo>
                      <a:pt x="145" y="0"/>
                      <a:pt x="145" y="0"/>
                      <a:pt x="145" y="0"/>
                    </a:cubicBezTo>
                    <a:cubicBezTo>
                      <a:pt x="145" y="4"/>
                      <a:pt x="146" y="7"/>
                      <a:pt x="146" y="11"/>
                    </a:cubicBezTo>
                    <a:cubicBezTo>
                      <a:pt x="147" y="14"/>
                      <a:pt x="148" y="16"/>
                      <a:pt x="148" y="19"/>
                    </a:cubicBezTo>
                    <a:cubicBezTo>
                      <a:pt x="148" y="19"/>
                      <a:pt x="148" y="19"/>
                      <a:pt x="148" y="19"/>
                    </a:cubicBezTo>
                    <a:cubicBezTo>
                      <a:pt x="148" y="20"/>
                      <a:pt x="148" y="20"/>
                      <a:pt x="148" y="20"/>
                    </a:cubicBezTo>
                    <a:cubicBezTo>
                      <a:pt x="151" y="32"/>
                      <a:pt x="152" y="44"/>
                      <a:pt x="153" y="56"/>
                    </a:cubicBezTo>
                    <a:cubicBezTo>
                      <a:pt x="153" y="59"/>
                      <a:pt x="153" y="59"/>
                      <a:pt x="153" y="59"/>
                    </a:cubicBezTo>
                    <a:cubicBezTo>
                      <a:pt x="154" y="70"/>
                      <a:pt x="159" y="81"/>
                      <a:pt x="166" y="89"/>
                    </a:cubicBezTo>
                    <a:cubicBezTo>
                      <a:pt x="178" y="103"/>
                      <a:pt x="193" y="105"/>
                      <a:pt x="217" y="103"/>
                    </a:cubicBezTo>
                    <a:cubicBezTo>
                      <a:pt x="225" y="103"/>
                      <a:pt x="225" y="103"/>
                      <a:pt x="225" y="103"/>
                    </a:cubicBezTo>
                    <a:cubicBezTo>
                      <a:pt x="245" y="101"/>
                      <a:pt x="261" y="119"/>
                      <a:pt x="256" y="139"/>
                    </a:cubicBezTo>
                    <a:cubicBezTo>
                      <a:pt x="240" y="211"/>
                      <a:pt x="240" y="211"/>
                      <a:pt x="240" y="211"/>
                    </a:cubicBezTo>
                    <a:cubicBezTo>
                      <a:pt x="237" y="223"/>
                      <a:pt x="228" y="233"/>
                      <a:pt x="216" y="237"/>
                    </a:cubicBezTo>
                    <a:cubicBezTo>
                      <a:pt x="170" y="251"/>
                      <a:pt x="170" y="251"/>
                      <a:pt x="170" y="251"/>
                    </a:cubicBezTo>
                    <a:cubicBezTo>
                      <a:pt x="187" y="296"/>
                      <a:pt x="187" y="296"/>
                      <a:pt x="187" y="296"/>
                    </a:cubicBezTo>
                    <a:cubicBezTo>
                      <a:pt x="192" y="309"/>
                      <a:pt x="182" y="322"/>
                      <a:pt x="169" y="321"/>
                    </a:cubicBezTo>
                    <a:cubicBezTo>
                      <a:pt x="168" y="321"/>
                      <a:pt x="168" y="321"/>
                      <a:pt x="168" y="321"/>
                    </a:cubicBezTo>
                    <a:cubicBezTo>
                      <a:pt x="145" y="320"/>
                      <a:pt x="122" y="324"/>
                      <a:pt x="100" y="333"/>
                    </a:cubicBezTo>
                    <a:cubicBezTo>
                      <a:pt x="96" y="339"/>
                      <a:pt x="91" y="345"/>
                      <a:pt x="86" y="351"/>
                    </a:cubicBezTo>
                    <a:cubicBezTo>
                      <a:pt x="52" y="351"/>
                      <a:pt x="52" y="351"/>
                      <a:pt x="52" y="351"/>
                    </a:cubicBezTo>
                    <a:cubicBezTo>
                      <a:pt x="50" y="351"/>
                      <a:pt x="49" y="350"/>
                      <a:pt x="49" y="347"/>
                    </a:cubicBezTo>
                    <a:cubicBezTo>
                      <a:pt x="49" y="265"/>
                      <a:pt x="49" y="265"/>
                      <a:pt x="49" y="265"/>
                    </a:cubicBezTo>
                    <a:cubicBezTo>
                      <a:pt x="29" y="265"/>
                      <a:pt x="29" y="265"/>
                      <a:pt x="29" y="265"/>
                    </a:cubicBezTo>
                    <a:cubicBezTo>
                      <a:pt x="27" y="266"/>
                      <a:pt x="23" y="267"/>
                      <a:pt x="20" y="271"/>
                    </a:cubicBezTo>
                    <a:cubicBezTo>
                      <a:pt x="18" y="275"/>
                      <a:pt x="13" y="277"/>
                      <a:pt x="9" y="277"/>
                    </a:cubicBezTo>
                    <a:cubicBezTo>
                      <a:pt x="3" y="276"/>
                      <a:pt x="0" y="271"/>
                      <a:pt x="0" y="265"/>
                    </a:cubicBezTo>
                    <a:cubicBezTo>
                      <a:pt x="0" y="257"/>
                      <a:pt x="0" y="257"/>
                      <a:pt x="0" y="257"/>
                    </a:cubicBezTo>
                    <a:cubicBezTo>
                      <a:pt x="0" y="252"/>
                      <a:pt x="3" y="247"/>
                      <a:pt x="8" y="246"/>
                    </a:cubicBezTo>
                    <a:cubicBezTo>
                      <a:pt x="12" y="245"/>
                      <a:pt x="17" y="247"/>
                      <a:pt x="20" y="251"/>
                    </a:cubicBezTo>
                    <a:cubicBezTo>
                      <a:pt x="20" y="251"/>
                      <a:pt x="20" y="251"/>
                      <a:pt x="20" y="251"/>
                    </a:cubicBezTo>
                    <a:cubicBezTo>
                      <a:pt x="24" y="256"/>
                      <a:pt x="27" y="257"/>
                      <a:pt x="29" y="257"/>
                    </a:cubicBezTo>
                    <a:cubicBezTo>
                      <a:pt x="29" y="257"/>
                      <a:pt x="29" y="257"/>
                      <a:pt x="29" y="257"/>
                    </a:cubicBezTo>
                    <a:cubicBezTo>
                      <a:pt x="49" y="257"/>
                      <a:pt x="49" y="257"/>
                      <a:pt x="49" y="257"/>
                    </a:cubicBezTo>
                    <a:cubicBezTo>
                      <a:pt x="49" y="112"/>
                      <a:pt x="49" y="112"/>
                      <a:pt x="49" y="112"/>
                    </a:cubicBezTo>
                    <a:lnTo>
                      <a:pt x="29" y="112"/>
                    </a:lnTo>
                    <a:close/>
                  </a:path>
                </a:pathLst>
              </a:custGeom>
              <a:solidFill>
                <a:srgbClr val="BA83B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00" name="Freeform 7"/>
              <p:cNvSpPr/>
              <p:nvPr/>
            </p:nvSpPr>
            <p:spPr bwMode="auto">
              <a:xfrm>
                <a:off x="1634944" y="1750793"/>
                <a:ext cx="1534152" cy="1015995"/>
              </a:xfrm>
              <a:custGeom>
                <a:avLst/>
                <a:gdLst>
                  <a:gd name="T0" fmla="*/ 12 w 382"/>
                  <a:gd name="T1" fmla="*/ 101 h 253"/>
                  <a:gd name="T2" fmla="*/ 20 w 382"/>
                  <a:gd name="T3" fmla="*/ 106 h 253"/>
                  <a:gd name="T4" fmla="*/ 20 w 382"/>
                  <a:gd name="T5" fmla="*/ 107 h 253"/>
                  <a:gd name="T6" fmla="*/ 29 w 382"/>
                  <a:gd name="T7" fmla="*/ 112 h 253"/>
                  <a:gd name="T8" fmla="*/ 30 w 382"/>
                  <a:gd name="T9" fmla="*/ 112 h 253"/>
                  <a:gd name="T10" fmla="*/ 48 w 382"/>
                  <a:gd name="T11" fmla="*/ 112 h 253"/>
                  <a:gd name="T12" fmla="*/ 48 w 382"/>
                  <a:gd name="T13" fmla="*/ 13 h 253"/>
                  <a:gd name="T14" fmla="*/ 48 w 382"/>
                  <a:gd name="T15" fmla="*/ 13 h 253"/>
                  <a:gd name="T16" fmla="*/ 334 w 382"/>
                  <a:gd name="T17" fmla="*/ 36 h 253"/>
                  <a:gd name="T18" fmla="*/ 334 w 382"/>
                  <a:gd name="T19" fmla="*/ 112 h 253"/>
                  <a:gd name="T20" fmla="*/ 353 w 382"/>
                  <a:gd name="T21" fmla="*/ 112 h 253"/>
                  <a:gd name="T22" fmla="*/ 361 w 382"/>
                  <a:gd name="T23" fmla="*/ 106 h 253"/>
                  <a:gd name="T24" fmla="*/ 373 w 382"/>
                  <a:gd name="T25" fmla="*/ 101 h 253"/>
                  <a:gd name="T26" fmla="*/ 382 w 382"/>
                  <a:gd name="T27" fmla="*/ 113 h 253"/>
                  <a:gd name="T28" fmla="*/ 382 w 382"/>
                  <a:gd name="T29" fmla="*/ 121 h 253"/>
                  <a:gd name="T30" fmla="*/ 374 w 382"/>
                  <a:gd name="T31" fmla="*/ 132 h 253"/>
                  <a:gd name="T32" fmla="*/ 362 w 382"/>
                  <a:gd name="T33" fmla="*/ 127 h 253"/>
                  <a:gd name="T34" fmla="*/ 361 w 382"/>
                  <a:gd name="T35" fmla="*/ 127 h 253"/>
                  <a:gd name="T36" fmla="*/ 352 w 382"/>
                  <a:gd name="T37" fmla="*/ 121 h 253"/>
                  <a:gd name="T38" fmla="*/ 352 w 382"/>
                  <a:gd name="T39" fmla="*/ 121 h 253"/>
                  <a:gd name="T40" fmla="*/ 334 w 382"/>
                  <a:gd name="T41" fmla="*/ 121 h 253"/>
                  <a:gd name="T42" fmla="*/ 334 w 382"/>
                  <a:gd name="T43" fmla="*/ 200 h 253"/>
                  <a:gd name="T44" fmla="*/ 330 w 382"/>
                  <a:gd name="T45" fmla="*/ 204 h 253"/>
                  <a:gd name="T46" fmla="*/ 113 w 382"/>
                  <a:gd name="T47" fmla="*/ 204 h 253"/>
                  <a:gd name="T48" fmla="*/ 113 w 382"/>
                  <a:gd name="T49" fmla="*/ 224 h 253"/>
                  <a:gd name="T50" fmla="*/ 119 w 382"/>
                  <a:gd name="T51" fmla="*/ 232 h 253"/>
                  <a:gd name="T52" fmla="*/ 125 w 382"/>
                  <a:gd name="T53" fmla="*/ 244 h 253"/>
                  <a:gd name="T54" fmla="*/ 113 w 382"/>
                  <a:gd name="T55" fmla="*/ 253 h 253"/>
                  <a:gd name="T56" fmla="*/ 105 w 382"/>
                  <a:gd name="T57" fmla="*/ 253 h 253"/>
                  <a:gd name="T58" fmla="*/ 94 w 382"/>
                  <a:gd name="T59" fmla="*/ 245 h 253"/>
                  <a:gd name="T60" fmla="*/ 99 w 382"/>
                  <a:gd name="T61" fmla="*/ 233 h 253"/>
                  <a:gd name="T62" fmla="*/ 99 w 382"/>
                  <a:gd name="T63" fmla="*/ 232 h 253"/>
                  <a:gd name="T64" fmla="*/ 105 w 382"/>
                  <a:gd name="T65" fmla="*/ 223 h 253"/>
                  <a:gd name="T66" fmla="*/ 105 w 382"/>
                  <a:gd name="T67" fmla="*/ 223 h 253"/>
                  <a:gd name="T68" fmla="*/ 105 w 382"/>
                  <a:gd name="T69" fmla="*/ 204 h 253"/>
                  <a:gd name="T70" fmla="*/ 52 w 382"/>
                  <a:gd name="T71" fmla="*/ 204 h 253"/>
                  <a:gd name="T72" fmla="*/ 48 w 382"/>
                  <a:gd name="T73" fmla="*/ 200 h 253"/>
                  <a:gd name="T74" fmla="*/ 48 w 382"/>
                  <a:gd name="T75" fmla="*/ 121 h 253"/>
                  <a:gd name="T76" fmla="*/ 29 w 382"/>
                  <a:gd name="T77" fmla="*/ 121 h 253"/>
                  <a:gd name="T78" fmla="*/ 20 w 382"/>
                  <a:gd name="T79" fmla="*/ 127 h 253"/>
                  <a:gd name="T80" fmla="*/ 9 w 382"/>
                  <a:gd name="T81" fmla="*/ 132 h 253"/>
                  <a:gd name="T82" fmla="*/ 0 w 382"/>
                  <a:gd name="T83" fmla="*/ 120 h 253"/>
                  <a:gd name="T84" fmla="*/ 0 w 382"/>
                  <a:gd name="T85" fmla="*/ 112 h 253"/>
                  <a:gd name="T86" fmla="*/ 12 w 382"/>
                  <a:gd name="T87" fmla="*/ 101 h 2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382" h="253">
                    <a:moveTo>
                      <a:pt x="12" y="101"/>
                    </a:moveTo>
                    <a:cubicBezTo>
                      <a:pt x="15" y="102"/>
                      <a:pt x="18" y="104"/>
                      <a:pt x="20" y="106"/>
                    </a:cubicBezTo>
                    <a:cubicBezTo>
                      <a:pt x="20" y="107"/>
                      <a:pt x="20" y="107"/>
                      <a:pt x="20" y="107"/>
                    </a:cubicBezTo>
                    <a:cubicBezTo>
                      <a:pt x="24" y="111"/>
                      <a:pt x="27" y="112"/>
                      <a:pt x="29" y="112"/>
                    </a:cubicBezTo>
                    <a:cubicBezTo>
                      <a:pt x="30" y="112"/>
                      <a:pt x="30" y="112"/>
                      <a:pt x="30" y="112"/>
                    </a:cubicBezTo>
                    <a:cubicBezTo>
                      <a:pt x="48" y="112"/>
                      <a:pt x="48" y="112"/>
                      <a:pt x="48" y="112"/>
                    </a:cubicBezTo>
                    <a:cubicBezTo>
                      <a:pt x="48" y="13"/>
                      <a:pt x="48" y="13"/>
                      <a:pt x="48" y="13"/>
                    </a:cubicBezTo>
                    <a:cubicBezTo>
                      <a:pt x="48" y="13"/>
                      <a:pt x="48" y="13"/>
                      <a:pt x="48" y="13"/>
                    </a:cubicBezTo>
                    <a:cubicBezTo>
                      <a:pt x="134" y="0"/>
                      <a:pt x="248" y="8"/>
                      <a:pt x="334" y="36"/>
                    </a:cubicBezTo>
                    <a:cubicBezTo>
                      <a:pt x="334" y="112"/>
                      <a:pt x="334" y="112"/>
                      <a:pt x="334" y="112"/>
                    </a:cubicBezTo>
                    <a:cubicBezTo>
                      <a:pt x="353" y="112"/>
                      <a:pt x="353" y="112"/>
                      <a:pt x="353" y="112"/>
                    </a:cubicBezTo>
                    <a:cubicBezTo>
                      <a:pt x="355" y="112"/>
                      <a:pt x="358" y="111"/>
                      <a:pt x="361" y="106"/>
                    </a:cubicBezTo>
                    <a:cubicBezTo>
                      <a:pt x="364" y="102"/>
                      <a:pt x="368" y="101"/>
                      <a:pt x="373" y="101"/>
                    </a:cubicBezTo>
                    <a:cubicBezTo>
                      <a:pt x="378" y="102"/>
                      <a:pt x="382" y="107"/>
                      <a:pt x="382" y="113"/>
                    </a:cubicBezTo>
                    <a:cubicBezTo>
                      <a:pt x="382" y="121"/>
                      <a:pt x="382" y="121"/>
                      <a:pt x="382" y="121"/>
                    </a:cubicBezTo>
                    <a:cubicBezTo>
                      <a:pt x="382" y="126"/>
                      <a:pt x="379" y="130"/>
                      <a:pt x="374" y="132"/>
                    </a:cubicBezTo>
                    <a:cubicBezTo>
                      <a:pt x="369" y="133"/>
                      <a:pt x="364" y="131"/>
                      <a:pt x="362" y="127"/>
                    </a:cubicBezTo>
                    <a:cubicBezTo>
                      <a:pt x="361" y="127"/>
                      <a:pt x="361" y="127"/>
                      <a:pt x="361" y="127"/>
                    </a:cubicBezTo>
                    <a:cubicBezTo>
                      <a:pt x="358" y="122"/>
                      <a:pt x="354" y="121"/>
                      <a:pt x="352" y="121"/>
                    </a:cubicBezTo>
                    <a:cubicBezTo>
                      <a:pt x="352" y="121"/>
                      <a:pt x="352" y="121"/>
                      <a:pt x="352" y="121"/>
                    </a:cubicBezTo>
                    <a:cubicBezTo>
                      <a:pt x="334" y="121"/>
                      <a:pt x="334" y="121"/>
                      <a:pt x="334" y="121"/>
                    </a:cubicBezTo>
                    <a:cubicBezTo>
                      <a:pt x="334" y="200"/>
                      <a:pt x="334" y="200"/>
                      <a:pt x="334" y="200"/>
                    </a:cubicBezTo>
                    <a:cubicBezTo>
                      <a:pt x="334" y="202"/>
                      <a:pt x="332" y="204"/>
                      <a:pt x="330" y="204"/>
                    </a:cubicBezTo>
                    <a:cubicBezTo>
                      <a:pt x="113" y="204"/>
                      <a:pt x="113" y="204"/>
                      <a:pt x="113" y="204"/>
                    </a:cubicBezTo>
                    <a:cubicBezTo>
                      <a:pt x="113" y="224"/>
                      <a:pt x="113" y="224"/>
                      <a:pt x="113" y="224"/>
                    </a:cubicBezTo>
                    <a:cubicBezTo>
                      <a:pt x="114" y="226"/>
                      <a:pt x="115" y="229"/>
                      <a:pt x="119" y="232"/>
                    </a:cubicBezTo>
                    <a:cubicBezTo>
                      <a:pt x="123" y="235"/>
                      <a:pt x="125" y="239"/>
                      <a:pt x="125" y="244"/>
                    </a:cubicBezTo>
                    <a:cubicBezTo>
                      <a:pt x="124" y="249"/>
                      <a:pt x="119" y="253"/>
                      <a:pt x="113" y="253"/>
                    </a:cubicBezTo>
                    <a:cubicBezTo>
                      <a:pt x="105" y="253"/>
                      <a:pt x="105" y="253"/>
                      <a:pt x="105" y="253"/>
                    </a:cubicBezTo>
                    <a:cubicBezTo>
                      <a:pt x="100" y="253"/>
                      <a:pt x="96" y="250"/>
                      <a:pt x="94" y="245"/>
                    </a:cubicBezTo>
                    <a:cubicBezTo>
                      <a:pt x="93" y="240"/>
                      <a:pt x="95" y="235"/>
                      <a:pt x="99" y="233"/>
                    </a:cubicBezTo>
                    <a:cubicBezTo>
                      <a:pt x="99" y="232"/>
                      <a:pt x="99" y="232"/>
                      <a:pt x="99" y="232"/>
                    </a:cubicBezTo>
                    <a:cubicBezTo>
                      <a:pt x="104" y="229"/>
                      <a:pt x="105" y="225"/>
                      <a:pt x="105" y="223"/>
                    </a:cubicBezTo>
                    <a:cubicBezTo>
                      <a:pt x="105" y="223"/>
                      <a:pt x="105" y="223"/>
                      <a:pt x="105" y="223"/>
                    </a:cubicBezTo>
                    <a:cubicBezTo>
                      <a:pt x="105" y="204"/>
                      <a:pt x="105" y="204"/>
                      <a:pt x="105" y="204"/>
                    </a:cubicBezTo>
                    <a:cubicBezTo>
                      <a:pt x="52" y="204"/>
                      <a:pt x="52" y="204"/>
                      <a:pt x="52" y="204"/>
                    </a:cubicBezTo>
                    <a:cubicBezTo>
                      <a:pt x="49" y="204"/>
                      <a:pt x="48" y="202"/>
                      <a:pt x="48" y="200"/>
                    </a:cubicBezTo>
                    <a:cubicBezTo>
                      <a:pt x="48" y="121"/>
                      <a:pt x="48" y="121"/>
                      <a:pt x="48" y="121"/>
                    </a:cubicBezTo>
                    <a:cubicBezTo>
                      <a:pt x="29" y="121"/>
                      <a:pt x="29" y="121"/>
                      <a:pt x="29" y="121"/>
                    </a:cubicBezTo>
                    <a:cubicBezTo>
                      <a:pt x="27" y="121"/>
                      <a:pt x="23" y="122"/>
                      <a:pt x="20" y="127"/>
                    </a:cubicBezTo>
                    <a:cubicBezTo>
                      <a:pt x="18" y="131"/>
                      <a:pt x="13" y="133"/>
                      <a:pt x="9" y="132"/>
                    </a:cubicBezTo>
                    <a:cubicBezTo>
                      <a:pt x="3" y="131"/>
                      <a:pt x="0" y="126"/>
                      <a:pt x="0" y="120"/>
                    </a:cubicBezTo>
                    <a:cubicBezTo>
                      <a:pt x="0" y="112"/>
                      <a:pt x="0" y="112"/>
                      <a:pt x="0" y="112"/>
                    </a:cubicBezTo>
                    <a:cubicBezTo>
                      <a:pt x="0" y="106"/>
                      <a:pt x="5" y="100"/>
                      <a:pt x="12" y="101"/>
                    </a:cubicBezTo>
                    <a:close/>
                  </a:path>
                </a:pathLst>
              </a:custGeom>
              <a:solidFill>
                <a:srgbClr val="F0662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01" name="Freeform 8"/>
              <p:cNvSpPr/>
              <p:nvPr/>
            </p:nvSpPr>
            <p:spPr bwMode="auto">
              <a:xfrm>
                <a:off x="3020084" y="1911659"/>
                <a:ext cx="919476" cy="658703"/>
              </a:xfrm>
              <a:custGeom>
                <a:avLst/>
                <a:gdLst>
                  <a:gd name="T0" fmla="*/ 7 w 229"/>
                  <a:gd name="T1" fmla="*/ 91 h 164"/>
                  <a:gd name="T2" fmla="*/ 8 w 229"/>
                  <a:gd name="T3" fmla="*/ 92 h 164"/>
                  <a:gd name="T4" fmla="*/ 9 w 229"/>
                  <a:gd name="T5" fmla="*/ 93 h 164"/>
                  <a:gd name="T6" fmla="*/ 25 w 229"/>
                  <a:gd name="T7" fmla="*/ 102 h 164"/>
                  <a:gd name="T8" fmla="*/ 47 w 229"/>
                  <a:gd name="T9" fmla="*/ 81 h 164"/>
                  <a:gd name="T10" fmla="*/ 47 w 229"/>
                  <a:gd name="T11" fmla="*/ 73 h 164"/>
                  <a:gd name="T12" fmla="*/ 31 w 229"/>
                  <a:gd name="T13" fmla="*/ 52 h 164"/>
                  <a:gd name="T14" fmla="*/ 8 w 229"/>
                  <a:gd name="T15" fmla="*/ 61 h 164"/>
                  <a:gd name="T16" fmla="*/ 7 w 229"/>
                  <a:gd name="T17" fmla="*/ 63 h 164"/>
                  <a:gd name="T18" fmla="*/ 0 w 229"/>
                  <a:gd name="T19" fmla="*/ 63 h 164"/>
                  <a:gd name="T20" fmla="*/ 0 w 229"/>
                  <a:gd name="T21" fmla="*/ 0 h 164"/>
                  <a:gd name="T22" fmla="*/ 0 w 229"/>
                  <a:gd name="T23" fmla="*/ 0 h 164"/>
                  <a:gd name="T24" fmla="*/ 42 w 229"/>
                  <a:gd name="T25" fmla="*/ 15 h 164"/>
                  <a:gd name="T26" fmla="*/ 124 w 229"/>
                  <a:gd name="T27" fmla="*/ 64 h 164"/>
                  <a:gd name="T28" fmla="*/ 159 w 229"/>
                  <a:gd name="T29" fmla="*/ 73 h 164"/>
                  <a:gd name="T30" fmla="*/ 201 w 229"/>
                  <a:gd name="T31" fmla="*/ 63 h 164"/>
                  <a:gd name="T32" fmla="*/ 223 w 229"/>
                  <a:gd name="T33" fmla="*/ 89 h 164"/>
                  <a:gd name="T34" fmla="*/ 199 w 229"/>
                  <a:gd name="T35" fmla="*/ 149 h 164"/>
                  <a:gd name="T36" fmla="*/ 194 w 229"/>
                  <a:gd name="T37" fmla="*/ 164 h 164"/>
                  <a:gd name="T38" fmla="*/ 4 w 229"/>
                  <a:gd name="T39" fmla="*/ 164 h 164"/>
                  <a:gd name="T40" fmla="*/ 0 w 229"/>
                  <a:gd name="T41" fmla="*/ 160 h 164"/>
                  <a:gd name="T42" fmla="*/ 0 w 229"/>
                  <a:gd name="T43" fmla="*/ 91 h 164"/>
                  <a:gd name="T44" fmla="*/ 7 w 229"/>
                  <a:gd name="T45" fmla="*/ 91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29" h="164">
                    <a:moveTo>
                      <a:pt x="7" y="91"/>
                    </a:moveTo>
                    <a:cubicBezTo>
                      <a:pt x="7" y="91"/>
                      <a:pt x="7" y="91"/>
                      <a:pt x="8" y="92"/>
                    </a:cubicBezTo>
                    <a:cubicBezTo>
                      <a:pt x="9" y="93"/>
                      <a:pt x="9" y="93"/>
                      <a:pt x="9" y="93"/>
                    </a:cubicBezTo>
                    <a:cubicBezTo>
                      <a:pt x="12" y="98"/>
                      <a:pt x="18" y="101"/>
                      <a:pt x="25" y="102"/>
                    </a:cubicBezTo>
                    <a:cubicBezTo>
                      <a:pt x="37" y="103"/>
                      <a:pt x="47" y="93"/>
                      <a:pt x="47" y="81"/>
                    </a:cubicBezTo>
                    <a:cubicBezTo>
                      <a:pt x="47" y="73"/>
                      <a:pt x="47" y="73"/>
                      <a:pt x="47" y="73"/>
                    </a:cubicBezTo>
                    <a:cubicBezTo>
                      <a:pt x="47" y="63"/>
                      <a:pt x="40" y="54"/>
                      <a:pt x="31" y="52"/>
                    </a:cubicBezTo>
                    <a:cubicBezTo>
                      <a:pt x="22" y="50"/>
                      <a:pt x="13" y="54"/>
                      <a:pt x="8" y="61"/>
                    </a:cubicBezTo>
                    <a:cubicBezTo>
                      <a:pt x="8" y="62"/>
                      <a:pt x="7" y="62"/>
                      <a:pt x="7" y="63"/>
                    </a:cubicBezTo>
                    <a:cubicBezTo>
                      <a:pt x="0" y="63"/>
                      <a:pt x="0" y="63"/>
                      <a:pt x="0" y="6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42" y="15"/>
                      <a:pt x="42" y="15"/>
                      <a:pt x="42" y="15"/>
                    </a:cubicBezTo>
                    <a:cubicBezTo>
                      <a:pt x="73" y="26"/>
                      <a:pt x="101" y="43"/>
                      <a:pt x="124" y="64"/>
                    </a:cubicBezTo>
                    <a:cubicBezTo>
                      <a:pt x="133" y="73"/>
                      <a:pt x="146" y="76"/>
                      <a:pt x="159" y="73"/>
                    </a:cubicBezTo>
                    <a:cubicBezTo>
                      <a:pt x="201" y="63"/>
                      <a:pt x="201" y="63"/>
                      <a:pt x="201" y="63"/>
                    </a:cubicBezTo>
                    <a:cubicBezTo>
                      <a:pt x="216" y="60"/>
                      <a:pt x="229" y="75"/>
                      <a:pt x="223" y="89"/>
                    </a:cubicBezTo>
                    <a:cubicBezTo>
                      <a:pt x="199" y="149"/>
                      <a:pt x="199" y="149"/>
                      <a:pt x="199" y="149"/>
                    </a:cubicBezTo>
                    <a:cubicBezTo>
                      <a:pt x="197" y="153"/>
                      <a:pt x="195" y="159"/>
                      <a:pt x="194" y="164"/>
                    </a:cubicBezTo>
                    <a:cubicBezTo>
                      <a:pt x="4" y="164"/>
                      <a:pt x="4" y="164"/>
                      <a:pt x="4" y="164"/>
                    </a:cubicBezTo>
                    <a:cubicBezTo>
                      <a:pt x="2" y="164"/>
                      <a:pt x="0" y="162"/>
                      <a:pt x="0" y="160"/>
                    </a:cubicBezTo>
                    <a:cubicBezTo>
                      <a:pt x="0" y="91"/>
                      <a:pt x="0" y="91"/>
                      <a:pt x="0" y="91"/>
                    </a:cubicBezTo>
                    <a:lnTo>
                      <a:pt x="7" y="91"/>
                    </a:lnTo>
                    <a:close/>
                  </a:path>
                </a:pathLst>
              </a:custGeom>
              <a:solidFill>
                <a:srgbClr val="C614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02" name="Oval 9"/>
              <p:cNvSpPr>
                <a:spLocks noChangeArrowheads="1"/>
              </p:cNvSpPr>
              <p:nvPr/>
            </p:nvSpPr>
            <p:spPr bwMode="auto">
              <a:xfrm>
                <a:off x="3587348" y="2766788"/>
                <a:ext cx="82973" cy="177799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03" name="Freeform 10"/>
              <p:cNvSpPr/>
              <p:nvPr/>
            </p:nvSpPr>
            <p:spPr bwMode="auto">
              <a:xfrm>
                <a:off x="2044729" y="1915045"/>
                <a:ext cx="743370" cy="145626"/>
              </a:xfrm>
              <a:custGeom>
                <a:avLst/>
                <a:gdLst>
                  <a:gd name="T0" fmla="*/ 176 w 185"/>
                  <a:gd name="T1" fmla="*/ 36 h 36"/>
                  <a:gd name="T2" fmla="*/ 174 w 185"/>
                  <a:gd name="T3" fmla="*/ 36 h 36"/>
                  <a:gd name="T4" fmla="*/ 8 w 185"/>
                  <a:gd name="T5" fmla="*/ 20 h 36"/>
                  <a:gd name="T6" fmla="*/ 0 w 185"/>
                  <a:gd name="T7" fmla="*/ 13 h 36"/>
                  <a:gd name="T8" fmla="*/ 7 w 185"/>
                  <a:gd name="T9" fmla="*/ 4 h 36"/>
                  <a:gd name="T10" fmla="*/ 177 w 185"/>
                  <a:gd name="T11" fmla="*/ 20 h 36"/>
                  <a:gd name="T12" fmla="*/ 184 w 185"/>
                  <a:gd name="T13" fmla="*/ 29 h 36"/>
                  <a:gd name="T14" fmla="*/ 176 w 185"/>
                  <a:gd name="T15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85" h="36">
                    <a:moveTo>
                      <a:pt x="176" y="36"/>
                    </a:moveTo>
                    <a:cubicBezTo>
                      <a:pt x="175" y="36"/>
                      <a:pt x="175" y="36"/>
                      <a:pt x="174" y="36"/>
                    </a:cubicBezTo>
                    <a:cubicBezTo>
                      <a:pt x="88" y="16"/>
                      <a:pt x="9" y="20"/>
                      <a:pt x="8" y="20"/>
                    </a:cubicBezTo>
                    <a:cubicBezTo>
                      <a:pt x="4" y="20"/>
                      <a:pt x="0" y="17"/>
                      <a:pt x="0" y="13"/>
                    </a:cubicBezTo>
                    <a:cubicBezTo>
                      <a:pt x="0" y="8"/>
                      <a:pt x="3" y="4"/>
                      <a:pt x="7" y="4"/>
                    </a:cubicBezTo>
                    <a:cubicBezTo>
                      <a:pt x="11" y="4"/>
                      <a:pt x="89" y="0"/>
                      <a:pt x="177" y="20"/>
                    </a:cubicBezTo>
                    <a:cubicBezTo>
                      <a:pt x="182" y="21"/>
                      <a:pt x="185" y="25"/>
                      <a:pt x="184" y="29"/>
                    </a:cubicBezTo>
                    <a:cubicBezTo>
                      <a:pt x="183" y="33"/>
                      <a:pt x="179" y="36"/>
                      <a:pt x="176" y="36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04" name="Freeform 11"/>
              <p:cNvSpPr/>
              <p:nvPr/>
            </p:nvSpPr>
            <p:spPr bwMode="auto">
              <a:xfrm>
                <a:off x="1089693" y="4072342"/>
                <a:ext cx="2424842" cy="365758"/>
              </a:xfrm>
              <a:custGeom>
                <a:avLst/>
                <a:gdLst>
                  <a:gd name="T0" fmla="*/ 73 w 604"/>
                  <a:gd name="T1" fmla="*/ 0 h 91"/>
                  <a:gd name="T2" fmla="*/ 73 w 604"/>
                  <a:gd name="T3" fmla="*/ 7 h 91"/>
                  <a:gd name="T4" fmla="*/ 71 w 604"/>
                  <a:gd name="T5" fmla="*/ 9 h 91"/>
                  <a:gd name="T6" fmla="*/ 71 w 604"/>
                  <a:gd name="T7" fmla="*/ 9 h 91"/>
                  <a:gd name="T8" fmla="*/ 62 w 604"/>
                  <a:gd name="T9" fmla="*/ 26 h 91"/>
                  <a:gd name="T10" fmla="*/ 83 w 604"/>
                  <a:gd name="T11" fmla="*/ 47 h 91"/>
                  <a:gd name="T12" fmla="*/ 91 w 604"/>
                  <a:gd name="T13" fmla="*/ 47 h 91"/>
                  <a:gd name="T14" fmla="*/ 112 w 604"/>
                  <a:gd name="T15" fmla="*/ 26 h 91"/>
                  <a:gd name="T16" fmla="*/ 103 w 604"/>
                  <a:gd name="T17" fmla="*/ 9 h 91"/>
                  <a:gd name="T18" fmla="*/ 101 w 604"/>
                  <a:gd name="T19" fmla="*/ 7 h 91"/>
                  <a:gd name="T20" fmla="*/ 101 w 604"/>
                  <a:gd name="T21" fmla="*/ 0 h 91"/>
                  <a:gd name="T22" fmla="*/ 498 w 604"/>
                  <a:gd name="T23" fmla="*/ 0 h 91"/>
                  <a:gd name="T24" fmla="*/ 498 w 604"/>
                  <a:gd name="T25" fmla="*/ 7 h 91"/>
                  <a:gd name="T26" fmla="*/ 496 w 604"/>
                  <a:gd name="T27" fmla="*/ 9 h 91"/>
                  <a:gd name="T28" fmla="*/ 496 w 604"/>
                  <a:gd name="T29" fmla="*/ 9 h 91"/>
                  <a:gd name="T30" fmla="*/ 486 w 604"/>
                  <a:gd name="T31" fmla="*/ 26 h 91"/>
                  <a:gd name="T32" fmla="*/ 507 w 604"/>
                  <a:gd name="T33" fmla="*/ 47 h 91"/>
                  <a:gd name="T34" fmla="*/ 516 w 604"/>
                  <a:gd name="T35" fmla="*/ 47 h 91"/>
                  <a:gd name="T36" fmla="*/ 537 w 604"/>
                  <a:gd name="T37" fmla="*/ 26 h 91"/>
                  <a:gd name="T38" fmla="*/ 527 w 604"/>
                  <a:gd name="T39" fmla="*/ 9 h 91"/>
                  <a:gd name="T40" fmla="*/ 526 w 604"/>
                  <a:gd name="T41" fmla="*/ 7 h 91"/>
                  <a:gd name="T42" fmla="*/ 526 w 604"/>
                  <a:gd name="T43" fmla="*/ 0 h 91"/>
                  <a:gd name="T44" fmla="*/ 604 w 604"/>
                  <a:gd name="T45" fmla="*/ 0 h 91"/>
                  <a:gd name="T46" fmla="*/ 598 w 604"/>
                  <a:gd name="T47" fmla="*/ 5 h 91"/>
                  <a:gd name="T48" fmla="*/ 584 w 604"/>
                  <a:gd name="T49" fmla="*/ 50 h 91"/>
                  <a:gd name="T50" fmla="*/ 591 w 604"/>
                  <a:gd name="T51" fmla="*/ 72 h 91"/>
                  <a:gd name="T52" fmla="*/ 576 w 604"/>
                  <a:gd name="T53" fmla="*/ 91 h 91"/>
                  <a:gd name="T54" fmla="*/ 483 w 604"/>
                  <a:gd name="T55" fmla="*/ 91 h 91"/>
                  <a:gd name="T56" fmla="*/ 463 w 604"/>
                  <a:gd name="T57" fmla="*/ 79 h 91"/>
                  <a:gd name="T58" fmla="*/ 452 w 604"/>
                  <a:gd name="T59" fmla="*/ 62 h 91"/>
                  <a:gd name="T60" fmla="*/ 442 w 604"/>
                  <a:gd name="T61" fmla="*/ 57 h 91"/>
                  <a:gd name="T62" fmla="*/ 440 w 604"/>
                  <a:gd name="T63" fmla="*/ 57 h 91"/>
                  <a:gd name="T64" fmla="*/ 160 w 604"/>
                  <a:gd name="T65" fmla="*/ 49 h 91"/>
                  <a:gd name="T66" fmla="*/ 158 w 604"/>
                  <a:gd name="T67" fmla="*/ 49 h 91"/>
                  <a:gd name="T68" fmla="*/ 126 w 604"/>
                  <a:gd name="T69" fmla="*/ 64 h 91"/>
                  <a:gd name="T70" fmla="*/ 123 w 604"/>
                  <a:gd name="T71" fmla="*/ 71 h 91"/>
                  <a:gd name="T72" fmla="*/ 91 w 604"/>
                  <a:gd name="T73" fmla="*/ 91 h 91"/>
                  <a:gd name="T74" fmla="*/ 32 w 604"/>
                  <a:gd name="T75" fmla="*/ 91 h 91"/>
                  <a:gd name="T76" fmla="*/ 4 w 604"/>
                  <a:gd name="T77" fmla="*/ 65 h 91"/>
                  <a:gd name="T78" fmla="*/ 0 w 604"/>
                  <a:gd name="T79" fmla="*/ 0 h 91"/>
                  <a:gd name="T80" fmla="*/ 73 w 604"/>
                  <a:gd name="T81" fmla="*/ 0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604" h="91">
                    <a:moveTo>
                      <a:pt x="73" y="0"/>
                    </a:moveTo>
                    <a:cubicBezTo>
                      <a:pt x="73" y="7"/>
                      <a:pt x="73" y="7"/>
                      <a:pt x="73" y="7"/>
                    </a:cubicBezTo>
                    <a:cubicBezTo>
                      <a:pt x="73" y="7"/>
                      <a:pt x="72" y="8"/>
                      <a:pt x="71" y="9"/>
                    </a:cubicBezTo>
                    <a:cubicBezTo>
                      <a:pt x="71" y="9"/>
                      <a:pt x="71" y="9"/>
                      <a:pt x="71" y="9"/>
                    </a:cubicBezTo>
                    <a:cubicBezTo>
                      <a:pt x="65" y="13"/>
                      <a:pt x="62" y="19"/>
                      <a:pt x="62" y="26"/>
                    </a:cubicBezTo>
                    <a:cubicBezTo>
                      <a:pt x="62" y="38"/>
                      <a:pt x="71" y="47"/>
                      <a:pt x="83" y="47"/>
                    </a:cubicBezTo>
                    <a:cubicBezTo>
                      <a:pt x="91" y="47"/>
                      <a:pt x="91" y="47"/>
                      <a:pt x="91" y="47"/>
                    </a:cubicBezTo>
                    <a:cubicBezTo>
                      <a:pt x="103" y="47"/>
                      <a:pt x="112" y="38"/>
                      <a:pt x="112" y="26"/>
                    </a:cubicBezTo>
                    <a:cubicBezTo>
                      <a:pt x="112" y="19"/>
                      <a:pt x="109" y="13"/>
                      <a:pt x="103" y="9"/>
                    </a:cubicBezTo>
                    <a:cubicBezTo>
                      <a:pt x="102" y="8"/>
                      <a:pt x="101" y="7"/>
                      <a:pt x="101" y="7"/>
                    </a:cubicBezTo>
                    <a:cubicBezTo>
                      <a:pt x="101" y="0"/>
                      <a:pt x="101" y="0"/>
                      <a:pt x="101" y="0"/>
                    </a:cubicBezTo>
                    <a:cubicBezTo>
                      <a:pt x="498" y="0"/>
                      <a:pt x="498" y="0"/>
                      <a:pt x="498" y="0"/>
                    </a:cubicBezTo>
                    <a:cubicBezTo>
                      <a:pt x="498" y="7"/>
                      <a:pt x="498" y="7"/>
                      <a:pt x="498" y="7"/>
                    </a:cubicBezTo>
                    <a:cubicBezTo>
                      <a:pt x="498" y="7"/>
                      <a:pt x="497" y="8"/>
                      <a:pt x="496" y="9"/>
                    </a:cubicBezTo>
                    <a:cubicBezTo>
                      <a:pt x="496" y="9"/>
                      <a:pt x="496" y="9"/>
                      <a:pt x="496" y="9"/>
                    </a:cubicBezTo>
                    <a:cubicBezTo>
                      <a:pt x="490" y="13"/>
                      <a:pt x="486" y="19"/>
                      <a:pt x="486" y="26"/>
                    </a:cubicBezTo>
                    <a:cubicBezTo>
                      <a:pt x="486" y="38"/>
                      <a:pt x="496" y="47"/>
                      <a:pt x="507" y="47"/>
                    </a:cubicBezTo>
                    <a:cubicBezTo>
                      <a:pt x="516" y="47"/>
                      <a:pt x="516" y="47"/>
                      <a:pt x="516" y="47"/>
                    </a:cubicBezTo>
                    <a:cubicBezTo>
                      <a:pt x="528" y="47"/>
                      <a:pt x="537" y="38"/>
                      <a:pt x="537" y="26"/>
                    </a:cubicBezTo>
                    <a:cubicBezTo>
                      <a:pt x="537" y="19"/>
                      <a:pt x="533" y="13"/>
                      <a:pt x="527" y="9"/>
                    </a:cubicBezTo>
                    <a:cubicBezTo>
                      <a:pt x="526" y="8"/>
                      <a:pt x="526" y="7"/>
                      <a:pt x="526" y="7"/>
                    </a:cubicBezTo>
                    <a:cubicBezTo>
                      <a:pt x="526" y="0"/>
                      <a:pt x="526" y="0"/>
                      <a:pt x="526" y="0"/>
                    </a:cubicBezTo>
                    <a:cubicBezTo>
                      <a:pt x="604" y="0"/>
                      <a:pt x="604" y="0"/>
                      <a:pt x="604" y="0"/>
                    </a:cubicBezTo>
                    <a:cubicBezTo>
                      <a:pt x="602" y="2"/>
                      <a:pt x="600" y="3"/>
                      <a:pt x="598" y="5"/>
                    </a:cubicBezTo>
                    <a:cubicBezTo>
                      <a:pt x="585" y="16"/>
                      <a:pt x="580" y="33"/>
                      <a:pt x="584" y="50"/>
                    </a:cubicBezTo>
                    <a:cubicBezTo>
                      <a:pt x="591" y="72"/>
                      <a:pt x="591" y="72"/>
                      <a:pt x="591" y="72"/>
                    </a:cubicBezTo>
                    <a:cubicBezTo>
                      <a:pt x="593" y="81"/>
                      <a:pt x="586" y="91"/>
                      <a:pt x="576" y="91"/>
                    </a:cubicBezTo>
                    <a:cubicBezTo>
                      <a:pt x="483" y="91"/>
                      <a:pt x="483" y="91"/>
                      <a:pt x="483" y="91"/>
                    </a:cubicBezTo>
                    <a:cubicBezTo>
                      <a:pt x="475" y="91"/>
                      <a:pt x="467" y="87"/>
                      <a:pt x="463" y="79"/>
                    </a:cubicBezTo>
                    <a:cubicBezTo>
                      <a:pt x="452" y="62"/>
                      <a:pt x="452" y="62"/>
                      <a:pt x="452" y="62"/>
                    </a:cubicBezTo>
                    <a:cubicBezTo>
                      <a:pt x="450" y="58"/>
                      <a:pt x="446" y="56"/>
                      <a:pt x="442" y="57"/>
                    </a:cubicBezTo>
                    <a:cubicBezTo>
                      <a:pt x="440" y="57"/>
                      <a:pt x="440" y="57"/>
                      <a:pt x="440" y="57"/>
                    </a:cubicBezTo>
                    <a:cubicBezTo>
                      <a:pt x="363" y="73"/>
                      <a:pt x="237" y="70"/>
                      <a:pt x="160" y="49"/>
                    </a:cubicBezTo>
                    <a:cubicBezTo>
                      <a:pt x="158" y="49"/>
                      <a:pt x="158" y="49"/>
                      <a:pt x="158" y="49"/>
                    </a:cubicBezTo>
                    <a:cubicBezTo>
                      <a:pt x="145" y="45"/>
                      <a:pt x="132" y="52"/>
                      <a:pt x="126" y="64"/>
                    </a:cubicBezTo>
                    <a:cubicBezTo>
                      <a:pt x="123" y="71"/>
                      <a:pt x="123" y="71"/>
                      <a:pt x="123" y="71"/>
                    </a:cubicBezTo>
                    <a:cubicBezTo>
                      <a:pt x="117" y="83"/>
                      <a:pt x="105" y="91"/>
                      <a:pt x="91" y="91"/>
                    </a:cubicBezTo>
                    <a:cubicBezTo>
                      <a:pt x="32" y="91"/>
                      <a:pt x="32" y="91"/>
                      <a:pt x="32" y="91"/>
                    </a:cubicBezTo>
                    <a:cubicBezTo>
                      <a:pt x="17" y="91"/>
                      <a:pt x="5" y="79"/>
                      <a:pt x="4" y="65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73" y="0"/>
                    </a:lnTo>
                    <a:close/>
                  </a:path>
                </a:pathLst>
              </a:custGeom>
              <a:solidFill>
                <a:srgbClr val="3FACD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05" name="Freeform 12"/>
              <p:cNvSpPr/>
              <p:nvPr/>
            </p:nvSpPr>
            <p:spPr bwMode="auto">
              <a:xfrm>
                <a:off x="1321679" y="2614388"/>
                <a:ext cx="1004142" cy="682410"/>
              </a:xfrm>
              <a:custGeom>
                <a:avLst/>
                <a:gdLst>
                  <a:gd name="T0" fmla="*/ 173 w 250"/>
                  <a:gd name="T1" fmla="*/ 0 h 170"/>
                  <a:gd name="T2" fmla="*/ 173 w 250"/>
                  <a:gd name="T3" fmla="*/ 7 h 170"/>
                  <a:gd name="T4" fmla="*/ 172 w 250"/>
                  <a:gd name="T5" fmla="*/ 9 h 170"/>
                  <a:gd name="T6" fmla="*/ 171 w 250"/>
                  <a:gd name="T7" fmla="*/ 9 h 170"/>
                  <a:gd name="T8" fmla="*/ 162 w 250"/>
                  <a:gd name="T9" fmla="*/ 25 h 170"/>
                  <a:gd name="T10" fmla="*/ 183 w 250"/>
                  <a:gd name="T11" fmla="*/ 48 h 170"/>
                  <a:gd name="T12" fmla="*/ 191 w 250"/>
                  <a:gd name="T13" fmla="*/ 48 h 170"/>
                  <a:gd name="T14" fmla="*/ 212 w 250"/>
                  <a:gd name="T15" fmla="*/ 32 h 170"/>
                  <a:gd name="T16" fmla="*/ 203 w 250"/>
                  <a:gd name="T17" fmla="*/ 9 h 170"/>
                  <a:gd name="T18" fmla="*/ 201 w 250"/>
                  <a:gd name="T19" fmla="*/ 8 h 170"/>
                  <a:gd name="T20" fmla="*/ 201 w 250"/>
                  <a:gd name="T21" fmla="*/ 0 h 170"/>
                  <a:gd name="T22" fmla="*/ 246 w 250"/>
                  <a:gd name="T23" fmla="*/ 0 h 170"/>
                  <a:gd name="T24" fmla="*/ 250 w 250"/>
                  <a:gd name="T25" fmla="*/ 4 h 170"/>
                  <a:gd name="T26" fmla="*/ 250 w 250"/>
                  <a:gd name="T27" fmla="*/ 166 h 170"/>
                  <a:gd name="T28" fmla="*/ 246 w 250"/>
                  <a:gd name="T29" fmla="*/ 170 h 170"/>
                  <a:gd name="T30" fmla="*/ 4 w 250"/>
                  <a:gd name="T31" fmla="*/ 170 h 170"/>
                  <a:gd name="T32" fmla="*/ 0 w 250"/>
                  <a:gd name="T33" fmla="*/ 166 h 170"/>
                  <a:gd name="T34" fmla="*/ 0 w 250"/>
                  <a:gd name="T35" fmla="*/ 4 h 170"/>
                  <a:gd name="T36" fmla="*/ 4 w 250"/>
                  <a:gd name="T37" fmla="*/ 0 h 170"/>
                  <a:gd name="T38" fmla="*/ 173 w 250"/>
                  <a:gd name="T39" fmla="*/ 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50" h="170">
                    <a:moveTo>
                      <a:pt x="173" y="0"/>
                    </a:moveTo>
                    <a:cubicBezTo>
                      <a:pt x="173" y="7"/>
                      <a:pt x="173" y="7"/>
                      <a:pt x="173" y="7"/>
                    </a:cubicBezTo>
                    <a:cubicBezTo>
                      <a:pt x="173" y="8"/>
                      <a:pt x="173" y="8"/>
                      <a:pt x="172" y="9"/>
                    </a:cubicBezTo>
                    <a:cubicBezTo>
                      <a:pt x="171" y="9"/>
                      <a:pt x="171" y="9"/>
                      <a:pt x="171" y="9"/>
                    </a:cubicBezTo>
                    <a:cubicBezTo>
                      <a:pt x="166" y="13"/>
                      <a:pt x="162" y="19"/>
                      <a:pt x="162" y="25"/>
                    </a:cubicBezTo>
                    <a:cubicBezTo>
                      <a:pt x="161" y="38"/>
                      <a:pt x="171" y="48"/>
                      <a:pt x="183" y="48"/>
                    </a:cubicBezTo>
                    <a:cubicBezTo>
                      <a:pt x="191" y="48"/>
                      <a:pt x="191" y="48"/>
                      <a:pt x="191" y="48"/>
                    </a:cubicBezTo>
                    <a:cubicBezTo>
                      <a:pt x="201" y="48"/>
                      <a:pt x="210" y="41"/>
                      <a:pt x="212" y="32"/>
                    </a:cubicBezTo>
                    <a:cubicBezTo>
                      <a:pt x="214" y="23"/>
                      <a:pt x="210" y="14"/>
                      <a:pt x="203" y="9"/>
                    </a:cubicBezTo>
                    <a:cubicBezTo>
                      <a:pt x="202" y="8"/>
                      <a:pt x="201" y="8"/>
                      <a:pt x="201" y="8"/>
                    </a:cubicBezTo>
                    <a:cubicBezTo>
                      <a:pt x="201" y="0"/>
                      <a:pt x="201" y="0"/>
                      <a:pt x="201" y="0"/>
                    </a:cubicBezTo>
                    <a:cubicBezTo>
                      <a:pt x="246" y="0"/>
                      <a:pt x="246" y="0"/>
                      <a:pt x="246" y="0"/>
                    </a:cubicBezTo>
                    <a:cubicBezTo>
                      <a:pt x="248" y="0"/>
                      <a:pt x="250" y="2"/>
                      <a:pt x="250" y="4"/>
                    </a:cubicBezTo>
                    <a:cubicBezTo>
                      <a:pt x="250" y="166"/>
                      <a:pt x="250" y="166"/>
                      <a:pt x="250" y="166"/>
                    </a:cubicBezTo>
                    <a:cubicBezTo>
                      <a:pt x="250" y="168"/>
                      <a:pt x="248" y="170"/>
                      <a:pt x="246" y="170"/>
                    </a:cubicBezTo>
                    <a:cubicBezTo>
                      <a:pt x="4" y="170"/>
                      <a:pt x="4" y="170"/>
                      <a:pt x="4" y="170"/>
                    </a:cubicBezTo>
                    <a:cubicBezTo>
                      <a:pt x="2" y="170"/>
                      <a:pt x="0" y="168"/>
                      <a:pt x="0" y="166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lnTo>
                      <a:pt x="173" y="0"/>
                    </a:lnTo>
                    <a:close/>
                  </a:path>
                </a:pathLst>
              </a:custGeom>
              <a:solidFill>
                <a:srgbClr val="FFB8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06" name="Freeform 13"/>
              <p:cNvSpPr/>
              <p:nvPr/>
            </p:nvSpPr>
            <p:spPr bwMode="auto">
              <a:xfrm>
                <a:off x="759495" y="1811753"/>
                <a:ext cx="1021075" cy="955036"/>
              </a:xfrm>
              <a:custGeom>
                <a:avLst/>
                <a:gdLst>
                  <a:gd name="T0" fmla="*/ 20 w 254"/>
                  <a:gd name="T1" fmla="*/ 60 h 238"/>
                  <a:gd name="T2" fmla="*/ 64 w 254"/>
                  <a:gd name="T3" fmla="*/ 93 h 238"/>
                  <a:gd name="T4" fmla="*/ 93 w 254"/>
                  <a:gd name="T5" fmla="*/ 88 h 238"/>
                  <a:gd name="T6" fmla="*/ 138 w 254"/>
                  <a:gd name="T7" fmla="*/ 49 h 238"/>
                  <a:gd name="T8" fmla="*/ 139 w 254"/>
                  <a:gd name="T9" fmla="*/ 48 h 238"/>
                  <a:gd name="T10" fmla="*/ 254 w 254"/>
                  <a:gd name="T11" fmla="*/ 0 h 238"/>
                  <a:gd name="T12" fmla="*/ 254 w 254"/>
                  <a:gd name="T13" fmla="*/ 88 h 238"/>
                  <a:gd name="T14" fmla="*/ 248 w 254"/>
                  <a:gd name="T15" fmla="*/ 88 h 238"/>
                  <a:gd name="T16" fmla="*/ 246 w 254"/>
                  <a:gd name="T17" fmla="*/ 86 h 238"/>
                  <a:gd name="T18" fmla="*/ 246 w 254"/>
                  <a:gd name="T19" fmla="*/ 85 h 238"/>
                  <a:gd name="T20" fmla="*/ 230 w 254"/>
                  <a:gd name="T21" fmla="*/ 76 h 238"/>
                  <a:gd name="T22" fmla="*/ 208 w 254"/>
                  <a:gd name="T23" fmla="*/ 97 h 238"/>
                  <a:gd name="T24" fmla="*/ 208 w 254"/>
                  <a:gd name="T25" fmla="*/ 105 h 238"/>
                  <a:gd name="T26" fmla="*/ 224 w 254"/>
                  <a:gd name="T27" fmla="*/ 126 h 238"/>
                  <a:gd name="T28" fmla="*/ 246 w 254"/>
                  <a:gd name="T29" fmla="*/ 117 h 238"/>
                  <a:gd name="T30" fmla="*/ 248 w 254"/>
                  <a:gd name="T31" fmla="*/ 116 h 238"/>
                  <a:gd name="T32" fmla="*/ 254 w 254"/>
                  <a:gd name="T33" fmla="*/ 116 h 238"/>
                  <a:gd name="T34" fmla="*/ 254 w 254"/>
                  <a:gd name="T35" fmla="*/ 185 h 238"/>
                  <a:gd name="T36" fmla="*/ 250 w 254"/>
                  <a:gd name="T37" fmla="*/ 189 h 238"/>
                  <a:gd name="T38" fmla="*/ 92 w 254"/>
                  <a:gd name="T39" fmla="*/ 189 h 238"/>
                  <a:gd name="T40" fmla="*/ 92 w 254"/>
                  <a:gd name="T41" fmla="*/ 209 h 238"/>
                  <a:gd name="T42" fmla="*/ 98 w 254"/>
                  <a:gd name="T43" fmla="*/ 217 h 238"/>
                  <a:gd name="T44" fmla="*/ 103 w 254"/>
                  <a:gd name="T45" fmla="*/ 229 h 238"/>
                  <a:gd name="T46" fmla="*/ 92 w 254"/>
                  <a:gd name="T47" fmla="*/ 238 h 238"/>
                  <a:gd name="T48" fmla="*/ 84 w 254"/>
                  <a:gd name="T49" fmla="*/ 238 h 238"/>
                  <a:gd name="T50" fmla="*/ 73 w 254"/>
                  <a:gd name="T51" fmla="*/ 230 h 238"/>
                  <a:gd name="T52" fmla="*/ 77 w 254"/>
                  <a:gd name="T53" fmla="*/ 218 h 238"/>
                  <a:gd name="T54" fmla="*/ 78 w 254"/>
                  <a:gd name="T55" fmla="*/ 217 h 238"/>
                  <a:gd name="T56" fmla="*/ 84 w 254"/>
                  <a:gd name="T57" fmla="*/ 208 h 238"/>
                  <a:gd name="T58" fmla="*/ 84 w 254"/>
                  <a:gd name="T59" fmla="*/ 208 h 238"/>
                  <a:gd name="T60" fmla="*/ 84 w 254"/>
                  <a:gd name="T61" fmla="*/ 189 h 238"/>
                  <a:gd name="T62" fmla="*/ 28 w 254"/>
                  <a:gd name="T63" fmla="*/ 189 h 238"/>
                  <a:gd name="T64" fmla="*/ 30 w 254"/>
                  <a:gd name="T65" fmla="*/ 185 h 238"/>
                  <a:gd name="T66" fmla="*/ 30 w 254"/>
                  <a:gd name="T67" fmla="*/ 184 h 238"/>
                  <a:gd name="T68" fmla="*/ 45 w 254"/>
                  <a:gd name="T69" fmla="*/ 152 h 238"/>
                  <a:gd name="T70" fmla="*/ 40 w 254"/>
                  <a:gd name="T71" fmla="*/ 126 h 238"/>
                  <a:gd name="T72" fmla="*/ 1 w 254"/>
                  <a:gd name="T73" fmla="*/ 67 h 238"/>
                  <a:gd name="T74" fmla="*/ 20 w 254"/>
                  <a:gd name="T75" fmla="*/ 60 h 2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54" h="238">
                    <a:moveTo>
                      <a:pt x="20" y="60"/>
                    </a:moveTo>
                    <a:cubicBezTo>
                      <a:pt x="32" y="76"/>
                      <a:pt x="49" y="87"/>
                      <a:pt x="64" y="93"/>
                    </a:cubicBezTo>
                    <a:cubicBezTo>
                      <a:pt x="74" y="98"/>
                      <a:pt x="85" y="95"/>
                      <a:pt x="93" y="88"/>
                    </a:cubicBezTo>
                    <a:cubicBezTo>
                      <a:pt x="106" y="73"/>
                      <a:pt x="122" y="61"/>
                      <a:pt x="138" y="49"/>
                    </a:cubicBezTo>
                    <a:cubicBezTo>
                      <a:pt x="139" y="48"/>
                      <a:pt x="139" y="48"/>
                      <a:pt x="139" y="48"/>
                    </a:cubicBezTo>
                    <a:cubicBezTo>
                      <a:pt x="174" y="24"/>
                      <a:pt x="213" y="8"/>
                      <a:pt x="254" y="0"/>
                    </a:cubicBezTo>
                    <a:cubicBezTo>
                      <a:pt x="254" y="88"/>
                      <a:pt x="254" y="88"/>
                      <a:pt x="254" y="88"/>
                    </a:cubicBezTo>
                    <a:cubicBezTo>
                      <a:pt x="248" y="88"/>
                      <a:pt x="248" y="88"/>
                      <a:pt x="248" y="88"/>
                    </a:cubicBezTo>
                    <a:cubicBezTo>
                      <a:pt x="248" y="88"/>
                      <a:pt x="247" y="87"/>
                      <a:pt x="246" y="86"/>
                    </a:cubicBezTo>
                    <a:cubicBezTo>
                      <a:pt x="246" y="85"/>
                      <a:pt x="246" y="85"/>
                      <a:pt x="246" y="85"/>
                    </a:cubicBezTo>
                    <a:cubicBezTo>
                      <a:pt x="242" y="80"/>
                      <a:pt x="236" y="77"/>
                      <a:pt x="230" y="76"/>
                    </a:cubicBezTo>
                    <a:cubicBezTo>
                      <a:pt x="218" y="76"/>
                      <a:pt x="208" y="85"/>
                      <a:pt x="208" y="97"/>
                    </a:cubicBezTo>
                    <a:cubicBezTo>
                      <a:pt x="208" y="105"/>
                      <a:pt x="208" y="105"/>
                      <a:pt x="208" y="105"/>
                    </a:cubicBezTo>
                    <a:cubicBezTo>
                      <a:pt x="208" y="115"/>
                      <a:pt x="214" y="124"/>
                      <a:pt x="224" y="126"/>
                    </a:cubicBezTo>
                    <a:cubicBezTo>
                      <a:pt x="233" y="128"/>
                      <a:pt x="241" y="125"/>
                      <a:pt x="246" y="117"/>
                    </a:cubicBezTo>
                    <a:cubicBezTo>
                      <a:pt x="247" y="116"/>
                      <a:pt x="248" y="116"/>
                      <a:pt x="248" y="116"/>
                    </a:cubicBezTo>
                    <a:cubicBezTo>
                      <a:pt x="254" y="116"/>
                      <a:pt x="254" y="116"/>
                      <a:pt x="254" y="116"/>
                    </a:cubicBezTo>
                    <a:cubicBezTo>
                      <a:pt x="254" y="185"/>
                      <a:pt x="254" y="185"/>
                      <a:pt x="254" y="185"/>
                    </a:cubicBezTo>
                    <a:cubicBezTo>
                      <a:pt x="254" y="187"/>
                      <a:pt x="253" y="189"/>
                      <a:pt x="250" y="189"/>
                    </a:cubicBezTo>
                    <a:cubicBezTo>
                      <a:pt x="92" y="189"/>
                      <a:pt x="92" y="189"/>
                      <a:pt x="92" y="189"/>
                    </a:cubicBezTo>
                    <a:cubicBezTo>
                      <a:pt x="92" y="209"/>
                      <a:pt x="92" y="209"/>
                      <a:pt x="92" y="209"/>
                    </a:cubicBezTo>
                    <a:cubicBezTo>
                      <a:pt x="92" y="211"/>
                      <a:pt x="94" y="214"/>
                      <a:pt x="98" y="217"/>
                    </a:cubicBezTo>
                    <a:cubicBezTo>
                      <a:pt x="102" y="220"/>
                      <a:pt x="104" y="224"/>
                      <a:pt x="103" y="229"/>
                    </a:cubicBezTo>
                    <a:cubicBezTo>
                      <a:pt x="102" y="234"/>
                      <a:pt x="97" y="238"/>
                      <a:pt x="92" y="238"/>
                    </a:cubicBezTo>
                    <a:cubicBezTo>
                      <a:pt x="84" y="238"/>
                      <a:pt x="84" y="238"/>
                      <a:pt x="84" y="238"/>
                    </a:cubicBezTo>
                    <a:cubicBezTo>
                      <a:pt x="79" y="238"/>
                      <a:pt x="74" y="235"/>
                      <a:pt x="73" y="230"/>
                    </a:cubicBezTo>
                    <a:cubicBezTo>
                      <a:pt x="71" y="225"/>
                      <a:pt x="73" y="220"/>
                      <a:pt x="77" y="218"/>
                    </a:cubicBezTo>
                    <a:cubicBezTo>
                      <a:pt x="78" y="217"/>
                      <a:pt x="78" y="217"/>
                      <a:pt x="78" y="217"/>
                    </a:cubicBezTo>
                    <a:cubicBezTo>
                      <a:pt x="83" y="214"/>
                      <a:pt x="84" y="210"/>
                      <a:pt x="84" y="208"/>
                    </a:cubicBezTo>
                    <a:cubicBezTo>
                      <a:pt x="84" y="208"/>
                      <a:pt x="84" y="208"/>
                      <a:pt x="84" y="208"/>
                    </a:cubicBezTo>
                    <a:cubicBezTo>
                      <a:pt x="84" y="189"/>
                      <a:pt x="84" y="189"/>
                      <a:pt x="84" y="189"/>
                    </a:cubicBezTo>
                    <a:cubicBezTo>
                      <a:pt x="28" y="189"/>
                      <a:pt x="28" y="189"/>
                      <a:pt x="28" y="189"/>
                    </a:cubicBezTo>
                    <a:cubicBezTo>
                      <a:pt x="29" y="188"/>
                      <a:pt x="29" y="187"/>
                      <a:pt x="30" y="185"/>
                    </a:cubicBezTo>
                    <a:cubicBezTo>
                      <a:pt x="30" y="184"/>
                      <a:pt x="30" y="184"/>
                      <a:pt x="30" y="184"/>
                    </a:cubicBezTo>
                    <a:cubicBezTo>
                      <a:pt x="35" y="173"/>
                      <a:pt x="40" y="162"/>
                      <a:pt x="45" y="152"/>
                    </a:cubicBezTo>
                    <a:cubicBezTo>
                      <a:pt x="50" y="144"/>
                      <a:pt x="48" y="133"/>
                      <a:pt x="40" y="126"/>
                    </a:cubicBezTo>
                    <a:cubicBezTo>
                      <a:pt x="14" y="106"/>
                      <a:pt x="4" y="85"/>
                      <a:pt x="1" y="67"/>
                    </a:cubicBezTo>
                    <a:cubicBezTo>
                      <a:pt x="0" y="56"/>
                      <a:pt x="14" y="51"/>
                      <a:pt x="20" y="60"/>
                    </a:cubicBezTo>
                    <a:close/>
                  </a:path>
                </a:pathLst>
              </a:custGeom>
              <a:solidFill>
                <a:srgbClr val="F78D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07" name="Freeform 14"/>
              <p:cNvSpPr/>
              <p:nvPr/>
            </p:nvSpPr>
            <p:spPr bwMode="auto">
              <a:xfrm>
                <a:off x="2369848" y="2614388"/>
                <a:ext cx="995676" cy="682410"/>
              </a:xfrm>
              <a:custGeom>
                <a:avLst/>
                <a:gdLst>
                  <a:gd name="T0" fmla="*/ 248 w 248"/>
                  <a:gd name="T1" fmla="*/ 4 h 170"/>
                  <a:gd name="T2" fmla="*/ 248 w 248"/>
                  <a:gd name="T3" fmla="*/ 94 h 170"/>
                  <a:gd name="T4" fmla="*/ 241 w 248"/>
                  <a:gd name="T5" fmla="*/ 94 h 170"/>
                  <a:gd name="T6" fmla="*/ 239 w 248"/>
                  <a:gd name="T7" fmla="*/ 92 h 170"/>
                  <a:gd name="T8" fmla="*/ 239 w 248"/>
                  <a:gd name="T9" fmla="*/ 92 h 170"/>
                  <a:gd name="T10" fmla="*/ 223 w 248"/>
                  <a:gd name="T11" fmla="*/ 82 h 170"/>
                  <a:gd name="T12" fmla="*/ 201 w 248"/>
                  <a:gd name="T13" fmla="*/ 103 h 170"/>
                  <a:gd name="T14" fmla="*/ 201 w 248"/>
                  <a:gd name="T15" fmla="*/ 111 h 170"/>
                  <a:gd name="T16" fmla="*/ 217 w 248"/>
                  <a:gd name="T17" fmla="*/ 132 h 170"/>
                  <a:gd name="T18" fmla="*/ 239 w 248"/>
                  <a:gd name="T19" fmla="*/ 123 h 170"/>
                  <a:gd name="T20" fmla="*/ 241 w 248"/>
                  <a:gd name="T21" fmla="*/ 122 h 170"/>
                  <a:gd name="T22" fmla="*/ 248 w 248"/>
                  <a:gd name="T23" fmla="*/ 122 h 170"/>
                  <a:gd name="T24" fmla="*/ 248 w 248"/>
                  <a:gd name="T25" fmla="*/ 166 h 170"/>
                  <a:gd name="T26" fmla="*/ 244 w 248"/>
                  <a:gd name="T27" fmla="*/ 170 h 170"/>
                  <a:gd name="T28" fmla="*/ 4 w 248"/>
                  <a:gd name="T29" fmla="*/ 170 h 170"/>
                  <a:gd name="T30" fmla="*/ 0 w 248"/>
                  <a:gd name="T31" fmla="*/ 166 h 170"/>
                  <a:gd name="T32" fmla="*/ 0 w 248"/>
                  <a:gd name="T33" fmla="*/ 4 h 170"/>
                  <a:gd name="T34" fmla="*/ 4 w 248"/>
                  <a:gd name="T35" fmla="*/ 0 h 170"/>
                  <a:gd name="T36" fmla="*/ 244 w 248"/>
                  <a:gd name="T37" fmla="*/ 0 h 170"/>
                  <a:gd name="T38" fmla="*/ 248 w 248"/>
                  <a:gd name="T39" fmla="*/ 4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48" h="170">
                    <a:moveTo>
                      <a:pt x="248" y="4"/>
                    </a:moveTo>
                    <a:cubicBezTo>
                      <a:pt x="248" y="94"/>
                      <a:pt x="248" y="94"/>
                      <a:pt x="248" y="94"/>
                    </a:cubicBezTo>
                    <a:cubicBezTo>
                      <a:pt x="241" y="94"/>
                      <a:pt x="241" y="94"/>
                      <a:pt x="241" y="94"/>
                    </a:cubicBezTo>
                    <a:cubicBezTo>
                      <a:pt x="241" y="94"/>
                      <a:pt x="240" y="93"/>
                      <a:pt x="239" y="92"/>
                    </a:cubicBezTo>
                    <a:cubicBezTo>
                      <a:pt x="239" y="92"/>
                      <a:pt x="239" y="92"/>
                      <a:pt x="239" y="92"/>
                    </a:cubicBezTo>
                    <a:cubicBezTo>
                      <a:pt x="235" y="86"/>
                      <a:pt x="229" y="83"/>
                      <a:pt x="223" y="82"/>
                    </a:cubicBezTo>
                    <a:cubicBezTo>
                      <a:pt x="211" y="82"/>
                      <a:pt x="201" y="91"/>
                      <a:pt x="201" y="103"/>
                    </a:cubicBezTo>
                    <a:cubicBezTo>
                      <a:pt x="201" y="111"/>
                      <a:pt x="201" y="111"/>
                      <a:pt x="201" y="111"/>
                    </a:cubicBezTo>
                    <a:cubicBezTo>
                      <a:pt x="201" y="121"/>
                      <a:pt x="207" y="130"/>
                      <a:pt x="217" y="132"/>
                    </a:cubicBezTo>
                    <a:cubicBezTo>
                      <a:pt x="226" y="134"/>
                      <a:pt x="234" y="131"/>
                      <a:pt x="239" y="123"/>
                    </a:cubicBezTo>
                    <a:cubicBezTo>
                      <a:pt x="240" y="122"/>
                      <a:pt x="241" y="122"/>
                      <a:pt x="241" y="122"/>
                    </a:cubicBezTo>
                    <a:cubicBezTo>
                      <a:pt x="248" y="122"/>
                      <a:pt x="248" y="122"/>
                      <a:pt x="248" y="122"/>
                    </a:cubicBezTo>
                    <a:cubicBezTo>
                      <a:pt x="248" y="166"/>
                      <a:pt x="248" y="166"/>
                      <a:pt x="248" y="166"/>
                    </a:cubicBezTo>
                    <a:cubicBezTo>
                      <a:pt x="248" y="168"/>
                      <a:pt x="246" y="170"/>
                      <a:pt x="244" y="170"/>
                    </a:cubicBezTo>
                    <a:cubicBezTo>
                      <a:pt x="4" y="170"/>
                      <a:pt x="4" y="170"/>
                      <a:pt x="4" y="170"/>
                    </a:cubicBezTo>
                    <a:cubicBezTo>
                      <a:pt x="2" y="170"/>
                      <a:pt x="0" y="168"/>
                      <a:pt x="0" y="166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244" y="0"/>
                      <a:pt x="244" y="0"/>
                      <a:pt x="244" y="0"/>
                    </a:cubicBezTo>
                    <a:cubicBezTo>
                      <a:pt x="246" y="0"/>
                      <a:pt x="248" y="2"/>
                      <a:pt x="248" y="4"/>
                    </a:cubicBezTo>
                    <a:close/>
                  </a:path>
                </a:pathLst>
              </a:custGeom>
              <a:solidFill>
                <a:srgbClr val="D74B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08" name="Freeform 15"/>
              <p:cNvSpPr/>
              <p:nvPr/>
            </p:nvSpPr>
            <p:spPr bwMode="auto">
              <a:xfrm>
                <a:off x="2173421" y="3345905"/>
                <a:ext cx="1192101" cy="875449"/>
              </a:xfrm>
              <a:custGeom>
                <a:avLst/>
                <a:gdLst>
                  <a:gd name="T0" fmla="*/ 13 w 297"/>
                  <a:gd name="T1" fmla="*/ 64 h 218"/>
                  <a:gd name="T2" fmla="*/ 20 w 297"/>
                  <a:gd name="T3" fmla="*/ 69 h 218"/>
                  <a:gd name="T4" fmla="*/ 21 w 297"/>
                  <a:gd name="T5" fmla="*/ 69 h 218"/>
                  <a:gd name="T6" fmla="*/ 30 w 297"/>
                  <a:gd name="T7" fmla="*/ 75 h 218"/>
                  <a:gd name="T8" fmla="*/ 30 w 297"/>
                  <a:gd name="T9" fmla="*/ 75 h 218"/>
                  <a:gd name="T10" fmla="*/ 49 w 297"/>
                  <a:gd name="T11" fmla="*/ 75 h 218"/>
                  <a:gd name="T12" fmla="*/ 49 w 297"/>
                  <a:gd name="T13" fmla="*/ 3 h 218"/>
                  <a:gd name="T14" fmla="*/ 53 w 297"/>
                  <a:gd name="T15" fmla="*/ 0 h 218"/>
                  <a:gd name="T16" fmla="*/ 293 w 297"/>
                  <a:gd name="T17" fmla="*/ 0 h 218"/>
                  <a:gd name="T18" fmla="*/ 297 w 297"/>
                  <a:gd name="T19" fmla="*/ 3 h 218"/>
                  <a:gd name="T20" fmla="*/ 297 w 297"/>
                  <a:gd name="T21" fmla="*/ 65 h 218"/>
                  <a:gd name="T22" fmla="*/ 290 w 297"/>
                  <a:gd name="T23" fmla="*/ 65 h 218"/>
                  <a:gd name="T24" fmla="*/ 288 w 297"/>
                  <a:gd name="T25" fmla="*/ 63 h 218"/>
                  <a:gd name="T26" fmla="*/ 288 w 297"/>
                  <a:gd name="T27" fmla="*/ 63 h 218"/>
                  <a:gd name="T28" fmla="*/ 272 w 297"/>
                  <a:gd name="T29" fmla="*/ 54 h 218"/>
                  <a:gd name="T30" fmla="*/ 250 w 297"/>
                  <a:gd name="T31" fmla="*/ 75 h 218"/>
                  <a:gd name="T32" fmla="*/ 250 w 297"/>
                  <a:gd name="T33" fmla="*/ 83 h 218"/>
                  <a:gd name="T34" fmla="*/ 266 w 297"/>
                  <a:gd name="T35" fmla="*/ 104 h 218"/>
                  <a:gd name="T36" fmla="*/ 288 w 297"/>
                  <a:gd name="T37" fmla="*/ 95 h 218"/>
                  <a:gd name="T38" fmla="*/ 290 w 297"/>
                  <a:gd name="T39" fmla="*/ 93 h 218"/>
                  <a:gd name="T40" fmla="*/ 297 w 297"/>
                  <a:gd name="T41" fmla="*/ 93 h 218"/>
                  <a:gd name="T42" fmla="*/ 297 w 297"/>
                  <a:gd name="T43" fmla="*/ 165 h 218"/>
                  <a:gd name="T44" fmla="*/ 293 w 297"/>
                  <a:gd name="T45" fmla="*/ 169 h 218"/>
                  <a:gd name="T46" fmla="*/ 246 w 297"/>
                  <a:gd name="T47" fmla="*/ 169 h 218"/>
                  <a:gd name="T48" fmla="*/ 246 w 297"/>
                  <a:gd name="T49" fmla="*/ 189 h 218"/>
                  <a:gd name="T50" fmla="*/ 252 w 297"/>
                  <a:gd name="T51" fmla="*/ 198 h 218"/>
                  <a:gd name="T52" fmla="*/ 257 w 297"/>
                  <a:gd name="T53" fmla="*/ 209 h 218"/>
                  <a:gd name="T54" fmla="*/ 245 w 297"/>
                  <a:gd name="T55" fmla="*/ 218 h 218"/>
                  <a:gd name="T56" fmla="*/ 238 w 297"/>
                  <a:gd name="T57" fmla="*/ 218 h 218"/>
                  <a:gd name="T58" fmla="*/ 227 w 297"/>
                  <a:gd name="T59" fmla="*/ 210 h 218"/>
                  <a:gd name="T60" fmla="*/ 231 w 297"/>
                  <a:gd name="T61" fmla="*/ 198 h 218"/>
                  <a:gd name="T62" fmla="*/ 232 w 297"/>
                  <a:gd name="T63" fmla="*/ 198 h 218"/>
                  <a:gd name="T64" fmla="*/ 238 w 297"/>
                  <a:gd name="T65" fmla="*/ 189 h 218"/>
                  <a:gd name="T66" fmla="*/ 238 w 297"/>
                  <a:gd name="T67" fmla="*/ 188 h 218"/>
                  <a:gd name="T68" fmla="*/ 238 w 297"/>
                  <a:gd name="T69" fmla="*/ 169 h 218"/>
                  <a:gd name="T70" fmla="*/ 53 w 297"/>
                  <a:gd name="T71" fmla="*/ 169 h 218"/>
                  <a:gd name="T72" fmla="*/ 49 w 297"/>
                  <a:gd name="T73" fmla="*/ 165 h 218"/>
                  <a:gd name="T74" fmla="*/ 49 w 297"/>
                  <a:gd name="T75" fmla="*/ 83 h 218"/>
                  <a:gd name="T76" fmla="*/ 29 w 297"/>
                  <a:gd name="T77" fmla="*/ 83 h 218"/>
                  <a:gd name="T78" fmla="*/ 21 w 297"/>
                  <a:gd name="T79" fmla="*/ 89 h 218"/>
                  <a:gd name="T80" fmla="*/ 9 w 297"/>
                  <a:gd name="T81" fmla="*/ 95 h 218"/>
                  <a:gd name="T82" fmla="*/ 0 w 297"/>
                  <a:gd name="T83" fmla="*/ 83 h 218"/>
                  <a:gd name="T84" fmla="*/ 0 w 297"/>
                  <a:gd name="T85" fmla="*/ 75 h 218"/>
                  <a:gd name="T86" fmla="*/ 13 w 297"/>
                  <a:gd name="T87" fmla="*/ 64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97" h="218">
                    <a:moveTo>
                      <a:pt x="13" y="64"/>
                    </a:moveTo>
                    <a:cubicBezTo>
                      <a:pt x="16" y="64"/>
                      <a:pt x="19" y="66"/>
                      <a:pt x="20" y="69"/>
                    </a:cubicBezTo>
                    <a:cubicBezTo>
                      <a:pt x="21" y="69"/>
                      <a:pt x="21" y="69"/>
                      <a:pt x="21" y="69"/>
                    </a:cubicBezTo>
                    <a:cubicBezTo>
                      <a:pt x="24" y="74"/>
                      <a:pt x="28" y="75"/>
                      <a:pt x="30" y="75"/>
                    </a:cubicBezTo>
                    <a:cubicBezTo>
                      <a:pt x="30" y="75"/>
                      <a:pt x="30" y="75"/>
                      <a:pt x="30" y="75"/>
                    </a:cubicBezTo>
                    <a:cubicBezTo>
                      <a:pt x="49" y="75"/>
                      <a:pt x="49" y="75"/>
                      <a:pt x="49" y="75"/>
                    </a:cubicBezTo>
                    <a:cubicBezTo>
                      <a:pt x="49" y="3"/>
                      <a:pt x="49" y="3"/>
                      <a:pt x="49" y="3"/>
                    </a:cubicBezTo>
                    <a:cubicBezTo>
                      <a:pt x="49" y="1"/>
                      <a:pt x="51" y="0"/>
                      <a:pt x="53" y="0"/>
                    </a:cubicBezTo>
                    <a:cubicBezTo>
                      <a:pt x="293" y="0"/>
                      <a:pt x="293" y="0"/>
                      <a:pt x="293" y="0"/>
                    </a:cubicBezTo>
                    <a:cubicBezTo>
                      <a:pt x="295" y="0"/>
                      <a:pt x="297" y="1"/>
                      <a:pt x="297" y="3"/>
                    </a:cubicBezTo>
                    <a:cubicBezTo>
                      <a:pt x="297" y="65"/>
                      <a:pt x="297" y="65"/>
                      <a:pt x="297" y="65"/>
                    </a:cubicBezTo>
                    <a:cubicBezTo>
                      <a:pt x="290" y="65"/>
                      <a:pt x="290" y="65"/>
                      <a:pt x="290" y="65"/>
                    </a:cubicBezTo>
                    <a:cubicBezTo>
                      <a:pt x="290" y="65"/>
                      <a:pt x="289" y="65"/>
                      <a:pt x="288" y="63"/>
                    </a:cubicBezTo>
                    <a:cubicBezTo>
                      <a:pt x="288" y="63"/>
                      <a:pt x="288" y="63"/>
                      <a:pt x="288" y="63"/>
                    </a:cubicBezTo>
                    <a:cubicBezTo>
                      <a:pt x="284" y="58"/>
                      <a:pt x="278" y="54"/>
                      <a:pt x="272" y="54"/>
                    </a:cubicBezTo>
                    <a:cubicBezTo>
                      <a:pt x="260" y="53"/>
                      <a:pt x="250" y="63"/>
                      <a:pt x="250" y="75"/>
                    </a:cubicBezTo>
                    <a:cubicBezTo>
                      <a:pt x="250" y="83"/>
                      <a:pt x="250" y="83"/>
                      <a:pt x="250" y="83"/>
                    </a:cubicBezTo>
                    <a:cubicBezTo>
                      <a:pt x="250" y="93"/>
                      <a:pt x="256" y="102"/>
                      <a:pt x="266" y="104"/>
                    </a:cubicBezTo>
                    <a:cubicBezTo>
                      <a:pt x="275" y="106"/>
                      <a:pt x="283" y="102"/>
                      <a:pt x="288" y="95"/>
                    </a:cubicBezTo>
                    <a:cubicBezTo>
                      <a:pt x="289" y="94"/>
                      <a:pt x="290" y="93"/>
                      <a:pt x="290" y="93"/>
                    </a:cubicBezTo>
                    <a:cubicBezTo>
                      <a:pt x="297" y="93"/>
                      <a:pt x="297" y="93"/>
                      <a:pt x="297" y="93"/>
                    </a:cubicBezTo>
                    <a:cubicBezTo>
                      <a:pt x="297" y="165"/>
                      <a:pt x="297" y="165"/>
                      <a:pt x="297" y="165"/>
                    </a:cubicBezTo>
                    <a:cubicBezTo>
                      <a:pt x="297" y="168"/>
                      <a:pt x="295" y="169"/>
                      <a:pt x="293" y="169"/>
                    </a:cubicBezTo>
                    <a:cubicBezTo>
                      <a:pt x="246" y="169"/>
                      <a:pt x="246" y="169"/>
                      <a:pt x="246" y="169"/>
                    </a:cubicBezTo>
                    <a:cubicBezTo>
                      <a:pt x="246" y="189"/>
                      <a:pt x="246" y="189"/>
                      <a:pt x="246" y="189"/>
                    </a:cubicBezTo>
                    <a:cubicBezTo>
                      <a:pt x="246" y="191"/>
                      <a:pt x="247" y="195"/>
                      <a:pt x="252" y="198"/>
                    </a:cubicBezTo>
                    <a:cubicBezTo>
                      <a:pt x="256" y="200"/>
                      <a:pt x="258" y="205"/>
                      <a:pt x="257" y="209"/>
                    </a:cubicBezTo>
                    <a:cubicBezTo>
                      <a:pt x="256" y="215"/>
                      <a:pt x="251" y="218"/>
                      <a:pt x="245" y="218"/>
                    </a:cubicBezTo>
                    <a:cubicBezTo>
                      <a:pt x="238" y="218"/>
                      <a:pt x="238" y="218"/>
                      <a:pt x="238" y="218"/>
                    </a:cubicBezTo>
                    <a:cubicBezTo>
                      <a:pt x="233" y="218"/>
                      <a:pt x="228" y="215"/>
                      <a:pt x="227" y="210"/>
                    </a:cubicBezTo>
                    <a:cubicBezTo>
                      <a:pt x="225" y="206"/>
                      <a:pt x="227" y="201"/>
                      <a:pt x="231" y="198"/>
                    </a:cubicBezTo>
                    <a:cubicBezTo>
                      <a:pt x="232" y="198"/>
                      <a:pt x="232" y="198"/>
                      <a:pt x="232" y="198"/>
                    </a:cubicBezTo>
                    <a:cubicBezTo>
                      <a:pt x="236" y="194"/>
                      <a:pt x="237" y="191"/>
                      <a:pt x="238" y="189"/>
                    </a:cubicBezTo>
                    <a:cubicBezTo>
                      <a:pt x="238" y="188"/>
                      <a:pt x="238" y="188"/>
                      <a:pt x="238" y="188"/>
                    </a:cubicBezTo>
                    <a:cubicBezTo>
                      <a:pt x="238" y="169"/>
                      <a:pt x="238" y="169"/>
                      <a:pt x="238" y="169"/>
                    </a:cubicBezTo>
                    <a:cubicBezTo>
                      <a:pt x="53" y="169"/>
                      <a:pt x="53" y="169"/>
                      <a:pt x="53" y="169"/>
                    </a:cubicBezTo>
                    <a:cubicBezTo>
                      <a:pt x="51" y="169"/>
                      <a:pt x="49" y="168"/>
                      <a:pt x="49" y="165"/>
                    </a:cubicBezTo>
                    <a:cubicBezTo>
                      <a:pt x="49" y="83"/>
                      <a:pt x="49" y="83"/>
                      <a:pt x="49" y="83"/>
                    </a:cubicBezTo>
                    <a:cubicBezTo>
                      <a:pt x="29" y="83"/>
                      <a:pt x="29" y="83"/>
                      <a:pt x="29" y="83"/>
                    </a:cubicBezTo>
                    <a:cubicBezTo>
                      <a:pt x="27" y="84"/>
                      <a:pt x="24" y="85"/>
                      <a:pt x="21" y="89"/>
                    </a:cubicBezTo>
                    <a:cubicBezTo>
                      <a:pt x="18" y="93"/>
                      <a:pt x="14" y="95"/>
                      <a:pt x="9" y="95"/>
                    </a:cubicBezTo>
                    <a:cubicBezTo>
                      <a:pt x="4" y="94"/>
                      <a:pt x="0" y="89"/>
                      <a:pt x="0" y="83"/>
                    </a:cubicBezTo>
                    <a:cubicBezTo>
                      <a:pt x="0" y="75"/>
                      <a:pt x="0" y="75"/>
                      <a:pt x="0" y="75"/>
                    </a:cubicBezTo>
                    <a:cubicBezTo>
                      <a:pt x="0" y="68"/>
                      <a:pt x="6" y="63"/>
                      <a:pt x="13" y="64"/>
                    </a:cubicBezTo>
                    <a:close/>
                  </a:path>
                </a:pathLst>
              </a:custGeom>
              <a:solidFill>
                <a:srgbClr val="838B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09" name="Freeform 16"/>
              <p:cNvSpPr/>
              <p:nvPr/>
            </p:nvSpPr>
            <p:spPr bwMode="auto">
              <a:xfrm>
                <a:off x="751029" y="2614388"/>
                <a:ext cx="523238" cy="1410540"/>
              </a:xfrm>
              <a:custGeom>
                <a:avLst/>
                <a:gdLst>
                  <a:gd name="T0" fmla="*/ 26 w 130"/>
                  <a:gd name="T1" fmla="*/ 0 h 351"/>
                  <a:gd name="T2" fmla="*/ 76 w 130"/>
                  <a:gd name="T3" fmla="*/ 0 h 351"/>
                  <a:gd name="T4" fmla="*/ 76 w 130"/>
                  <a:gd name="T5" fmla="*/ 7 h 351"/>
                  <a:gd name="T6" fmla="*/ 74 w 130"/>
                  <a:gd name="T7" fmla="*/ 9 h 351"/>
                  <a:gd name="T8" fmla="*/ 74 w 130"/>
                  <a:gd name="T9" fmla="*/ 9 h 351"/>
                  <a:gd name="T10" fmla="*/ 65 w 130"/>
                  <a:gd name="T11" fmla="*/ 25 h 351"/>
                  <a:gd name="T12" fmla="*/ 86 w 130"/>
                  <a:gd name="T13" fmla="*/ 48 h 351"/>
                  <a:gd name="T14" fmla="*/ 93 w 130"/>
                  <a:gd name="T15" fmla="*/ 48 h 351"/>
                  <a:gd name="T16" fmla="*/ 115 w 130"/>
                  <a:gd name="T17" fmla="*/ 32 h 351"/>
                  <a:gd name="T18" fmla="*/ 106 w 130"/>
                  <a:gd name="T19" fmla="*/ 9 h 351"/>
                  <a:gd name="T20" fmla="*/ 104 w 130"/>
                  <a:gd name="T21" fmla="*/ 8 h 351"/>
                  <a:gd name="T22" fmla="*/ 104 w 130"/>
                  <a:gd name="T23" fmla="*/ 0 h 351"/>
                  <a:gd name="T24" fmla="*/ 127 w 130"/>
                  <a:gd name="T25" fmla="*/ 0 h 351"/>
                  <a:gd name="T26" fmla="*/ 130 w 130"/>
                  <a:gd name="T27" fmla="*/ 4 h 351"/>
                  <a:gd name="T28" fmla="*/ 130 w 130"/>
                  <a:gd name="T29" fmla="*/ 247 h 351"/>
                  <a:gd name="T30" fmla="*/ 123 w 130"/>
                  <a:gd name="T31" fmla="*/ 247 h 351"/>
                  <a:gd name="T32" fmla="*/ 121 w 130"/>
                  <a:gd name="T33" fmla="*/ 245 h 351"/>
                  <a:gd name="T34" fmla="*/ 121 w 130"/>
                  <a:gd name="T35" fmla="*/ 245 h 351"/>
                  <a:gd name="T36" fmla="*/ 105 w 130"/>
                  <a:gd name="T37" fmla="*/ 236 h 351"/>
                  <a:gd name="T38" fmla="*/ 83 w 130"/>
                  <a:gd name="T39" fmla="*/ 257 h 351"/>
                  <a:gd name="T40" fmla="*/ 83 w 130"/>
                  <a:gd name="T41" fmla="*/ 265 h 351"/>
                  <a:gd name="T42" fmla="*/ 99 w 130"/>
                  <a:gd name="T43" fmla="*/ 286 h 351"/>
                  <a:gd name="T44" fmla="*/ 121 w 130"/>
                  <a:gd name="T45" fmla="*/ 277 h 351"/>
                  <a:gd name="T46" fmla="*/ 123 w 130"/>
                  <a:gd name="T47" fmla="*/ 275 h 351"/>
                  <a:gd name="T48" fmla="*/ 130 w 130"/>
                  <a:gd name="T49" fmla="*/ 275 h 351"/>
                  <a:gd name="T50" fmla="*/ 130 w 130"/>
                  <a:gd name="T51" fmla="*/ 347 h 351"/>
                  <a:gd name="T52" fmla="*/ 127 w 130"/>
                  <a:gd name="T53" fmla="*/ 351 h 351"/>
                  <a:gd name="T54" fmla="*/ 79 w 130"/>
                  <a:gd name="T55" fmla="*/ 351 h 351"/>
                  <a:gd name="T56" fmla="*/ 21 w 130"/>
                  <a:gd name="T57" fmla="*/ 220 h 351"/>
                  <a:gd name="T58" fmla="*/ 14 w 130"/>
                  <a:gd name="T59" fmla="*/ 186 h 351"/>
                  <a:gd name="T60" fmla="*/ 26 w 130"/>
                  <a:gd name="T61" fmla="*/ 0 h 3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30" h="351">
                    <a:moveTo>
                      <a:pt x="26" y="0"/>
                    </a:moveTo>
                    <a:cubicBezTo>
                      <a:pt x="76" y="0"/>
                      <a:pt x="76" y="0"/>
                      <a:pt x="76" y="0"/>
                    </a:cubicBezTo>
                    <a:cubicBezTo>
                      <a:pt x="76" y="7"/>
                      <a:pt x="76" y="7"/>
                      <a:pt x="76" y="7"/>
                    </a:cubicBezTo>
                    <a:cubicBezTo>
                      <a:pt x="76" y="8"/>
                      <a:pt x="75" y="8"/>
                      <a:pt x="74" y="9"/>
                    </a:cubicBezTo>
                    <a:cubicBezTo>
                      <a:pt x="74" y="9"/>
                      <a:pt x="74" y="9"/>
                      <a:pt x="74" y="9"/>
                    </a:cubicBezTo>
                    <a:cubicBezTo>
                      <a:pt x="69" y="13"/>
                      <a:pt x="65" y="19"/>
                      <a:pt x="65" y="25"/>
                    </a:cubicBezTo>
                    <a:cubicBezTo>
                      <a:pt x="64" y="38"/>
                      <a:pt x="73" y="48"/>
                      <a:pt x="86" y="48"/>
                    </a:cubicBezTo>
                    <a:cubicBezTo>
                      <a:pt x="93" y="48"/>
                      <a:pt x="93" y="48"/>
                      <a:pt x="93" y="48"/>
                    </a:cubicBezTo>
                    <a:cubicBezTo>
                      <a:pt x="103" y="48"/>
                      <a:pt x="112" y="41"/>
                      <a:pt x="115" y="32"/>
                    </a:cubicBezTo>
                    <a:cubicBezTo>
                      <a:pt x="117" y="23"/>
                      <a:pt x="113" y="14"/>
                      <a:pt x="106" y="9"/>
                    </a:cubicBezTo>
                    <a:cubicBezTo>
                      <a:pt x="105" y="8"/>
                      <a:pt x="104" y="8"/>
                      <a:pt x="104" y="8"/>
                    </a:cubicBezTo>
                    <a:cubicBezTo>
                      <a:pt x="104" y="0"/>
                      <a:pt x="104" y="0"/>
                      <a:pt x="104" y="0"/>
                    </a:cubicBezTo>
                    <a:cubicBezTo>
                      <a:pt x="127" y="0"/>
                      <a:pt x="127" y="0"/>
                      <a:pt x="127" y="0"/>
                    </a:cubicBezTo>
                    <a:cubicBezTo>
                      <a:pt x="129" y="0"/>
                      <a:pt x="130" y="2"/>
                      <a:pt x="130" y="4"/>
                    </a:cubicBezTo>
                    <a:cubicBezTo>
                      <a:pt x="130" y="247"/>
                      <a:pt x="130" y="247"/>
                      <a:pt x="130" y="247"/>
                    </a:cubicBezTo>
                    <a:cubicBezTo>
                      <a:pt x="123" y="247"/>
                      <a:pt x="123" y="247"/>
                      <a:pt x="123" y="247"/>
                    </a:cubicBezTo>
                    <a:cubicBezTo>
                      <a:pt x="123" y="247"/>
                      <a:pt x="122" y="247"/>
                      <a:pt x="121" y="245"/>
                    </a:cubicBezTo>
                    <a:cubicBezTo>
                      <a:pt x="121" y="245"/>
                      <a:pt x="121" y="245"/>
                      <a:pt x="121" y="245"/>
                    </a:cubicBezTo>
                    <a:cubicBezTo>
                      <a:pt x="117" y="240"/>
                      <a:pt x="112" y="236"/>
                      <a:pt x="105" y="236"/>
                    </a:cubicBezTo>
                    <a:cubicBezTo>
                      <a:pt x="93" y="235"/>
                      <a:pt x="83" y="245"/>
                      <a:pt x="83" y="257"/>
                    </a:cubicBezTo>
                    <a:cubicBezTo>
                      <a:pt x="83" y="265"/>
                      <a:pt x="83" y="265"/>
                      <a:pt x="83" y="265"/>
                    </a:cubicBezTo>
                    <a:cubicBezTo>
                      <a:pt x="83" y="275"/>
                      <a:pt x="89" y="284"/>
                      <a:pt x="99" y="286"/>
                    </a:cubicBezTo>
                    <a:cubicBezTo>
                      <a:pt x="108" y="288"/>
                      <a:pt x="117" y="284"/>
                      <a:pt x="121" y="277"/>
                    </a:cubicBezTo>
                    <a:cubicBezTo>
                      <a:pt x="122" y="276"/>
                      <a:pt x="123" y="275"/>
                      <a:pt x="123" y="275"/>
                    </a:cubicBezTo>
                    <a:cubicBezTo>
                      <a:pt x="130" y="275"/>
                      <a:pt x="130" y="275"/>
                      <a:pt x="130" y="275"/>
                    </a:cubicBezTo>
                    <a:cubicBezTo>
                      <a:pt x="130" y="347"/>
                      <a:pt x="130" y="347"/>
                      <a:pt x="130" y="347"/>
                    </a:cubicBezTo>
                    <a:cubicBezTo>
                      <a:pt x="130" y="350"/>
                      <a:pt x="129" y="351"/>
                      <a:pt x="127" y="351"/>
                    </a:cubicBezTo>
                    <a:cubicBezTo>
                      <a:pt x="79" y="351"/>
                      <a:pt x="79" y="351"/>
                      <a:pt x="79" y="351"/>
                    </a:cubicBezTo>
                    <a:cubicBezTo>
                      <a:pt x="48" y="317"/>
                      <a:pt x="30" y="261"/>
                      <a:pt x="21" y="220"/>
                    </a:cubicBezTo>
                    <a:cubicBezTo>
                      <a:pt x="14" y="186"/>
                      <a:pt x="14" y="186"/>
                      <a:pt x="14" y="186"/>
                    </a:cubicBezTo>
                    <a:cubicBezTo>
                      <a:pt x="0" y="124"/>
                      <a:pt x="5" y="60"/>
                      <a:pt x="26" y="0"/>
                    </a:cubicBezTo>
                    <a:close/>
                  </a:path>
                </a:pathLst>
              </a:custGeom>
              <a:solidFill>
                <a:srgbClr val="004D7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10" name="Freeform 17"/>
              <p:cNvSpPr/>
              <p:nvPr/>
            </p:nvSpPr>
            <p:spPr bwMode="auto">
              <a:xfrm>
                <a:off x="1125254" y="3345905"/>
                <a:ext cx="1200567" cy="875449"/>
              </a:xfrm>
              <a:custGeom>
                <a:avLst/>
                <a:gdLst>
                  <a:gd name="T0" fmla="*/ 12 w 299"/>
                  <a:gd name="T1" fmla="*/ 64 h 218"/>
                  <a:gd name="T2" fmla="*/ 20 w 299"/>
                  <a:gd name="T3" fmla="*/ 69 h 218"/>
                  <a:gd name="T4" fmla="*/ 20 w 299"/>
                  <a:gd name="T5" fmla="*/ 69 h 218"/>
                  <a:gd name="T6" fmla="*/ 29 w 299"/>
                  <a:gd name="T7" fmla="*/ 75 h 218"/>
                  <a:gd name="T8" fmla="*/ 30 w 299"/>
                  <a:gd name="T9" fmla="*/ 75 h 218"/>
                  <a:gd name="T10" fmla="*/ 49 w 299"/>
                  <a:gd name="T11" fmla="*/ 75 h 218"/>
                  <a:gd name="T12" fmla="*/ 49 w 299"/>
                  <a:gd name="T13" fmla="*/ 3 h 218"/>
                  <a:gd name="T14" fmla="*/ 53 w 299"/>
                  <a:gd name="T15" fmla="*/ 0 h 218"/>
                  <a:gd name="T16" fmla="*/ 295 w 299"/>
                  <a:gd name="T17" fmla="*/ 0 h 218"/>
                  <a:gd name="T18" fmla="*/ 299 w 299"/>
                  <a:gd name="T19" fmla="*/ 3 h 218"/>
                  <a:gd name="T20" fmla="*/ 299 w 299"/>
                  <a:gd name="T21" fmla="*/ 65 h 218"/>
                  <a:gd name="T22" fmla="*/ 292 w 299"/>
                  <a:gd name="T23" fmla="*/ 65 h 218"/>
                  <a:gd name="T24" fmla="*/ 290 w 299"/>
                  <a:gd name="T25" fmla="*/ 63 h 218"/>
                  <a:gd name="T26" fmla="*/ 290 w 299"/>
                  <a:gd name="T27" fmla="*/ 63 h 218"/>
                  <a:gd name="T28" fmla="*/ 274 w 299"/>
                  <a:gd name="T29" fmla="*/ 54 h 218"/>
                  <a:gd name="T30" fmla="*/ 251 w 299"/>
                  <a:gd name="T31" fmla="*/ 75 h 218"/>
                  <a:gd name="T32" fmla="*/ 251 w 299"/>
                  <a:gd name="T33" fmla="*/ 83 h 218"/>
                  <a:gd name="T34" fmla="*/ 268 w 299"/>
                  <a:gd name="T35" fmla="*/ 104 h 218"/>
                  <a:gd name="T36" fmla="*/ 290 w 299"/>
                  <a:gd name="T37" fmla="*/ 95 h 218"/>
                  <a:gd name="T38" fmla="*/ 292 w 299"/>
                  <a:gd name="T39" fmla="*/ 93 h 218"/>
                  <a:gd name="T40" fmla="*/ 299 w 299"/>
                  <a:gd name="T41" fmla="*/ 93 h 218"/>
                  <a:gd name="T42" fmla="*/ 299 w 299"/>
                  <a:gd name="T43" fmla="*/ 165 h 218"/>
                  <a:gd name="T44" fmla="*/ 295 w 299"/>
                  <a:gd name="T45" fmla="*/ 169 h 218"/>
                  <a:gd name="T46" fmla="*/ 82 w 299"/>
                  <a:gd name="T47" fmla="*/ 169 h 218"/>
                  <a:gd name="T48" fmla="*/ 82 w 299"/>
                  <a:gd name="T49" fmla="*/ 189 h 218"/>
                  <a:gd name="T50" fmla="*/ 88 w 299"/>
                  <a:gd name="T51" fmla="*/ 198 h 218"/>
                  <a:gd name="T52" fmla="*/ 93 w 299"/>
                  <a:gd name="T53" fmla="*/ 209 h 218"/>
                  <a:gd name="T54" fmla="*/ 82 w 299"/>
                  <a:gd name="T55" fmla="*/ 218 h 218"/>
                  <a:gd name="T56" fmla="*/ 74 w 299"/>
                  <a:gd name="T57" fmla="*/ 218 h 218"/>
                  <a:gd name="T58" fmla="*/ 63 w 299"/>
                  <a:gd name="T59" fmla="*/ 210 h 218"/>
                  <a:gd name="T60" fmla="*/ 68 w 299"/>
                  <a:gd name="T61" fmla="*/ 198 h 218"/>
                  <a:gd name="T62" fmla="*/ 68 w 299"/>
                  <a:gd name="T63" fmla="*/ 198 h 218"/>
                  <a:gd name="T64" fmla="*/ 74 w 299"/>
                  <a:gd name="T65" fmla="*/ 189 h 218"/>
                  <a:gd name="T66" fmla="*/ 74 w 299"/>
                  <a:gd name="T67" fmla="*/ 188 h 218"/>
                  <a:gd name="T68" fmla="*/ 74 w 299"/>
                  <a:gd name="T69" fmla="*/ 169 h 218"/>
                  <a:gd name="T70" fmla="*/ 53 w 299"/>
                  <a:gd name="T71" fmla="*/ 169 h 218"/>
                  <a:gd name="T72" fmla="*/ 49 w 299"/>
                  <a:gd name="T73" fmla="*/ 165 h 218"/>
                  <a:gd name="T74" fmla="*/ 49 w 299"/>
                  <a:gd name="T75" fmla="*/ 83 h 218"/>
                  <a:gd name="T76" fmla="*/ 29 w 299"/>
                  <a:gd name="T77" fmla="*/ 83 h 218"/>
                  <a:gd name="T78" fmla="*/ 20 w 299"/>
                  <a:gd name="T79" fmla="*/ 89 h 218"/>
                  <a:gd name="T80" fmla="*/ 9 w 299"/>
                  <a:gd name="T81" fmla="*/ 95 h 218"/>
                  <a:gd name="T82" fmla="*/ 0 w 299"/>
                  <a:gd name="T83" fmla="*/ 83 h 218"/>
                  <a:gd name="T84" fmla="*/ 0 w 299"/>
                  <a:gd name="T85" fmla="*/ 75 h 218"/>
                  <a:gd name="T86" fmla="*/ 12 w 299"/>
                  <a:gd name="T87" fmla="*/ 64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99" h="218">
                    <a:moveTo>
                      <a:pt x="12" y="64"/>
                    </a:moveTo>
                    <a:cubicBezTo>
                      <a:pt x="15" y="64"/>
                      <a:pt x="18" y="66"/>
                      <a:pt x="20" y="69"/>
                    </a:cubicBezTo>
                    <a:cubicBezTo>
                      <a:pt x="20" y="69"/>
                      <a:pt x="20" y="69"/>
                      <a:pt x="20" y="69"/>
                    </a:cubicBezTo>
                    <a:cubicBezTo>
                      <a:pt x="24" y="74"/>
                      <a:pt x="27" y="75"/>
                      <a:pt x="29" y="75"/>
                    </a:cubicBezTo>
                    <a:cubicBezTo>
                      <a:pt x="30" y="75"/>
                      <a:pt x="30" y="75"/>
                      <a:pt x="30" y="75"/>
                    </a:cubicBezTo>
                    <a:cubicBezTo>
                      <a:pt x="49" y="75"/>
                      <a:pt x="49" y="75"/>
                      <a:pt x="49" y="75"/>
                    </a:cubicBezTo>
                    <a:cubicBezTo>
                      <a:pt x="49" y="3"/>
                      <a:pt x="49" y="3"/>
                      <a:pt x="49" y="3"/>
                    </a:cubicBezTo>
                    <a:cubicBezTo>
                      <a:pt x="49" y="1"/>
                      <a:pt x="51" y="0"/>
                      <a:pt x="53" y="0"/>
                    </a:cubicBezTo>
                    <a:cubicBezTo>
                      <a:pt x="295" y="0"/>
                      <a:pt x="295" y="0"/>
                      <a:pt x="295" y="0"/>
                    </a:cubicBezTo>
                    <a:cubicBezTo>
                      <a:pt x="297" y="0"/>
                      <a:pt x="299" y="1"/>
                      <a:pt x="299" y="3"/>
                    </a:cubicBezTo>
                    <a:cubicBezTo>
                      <a:pt x="299" y="65"/>
                      <a:pt x="299" y="65"/>
                      <a:pt x="299" y="65"/>
                    </a:cubicBezTo>
                    <a:cubicBezTo>
                      <a:pt x="292" y="65"/>
                      <a:pt x="292" y="65"/>
                      <a:pt x="292" y="65"/>
                    </a:cubicBezTo>
                    <a:cubicBezTo>
                      <a:pt x="291" y="65"/>
                      <a:pt x="291" y="65"/>
                      <a:pt x="290" y="63"/>
                    </a:cubicBezTo>
                    <a:cubicBezTo>
                      <a:pt x="290" y="63"/>
                      <a:pt x="290" y="63"/>
                      <a:pt x="290" y="63"/>
                    </a:cubicBezTo>
                    <a:cubicBezTo>
                      <a:pt x="286" y="58"/>
                      <a:pt x="280" y="54"/>
                      <a:pt x="274" y="54"/>
                    </a:cubicBezTo>
                    <a:cubicBezTo>
                      <a:pt x="261" y="53"/>
                      <a:pt x="251" y="63"/>
                      <a:pt x="251" y="75"/>
                    </a:cubicBezTo>
                    <a:cubicBezTo>
                      <a:pt x="251" y="83"/>
                      <a:pt x="251" y="83"/>
                      <a:pt x="251" y="83"/>
                    </a:cubicBezTo>
                    <a:cubicBezTo>
                      <a:pt x="251" y="93"/>
                      <a:pt x="258" y="102"/>
                      <a:pt x="268" y="104"/>
                    </a:cubicBezTo>
                    <a:cubicBezTo>
                      <a:pt x="276" y="106"/>
                      <a:pt x="285" y="102"/>
                      <a:pt x="290" y="95"/>
                    </a:cubicBezTo>
                    <a:cubicBezTo>
                      <a:pt x="291" y="94"/>
                      <a:pt x="291" y="93"/>
                      <a:pt x="292" y="93"/>
                    </a:cubicBezTo>
                    <a:cubicBezTo>
                      <a:pt x="299" y="93"/>
                      <a:pt x="299" y="93"/>
                      <a:pt x="299" y="93"/>
                    </a:cubicBezTo>
                    <a:cubicBezTo>
                      <a:pt x="299" y="165"/>
                      <a:pt x="299" y="165"/>
                      <a:pt x="299" y="165"/>
                    </a:cubicBezTo>
                    <a:cubicBezTo>
                      <a:pt x="299" y="168"/>
                      <a:pt x="297" y="169"/>
                      <a:pt x="295" y="169"/>
                    </a:cubicBezTo>
                    <a:cubicBezTo>
                      <a:pt x="82" y="169"/>
                      <a:pt x="82" y="169"/>
                      <a:pt x="82" y="169"/>
                    </a:cubicBezTo>
                    <a:cubicBezTo>
                      <a:pt x="82" y="189"/>
                      <a:pt x="82" y="189"/>
                      <a:pt x="82" y="189"/>
                    </a:cubicBezTo>
                    <a:cubicBezTo>
                      <a:pt x="82" y="191"/>
                      <a:pt x="84" y="195"/>
                      <a:pt x="88" y="198"/>
                    </a:cubicBezTo>
                    <a:cubicBezTo>
                      <a:pt x="92" y="200"/>
                      <a:pt x="94" y="205"/>
                      <a:pt x="93" y="209"/>
                    </a:cubicBezTo>
                    <a:cubicBezTo>
                      <a:pt x="92" y="215"/>
                      <a:pt x="87" y="218"/>
                      <a:pt x="82" y="218"/>
                    </a:cubicBezTo>
                    <a:cubicBezTo>
                      <a:pt x="74" y="218"/>
                      <a:pt x="74" y="218"/>
                      <a:pt x="74" y="218"/>
                    </a:cubicBezTo>
                    <a:cubicBezTo>
                      <a:pt x="69" y="218"/>
                      <a:pt x="64" y="215"/>
                      <a:pt x="63" y="210"/>
                    </a:cubicBezTo>
                    <a:cubicBezTo>
                      <a:pt x="62" y="206"/>
                      <a:pt x="63" y="201"/>
                      <a:pt x="68" y="198"/>
                    </a:cubicBezTo>
                    <a:cubicBezTo>
                      <a:pt x="68" y="198"/>
                      <a:pt x="68" y="198"/>
                      <a:pt x="68" y="198"/>
                    </a:cubicBezTo>
                    <a:cubicBezTo>
                      <a:pt x="73" y="194"/>
                      <a:pt x="74" y="191"/>
                      <a:pt x="74" y="189"/>
                    </a:cubicBezTo>
                    <a:cubicBezTo>
                      <a:pt x="74" y="188"/>
                      <a:pt x="74" y="188"/>
                      <a:pt x="74" y="188"/>
                    </a:cubicBezTo>
                    <a:cubicBezTo>
                      <a:pt x="74" y="169"/>
                      <a:pt x="74" y="169"/>
                      <a:pt x="74" y="169"/>
                    </a:cubicBezTo>
                    <a:cubicBezTo>
                      <a:pt x="53" y="169"/>
                      <a:pt x="53" y="169"/>
                      <a:pt x="53" y="169"/>
                    </a:cubicBezTo>
                    <a:cubicBezTo>
                      <a:pt x="51" y="169"/>
                      <a:pt x="49" y="168"/>
                      <a:pt x="49" y="165"/>
                    </a:cubicBezTo>
                    <a:cubicBezTo>
                      <a:pt x="49" y="83"/>
                      <a:pt x="49" y="83"/>
                      <a:pt x="49" y="83"/>
                    </a:cubicBezTo>
                    <a:cubicBezTo>
                      <a:pt x="29" y="83"/>
                      <a:pt x="29" y="83"/>
                      <a:pt x="29" y="83"/>
                    </a:cubicBezTo>
                    <a:cubicBezTo>
                      <a:pt x="27" y="84"/>
                      <a:pt x="24" y="85"/>
                      <a:pt x="20" y="89"/>
                    </a:cubicBezTo>
                    <a:cubicBezTo>
                      <a:pt x="18" y="93"/>
                      <a:pt x="14" y="95"/>
                      <a:pt x="9" y="95"/>
                    </a:cubicBezTo>
                    <a:cubicBezTo>
                      <a:pt x="4" y="94"/>
                      <a:pt x="0" y="89"/>
                      <a:pt x="0" y="83"/>
                    </a:cubicBezTo>
                    <a:cubicBezTo>
                      <a:pt x="0" y="75"/>
                      <a:pt x="0" y="75"/>
                      <a:pt x="0" y="75"/>
                    </a:cubicBezTo>
                    <a:cubicBezTo>
                      <a:pt x="0" y="68"/>
                      <a:pt x="5" y="63"/>
                      <a:pt x="12" y="64"/>
                    </a:cubicBezTo>
                  </a:path>
                </a:pathLst>
              </a:custGeom>
              <a:solidFill>
                <a:srgbClr val="65C8D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111" name="组合 110"/>
              <p:cNvGrpSpPr/>
              <p:nvPr/>
            </p:nvGrpSpPr>
            <p:grpSpPr>
              <a:xfrm>
                <a:off x="2849760" y="3536051"/>
                <a:ext cx="160867" cy="264905"/>
                <a:chOff x="2685001" y="3260105"/>
                <a:chExt cx="145525" cy="239640"/>
              </a:xfrm>
            </p:grpSpPr>
            <p:sp>
              <p:nvSpPr>
                <p:cNvPr id="130" name="Freeform 18"/>
                <p:cNvSpPr>
                  <a:spLocks noEditPoints="1"/>
                </p:cNvSpPr>
                <p:nvPr/>
              </p:nvSpPr>
              <p:spPr bwMode="auto">
                <a:xfrm>
                  <a:off x="2685001" y="3260105"/>
                  <a:ext cx="145525" cy="217520"/>
                </a:xfrm>
                <a:custGeom>
                  <a:avLst/>
                  <a:gdLst>
                    <a:gd name="T0" fmla="*/ 35 w 40"/>
                    <a:gd name="T1" fmla="*/ 33 h 60"/>
                    <a:gd name="T2" fmla="*/ 40 w 40"/>
                    <a:gd name="T3" fmla="*/ 19 h 60"/>
                    <a:gd name="T4" fmla="*/ 20 w 40"/>
                    <a:gd name="T5" fmla="*/ 0 h 60"/>
                    <a:gd name="T6" fmla="*/ 0 w 40"/>
                    <a:gd name="T7" fmla="*/ 19 h 60"/>
                    <a:gd name="T8" fmla="*/ 6 w 40"/>
                    <a:gd name="T9" fmla="*/ 33 h 60"/>
                    <a:gd name="T10" fmla="*/ 6 w 40"/>
                    <a:gd name="T11" fmla="*/ 33 h 60"/>
                    <a:gd name="T12" fmla="*/ 11 w 40"/>
                    <a:gd name="T13" fmla="*/ 47 h 60"/>
                    <a:gd name="T14" fmla="*/ 11 w 40"/>
                    <a:gd name="T15" fmla="*/ 49 h 60"/>
                    <a:gd name="T16" fmla="*/ 12 w 40"/>
                    <a:gd name="T17" fmla="*/ 51 h 60"/>
                    <a:gd name="T18" fmla="*/ 11 w 40"/>
                    <a:gd name="T19" fmla="*/ 53 h 60"/>
                    <a:gd name="T20" fmla="*/ 12 w 40"/>
                    <a:gd name="T21" fmla="*/ 55 h 60"/>
                    <a:gd name="T22" fmla="*/ 11 w 40"/>
                    <a:gd name="T23" fmla="*/ 57 h 60"/>
                    <a:gd name="T24" fmla="*/ 14 w 40"/>
                    <a:gd name="T25" fmla="*/ 60 h 60"/>
                    <a:gd name="T26" fmla="*/ 27 w 40"/>
                    <a:gd name="T27" fmla="*/ 60 h 60"/>
                    <a:gd name="T28" fmla="*/ 30 w 40"/>
                    <a:gd name="T29" fmla="*/ 57 h 60"/>
                    <a:gd name="T30" fmla="*/ 29 w 40"/>
                    <a:gd name="T31" fmla="*/ 55 h 60"/>
                    <a:gd name="T32" fmla="*/ 30 w 40"/>
                    <a:gd name="T33" fmla="*/ 53 h 60"/>
                    <a:gd name="T34" fmla="*/ 29 w 40"/>
                    <a:gd name="T35" fmla="*/ 51 h 60"/>
                    <a:gd name="T36" fmla="*/ 30 w 40"/>
                    <a:gd name="T37" fmla="*/ 49 h 60"/>
                    <a:gd name="T38" fmla="*/ 29 w 40"/>
                    <a:gd name="T39" fmla="*/ 47 h 60"/>
                    <a:gd name="T40" fmla="*/ 35 w 40"/>
                    <a:gd name="T41" fmla="*/ 33 h 60"/>
                    <a:gd name="T42" fmla="*/ 21 w 40"/>
                    <a:gd name="T43" fmla="*/ 46 h 60"/>
                    <a:gd name="T44" fmla="*/ 20 w 40"/>
                    <a:gd name="T45" fmla="*/ 46 h 60"/>
                    <a:gd name="T46" fmla="*/ 20 w 40"/>
                    <a:gd name="T47" fmla="*/ 36 h 60"/>
                    <a:gd name="T48" fmla="*/ 20 w 40"/>
                    <a:gd name="T49" fmla="*/ 36 h 60"/>
                    <a:gd name="T50" fmla="*/ 21 w 40"/>
                    <a:gd name="T51" fmla="*/ 36 h 60"/>
                    <a:gd name="T52" fmla="*/ 21 w 40"/>
                    <a:gd name="T53" fmla="*/ 36 h 60"/>
                    <a:gd name="T54" fmla="*/ 21 w 40"/>
                    <a:gd name="T55" fmla="*/ 46 h 60"/>
                    <a:gd name="T56" fmla="*/ 33 w 40"/>
                    <a:gd name="T57" fmla="*/ 31 h 60"/>
                    <a:gd name="T58" fmla="*/ 33 w 40"/>
                    <a:gd name="T59" fmla="*/ 31 h 60"/>
                    <a:gd name="T60" fmla="*/ 26 w 40"/>
                    <a:gd name="T61" fmla="*/ 46 h 60"/>
                    <a:gd name="T62" fmla="*/ 24 w 40"/>
                    <a:gd name="T63" fmla="*/ 46 h 60"/>
                    <a:gd name="T64" fmla="*/ 24 w 40"/>
                    <a:gd name="T65" fmla="*/ 36 h 60"/>
                    <a:gd name="T66" fmla="*/ 24 w 40"/>
                    <a:gd name="T67" fmla="*/ 36 h 60"/>
                    <a:gd name="T68" fmla="*/ 29 w 40"/>
                    <a:gd name="T69" fmla="*/ 21 h 60"/>
                    <a:gd name="T70" fmla="*/ 28 w 40"/>
                    <a:gd name="T71" fmla="*/ 20 h 60"/>
                    <a:gd name="T72" fmla="*/ 27 w 40"/>
                    <a:gd name="T73" fmla="*/ 21 h 60"/>
                    <a:gd name="T74" fmla="*/ 24 w 40"/>
                    <a:gd name="T75" fmla="*/ 31 h 60"/>
                    <a:gd name="T76" fmla="*/ 24 w 40"/>
                    <a:gd name="T77" fmla="*/ 25 h 60"/>
                    <a:gd name="T78" fmla="*/ 23 w 40"/>
                    <a:gd name="T79" fmla="*/ 25 h 60"/>
                    <a:gd name="T80" fmla="*/ 23 w 40"/>
                    <a:gd name="T81" fmla="*/ 25 h 60"/>
                    <a:gd name="T82" fmla="*/ 23 w 40"/>
                    <a:gd name="T83" fmla="*/ 33 h 60"/>
                    <a:gd name="T84" fmla="*/ 20 w 40"/>
                    <a:gd name="T85" fmla="*/ 33 h 60"/>
                    <a:gd name="T86" fmla="*/ 18 w 40"/>
                    <a:gd name="T87" fmla="*/ 33 h 60"/>
                    <a:gd name="T88" fmla="*/ 18 w 40"/>
                    <a:gd name="T89" fmla="*/ 25 h 60"/>
                    <a:gd name="T90" fmla="*/ 17 w 40"/>
                    <a:gd name="T91" fmla="*/ 25 h 60"/>
                    <a:gd name="T92" fmla="*/ 17 w 40"/>
                    <a:gd name="T93" fmla="*/ 25 h 60"/>
                    <a:gd name="T94" fmla="*/ 17 w 40"/>
                    <a:gd name="T95" fmla="*/ 31 h 60"/>
                    <a:gd name="T96" fmla="*/ 13 w 40"/>
                    <a:gd name="T97" fmla="*/ 21 h 60"/>
                    <a:gd name="T98" fmla="*/ 12 w 40"/>
                    <a:gd name="T99" fmla="*/ 20 h 60"/>
                    <a:gd name="T100" fmla="*/ 12 w 40"/>
                    <a:gd name="T101" fmla="*/ 21 h 60"/>
                    <a:gd name="T102" fmla="*/ 17 w 40"/>
                    <a:gd name="T103" fmla="*/ 36 h 60"/>
                    <a:gd name="T104" fmla="*/ 17 w 40"/>
                    <a:gd name="T105" fmla="*/ 36 h 60"/>
                    <a:gd name="T106" fmla="*/ 17 w 40"/>
                    <a:gd name="T107" fmla="*/ 46 h 60"/>
                    <a:gd name="T108" fmla="*/ 14 w 40"/>
                    <a:gd name="T109" fmla="*/ 46 h 60"/>
                    <a:gd name="T110" fmla="*/ 8 w 40"/>
                    <a:gd name="T111" fmla="*/ 31 h 60"/>
                    <a:gd name="T112" fmla="*/ 8 w 40"/>
                    <a:gd name="T113" fmla="*/ 31 h 60"/>
                    <a:gd name="T114" fmla="*/ 8 w 40"/>
                    <a:gd name="T115" fmla="*/ 31 h 60"/>
                    <a:gd name="T116" fmla="*/ 3 w 40"/>
                    <a:gd name="T117" fmla="*/ 19 h 60"/>
                    <a:gd name="T118" fmla="*/ 20 w 40"/>
                    <a:gd name="T119" fmla="*/ 3 h 60"/>
                    <a:gd name="T120" fmla="*/ 37 w 40"/>
                    <a:gd name="T121" fmla="*/ 19 h 60"/>
                    <a:gd name="T122" fmla="*/ 33 w 40"/>
                    <a:gd name="T123" fmla="*/ 31 h 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40" h="60">
                      <a:moveTo>
                        <a:pt x="35" y="33"/>
                      </a:moveTo>
                      <a:cubicBezTo>
                        <a:pt x="38" y="29"/>
                        <a:pt x="40" y="25"/>
                        <a:pt x="40" y="19"/>
                      </a:cubicBezTo>
                      <a:cubicBezTo>
                        <a:pt x="40" y="8"/>
                        <a:pt x="31" y="0"/>
                        <a:pt x="20" y="0"/>
                      </a:cubicBezTo>
                      <a:cubicBezTo>
                        <a:pt x="9" y="0"/>
                        <a:pt x="0" y="8"/>
                        <a:pt x="0" y="19"/>
                      </a:cubicBezTo>
                      <a:cubicBezTo>
                        <a:pt x="0" y="25"/>
                        <a:pt x="2" y="29"/>
                        <a:pt x="6" y="33"/>
                      </a:cubicBezTo>
                      <a:cubicBezTo>
                        <a:pt x="6" y="33"/>
                        <a:pt x="6" y="33"/>
                        <a:pt x="6" y="33"/>
                      </a:cubicBezTo>
                      <a:cubicBezTo>
                        <a:pt x="6" y="33"/>
                        <a:pt x="11" y="40"/>
                        <a:pt x="11" y="47"/>
                      </a:cubicBezTo>
                      <a:cubicBezTo>
                        <a:pt x="11" y="47"/>
                        <a:pt x="11" y="48"/>
                        <a:pt x="11" y="49"/>
                      </a:cubicBezTo>
                      <a:cubicBezTo>
                        <a:pt x="11" y="50"/>
                        <a:pt x="11" y="50"/>
                        <a:pt x="12" y="51"/>
                      </a:cubicBezTo>
                      <a:cubicBezTo>
                        <a:pt x="11" y="51"/>
                        <a:pt x="11" y="52"/>
                        <a:pt x="11" y="53"/>
                      </a:cubicBezTo>
                      <a:cubicBezTo>
                        <a:pt x="11" y="54"/>
                        <a:pt x="11" y="55"/>
                        <a:pt x="12" y="55"/>
                      </a:cubicBezTo>
                      <a:cubicBezTo>
                        <a:pt x="11" y="56"/>
                        <a:pt x="11" y="57"/>
                        <a:pt x="11" y="57"/>
                      </a:cubicBezTo>
                      <a:cubicBezTo>
                        <a:pt x="11" y="59"/>
                        <a:pt x="12" y="60"/>
                        <a:pt x="14" y="60"/>
                      </a:cubicBezTo>
                      <a:cubicBezTo>
                        <a:pt x="27" y="60"/>
                        <a:pt x="27" y="60"/>
                        <a:pt x="27" y="60"/>
                      </a:cubicBezTo>
                      <a:cubicBezTo>
                        <a:pt x="29" y="60"/>
                        <a:pt x="30" y="59"/>
                        <a:pt x="30" y="57"/>
                      </a:cubicBezTo>
                      <a:cubicBezTo>
                        <a:pt x="30" y="57"/>
                        <a:pt x="30" y="56"/>
                        <a:pt x="29" y="55"/>
                      </a:cubicBezTo>
                      <a:cubicBezTo>
                        <a:pt x="30" y="55"/>
                        <a:pt x="30" y="54"/>
                        <a:pt x="30" y="53"/>
                      </a:cubicBezTo>
                      <a:cubicBezTo>
                        <a:pt x="30" y="52"/>
                        <a:pt x="30" y="51"/>
                        <a:pt x="29" y="51"/>
                      </a:cubicBezTo>
                      <a:cubicBezTo>
                        <a:pt x="30" y="50"/>
                        <a:pt x="30" y="50"/>
                        <a:pt x="30" y="49"/>
                      </a:cubicBezTo>
                      <a:cubicBezTo>
                        <a:pt x="30" y="48"/>
                        <a:pt x="30" y="47"/>
                        <a:pt x="29" y="47"/>
                      </a:cubicBezTo>
                      <a:cubicBezTo>
                        <a:pt x="30" y="40"/>
                        <a:pt x="35" y="33"/>
                        <a:pt x="35" y="33"/>
                      </a:cubicBezTo>
                      <a:close/>
                      <a:moveTo>
                        <a:pt x="21" y="46"/>
                      </a:moveTo>
                      <a:cubicBezTo>
                        <a:pt x="20" y="46"/>
                        <a:pt x="20" y="46"/>
                        <a:pt x="20" y="46"/>
                      </a:cubicBezTo>
                      <a:cubicBezTo>
                        <a:pt x="20" y="36"/>
                        <a:pt x="20" y="36"/>
                        <a:pt x="20" y="36"/>
                      </a:cubicBezTo>
                      <a:cubicBezTo>
                        <a:pt x="20" y="36"/>
                        <a:pt x="20" y="36"/>
                        <a:pt x="20" y="36"/>
                      </a:cubicBezTo>
                      <a:cubicBezTo>
                        <a:pt x="21" y="36"/>
                        <a:pt x="21" y="36"/>
                        <a:pt x="21" y="36"/>
                      </a:cubicBezTo>
                      <a:cubicBezTo>
                        <a:pt x="21" y="36"/>
                        <a:pt x="21" y="36"/>
                        <a:pt x="21" y="36"/>
                      </a:cubicBezTo>
                      <a:lnTo>
                        <a:pt x="21" y="46"/>
                      </a:lnTo>
                      <a:close/>
                      <a:moveTo>
                        <a:pt x="33" y="31"/>
                      </a:moveTo>
                      <a:cubicBezTo>
                        <a:pt x="33" y="31"/>
                        <a:pt x="33" y="31"/>
                        <a:pt x="33" y="31"/>
                      </a:cubicBezTo>
                      <a:cubicBezTo>
                        <a:pt x="32" y="31"/>
                        <a:pt x="27" y="38"/>
                        <a:pt x="26" y="46"/>
                      </a:cubicBezTo>
                      <a:cubicBezTo>
                        <a:pt x="24" y="46"/>
                        <a:pt x="24" y="46"/>
                        <a:pt x="24" y="46"/>
                      </a:cubicBezTo>
                      <a:cubicBezTo>
                        <a:pt x="24" y="36"/>
                        <a:pt x="24" y="36"/>
                        <a:pt x="24" y="36"/>
                      </a:cubicBezTo>
                      <a:cubicBezTo>
                        <a:pt x="24" y="36"/>
                        <a:pt x="24" y="36"/>
                        <a:pt x="24" y="36"/>
                      </a:cubicBezTo>
                      <a:cubicBezTo>
                        <a:pt x="29" y="21"/>
                        <a:pt x="29" y="21"/>
                        <a:pt x="29" y="21"/>
                      </a:cubicBezTo>
                      <a:cubicBezTo>
                        <a:pt x="29" y="21"/>
                        <a:pt x="29" y="20"/>
                        <a:pt x="28" y="20"/>
                      </a:cubicBezTo>
                      <a:cubicBezTo>
                        <a:pt x="28" y="20"/>
                        <a:pt x="27" y="20"/>
                        <a:pt x="27" y="21"/>
                      </a:cubicBezTo>
                      <a:cubicBezTo>
                        <a:pt x="24" y="31"/>
                        <a:pt x="24" y="31"/>
                        <a:pt x="24" y="31"/>
                      </a:cubicBezTo>
                      <a:cubicBezTo>
                        <a:pt x="24" y="25"/>
                        <a:pt x="24" y="25"/>
                        <a:pt x="24" y="25"/>
                      </a:cubicBezTo>
                      <a:cubicBezTo>
                        <a:pt x="23" y="25"/>
                        <a:pt x="23" y="25"/>
                        <a:pt x="23" y="25"/>
                      </a:cubicBezTo>
                      <a:cubicBezTo>
                        <a:pt x="23" y="25"/>
                        <a:pt x="23" y="25"/>
                        <a:pt x="23" y="25"/>
                      </a:cubicBezTo>
                      <a:cubicBezTo>
                        <a:pt x="23" y="33"/>
                        <a:pt x="23" y="33"/>
                        <a:pt x="23" y="33"/>
                      </a:cubicBezTo>
                      <a:cubicBezTo>
                        <a:pt x="22" y="33"/>
                        <a:pt x="21" y="33"/>
                        <a:pt x="20" y="33"/>
                      </a:cubicBezTo>
                      <a:cubicBezTo>
                        <a:pt x="19" y="33"/>
                        <a:pt x="19" y="33"/>
                        <a:pt x="18" y="33"/>
                      </a:cubicBezTo>
                      <a:cubicBezTo>
                        <a:pt x="18" y="25"/>
                        <a:pt x="18" y="25"/>
                        <a:pt x="18" y="25"/>
                      </a:cubicBezTo>
                      <a:cubicBezTo>
                        <a:pt x="17" y="25"/>
                        <a:pt x="17" y="25"/>
                        <a:pt x="17" y="25"/>
                      </a:cubicBezTo>
                      <a:cubicBezTo>
                        <a:pt x="17" y="25"/>
                        <a:pt x="17" y="25"/>
                        <a:pt x="17" y="25"/>
                      </a:cubicBezTo>
                      <a:cubicBezTo>
                        <a:pt x="17" y="31"/>
                        <a:pt x="17" y="31"/>
                        <a:pt x="17" y="31"/>
                      </a:cubicBezTo>
                      <a:cubicBezTo>
                        <a:pt x="13" y="21"/>
                        <a:pt x="13" y="21"/>
                        <a:pt x="13" y="21"/>
                      </a:cubicBezTo>
                      <a:cubicBezTo>
                        <a:pt x="13" y="20"/>
                        <a:pt x="13" y="20"/>
                        <a:pt x="12" y="20"/>
                      </a:cubicBezTo>
                      <a:cubicBezTo>
                        <a:pt x="12" y="20"/>
                        <a:pt x="12" y="21"/>
                        <a:pt x="12" y="21"/>
                      </a:cubicBezTo>
                      <a:cubicBezTo>
                        <a:pt x="17" y="36"/>
                        <a:pt x="17" y="36"/>
                        <a:pt x="17" y="36"/>
                      </a:cubicBezTo>
                      <a:cubicBezTo>
                        <a:pt x="17" y="36"/>
                        <a:pt x="17" y="36"/>
                        <a:pt x="17" y="36"/>
                      </a:cubicBezTo>
                      <a:cubicBezTo>
                        <a:pt x="17" y="46"/>
                        <a:pt x="17" y="46"/>
                        <a:pt x="17" y="46"/>
                      </a:cubicBezTo>
                      <a:cubicBezTo>
                        <a:pt x="14" y="46"/>
                        <a:pt x="14" y="46"/>
                        <a:pt x="14" y="46"/>
                      </a:cubicBezTo>
                      <a:cubicBezTo>
                        <a:pt x="14" y="38"/>
                        <a:pt x="8" y="31"/>
                        <a:pt x="8" y="31"/>
                      </a:cubicBezTo>
                      <a:cubicBezTo>
                        <a:pt x="8" y="31"/>
                        <a:pt x="8" y="31"/>
                        <a:pt x="8" y="31"/>
                      </a:cubicBezTo>
                      <a:cubicBezTo>
                        <a:pt x="8" y="31"/>
                        <a:pt x="8" y="31"/>
                        <a:pt x="8" y="31"/>
                      </a:cubicBezTo>
                      <a:cubicBezTo>
                        <a:pt x="5" y="28"/>
                        <a:pt x="3" y="24"/>
                        <a:pt x="3" y="19"/>
                      </a:cubicBezTo>
                      <a:cubicBezTo>
                        <a:pt x="3" y="10"/>
                        <a:pt x="11" y="3"/>
                        <a:pt x="20" y="3"/>
                      </a:cubicBezTo>
                      <a:cubicBezTo>
                        <a:pt x="30" y="3"/>
                        <a:pt x="37" y="10"/>
                        <a:pt x="37" y="19"/>
                      </a:cubicBezTo>
                      <a:cubicBezTo>
                        <a:pt x="37" y="24"/>
                        <a:pt x="36" y="28"/>
                        <a:pt x="33" y="31"/>
                      </a:cubicBezTo>
                      <a:close/>
                    </a:path>
                  </a:pathLst>
                </a:custGeom>
                <a:solidFill>
                  <a:srgbClr val="F9F9F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685800"/>
                  <a:endParaRPr lang="zh-CN" altLang="en-US" sz="135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31" name="Freeform 19"/>
                <p:cNvSpPr/>
                <p:nvPr/>
              </p:nvSpPr>
              <p:spPr bwMode="auto">
                <a:xfrm>
                  <a:off x="2739031" y="3481363"/>
                  <a:ext cx="39828" cy="18382"/>
                </a:xfrm>
                <a:custGeom>
                  <a:avLst/>
                  <a:gdLst>
                    <a:gd name="T0" fmla="*/ 5 w 11"/>
                    <a:gd name="T1" fmla="*/ 5 h 5"/>
                    <a:gd name="T2" fmla="*/ 6 w 11"/>
                    <a:gd name="T3" fmla="*/ 5 h 5"/>
                    <a:gd name="T4" fmla="*/ 11 w 11"/>
                    <a:gd name="T5" fmla="*/ 0 h 5"/>
                    <a:gd name="T6" fmla="*/ 0 w 11"/>
                    <a:gd name="T7" fmla="*/ 0 h 5"/>
                    <a:gd name="T8" fmla="*/ 5 w 11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" h="5">
                      <a:moveTo>
                        <a:pt x="5" y="5"/>
                      </a:moveTo>
                      <a:cubicBezTo>
                        <a:pt x="6" y="5"/>
                        <a:pt x="6" y="5"/>
                        <a:pt x="6" y="5"/>
                      </a:cubicBezTo>
                      <a:cubicBezTo>
                        <a:pt x="9" y="5"/>
                        <a:pt x="11" y="3"/>
                        <a:pt x="1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3"/>
                        <a:pt x="2" y="5"/>
                        <a:pt x="5" y="5"/>
                      </a:cubicBezTo>
                      <a:close/>
                    </a:path>
                  </a:pathLst>
                </a:custGeom>
                <a:solidFill>
                  <a:srgbClr val="F9F9F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685800"/>
                  <a:endParaRPr lang="zh-CN" altLang="en-US" sz="1350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112" name="Freeform 22"/>
              <p:cNvSpPr>
                <a:spLocks noEditPoints="1"/>
              </p:cNvSpPr>
              <p:nvPr/>
            </p:nvSpPr>
            <p:spPr bwMode="auto">
              <a:xfrm>
                <a:off x="1233626" y="2196137"/>
                <a:ext cx="284479" cy="277705"/>
              </a:xfrm>
              <a:custGeom>
                <a:avLst/>
                <a:gdLst>
                  <a:gd name="T0" fmla="*/ 64 w 71"/>
                  <a:gd name="T1" fmla="*/ 48 h 69"/>
                  <a:gd name="T2" fmla="*/ 71 w 71"/>
                  <a:gd name="T3" fmla="*/ 41 h 69"/>
                  <a:gd name="T4" fmla="*/ 71 w 71"/>
                  <a:gd name="T5" fmla="*/ 7 h 69"/>
                  <a:gd name="T6" fmla="*/ 64 w 71"/>
                  <a:gd name="T7" fmla="*/ 0 h 69"/>
                  <a:gd name="T8" fmla="*/ 8 w 71"/>
                  <a:gd name="T9" fmla="*/ 0 h 69"/>
                  <a:gd name="T10" fmla="*/ 0 w 71"/>
                  <a:gd name="T11" fmla="*/ 7 h 69"/>
                  <a:gd name="T12" fmla="*/ 0 w 71"/>
                  <a:gd name="T13" fmla="*/ 41 h 69"/>
                  <a:gd name="T14" fmla="*/ 8 w 71"/>
                  <a:gd name="T15" fmla="*/ 48 h 69"/>
                  <a:gd name="T16" fmla="*/ 29 w 71"/>
                  <a:gd name="T17" fmla="*/ 48 h 69"/>
                  <a:gd name="T18" fmla="*/ 29 w 71"/>
                  <a:gd name="T19" fmla="*/ 55 h 69"/>
                  <a:gd name="T20" fmla="*/ 8 w 71"/>
                  <a:gd name="T21" fmla="*/ 55 h 69"/>
                  <a:gd name="T22" fmla="*/ 0 w 71"/>
                  <a:gd name="T23" fmla="*/ 62 h 69"/>
                  <a:gd name="T24" fmla="*/ 0 w 71"/>
                  <a:gd name="T25" fmla="*/ 67 h 69"/>
                  <a:gd name="T26" fmla="*/ 2 w 71"/>
                  <a:gd name="T27" fmla="*/ 69 h 69"/>
                  <a:gd name="T28" fmla="*/ 69 w 71"/>
                  <a:gd name="T29" fmla="*/ 69 h 69"/>
                  <a:gd name="T30" fmla="*/ 71 w 71"/>
                  <a:gd name="T31" fmla="*/ 67 h 69"/>
                  <a:gd name="T32" fmla="*/ 71 w 71"/>
                  <a:gd name="T33" fmla="*/ 62 h 69"/>
                  <a:gd name="T34" fmla="*/ 64 w 71"/>
                  <a:gd name="T35" fmla="*/ 55 h 69"/>
                  <a:gd name="T36" fmla="*/ 42 w 71"/>
                  <a:gd name="T37" fmla="*/ 55 h 69"/>
                  <a:gd name="T38" fmla="*/ 42 w 71"/>
                  <a:gd name="T39" fmla="*/ 48 h 69"/>
                  <a:gd name="T40" fmla="*/ 64 w 71"/>
                  <a:gd name="T41" fmla="*/ 48 h 69"/>
                  <a:gd name="T42" fmla="*/ 3 w 71"/>
                  <a:gd name="T43" fmla="*/ 41 h 69"/>
                  <a:gd name="T44" fmla="*/ 3 w 71"/>
                  <a:gd name="T45" fmla="*/ 7 h 69"/>
                  <a:gd name="T46" fmla="*/ 8 w 71"/>
                  <a:gd name="T47" fmla="*/ 3 h 69"/>
                  <a:gd name="T48" fmla="*/ 64 w 71"/>
                  <a:gd name="T49" fmla="*/ 3 h 69"/>
                  <a:gd name="T50" fmla="*/ 68 w 71"/>
                  <a:gd name="T51" fmla="*/ 7 h 69"/>
                  <a:gd name="T52" fmla="*/ 68 w 71"/>
                  <a:gd name="T53" fmla="*/ 41 h 69"/>
                  <a:gd name="T54" fmla="*/ 64 w 71"/>
                  <a:gd name="T55" fmla="*/ 45 h 69"/>
                  <a:gd name="T56" fmla="*/ 8 w 71"/>
                  <a:gd name="T57" fmla="*/ 45 h 69"/>
                  <a:gd name="T58" fmla="*/ 3 w 71"/>
                  <a:gd name="T59" fmla="*/ 41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71" h="69">
                    <a:moveTo>
                      <a:pt x="64" y="48"/>
                    </a:moveTo>
                    <a:cubicBezTo>
                      <a:pt x="68" y="48"/>
                      <a:pt x="71" y="45"/>
                      <a:pt x="71" y="41"/>
                    </a:cubicBezTo>
                    <a:cubicBezTo>
                      <a:pt x="71" y="7"/>
                      <a:pt x="71" y="7"/>
                      <a:pt x="71" y="7"/>
                    </a:cubicBezTo>
                    <a:cubicBezTo>
                      <a:pt x="71" y="3"/>
                      <a:pt x="68" y="0"/>
                      <a:pt x="64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3"/>
                      <a:pt x="0" y="7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0" y="45"/>
                      <a:pt x="4" y="48"/>
                      <a:pt x="8" y="48"/>
                    </a:cubicBezTo>
                    <a:cubicBezTo>
                      <a:pt x="29" y="48"/>
                      <a:pt x="29" y="48"/>
                      <a:pt x="29" y="48"/>
                    </a:cubicBezTo>
                    <a:cubicBezTo>
                      <a:pt x="29" y="55"/>
                      <a:pt x="29" y="55"/>
                      <a:pt x="29" y="55"/>
                    </a:cubicBezTo>
                    <a:cubicBezTo>
                      <a:pt x="8" y="55"/>
                      <a:pt x="8" y="55"/>
                      <a:pt x="8" y="55"/>
                    </a:cubicBezTo>
                    <a:cubicBezTo>
                      <a:pt x="4" y="55"/>
                      <a:pt x="0" y="58"/>
                      <a:pt x="0" y="62"/>
                    </a:cubicBezTo>
                    <a:cubicBezTo>
                      <a:pt x="0" y="67"/>
                      <a:pt x="0" y="67"/>
                      <a:pt x="0" y="67"/>
                    </a:cubicBezTo>
                    <a:cubicBezTo>
                      <a:pt x="0" y="68"/>
                      <a:pt x="1" y="69"/>
                      <a:pt x="2" y="69"/>
                    </a:cubicBezTo>
                    <a:cubicBezTo>
                      <a:pt x="69" y="69"/>
                      <a:pt x="69" y="69"/>
                      <a:pt x="69" y="69"/>
                    </a:cubicBezTo>
                    <a:cubicBezTo>
                      <a:pt x="70" y="69"/>
                      <a:pt x="71" y="68"/>
                      <a:pt x="71" y="67"/>
                    </a:cubicBezTo>
                    <a:cubicBezTo>
                      <a:pt x="71" y="62"/>
                      <a:pt x="71" y="62"/>
                      <a:pt x="71" y="62"/>
                    </a:cubicBezTo>
                    <a:cubicBezTo>
                      <a:pt x="71" y="58"/>
                      <a:pt x="68" y="55"/>
                      <a:pt x="64" y="55"/>
                    </a:cubicBezTo>
                    <a:cubicBezTo>
                      <a:pt x="42" y="55"/>
                      <a:pt x="42" y="55"/>
                      <a:pt x="42" y="55"/>
                    </a:cubicBezTo>
                    <a:cubicBezTo>
                      <a:pt x="42" y="48"/>
                      <a:pt x="42" y="48"/>
                      <a:pt x="42" y="48"/>
                    </a:cubicBezTo>
                    <a:lnTo>
                      <a:pt x="64" y="48"/>
                    </a:lnTo>
                    <a:close/>
                    <a:moveTo>
                      <a:pt x="3" y="41"/>
                    </a:moveTo>
                    <a:cubicBezTo>
                      <a:pt x="3" y="7"/>
                      <a:pt x="3" y="7"/>
                      <a:pt x="3" y="7"/>
                    </a:cubicBezTo>
                    <a:cubicBezTo>
                      <a:pt x="3" y="5"/>
                      <a:pt x="5" y="3"/>
                      <a:pt x="8" y="3"/>
                    </a:cubicBezTo>
                    <a:cubicBezTo>
                      <a:pt x="64" y="3"/>
                      <a:pt x="64" y="3"/>
                      <a:pt x="64" y="3"/>
                    </a:cubicBezTo>
                    <a:cubicBezTo>
                      <a:pt x="66" y="3"/>
                      <a:pt x="68" y="5"/>
                      <a:pt x="68" y="7"/>
                    </a:cubicBezTo>
                    <a:cubicBezTo>
                      <a:pt x="68" y="41"/>
                      <a:pt x="68" y="41"/>
                      <a:pt x="68" y="41"/>
                    </a:cubicBezTo>
                    <a:cubicBezTo>
                      <a:pt x="68" y="43"/>
                      <a:pt x="66" y="45"/>
                      <a:pt x="64" y="45"/>
                    </a:cubicBezTo>
                    <a:cubicBezTo>
                      <a:pt x="8" y="45"/>
                      <a:pt x="8" y="45"/>
                      <a:pt x="8" y="45"/>
                    </a:cubicBezTo>
                    <a:cubicBezTo>
                      <a:pt x="5" y="45"/>
                      <a:pt x="3" y="43"/>
                      <a:pt x="3" y="41"/>
                    </a:cubicBez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13" name="Freeform 23"/>
              <p:cNvSpPr/>
              <p:nvPr/>
            </p:nvSpPr>
            <p:spPr bwMode="auto">
              <a:xfrm>
                <a:off x="1257333" y="2221537"/>
                <a:ext cx="237065" cy="143932"/>
              </a:xfrm>
              <a:custGeom>
                <a:avLst/>
                <a:gdLst>
                  <a:gd name="T0" fmla="*/ 59 w 59"/>
                  <a:gd name="T1" fmla="*/ 35 h 36"/>
                  <a:gd name="T2" fmla="*/ 59 w 59"/>
                  <a:gd name="T3" fmla="*/ 1 h 36"/>
                  <a:gd name="T4" fmla="*/ 58 w 59"/>
                  <a:gd name="T5" fmla="*/ 0 h 36"/>
                  <a:gd name="T6" fmla="*/ 2 w 59"/>
                  <a:gd name="T7" fmla="*/ 0 h 36"/>
                  <a:gd name="T8" fmla="*/ 0 w 59"/>
                  <a:gd name="T9" fmla="*/ 1 h 36"/>
                  <a:gd name="T10" fmla="*/ 0 w 59"/>
                  <a:gd name="T11" fmla="*/ 35 h 36"/>
                  <a:gd name="T12" fmla="*/ 2 w 59"/>
                  <a:gd name="T13" fmla="*/ 36 h 36"/>
                  <a:gd name="T14" fmla="*/ 58 w 59"/>
                  <a:gd name="T15" fmla="*/ 36 h 36"/>
                  <a:gd name="T16" fmla="*/ 59 w 59"/>
                  <a:gd name="T17" fmla="*/ 35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36">
                    <a:moveTo>
                      <a:pt x="59" y="35"/>
                    </a:moveTo>
                    <a:cubicBezTo>
                      <a:pt x="59" y="1"/>
                      <a:pt x="59" y="1"/>
                      <a:pt x="59" y="1"/>
                    </a:cubicBezTo>
                    <a:cubicBezTo>
                      <a:pt x="59" y="1"/>
                      <a:pt x="58" y="0"/>
                      <a:pt x="58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1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35"/>
                      <a:pt x="1" y="36"/>
                      <a:pt x="2" y="36"/>
                    </a:cubicBezTo>
                    <a:cubicBezTo>
                      <a:pt x="58" y="36"/>
                      <a:pt x="58" y="36"/>
                      <a:pt x="58" y="36"/>
                    </a:cubicBezTo>
                    <a:cubicBezTo>
                      <a:pt x="58" y="36"/>
                      <a:pt x="59" y="35"/>
                      <a:pt x="59" y="35"/>
                    </a:cubicBez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14" name="Freeform 24"/>
              <p:cNvSpPr/>
              <p:nvPr/>
            </p:nvSpPr>
            <p:spPr bwMode="auto">
              <a:xfrm>
                <a:off x="3248683" y="2245244"/>
                <a:ext cx="306492" cy="184572"/>
              </a:xfrm>
              <a:custGeom>
                <a:avLst/>
                <a:gdLst>
                  <a:gd name="T0" fmla="*/ 59 w 76"/>
                  <a:gd name="T1" fmla="*/ 13 h 46"/>
                  <a:gd name="T2" fmla="*/ 58 w 76"/>
                  <a:gd name="T3" fmla="*/ 13 h 46"/>
                  <a:gd name="T4" fmla="*/ 41 w 76"/>
                  <a:gd name="T5" fmla="*/ 0 h 46"/>
                  <a:gd name="T6" fmla="*/ 23 w 76"/>
                  <a:gd name="T7" fmla="*/ 12 h 46"/>
                  <a:gd name="T8" fmla="*/ 19 w 76"/>
                  <a:gd name="T9" fmla="*/ 11 h 46"/>
                  <a:gd name="T10" fmla="*/ 11 w 76"/>
                  <a:gd name="T11" fmla="*/ 19 h 46"/>
                  <a:gd name="T12" fmla="*/ 0 w 76"/>
                  <a:gd name="T13" fmla="*/ 32 h 46"/>
                  <a:gd name="T14" fmla="*/ 14 w 76"/>
                  <a:gd name="T15" fmla="*/ 46 h 46"/>
                  <a:gd name="T16" fmla="*/ 14 w 76"/>
                  <a:gd name="T17" fmla="*/ 46 h 46"/>
                  <a:gd name="T18" fmla="*/ 15 w 76"/>
                  <a:gd name="T19" fmla="*/ 46 h 46"/>
                  <a:gd name="T20" fmla="*/ 59 w 76"/>
                  <a:gd name="T21" fmla="*/ 46 h 46"/>
                  <a:gd name="T22" fmla="*/ 76 w 76"/>
                  <a:gd name="T23" fmla="*/ 29 h 46"/>
                  <a:gd name="T24" fmla="*/ 59 w 76"/>
                  <a:gd name="T25" fmla="*/ 13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6" h="46">
                    <a:moveTo>
                      <a:pt x="59" y="13"/>
                    </a:moveTo>
                    <a:cubicBezTo>
                      <a:pt x="58" y="13"/>
                      <a:pt x="58" y="13"/>
                      <a:pt x="58" y="13"/>
                    </a:cubicBezTo>
                    <a:cubicBezTo>
                      <a:pt x="56" y="5"/>
                      <a:pt x="49" y="0"/>
                      <a:pt x="41" y="0"/>
                    </a:cubicBezTo>
                    <a:cubicBezTo>
                      <a:pt x="33" y="0"/>
                      <a:pt x="26" y="5"/>
                      <a:pt x="23" y="12"/>
                    </a:cubicBezTo>
                    <a:cubicBezTo>
                      <a:pt x="22" y="11"/>
                      <a:pt x="20" y="11"/>
                      <a:pt x="19" y="11"/>
                    </a:cubicBezTo>
                    <a:cubicBezTo>
                      <a:pt x="14" y="11"/>
                      <a:pt x="11" y="14"/>
                      <a:pt x="11" y="19"/>
                    </a:cubicBezTo>
                    <a:cubicBezTo>
                      <a:pt x="5" y="20"/>
                      <a:pt x="0" y="25"/>
                      <a:pt x="0" y="32"/>
                    </a:cubicBezTo>
                    <a:cubicBezTo>
                      <a:pt x="0" y="40"/>
                      <a:pt x="6" y="46"/>
                      <a:pt x="14" y="46"/>
                    </a:cubicBezTo>
                    <a:cubicBezTo>
                      <a:pt x="14" y="46"/>
                      <a:pt x="14" y="46"/>
                      <a:pt x="14" y="46"/>
                    </a:cubicBezTo>
                    <a:cubicBezTo>
                      <a:pt x="15" y="46"/>
                      <a:pt x="15" y="46"/>
                      <a:pt x="15" y="46"/>
                    </a:cubicBezTo>
                    <a:cubicBezTo>
                      <a:pt x="59" y="46"/>
                      <a:pt x="59" y="46"/>
                      <a:pt x="59" y="46"/>
                    </a:cubicBezTo>
                    <a:cubicBezTo>
                      <a:pt x="68" y="46"/>
                      <a:pt x="76" y="38"/>
                      <a:pt x="76" y="29"/>
                    </a:cubicBezTo>
                    <a:cubicBezTo>
                      <a:pt x="76" y="20"/>
                      <a:pt x="68" y="13"/>
                      <a:pt x="59" y="13"/>
                    </a:cubicBezTo>
                    <a:close/>
                  </a:path>
                </a:pathLst>
              </a:custGeom>
              <a:solidFill>
                <a:srgbClr val="FDFD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15" name="Freeform 25"/>
              <p:cNvSpPr>
                <a:spLocks noEditPoints="1"/>
              </p:cNvSpPr>
              <p:nvPr/>
            </p:nvSpPr>
            <p:spPr bwMode="auto">
              <a:xfrm>
                <a:off x="2466367" y="2827748"/>
                <a:ext cx="401319" cy="397931"/>
              </a:xfrm>
              <a:custGeom>
                <a:avLst/>
                <a:gdLst>
                  <a:gd name="T0" fmla="*/ 0 w 100"/>
                  <a:gd name="T1" fmla="*/ 50 h 99"/>
                  <a:gd name="T2" fmla="*/ 99 w 100"/>
                  <a:gd name="T3" fmla="*/ 48 h 99"/>
                  <a:gd name="T4" fmla="*/ 82 w 100"/>
                  <a:gd name="T5" fmla="*/ 76 h 99"/>
                  <a:gd name="T6" fmla="*/ 73 w 100"/>
                  <a:gd name="T7" fmla="*/ 72 h 99"/>
                  <a:gd name="T8" fmla="*/ 78 w 100"/>
                  <a:gd name="T9" fmla="*/ 81 h 99"/>
                  <a:gd name="T10" fmla="*/ 67 w 100"/>
                  <a:gd name="T11" fmla="*/ 82 h 99"/>
                  <a:gd name="T12" fmla="*/ 62 w 100"/>
                  <a:gd name="T13" fmla="*/ 84 h 99"/>
                  <a:gd name="T14" fmla="*/ 54 w 100"/>
                  <a:gd name="T15" fmla="*/ 91 h 99"/>
                  <a:gd name="T16" fmla="*/ 50 w 100"/>
                  <a:gd name="T17" fmla="*/ 82 h 99"/>
                  <a:gd name="T18" fmla="*/ 47 w 100"/>
                  <a:gd name="T19" fmla="*/ 91 h 99"/>
                  <a:gd name="T20" fmla="*/ 39 w 100"/>
                  <a:gd name="T21" fmla="*/ 85 h 99"/>
                  <a:gd name="T22" fmla="*/ 34 w 100"/>
                  <a:gd name="T23" fmla="*/ 83 h 99"/>
                  <a:gd name="T24" fmla="*/ 23 w 100"/>
                  <a:gd name="T25" fmla="*/ 82 h 99"/>
                  <a:gd name="T26" fmla="*/ 27 w 100"/>
                  <a:gd name="T27" fmla="*/ 73 h 99"/>
                  <a:gd name="T28" fmla="*/ 19 w 100"/>
                  <a:gd name="T29" fmla="*/ 77 h 99"/>
                  <a:gd name="T30" fmla="*/ 17 w 100"/>
                  <a:gd name="T31" fmla="*/ 66 h 99"/>
                  <a:gd name="T32" fmla="*/ 15 w 100"/>
                  <a:gd name="T33" fmla="*/ 62 h 99"/>
                  <a:gd name="T34" fmla="*/ 8 w 100"/>
                  <a:gd name="T35" fmla="*/ 54 h 99"/>
                  <a:gd name="T36" fmla="*/ 17 w 100"/>
                  <a:gd name="T37" fmla="*/ 50 h 99"/>
                  <a:gd name="T38" fmla="*/ 8 w 100"/>
                  <a:gd name="T39" fmla="*/ 47 h 99"/>
                  <a:gd name="T40" fmla="*/ 15 w 100"/>
                  <a:gd name="T41" fmla="*/ 39 h 99"/>
                  <a:gd name="T42" fmla="*/ 16 w 100"/>
                  <a:gd name="T43" fmla="*/ 35 h 99"/>
                  <a:gd name="T44" fmla="*/ 17 w 100"/>
                  <a:gd name="T45" fmla="*/ 23 h 99"/>
                  <a:gd name="T46" fmla="*/ 26 w 100"/>
                  <a:gd name="T47" fmla="*/ 27 h 99"/>
                  <a:gd name="T48" fmla="*/ 22 w 100"/>
                  <a:gd name="T49" fmla="*/ 18 h 99"/>
                  <a:gd name="T50" fmla="*/ 33 w 100"/>
                  <a:gd name="T51" fmla="*/ 17 h 99"/>
                  <a:gd name="T52" fmla="*/ 37 w 100"/>
                  <a:gd name="T53" fmla="*/ 15 h 99"/>
                  <a:gd name="T54" fmla="*/ 46 w 100"/>
                  <a:gd name="T55" fmla="*/ 8 h 99"/>
                  <a:gd name="T56" fmla="*/ 49 w 100"/>
                  <a:gd name="T57" fmla="*/ 17 h 99"/>
                  <a:gd name="T58" fmla="*/ 52 w 100"/>
                  <a:gd name="T59" fmla="*/ 8 h 99"/>
                  <a:gd name="T60" fmla="*/ 61 w 100"/>
                  <a:gd name="T61" fmla="*/ 15 h 99"/>
                  <a:gd name="T62" fmla="*/ 65 w 100"/>
                  <a:gd name="T63" fmla="*/ 16 h 99"/>
                  <a:gd name="T64" fmla="*/ 76 w 100"/>
                  <a:gd name="T65" fmla="*/ 17 h 99"/>
                  <a:gd name="T66" fmla="*/ 72 w 100"/>
                  <a:gd name="T67" fmla="*/ 26 h 99"/>
                  <a:gd name="T68" fmla="*/ 81 w 100"/>
                  <a:gd name="T69" fmla="*/ 22 h 99"/>
                  <a:gd name="T70" fmla="*/ 82 w 100"/>
                  <a:gd name="T71" fmla="*/ 33 h 99"/>
                  <a:gd name="T72" fmla="*/ 84 w 100"/>
                  <a:gd name="T73" fmla="*/ 37 h 99"/>
                  <a:gd name="T74" fmla="*/ 91 w 100"/>
                  <a:gd name="T75" fmla="*/ 45 h 99"/>
                  <a:gd name="T76" fmla="*/ 82 w 100"/>
                  <a:gd name="T77" fmla="*/ 49 h 99"/>
                  <a:gd name="T78" fmla="*/ 92 w 100"/>
                  <a:gd name="T79" fmla="*/ 52 h 99"/>
                  <a:gd name="T80" fmla="*/ 85 w 100"/>
                  <a:gd name="T81" fmla="*/ 61 h 99"/>
                  <a:gd name="T82" fmla="*/ 83 w 100"/>
                  <a:gd name="T83" fmla="*/ 65 h 99"/>
                  <a:gd name="T84" fmla="*/ 82 w 100"/>
                  <a:gd name="T85" fmla="*/ 76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00" h="99">
                    <a:moveTo>
                      <a:pt x="49" y="0"/>
                    </a:moveTo>
                    <a:cubicBezTo>
                      <a:pt x="22" y="1"/>
                      <a:pt x="0" y="23"/>
                      <a:pt x="0" y="50"/>
                    </a:cubicBezTo>
                    <a:cubicBezTo>
                      <a:pt x="1" y="78"/>
                      <a:pt x="24" y="99"/>
                      <a:pt x="51" y="99"/>
                    </a:cubicBezTo>
                    <a:cubicBezTo>
                      <a:pt x="78" y="98"/>
                      <a:pt x="100" y="75"/>
                      <a:pt x="99" y="48"/>
                    </a:cubicBezTo>
                    <a:cubicBezTo>
                      <a:pt x="98" y="21"/>
                      <a:pt x="76" y="0"/>
                      <a:pt x="49" y="0"/>
                    </a:cubicBezTo>
                    <a:close/>
                    <a:moveTo>
                      <a:pt x="82" y="76"/>
                    </a:moveTo>
                    <a:cubicBezTo>
                      <a:pt x="78" y="72"/>
                      <a:pt x="78" y="72"/>
                      <a:pt x="78" y="72"/>
                    </a:cubicBezTo>
                    <a:cubicBezTo>
                      <a:pt x="76" y="70"/>
                      <a:pt x="74" y="70"/>
                      <a:pt x="73" y="72"/>
                    </a:cubicBezTo>
                    <a:cubicBezTo>
                      <a:pt x="72" y="73"/>
                      <a:pt x="72" y="75"/>
                      <a:pt x="73" y="76"/>
                    </a:cubicBezTo>
                    <a:cubicBezTo>
                      <a:pt x="78" y="81"/>
                      <a:pt x="78" y="81"/>
                      <a:pt x="78" y="81"/>
                    </a:cubicBezTo>
                    <a:cubicBezTo>
                      <a:pt x="75" y="83"/>
                      <a:pt x="72" y="85"/>
                      <a:pt x="69" y="87"/>
                    </a:cubicBezTo>
                    <a:cubicBezTo>
                      <a:pt x="67" y="82"/>
                      <a:pt x="67" y="82"/>
                      <a:pt x="67" y="82"/>
                    </a:cubicBezTo>
                    <a:cubicBezTo>
                      <a:pt x="66" y="81"/>
                      <a:pt x="65" y="80"/>
                      <a:pt x="64" y="81"/>
                    </a:cubicBezTo>
                    <a:cubicBezTo>
                      <a:pt x="62" y="82"/>
                      <a:pt x="62" y="83"/>
                      <a:pt x="62" y="84"/>
                    </a:cubicBezTo>
                    <a:cubicBezTo>
                      <a:pt x="64" y="89"/>
                      <a:pt x="64" y="89"/>
                      <a:pt x="64" y="89"/>
                    </a:cubicBezTo>
                    <a:cubicBezTo>
                      <a:pt x="61" y="90"/>
                      <a:pt x="58" y="91"/>
                      <a:pt x="54" y="91"/>
                    </a:cubicBezTo>
                    <a:cubicBezTo>
                      <a:pt x="54" y="85"/>
                      <a:pt x="54" y="85"/>
                      <a:pt x="54" y="85"/>
                    </a:cubicBezTo>
                    <a:cubicBezTo>
                      <a:pt x="54" y="83"/>
                      <a:pt x="52" y="82"/>
                      <a:pt x="50" y="82"/>
                    </a:cubicBezTo>
                    <a:cubicBezTo>
                      <a:pt x="49" y="82"/>
                      <a:pt x="47" y="83"/>
                      <a:pt x="47" y="85"/>
                    </a:cubicBezTo>
                    <a:cubicBezTo>
                      <a:pt x="47" y="91"/>
                      <a:pt x="47" y="91"/>
                      <a:pt x="47" y="91"/>
                    </a:cubicBezTo>
                    <a:cubicBezTo>
                      <a:pt x="44" y="91"/>
                      <a:pt x="40" y="90"/>
                      <a:pt x="37" y="89"/>
                    </a:cubicBezTo>
                    <a:cubicBezTo>
                      <a:pt x="39" y="85"/>
                      <a:pt x="39" y="85"/>
                      <a:pt x="39" y="85"/>
                    </a:cubicBezTo>
                    <a:cubicBezTo>
                      <a:pt x="39" y="83"/>
                      <a:pt x="39" y="82"/>
                      <a:pt x="37" y="82"/>
                    </a:cubicBezTo>
                    <a:cubicBezTo>
                      <a:pt x="36" y="81"/>
                      <a:pt x="35" y="82"/>
                      <a:pt x="34" y="83"/>
                    </a:cubicBezTo>
                    <a:cubicBezTo>
                      <a:pt x="33" y="88"/>
                      <a:pt x="33" y="88"/>
                      <a:pt x="33" y="88"/>
                    </a:cubicBezTo>
                    <a:cubicBezTo>
                      <a:pt x="29" y="86"/>
                      <a:pt x="26" y="84"/>
                      <a:pt x="23" y="82"/>
                    </a:cubicBezTo>
                    <a:cubicBezTo>
                      <a:pt x="28" y="77"/>
                      <a:pt x="28" y="77"/>
                      <a:pt x="28" y="77"/>
                    </a:cubicBezTo>
                    <a:cubicBezTo>
                      <a:pt x="29" y="76"/>
                      <a:pt x="29" y="74"/>
                      <a:pt x="27" y="73"/>
                    </a:cubicBezTo>
                    <a:cubicBezTo>
                      <a:pt x="26" y="71"/>
                      <a:pt x="24" y="72"/>
                      <a:pt x="23" y="73"/>
                    </a:cubicBezTo>
                    <a:cubicBezTo>
                      <a:pt x="19" y="77"/>
                      <a:pt x="19" y="77"/>
                      <a:pt x="19" y="77"/>
                    </a:cubicBezTo>
                    <a:cubicBezTo>
                      <a:pt x="16" y="75"/>
                      <a:pt x="14" y="72"/>
                      <a:pt x="12" y="68"/>
                    </a:cubicBezTo>
                    <a:cubicBezTo>
                      <a:pt x="17" y="66"/>
                      <a:pt x="17" y="66"/>
                      <a:pt x="17" y="66"/>
                    </a:cubicBezTo>
                    <a:cubicBezTo>
                      <a:pt x="18" y="66"/>
                      <a:pt x="19" y="64"/>
                      <a:pt x="18" y="63"/>
                    </a:cubicBezTo>
                    <a:cubicBezTo>
                      <a:pt x="18" y="62"/>
                      <a:pt x="16" y="62"/>
                      <a:pt x="15" y="62"/>
                    </a:cubicBezTo>
                    <a:cubicBezTo>
                      <a:pt x="11" y="64"/>
                      <a:pt x="11" y="64"/>
                      <a:pt x="11" y="64"/>
                    </a:cubicBezTo>
                    <a:cubicBezTo>
                      <a:pt x="9" y="61"/>
                      <a:pt x="8" y="57"/>
                      <a:pt x="8" y="54"/>
                    </a:cubicBezTo>
                    <a:cubicBezTo>
                      <a:pt x="14" y="54"/>
                      <a:pt x="14" y="54"/>
                      <a:pt x="14" y="54"/>
                    </a:cubicBezTo>
                    <a:cubicBezTo>
                      <a:pt x="16" y="54"/>
                      <a:pt x="18" y="52"/>
                      <a:pt x="17" y="50"/>
                    </a:cubicBezTo>
                    <a:cubicBezTo>
                      <a:pt x="17" y="48"/>
                      <a:pt x="16" y="47"/>
                      <a:pt x="14" y="47"/>
                    </a:cubicBezTo>
                    <a:cubicBezTo>
                      <a:pt x="8" y="47"/>
                      <a:pt x="8" y="47"/>
                      <a:pt x="8" y="47"/>
                    </a:cubicBezTo>
                    <a:cubicBezTo>
                      <a:pt x="8" y="44"/>
                      <a:pt x="9" y="40"/>
                      <a:pt x="10" y="37"/>
                    </a:cubicBezTo>
                    <a:cubicBezTo>
                      <a:pt x="15" y="39"/>
                      <a:pt x="15" y="39"/>
                      <a:pt x="15" y="39"/>
                    </a:cubicBezTo>
                    <a:cubicBezTo>
                      <a:pt x="16" y="39"/>
                      <a:pt x="17" y="39"/>
                      <a:pt x="18" y="37"/>
                    </a:cubicBezTo>
                    <a:cubicBezTo>
                      <a:pt x="18" y="36"/>
                      <a:pt x="18" y="35"/>
                      <a:pt x="16" y="35"/>
                    </a:cubicBezTo>
                    <a:cubicBezTo>
                      <a:pt x="11" y="33"/>
                      <a:pt x="11" y="33"/>
                      <a:pt x="11" y="33"/>
                    </a:cubicBezTo>
                    <a:cubicBezTo>
                      <a:pt x="13" y="29"/>
                      <a:pt x="15" y="26"/>
                      <a:pt x="17" y="23"/>
                    </a:cubicBezTo>
                    <a:cubicBezTo>
                      <a:pt x="22" y="27"/>
                      <a:pt x="22" y="27"/>
                      <a:pt x="22" y="27"/>
                    </a:cubicBezTo>
                    <a:cubicBezTo>
                      <a:pt x="23" y="28"/>
                      <a:pt x="25" y="28"/>
                      <a:pt x="26" y="27"/>
                    </a:cubicBezTo>
                    <a:cubicBezTo>
                      <a:pt x="28" y="26"/>
                      <a:pt x="28" y="24"/>
                      <a:pt x="26" y="22"/>
                    </a:cubicBezTo>
                    <a:cubicBezTo>
                      <a:pt x="22" y="18"/>
                      <a:pt x="22" y="18"/>
                      <a:pt x="22" y="18"/>
                    </a:cubicBezTo>
                    <a:cubicBezTo>
                      <a:pt x="25" y="16"/>
                      <a:pt x="28" y="14"/>
                      <a:pt x="31" y="12"/>
                    </a:cubicBezTo>
                    <a:cubicBezTo>
                      <a:pt x="33" y="17"/>
                      <a:pt x="33" y="17"/>
                      <a:pt x="33" y="17"/>
                    </a:cubicBezTo>
                    <a:cubicBezTo>
                      <a:pt x="33" y="18"/>
                      <a:pt x="35" y="19"/>
                      <a:pt x="36" y="18"/>
                    </a:cubicBezTo>
                    <a:cubicBezTo>
                      <a:pt x="37" y="18"/>
                      <a:pt x="38" y="16"/>
                      <a:pt x="37" y="15"/>
                    </a:cubicBezTo>
                    <a:cubicBezTo>
                      <a:pt x="35" y="10"/>
                      <a:pt x="35" y="10"/>
                      <a:pt x="35" y="10"/>
                    </a:cubicBezTo>
                    <a:cubicBezTo>
                      <a:pt x="38" y="9"/>
                      <a:pt x="42" y="8"/>
                      <a:pt x="46" y="8"/>
                    </a:cubicBezTo>
                    <a:cubicBezTo>
                      <a:pt x="46" y="14"/>
                      <a:pt x="46" y="14"/>
                      <a:pt x="46" y="14"/>
                    </a:cubicBezTo>
                    <a:cubicBezTo>
                      <a:pt x="46" y="16"/>
                      <a:pt x="47" y="17"/>
                      <a:pt x="49" y="17"/>
                    </a:cubicBezTo>
                    <a:cubicBezTo>
                      <a:pt x="51" y="17"/>
                      <a:pt x="52" y="16"/>
                      <a:pt x="52" y="14"/>
                    </a:cubicBezTo>
                    <a:cubicBezTo>
                      <a:pt x="52" y="8"/>
                      <a:pt x="52" y="8"/>
                      <a:pt x="52" y="8"/>
                    </a:cubicBezTo>
                    <a:cubicBezTo>
                      <a:pt x="56" y="8"/>
                      <a:pt x="59" y="9"/>
                      <a:pt x="63" y="10"/>
                    </a:cubicBezTo>
                    <a:cubicBezTo>
                      <a:pt x="61" y="15"/>
                      <a:pt x="61" y="15"/>
                      <a:pt x="61" y="15"/>
                    </a:cubicBezTo>
                    <a:cubicBezTo>
                      <a:pt x="60" y="16"/>
                      <a:pt x="61" y="17"/>
                      <a:pt x="62" y="18"/>
                    </a:cubicBezTo>
                    <a:cubicBezTo>
                      <a:pt x="63" y="18"/>
                      <a:pt x="65" y="18"/>
                      <a:pt x="65" y="16"/>
                    </a:cubicBezTo>
                    <a:cubicBezTo>
                      <a:pt x="67" y="11"/>
                      <a:pt x="67" y="11"/>
                      <a:pt x="67" y="11"/>
                    </a:cubicBezTo>
                    <a:cubicBezTo>
                      <a:pt x="70" y="13"/>
                      <a:pt x="73" y="15"/>
                      <a:pt x="76" y="17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1" y="23"/>
                      <a:pt x="71" y="25"/>
                      <a:pt x="72" y="26"/>
                    </a:cubicBezTo>
                    <a:cubicBezTo>
                      <a:pt x="73" y="27"/>
                      <a:pt x="76" y="27"/>
                      <a:pt x="77" y="26"/>
                    </a:cubicBezTo>
                    <a:cubicBezTo>
                      <a:pt x="81" y="22"/>
                      <a:pt x="81" y="22"/>
                      <a:pt x="81" y="22"/>
                    </a:cubicBezTo>
                    <a:cubicBezTo>
                      <a:pt x="84" y="24"/>
                      <a:pt x="86" y="28"/>
                      <a:pt x="87" y="31"/>
                    </a:cubicBezTo>
                    <a:cubicBezTo>
                      <a:pt x="82" y="33"/>
                      <a:pt x="82" y="33"/>
                      <a:pt x="82" y="33"/>
                    </a:cubicBezTo>
                    <a:cubicBezTo>
                      <a:pt x="81" y="34"/>
                      <a:pt x="81" y="35"/>
                      <a:pt x="81" y="36"/>
                    </a:cubicBezTo>
                    <a:cubicBezTo>
                      <a:pt x="82" y="37"/>
                      <a:pt x="83" y="38"/>
                      <a:pt x="84" y="37"/>
                    </a:cubicBezTo>
                    <a:cubicBezTo>
                      <a:pt x="89" y="35"/>
                      <a:pt x="89" y="35"/>
                      <a:pt x="89" y="35"/>
                    </a:cubicBezTo>
                    <a:cubicBezTo>
                      <a:pt x="90" y="38"/>
                      <a:pt x="91" y="42"/>
                      <a:pt x="91" y="45"/>
                    </a:cubicBezTo>
                    <a:cubicBezTo>
                      <a:pt x="85" y="45"/>
                      <a:pt x="85" y="45"/>
                      <a:pt x="85" y="45"/>
                    </a:cubicBezTo>
                    <a:cubicBezTo>
                      <a:pt x="83" y="45"/>
                      <a:pt x="82" y="47"/>
                      <a:pt x="82" y="49"/>
                    </a:cubicBezTo>
                    <a:cubicBezTo>
                      <a:pt x="82" y="51"/>
                      <a:pt x="84" y="52"/>
                      <a:pt x="85" y="52"/>
                    </a:cubicBezTo>
                    <a:cubicBezTo>
                      <a:pt x="92" y="52"/>
                      <a:pt x="92" y="52"/>
                      <a:pt x="92" y="52"/>
                    </a:cubicBezTo>
                    <a:cubicBezTo>
                      <a:pt x="91" y="55"/>
                      <a:pt x="91" y="59"/>
                      <a:pt x="90" y="62"/>
                    </a:cubicBezTo>
                    <a:cubicBezTo>
                      <a:pt x="85" y="61"/>
                      <a:pt x="85" y="61"/>
                      <a:pt x="85" y="61"/>
                    </a:cubicBezTo>
                    <a:cubicBezTo>
                      <a:pt x="84" y="60"/>
                      <a:pt x="82" y="61"/>
                      <a:pt x="82" y="62"/>
                    </a:cubicBezTo>
                    <a:cubicBezTo>
                      <a:pt x="81" y="63"/>
                      <a:pt x="82" y="64"/>
                      <a:pt x="83" y="65"/>
                    </a:cubicBezTo>
                    <a:cubicBezTo>
                      <a:pt x="88" y="67"/>
                      <a:pt x="88" y="67"/>
                      <a:pt x="88" y="67"/>
                    </a:cubicBezTo>
                    <a:cubicBezTo>
                      <a:pt x="86" y="70"/>
                      <a:pt x="84" y="73"/>
                      <a:pt x="82" y="76"/>
                    </a:cubicBez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16" name="Freeform 26"/>
              <p:cNvSpPr/>
              <p:nvPr/>
            </p:nvSpPr>
            <p:spPr bwMode="auto">
              <a:xfrm>
                <a:off x="2639086" y="2907334"/>
                <a:ext cx="55880" cy="145626"/>
              </a:xfrm>
              <a:custGeom>
                <a:avLst/>
                <a:gdLst>
                  <a:gd name="T0" fmla="*/ 9 w 14"/>
                  <a:gd name="T1" fmla="*/ 22 h 36"/>
                  <a:gd name="T2" fmla="*/ 9 w 14"/>
                  <a:gd name="T3" fmla="*/ 3 h 36"/>
                  <a:gd name="T4" fmla="*/ 6 w 14"/>
                  <a:gd name="T5" fmla="*/ 0 h 36"/>
                  <a:gd name="T6" fmla="*/ 4 w 14"/>
                  <a:gd name="T7" fmla="*/ 3 h 36"/>
                  <a:gd name="T8" fmla="*/ 4 w 14"/>
                  <a:gd name="T9" fmla="*/ 22 h 36"/>
                  <a:gd name="T10" fmla="*/ 0 w 14"/>
                  <a:gd name="T11" fmla="*/ 29 h 36"/>
                  <a:gd name="T12" fmla="*/ 7 w 14"/>
                  <a:gd name="T13" fmla="*/ 36 h 36"/>
                  <a:gd name="T14" fmla="*/ 14 w 14"/>
                  <a:gd name="T15" fmla="*/ 29 h 36"/>
                  <a:gd name="T16" fmla="*/ 9 w 14"/>
                  <a:gd name="T17" fmla="*/ 22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" h="36">
                    <a:moveTo>
                      <a:pt x="9" y="22"/>
                    </a:moveTo>
                    <a:cubicBezTo>
                      <a:pt x="9" y="3"/>
                      <a:pt x="9" y="3"/>
                      <a:pt x="9" y="3"/>
                    </a:cubicBezTo>
                    <a:cubicBezTo>
                      <a:pt x="9" y="1"/>
                      <a:pt x="7" y="0"/>
                      <a:pt x="6" y="0"/>
                    </a:cubicBezTo>
                    <a:cubicBezTo>
                      <a:pt x="5" y="0"/>
                      <a:pt x="4" y="1"/>
                      <a:pt x="4" y="3"/>
                    </a:cubicBezTo>
                    <a:cubicBezTo>
                      <a:pt x="4" y="22"/>
                      <a:pt x="4" y="22"/>
                      <a:pt x="4" y="22"/>
                    </a:cubicBezTo>
                    <a:cubicBezTo>
                      <a:pt x="1" y="23"/>
                      <a:pt x="0" y="26"/>
                      <a:pt x="0" y="29"/>
                    </a:cubicBezTo>
                    <a:cubicBezTo>
                      <a:pt x="0" y="33"/>
                      <a:pt x="3" y="36"/>
                      <a:pt x="7" y="36"/>
                    </a:cubicBezTo>
                    <a:cubicBezTo>
                      <a:pt x="11" y="36"/>
                      <a:pt x="14" y="33"/>
                      <a:pt x="14" y="29"/>
                    </a:cubicBezTo>
                    <a:cubicBezTo>
                      <a:pt x="14" y="26"/>
                      <a:pt x="12" y="23"/>
                      <a:pt x="9" y="22"/>
                    </a:cubicBez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17" name="Freeform 27"/>
              <p:cNvSpPr/>
              <p:nvPr/>
            </p:nvSpPr>
            <p:spPr bwMode="auto">
              <a:xfrm>
                <a:off x="2650940" y="3059734"/>
                <a:ext cx="32173" cy="77893"/>
              </a:xfrm>
              <a:custGeom>
                <a:avLst/>
                <a:gdLst>
                  <a:gd name="T0" fmla="*/ 0 w 8"/>
                  <a:gd name="T1" fmla="*/ 0 h 19"/>
                  <a:gd name="T2" fmla="*/ 0 w 8"/>
                  <a:gd name="T3" fmla="*/ 15 h 19"/>
                  <a:gd name="T4" fmla="*/ 4 w 8"/>
                  <a:gd name="T5" fmla="*/ 19 h 19"/>
                  <a:gd name="T6" fmla="*/ 8 w 8"/>
                  <a:gd name="T7" fmla="*/ 15 h 19"/>
                  <a:gd name="T8" fmla="*/ 8 w 8"/>
                  <a:gd name="T9" fmla="*/ 0 h 19"/>
                  <a:gd name="T10" fmla="*/ 4 w 8"/>
                  <a:gd name="T11" fmla="*/ 1 h 19"/>
                  <a:gd name="T12" fmla="*/ 0 w 8"/>
                  <a:gd name="T13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19">
                    <a:moveTo>
                      <a:pt x="0" y="0"/>
                    </a:moveTo>
                    <a:cubicBezTo>
                      <a:pt x="0" y="15"/>
                      <a:pt x="0" y="15"/>
                      <a:pt x="0" y="15"/>
                    </a:cubicBezTo>
                    <a:cubicBezTo>
                      <a:pt x="0" y="17"/>
                      <a:pt x="2" y="19"/>
                      <a:pt x="4" y="19"/>
                    </a:cubicBezTo>
                    <a:cubicBezTo>
                      <a:pt x="7" y="19"/>
                      <a:pt x="8" y="17"/>
                      <a:pt x="8" y="15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7" y="1"/>
                      <a:pt x="5" y="1"/>
                      <a:pt x="4" y="1"/>
                    </a:cubicBezTo>
                    <a:cubicBezTo>
                      <a:pt x="3" y="1"/>
                      <a:pt x="1" y="1"/>
                      <a:pt x="0" y="0"/>
                    </a:cubicBez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18" name="Oval 28"/>
              <p:cNvSpPr>
                <a:spLocks noChangeArrowheads="1"/>
              </p:cNvSpPr>
              <p:nvPr/>
            </p:nvSpPr>
            <p:spPr bwMode="auto">
              <a:xfrm>
                <a:off x="1506251" y="2883628"/>
                <a:ext cx="125306" cy="120227"/>
              </a:xfrm>
              <a:prstGeom prst="ellipse">
                <a:avLst/>
              </a:pr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19" name="Freeform 29"/>
              <p:cNvSpPr/>
              <p:nvPr/>
            </p:nvSpPr>
            <p:spPr bwMode="auto">
              <a:xfrm>
                <a:off x="1430052" y="3003853"/>
                <a:ext cx="277705" cy="165946"/>
              </a:xfrm>
              <a:custGeom>
                <a:avLst/>
                <a:gdLst>
                  <a:gd name="T0" fmla="*/ 69 w 69"/>
                  <a:gd name="T1" fmla="*/ 18 h 41"/>
                  <a:gd name="T2" fmla="*/ 68 w 69"/>
                  <a:gd name="T3" fmla="*/ 18 h 41"/>
                  <a:gd name="T4" fmla="*/ 42 w 69"/>
                  <a:gd name="T5" fmla="*/ 3 h 41"/>
                  <a:gd name="T6" fmla="*/ 41 w 69"/>
                  <a:gd name="T7" fmla="*/ 3 h 41"/>
                  <a:gd name="T8" fmla="*/ 30 w 69"/>
                  <a:gd name="T9" fmla="*/ 3 h 41"/>
                  <a:gd name="T10" fmla="*/ 0 w 69"/>
                  <a:gd name="T11" fmla="*/ 20 h 41"/>
                  <a:gd name="T12" fmla="*/ 0 w 69"/>
                  <a:gd name="T13" fmla="*/ 41 h 41"/>
                  <a:gd name="T14" fmla="*/ 14 w 69"/>
                  <a:gd name="T15" fmla="*/ 41 h 41"/>
                  <a:gd name="T16" fmla="*/ 14 w 69"/>
                  <a:gd name="T17" fmla="*/ 30 h 41"/>
                  <a:gd name="T18" fmla="*/ 17 w 69"/>
                  <a:gd name="T19" fmla="*/ 30 h 41"/>
                  <a:gd name="T20" fmla="*/ 17 w 69"/>
                  <a:gd name="T21" fmla="*/ 41 h 41"/>
                  <a:gd name="T22" fmla="*/ 52 w 69"/>
                  <a:gd name="T23" fmla="*/ 41 h 41"/>
                  <a:gd name="T24" fmla="*/ 52 w 69"/>
                  <a:gd name="T25" fmla="*/ 30 h 41"/>
                  <a:gd name="T26" fmla="*/ 55 w 69"/>
                  <a:gd name="T27" fmla="*/ 30 h 41"/>
                  <a:gd name="T28" fmla="*/ 55 w 69"/>
                  <a:gd name="T29" fmla="*/ 41 h 41"/>
                  <a:gd name="T30" fmla="*/ 69 w 69"/>
                  <a:gd name="T31" fmla="*/ 41 h 41"/>
                  <a:gd name="T32" fmla="*/ 69 w 69"/>
                  <a:gd name="T33" fmla="*/ 19 h 41"/>
                  <a:gd name="T34" fmla="*/ 69 w 69"/>
                  <a:gd name="T35" fmla="*/ 19 h 41"/>
                  <a:gd name="T36" fmla="*/ 69 w 69"/>
                  <a:gd name="T37" fmla="*/ 18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69" h="41">
                    <a:moveTo>
                      <a:pt x="69" y="18"/>
                    </a:moveTo>
                    <a:cubicBezTo>
                      <a:pt x="68" y="18"/>
                      <a:pt x="68" y="18"/>
                      <a:pt x="68" y="18"/>
                    </a:cubicBezTo>
                    <a:cubicBezTo>
                      <a:pt x="67" y="6"/>
                      <a:pt x="50" y="3"/>
                      <a:pt x="42" y="3"/>
                    </a:cubicBezTo>
                    <a:cubicBezTo>
                      <a:pt x="42" y="3"/>
                      <a:pt x="41" y="3"/>
                      <a:pt x="41" y="3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3"/>
                      <a:pt x="0" y="0"/>
                      <a:pt x="0" y="20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14" y="41"/>
                      <a:pt x="14" y="41"/>
                      <a:pt x="14" y="41"/>
                    </a:cubicBezTo>
                    <a:cubicBezTo>
                      <a:pt x="14" y="30"/>
                      <a:pt x="14" y="30"/>
                      <a:pt x="14" y="30"/>
                    </a:cubicBezTo>
                    <a:cubicBezTo>
                      <a:pt x="17" y="30"/>
                      <a:pt x="17" y="30"/>
                      <a:pt x="17" y="30"/>
                    </a:cubicBezTo>
                    <a:cubicBezTo>
                      <a:pt x="17" y="41"/>
                      <a:pt x="17" y="41"/>
                      <a:pt x="17" y="41"/>
                    </a:cubicBezTo>
                    <a:cubicBezTo>
                      <a:pt x="52" y="41"/>
                      <a:pt x="52" y="41"/>
                      <a:pt x="52" y="41"/>
                    </a:cubicBezTo>
                    <a:cubicBezTo>
                      <a:pt x="52" y="30"/>
                      <a:pt x="52" y="30"/>
                      <a:pt x="52" y="30"/>
                    </a:cubicBezTo>
                    <a:cubicBezTo>
                      <a:pt x="55" y="30"/>
                      <a:pt x="55" y="30"/>
                      <a:pt x="55" y="30"/>
                    </a:cubicBezTo>
                    <a:cubicBezTo>
                      <a:pt x="55" y="41"/>
                      <a:pt x="55" y="41"/>
                      <a:pt x="55" y="41"/>
                    </a:cubicBezTo>
                    <a:cubicBezTo>
                      <a:pt x="69" y="41"/>
                      <a:pt x="69" y="41"/>
                      <a:pt x="69" y="41"/>
                    </a:cubicBezTo>
                    <a:cubicBezTo>
                      <a:pt x="69" y="19"/>
                      <a:pt x="69" y="19"/>
                      <a:pt x="69" y="19"/>
                    </a:cubicBezTo>
                    <a:cubicBezTo>
                      <a:pt x="69" y="19"/>
                      <a:pt x="69" y="19"/>
                      <a:pt x="69" y="19"/>
                    </a:cubicBezTo>
                    <a:lnTo>
                      <a:pt x="69" y="18"/>
                    </a:ln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20" name="Freeform 30"/>
              <p:cNvSpPr/>
              <p:nvPr/>
            </p:nvSpPr>
            <p:spPr bwMode="auto">
              <a:xfrm>
                <a:off x="1658651" y="2631322"/>
                <a:ext cx="667170" cy="665476"/>
              </a:xfrm>
              <a:custGeom>
                <a:avLst/>
                <a:gdLst>
                  <a:gd name="T0" fmla="*/ 162 w 166"/>
                  <a:gd name="T1" fmla="*/ 166 h 166"/>
                  <a:gd name="T2" fmla="*/ 166 w 166"/>
                  <a:gd name="T3" fmla="*/ 162 h 166"/>
                  <a:gd name="T4" fmla="*/ 166 w 166"/>
                  <a:gd name="T5" fmla="*/ 0 h 166"/>
                  <a:gd name="T6" fmla="*/ 0 w 166"/>
                  <a:gd name="T7" fmla="*/ 166 h 166"/>
                  <a:gd name="T8" fmla="*/ 162 w 166"/>
                  <a:gd name="T9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6" h="166">
                    <a:moveTo>
                      <a:pt x="162" y="166"/>
                    </a:moveTo>
                    <a:cubicBezTo>
                      <a:pt x="164" y="166"/>
                      <a:pt x="166" y="164"/>
                      <a:pt x="166" y="162"/>
                    </a:cubicBezTo>
                    <a:cubicBezTo>
                      <a:pt x="166" y="0"/>
                      <a:pt x="166" y="0"/>
                      <a:pt x="166" y="0"/>
                    </a:cubicBezTo>
                    <a:cubicBezTo>
                      <a:pt x="0" y="166"/>
                      <a:pt x="0" y="166"/>
                      <a:pt x="0" y="166"/>
                    </a:cubicBezTo>
                    <a:lnTo>
                      <a:pt x="162" y="166"/>
                    </a:lnTo>
                    <a:close/>
                  </a:path>
                </a:pathLst>
              </a:custGeom>
              <a:solidFill>
                <a:srgbClr val="FAE25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21" name="Freeform 31"/>
              <p:cNvSpPr/>
              <p:nvPr/>
            </p:nvSpPr>
            <p:spPr bwMode="auto">
              <a:xfrm>
                <a:off x="2021022" y="3720131"/>
                <a:ext cx="304799" cy="304799"/>
              </a:xfrm>
              <a:custGeom>
                <a:avLst/>
                <a:gdLst>
                  <a:gd name="T0" fmla="*/ 76 w 76"/>
                  <a:gd name="T1" fmla="*/ 0 h 76"/>
                  <a:gd name="T2" fmla="*/ 76 w 76"/>
                  <a:gd name="T3" fmla="*/ 0 h 76"/>
                  <a:gd name="T4" fmla="*/ 0 w 76"/>
                  <a:gd name="T5" fmla="*/ 76 h 76"/>
                  <a:gd name="T6" fmla="*/ 72 w 76"/>
                  <a:gd name="T7" fmla="*/ 76 h 76"/>
                  <a:gd name="T8" fmla="*/ 76 w 76"/>
                  <a:gd name="T9" fmla="*/ 72 h 76"/>
                  <a:gd name="T10" fmla="*/ 76 w 76"/>
                  <a:gd name="T11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6" h="76">
                    <a:moveTo>
                      <a:pt x="76" y="0"/>
                    </a:moveTo>
                    <a:cubicBezTo>
                      <a:pt x="76" y="0"/>
                      <a:pt x="76" y="0"/>
                      <a:pt x="76" y="0"/>
                    </a:cubicBezTo>
                    <a:cubicBezTo>
                      <a:pt x="0" y="76"/>
                      <a:pt x="0" y="76"/>
                      <a:pt x="0" y="76"/>
                    </a:cubicBezTo>
                    <a:cubicBezTo>
                      <a:pt x="72" y="76"/>
                      <a:pt x="72" y="76"/>
                      <a:pt x="72" y="76"/>
                    </a:cubicBezTo>
                    <a:cubicBezTo>
                      <a:pt x="74" y="76"/>
                      <a:pt x="76" y="75"/>
                      <a:pt x="76" y="72"/>
                    </a:cubicBezTo>
                    <a:cubicBezTo>
                      <a:pt x="76" y="0"/>
                      <a:pt x="76" y="0"/>
                      <a:pt x="76" y="0"/>
                    </a:cubicBezTo>
                  </a:path>
                </a:pathLst>
              </a:custGeom>
              <a:solidFill>
                <a:srgbClr val="54AEB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22" name="Freeform 32"/>
              <p:cNvSpPr>
                <a:spLocks noEditPoints="1"/>
              </p:cNvSpPr>
              <p:nvPr/>
            </p:nvSpPr>
            <p:spPr bwMode="auto">
              <a:xfrm>
                <a:off x="884801" y="3117306"/>
                <a:ext cx="304799" cy="301412"/>
              </a:xfrm>
              <a:custGeom>
                <a:avLst/>
                <a:gdLst>
                  <a:gd name="T0" fmla="*/ 71 w 76"/>
                  <a:gd name="T1" fmla="*/ 35 h 75"/>
                  <a:gd name="T2" fmla="*/ 74 w 76"/>
                  <a:gd name="T3" fmla="*/ 26 h 75"/>
                  <a:gd name="T4" fmla="*/ 72 w 76"/>
                  <a:gd name="T5" fmla="*/ 21 h 75"/>
                  <a:gd name="T6" fmla="*/ 63 w 76"/>
                  <a:gd name="T7" fmla="*/ 16 h 75"/>
                  <a:gd name="T8" fmla="*/ 60 w 76"/>
                  <a:gd name="T9" fmla="*/ 13 h 75"/>
                  <a:gd name="T10" fmla="*/ 56 w 76"/>
                  <a:gd name="T11" fmla="*/ 4 h 75"/>
                  <a:gd name="T12" fmla="*/ 50 w 76"/>
                  <a:gd name="T13" fmla="*/ 2 h 75"/>
                  <a:gd name="T14" fmla="*/ 40 w 76"/>
                  <a:gd name="T15" fmla="*/ 5 h 75"/>
                  <a:gd name="T16" fmla="*/ 36 w 76"/>
                  <a:gd name="T17" fmla="*/ 5 h 75"/>
                  <a:gd name="T18" fmla="*/ 27 w 76"/>
                  <a:gd name="T19" fmla="*/ 1 h 75"/>
                  <a:gd name="T20" fmla="*/ 21 w 76"/>
                  <a:gd name="T21" fmla="*/ 4 h 75"/>
                  <a:gd name="T22" fmla="*/ 16 w 76"/>
                  <a:gd name="T23" fmla="*/ 13 h 75"/>
                  <a:gd name="T24" fmla="*/ 14 w 76"/>
                  <a:gd name="T25" fmla="*/ 16 h 75"/>
                  <a:gd name="T26" fmla="*/ 5 w 76"/>
                  <a:gd name="T27" fmla="*/ 20 h 75"/>
                  <a:gd name="T28" fmla="*/ 2 w 76"/>
                  <a:gd name="T29" fmla="*/ 25 h 75"/>
                  <a:gd name="T30" fmla="*/ 5 w 76"/>
                  <a:gd name="T31" fmla="*/ 35 h 75"/>
                  <a:gd name="T32" fmla="*/ 5 w 76"/>
                  <a:gd name="T33" fmla="*/ 39 h 75"/>
                  <a:gd name="T34" fmla="*/ 2 w 76"/>
                  <a:gd name="T35" fmla="*/ 48 h 75"/>
                  <a:gd name="T36" fmla="*/ 4 w 76"/>
                  <a:gd name="T37" fmla="*/ 54 h 75"/>
                  <a:gd name="T38" fmla="*/ 14 w 76"/>
                  <a:gd name="T39" fmla="*/ 59 h 75"/>
                  <a:gd name="T40" fmla="*/ 16 w 76"/>
                  <a:gd name="T41" fmla="*/ 62 h 75"/>
                  <a:gd name="T42" fmla="*/ 20 w 76"/>
                  <a:gd name="T43" fmla="*/ 71 h 75"/>
                  <a:gd name="T44" fmla="*/ 26 w 76"/>
                  <a:gd name="T45" fmla="*/ 73 h 75"/>
                  <a:gd name="T46" fmla="*/ 36 w 76"/>
                  <a:gd name="T47" fmla="*/ 70 h 75"/>
                  <a:gd name="T48" fmla="*/ 40 w 76"/>
                  <a:gd name="T49" fmla="*/ 70 h 75"/>
                  <a:gd name="T50" fmla="*/ 49 w 76"/>
                  <a:gd name="T51" fmla="*/ 73 h 75"/>
                  <a:gd name="T52" fmla="*/ 55 w 76"/>
                  <a:gd name="T53" fmla="*/ 71 h 75"/>
                  <a:gd name="T54" fmla="*/ 60 w 76"/>
                  <a:gd name="T55" fmla="*/ 62 h 75"/>
                  <a:gd name="T56" fmla="*/ 63 w 76"/>
                  <a:gd name="T57" fmla="*/ 59 h 75"/>
                  <a:gd name="T58" fmla="*/ 71 w 76"/>
                  <a:gd name="T59" fmla="*/ 55 h 75"/>
                  <a:gd name="T60" fmla="*/ 74 w 76"/>
                  <a:gd name="T61" fmla="*/ 49 h 75"/>
                  <a:gd name="T62" fmla="*/ 71 w 76"/>
                  <a:gd name="T63" fmla="*/ 39 h 75"/>
                  <a:gd name="T64" fmla="*/ 55 w 76"/>
                  <a:gd name="T65" fmla="*/ 18 h 75"/>
                  <a:gd name="T66" fmla="*/ 33 w 76"/>
                  <a:gd name="T67" fmla="*/ 28 h 75"/>
                  <a:gd name="T68" fmla="*/ 43 w 76"/>
                  <a:gd name="T69" fmla="*/ 37 h 75"/>
                  <a:gd name="T70" fmla="*/ 38 w 76"/>
                  <a:gd name="T71" fmla="*/ 32 h 75"/>
                  <a:gd name="T72" fmla="*/ 12 w 76"/>
                  <a:gd name="T73" fmla="*/ 37 h 75"/>
                  <a:gd name="T74" fmla="*/ 27 w 76"/>
                  <a:gd name="T75" fmla="*/ 37 h 75"/>
                  <a:gd name="T76" fmla="*/ 38 w 76"/>
                  <a:gd name="T77" fmla="*/ 63 h 75"/>
                  <a:gd name="T78" fmla="*/ 38 w 76"/>
                  <a:gd name="T79" fmla="*/ 48 h 75"/>
                  <a:gd name="T80" fmla="*/ 38 w 76"/>
                  <a:gd name="T81" fmla="*/ 63 h 75"/>
                  <a:gd name="T82" fmla="*/ 49 w 76"/>
                  <a:gd name="T83" fmla="*/ 37 h 75"/>
                  <a:gd name="T84" fmla="*/ 64 w 76"/>
                  <a:gd name="T85" fmla="*/ 37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76" h="75">
                    <a:moveTo>
                      <a:pt x="76" y="39"/>
                    </a:moveTo>
                    <a:cubicBezTo>
                      <a:pt x="76" y="36"/>
                      <a:pt x="76" y="36"/>
                      <a:pt x="76" y="36"/>
                    </a:cubicBezTo>
                    <a:cubicBezTo>
                      <a:pt x="71" y="35"/>
                      <a:pt x="71" y="35"/>
                      <a:pt x="71" y="35"/>
                    </a:cubicBezTo>
                    <a:cubicBezTo>
                      <a:pt x="71" y="34"/>
                      <a:pt x="71" y="33"/>
                      <a:pt x="70" y="31"/>
                    </a:cubicBezTo>
                    <a:cubicBezTo>
                      <a:pt x="75" y="30"/>
                      <a:pt x="75" y="30"/>
                      <a:pt x="75" y="30"/>
                    </a:cubicBezTo>
                    <a:cubicBezTo>
                      <a:pt x="74" y="26"/>
                      <a:pt x="74" y="26"/>
                      <a:pt x="74" y="26"/>
                    </a:cubicBezTo>
                    <a:cubicBezTo>
                      <a:pt x="69" y="27"/>
                      <a:pt x="69" y="27"/>
                      <a:pt x="69" y="27"/>
                    </a:cubicBezTo>
                    <a:cubicBezTo>
                      <a:pt x="69" y="26"/>
                      <a:pt x="68" y="25"/>
                      <a:pt x="68" y="23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0" y="17"/>
                      <a:pt x="70" y="17"/>
                      <a:pt x="70" y="17"/>
                    </a:cubicBezTo>
                    <a:cubicBezTo>
                      <a:pt x="66" y="20"/>
                      <a:pt x="66" y="20"/>
                      <a:pt x="66" y="20"/>
                    </a:cubicBezTo>
                    <a:cubicBezTo>
                      <a:pt x="65" y="18"/>
                      <a:pt x="64" y="17"/>
                      <a:pt x="63" y="16"/>
                    </a:cubicBezTo>
                    <a:cubicBezTo>
                      <a:pt x="66" y="12"/>
                      <a:pt x="66" y="12"/>
                      <a:pt x="66" y="12"/>
                    </a:cubicBezTo>
                    <a:cubicBezTo>
                      <a:pt x="64" y="9"/>
                      <a:pt x="64" y="9"/>
                      <a:pt x="64" y="9"/>
                    </a:cubicBezTo>
                    <a:cubicBezTo>
                      <a:pt x="60" y="13"/>
                      <a:pt x="60" y="13"/>
                      <a:pt x="60" y="13"/>
                    </a:cubicBezTo>
                    <a:cubicBezTo>
                      <a:pt x="59" y="12"/>
                      <a:pt x="58" y="11"/>
                      <a:pt x="57" y="10"/>
                    </a:cubicBezTo>
                    <a:cubicBezTo>
                      <a:pt x="59" y="6"/>
                      <a:pt x="59" y="6"/>
                      <a:pt x="59" y="6"/>
                    </a:cubicBezTo>
                    <a:cubicBezTo>
                      <a:pt x="56" y="4"/>
                      <a:pt x="56" y="4"/>
                      <a:pt x="56" y="4"/>
                    </a:cubicBezTo>
                    <a:cubicBezTo>
                      <a:pt x="53" y="8"/>
                      <a:pt x="53" y="8"/>
                      <a:pt x="53" y="8"/>
                    </a:cubicBezTo>
                    <a:cubicBezTo>
                      <a:pt x="52" y="7"/>
                      <a:pt x="51" y="7"/>
                      <a:pt x="49" y="6"/>
                    </a:cubicBezTo>
                    <a:cubicBezTo>
                      <a:pt x="50" y="2"/>
                      <a:pt x="50" y="2"/>
                      <a:pt x="50" y="2"/>
                    </a:cubicBezTo>
                    <a:cubicBezTo>
                      <a:pt x="47" y="1"/>
                      <a:pt x="47" y="1"/>
                      <a:pt x="47" y="1"/>
                    </a:cubicBezTo>
                    <a:cubicBezTo>
                      <a:pt x="45" y="5"/>
                      <a:pt x="45" y="5"/>
                      <a:pt x="45" y="5"/>
                    </a:cubicBezTo>
                    <a:cubicBezTo>
                      <a:pt x="44" y="5"/>
                      <a:pt x="42" y="5"/>
                      <a:pt x="40" y="5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36" y="5"/>
                      <a:pt x="36" y="5"/>
                      <a:pt x="36" y="5"/>
                    </a:cubicBezTo>
                    <a:cubicBezTo>
                      <a:pt x="35" y="5"/>
                      <a:pt x="33" y="5"/>
                      <a:pt x="32" y="5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27" y="1"/>
                      <a:pt x="27" y="1"/>
                      <a:pt x="27" y="1"/>
                    </a:cubicBezTo>
                    <a:cubicBezTo>
                      <a:pt x="28" y="6"/>
                      <a:pt x="28" y="6"/>
                      <a:pt x="28" y="6"/>
                    </a:cubicBezTo>
                    <a:cubicBezTo>
                      <a:pt x="27" y="6"/>
                      <a:pt x="25" y="7"/>
                      <a:pt x="24" y="8"/>
                    </a:cubicBezTo>
                    <a:cubicBezTo>
                      <a:pt x="21" y="4"/>
                      <a:pt x="21" y="4"/>
                      <a:pt x="21" y="4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20" y="10"/>
                      <a:pt x="20" y="10"/>
                      <a:pt x="20" y="10"/>
                    </a:cubicBezTo>
                    <a:cubicBezTo>
                      <a:pt x="19" y="11"/>
                      <a:pt x="18" y="12"/>
                      <a:pt x="16" y="13"/>
                    </a:cubicBezTo>
                    <a:cubicBezTo>
                      <a:pt x="13" y="9"/>
                      <a:pt x="13" y="9"/>
                      <a:pt x="13" y="9"/>
                    </a:cubicBezTo>
                    <a:cubicBezTo>
                      <a:pt x="10" y="12"/>
                      <a:pt x="10" y="12"/>
                      <a:pt x="10" y="12"/>
                    </a:cubicBezTo>
                    <a:cubicBezTo>
                      <a:pt x="14" y="16"/>
                      <a:pt x="14" y="16"/>
                      <a:pt x="14" y="16"/>
                    </a:cubicBezTo>
                    <a:cubicBezTo>
                      <a:pt x="13" y="17"/>
                      <a:pt x="12" y="18"/>
                      <a:pt x="11" y="19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5" y="20"/>
                      <a:pt x="5" y="20"/>
                      <a:pt x="5" y="20"/>
                    </a:cubicBezTo>
                    <a:cubicBezTo>
                      <a:pt x="9" y="22"/>
                      <a:pt x="9" y="22"/>
                      <a:pt x="9" y="22"/>
                    </a:cubicBezTo>
                    <a:cubicBezTo>
                      <a:pt x="8" y="24"/>
                      <a:pt x="8" y="25"/>
                      <a:pt x="7" y="26"/>
                    </a:cubicBezTo>
                    <a:cubicBezTo>
                      <a:pt x="2" y="25"/>
                      <a:pt x="2" y="25"/>
                      <a:pt x="2" y="25"/>
                    </a:cubicBezTo>
                    <a:cubicBezTo>
                      <a:pt x="1" y="29"/>
                      <a:pt x="1" y="29"/>
                      <a:pt x="1" y="29"/>
                    </a:cubicBezTo>
                    <a:cubicBezTo>
                      <a:pt x="6" y="30"/>
                      <a:pt x="6" y="30"/>
                      <a:pt x="6" y="30"/>
                    </a:cubicBezTo>
                    <a:cubicBezTo>
                      <a:pt x="6" y="32"/>
                      <a:pt x="5" y="34"/>
                      <a:pt x="5" y="35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41"/>
                      <a:pt x="6" y="42"/>
                      <a:pt x="6" y="43"/>
                    </a:cubicBezTo>
                    <a:cubicBezTo>
                      <a:pt x="1" y="45"/>
                      <a:pt x="1" y="45"/>
                      <a:pt x="1" y="45"/>
                    </a:cubicBezTo>
                    <a:cubicBezTo>
                      <a:pt x="2" y="48"/>
                      <a:pt x="2" y="48"/>
                      <a:pt x="2" y="48"/>
                    </a:cubicBezTo>
                    <a:cubicBezTo>
                      <a:pt x="7" y="47"/>
                      <a:pt x="7" y="47"/>
                      <a:pt x="7" y="47"/>
                    </a:cubicBezTo>
                    <a:cubicBezTo>
                      <a:pt x="7" y="49"/>
                      <a:pt x="8" y="50"/>
                      <a:pt x="9" y="51"/>
                    </a:cubicBezTo>
                    <a:cubicBezTo>
                      <a:pt x="4" y="54"/>
                      <a:pt x="4" y="54"/>
                      <a:pt x="4" y="54"/>
                    </a:cubicBezTo>
                    <a:cubicBezTo>
                      <a:pt x="6" y="57"/>
                      <a:pt x="6" y="57"/>
                      <a:pt x="6" y="57"/>
                    </a:cubicBezTo>
                    <a:cubicBezTo>
                      <a:pt x="11" y="55"/>
                      <a:pt x="11" y="55"/>
                      <a:pt x="11" y="55"/>
                    </a:cubicBezTo>
                    <a:cubicBezTo>
                      <a:pt x="11" y="56"/>
                      <a:pt x="12" y="58"/>
                      <a:pt x="14" y="59"/>
                    </a:cubicBezTo>
                    <a:cubicBezTo>
                      <a:pt x="10" y="63"/>
                      <a:pt x="10" y="63"/>
                      <a:pt x="10" y="63"/>
                    </a:cubicBezTo>
                    <a:cubicBezTo>
                      <a:pt x="13" y="65"/>
                      <a:pt x="13" y="65"/>
                      <a:pt x="13" y="65"/>
                    </a:cubicBezTo>
                    <a:cubicBezTo>
                      <a:pt x="16" y="62"/>
                      <a:pt x="16" y="62"/>
                      <a:pt x="16" y="62"/>
                    </a:cubicBezTo>
                    <a:cubicBezTo>
                      <a:pt x="17" y="63"/>
                      <a:pt x="18" y="64"/>
                      <a:pt x="20" y="64"/>
                    </a:cubicBezTo>
                    <a:cubicBezTo>
                      <a:pt x="17" y="69"/>
                      <a:pt x="17" y="69"/>
                      <a:pt x="17" y="69"/>
                    </a:cubicBezTo>
                    <a:cubicBezTo>
                      <a:pt x="20" y="71"/>
                      <a:pt x="20" y="71"/>
                      <a:pt x="20" y="71"/>
                    </a:cubicBezTo>
                    <a:cubicBezTo>
                      <a:pt x="23" y="67"/>
                      <a:pt x="23" y="67"/>
                      <a:pt x="23" y="67"/>
                    </a:cubicBezTo>
                    <a:cubicBezTo>
                      <a:pt x="24" y="67"/>
                      <a:pt x="26" y="68"/>
                      <a:pt x="27" y="68"/>
                    </a:cubicBezTo>
                    <a:cubicBezTo>
                      <a:pt x="26" y="73"/>
                      <a:pt x="26" y="73"/>
                      <a:pt x="26" y="73"/>
                    </a:cubicBezTo>
                    <a:cubicBezTo>
                      <a:pt x="30" y="74"/>
                      <a:pt x="30" y="74"/>
                      <a:pt x="30" y="74"/>
                    </a:cubicBezTo>
                    <a:cubicBezTo>
                      <a:pt x="31" y="69"/>
                      <a:pt x="31" y="69"/>
                      <a:pt x="31" y="69"/>
                    </a:cubicBezTo>
                    <a:cubicBezTo>
                      <a:pt x="33" y="70"/>
                      <a:pt x="34" y="70"/>
                      <a:pt x="36" y="70"/>
                    </a:cubicBezTo>
                    <a:cubicBezTo>
                      <a:pt x="36" y="75"/>
                      <a:pt x="36" y="75"/>
                      <a:pt x="36" y="75"/>
                    </a:cubicBezTo>
                    <a:cubicBezTo>
                      <a:pt x="40" y="75"/>
                      <a:pt x="40" y="75"/>
                      <a:pt x="40" y="75"/>
                    </a:cubicBezTo>
                    <a:cubicBezTo>
                      <a:pt x="40" y="70"/>
                      <a:pt x="40" y="70"/>
                      <a:pt x="40" y="70"/>
                    </a:cubicBezTo>
                    <a:cubicBezTo>
                      <a:pt x="42" y="70"/>
                      <a:pt x="43" y="70"/>
                      <a:pt x="44" y="70"/>
                    </a:cubicBezTo>
                    <a:cubicBezTo>
                      <a:pt x="46" y="74"/>
                      <a:pt x="46" y="74"/>
                      <a:pt x="46" y="74"/>
                    </a:cubicBezTo>
                    <a:cubicBezTo>
                      <a:pt x="49" y="73"/>
                      <a:pt x="49" y="73"/>
                      <a:pt x="49" y="73"/>
                    </a:cubicBezTo>
                    <a:cubicBezTo>
                      <a:pt x="48" y="69"/>
                      <a:pt x="48" y="69"/>
                      <a:pt x="48" y="69"/>
                    </a:cubicBezTo>
                    <a:cubicBezTo>
                      <a:pt x="50" y="68"/>
                      <a:pt x="51" y="68"/>
                      <a:pt x="52" y="67"/>
                    </a:cubicBezTo>
                    <a:cubicBezTo>
                      <a:pt x="55" y="71"/>
                      <a:pt x="55" y="71"/>
                      <a:pt x="55" y="71"/>
                    </a:cubicBezTo>
                    <a:cubicBezTo>
                      <a:pt x="58" y="69"/>
                      <a:pt x="58" y="69"/>
                      <a:pt x="58" y="69"/>
                    </a:cubicBezTo>
                    <a:cubicBezTo>
                      <a:pt x="56" y="65"/>
                      <a:pt x="56" y="65"/>
                      <a:pt x="56" y="65"/>
                    </a:cubicBezTo>
                    <a:cubicBezTo>
                      <a:pt x="57" y="64"/>
                      <a:pt x="59" y="63"/>
                      <a:pt x="60" y="62"/>
                    </a:cubicBezTo>
                    <a:cubicBezTo>
                      <a:pt x="64" y="65"/>
                      <a:pt x="64" y="65"/>
                      <a:pt x="64" y="65"/>
                    </a:cubicBezTo>
                    <a:cubicBezTo>
                      <a:pt x="66" y="63"/>
                      <a:pt x="66" y="63"/>
                      <a:pt x="66" y="63"/>
                    </a:cubicBezTo>
                    <a:cubicBezTo>
                      <a:pt x="63" y="59"/>
                      <a:pt x="63" y="59"/>
                      <a:pt x="63" y="59"/>
                    </a:cubicBezTo>
                    <a:cubicBezTo>
                      <a:pt x="64" y="58"/>
                      <a:pt x="64" y="57"/>
                      <a:pt x="65" y="56"/>
                    </a:cubicBezTo>
                    <a:cubicBezTo>
                      <a:pt x="70" y="58"/>
                      <a:pt x="70" y="58"/>
                      <a:pt x="70" y="58"/>
                    </a:cubicBezTo>
                    <a:cubicBezTo>
                      <a:pt x="71" y="55"/>
                      <a:pt x="71" y="55"/>
                      <a:pt x="71" y="55"/>
                    </a:cubicBezTo>
                    <a:cubicBezTo>
                      <a:pt x="67" y="52"/>
                      <a:pt x="67" y="52"/>
                      <a:pt x="67" y="52"/>
                    </a:cubicBezTo>
                    <a:cubicBezTo>
                      <a:pt x="68" y="51"/>
                      <a:pt x="69" y="50"/>
                      <a:pt x="69" y="48"/>
                    </a:cubicBezTo>
                    <a:cubicBezTo>
                      <a:pt x="74" y="49"/>
                      <a:pt x="74" y="49"/>
                      <a:pt x="74" y="49"/>
                    </a:cubicBezTo>
                    <a:cubicBezTo>
                      <a:pt x="75" y="46"/>
                      <a:pt x="75" y="46"/>
                      <a:pt x="75" y="46"/>
                    </a:cubicBezTo>
                    <a:cubicBezTo>
                      <a:pt x="70" y="44"/>
                      <a:pt x="70" y="44"/>
                      <a:pt x="70" y="44"/>
                    </a:cubicBezTo>
                    <a:cubicBezTo>
                      <a:pt x="71" y="43"/>
                      <a:pt x="71" y="41"/>
                      <a:pt x="71" y="39"/>
                    </a:cubicBezTo>
                    <a:lnTo>
                      <a:pt x="76" y="39"/>
                    </a:lnTo>
                    <a:close/>
                    <a:moveTo>
                      <a:pt x="38" y="11"/>
                    </a:moveTo>
                    <a:cubicBezTo>
                      <a:pt x="45" y="11"/>
                      <a:pt x="51" y="14"/>
                      <a:pt x="55" y="18"/>
                    </a:cubicBezTo>
                    <a:cubicBezTo>
                      <a:pt x="44" y="29"/>
                      <a:pt x="44" y="29"/>
                      <a:pt x="44" y="29"/>
                    </a:cubicBezTo>
                    <a:cubicBezTo>
                      <a:pt x="43" y="27"/>
                      <a:pt x="40" y="27"/>
                      <a:pt x="38" y="27"/>
                    </a:cubicBezTo>
                    <a:cubicBezTo>
                      <a:pt x="36" y="27"/>
                      <a:pt x="34" y="27"/>
                      <a:pt x="33" y="28"/>
                    </a:cubicBezTo>
                    <a:cubicBezTo>
                      <a:pt x="22" y="17"/>
                      <a:pt x="22" y="17"/>
                      <a:pt x="22" y="17"/>
                    </a:cubicBezTo>
                    <a:cubicBezTo>
                      <a:pt x="26" y="13"/>
                      <a:pt x="32" y="11"/>
                      <a:pt x="38" y="11"/>
                    </a:cubicBezTo>
                    <a:close/>
                    <a:moveTo>
                      <a:pt x="43" y="37"/>
                    </a:moveTo>
                    <a:cubicBezTo>
                      <a:pt x="43" y="40"/>
                      <a:pt x="41" y="42"/>
                      <a:pt x="38" y="42"/>
                    </a:cubicBezTo>
                    <a:cubicBezTo>
                      <a:pt x="35" y="42"/>
                      <a:pt x="33" y="40"/>
                      <a:pt x="33" y="37"/>
                    </a:cubicBezTo>
                    <a:cubicBezTo>
                      <a:pt x="33" y="35"/>
                      <a:pt x="35" y="32"/>
                      <a:pt x="38" y="32"/>
                    </a:cubicBezTo>
                    <a:cubicBezTo>
                      <a:pt x="41" y="32"/>
                      <a:pt x="43" y="35"/>
                      <a:pt x="43" y="37"/>
                    </a:cubicBezTo>
                    <a:close/>
                    <a:moveTo>
                      <a:pt x="19" y="54"/>
                    </a:moveTo>
                    <a:cubicBezTo>
                      <a:pt x="15" y="50"/>
                      <a:pt x="12" y="44"/>
                      <a:pt x="12" y="37"/>
                    </a:cubicBezTo>
                    <a:cubicBezTo>
                      <a:pt x="12" y="31"/>
                      <a:pt x="15" y="24"/>
                      <a:pt x="19" y="20"/>
                    </a:cubicBezTo>
                    <a:cubicBezTo>
                      <a:pt x="30" y="31"/>
                      <a:pt x="30" y="31"/>
                      <a:pt x="30" y="31"/>
                    </a:cubicBezTo>
                    <a:cubicBezTo>
                      <a:pt x="28" y="32"/>
                      <a:pt x="27" y="35"/>
                      <a:pt x="27" y="37"/>
                    </a:cubicBezTo>
                    <a:cubicBezTo>
                      <a:pt x="27" y="40"/>
                      <a:pt x="28" y="42"/>
                      <a:pt x="29" y="44"/>
                    </a:cubicBezTo>
                    <a:lnTo>
                      <a:pt x="19" y="54"/>
                    </a:lnTo>
                    <a:close/>
                    <a:moveTo>
                      <a:pt x="38" y="63"/>
                    </a:moveTo>
                    <a:cubicBezTo>
                      <a:pt x="32" y="63"/>
                      <a:pt x="26" y="61"/>
                      <a:pt x="21" y="57"/>
                    </a:cubicBezTo>
                    <a:cubicBezTo>
                      <a:pt x="32" y="46"/>
                      <a:pt x="32" y="46"/>
                      <a:pt x="32" y="46"/>
                    </a:cubicBezTo>
                    <a:cubicBezTo>
                      <a:pt x="34" y="47"/>
                      <a:pt x="36" y="48"/>
                      <a:pt x="38" y="48"/>
                    </a:cubicBezTo>
                    <a:cubicBezTo>
                      <a:pt x="41" y="48"/>
                      <a:pt x="43" y="47"/>
                      <a:pt x="45" y="46"/>
                    </a:cubicBezTo>
                    <a:cubicBezTo>
                      <a:pt x="56" y="56"/>
                      <a:pt x="56" y="56"/>
                      <a:pt x="56" y="56"/>
                    </a:cubicBezTo>
                    <a:cubicBezTo>
                      <a:pt x="51" y="61"/>
                      <a:pt x="45" y="63"/>
                      <a:pt x="38" y="63"/>
                    </a:cubicBezTo>
                    <a:close/>
                    <a:moveTo>
                      <a:pt x="58" y="54"/>
                    </a:moveTo>
                    <a:cubicBezTo>
                      <a:pt x="47" y="43"/>
                      <a:pt x="47" y="43"/>
                      <a:pt x="47" y="43"/>
                    </a:cubicBezTo>
                    <a:cubicBezTo>
                      <a:pt x="48" y="41"/>
                      <a:pt x="49" y="39"/>
                      <a:pt x="49" y="37"/>
                    </a:cubicBezTo>
                    <a:cubicBezTo>
                      <a:pt x="49" y="35"/>
                      <a:pt x="48" y="33"/>
                      <a:pt x="47" y="31"/>
                    </a:cubicBezTo>
                    <a:cubicBezTo>
                      <a:pt x="58" y="20"/>
                      <a:pt x="58" y="20"/>
                      <a:pt x="58" y="20"/>
                    </a:cubicBezTo>
                    <a:cubicBezTo>
                      <a:pt x="62" y="25"/>
                      <a:pt x="64" y="31"/>
                      <a:pt x="64" y="37"/>
                    </a:cubicBezTo>
                    <a:cubicBezTo>
                      <a:pt x="64" y="44"/>
                      <a:pt x="62" y="49"/>
                      <a:pt x="58" y="54"/>
                    </a:cubicBez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23" name="Freeform 33"/>
              <p:cNvSpPr>
                <a:spLocks noEditPoints="1"/>
              </p:cNvSpPr>
              <p:nvPr/>
            </p:nvSpPr>
            <p:spPr bwMode="auto">
              <a:xfrm>
                <a:off x="2591673" y="2429816"/>
                <a:ext cx="264159" cy="44027"/>
              </a:xfrm>
              <a:custGeom>
                <a:avLst/>
                <a:gdLst>
                  <a:gd name="T0" fmla="*/ 61 w 66"/>
                  <a:gd name="T1" fmla="*/ 11 h 11"/>
                  <a:gd name="T2" fmla="*/ 6 w 66"/>
                  <a:gd name="T3" fmla="*/ 11 h 11"/>
                  <a:gd name="T4" fmla="*/ 0 w 66"/>
                  <a:gd name="T5" fmla="*/ 6 h 11"/>
                  <a:gd name="T6" fmla="*/ 6 w 66"/>
                  <a:gd name="T7" fmla="*/ 0 h 11"/>
                  <a:gd name="T8" fmla="*/ 61 w 66"/>
                  <a:gd name="T9" fmla="*/ 0 h 11"/>
                  <a:gd name="T10" fmla="*/ 66 w 66"/>
                  <a:gd name="T11" fmla="*/ 6 h 11"/>
                  <a:gd name="T12" fmla="*/ 61 w 66"/>
                  <a:gd name="T13" fmla="*/ 11 h 11"/>
                  <a:gd name="T14" fmla="*/ 6 w 66"/>
                  <a:gd name="T15" fmla="*/ 3 h 11"/>
                  <a:gd name="T16" fmla="*/ 3 w 66"/>
                  <a:gd name="T17" fmla="*/ 6 h 11"/>
                  <a:gd name="T18" fmla="*/ 6 w 66"/>
                  <a:gd name="T19" fmla="*/ 8 h 11"/>
                  <a:gd name="T20" fmla="*/ 61 w 66"/>
                  <a:gd name="T21" fmla="*/ 8 h 11"/>
                  <a:gd name="T22" fmla="*/ 64 w 66"/>
                  <a:gd name="T23" fmla="*/ 6 h 11"/>
                  <a:gd name="T24" fmla="*/ 61 w 66"/>
                  <a:gd name="T25" fmla="*/ 3 h 11"/>
                  <a:gd name="T26" fmla="*/ 6 w 66"/>
                  <a:gd name="T27" fmla="*/ 3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6" h="11">
                    <a:moveTo>
                      <a:pt x="61" y="11"/>
                    </a:moveTo>
                    <a:cubicBezTo>
                      <a:pt x="6" y="11"/>
                      <a:pt x="6" y="11"/>
                      <a:pt x="6" y="11"/>
                    </a:cubicBezTo>
                    <a:cubicBezTo>
                      <a:pt x="3" y="11"/>
                      <a:pt x="0" y="9"/>
                      <a:pt x="0" y="6"/>
                    </a:cubicBezTo>
                    <a:cubicBezTo>
                      <a:pt x="0" y="3"/>
                      <a:pt x="3" y="0"/>
                      <a:pt x="6" y="0"/>
                    </a:cubicBezTo>
                    <a:cubicBezTo>
                      <a:pt x="61" y="0"/>
                      <a:pt x="61" y="0"/>
                      <a:pt x="61" y="0"/>
                    </a:cubicBezTo>
                    <a:cubicBezTo>
                      <a:pt x="64" y="0"/>
                      <a:pt x="66" y="3"/>
                      <a:pt x="66" y="6"/>
                    </a:cubicBezTo>
                    <a:cubicBezTo>
                      <a:pt x="66" y="9"/>
                      <a:pt x="64" y="11"/>
                      <a:pt x="61" y="11"/>
                    </a:cubicBezTo>
                    <a:close/>
                    <a:moveTo>
                      <a:pt x="6" y="3"/>
                    </a:moveTo>
                    <a:cubicBezTo>
                      <a:pt x="4" y="3"/>
                      <a:pt x="3" y="4"/>
                      <a:pt x="3" y="6"/>
                    </a:cubicBezTo>
                    <a:cubicBezTo>
                      <a:pt x="3" y="7"/>
                      <a:pt x="4" y="8"/>
                      <a:pt x="6" y="8"/>
                    </a:cubicBezTo>
                    <a:cubicBezTo>
                      <a:pt x="61" y="8"/>
                      <a:pt x="61" y="8"/>
                      <a:pt x="61" y="8"/>
                    </a:cubicBezTo>
                    <a:cubicBezTo>
                      <a:pt x="62" y="8"/>
                      <a:pt x="64" y="7"/>
                      <a:pt x="64" y="6"/>
                    </a:cubicBezTo>
                    <a:cubicBezTo>
                      <a:pt x="64" y="4"/>
                      <a:pt x="62" y="3"/>
                      <a:pt x="61" y="3"/>
                    </a:cubicBezTo>
                    <a:lnTo>
                      <a:pt x="6" y="3"/>
                    </a:ln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24" name="Freeform 34"/>
              <p:cNvSpPr>
                <a:spLocks noEditPoints="1"/>
              </p:cNvSpPr>
              <p:nvPr/>
            </p:nvSpPr>
            <p:spPr bwMode="auto">
              <a:xfrm>
                <a:off x="2591673" y="2324830"/>
                <a:ext cx="44027" cy="96520"/>
              </a:xfrm>
              <a:custGeom>
                <a:avLst/>
                <a:gdLst>
                  <a:gd name="T0" fmla="*/ 6 w 11"/>
                  <a:gd name="T1" fmla="*/ 24 h 24"/>
                  <a:gd name="T2" fmla="*/ 0 w 11"/>
                  <a:gd name="T3" fmla="*/ 19 h 24"/>
                  <a:gd name="T4" fmla="*/ 0 w 11"/>
                  <a:gd name="T5" fmla="*/ 5 h 24"/>
                  <a:gd name="T6" fmla="*/ 6 w 11"/>
                  <a:gd name="T7" fmla="*/ 0 h 24"/>
                  <a:gd name="T8" fmla="*/ 11 w 11"/>
                  <a:gd name="T9" fmla="*/ 5 h 24"/>
                  <a:gd name="T10" fmla="*/ 11 w 11"/>
                  <a:gd name="T11" fmla="*/ 19 h 24"/>
                  <a:gd name="T12" fmla="*/ 6 w 11"/>
                  <a:gd name="T13" fmla="*/ 24 h 24"/>
                  <a:gd name="T14" fmla="*/ 6 w 11"/>
                  <a:gd name="T15" fmla="*/ 3 h 24"/>
                  <a:gd name="T16" fmla="*/ 3 w 11"/>
                  <a:gd name="T17" fmla="*/ 5 h 24"/>
                  <a:gd name="T18" fmla="*/ 3 w 11"/>
                  <a:gd name="T19" fmla="*/ 19 h 24"/>
                  <a:gd name="T20" fmla="*/ 6 w 11"/>
                  <a:gd name="T21" fmla="*/ 21 h 24"/>
                  <a:gd name="T22" fmla="*/ 8 w 11"/>
                  <a:gd name="T23" fmla="*/ 19 h 24"/>
                  <a:gd name="T24" fmla="*/ 8 w 11"/>
                  <a:gd name="T25" fmla="*/ 5 h 24"/>
                  <a:gd name="T26" fmla="*/ 6 w 11"/>
                  <a:gd name="T27" fmla="*/ 3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" h="24">
                    <a:moveTo>
                      <a:pt x="6" y="24"/>
                    </a:moveTo>
                    <a:cubicBezTo>
                      <a:pt x="3" y="24"/>
                      <a:pt x="0" y="22"/>
                      <a:pt x="0" y="19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3" y="0"/>
                      <a:pt x="6" y="0"/>
                    </a:cubicBezTo>
                    <a:cubicBezTo>
                      <a:pt x="9" y="0"/>
                      <a:pt x="11" y="2"/>
                      <a:pt x="11" y="5"/>
                    </a:cubicBezTo>
                    <a:cubicBezTo>
                      <a:pt x="11" y="19"/>
                      <a:pt x="11" y="19"/>
                      <a:pt x="11" y="19"/>
                    </a:cubicBezTo>
                    <a:cubicBezTo>
                      <a:pt x="11" y="22"/>
                      <a:pt x="9" y="24"/>
                      <a:pt x="6" y="24"/>
                    </a:cubicBezTo>
                    <a:close/>
                    <a:moveTo>
                      <a:pt x="6" y="3"/>
                    </a:moveTo>
                    <a:cubicBezTo>
                      <a:pt x="4" y="3"/>
                      <a:pt x="3" y="4"/>
                      <a:pt x="3" y="5"/>
                    </a:cubicBezTo>
                    <a:cubicBezTo>
                      <a:pt x="3" y="19"/>
                      <a:pt x="3" y="19"/>
                      <a:pt x="3" y="19"/>
                    </a:cubicBezTo>
                    <a:cubicBezTo>
                      <a:pt x="3" y="20"/>
                      <a:pt x="4" y="21"/>
                      <a:pt x="6" y="21"/>
                    </a:cubicBezTo>
                    <a:cubicBezTo>
                      <a:pt x="7" y="21"/>
                      <a:pt x="8" y="20"/>
                      <a:pt x="8" y="19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4"/>
                      <a:pt x="7" y="3"/>
                      <a:pt x="6" y="3"/>
                    </a:cubicBez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25" name="Freeform 35"/>
              <p:cNvSpPr>
                <a:spLocks noEditPoints="1"/>
              </p:cNvSpPr>
              <p:nvPr/>
            </p:nvSpPr>
            <p:spPr bwMode="auto">
              <a:xfrm>
                <a:off x="2647553" y="2289271"/>
                <a:ext cx="44027" cy="132079"/>
              </a:xfrm>
              <a:custGeom>
                <a:avLst/>
                <a:gdLst>
                  <a:gd name="T0" fmla="*/ 5 w 11"/>
                  <a:gd name="T1" fmla="*/ 33 h 33"/>
                  <a:gd name="T2" fmla="*/ 0 w 11"/>
                  <a:gd name="T3" fmla="*/ 28 h 33"/>
                  <a:gd name="T4" fmla="*/ 0 w 11"/>
                  <a:gd name="T5" fmla="*/ 5 h 33"/>
                  <a:gd name="T6" fmla="*/ 5 w 11"/>
                  <a:gd name="T7" fmla="*/ 0 h 33"/>
                  <a:gd name="T8" fmla="*/ 11 w 11"/>
                  <a:gd name="T9" fmla="*/ 5 h 33"/>
                  <a:gd name="T10" fmla="*/ 11 w 11"/>
                  <a:gd name="T11" fmla="*/ 28 h 33"/>
                  <a:gd name="T12" fmla="*/ 5 w 11"/>
                  <a:gd name="T13" fmla="*/ 33 h 33"/>
                  <a:gd name="T14" fmla="*/ 5 w 11"/>
                  <a:gd name="T15" fmla="*/ 2 h 33"/>
                  <a:gd name="T16" fmla="*/ 3 w 11"/>
                  <a:gd name="T17" fmla="*/ 5 h 33"/>
                  <a:gd name="T18" fmla="*/ 3 w 11"/>
                  <a:gd name="T19" fmla="*/ 28 h 33"/>
                  <a:gd name="T20" fmla="*/ 5 w 11"/>
                  <a:gd name="T21" fmla="*/ 30 h 33"/>
                  <a:gd name="T22" fmla="*/ 8 w 11"/>
                  <a:gd name="T23" fmla="*/ 28 h 33"/>
                  <a:gd name="T24" fmla="*/ 8 w 11"/>
                  <a:gd name="T25" fmla="*/ 5 h 33"/>
                  <a:gd name="T26" fmla="*/ 5 w 11"/>
                  <a:gd name="T27" fmla="*/ 2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" h="33">
                    <a:moveTo>
                      <a:pt x="5" y="33"/>
                    </a:moveTo>
                    <a:cubicBezTo>
                      <a:pt x="2" y="33"/>
                      <a:pt x="0" y="31"/>
                      <a:pt x="0" y="28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8" y="0"/>
                      <a:pt x="11" y="2"/>
                      <a:pt x="11" y="5"/>
                    </a:cubicBezTo>
                    <a:cubicBezTo>
                      <a:pt x="11" y="28"/>
                      <a:pt x="11" y="28"/>
                      <a:pt x="11" y="28"/>
                    </a:cubicBezTo>
                    <a:cubicBezTo>
                      <a:pt x="11" y="31"/>
                      <a:pt x="8" y="33"/>
                      <a:pt x="5" y="33"/>
                    </a:cubicBezTo>
                    <a:close/>
                    <a:moveTo>
                      <a:pt x="5" y="2"/>
                    </a:moveTo>
                    <a:cubicBezTo>
                      <a:pt x="4" y="2"/>
                      <a:pt x="3" y="4"/>
                      <a:pt x="3" y="5"/>
                    </a:cubicBezTo>
                    <a:cubicBezTo>
                      <a:pt x="3" y="28"/>
                      <a:pt x="3" y="28"/>
                      <a:pt x="3" y="28"/>
                    </a:cubicBezTo>
                    <a:cubicBezTo>
                      <a:pt x="3" y="29"/>
                      <a:pt x="4" y="30"/>
                      <a:pt x="5" y="30"/>
                    </a:cubicBezTo>
                    <a:cubicBezTo>
                      <a:pt x="7" y="30"/>
                      <a:pt x="8" y="29"/>
                      <a:pt x="8" y="28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4"/>
                      <a:pt x="7" y="2"/>
                      <a:pt x="5" y="2"/>
                    </a:cubicBez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26" name="Freeform 36"/>
              <p:cNvSpPr>
                <a:spLocks noEditPoints="1"/>
              </p:cNvSpPr>
              <p:nvPr/>
            </p:nvSpPr>
            <p:spPr bwMode="auto">
              <a:xfrm>
                <a:off x="2703433" y="2253711"/>
                <a:ext cx="40640" cy="167639"/>
              </a:xfrm>
              <a:custGeom>
                <a:avLst/>
                <a:gdLst>
                  <a:gd name="T0" fmla="*/ 5 w 10"/>
                  <a:gd name="T1" fmla="*/ 42 h 42"/>
                  <a:gd name="T2" fmla="*/ 0 w 10"/>
                  <a:gd name="T3" fmla="*/ 37 h 42"/>
                  <a:gd name="T4" fmla="*/ 0 w 10"/>
                  <a:gd name="T5" fmla="*/ 6 h 42"/>
                  <a:gd name="T6" fmla="*/ 5 w 10"/>
                  <a:gd name="T7" fmla="*/ 0 h 42"/>
                  <a:gd name="T8" fmla="*/ 10 w 10"/>
                  <a:gd name="T9" fmla="*/ 6 h 42"/>
                  <a:gd name="T10" fmla="*/ 10 w 10"/>
                  <a:gd name="T11" fmla="*/ 37 h 42"/>
                  <a:gd name="T12" fmla="*/ 5 w 10"/>
                  <a:gd name="T13" fmla="*/ 42 h 42"/>
                  <a:gd name="T14" fmla="*/ 5 w 10"/>
                  <a:gd name="T15" fmla="*/ 3 h 42"/>
                  <a:gd name="T16" fmla="*/ 2 w 10"/>
                  <a:gd name="T17" fmla="*/ 6 h 42"/>
                  <a:gd name="T18" fmla="*/ 2 w 10"/>
                  <a:gd name="T19" fmla="*/ 37 h 42"/>
                  <a:gd name="T20" fmla="*/ 5 w 10"/>
                  <a:gd name="T21" fmla="*/ 39 h 42"/>
                  <a:gd name="T22" fmla="*/ 8 w 10"/>
                  <a:gd name="T23" fmla="*/ 37 h 42"/>
                  <a:gd name="T24" fmla="*/ 8 w 10"/>
                  <a:gd name="T25" fmla="*/ 6 h 42"/>
                  <a:gd name="T26" fmla="*/ 5 w 10"/>
                  <a:gd name="T27" fmla="*/ 3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" h="42">
                    <a:moveTo>
                      <a:pt x="5" y="42"/>
                    </a:moveTo>
                    <a:cubicBezTo>
                      <a:pt x="2" y="42"/>
                      <a:pt x="0" y="40"/>
                      <a:pt x="0" y="37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2" y="0"/>
                      <a:pt x="5" y="0"/>
                    </a:cubicBezTo>
                    <a:cubicBezTo>
                      <a:pt x="8" y="0"/>
                      <a:pt x="10" y="3"/>
                      <a:pt x="10" y="6"/>
                    </a:cubicBezTo>
                    <a:cubicBezTo>
                      <a:pt x="10" y="37"/>
                      <a:pt x="10" y="37"/>
                      <a:pt x="10" y="37"/>
                    </a:cubicBezTo>
                    <a:cubicBezTo>
                      <a:pt x="10" y="40"/>
                      <a:pt x="8" y="42"/>
                      <a:pt x="5" y="42"/>
                    </a:cubicBezTo>
                    <a:close/>
                    <a:moveTo>
                      <a:pt x="5" y="3"/>
                    </a:moveTo>
                    <a:cubicBezTo>
                      <a:pt x="4" y="3"/>
                      <a:pt x="2" y="4"/>
                      <a:pt x="2" y="6"/>
                    </a:cubicBezTo>
                    <a:cubicBezTo>
                      <a:pt x="2" y="37"/>
                      <a:pt x="2" y="37"/>
                      <a:pt x="2" y="37"/>
                    </a:cubicBezTo>
                    <a:cubicBezTo>
                      <a:pt x="2" y="38"/>
                      <a:pt x="4" y="39"/>
                      <a:pt x="5" y="39"/>
                    </a:cubicBezTo>
                    <a:cubicBezTo>
                      <a:pt x="6" y="39"/>
                      <a:pt x="8" y="38"/>
                      <a:pt x="8" y="37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4"/>
                      <a:pt x="6" y="3"/>
                      <a:pt x="5" y="3"/>
                    </a:cubicBez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27" name="Freeform 37"/>
              <p:cNvSpPr>
                <a:spLocks noEditPoints="1"/>
              </p:cNvSpPr>
              <p:nvPr/>
            </p:nvSpPr>
            <p:spPr bwMode="auto">
              <a:xfrm>
                <a:off x="2755926" y="2216457"/>
                <a:ext cx="44027" cy="204892"/>
              </a:xfrm>
              <a:custGeom>
                <a:avLst/>
                <a:gdLst>
                  <a:gd name="T0" fmla="*/ 6 w 11"/>
                  <a:gd name="T1" fmla="*/ 51 h 51"/>
                  <a:gd name="T2" fmla="*/ 0 w 11"/>
                  <a:gd name="T3" fmla="*/ 46 h 51"/>
                  <a:gd name="T4" fmla="*/ 0 w 11"/>
                  <a:gd name="T5" fmla="*/ 5 h 51"/>
                  <a:gd name="T6" fmla="*/ 6 w 11"/>
                  <a:gd name="T7" fmla="*/ 0 h 51"/>
                  <a:gd name="T8" fmla="*/ 11 w 11"/>
                  <a:gd name="T9" fmla="*/ 5 h 51"/>
                  <a:gd name="T10" fmla="*/ 11 w 11"/>
                  <a:gd name="T11" fmla="*/ 46 h 51"/>
                  <a:gd name="T12" fmla="*/ 6 w 11"/>
                  <a:gd name="T13" fmla="*/ 51 h 51"/>
                  <a:gd name="T14" fmla="*/ 6 w 11"/>
                  <a:gd name="T15" fmla="*/ 3 h 51"/>
                  <a:gd name="T16" fmla="*/ 3 w 11"/>
                  <a:gd name="T17" fmla="*/ 5 h 51"/>
                  <a:gd name="T18" fmla="*/ 3 w 11"/>
                  <a:gd name="T19" fmla="*/ 46 h 51"/>
                  <a:gd name="T20" fmla="*/ 6 w 11"/>
                  <a:gd name="T21" fmla="*/ 48 h 51"/>
                  <a:gd name="T22" fmla="*/ 8 w 11"/>
                  <a:gd name="T23" fmla="*/ 46 h 51"/>
                  <a:gd name="T24" fmla="*/ 8 w 11"/>
                  <a:gd name="T25" fmla="*/ 5 h 51"/>
                  <a:gd name="T26" fmla="*/ 6 w 11"/>
                  <a:gd name="T27" fmla="*/ 3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" h="51">
                    <a:moveTo>
                      <a:pt x="6" y="51"/>
                    </a:moveTo>
                    <a:cubicBezTo>
                      <a:pt x="3" y="51"/>
                      <a:pt x="0" y="49"/>
                      <a:pt x="0" y="46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3" y="0"/>
                      <a:pt x="6" y="0"/>
                    </a:cubicBezTo>
                    <a:cubicBezTo>
                      <a:pt x="9" y="0"/>
                      <a:pt x="11" y="2"/>
                      <a:pt x="11" y="5"/>
                    </a:cubicBezTo>
                    <a:cubicBezTo>
                      <a:pt x="11" y="46"/>
                      <a:pt x="11" y="46"/>
                      <a:pt x="11" y="46"/>
                    </a:cubicBezTo>
                    <a:cubicBezTo>
                      <a:pt x="11" y="49"/>
                      <a:pt x="9" y="51"/>
                      <a:pt x="6" y="51"/>
                    </a:cubicBezTo>
                    <a:close/>
                    <a:moveTo>
                      <a:pt x="6" y="3"/>
                    </a:moveTo>
                    <a:cubicBezTo>
                      <a:pt x="4" y="3"/>
                      <a:pt x="3" y="4"/>
                      <a:pt x="3" y="5"/>
                    </a:cubicBezTo>
                    <a:cubicBezTo>
                      <a:pt x="3" y="46"/>
                      <a:pt x="3" y="46"/>
                      <a:pt x="3" y="46"/>
                    </a:cubicBezTo>
                    <a:cubicBezTo>
                      <a:pt x="3" y="47"/>
                      <a:pt x="4" y="48"/>
                      <a:pt x="6" y="48"/>
                    </a:cubicBezTo>
                    <a:cubicBezTo>
                      <a:pt x="7" y="48"/>
                      <a:pt x="8" y="47"/>
                      <a:pt x="8" y="46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4"/>
                      <a:pt x="7" y="3"/>
                      <a:pt x="6" y="3"/>
                    </a:cubicBez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28" name="Freeform 38"/>
              <p:cNvSpPr>
                <a:spLocks noEditPoints="1"/>
              </p:cNvSpPr>
              <p:nvPr/>
            </p:nvSpPr>
            <p:spPr bwMode="auto">
              <a:xfrm>
                <a:off x="2815192" y="2248630"/>
                <a:ext cx="40640" cy="172719"/>
              </a:xfrm>
              <a:custGeom>
                <a:avLst/>
                <a:gdLst>
                  <a:gd name="T0" fmla="*/ 5 w 10"/>
                  <a:gd name="T1" fmla="*/ 43 h 43"/>
                  <a:gd name="T2" fmla="*/ 0 w 10"/>
                  <a:gd name="T3" fmla="*/ 38 h 43"/>
                  <a:gd name="T4" fmla="*/ 0 w 10"/>
                  <a:gd name="T5" fmla="*/ 5 h 43"/>
                  <a:gd name="T6" fmla="*/ 5 w 10"/>
                  <a:gd name="T7" fmla="*/ 0 h 43"/>
                  <a:gd name="T8" fmla="*/ 10 w 10"/>
                  <a:gd name="T9" fmla="*/ 5 h 43"/>
                  <a:gd name="T10" fmla="*/ 10 w 10"/>
                  <a:gd name="T11" fmla="*/ 38 h 43"/>
                  <a:gd name="T12" fmla="*/ 5 w 10"/>
                  <a:gd name="T13" fmla="*/ 43 h 43"/>
                  <a:gd name="T14" fmla="*/ 5 w 10"/>
                  <a:gd name="T15" fmla="*/ 3 h 43"/>
                  <a:gd name="T16" fmla="*/ 3 w 10"/>
                  <a:gd name="T17" fmla="*/ 5 h 43"/>
                  <a:gd name="T18" fmla="*/ 3 w 10"/>
                  <a:gd name="T19" fmla="*/ 38 h 43"/>
                  <a:gd name="T20" fmla="*/ 5 w 10"/>
                  <a:gd name="T21" fmla="*/ 40 h 43"/>
                  <a:gd name="T22" fmla="*/ 8 w 10"/>
                  <a:gd name="T23" fmla="*/ 38 h 43"/>
                  <a:gd name="T24" fmla="*/ 8 w 10"/>
                  <a:gd name="T25" fmla="*/ 5 h 43"/>
                  <a:gd name="T26" fmla="*/ 5 w 10"/>
                  <a:gd name="T27" fmla="*/ 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" h="43">
                    <a:moveTo>
                      <a:pt x="5" y="43"/>
                    </a:moveTo>
                    <a:cubicBezTo>
                      <a:pt x="2" y="43"/>
                      <a:pt x="0" y="41"/>
                      <a:pt x="0" y="38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8" y="0"/>
                      <a:pt x="10" y="2"/>
                      <a:pt x="10" y="5"/>
                    </a:cubicBezTo>
                    <a:cubicBezTo>
                      <a:pt x="10" y="38"/>
                      <a:pt x="10" y="38"/>
                      <a:pt x="10" y="38"/>
                    </a:cubicBezTo>
                    <a:cubicBezTo>
                      <a:pt x="10" y="41"/>
                      <a:pt x="8" y="43"/>
                      <a:pt x="5" y="43"/>
                    </a:cubicBezTo>
                    <a:close/>
                    <a:moveTo>
                      <a:pt x="5" y="3"/>
                    </a:moveTo>
                    <a:cubicBezTo>
                      <a:pt x="4" y="3"/>
                      <a:pt x="3" y="4"/>
                      <a:pt x="3" y="5"/>
                    </a:cubicBezTo>
                    <a:cubicBezTo>
                      <a:pt x="3" y="38"/>
                      <a:pt x="3" y="38"/>
                      <a:pt x="3" y="38"/>
                    </a:cubicBezTo>
                    <a:cubicBezTo>
                      <a:pt x="3" y="39"/>
                      <a:pt x="4" y="40"/>
                      <a:pt x="5" y="40"/>
                    </a:cubicBezTo>
                    <a:cubicBezTo>
                      <a:pt x="6" y="40"/>
                      <a:pt x="8" y="39"/>
                      <a:pt x="8" y="38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4"/>
                      <a:pt x="6" y="3"/>
                      <a:pt x="5" y="3"/>
                    </a:cubicBez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pic>
            <p:nvPicPr>
              <p:cNvPr id="129" name="图片 12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60373" y="3381466"/>
                <a:ext cx="509829" cy="601419"/>
              </a:xfrm>
              <a:prstGeom prst="rect">
                <a:avLst/>
              </a:prstGeom>
            </p:spPr>
          </p:pic>
        </p:grpSp>
        <p:grpSp>
          <p:nvGrpSpPr>
            <p:cNvPr id="132" name="Group 41"/>
            <p:cNvGrpSpPr>
              <a:grpSpLocks noChangeAspect="1"/>
            </p:cNvGrpSpPr>
            <p:nvPr/>
          </p:nvGrpSpPr>
          <p:grpSpPr bwMode="auto">
            <a:xfrm>
              <a:off x="2241448" y="1126215"/>
              <a:ext cx="547688" cy="565150"/>
              <a:chOff x="1324" y="636"/>
              <a:chExt cx="345" cy="356"/>
            </a:xfrm>
            <a:effectLst/>
          </p:grpSpPr>
          <p:sp>
            <p:nvSpPr>
              <p:cNvPr id="133" name="AutoShape 40"/>
              <p:cNvSpPr>
                <a:spLocks noChangeAspect="1" noChangeArrowheads="1" noTextEdit="1"/>
              </p:cNvSpPr>
              <p:nvPr/>
            </p:nvSpPr>
            <p:spPr bwMode="auto">
              <a:xfrm>
                <a:off x="1324" y="636"/>
                <a:ext cx="345" cy="3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34" name="Oval 42"/>
              <p:cNvSpPr>
                <a:spLocks noChangeArrowheads="1"/>
              </p:cNvSpPr>
              <p:nvPr/>
            </p:nvSpPr>
            <p:spPr bwMode="auto">
              <a:xfrm>
                <a:off x="1322" y="657"/>
                <a:ext cx="344" cy="333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35" name="Oval 43"/>
              <p:cNvSpPr>
                <a:spLocks noChangeArrowheads="1"/>
              </p:cNvSpPr>
              <p:nvPr/>
            </p:nvSpPr>
            <p:spPr bwMode="auto">
              <a:xfrm>
                <a:off x="1322" y="636"/>
                <a:ext cx="344" cy="332"/>
              </a:xfrm>
              <a:prstGeom prst="ellipse">
                <a:avLst/>
              </a:prstGeom>
              <a:solidFill>
                <a:srgbClr val="8080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36" name="Freeform 44"/>
              <p:cNvSpPr/>
              <p:nvPr/>
            </p:nvSpPr>
            <p:spPr bwMode="auto">
              <a:xfrm>
                <a:off x="1434" y="695"/>
                <a:ext cx="120" cy="216"/>
              </a:xfrm>
              <a:custGeom>
                <a:avLst/>
                <a:gdLst>
                  <a:gd name="T0" fmla="*/ 49 w 49"/>
                  <a:gd name="T1" fmla="*/ 61 h 91"/>
                  <a:gd name="T2" fmla="*/ 47 w 49"/>
                  <a:gd name="T3" fmla="*/ 69 h 91"/>
                  <a:gd name="T4" fmla="*/ 44 w 49"/>
                  <a:gd name="T5" fmla="*/ 75 h 91"/>
                  <a:gd name="T6" fmla="*/ 38 w 49"/>
                  <a:gd name="T7" fmla="*/ 79 h 91"/>
                  <a:gd name="T8" fmla="*/ 31 w 49"/>
                  <a:gd name="T9" fmla="*/ 81 h 91"/>
                  <a:gd name="T10" fmla="*/ 31 w 49"/>
                  <a:gd name="T11" fmla="*/ 87 h 91"/>
                  <a:gd name="T12" fmla="*/ 31 w 49"/>
                  <a:gd name="T13" fmla="*/ 90 h 91"/>
                  <a:gd name="T14" fmla="*/ 28 w 49"/>
                  <a:gd name="T15" fmla="*/ 91 h 91"/>
                  <a:gd name="T16" fmla="*/ 21 w 49"/>
                  <a:gd name="T17" fmla="*/ 91 h 91"/>
                  <a:gd name="T18" fmla="*/ 19 w 49"/>
                  <a:gd name="T19" fmla="*/ 90 h 91"/>
                  <a:gd name="T20" fmla="*/ 18 w 49"/>
                  <a:gd name="T21" fmla="*/ 87 h 91"/>
                  <a:gd name="T22" fmla="*/ 18 w 49"/>
                  <a:gd name="T23" fmla="*/ 82 h 91"/>
                  <a:gd name="T24" fmla="*/ 7 w 49"/>
                  <a:gd name="T25" fmla="*/ 81 h 91"/>
                  <a:gd name="T26" fmla="*/ 1 w 49"/>
                  <a:gd name="T27" fmla="*/ 78 h 91"/>
                  <a:gd name="T28" fmla="*/ 0 w 49"/>
                  <a:gd name="T29" fmla="*/ 76 h 91"/>
                  <a:gd name="T30" fmla="*/ 1 w 49"/>
                  <a:gd name="T31" fmla="*/ 72 h 91"/>
                  <a:gd name="T32" fmla="*/ 2 w 49"/>
                  <a:gd name="T33" fmla="*/ 69 h 91"/>
                  <a:gd name="T34" fmla="*/ 3 w 49"/>
                  <a:gd name="T35" fmla="*/ 67 h 91"/>
                  <a:gd name="T36" fmla="*/ 4 w 49"/>
                  <a:gd name="T37" fmla="*/ 67 h 91"/>
                  <a:gd name="T38" fmla="*/ 5 w 49"/>
                  <a:gd name="T39" fmla="*/ 68 h 91"/>
                  <a:gd name="T40" fmla="*/ 11 w 49"/>
                  <a:gd name="T41" fmla="*/ 70 h 91"/>
                  <a:gd name="T42" fmla="*/ 20 w 49"/>
                  <a:gd name="T43" fmla="*/ 70 h 91"/>
                  <a:gd name="T44" fmla="*/ 30 w 49"/>
                  <a:gd name="T45" fmla="*/ 69 h 91"/>
                  <a:gd name="T46" fmla="*/ 34 w 49"/>
                  <a:gd name="T47" fmla="*/ 62 h 91"/>
                  <a:gd name="T48" fmla="*/ 32 w 49"/>
                  <a:gd name="T49" fmla="*/ 55 h 91"/>
                  <a:gd name="T50" fmla="*/ 22 w 49"/>
                  <a:gd name="T51" fmla="*/ 50 h 91"/>
                  <a:gd name="T52" fmla="*/ 14 w 49"/>
                  <a:gd name="T53" fmla="*/ 46 h 91"/>
                  <a:gd name="T54" fmla="*/ 8 w 49"/>
                  <a:gd name="T55" fmla="*/ 42 h 91"/>
                  <a:gd name="T56" fmla="*/ 4 w 49"/>
                  <a:gd name="T57" fmla="*/ 36 h 91"/>
                  <a:gd name="T58" fmla="*/ 2 w 49"/>
                  <a:gd name="T59" fmla="*/ 28 h 91"/>
                  <a:gd name="T60" fmla="*/ 6 w 49"/>
                  <a:gd name="T61" fmla="*/ 16 h 91"/>
                  <a:gd name="T62" fmla="*/ 20 w 49"/>
                  <a:gd name="T63" fmla="*/ 9 h 91"/>
                  <a:gd name="T64" fmla="*/ 20 w 49"/>
                  <a:gd name="T65" fmla="*/ 3 h 91"/>
                  <a:gd name="T66" fmla="*/ 21 w 49"/>
                  <a:gd name="T67" fmla="*/ 0 h 91"/>
                  <a:gd name="T68" fmla="*/ 24 w 49"/>
                  <a:gd name="T69" fmla="*/ 0 h 91"/>
                  <a:gd name="T70" fmla="*/ 31 w 49"/>
                  <a:gd name="T71" fmla="*/ 0 h 91"/>
                  <a:gd name="T72" fmla="*/ 33 w 49"/>
                  <a:gd name="T73" fmla="*/ 0 h 91"/>
                  <a:gd name="T74" fmla="*/ 34 w 49"/>
                  <a:gd name="T75" fmla="*/ 4 h 91"/>
                  <a:gd name="T76" fmla="*/ 34 w 49"/>
                  <a:gd name="T77" fmla="*/ 9 h 91"/>
                  <a:gd name="T78" fmla="*/ 40 w 49"/>
                  <a:gd name="T79" fmla="*/ 10 h 91"/>
                  <a:gd name="T80" fmla="*/ 44 w 49"/>
                  <a:gd name="T81" fmla="*/ 11 h 91"/>
                  <a:gd name="T82" fmla="*/ 45 w 49"/>
                  <a:gd name="T83" fmla="*/ 13 h 91"/>
                  <a:gd name="T84" fmla="*/ 44 w 49"/>
                  <a:gd name="T85" fmla="*/ 17 h 91"/>
                  <a:gd name="T86" fmla="*/ 43 w 49"/>
                  <a:gd name="T87" fmla="*/ 20 h 91"/>
                  <a:gd name="T88" fmla="*/ 41 w 49"/>
                  <a:gd name="T89" fmla="*/ 22 h 91"/>
                  <a:gd name="T90" fmla="*/ 36 w 49"/>
                  <a:gd name="T91" fmla="*/ 20 h 91"/>
                  <a:gd name="T92" fmla="*/ 29 w 49"/>
                  <a:gd name="T93" fmla="*/ 20 h 91"/>
                  <a:gd name="T94" fmla="*/ 19 w 49"/>
                  <a:gd name="T95" fmla="*/ 22 h 91"/>
                  <a:gd name="T96" fmla="*/ 16 w 49"/>
                  <a:gd name="T97" fmla="*/ 28 h 91"/>
                  <a:gd name="T98" fmla="*/ 19 w 49"/>
                  <a:gd name="T99" fmla="*/ 34 h 91"/>
                  <a:gd name="T100" fmla="*/ 29 w 49"/>
                  <a:gd name="T101" fmla="*/ 38 h 91"/>
                  <a:gd name="T102" fmla="*/ 43 w 49"/>
                  <a:gd name="T103" fmla="*/ 48 h 91"/>
                  <a:gd name="T104" fmla="*/ 49 w 49"/>
                  <a:gd name="T105" fmla="*/ 61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49" h="91">
                    <a:moveTo>
                      <a:pt x="49" y="61"/>
                    </a:moveTo>
                    <a:cubicBezTo>
                      <a:pt x="49" y="64"/>
                      <a:pt x="48" y="67"/>
                      <a:pt x="47" y="69"/>
                    </a:cubicBezTo>
                    <a:cubicBezTo>
                      <a:pt x="47" y="72"/>
                      <a:pt x="45" y="74"/>
                      <a:pt x="44" y="75"/>
                    </a:cubicBezTo>
                    <a:cubicBezTo>
                      <a:pt x="42" y="77"/>
                      <a:pt x="40" y="78"/>
                      <a:pt x="38" y="79"/>
                    </a:cubicBezTo>
                    <a:cubicBezTo>
                      <a:pt x="36" y="80"/>
                      <a:pt x="34" y="81"/>
                      <a:pt x="31" y="81"/>
                    </a:cubicBezTo>
                    <a:cubicBezTo>
                      <a:pt x="31" y="87"/>
                      <a:pt x="31" y="87"/>
                      <a:pt x="31" y="87"/>
                    </a:cubicBezTo>
                    <a:cubicBezTo>
                      <a:pt x="31" y="89"/>
                      <a:pt x="31" y="90"/>
                      <a:pt x="31" y="90"/>
                    </a:cubicBezTo>
                    <a:cubicBezTo>
                      <a:pt x="31" y="90"/>
                      <a:pt x="30" y="91"/>
                      <a:pt x="28" y="91"/>
                    </a:cubicBezTo>
                    <a:cubicBezTo>
                      <a:pt x="21" y="91"/>
                      <a:pt x="21" y="91"/>
                      <a:pt x="21" y="91"/>
                    </a:cubicBezTo>
                    <a:cubicBezTo>
                      <a:pt x="20" y="91"/>
                      <a:pt x="19" y="90"/>
                      <a:pt x="19" y="90"/>
                    </a:cubicBezTo>
                    <a:cubicBezTo>
                      <a:pt x="18" y="89"/>
                      <a:pt x="18" y="88"/>
                      <a:pt x="18" y="87"/>
                    </a:cubicBezTo>
                    <a:cubicBezTo>
                      <a:pt x="18" y="82"/>
                      <a:pt x="18" y="82"/>
                      <a:pt x="18" y="82"/>
                    </a:cubicBezTo>
                    <a:cubicBezTo>
                      <a:pt x="13" y="82"/>
                      <a:pt x="10" y="82"/>
                      <a:pt x="7" y="81"/>
                    </a:cubicBezTo>
                    <a:cubicBezTo>
                      <a:pt x="4" y="80"/>
                      <a:pt x="2" y="79"/>
                      <a:pt x="1" y="78"/>
                    </a:cubicBezTo>
                    <a:cubicBezTo>
                      <a:pt x="0" y="78"/>
                      <a:pt x="0" y="77"/>
                      <a:pt x="0" y="76"/>
                    </a:cubicBezTo>
                    <a:cubicBezTo>
                      <a:pt x="0" y="75"/>
                      <a:pt x="1" y="73"/>
                      <a:pt x="1" y="72"/>
                    </a:cubicBezTo>
                    <a:cubicBezTo>
                      <a:pt x="1" y="71"/>
                      <a:pt x="2" y="70"/>
                      <a:pt x="2" y="69"/>
                    </a:cubicBezTo>
                    <a:cubicBezTo>
                      <a:pt x="2" y="68"/>
                      <a:pt x="3" y="67"/>
                      <a:pt x="3" y="67"/>
                    </a:cubicBezTo>
                    <a:cubicBezTo>
                      <a:pt x="4" y="67"/>
                      <a:pt x="4" y="67"/>
                      <a:pt x="4" y="67"/>
                    </a:cubicBezTo>
                    <a:cubicBezTo>
                      <a:pt x="5" y="67"/>
                      <a:pt x="5" y="68"/>
                      <a:pt x="5" y="68"/>
                    </a:cubicBezTo>
                    <a:cubicBezTo>
                      <a:pt x="7" y="68"/>
                      <a:pt x="8" y="69"/>
                      <a:pt x="11" y="70"/>
                    </a:cubicBezTo>
                    <a:cubicBezTo>
                      <a:pt x="13" y="70"/>
                      <a:pt x="16" y="70"/>
                      <a:pt x="20" y="70"/>
                    </a:cubicBezTo>
                    <a:cubicBezTo>
                      <a:pt x="24" y="70"/>
                      <a:pt x="27" y="70"/>
                      <a:pt x="30" y="69"/>
                    </a:cubicBezTo>
                    <a:cubicBezTo>
                      <a:pt x="33" y="67"/>
                      <a:pt x="34" y="65"/>
                      <a:pt x="34" y="62"/>
                    </a:cubicBezTo>
                    <a:cubicBezTo>
                      <a:pt x="34" y="59"/>
                      <a:pt x="33" y="57"/>
                      <a:pt x="32" y="55"/>
                    </a:cubicBezTo>
                    <a:cubicBezTo>
                      <a:pt x="30" y="54"/>
                      <a:pt x="27" y="52"/>
                      <a:pt x="22" y="50"/>
                    </a:cubicBezTo>
                    <a:cubicBezTo>
                      <a:pt x="19" y="49"/>
                      <a:pt x="17" y="48"/>
                      <a:pt x="14" y="46"/>
                    </a:cubicBezTo>
                    <a:cubicBezTo>
                      <a:pt x="12" y="45"/>
                      <a:pt x="10" y="44"/>
                      <a:pt x="8" y="42"/>
                    </a:cubicBezTo>
                    <a:cubicBezTo>
                      <a:pt x="6" y="40"/>
                      <a:pt x="5" y="38"/>
                      <a:pt x="4" y="36"/>
                    </a:cubicBezTo>
                    <a:cubicBezTo>
                      <a:pt x="3" y="34"/>
                      <a:pt x="2" y="31"/>
                      <a:pt x="2" y="28"/>
                    </a:cubicBezTo>
                    <a:cubicBezTo>
                      <a:pt x="2" y="24"/>
                      <a:pt x="3" y="20"/>
                      <a:pt x="6" y="16"/>
                    </a:cubicBezTo>
                    <a:cubicBezTo>
                      <a:pt x="9" y="13"/>
                      <a:pt x="14" y="10"/>
                      <a:pt x="20" y="9"/>
                    </a:cubicBezTo>
                    <a:cubicBezTo>
                      <a:pt x="20" y="3"/>
                      <a:pt x="20" y="3"/>
                      <a:pt x="20" y="3"/>
                    </a:cubicBezTo>
                    <a:cubicBezTo>
                      <a:pt x="20" y="2"/>
                      <a:pt x="20" y="1"/>
                      <a:pt x="21" y="0"/>
                    </a:cubicBezTo>
                    <a:cubicBezTo>
                      <a:pt x="21" y="0"/>
                      <a:pt x="22" y="0"/>
                      <a:pt x="24" y="0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32" y="0"/>
                      <a:pt x="33" y="0"/>
                      <a:pt x="33" y="0"/>
                    </a:cubicBezTo>
                    <a:cubicBezTo>
                      <a:pt x="33" y="1"/>
                      <a:pt x="34" y="2"/>
                      <a:pt x="34" y="4"/>
                    </a:cubicBezTo>
                    <a:cubicBezTo>
                      <a:pt x="34" y="9"/>
                      <a:pt x="34" y="9"/>
                      <a:pt x="34" y="9"/>
                    </a:cubicBezTo>
                    <a:cubicBezTo>
                      <a:pt x="36" y="9"/>
                      <a:pt x="38" y="9"/>
                      <a:pt x="40" y="10"/>
                    </a:cubicBezTo>
                    <a:cubicBezTo>
                      <a:pt x="42" y="10"/>
                      <a:pt x="43" y="10"/>
                      <a:pt x="44" y="11"/>
                    </a:cubicBezTo>
                    <a:cubicBezTo>
                      <a:pt x="45" y="11"/>
                      <a:pt x="45" y="12"/>
                      <a:pt x="45" y="13"/>
                    </a:cubicBezTo>
                    <a:cubicBezTo>
                      <a:pt x="45" y="14"/>
                      <a:pt x="45" y="15"/>
                      <a:pt x="44" y="17"/>
                    </a:cubicBezTo>
                    <a:cubicBezTo>
                      <a:pt x="44" y="18"/>
                      <a:pt x="44" y="19"/>
                      <a:pt x="43" y="20"/>
                    </a:cubicBezTo>
                    <a:cubicBezTo>
                      <a:pt x="42" y="21"/>
                      <a:pt x="42" y="22"/>
                      <a:pt x="41" y="22"/>
                    </a:cubicBezTo>
                    <a:cubicBezTo>
                      <a:pt x="40" y="21"/>
                      <a:pt x="38" y="21"/>
                      <a:pt x="36" y="20"/>
                    </a:cubicBezTo>
                    <a:cubicBezTo>
                      <a:pt x="33" y="20"/>
                      <a:pt x="31" y="20"/>
                      <a:pt x="29" y="20"/>
                    </a:cubicBezTo>
                    <a:cubicBezTo>
                      <a:pt x="24" y="20"/>
                      <a:pt x="21" y="20"/>
                      <a:pt x="19" y="22"/>
                    </a:cubicBezTo>
                    <a:cubicBezTo>
                      <a:pt x="17" y="23"/>
                      <a:pt x="16" y="25"/>
                      <a:pt x="16" y="28"/>
                    </a:cubicBezTo>
                    <a:cubicBezTo>
                      <a:pt x="16" y="30"/>
                      <a:pt x="17" y="32"/>
                      <a:pt x="19" y="34"/>
                    </a:cubicBezTo>
                    <a:cubicBezTo>
                      <a:pt x="21" y="35"/>
                      <a:pt x="24" y="37"/>
                      <a:pt x="29" y="38"/>
                    </a:cubicBezTo>
                    <a:cubicBezTo>
                      <a:pt x="35" y="41"/>
                      <a:pt x="40" y="44"/>
                      <a:pt x="43" y="48"/>
                    </a:cubicBezTo>
                    <a:cubicBezTo>
                      <a:pt x="47" y="51"/>
                      <a:pt x="49" y="56"/>
                      <a:pt x="49" y="61"/>
                    </a:cubicBezTo>
                    <a:close/>
                  </a:path>
                </a:pathLst>
              </a:custGeom>
              <a:solidFill>
                <a:srgbClr val="494A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37" name="Freeform 45"/>
              <p:cNvSpPr/>
              <p:nvPr/>
            </p:nvSpPr>
            <p:spPr bwMode="auto">
              <a:xfrm>
                <a:off x="1434" y="691"/>
                <a:ext cx="120" cy="216"/>
              </a:xfrm>
              <a:custGeom>
                <a:avLst/>
                <a:gdLst>
                  <a:gd name="T0" fmla="*/ 49 w 49"/>
                  <a:gd name="T1" fmla="*/ 62 h 91"/>
                  <a:gd name="T2" fmla="*/ 47 w 49"/>
                  <a:gd name="T3" fmla="*/ 70 h 91"/>
                  <a:gd name="T4" fmla="*/ 44 w 49"/>
                  <a:gd name="T5" fmla="*/ 75 h 91"/>
                  <a:gd name="T6" fmla="*/ 38 w 49"/>
                  <a:gd name="T7" fmla="*/ 79 h 91"/>
                  <a:gd name="T8" fmla="*/ 31 w 49"/>
                  <a:gd name="T9" fmla="*/ 82 h 91"/>
                  <a:gd name="T10" fmla="*/ 31 w 49"/>
                  <a:gd name="T11" fmla="*/ 87 h 91"/>
                  <a:gd name="T12" fmla="*/ 31 w 49"/>
                  <a:gd name="T13" fmla="*/ 90 h 91"/>
                  <a:gd name="T14" fmla="*/ 28 w 49"/>
                  <a:gd name="T15" fmla="*/ 91 h 91"/>
                  <a:gd name="T16" fmla="*/ 21 w 49"/>
                  <a:gd name="T17" fmla="*/ 91 h 91"/>
                  <a:gd name="T18" fmla="*/ 19 w 49"/>
                  <a:gd name="T19" fmla="*/ 90 h 91"/>
                  <a:gd name="T20" fmla="*/ 18 w 49"/>
                  <a:gd name="T21" fmla="*/ 87 h 91"/>
                  <a:gd name="T22" fmla="*/ 18 w 49"/>
                  <a:gd name="T23" fmla="*/ 83 h 91"/>
                  <a:gd name="T24" fmla="*/ 7 w 49"/>
                  <a:gd name="T25" fmla="*/ 81 h 91"/>
                  <a:gd name="T26" fmla="*/ 1 w 49"/>
                  <a:gd name="T27" fmla="*/ 78 h 91"/>
                  <a:gd name="T28" fmla="*/ 0 w 49"/>
                  <a:gd name="T29" fmla="*/ 76 h 91"/>
                  <a:gd name="T30" fmla="*/ 1 w 49"/>
                  <a:gd name="T31" fmla="*/ 72 h 91"/>
                  <a:gd name="T32" fmla="*/ 2 w 49"/>
                  <a:gd name="T33" fmla="*/ 69 h 91"/>
                  <a:gd name="T34" fmla="*/ 3 w 49"/>
                  <a:gd name="T35" fmla="*/ 67 h 91"/>
                  <a:gd name="T36" fmla="*/ 4 w 49"/>
                  <a:gd name="T37" fmla="*/ 68 h 91"/>
                  <a:gd name="T38" fmla="*/ 5 w 49"/>
                  <a:gd name="T39" fmla="*/ 68 h 91"/>
                  <a:gd name="T40" fmla="*/ 11 w 49"/>
                  <a:gd name="T41" fmla="*/ 70 h 91"/>
                  <a:gd name="T42" fmla="*/ 20 w 49"/>
                  <a:gd name="T43" fmla="*/ 71 h 91"/>
                  <a:gd name="T44" fmla="*/ 30 w 49"/>
                  <a:gd name="T45" fmla="*/ 69 h 91"/>
                  <a:gd name="T46" fmla="*/ 34 w 49"/>
                  <a:gd name="T47" fmla="*/ 62 h 91"/>
                  <a:gd name="T48" fmla="*/ 32 w 49"/>
                  <a:gd name="T49" fmla="*/ 56 h 91"/>
                  <a:gd name="T50" fmla="*/ 22 w 49"/>
                  <a:gd name="T51" fmla="*/ 50 h 91"/>
                  <a:gd name="T52" fmla="*/ 14 w 49"/>
                  <a:gd name="T53" fmla="*/ 47 h 91"/>
                  <a:gd name="T54" fmla="*/ 8 w 49"/>
                  <a:gd name="T55" fmla="*/ 42 h 91"/>
                  <a:gd name="T56" fmla="*/ 4 w 49"/>
                  <a:gd name="T57" fmla="*/ 36 h 91"/>
                  <a:gd name="T58" fmla="*/ 2 w 49"/>
                  <a:gd name="T59" fmla="*/ 28 h 91"/>
                  <a:gd name="T60" fmla="*/ 6 w 49"/>
                  <a:gd name="T61" fmla="*/ 16 h 91"/>
                  <a:gd name="T62" fmla="*/ 20 w 49"/>
                  <a:gd name="T63" fmla="*/ 10 h 91"/>
                  <a:gd name="T64" fmla="*/ 20 w 49"/>
                  <a:gd name="T65" fmla="*/ 4 h 91"/>
                  <a:gd name="T66" fmla="*/ 21 w 49"/>
                  <a:gd name="T67" fmla="*/ 1 h 91"/>
                  <a:gd name="T68" fmla="*/ 24 w 49"/>
                  <a:gd name="T69" fmla="*/ 0 h 91"/>
                  <a:gd name="T70" fmla="*/ 31 w 49"/>
                  <a:gd name="T71" fmla="*/ 0 h 91"/>
                  <a:gd name="T72" fmla="*/ 33 w 49"/>
                  <a:gd name="T73" fmla="*/ 1 h 91"/>
                  <a:gd name="T74" fmla="*/ 34 w 49"/>
                  <a:gd name="T75" fmla="*/ 4 h 91"/>
                  <a:gd name="T76" fmla="*/ 34 w 49"/>
                  <a:gd name="T77" fmla="*/ 9 h 91"/>
                  <a:gd name="T78" fmla="*/ 40 w 49"/>
                  <a:gd name="T79" fmla="*/ 10 h 91"/>
                  <a:gd name="T80" fmla="*/ 44 w 49"/>
                  <a:gd name="T81" fmla="*/ 11 h 91"/>
                  <a:gd name="T82" fmla="*/ 45 w 49"/>
                  <a:gd name="T83" fmla="*/ 13 h 91"/>
                  <a:gd name="T84" fmla="*/ 44 w 49"/>
                  <a:gd name="T85" fmla="*/ 17 h 91"/>
                  <a:gd name="T86" fmla="*/ 43 w 49"/>
                  <a:gd name="T87" fmla="*/ 21 h 91"/>
                  <a:gd name="T88" fmla="*/ 41 w 49"/>
                  <a:gd name="T89" fmla="*/ 22 h 91"/>
                  <a:gd name="T90" fmla="*/ 36 w 49"/>
                  <a:gd name="T91" fmla="*/ 21 h 91"/>
                  <a:gd name="T92" fmla="*/ 29 w 49"/>
                  <a:gd name="T93" fmla="*/ 20 h 91"/>
                  <a:gd name="T94" fmla="*/ 19 w 49"/>
                  <a:gd name="T95" fmla="*/ 22 h 91"/>
                  <a:gd name="T96" fmla="*/ 16 w 49"/>
                  <a:gd name="T97" fmla="*/ 28 h 91"/>
                  <a:gd name="T98" fmla="*/ 19 w 49"/>
                  <a:gd name="T99" fmla="*/ 34 h 91"/>
                  <a:gd name="T100" fmla="*/ 29 w 49"/>
                  <a:gd name="T101" fmla="*/ 39 h 91"/>
                  <a:gd name="T102" fmla="*/ 43 w 49"/>
                  <a:gd name="T103" fmla="*/ 48 h 91"/>
                  <a:gd name="T104" fmla="*/ 49 w 49"/>
                  <a:gd name="T105" fmla="*/ 62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49" h="91">
                    <a:moveTo>
                      <a:pt x="49" y="62"/>
                    </a:moveTo>
                    <a:cubicBezTo>
                      <a:pt x="49" y="65"/>
                      <a:pt x="48" y="67"/>
                      <a:pt x="47" y="70"/>
                    </a:cubicBezTo>
                    <a:cubicBezTo>
                      <a:pt x="47" y="72"/>
                      <a:pt x="45" y="74"/>
                      <a:pt x="44" y="75"/>
                    </a:cubicBezTo>
                    <a:cubicBezTo>
                      <a:pt x="42" y="77"/>
                      <a:pt x="40" y="78"/>
                      <a:pt x="38" y="79"/>
                    </a:cubicBezTo>
                    <a:cubicBezTo>
                      <a:pt x="36" y="80"/>
                      <a:pt x="34" y="81"/>
                      <a:pt x="31" y="82"/>
                    </a:cubicBezTo>
                    <a:cubicBezTo>
                      <a:pt x="31" y="87"/>
                      <a:pt x="31" y="87"/>
                      <a:pt x="31" y="87"/>
                    </a:cubicBezTo>
                    <a:cubicBezTo>
                      <a:pt x="31" y="89"/>
                      <a:pt x="31" y="90"/>
                      <a:pt x="31" y="90"/>
                    </a:cubicBezTo>
                    <a:cubicBezTo>
                      <a:pt x="31" y="91"/>
                      <a:pt x="30" y="91"/>
                      <a:pt x="28" y="91"/>
                    </a:cubicBezTo>
                    <a:cubicBezTo>
                      <a:pt x="21" y="91"/>
                      <a:pt x="21" y="91"/>
                      <a:pt x="21" y="91"/>
                    </a:cubicBezTo>
                    <a:cubicBezTo>
                      <a:pt x="20" y="91"/>
                      <a:pt x="19" y="91"/>
                      <a:pt x="19" y="90"/>
                    </a:cubicBezTo>
                    <a:cubicBezTo>
                      <a:pt x="18" y="90"/>
                      <a:pt x="18" y="88"/>
                      <a:pt x="18" y="87"/>
                    </a:cubicBezTo>
                    <a:cubicBezTo>
                      <a:pt x="18" y="83"/>
                      <a:pt x="18" y="83"/>
                      <a:pt x="18" y="83"/>
                    </a:cubicBezTo>
                    <a:cubicBezTo>
                      <a:pt x="13" y="82"/>
                      <a:pt x="10" y="82"/>
                      <a:pt x="7" y="81"/>
                    </a:cubicBezTo>
                    <a:cubicBezTo>
                      <a:pt x="4" y="80"/>
                      <a:pt x="2" y="79"/>
                      <a:pt x="1" y="78"/>
                    </a:cubicBezTo>
                    <a:cubicBezTo>
                      <a:pt x="0" y="78"/>
                      <a:pt x="0" y="77"/>
                      <a:pt x="0" y="76"/>
                    </a:cubicBezTo>
                    <a:cubicBezTo>
                      <a:pt x="0" y="75"/>
                      <a:pt x="1" y="74"/>
                      <a:pt x="1" y="72"/>
                    </a:cubicBezTo>
                    <a:cubicBezTo>
                      <a:pt x="1" y="71"/>
                      <a:pt x="2" y="70"/>
                      <a:pt x="2" y="69"/>
                    </a:cubicBezTo>
                    <a:cubicBezTo>
                      <a:pt x="2" y="68"/>
                      <a:pt x="3" y="67"/>
                      <a:pt x="3" y="67"/>
                    </a:cubicBezTo>
                    <a:cubicBezTo>
                      <a:pt x="4" y="67"/>
                      <a:pt x="4" y="68"/>
                      <a:pt x="4" y="68"/>
                    </a:cubicBezTo>
                    <a:cubicBezTo>
                      <a:pt x="5" y="68"/>
                      <a:pt x="5" y="68"/>
                      <a:pt x="5" y="68"/>
                    </a:cubicBezTo>
                    <a:cubicBezTo>
                      <a:pt x="7" y="69"/>
                      <a:pt x="8" y="69"/>
                      <a:pt x="11" y="70"/>
                    </a:cubicBezTo>
                    <a:cubicBezTo>
                      <a:pt x="13" y="70"/>
                      <a:pt x="16" y="71"/>
                      <a:pt x="20" y="71"/>
                    </a:cubicBezTo>
                    <a:cubicBezTo>
                      <a:pt x="24" y="71"/>
                      <a:pt x="27" y="70"/>
                      <a:pt x="30" y="69"/>
                    </a:cubicBezTo>
                    <a:cubicBezTo>
                      <a:pt x="33" y="68"/>
                      <a:pt x="34" y="65"/>
                      <a:pt x="34" y="62"/>
                    </a:cubicBezTo>
                    <a:cubicBezTo>
                      <a:pt x="34" y="60"/>
                      <a:pt x="33" y="57"/>
                      <a:pt x="32" y="56"/>
                    </a:cubicBezTo>
                    <a:cubicBezTo>
                      <a:pt x="30" y="54"/>
                      <a:pt x="27" y="52"/>
                      <a:pt x="22" y="50"/>
                    </a:cubicBezTo>
                    <a:cubicBezTo>
                      <a:pt x="19" y="49"/>
                      <a:pt x="17" y="48"/>
                      <a:pt x="14" y="47"/>
                    </a:cubicBezTo>
                    <a:cubicBezTo>
                      <a:pt x="12" y="45"/>
                      <a:pt x="10" y="44"/>
                      <a:pt x="8" y="42"/>
                    </a:cubicBezTo>
                    <a:cubicBezTo>
                      <a:pt x="6" y="41"/>
                      <a:pt x="5" y="39"/>
                      <a:pt x="4" y="36"/>
                    </a:cubicBezTo>
                    <a:cubicBezTo>
                      <a:pt x="3" y="34"/>
                      <a:pt x="2" y="31"/>
                      <a:pt x="2" y="28"/>
                    </a:cubicBezTo>
                    <a:cubicBezTo>
                      <a:pt x="2" y="24"/>
                      <a:pt x="3" y="20"/>
                      <a:pt x="6" y="16"/>
                    </a:cubicBezTo>
                    <a:cubicBezTo>
                      <a:pt x="9" y="13"/>
                      <a:pt x="14" y="11"/>
                      <a:pt x="20" y="10"/>
                    </a:cubicBezTo>
                    <a:cubicBezTo>
                      <a:pt x="20" y="4"/>
                      <a:pt x="20" y="4"/>
                      <a:pt x="20" y="4"/>
                    </a:cubicBezTo>
                    <a:cubicBezTo>
                      <a:pt x="20" y="2"/>
                      <a:pt x="20" y="1"/>
                      <a:pt x="21" y="1"/>
                    </a:cubicBezTo>
                    <a:cubicBezTo>
                      <a:pt x="21" y="0"/>
                      <a:pt x="22" y="0"/>
                      <a:pt x="24" y="0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32" y="0"/>
                      <a:pt x="33" y="0"/>
                      <a:pt x="33" y="1"/>
                    </a:cubicBezTo>
                    <a:cubicBezTo>
                      <a:pt x="33" y="1"/>
                      <a:pt x="34" y="2"/>
                      <a:pt x="34" y="4"/>
                    </a:cubicBezTo>
                    <a:cubicBezTo>
                      <a:pt x="34" y="9"/>
                      <a:pt x="34" y="9"/>
                      <a:pt x="34" y="9"/>
                    </a:cubicBezTo>
                    <a:cubicBezTo>
                      <a:pt x="36" y="9"/>
                      <a:pt x="38" y="10"/>
                      <a:pt x="40" y="10"/>
                    </a:cubicBezTo>
                    <a:cubicBezTo>
                      <a:pt x="42" y="10"/>
                      <a:pt x="43" y="11"/>
                      <a:pt x="44" y="11"/>
                    </a:cubicBezTo>
                    <a:cubicBezTo>
                      <a:pt x="45" y="11"/>
                      <a:pt x="45" y="12"/>
                      <a:pt x="45" y="13"/>
                    </a:cubicBezTo>
                    <a:cubicBezTo>
                      <a:pt x="45" y="14"/>
                      <a:pt x="45" y="16"/>
                      <a:pt x="44" y="17"/>
                    </a:cubicBezTo>
                    <a:cubicBezTo>
                      <a:pt x="44" y="18"/>
                      <a:pt x="44" y="19"/>
                      <a:pt x="43" y="21"/>
                    </a:cubicBezTo>
                    <a:cubicBezTo>
                      <a:pt x="42" y="22"/>
                      <a:pt x="42" y="22"/>
                      <a:pt x="41" y="22"/>
                    </a:cubicBezTo>
                    <a:cubicBezTo>
                      <a:pt x="40" y="22"/>
                      <a:pt x="38" y="21"/>
                      <a:pt x="36" y="21"/>
                    </a:cubicBezTo>
                    <a:cubicBezTo>
                      <a:pt x="33" y="20"/>
                      <a:pt x="31" y="20"/>
                      <a:pt x="29" y="20"/>
                    </a:cubicBezTo>
                    <a:cubicBezTo>
                      <a:pt x="24" y="20"/>
                      <a:pt x="21" y="21"/>
                      <a:pt x="19" y="22"/>
                    </a:cubicBezTo>
                    <a:cubicBezTo>
                      <a:pt x="17" y="24"/>
                      <a:pt x="16" y="25"/>
                      <a:pt x="16" y="28"/>
                    </a:cubicBezTo>
                    <a:cubicBezTo>
                      <a:pt x="16" y="30"/>
                      <a:pt x="17" y="32"/>
                      <a:pt x="19" y="34"/>
                    </a:cubicBezTo>
                    <a:cubicBezTo>
                      <a:pt x="21" y="35"/>
                      <a:pt x="24" y="37"/>
                      <a:pt x="29" y="39"/>
                    </a:cubicBezTo>
                    <a:cubicBezTo>
                      <a:pt x="35" y="41"/>
                      <a:pt x="40" y="44"/>
                      <a:pt x="43" y="48"/>
                    </a:cubicBezTo>
                    <a:cubicBezTo>
                      <a:pt x="47" y="52"/>
                      <a:pt x="49" y="56"/>
                      <a:pt x="49" y="62"/>
                    </a:cubicBez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138" name="图片 13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27784" y="1010556"/>
              <a:ext cx="371171" cy="391508"/>
            </a:xfrm>
            <a:prstGeom prst="rect">
              <a:avLst/>
            </a:prstGeom>
            <a:effectLst/>
          </p:spPr>
        </p:pic>
        <p:pic>
          <p:nvPicPr>
            <p:cNvPr id="139" name="图片 13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09560" y="680286"/>
              <a:ext cx="566820" cy="597878"/>
            </a:xfrm>
            <a:prstGeom prst="rect">
              <a:avLst/>
            </a:prstGeom>
            <a:effectLst/>
          </p:spPr>
        </p:pic>
      </p:grpSp>
      <p:graphicFrame>
        <p:nvGraphicFramePr>
          <p:cNvPr id="67" name="图示 66"/>
          <p:cNvGraphicFramePr/>
          <p:nvPr/>
        </p:nvGraphicFramePr>
        <p:xfrm>
          <a:off x="681554" y="1327407"/>
          <a:ext cx="3625713" cy="24171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68" name="组合 67"/>
          <p:cNvGrpSpPr/>
          <p:nvPr/>
        </p:nvGrpSpPr>
        <p:grpSpPr>
          <a:xfrm>
            <a:off x="4684137" y="1477289"/>
            <a:ext cx="3708468" cy="2217050"/>
            <a:chOff x="4871767" y="1243535"/>
            <a:chExt cx="3708468" cy="2217050"/>
          </a:xfrm>
        </p:grpSpPr>
        <p:grpSp>
          <p:nvGrpSpPr>
            <p:cNvPr id="69" name="组合 68"/>
            <p:cNvGrpSpPr/>
            <p:nvPr/>
          </p:nvGrpSpPr>
          <p:grpSpPr>
            <a:xfrm>
              <a:off x="4871767" y="1696212"/>
              <a:ext cx="3708468" cy="1764373"/>
              <a:chOff x="4944654" y="1696212"/>
              <a:chExt cx="3708468" cy="1764373"/>
            </a:xfrm>
          </p:grpSpPr>
          <p:sp>
            <p:nvSpPr>
              <p:cNvPr id="73" name="矩形 72"/>
              <p:cNvSpPr>
                <a:spLocks noChangeArrowheads="1"/>
              </p:cNvSpPr>
              <p:nvPr/>
            </p:nvSpPr>
            <p:spPr bwMode="auto">
              <a:xfrm>
                <a:off x="4944656" y="1696212"/>
                <a:ext cx="3605338" cy="7848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zh-CN" altLang="en-US" sz="10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拥有国内顶尖的</a:t>
                </a:r>
                <a:r>
                  <a:rPr lang="en-US" altLang="zh-CN" sz="10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0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制作技术、顶级的</a:t>
                </a:r>
                <a:r>
                  <a:rPr lang="en-US" altLang="zh-CN" sz="10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0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设计团队，坚持精益求精、拒绝平庸的做事精神，帮助您实现美观、精致、严谨、动感的</a:t>
                </a:r>
                <a:r>
                  <a:rPr lang="en-US" altLang="zh-CN" sz="10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0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展示效果，让您的</a:t>
                </a:r>
                <a:r>
                  <a:rPr lang="en-US" altLang="zh-CN" sz="10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0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创造卓越价值</a:t>
                </a:r>
                <a:endParaRPr lang="zh-CN" alt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4" name="矩形 73"/>
              <p:cNvSpPr>
                <a:spLocks noChangeArrowheads="1"/>
              </p:cNvSpPr>
              <p:nvPr/>
            </p:nvSpPr>
            <p:spPr bwMode="auto">
              <a:xfrm>
                <a:off x="4944654" y="2444922"/>
                <a:ext cx="3708468" cy="10156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 defTabSz="685800">
                  <a:lnSpc>
                    <a:spcPct val="150000"/>
                  </a:lnSpc>
                  <a:defRPr/>
                </a:pPr>
                <a:r>
                  <a:rPr lang="en-US" altLang="zh-CN" sz="10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rial" panose="020B0604020202020204" pitchFamily="34" charset="0"/>
                  </a:rPr>
                  <a:t>5years of making professional PPT, 500 case studies for the classical PPT, make sure you will be satisfied. ……RAPIDPPT differs from the traditional production model, and create a new PPT experience.</a:t>
                </a:r>
                <a:endPara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70" name="组合 69"/>
            <p:cNvGrpSpPr/>
            <p:nvPr/>
          </p:nvGrpSpPr>
          <p:grpSpPr>
            <a:xfrm>
              <a:off x="4871767" y="1243535"/>
              <a:ext cx="2225058" cy="384242"/>
              <a:chOff x="723983" y="1289689"/>
              <a:chExt cx="2225058" cy="384242"/>
            </a:xfrm>
          </p:grpSpPr>
          <p:sp>
            <p:nvSpPr>
              <p:cNvPr id="71" name="矩形 70"/>
              <p:cNvSpPr/>
              <p:nvPr/>
            </p:nvSpPr>
            <p:spPr>
              <a:xfrm>
                <a:off x="723983" y="1289689"/>
                <a:ext cx="1267801" cy="3570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dist">
                  <a:lnSpc>
                    <a:spcPct val="150000"/>
                  </a:lnSpc>
                </a:pPr>
                <a:r>
                  <a:rPr lang="zh-CN" altLang="en-US" sz="1300" b="1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zh-CN" altLang="en-US" sz="13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2" name="文本框 71"/>
              <p:cNvSpPr txBox="1"/>
              <p:nvPr/>
            </p:nvSpPr>
            <p:spPr>
              <a:xfrm>
                <a:off x="1869133" y="1316910"/>
                <a:ext cx="1079908" cy="3570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>
                  <a:lnSpc>
                    <a:spcPct val="150000"/>
                  </a:lnSpc>
                </a:pPr>
                <a:r>
                  <a:rPr lang="en-US" altLang="zh-CN" sz="1300" b="1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Add a title</a:t>
                </a:r>
                <a:endParaRPr lang="zh-CN" altLang="en-US" sz="13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Group 4"/>
          <p:cNvGrpSpPr>
            <a:grpSpLocks noChangeAspect="1"/>
          </p:cNvGrpSpPr>
          <p:nvPr/>
        </p:nvGrpSpPr>
        <p:grpSpPr bwMode="auto">
          <a:xfrm rot="16200000" flipH="1">
            <a:off x="8751250" y="266103"/>
            <a:ext cx="409547" cy="390889"/>
            <a:chOff x="0" y="60"/>
            <a:chExt cx="439" cy="419"/>
          </a:xfrm>
          <a:gradFill flip="none" rotWithShape="1">
            <a:gsLst>
              <a:gs pos="31000">
                <a:srgbClr val="D74B56"/>
              </a:gs>
              <a:gs pos="67000">
                <a:srgbClr val="3FACD9"/>
              </a:gs>
            </a:gsLst>
            <a:lin ang="0" scaled="1"/>
            <a:tileRect/>
          </a:gradFill>
        </p:grpSpPr>
        <p:sp>
          <p:nvSpPr>
            <p:cNvPr id="56" name="Freeform 5"/>
            <p:cNvSpPr/>
            <p:nvPr/>
          </p:nvSpPr>
          <p:spPr bwMode="auto">
            <a:xfrm>
              <a:off x="0" y="60"/>
              <a:ext cx="297" cy="419"/>
            </a:xfrm>
            <a:custGeom>
              <a:avLst/>
              <a:gdLst>
                <a:gd name="T0" fmla="*/ 297 w 297"/>
                <a:gd name="T1" fmla="*/ 0 h 419"/>
                <a:gd name="T2" fmla="*/ 143 w 297"/>
                <a:gd name="T3" fmla="*/ 0 h 419"/>
                <a:gd name="T4" fmla="*/ 0 w 297"/>
                <a:gd name="T5" fmla="*/ 419 h 419"/>
                <a:gd name="T6" fmla="*/ 155 w 297"/>
                <a:gd name="T7" fmla="*/ 419 h 419"/>
                <a:gd name="T8" fmla="*/ 297 w 297"/>
                <a:gd name="T9" fmla="*/ 0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7" h="419">
                  <a:moveTo>
                    <a:pt x="297" y="0"/>
                  </a:moveTo>
                  <a:lnTo>
                    <a:pt x="143" y="0"/>
                  </a:lnTo>
                  <a:lnTo>
                    <a:pt x="0" y="419"/>
                  </a:lnTo>
                  <a:lnTo>
                    <a:pt x="155" y="419"/>
                  </a:lnTo>
                  <a:lnTo>
                    <a:pt x="29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7" name="Freeform 6"/>
            <p:cNvSpPr/>
            <p:nvPr/>
          </p:nvSpPr>
          <p:spPr bwMode="auto">
            <a:xfrm>
              <a:off x="143" y="60"/>
              <a:ext cx="296" cy="419"/>
            </a:xfrm>
            <a:custGeom>
              <a:avLst/>
              <a:gdLst>
                <a:gd name="T0" fmla="*/ 0 w 296"/>
                <a:gd name="T1" fmla="*/ 0 h 419"/>
                <a:gd name="T2" fmla="*/ 154 w 296"/>
                <a:gd name="T3" fmla="*/ 0 h 419"/>
                <a:gd name="T4" fmla="*/ 296 w 296"/>
                <a:gd name="T5" fmla="*/ 419 h 419"/>
                <a:gd name="T6" fmla="*/ 142 w 296"/>
                <a:gd name="T7" fmla="*/ 419 h 419"/>
                <a:gd name="T8" fmla="*/ 0 w 296"/>
                <a:gd name="T9" fmla="*/ 0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6" h="419">
                  <a:moveTo>
                    <a:pt x="0" y="0"/>
                  </a:moveTo>
                  <a:lnTo>
                    <a:pt x="154" y="0"/>
                  </a:lnTo>
                  <a:lnTo>
                    <a:pt x="296" y="419"/>
                  </a:lnTo>
                  <a:lnTo>
                    <a:pt x="142" y="419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sp>
        <p:nvSpPr>
          <p:cNvPr id="54" name="文本框 53"/>
          <p:cNvSpPr txBox="1"/>
          <p:nvPr/>
        </p:nvSpPr>
        <p:spPr>
          <a:xfrm rot="1087809" flipH="1">
            <a:off x="8703065" y="433852"/>
            <a:ext cx="516488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600" b="0" spc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685800"/>
            <a:r>
              <a:rPr lang="en-US" altLang="zh-CN" sz="500" spc="30" dirty="0">
                <a:solidFill>
                  <a:prstClr val="white"/>
                </a:solidFill>
              </a:rPr>
              <a:t>rapidesign</a:t>
            </a:r>
            <a:endParaRPr lang="zh-CN" altLang="en-US" sz="500" spc="30" dirty="0">
              <a:solidFill>
                <a:prstClr val="white"/>
              </a:solidFill>
            </a:endParaRPr>
          </a:p>
        </p:txBody>
      </p:sp>
      <p:sp>
        <p:nvSpPr>
          <p:cNvPr id="55" name="文本框 54"/>
          <p:cNvSpPr txBox="1"/>
          <p:nvPr/>
        </p:nvSpPr>
        <p:spPr>
          <a:xfrm rot="20391286" flipH="1">
            <a:off x="8762225" y="287728"/>
            <a:ext cx="442750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600" b="0" spc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685800"/>
            <a:r>
              <a:rPr lang="en-US" altLang="zh-CN" sz="500" dirty="0">
                <a:solidFill>
                  <a:prstClr val="white"/>
                </a:solidFill>
              </a:rPr>
              <a:t>shanghai</a:t>
            </a:r>
            <a:endParaRPr lang="zh-CN" altLang="en-US" sz="500" dirty="0">
              <a:solidFill>
                <a:prstClr val="white"/>
              </a:solidFill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5533863" y="913504"/>
            <a:ext cx="1971540" cy="523793"/>
            <a:chOff x="1329649" y="1126215"/>
            <a:chExt cx="1971540" cy="523793"/>
          </a:xfrm>
          <a:solidFill>
            <a:schemeClr val="bg1">
              <a:lumMod val="85000"/>
            </a:schemeClr>
          </a:solidFill>
        </p:grpSpPr>
        <p:sp>
          <p:nvSpPr>
            <p:cNvPr id="83" name="矩形 82"/>
            <p:cNvSpPr/>
            <p:nvPr/>
          </p:nvSpPr>
          <p:spPr>
            <a:xfrm>
              <a:off x="1329649" y="1126215"/>
              <a:ext cx="1971540" cy="52379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grpSp>
          <p:nvGrpSpPr>
            <p:cNvPr id="90" name="组合 89"/>
            <p:cNvGrpSpPr/>
            <p:nvPr/>
          </p:nvGrpSpPr>
          <p:grpSpPr>
            <a:xfrm>
              <a:off x="1624111" y="1146574"/>
              <a:ext cx="1338828" cy="489507"/>
              <a:chOff x="1241488" y="1377555"/>
              <a:chExt cx="1338828" cy="489507"/>
            </a:xfrm>
            <a:grpFill/>
          </p:grpSpPr>
          <p:sp>
            <p:nvSpPr>
              <p:cNvPr id="91" name="文本框 90"/>
              <p:cNvSpPr txBox="1"/>
              <p:nvPr/>
            </p:nvSpPr>
            <p:spPr>
              <a:xfrm>
                <a:off x="1388624" y="1590063"/>
                <a:ext cx="1168200" cy="276999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defRPr sz="5400" b="1" spc="-110">
                    <a:solidFill>
                      <a:srgbClr val="3050AB"/>
                    </a:solidFill>
                    <a:latin typeface="NanLiHei_Eurostile" panose="02010600030101010101" pitchFamily="2" charset="-122"/>
                    <a:ea typeface="NanLiHei_Eurostile" panose="02010600030101010101" pitchFamily="2" charset="-122"/>
                  </a:defRPr>
                </a:lvl1pPr>
              </a:lstStyle>
              <a:p>
                <a:pPr algn="dist" defTabSz="685800"/>
                <a:r>
                  <a:rPr lang="en-US" altLang="zh-CN" sz="1200" spc="100" dirty="0">
                    <a:solidFill>
                      <a:prstClr val="white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Add a title</a:t>
                </a:r>
                <a:endParaRPr lang="zh-CN" altLang="en-US" sz="1200" spc="100" dirty="0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92" name="文本框 91"/>
              <p:cNvSpPr txBox="1"/>
              <p:nvPr/>
            </p:nvSpPr>
            <p:spPr>
              <a:xfrm>
                <a:off x="1241488" y="1377555"/>
                <a:ext cx="1338828" cy="276999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>
                  <a:defRPr sz="5400" b="1" spc="-110">
                    <a:solidFill>
                      <a:srgbClr val="3050AB"/>
                    </a:solidFill>
                    <a:latin typeface="NanLiHei_Eurostile" panose="02010600030101010101" pitchFamily="2" charset="-122"/>
                    <a:ea typeface="NanLiHei_Eurostile" panose="02010600030101010101" pitchFamily="2" charset="-122"/>
                  </a:defRPr>
                </a:lvl1pPr>
              </a:lstStyle>
              <a:p>
                <a:pPr defTabSz="685800"/>
                <a:r>
                  <a:rPr lang="en-US" altLang="zh-CN" sz="1200" spc="100" dirty="0">
                    <a:solidFill>
                      <a:prstClr val="white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1.</a:t>
                </a:r>
                <a:r>
                  <a:rPr lang="zh-CN" altLang="en-US" sz="1200" spc="100" dirty="0">
                    <a:solidFill>
                      <a:prstClr val="white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点击添加标题</a:t>
                </a:r>
                <a:endParaRPr lang="zh-CN" altLang="en-US" sz="1200" spc="100" dirty="0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6" name="组合 5"/>
          <p:cNvGrpSpPr/>
          <p:nvPr/>
        </p:nvGrpSpPr>
        <p:grpSpPr>
          <a:xfrm>
            <a:off x="5533863" y="1613212"/>
            <a:ext cx="1971540" cy="523793"/>
            <a:chOff x="1333586" y="1747315"/>
            <a:chExt cx="1971540" cy="523793"/>
          </a:xfrm>
          <a:solidFill>
            <a:schemeClr val="bg1">
              <a:lumMod val="85000"/>
            </a:schemeClr>
          </a:solidFill>
        </p:grpSpPr>
        <p:sp>
          <p:nvSpPr>
            <p:cNvPr id="102" name="矩形 101"/>
            <p:cNvSpPr/>
            <p:nvPr/>
          </p:nvSpPr>
          <p:spPr>
            <a:xfrm>
              <a:off x="1333586" y="1747315"/>
              <a:ext cx="1971540" cy="52379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grpSp>
          <p:nvGrpSpPr>
            <p:cNvPr id="103" name="组合 102"/>
            <p:cNvGrpSpPr/>
            <p:nvPr/>
          </p:nvGrpSpPr>
          <p:grpSpPr>
            <a:xfrm>
              <a:off x="1645776" y="1767674"/>
              <a:ext cx="1338828" cy="489507"/>
              <a:chOff x="1241488" y="1377555"/>
              <a:chExt cx="1338828" cy="489507"/>
            </a:xfrm>
            <a:grpFill/>
          </p:grpSpPr>
          <p:sp>
            <p:nvSpPr>
              <p:cNvPr id="104" name="文本框 103"/>
              <p:cNvSpPr txBox="1"/>
              <p:nvPr/>
            </p:nvSpPr>
            <p:spPr>
              <a:xfrm>
                <a:off x="1388624" y="1590063"/>
                <a:ext cx="1168200" cy="276999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defRPr sz="5400" b="1" spc="-110">
                    <a:solidFill>
                      <a:srgbClr val="3050AB"/>
                    </a:solidFill>
                    <a:latin typeface="NanLiHei_Eurostile" panose="02010600030101010101" pitchFamily="2" charset="-122"/>
                    <a:ea typeface="NanLiHei_Eurostile" panose="02010600030101010101" pitchFamily="2" charset="-122"/>
                  </a:defRPr>
                </a:lvl1pPr>
              </a:lstStyle>
              <a:p>
                <a:pPr algn="dist" defTabSz="685800"/>
                <a:r>
                  <a:rPr lang="en-US" altLang="zh-CN" sz="1200" spc="100" dirty="0">
                    <a:solidFill>
                      <a:prstClr val="white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Add a title</a:t>
                </a:r>
                <a:endParaRPr lang="zh-CN" altLang="en-US" sz="1200" spc="100" dirty="0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105" name="文本框 104"/>
              <p:cNvSpPr txBox="1"/>
              <p:nvPr/>
            </p:nvSpPr>
            <p:spPr>
              <a:xfrm>
                <a:off x="1241488" y="1377555"/>
                <a:ext cx="1338828" cy="276999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>
                  <a:defRPr sz="5400" b="1" spc="-110">
                    <a:solidFill>
                      <a:srgbClr val="3050AB"/>
                    </a:solidFill>
                    <a:latin typeface="NanLiHei_Eurostile" panose="02010600030101010101" pitchFamily="2" charset="-122"/>
                    <a:ea typeface="NanLiHei_Eurostile" panose="02010600030101010101" pitchFamily="2" charset="-122"/>
                  </a:defRPr>
                </a:lvl1pPr>
              </a:lstStyle>
              <a:p>
                <a:pPr defTabSz="685800"/>
                <a:r>
                  <a:rPr lang="en-US" altLang="zh-CN" sz="1200" spc="100" dirty="0">
                    <a:solidFill>
                      <a:prstClr val="white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2.</a:t>
                </a:r>
                <a:r>
                  <a:rPr lang="zh-CN" altLang="en-US" sz="1200" spc="100" dirty="0">
                    <a:solidFill>
                      <a:prstClr val="white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点击添加标题</a:t>
                </a:r>
                <a:endParaRPr lang="zh-CN" altLang="en-US" sz="1200" spc="100" dirty="0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22" name="组合 21"/>
          <p:cNvGrpSpPr/>
          <p:nvPr/>
        </p:nvGrpSpPr>
        <p:grpSpPr>
          <a:xfrm>
            <a:off x="5533863" y="2312920"/>
            <a:ext cx="1971540" cy="523793"/>
            <a:chOff x="1365165" y="2477847"/>
            <a:chExt cx="1971540" cy="523793"/>
          </a:xfrm>
          <a:solidFill>
            <a:schemeClr val="bg1">
              <a:lumMod val="85000"/>
            </a:schemeClr>
          </a:solidFill>
        </p:grpSpPr>
        <p:sp>
          <p:nvSpPr>
            <p:cNvPr id="106" name="矩形 105"/>
            <p:cNvSpPr/>
            <p:nvPr/>
          </p:nvSpPr>
          <p:spPr>
            <a:xfrm>
              <a:off x="1365165" y="2477847"/>
              <a:ext cx="1971540" cy="52379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grpSp>
          <p:nvGrpSpPr>
            <p:cNvPr id="107" name="组合 106"/>
            <p:cNvGrpSpPr/>
            <p:nvPr/>
          </p:nvGrpSpPr>
          <p:grpSpPr>
            <a:xfrm>
              <a:off x="1677355" y="2498206"/>
              <a:ext cx="1338828" cy="489507"/>
              <a:chOff x="1241488" y="1377555"/>
              <a:chExt cx="1338828" cy="489507"/>
            </a:xfrm>
            <a:grpFill/>
          </p:grpSpPr>
          <p:sp>
            <p:nvSpPr>
              <p:cNvPr id="108" name="文本框 107"/>
              <p:cNvSpPr txBox="1"/>
              <p:nvPr/>
            </p:nvSpPr>
            <p:spPr>
              <a:xfrm>
                <a:off x="1388624" y="1590063"/>
                <a:ext cx="1168200" cy="276999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defRPr sz="5400" b="1" spc="-110">
                    <a:solidFill>
                      <a:srgbClr val="3050AB"/>
                    </a:solidFill>
                    <a:latin typeface="NanLiHei_Eurostile" panose="02010600030101010101" pitchFamily="2" charset="-122"/>
                    <a:ea typeface="NanLiHei_Eurostile" panose="02010600030101010101" pitchFamily="2" charset="-122"/>
                  </a:defRPr>
                </a:lvl1pPr>
              </a:lstStyle>
              <a:p>
                <a:pPr algn="dist" defTabSz="685800"/>
                <a:r>
                  <a:rPr lang="en-US" altLang="zh-CN" sz="1200" spc="100" dirty="0">
                    <a:solidFill>
                      <a:prstClr val="white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Add a title</a:t>
                </a:r>
                <a:endParaRPr lang="zh-CN" altLang="en-US" sz="1200" spc="100" dirty="0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109" name="文本框 108"/>
              <p:cNvSpPr txBox="1"/>
              <p:nvPr/>
            </p:nvSpPr>
            <p:spPr>
              <a:xfrm>
                <a:off x="1241488" y="1377555"/>
                <a:ext cx="1338828" cy="276999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>
                  <a:defRPr sz="5400" b="1" spc="-110">
                    <a:solidFill>
                      <a:srgbClr val="3050AB"/>
                    </a:solidFill>
                    <a:latin typeface="NanLiHei_Eurostile" panose="02010600030101010101" pitchFamily="2" charset="-122"/>
                    <a:ea typeface="NanLiHei_Eurostile" panose="02010600030101010101" pitchFamily="2" charset="-122"/>
                  </a:defRPr>
                </a:lvl1pPr>
              </a:lstStyle>
              <a:p>
                <a:pPr defTabSz="685800"/>
                <a:r>
                  <a:rPr lang="en-US" altLang="zh-CN" sz="1200" spc="100" dirty="0">
                    <a:solidFill>
                      <a:prstClr val="white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3.</a:t>
                </a:r>
                <a:r>
                  <a:rPr lang="zh-CN" altLang="en-US" sz="1200" spc="100" dirty="0">
                    <a:solidFill>
                      <a:prstClr val="white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点击添加标题</a:t>
                </a:r>
                <a:endParaRPr lang="zh-CN" altLang="en-US" sz="1200" spc="100" dirty="0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23" name="组合 22"/>
          <p:cNvGrpSpPr/>
          <p:nvPr/>
        </p:nvGrpSpPr>
        <p:grpSpPr>
          <a:xfrm>
            <a:off x="5533863" y="3012628"/>
            <a:ext cx="1971540" cy="523793"/>
            <a:chOff x="1339392" y="3194034"/>
            <a:chExt cx="1971540" cy="523793"/>
          </a:xfrm>
        </p:grpSpPr>
        <p:sp>
          <p:nvSpPr>
            <p:cNvPr id="110" name="矩形 109"/>
            <p:cNvSpPr/>
            <p:nvPr/>
          </p:nvSpPr>
          <p:spPr>
            <a:xfrm>
              <a:off x="1339392" y="3194034"/>
              <a:ext cx="1971540" cy="523793"/>
            </a:xfrm>
            <a:prstGeom prst="rect">
              <a:avLst/>
            </a:prstGeom>
            <a:solidFill>
              <a:srgbClr val="D74B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grpSp>
          <p:nvGrpSpPr>
            <p:cNvPr id="111" name="组合 110"/>
            <p:cNvGrpSpPr/>
            <p:nvPr/>
          </p:nvGrpSpPr>
          <p:grpSpPr>
            <a:xfrm>
              <a:off x="1651582" y="3214393"/>
              <a:ext cx="1338828" cy="489507"/>
              <a:chOff x="1241488" y="1377555"/>
              <a:chExt cx="1338828" cy="489507"/>
            </a:xfrm>
          </p:grpSpPr>
          <p:sp>
            <p:nvSpPr>
              <p:cNvPr id="112" name="文本框 111"/>
              <p:cNvSpPr txBox="1"/>
              <p:nvPr/>
            </p:nvSpPr>
            <p:spPr>
              <a:xfrm>
                <a:off x="1388624" y="1590063"/>
                <a:ext cx="11682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defRPr sz="5400" b="1" spc="-110">
                    <a:solidFill>
                      <a:srgbClr val="3050AB"/>
                    </a:solidFill>
                    <a:latin typeface="NanLiHei_Eurostile" panose="02010600030101010101" pitchFamily="2" charset="-122"/>
                    <a:ea typeface="NanLiHei_Eurostile" panose="02010600030101010101" pitchFamily="2" charset="-122"/>
                  </a:defRPr>
                </a:lvl1pPr>
              </a:lstStyle>
              <a:p>
                <a:pPr algn="dist" defTabSz="685800"/>
                <a:r>
                  <a:rPr lang="en-US" altLang="zh-CN" sz="1200" spc="100" dirty="0">
                    <a:solidFill>
                      <a:prstClr val="white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Add a title</a:t>
                </a:r>
                <a:endParaRPr lang="zh-CN" altLang="en-US" sz="1200" spc="100" dirty="0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113" name="文本框 112"/>
              <p:cNvSpPr txBox="1"/>
              <p:nvPr/>
            </p:nvSpPr>
            <p:spPr>
              <a:xfrm>
                <a:off x="1241488" y="1377555"/>
                <a:ext cx="133882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>
                  <a:defRPr sz="5400" b="1" spc="-110">
                    <a:solidFill>
                      <a:srgbClr val="3050AB"/>
                    </a:solidFill>
                    <a:latin typeface="NanLiHei_Eurostile" panose="02010600030101010101" pitchFamily="2" charset="-122"/>
                    <a:ea typeface="NanLiHei_Eurostile" panose="02010600030101010101" pitchFamily="2" charset="-122"/>
                  </a:defRPr>
                </a:lvl1pPr>
              </a:lstStyle>
              <a:p>
                <a:pPr defTabSz="685800"/>
                <a:r>
                  <a:rPr lang="en-US" altLang="zh-CN" sz="1200" spc="100" dirty="0">
                    <a:solidFill>
                      <a:prstClr val="white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4.</a:t>
                </a:r>
                <a:r>
                  <a:rPr lang="zh-CN" altLang="en-US" sz="1200" spc="100" dirty="0">
                    <a:solidFill>
                      <a:prstClr val="white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点击添加标题</a:t>
                </a:r>
                <a:endParaRPr lang="zh-CN" altLang="en-US" sz="1200" spc="100" dirty="0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42" name="组合 41"/>
          <p:cNvGrpSpPr/>
          <p:nvPr/>
        </p:nvGrpSpPr>
        <p:grpSpPr>
          <a:xfrm>
            <a:off x="5533863" y="3712337"/>
            <a:ext cx="1971540" cy="523793"/>
            <a:chOff x="1365165" y="3925048"/>
            <a:chExt cx="1971540" cy="523793"/>
          </a:xfrm>
          <a:solidFill>
            <a:schemeClr val="bg1">
              <a:lumMod val="85000"/>
            </a:schemeClr>
          </a:solidFill>
        </p:grpSpPr>
        <p:sp>
          <p:nvSpPr>
            <p:cNvPr id="114" name="矩形 113"/>
            <p:cNvSpPr/>
            <p:nvPr/>
          </p:nvSpPr>
          <p:spPr>
            <a:xfrm>
              <a:off x="1365165" y="3925048"/>
              <a:ext cx="1971540" cy="52379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grpSp>
          <p:nvGrpSpPr>
            <p:cNvPr id="115" name="组合 114"/>
            <p:cNvGrpSpPr/>
            <p:nvPr/>
          </p:nvGrpSpPr>
          <p:grpSpPr>
            <a:xfrm>
              <a:off x="1677355" y="3945407"/>
              <a:ext cx="1338828" cy="489507"/>
              <a:chOff x="1241488" y="1377555"/>
              <a:chExt cx="1338828" cy="489507"/>
            </a:xfrm>
            <a:grpFill/>
          </p:grpSpPr>
          <p:sp>
            <p:nvSpPr>
              <p:cNvPr id="116" name="文本框 115"/>
              <p:cNvSpPr txBox="1"/>
              <p:nvPr/>
            </p:nvSpPr>
            <p:spPr>
              <a:xfrm>
                <a:off x="1388624" y="1590063"/>
                <a:ext cx="1168200" cy="276999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defRPr sz="5400" b="1" spc="-110">
                    <a:solidFill>
                      <a:srgbClr val="3050AB"/>
                    </a:solidFill>
                    <a:latin typeface="NanLiHei_Eurostile" panose="02010600030101010101" pitchFamily="2" charset="-122"/>
                    <a:ea typeface="NanLiHei_Eurostile" panose="02010600030101010101" pitchFamily="2" charset="-122"/>
                  </a:defRPr>
                </a:lvl1pPr>
              </a:lstStyle>
              <a:p>
                <a:pPr algn="dist" defTabSz="685800"/>
                <a:r>
                  <a:rPr lang="en-US" altLang="zh-CN" sz="1200" spc="100" dirty="0">
                    <a:solidFill>
                      <a:prstClr val="white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Add a title</a:t>
                </a:r>
                <a:endParaRPr lang="zh-CN" altLang="en-US" sz="1200" spc="100" dirty="0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117" name="文本框 116"/>
              <p:cNvSpPr txBox="1"/>
              <p:nvPr/>
            </p:nvSpPr>
            <p:spPr>
              <a:xfrm>
                <a:off x="1241488" y="1377555"/>
                <a:ext cx="1338828" cy="276999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>
                  <a:defRPr sz="5400" b="1" spc="-110">
                    <a:solidFill>
                      <a:srgbClr val="3050AB"/>
                    </a:solidFill>
                    <a:latin typeface="NanLiHei_Eurostile" panose="02010600030101010101" pitchFamily="2" charset="-122"/>
                    <a:ea typeface="NanLiHei_Eurostile" panose="02010600030101010101" pitchFamily="2" charset="-122"/>
                  </a:defRPr>
                </a:lvl1pPr>
              </a:lstStyle>
              <a:p>
                <a:pPr defTabSz="685800"/>
                <a:r>
                  <a:rPr lang="en-US" altLang="zh-CN" sz="1200" spc="100" dirty="0">
                    <a:solidFill>
                      <a:prstClr val="white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5.</a:t>
                </a:r>
                <a:r>
                  <a:rPr lang="zh-CN" altLang="en-US" sz="1200" spc="100" dirty="0">
                    <a:solidFill>
                      <a:prstClr val="white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点击添加标题</a:t>
                </a:r>
                <a:endParaRPr lang="zh-CN" altLang="en-US" sz="1200" spc="100" dirty="0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119" name="Freeform 5"/>
          <p:cNvSpPr/>
          <p:nvPr/>
        </p:nvSpPr>
        <p:spPr bwMode="auto">
          <a:xfrm>
            <a:off x="777437" y="1437297"/>
            <a:ext cx="3668437" cy="2802990"/>
          </a:xfrm>
          <a:custGeom>
            <a:avLst/>
            <a:gdLst>
              <a:gd name="T0" fmla="*/ 840 w 876"/>
              <a:gd name="T1" fmla="*/ 318 h 669"/>
              <a:gd name="T2" fmla="*/ 832 w 876"/>
              <a:gd name="T3" fmla="*/ 318 h 669"/>
              <a:gd name="T4" fmla="*/ 781 w 876"/>
              <a:gd name="T5" fmla="*/ 304 h 669"/>
              <a:gd name="T6" fmla="*/ 768 w 876"/>
              <a:gd name="T7" fmla="*/ 274 h 669"/>
              <a:gd name="T8" fmla="*/ 768 w 876"/>
              <a:gd name="T9" fmla="*/ 271 h 669"/>
              <a:gd name="T10" fmla="*/ 763 w 876"/>
              <a:gd name="T11" fmla="*/ 235 h 669"/>
              <a:gd name="T12" fmla="*/ 763 w 876"/>
              <a:gd name="T13" fmla="*/ 234 h 669"/>
              <a:gd name="T14" fmla="*/ 763 w 876"/>
              <a:gd name="T15" fmla="*/ 234 h 669"/>
              <a:gd name="T16" fmla="*/ 761 w 876"/>
              <a:gd name="T17" fmla="*/ 226 h 669"/>
              <a:gd name="T18" fmla="*/ 765 w 876"/>
              <a:gd name="T19" fmla="*/ 189 h 669"/>
              <a:gd name="T20" fmla="*/ 789 w 876"/>
              <a:gd name="T21" fmla="*/ 129 h 669"/>
              <a:gd name="T22" fmla="*/ 767 w 876"/>
              <a:gd name="T23" fmla="*/ 103 h 669"/>
              <a:gd name="T24" fmla="*/ 725 w 876"/>
              <a:gd name="T25" fmla="*/ 113 h 669"/>
              <a:gd name="T26" fmla="*/ 690 w 876"/>
              <a:gd name="T27" fmla="*/ 105 h 669"/>
              <a:gd name="T28" fmla="*/ 608 w 876"/>
              <a:gd name="T29" fmla="*/ 55 h 669"/>
              <a:gd name="T30" fmla="*/ 569 w 876"/>
              <a:gd name="T31" fmla="*/ 40 h 669"/>
              <a:gd name="T32" fmla="*/ 270 w 876"/>
              <a:gd name="T33" fmla="*/ 13 h 669"/>
              <a:gd name="T34" fmla="*/ 142 w 876"/>
              <a:gd name="T35" fmla="*/ 63 h 669"/>
              <a:gd name="T36" fmla="*/ 141 w 876"/>
              <a:gd name="T37" fmla="*/ 64 h 669"/>
              <a:gd name="T38" fmla="*/ 96 w 876"/>
              <a:gd name="T39" fmla="*/ 103 h 669"/>
              <a:gd name="T40" fmla="*/ 67 w 876"/>
              <a:gd name="T41" fmla="*/ 108 h 669"/>
              <a:gd name="T42" fmla="*/ 23 w 876"/>
              <a:gd name="T43" fmla="*/ 75 h 669"/>
              <a:gd name="T44" fmla="*/ 4 w 876"/>
              <a:gd name="T45" fmla="*/ 82 h 669"/>
              <a:gd name="T46" fmla="*/ 43 w 876"/>
              <a:gd name="T47" fmla="*/ 141 h 669"/>
              <a:gd name="T48" fmla="*/ 48 w 876"/>
              <a:gd name="T49" fmla="*/ 167 h 669"/>
              <a:gd name="T50" fmla="*/ 33 w 876"/>
              <a:gd name="T51" fmla="*/ 199 h 669"/>
              <a:gd name="T52" fmla="*/ 33 w 876"/>
              <a:gd name="T53" fmla="*/ 200 h 669"/>
              <a:gd name="T54" fmla="*/ 15 w 876"/>
              <a:gd name="T55" fmla="*/ 401 h 669"/>
              <a:gd name="T56" fmla="*/ 22 w 876"/>
              <a:gd name="T57" fmla="*/ 435 h 669"/>
              <a:gd name="T58" fmla="*/ 85 w 876"/>
              <a:gd name="T59" fmla="*/ 572 h 669"/>
              <a:gd name="T60" fmla="*/ 89 w 876"/>
              <a:gd name="T61" fmla="*/ 643 h 669"/>
              <a:gd name="T62" fmla="*/ 117 w 876"/>
              <a:gd name="T63" fmla="*/ 669 h 669"/>
              <a:gd name="T64" fmla="*/ 176 w 876"/>
              <a:gd name="T65" fmla="*/ 669 h 669"/>
              <a:gd name="T66" fmla="*/ 208 w 876"/>
              <a:gd name="T67" fmla="*/ 649 h 669"/>
              <a:gd name="T68" fmla="*/ 211 w 876"/>
              <a:gd name="T69" fmla="*/ 642 h 669"/>
              <a:gd name="T70" fmla="*/ 243 w 876"/>
              <a:gd name="T71" fmla="*/ 627 h 669"/>
              <a:gd name="T72" fmla="*/ 245 w 876"/>
              <a:gd name="T73" fmla="*/ 627 h 669"/>
              <a:gd name="T74" fmla="*/ 525 w 876"/>
              <a:gd name="T75" fmla="*/ 635 h 669"/>
              <a:gd name="T76" fmla="*/ 527 w 876"/>
              <a:gd name="T77" fmla="*/ 635 h 669"/>
              <a:gd name="T78" fmla="*/ 537 w 876"/>
              <a:gd name="T79" fmla="*/ 640 h 669"/>
              <a:gd name="T80" fmla="*/ 548 w 876"/>
              <a:gd name="T81" fmla="*/ 657 h 669"/>
              <a:gd name="T82" fmla="*/ 568 w 876"/>
              <a:gd name="T83" fmla="*/ 669 h 669"/>
              <a:gd name="T84" fmla="*/ 661 w 876"/>
              <a:gd name="T85" fmla="*/ 669 h 669"/>
              <a:gd name="T86" fmla="*/ 676 w 876"/>
              <a:gd name="T87" fmla="*/ 650 h 669"/>
              <a:gd name="T88" fmla="*/ 669 w 876"/>
              <a:gd name="T89" fmla="*/ 628 h 669"/>
              <a:gd name="T90" fmla="*/ 683 w 876"/>
              <a:gd name="T91" fmla="*/ 583 h 669"/>
              <a:gd name="T92" fmla="*/ 715 w 876"/>
              <a:gd name="T93" fmla="*/ 548 h 669"/>
              <a:gd name="T94" fmla="*/ 783 w 876"/>
              <a:gd name="T95" fmla="*/ 536 h 669"/>
              <a:gd name="T96" fmla="*/ 784 w 876"/>
              <a:gd name="T97" fmla="*/ 536 h 669"/>
              <a:gd name="T98" fmla="*/ 802 w 876"/>
              <a:gd name="T99" fmla="*/ 511 h 669"/>
              <a:gd name="T100" fmla="*/ 785 w 876"/>
              <a:gd name="T101" fmla="*/ 466 h 669"/>
              <a:gd name="T102" fmla="*/ 831 w 876"/>
              <a:gd name="T103" fmla="*/ 452 h 669"/>
              <a:gd name="T104" fmla="*/ 855 w 876"/>
              <a:gd name="T105" fmla="*/ 426 h 669"/>
              <a:gd name="T106" fmla="*/ 871 w 876"/>
              <a:gd name="T107" fmla="*/ 354 h 669"/>
              <a:gd name="T108" fmla="*/ 840 w 876"/>
              <a:gd name="T109" fmla="*/ 318 h 6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876" h="669">
                <a:moveTo>
                  <a:pt x="840" y="318"/>
                </a:moveTo>
                <a:cubicBezTo>
                  <a:pt x="832" y="318"/>
                  <a:pt x="832" y="318"/>
                  <a:pt x="832" y="318"/>
                </a:cubicBezTo>
                <a:cubicBezTo>
                  <a:pt x="808" y="320"/>
                  <a:pt x="793" y="318"/>
                  <a:pt x="781" y="304"/>
                </a:cubicBezTo>
                <a:cubicBezTo>
                  <a:pt x="774" y="296"/>
                  <a:pt x="769" y="285"/>
                  <a:pt x="768" y="274"/>
                </a:cubicBezTo>
                <a:cubicBezTo>
                  <a:pt x="768" y="271"/>
                  <a:pt x="768" y="271"/>
                  <a:pt x="768" y="271"/>
                </a:cubicBezTo>
                <a:cubicBezTo>
                  <a:pt x="767" y="259"/>
                  <a:pt x="766" y="247"/>
                  <a:pt x="763" y="235"/>
                </a:cubicBezTo>
                <a:cubicBezTo>
                  <a:pt x="763" y="234"/>
                  <a:pt x="763" y="234"/>
                  <a:pt x="763" y="234"/>
                </a:cubicBezTo>
                <a:cubicBezTo>
                  <a:pt x="763" y="234"/>
                  <a:pt x="763" y="234"/>
                  <a:pt x="763" y="234"/>
                </a:cubicBezTo>
                <a:cubicBezTo>
                  <a:pt x="763" y="231"/>
                  <a:pt x="762" y="229"/>
                  <a:pt x="761" y="226"/>
                </a:cubicBezTo>
                <a:cubicBezTo>
                  <a:pt x="758" y="213"/>
                  <a:pt x="760" y="200"/>
                  <a:pt x="765" y="189"/>
                </a:cubicBezTo>
                <a:cubicBezTo>
                  <a:pt x="789" y="129"/>
                  <a:pt x="789" y="129"/>
                  <a:pt x="789" y="129"/>
                </a:cubicBezTo>
                <a:cubicBezTo>
                  <a:pt x="795" y="115"/>
                  <a:pt x="782" y="100"/>
                  <a:pt x="767" y="103"/>
                </a:cubicBezTo>
                <a:cubicBezTo>
                  <a:pt x="725" y="113"/>
                  <a:pt x="725" y="113"/>
                  <a:pt x="725" y="113"/>
                </a:cubicBezTo>
                <a:cubicBezTo>
                  <a:pt x="712" y="116"/>
                  <a:pt x="699" y="113"/>
                  <a:pt x="690" y="105"/>
                </a:cubicBezTo>
                <a:cubicBezTo>
                  <a:pt x="667" y="83"/>
                  <a:pt x="639" y="66"/>
                  <a:pt x="608" y="55"/>
                </a:cubicBezTo>
                <a:cubicBezTo>
                  <a:pt x="569" y="40"/>
                  <a:pt x="569" y="40"/>
                  <a:pt x="569" y="40"/>
                </a:cubicBezTo>
                <a:cubicBezTo>
                  <a:pt x="481" y="9"/>
                  <a:pt x="361" y="0"/>
                  <a:pt x="270" y="13"/>
                </a:cubicBezTo>
                <a:cubicBezTo>
                  <a:pt x="224" y="20"/>
                  <a:pt x="180" y="37"/>
                  <a:pt x="142" y="63"/>
                </a:cubicBezTo>
                <a:cubicBezTo>
                  <a:pt x="141" y="64"/>
                  <a:pt x="141" y="64"/>
                  <a:pt x="141" y="64"/>
                </a:cubicBezTo>
                <a:cubicBezTo>
                  <a:pt x="125" y="76"/>
                  <a:pt x="109" y="88"/>
                  <a:pt x="96" y="103"/>
                </a:cubicBezTo>
                <a:cubicBezTo>
                  <a:pt x="88" y="110"/>
                  <a:pt x="77" y="113"/>
                  <a:pt x="67" y="108"/>
                </a:cubicBezTo>
                <a:cubicBezTo>
                  <a:pt x="52" y="102"/>
                  <a:pt x="34" y="91"/>
                  <a:pt x="23" y="75"/>
                </a:cubicBezTo>
                <a:cubicBezTo>
                  <a:pt x="17" y="65"/>
                  <a:pt x="3" y="71"/>
                  <a:pt x="4" y="82"/>
                </a:cubicBezTo>
                <a:cubicBezTo>
                  <a:pt x="7" y="100"/>
                  <a:pt x="17" y="121"/>
                  <a:pt x="43" y="141"/>
                </a:cubicBezTo>
                <a:cubicBezTo>
                  <a:pt x="51" y="148"/>
                  <a:pt x="53" y="159"/>
                  <a:pt x="48" y="167"/>
                </a:cubicBezTo>
                <a:cubicBezTo>
                  <a:pt x="43" y="177"/>
                  <a:pt x="38" y="188"/>
                  <a:pt x="33" y="199"/>
                </a:cubicBezTo>
                <a:cubicBezTo>
                  <a:pt x="33" y="200"/>
                  <a:pt x="33" y="200"/>
                  <a:pt x="33" y="200"/>
                </a:cubicBezTo>
                <a:cubicBezTo>
                  <a:pt x="7" y="264"/>
                  <a:pt x="0" y="334"/>
                  <a:pt x="15" y="401"/>
                </a:cubicBezTo>
                <a:cubicBezTo>
                  <a:pt x="22" y="435"/>
                  <a:pt x="22" y="435"/>
                  <a:pt x="22" y="435"/>
                </a:cubicBezTo>
                <a:cubicBezTo>
                  <a:pt x="31" y="479"/>
                  <a:pt x="51" y="539"/>
                  <a:pt x="85" y="572"/>
                </a:cubicBezTo>
                <a:cubicBezTo>
                  <a:pt x="89" y="643"/>
                  <a:pt x="89" y="643"/>
                  <a:pt x="89" y="643"/>
                </a:cubicBezTo>
                <a:cubicBezTo>
                  <a:pt x="90" y="657"/>
                  <a:pt x="102" y="669"/>
                  <a:pt x="117" y="669"/>
                </a:cubicBezTo>
                <a:cubicBezTo>
                  <a:pt x="176" y="669"/>
                  <a:pt x="176" y="669"/>
                  <a:pt x="176" y="669"/>
                </a:cubicBezTo>
                <a:cubicBezTo>
                  <a:pt x="190" y="669"/>
                  <a:pt x="202" y="661"/>
                  <a:pt x="208" y="649"/>
                </a:cubicBezTo>
                <a:cubicBezTo>
                  <a:pt x="211" y="642"/>
                  <a:pt x="211" y="642"/>
                  <a:pt x="211" y="642"/>
                </a:cubicBezTo>
                <a:cubicBezTo>
                  <a:pt x="217" y="630"/>
                  <a:pt x="230" y="623"/>
                  <a:pt x="243" y="627"/>
                </a:cubicBezTo>
                <a:cubicBezTo>
                  <a:pt x="245" y="627"/>
                  <a:pt x="245" y="627"/>
                  <a:pt x="245" y="627"/>
                </a:cubicBezTo>
                <a:cubicBezTo>
                  <a:pt x="322" y="648"/>
                  <a:pt x="448" y="651"/>
                  <a:pt x="525" y="635"/>
                </a:cubicBezTo>
                <a:cubicBezTo>
                  <a:pt x="527" y="635"/>
                  <a:pt x="527" y="635"/>
                  <a:pt x="527" y="635"/>
                </a:cubicBezTo>
                <a:cubicBezTo>
                  <a:pt x="531" y="634"/>
                  <a:pt x="535" y="636"/>
                  <a:pt x="537" y="640"/>
                </a:cubicBezTo>
                <a:cubicBezTo>
                  <a:pt x="548" y="657"/>
                  <a:pt x="548" y="657"/>
                  <a:pt x="548" y="657"/>
                </a:cubicBezTo>
                <a:cubicBezTo>
                  <a:pt x="552" y="665"/>
                  <a:pt x="560" y="669"/>
                  <a:pt x="568" y="669"/>
                </a:cubicBezTo>
                <a:cubicBezTo>
                  <a:pt x="661" y="669"/>
                  <a:pt x="661" y="669"/>
                  <a:pt x="661" y="669"/>
                </a:cubicBezTo>
                <a:cubicBezTo>
                  <a:pt x="671" y="669"/>
                  <a:pt x="678" y="659"/>
                  <a:pt x="676" y="650"/>
                </a:cubicBezTo>
                <a:cubicBezTo>
                  <a:pt x="669" y="628"/>
                  <a:pt x="669" y="628"/>
                  <a:pt x="669" y="628"/>
                </a:cubicBezTo>
                <a:cubicBezTo>
                  <a:pt x="665" y="611"/>
                  <a:pt x="670" y="594"/>
                  <a:pt x="683" y="583"/>
                </a:cubicBezTo>
                <a:cubicBezTo>
                  <a:pt x="695" y="573"/>
                  <a:pt x="706" y="561"/>
                  <a:pt x="715" y="548"/>
                </a:cubicBezTo>
                <a:cubicBezTo>
                  <a:pt x="737" y="539"/>
                  <a:pt x="760" y="535"/>
                  <a:pt x="783" y="536"/>
                </a:cubicBezTo>
                <a:cubicBezTo>
                  <a:pt x="784" y="536"/>
                  <a:pt x="784" y="536"/>
                  <a:pt x="784" y="536"/>
                </a:cubicBezTo>
                <a:cubicBezTo>
                  <a:pt x="797" y="537"/>
                  <a:pt x="807" y="524"/>
                  <a:pt x="802" y="511"/>
                </a:cubicBezTo>
                <a:cubicBezTo>
                  <a:pt x="785" y="466"/>
                  <a:pt x="785" y="466"/>
                  <a:pt x="785" y="466"/>
                </a:cubicBezTo>
                <a:cubicBezTo>
                  <a:pt x="831" y="452"/>
                  <a:pt x="831" y="452"/>
                  <a:pt x="831" y="452"/>
                </a:cubicBezTo>
                <a:cubicBezTo>
                  <a:pt x="843" y="448"/>
                  <a:pt x="852" y="438"/>
                  <a:pt x="855" y="426"/>
                </a:cubicBezTo>
                <a:cubicBezTo>
                  <a:pt x="871" y="354"/>
                  <a:pt x="871" y="354"/>
                  <a:pt x="871" y="354"/>
                </a:cubicBezTo>
                <a:cubicBezTo>
                  <a:pt x="876" y="334"/>
                  <a:pt x="860" y="316"/>
                  <a:pt x="840" y="318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defTabSz="685800"/>
            <a:endParaRPr lang="zh-CN" altLang="en-US" sz="1350">
              <a:solidFill>
                <a:prstClr val="black"/>
              </a:solidFill>
            </a:endParaRPr>
          </a:p>
        </p:txBody>
      </p:sp>
      <p:sp>
        <p:nvSpPr>
          <p:cNvPr id="120" name="Freeform 6"/>
          <p:cNvSpPr/>
          <p:nvPr/>
        </p:nvSpPr>
        <p:spPr bwMode="auto">
          <a:xfrm>
            <a:off x="3352584" y="2338068"/>
            <a:ext cx="1093290" cy="1471261"/>
          </a:xfrm>
          <a:custGeom>
            <a:avLst/>
            <a:gdLst>
              <a:gd name="T0" fmla="*/ 29 w 261"/>
              <a:gd name="T1" fmla="*/ 112 h 351"/>
              <a:gd name="T2" fmla="*/ 20 w 261"/>
              <a:gd name="T3" fmla="*/ 118 h 351"/>
              <a:gd name="T4" fmla="*/ 9 w 261"/>
              <a:gd name="T5" fmla="*/ 123 h 351"/>
              <a:gd name="T6" fmla="*/ 0 w 261"/>
              <a:gd name="T7" fmla="*/ 111 h 351"/>
              <a:gd name="T8" fmla="*/ 0 w 261"/>
              <a:gd name="T9" fmla="*/ 104 h 351"/>
              <a:gd name="T10" fmla="*/ 8 w 261"/>
              <a:gd name="T11" fmla="*/ 93 h 351"/>
              <a:gd name="T12" fmla="*/ 20 w 261"/>
              <a:gd name="T13" fmla="*/ 97 h 351"/>
              <a:gd name="T14" fmla="*/ 20 w 261"/>
              <a:gd name="T15" fmla="*/ 98 h 351"/>
              <a:gd name="T16" fmla="*/ 29 w 261"/>
              <a:gd name="T17" fmla="*/ 103 h 351"/>
              <a:gd name="T18" fmla="*/ 29 w 261"/>
              <a:gd name="T19" fmla="*/ 103 h 351"/>
              <a:gd name="T20" fmla="*/ 49 w 261"/>
              <a:gd name="T21" fmla="*/ 103 h 351"/>
              <a:gd name="T22" fmla="*/ 49 w 261"/>
              <a:gd name="T23" fmla="*/ 4 h 351"/>
              <a:gd name="T24" fmla="*/ 52 w 261"/>
              <a:gd name="T25" fmla="*/ 0 h 351"/>
              <a:gd name="T26" fmla="*/ 145 w 261"/>
              <a:gd name="T27" fmla="*/ 0 h 351"/>
              <a:gd name="T28" fmla="*/ 146 w 261"/>
              <a:gd name="T29" fmla="*/ 11 h 351"/>
              <a:gd name="T30" fmla="*/ 148 w 261"/>
              <a:gd name="T31" fmla="*/ 19 h 351"/>
              <a:gd name="T32" fmla="*/ 148 w 261"/>
              <a:gd name="T33" fmla="*/ 19 h 351"/>
              <a:gd name="T34" fmla="*/ 148 w 261"/>
              <a:gd name="T35" fmla="*/ 20 h 351"/>
              <a:gd name="T36" fmla="*/ 153 w 261"/>
              <a:gd name="T37" fmla="*/ 56 h 351"/>
              <a:gd name="T38" fmla="*/ 153 w 261"/>
              <a:gd name="T39" fmla="*/ 59 h 351"/>
              <a:gd name="T40" fmla="*/ 166 w 261"/>
              <a:gd name="T41" fmla="*/ 89 h 351"/>
              <a:gd name="T42" fmla="*/ 217 w 261"/>
              <a:gd name="T43" fmla="*/ 103 h 351"/>
              <a:gd name="T44" fmla="*/ 225 w 261"/>
              <a:gd name="T45" fmla="*/ 103 h 351"/>
              <a:gd name="T46" fmla="*/ 256 w 261"/>
              <a:gd name="T47" fmla="*/ 139 h 351"/>
              <a:gd name="T48" fmla="*/ 240 w 261"/>
              <a:gd name="T49" fmla="*/ 211 h 351"/>
              <a:gd name="T50" fmla="*/ 216 w 261"/>
              <a:gd name="T51" fmla="*/ 237 h 351"/>
              <a:gd name="T52" fmla="*/ 170 w 261"/>
              <a:gd name="T53" fmla="*/ 251 h 351"/>
              <a:gd name="T54" fmla="*/ 187 w 261"/>
              <a:gd name="T55" fmla="*/ 296 h 351"/>
              <a:gd name="T56" fmla="*/ 169 w 261"/>
              <a:gd name="T57" fmla="*/ 321 h 351"/>
              <a:gd name="T58" fmla="*/ 168 w 261"/>
              <a:gd name="T59" fmla="*/ 321 h 351"/>
              <a:gd name="T60" fmla="*/ 100 w 261"/>
              <a:gd name="T61" fmla="*/ 333 h 351"/>
              <a:gd name="T62" fmla="*/ 86 w 261"/>
              <a:gd name="T63" fmla="*/ 351 h 351"/>
              <a:gd name="T64" fmla="*/ 52 w 261"/>
              <a:gd name="T65" fmla="*/ 351 h 351"/>
              <a:gd name="T66" fmla="*/ 49 w 261"/>
              <a:gd name="T67" fmla="*/ 347 h 351"/>
              <a:gd name="T68" fmla="*/ 49 w 261"/>
              <a:gd name="T69" fmla="*/ 265 h 351"/>
              <a:gd name="T70" fmla="*/ 29 w 261"/>
              <a:gd name="T71" fmla="*/ 265 h 351"/>
              <a:gd name="T72" fmla="*/ 20 w 261"/>
              <a:gd name="T73" fmla="*/ 271 h 351"/>
              <a:gd name="T74" fmla="*/ 9 w 261"/>
              <a:gd name="T75" fmla="*/ 277 h 351"/>
              <a:gd name="T76" fmla="*/ 0 w 261"/>
              <a:gd name="T77" fmla="*/ 265 h 351"/>
              <a:gd name="T78" fmla="*/ 0 w 261"/>
              <a:gd name="T79" fmla="*/ 257 h 351"/>
              <a:gd name="T80" fmla="*/ 8 w 261"/>
              <a:gd name="T81" fmla="*/ 246 h 351"/>
              <a:gd name="T82" fmla="*/ 20 w 261"/>
              <a:gd name="T83" fmla="*/ 251 h 351"/>
              <a:gd name="T84" fmla="*/ 20 w 261"/>
              <a:gd name="T85" fmla="*/ 251 h 351"/>
              <a:gd name="T86" fmla="*/ 29 w 261"/>
              <a:gd name="T87" fmla="*/ 257 h 351"/>
              <a:gd name="T88" fmla="*/ 29 w 261"/>
              <a:gd name="T89" fmla="*/ 257 h 351"/>
              <a:gd name="T90" fmla="*/ 49 w 261"/>
              <a:gd name="T91" fmla="*/ 257 h 351"/>
              <a:gd name="T92" fmla="*/ 49 w 261"/>
              <a:gd name="T93" fmla="*/ 112 h 351"/>
              <a:gd name="T94" fmla="*/ 29 w 261"/>
              <a:gd name="T95" fmla="*/ 112 h 3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261" h="351">
                <a:moveTo>
                  <a:pt x="29" y="112"/>
                </a:moveTo>
                <a:cubicBezTo>
                  <a:pt x="27" y="112"/>
                  <a:pt x="23" y="113"/>
                  <a:pt x="20" y="118"/>
                </a:cubicBezTo>
                <a:cubicBezTo>
                  <a:pt x="18" y="122"/>
                  <a:pt x="13" y="124"/>
                  <a:pt x="9" y="123"/>
                </a:cubicBezTo>
                <a:cubicBezTo>
                  <a:pt x="3" y="122"/>
                  <a:pt x="0" y="117"/>
                  <a:pt x="0" y="111"/>
                </a:cubicBezTo>
                <a:cubicBezTo>
                  <a:pt x="0" y="104"/>
                  <a:pt x="0" y="104"/>
                  <a:pt x="0" y="104"/>
                </a:cubicBezTo>
                <a:cubicBezTo>
                  <a:pt x="0" y="99"/>
                  <a:pt x="3" y="94"/>
                  <a:pt x="8" y="93"/>
                </a:cubicBezTo>
                <a:cubicBezTo>
                  <a:pt x="12" y="91"/>
                  <a:pt x="17" y="93"/>
                  <a:pt x="20" y="97"/>
                </a:cubicBezTo>
                <a:cubicBezTo>
                  <a:pt x="20" y="98"/>
                  <a:pt x="20" y="98"/>
                  <a:pt x="20" y="98"/>
                </a:cubicBezTo>
                <a:cubicBezTo>
                  <a:pt x="24" y="102"/>
                  <a:pt x="27" y="103"/>
                  <a:pt x="29" y="103"/>
                </a:cubicBezTo>
                <a:cubicBezTo>
                  <a:pt x="29" y="103"/>
                  <a:pt x="29" y="103"/>
                  <a:pt x="29" y="103"/>
                </a:cubicBezTo>
                <a:cubicBezTo>
                  <a:pt x="49" y="103"/>
                  <a:pt x="49" y="103"/>
                  <a:pt x="49" y="103"/>
                </a:cubicBezTo>
                <a:cubicBezTo>
                  <a:pt x="49" y="4"/>
                  <a:pt x="49" y="4"/>
                  <a:pt x="49" y="4"/>
                </a:cubicBezTo>
                <a:cubicBezTo>
                  <a:pt x="49" y="2"/>
                  <a:pt x="50" y="0"/>
                  <a:pt x="52" y="0"/>
                </a:cubicBezTo>
                <a:cubicBezTo>
                  <a:pt x="145" y="0"/>
                  <a:pt x="145" y="0"/>
                  <a:pt x="145" y="0"/>
                </a:cubicBezTo>
                <a:cubicBezTo>
                  <a:pt x="145" y="4"/>
                  <a:pt x="146" y="7"/>
                  <a:pt x="146" y="11"/>
                </a:cubicBezTo>
                <a:cubicBezTo>
                  <a:pt x="147" y="14"/>
                  <a:pt x="148" y="16"/>
                  <a:pt x="148" y="19"/>
                </a:cubicBezTo>
                <a:cubicBezTo>
                  <a:pt x="148" y="19"/>
                  <a:pt x="148" y="19"/>
                  <a:pt x="148" y="19"/>
                </a:cubicBezTo>
                <a:cubicBezTo>
                  <a:pt x="148" y="20"/>
                  <a:pt x="148" y="20"/>
                  <a:pt x="148" y="20"/>
                </a:cubicBezTo>
                <a:cubicBezTo>
                  <a:pt x="151" y="32"/>
                  <a:pt x="152" y="44"/>
                  <a:pt x="153" y="56"/>
                </a:cubicBezTo>
                <a:cubicBezTo>
                  <a:pt x="153" y="59"/>
                  <a:pt x="153" y="59"/>
                  <a:pt x="153" y="59"/>
                </a:cubicBezTo>
                <a:cubicBezTo>
                  <a:pt x="154" y="70"/>
                  <a:pt x="159" y="81"/>
                  <a:pt x="166" y="89"/>
                </a:cubicBezTo>
                <a:cubicBezTo>
                  <a:pt x="178" y="103"/>
                  <a:pt x="193" y="105"/>
                  <a:pt x="217" y="103"/>
                </a:cubicBezTo>
                <a:cubicBezTo>
                  <a:pt x="225" y="103"/>
                  <a:pt x="225" y="103"/>
                  <a:pt x="225" y="103"/>
                </a:cubicBezTo>
                <a:cubicBezTo>
                  <a:pt x="245" y="101"/>
                  <a:pt x="261" y="119"/>
                  <a:pt x="256" y="139"/>
                </a:cubicBezTo>
                <a:cubicBezTo>
                  <a:pt x="240" y="211"/>
                  <a:pt x="240" y="211"/>
                  <a:pt x="240" y="211"/>
                </a:cubicBezTo>
                <a:cubicBezTo>
                  <a:pt x="237" y="223"/>
                  <a:pt x="228" y="233"/>
                  <a:pt x="216" y="237"/>
                </a:cubicBezTo>
                <a:cubicBezTo>
                  <a:pt x="170" y="251"/>
                  <a:pt x="170" y="251"/>
                  <a:pt x="170" y="251"/>
                </a:cubicBezTo>
                <a:cubicBezTo>
                  <a:pt x="187" y="296"/>
                  <a:pt x="187" y="296"/>
                  <a:pt x="187" y="296"/>
                </a:cubicBezTo>
                <a:cubicBezTo>
                  <a:pt x="192" y="309"/>
                  <a:pt x="182" y="322"/>
                  <a:pt x="169" y="321"/>
                </a:cubicBezTo>
                <a:cubicBezTo>
                  <a:pt x="168" y="321"/>
                  <a:pt x="168" y="321"/>
                  <a:pt x="168" y="321"/>
                </a:cubicBezTo>
                <a:cubicBezTo>
                  <a:pt x="145" y="320"/>
                  <a:pt x="122" y="324"/>
                  <a:pt x="100" y="333"/>
                </a:cubicBezTo>
                <a:cubicBezTo>
                  <a:pt x="96" y="339"/>
                  <a:pt x="91" y="345"/>
                  <a:pt x="86" y="351"/>
                </a:cubicBezTo>
                <a:cubicBezTo>
                  <a:pt x="52" y="351"/>
                  <a:pt x="52" y="351"/>
                  <a:pt x="52" y="351"/>
                </a:cubicBezTo>
                <a:cubicBezTo>
                  <a:pt x="50" y="351"/>
                  <a:pt x="49" y="350"/>
                  <a:pt x="49" y="347"/>
                </a:cubicBezTo>
                <a:cubicBezTo>
                  <a:pt x="49" y="265"/>
                  <a:pt x="49" y="265"/>
                  <a:pt x="49" y="265"/>
                </a:cubicBezTo>
                <a:cubicBezTo>
                  <a:pt x="29" y="265"/>
                  <a:pt x="29" y="265"/>
                  <a:pt x="29" y="265"/>
                </a:cubicBezTo>
                <a:cubicBezTo>
                  <a:pt x="27" y="266"/>
                  <a:pt x="23" y="267"/>
                  <a:pt x="20" y="271"/>
                </a:cubicBezTo>
                <a:cubicBezTo>
                  <a:pt x="18" y="275"/>
                  <a:pt x="13" y="277"/>
                  <a:pt x="9" y="277"/>
                </a:cubicBezTo>
                <a:cubicBezTo>
                  <a:pt x="3" y="276"/>
                  <a:pt x="0" y="271"/>
                  <a:pt x="0" y="265"/>
                </a:cubicBezTo>
                <a:cubicBezTo>
                  <a:pt x="0" y="257"/>
                  <a:pt x="0" y="257"/>
                  <a:pt x="0" y="257"/>
                </a:cubicBezTo>
                <a:cubicBezTo>
                  <a:pt x="0" y="252"/>
                  <a:pt x="3" y="247"/>
                  <a:pt x="8" y="246"/>
                </a:cubicBezTo>
                <a:cubicBezTo>
                  <a:pt x="12" y="245"/>
                  <a:pt x="17" y="247"/>
                  <a:pt x="20" y="251"/>
                </a:cubicBezTo>
                <a:cubicBezTo>
                  <a:pt x="20" y="251"/>
                  <a:pt x="20" y="251"/>
                  <a:pt x="20" y="251"/>
                </a:cubicBezTo>
                <a:cubicBezTo>
                  <a:pt x="24" y="256"/>
                  <a:pt x="27" y="257"/>
                  <a:pt x="29" y="257"/>
                </a:cubicBezTo>
                <a:cubicBezTo>
                  <a:pt x="29" y="257"/>
                  <a:pt x="29" y="257"/>
                  <a:pt x="29" y="257"/>
                </a:cubicBezTo>
                <a:cubicBezTo>
                  <a:pt x="49" y="257"/>
                  <a:pt x="49" y="257"/>
                  <a:pt x="49" y="257"/>
                </a:cubicBezTo>
                <a:cubicBezTo>
                  <a:pt x="49" y="112"/>
                  <a:pt x="49" y="112"/>
                  <a:pt x="49" y="112"/>
                </a:cubicBezTo>
                <a:lnTo>
                  <a:pt x="29" y="112"/>
                </a:lnTo>
                <a:close/>
              </a:path>
            </a:pathLst>
          </a:custGeom>
          <a:solidFill>
            <a:srgbClr val="BA83B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defTabSz="685800"/>
            <a:endParaRPr lang="zh-CN" altLang="en-US" sz="1350">
              <a:solidFill>
                <a:prstClr val="black"/>
              </a:solidFill>
            </a:endParaRPr>
          </a:p>
        </p:txBody>
      </p:sp>
      <p:sp>
        <p:nvSpPr>
          <p:cNvPr id="121" name="Freeform 7"/>
          <p:cNvSpPr/>
          <p:nvPr/>
        </p:nvSpPr>
        <p:spPr bwMode="auto">
          <a:xfrm>
            <a:off x="1702935" y="1437297"/>
            <a:ext cx="1600194" cy="1059731"/>
          </a:xfrm>
          <a:custGeom>
            <a:avLst/>
            <a:gdLst>
              <a:gd name="T0" fmla="*/ 12 w 382"/>
              <a:gd name="T1" fmla="*/ 101 h 253"/>
              <a:gd name="T2" fmla="*/ 20 w 382"/>
              <a:gd name="T3" fmla="*/ 106 h 253"/>
              <a:gd name="T4" fmla="*/ 20 w 382"/>
              <a:gd name="T5" fmla="*/ 107 h 253"/>
              <a:gd name="T6" fmla="*/ 29 w 382"/>
              <a:gd name="T7" fmla="*/ 112 h 253"/>
              <a:gd name="T8" fmla="*/ 30 w 382"/>
              <a:gd name="T9" fmla="*/ 112 h 253"/>
              <a:gd name="T10" fmla="*/ 48 w 382"/>
              <a:gd name="T11" fmla="*/ 112 h 253"/>
              <a:gd name="T12" fmla="*/ 48 w 382"/>
              <a:gd name="T13" fmla="*/ 13 h 253"/>
              <a:gd name="T14" fmla="*/ 48 w 382"/>
              <a:gd name="T15" fmla="*/ 13 h 253"/>
              <a:gd name="T16" fmla="*/ 334 w 382"/>
              <a:gd name="T17" fmla="*/ 36 h 253"/>
              <a:gd name="T18" fmla="*/ 334 w 382"/>
              <a:gd name="T19" fmla="*/ 112 h 253"/>
              <a:gd name="T20" fmla="*/ 353 w 382"/>
              <a:gd name="T21" fmla="*/ 112 h 253"/>
              <a:gd name="T22" fmla="*/ 361 w 382"/>
              <a:gd name="T23" fmla="*/ 106 h 253"/>
              <a:gd name="T24" fmla="*/ 373 w 382"/>
              <a:gd name="T25" fmla="*/ 101 h 253"/>
              <a:gd name="T26" fmla="*/ 382 w 382"/>
              <a:gd name="T27" fmla="*/ 113 h 253"/>
              <a:gd name="T28" fmla="*/ 382 w 382"/>
              <a:gd name="T29" fmla="*/ 121 h 253"/>
              <a:gd name="T30" fmla="*/ 374 w 382"/>
              <a:gd name="T31" fmla="*/ 132 h 253"/>
              <a:gd name="T32" fmla="*/ 362 w 382"/>
              <a:gd name="T33" fmla="*/ 127 h 253"/>
              <a:gd name="T34" fmla="*/ 361 w 382"/>
              <a:gd name="T35" fmla="*/ 127 h 253"/>
              <a:gd name="T36" fmla="*/ 352 w 382"/>
              <a:gd name="T37" fmla="*/ 121 h 253"/>
              <a:gd name="T38" fmla="*/ 352 w 382"/>
              <a:gd name="T39" fmla="*/ 121 h 253"/>
              <a:gd name="T40" fmla="*/ 334 w 382"/>
              <a:gd name="T41" fmla="*/ 121 h 253"/>
              <a:gd name="T42" fmla="*/ 334 w 382"/>
              <a:gd name="T43" fmla="*/ 200 h 253"/>
              <a:gd name="T44" fmla="*/ 330 w 382"/>
              <a:gd name="T45" fmla="*/ 204 h 253"/>
              <a:gd name="T46" fmla="*/ 113 w 382"/>
              <a:gd name="T47" fmla="*/ 204 h 253"/>
              <a:gd name="T48" fmla="*/ 113 w 382"/>
              <a:gd name="T49" fmla="*/ 224 h 253"/>
              <a:gd name="T50" fmla="*/ 119 w 382"/>
              <a:gd name="T51" fmla="*/ 232 h 253"/>
              <a:gd name="T52" fmla="*/ 125 w 382"/>
              <a:gd name="T53" fmla="*/ 244 h 253"/>
              <a:gd name="T54" fmla="*/ 113 w 382"/>
              <a:gd name="T55" fmla="*/ 253 h 253"/>
              <a:gd name="T56" fmla="*/ 105 w 382"/>
              <a:gd name="T57" fmla="*/ 253 h 253"/>
              <a:gd name="T58" fmla="*/ 94 w 382"/>
              <a:gd name="T59" fmla="*/ 245 h 253"/>
              <a:gd name="T60" fmla="*/ 99 w 382"/>
              <a:gd name="T61" fmla="*/ 233 h 253"/>
              <a:gd name="T62" fmla="*/ 99 w 382"/>
              <a:gd name="T63" fmla="*/ 232 h 253"/>
              <a:gd name="T64" fmla="*/ 105 w 382"/>
              <a:gd name="T65" fmla="*/ 223 h 253"/>
              <a:gd name="T66" fmla="*/ 105 w 382"/>
              <a:gd name="T67" fmla="*/ 223 h 253"/>
              <a:gd name="T68" fmla="*/ 105 w 382"/>
              <a:gd name="T69" fmla="*/ 204 h 253"/>
              <a:gd name="T70" fmla="*/ 52 w 382"/>
              <a:gd name="T71" fmla="*/ 204 h 253"/>
              <a:gd name="T72" fmla="*/ 48 w 382"/>
              <a:gd name="T73" fmla="*/ 200 h 253"/>
              <a:gd name="T74" fmla="*/ 48 w 382"/>
              <a:gd name="T75" fmla="*/ 121 h 253"/>
              <a:gd name="T76" fmla="*/ 29 w 382"/>
              <a:gd name="T77" fmla="*/ 121 h 253"/>
              <a:gd name="T78" fmla="*/ 20 w 382"/>
              <a:gd name="T79" fmla="*/ 127 h 253"/>
              <a:gd name="T80" fmla="*/ 9 w 382"/>
              <a:gd name="T81" fmla="*/ 132 h 253"/>
              <a:gd name="T82" fmla="*/ 0 w 382"/>
              <a:gd name="T83" fmla="*/ 120 h 253"/>
              <a:gd name="T84" fmla="*/ 0 w 382"/>
              <a:gd name="T85" fmla="*/ 112 h 253"/>
              <a:gd name="T86" fmla="*/ 12 w 382"/>
              <a:gd name="T87" fmla="*/ 101 h 2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382" h="253">
                <a:moveTo>
                  <a:pt x="12" y="101"/>
                </a:moveTo>
                <a:cubicBezTo>
                  <a:pt x="15" y="102"/>
                  <a:pt x="18" y="104"/>
                  <a:pt x="20" y="106"/>
                </a:cubicBezTo>
                <a:cubicBezTo>
                  <a:pt x="20" y="107"/>
                  <a:pt x="20" y="107"/>
                  <a:pt x="20" y="107"/>
                </a:cubicBezTo>
                <a:cubicBezTo>
                  <a:pt x="24" y="111"/>
                  <a:pt x="27" y="112"/>
                  <a:pt x="29" y="112"/>
                </a:cubicBezTo>
                <a:cubicBezTo>
                  <a:pt x="30" y="112"/>
                  <a:pt x="30" y="112"/>
                  <a:pt x="30" y="112"/>
                </a:cubicBezTo>
                <a:cubicBezTo>
                  <a:pt x="48" y="112"/>
                  <a:pt x="48" y="112"/>
                  <a:pt x="48" y="112"/>
                </a:cubicBezTo>
                <a:cubicBezTo>
                  <a:pt x="48" y="13"/>
                  <a:pt x="48" y="13"/>
                  <a:pt x="48" y="13"/>
                </a:cubicBezTo>
                <a:cubicBezTo>
                  <a:pt x="48" y="13"/>
                  <a:pt x="48" y="13"/>
                  <a:pt x="48" y="13"/>
                </a:cubicBezTo>
                <a:cubicBezTo>
                  <a:pt x="134" y="0"/>
                  <a:pt x="248" y="8"/>
                  <a:pt x="334" y="36"/>
                </a:cubicBezTo>
                <a:cubicBezTo>
                  <a:pt x="334" y="112"/>
                  <a:pt x="334" y="112"/>
                  <a:pt x="334" y="112"/>
                </a:cubicBezTo>
                <a:cubicBezTo>
                  <a:pt x="353" y="112"/>
                  <a:pt x="353" y="112"/>
                  <a:pt x="353" y="112"/>
                </a:cubicBezTo>
                <a:cubicBezTo>
                  <a:pt x="355" y="112"/>
                  <a:pt x="358" y="111"/>
                  <a:pt x="361" y="106"/>
                </a:cubicBezTo>
                <a:cubicBezTo>
                  <a:pt x="364" y="102"/>
                  <a:pt x="368" y="101"/>
                  <a:pt x="373" y="101"/>
                </a:cubicBezTo>
                <a:cubicBezTo>
                  <a:pt x="378" y="102"/>
                  <a:pt x="382" y="107"/>
                  <a:pt x="382" y="113"/>
                </a:cubicBezTo>
                <a:cubicBezTo>
                  <a:pt x="382" y="121"/>
                  <a:pt x="382" y="121"/>
                  <a:pt x="382" y="121"/>
                </a:cubicBezTo>
                <a:cubicBezTo>
                  <a:pt x="382" y="126"/>
                  <a:pt x="379" y="130"/>
                  <a:pt x="374" y="132"/>
                </a:cubicBezTo>
                <a:cubicBezTo>
                  <a:pt x="369" y="133"/>
                  <a:pt x="364" y="131"/>
                  <a:pt x="362" y="127"/>
                </a:cubicBezTo>
                <a:cubicBezTo>
                  <a:pt x="361" y="127"/>
                  <a:pt x="361" y="127"/>
                  <a:pt x="361" y="127"/>
                </a:cubicBezTo>
                <a:cubicBezTo>
                  <a:pt x="358" y="122"/>
                  <a:pt x="354" y="121"/>
                  <a:pt x="352" y="121"/>
                </a:cubicBezTo>
                <a:cubicBezTo>
                  <a:pt x="352" y="121"/>
                  <a:pt x="352" y="121"/>
                  <a:pt x="352" y="121"/>
                </a:cubicBezTo>
                <a:cubicBezTo>
                  <a:pt x="334" y="121"/>
                  <a:pt x="334" y="121"/>
                  <a:pt x="334" y="121"/>
                </a:cubicBezTo>
                <a:cubicBezTo>
                  <a:pt x="334" y="200"/>
                  <a:pt x="334" y="200"/>
                  <a:pt x="334" y="200"/>
                </a:cubicBezTo>
                <a:cubicBezTo>
                  <a:pt x="334" y="202"/>
                  <a:pt x="332" y="204"/>
                  <a:pt x="330" y="204"/>
                </a:cubicBezTo>
                <a:cubicBezTo>
                  <a:pt x="113" y="204"/>
                  <a:pt x="113" y="204"/>
                  <a:pt x="113" y="204"/>
                </a:cubicBezTo>
                <a:cubicBezTo>
                  <a:pt x="113" y="224"/>
                  <a:pt x="113" y="224"/>
                  <a:pt x="113" y="224"/>
                </a:cubicBezTo>
                <a:cubicBezTo>
                  <a:pt x="114" y="226"/>
                  <a:pt x="115" y="229"/>
                  <a:pt x="119" y="232"/>
                </a:cubicBezTo>
                <a:cubicBezTo>
                  <a:pt x="123" y="235"/>
                  <a:pt x="125" y="239"/>
                  <a:pt x="125" y="244"/>
                </a:cubicBezTo>
                <a:cubicBezTo>
                  <a:pt x="124" y="249"/>
                  <a:pt x="119" y="253"/>
                  <a:pt x="113" y="253"/>
                </a:cubicBezTo>
                <a:cubicBezTo>
                  <a:pt x="105" y="253"/>
                  <a:pt x="105" y="253"/>
                  <a:pt x="105" y="253"/>
                </a:cubicBezTo>
                <a:cubicBezTo>
                  <a:pt x="100" y="253"/>
                  <a:pt x="96" y="250"/>
                  <a:pt x="94" y="245"/>
                </a:cubicBezTo>
                <a:cubicBezTo>
                  <a:pt x="93" y="240"/>
                  <a:pt x="95" y="235"/>
                  <a:pt x="99" y="233"/>
                </a:cubicBezTo>
                <a:cubicBezTo>
                  <a:pt x="99" y="232"/>
                  <a:pt x="99" y="232"/>
                  <a:pt x="99" y="232"/>
                </a:cubicBezTo>
                <a:cubicBezTo>
                  <a:pt x="104" y="229"/>
                  <a:pt x="105" y="225"/>
                  <a:pt x="105" y="223"/>
                </a:cubicBezTo>
                <a:cubicBezTo>
                  <a:pt x="105" y="223"/>
                  <a:pt x="105" y="223"/>
                  <a:pt x="105" y="223"/>
                </a:cubicBezTo>
                <a:cubicBezTo>
                  <a:pt x="105" y="204"/>
                  <a:pt x="105" y="204"/>
                  <a:pt x="105" y="204"/>
                </a:cubicBezTo>
                <a:cubicBezTo>
                  <a:pt x="52" y="204"/>
                  <a:pt x="52" y="204"/>
                  <a:pt x="52" y="204"/>
                </a:cubicBezTo>
                <a:cubicBezTo>
                  <a:pt x="49" y="204"/>
                  <a:pt x="48" y="202"/>
                  <a:pt x="48" y="200"/>
                </a:cubicBezTo>
                <a:cubicBezTo>
                  <a:pt x="48" y="121"/>
                  <a:pt x="48" y="121"/>
                  <a:pt x="48" y="121"/>
                </a:cubicBezTo>
                <a:cubicBezTo>
                  <a:pt x="29" y="121"/>
                  <a:pt x="29" y="121"/>
                  <a:pt x="29" y="121"/>
                </a:cubicBezTo>
                <a:cubicBezTo>
                  <a:pt x="27" y="121"/>
                  <a:pt x="23" y="122"/>
                  <a:pt x="20" y="127"/>
                </a:cubicBezTo>
                <a:cubicBezTo>
                  <a:pt x="18" y="131"/>
                  <a:pt x="13" y="133"/>
                  <a:pt x="9" y="132"/>
                </a:cubicBezTo>
                <a:cubicBezTo>
                  <a:pt x="3" y="131"/>
                  <a:pt x="0" y="126"/>
                  <a:pt x="0" y="120"/>
                </a:cubicBezTo>
                <a:cubicBezTo>
                  <a:pt x="0" y="112"/>
                  <a:pt x="0" y="112"/>
                  <a:pt x="0" y="112"/>
                </a:cubicBezTo>
                <a:cubicBezTo>
                  <a:pt x="0" y="106"/>
                  <a:pt x="5" y="100"/>
                  <a:pt x="12" y="101"/>
                </a:cubicBezTo>
                <a:close/>
              </a:path>
            </a:pathLst>
          </a:custGeom>
          <a:solidFill>
            <a:srgbClr val="F0662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defTabSz="685800"/>
            <a:endParaRPr lang="zh-CN" altLang="en-US" sz="1350">
              <a:solidFill>
                <a:prstClr val="black"/>
              </a:solidFill>
            </a:endParaRPr>
          </a:p>
        </p:txBody>
      </p:sp>
      <p:sp>
        <p:nvSpPr>
          <p:cNvPr id="122" name="Freeform 8"/>
          <p:cNvSpPr/>
          <p:nvPr/>
        </p:nvSpPr>
        <p:spPr bwMode="auto">
          <a:xfrm>
            <a:off x="3147703" y="1605088"/>
            <a:ext cx="959058" cy="687059"/>
          </a:xfrm>
          <a:custGeom>
            <a:avLst/>
            <a:gdLst>
              <a:gd name="T0" fmla="*/ 7 w 229"/>
              <a:gd name="T1" fmla="*/ 91 h 164"/>
              <a:gd name="T2" fmla="*/ 8 w 229"/>
              <a:gd name="T3" fmla="*/ 92 h 164"/>
              <a:gd name="T4" fmla="*/ 9 w 229"/>
              <a:gd name="T5" fmla="*/ 93 h 164"/>
              <a:gd name="T6" fmla="*/ 25 w 229"/>
              <a:gd name="T7" fmla="*/ 102 h 164"/>
              <a:gd name="T8" fmla="*/ 47 w 229"/>
              <a:gd name="T9" fmla="*/ 81 h 164"/>
              <a:gd name="T10" fmla="*/ 47 w 229"/>
              <a:gd name="T11" fmla="*/ 73 h 164"/>
              <a:gd name="T12" fmla="*/ 31 w 229"/>
              <a:gd name="T13" fmla="*/ 52 h 164"/>
              <a:gd name="T14" fmla="*/ 8 w 229"/>
              <a:gd name="T15" fmla="*/ 61 h 164"/>
              <a:gd name="T16" fmla="*/ 7 w 229"/>
              <a:gd name="T17" fmla="*/ 63 h 164"/>
              <a:gd name="T18" fmla="*/ 0 w 229"/>
              <a:gd name="T19" fmla="*/ 63 h 164"/>
              <a:gd name="T20" fmla="*/ 0 w 229"/>
              <a:gd name="T21" fmla="*/ 0 h 164"/>
              <a:gd name="T22" fmla="*/ 0 w 229"/>
              <a:gd name="T23" fmla="*/ 0 h 164"/>
              <a:gd name="T24" fmla="*/ 42 w 229"/>
              <a:gd name="T25" fmla="*/ 15 h 164"/>
              <a:gd name="T26" fmla="*/ 124 w 229"/>
              <a:gd name="T27" fmla="*/ 64 h 164"/>
              <a:gd name="T28" fmla="*/ 159 w 229"/>
              <a:gd name="T29" fmla="*/ 73 h 164"/>
              <a:gd name="T30" fmla="*/ 201 w 229"/>
              <a:gd name="T31" fmla="*/ 63 h 164"/>
              <a:gd name="T32" fmla="*/ 223 w 229"/>
              <a:gd name="T33" fmla="*/ 89 h 164"/>
              <a:gd name="T34" fmla="*/ 199 w 229"/>
              <a:gd name="T35" fmla="*/ 149 h 164"/>
              <a:gd name="T36" fmla="*/ 194 w 229"/>
              <a:gd name="T37" fmla="*/ 164 h 164"/>
              <a:gd name="T38" fmla="*/ 4 w 229"/>
              <a:gd name="T39" fmla="*/ 164 h 164"/>
              <a:gd name="T40" fmla="*/ 0 w 229"/>
              <a:gd name="T41" fmla="*/ 160 h 164"/>
              <a:gd name="T42" fmla="*/ 0 w 229"/>
              <a:gd name="T43" fmla="*/ 91 h 164"/>
              <a:gd name="T44" fmla="*/ 7 w 229"/>
              <a:gd name="T45" fmla="*/ 91 h 1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229" h="164">
                <a:moveTo>
                  <a:pt x="7" y="91"/>
                </a:moveTo>
                <a:cubicBezTo>
                  <a:pt x="7" y="91"/>
                  <a:pt x="7" y="91"/>
                  <a:pt x="8" y="92"/>
                </a:cubicBezTo>
                <a:cubicBezTo>
                  <a:pt x="9" y="93"/>
                  <a:pt x="9" y="93"/>
                  <a:pt x="9" y="93"/>
                </a:cubicBezTo>
                <a:cubicBezTo>
                  <a:pt x="12" y="98"/>
                  <a:pt x="18" y="101"/>
                  <a:pt x="25" y="102"/>
                </a:cubicBezTo>
                <a:cubicBezTo>
                  <a:pt x="37" y="103"/>
                  <a:pt x="47" y="93"/>
                  <a:pt x="47" y="81"/>
                </a:cubicBezTo>
                <a:cubicBezTo>
                  <a:pt x="47" y="73"/>
                  <a:pt x="47" y="73"/>
                  <a:pt x="47" y="73"/>
                </a:cubicBezTo>
                <a:cubicBezTo>
                  <a:pt x="47" y="63"/>
                  <a:pt x="40" y="54"/>
                  <a:pt x="31" y="52"/>
                </a:cubicBezTo>
                <a:cubicBezTo>
                  <a:pt x="22" y="50"/>
                  <a:pt x="13" y="54"/>
                  <a:pt x="8" y="61"/>
                </a:cubicBezTo>
                <a:cubicBezTo>
                  <a:pt x="8" y="62"/>
                  <a:pt x="7" y="62"/>
                  <a:pt x="7" y="63"/>
                </a:cubicBezTo>
                <a:cubicBezTo>
                  <a:pt x="0" y="63"/>
                  <a:pt x="0" y="63"/>
                  <a:pt x="0" y="63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42" y="15"/>
                  <a:pt x="42" y="15"/>
                  <a:pt x="42" y="15"/>
                </a:cubicBezTo>
                <a:cubicBezTo>
                  <a:pt x="73" y="26"/>
                  <a:pt x="101" y="43"/>
                  <a:pt x="124" y="64"/>
                </a:cubicBezTo>
                <a:cubicBezTo>
                  <a:pt x="133" y="73"/>
                  <a:pt x="146" y="76"/>
                  <a:pt x="159" y="73"/>
                </a:cubicBezTo>
                <a:cubicBezTo>
                  <a:pt x="201" y="63"/>
                  <a:pt x="201" y="63"/>
                  <a:pt x="201" y="63"/>
                </a:cubicBezTo>
                <a:cubicBezTo>
                  <a:pt x="216" y="60"/>
                  <a:pt x="229" y="75"/>
                  <a:pt x="223" y="89"/>
                </a:cubicBezTo>
                <a:cubicBezTo>
                  <a:pt x="199" y="149"/>
                  <a:pt x="199" y="149"/>
                  <a:pt x="199" y="149"/>
                </a:cubicBezTo>
                <a:cubicBezTo>
                  <a:pt x="197" y="153"/>
                  <a:pt x="195" y="159"/>
                  <a:pt x="194" y="164"/>
                </a:cubicBezTo>
                <a:cubicBezTo>
                  <a:pt x="4" y="164"/>
                  <a:pt x="4" y="164"/>
                  <a:pt x="4" y="164"/>
                </a:cubicBezTo>
                <a:cubicBezTo>
                  <a:pt x="2" y="164"/>
                  <a:pt x="0" y="162"/>
                  <a:pt x="0" y="160"/>
                </a:cubicBezTo>
                <a:cubicBezTo>
                  <a:pt x="0" y="91"/>
                  <a:pt x="0" y="91"/>
                  <a:pt x="0" y="91"/>
                </a:cubicBezTo>
                <a:lnTo>
                  <a:pt x="7" y="91"/>
                </a:lnTo>
                <a:close/>
              </a:path>
            </a:pathLst>
          </a:custGeom>
          <a:solidFill>
            <a:srgbClr val="C6141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defTabSz="685800"/>
            <a:endParaRPr lang="zh-CN" altLang="en-US" sz="1350">
              <a:solidFill>
                <a:prstClr val="black"/>
              </a:solidFill>
            </a:endParaRPr>
          </a:p>
        </p:txBody>
      </p:sp>
      <p:sp>
        <p:nvSpPr>
          <p:cNvPr id="123" name="Oval 9"/>
          <p:cNvSpPr>
            <a:spLocks noChangeArrowheads="1"/>
          </p:cNvSpPr>
          <p:nvPr/>
        </p:nvSpPr>
        <p:spPr bwMode="auto">
          <a:xfrm>
            <a:off x="3739386" y="2497028"/>
            <a:ext cx="86545" cy="185453"/>
          </a:xfrm>
          <a:prstGeom prst="ellipse">
            <a:avLst/>
          </a:pr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defTabSz="685800"/>
            <a:endParaRPr lang="zh-CN" altLang="en-US" sz="1350">
              <a:solidFill>
                <a:prstClr val="black"/>
              </a:solidFill>
            </a:endParaRPr>
          </a:p>
        </p:txBody>
      </p:sp>
      <p:sp>
        <p:nvSpPr>
          <p:cNvPr id="124" name="Freeform 10"/>
          <p:cNvSpPr/>
          <p:nvPr/>
        </p:nvSpPr>
        <p:spPr bwMode="auto">
          <a:xfrm>
            <a:off x="2130361" y="1608620"/>
            <a:ext cx="775371" cy="151895"/>
          </a:xfrm>
          <a:custGeom>
            <a:avLst/>
            <a:gdLst>
              <a:gd name="T0" fmla="*/ 176 w 185"/>
              <a:gd name="T1" fmla="*/ 36 h 36"/>
              <a:gd name="T2" fmla="*/ 174 w 185"/>
              <a:gd name="T3" fmla="*/ 36 h 36"/>
              <a:gd name="T4" fmla="*/ 8 w 185"/>
              <a:gd name="T5" fmla="*/ 20 h 36"/>
              <a:gd name="T6" fmla="*/ 0 w 185"/>
              <a:gd name="T7" fmla="*/ 13 h 36"/>
              <a:gd name="T8" fmla="*/ 7 w 185"/>
              <a:gd name="T9" fmla="*/ 4 h 36"/>
              <a:gd name="T10" fmla="*/ 177 w 185"/>
              <a:gd name="T11" fmla="*/ 20 h 36"/>
              <a:gd name="T12" fmla="*/ 184 w 185"/>
              <a:gd name="T13" fmla="*/ 29 h 36"/>
              <a:gd name="T14" fmla="*/ 176 w 185"/>
              <a:gd name="T15" fmla="*/ 36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85" h="36">
                <a:moveTo>
                  <a:pt x="176" y="36"/>
                </a:moveTo>
                <a:cubicBezTo>
                  <a:pt x="175" y="36"/>
                  <a:pt x="175" y="36"/>
                  <a:pt x="174" y="36"/>
                </a:cubicBezTo>
                <a:cubicBezTo>
                  <a:pt x="88" y="16"/>
                  <a:pt x="9" y="20"/>
                  <a:pt x="8" y="20"/>
                </a:cubicBezTo>
                <a:cubicBezTo>
                  <a:pt x="4" y="20"/>
                  <a:pt x="0" y="17"/>
                  <a:pt x="0" y="13"/>
                </a:cubicBezTo>
                <a:cubicBezTo>
                  <a:pt x="0" y="8"/>
                  <a:pt x="3" y="4"/>
                  <a:pt x="7" y="4"/>
                </a:cubicBezTo>
                <a:cubicBezTo>
                  <a:pt x="11" y="4"/>
                  <a:pt x="89" y="0"/>
                  <a:pt x="177" y="20"/>
                </a:cubicBezTo>
                <a:cubicBezTo>
                  <a:pt x="182" y="21"/>
                  <a:pt x="185" y="25"/>
                  <a:pt x="184" y="29"/>
                </a:cubicBezTo>
                <a:cubicBezTo>
                  <a:pt x="183" y="33"/>
                  <a:pt x="179" y="36"/>
                  <a:pt x="176" y="36"/>
                </a:cubicBez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defTabSz="685800"/>
            <a:endParaRPr lang="zh-CN" altLang="en-US" sz="1350">
              <a:solidFill>
                <a:prstClr val="black"/>
              </a:solidFill>
            </a:endParaRPr>
          </a:p>
        </p:txBody>
      </p:sp>
      <p:sp>
        <p:nvSpPr>
          <p:cNvPr id="125" name="Freeform 11"/>
          <p:cNvSpPr/>
          <p:nvPr/>
        </p:nvSpPr>
        <p:spPr bwMode="auto">
          <a:xfrm>
            <a:off x="1134213" y="3858784"/>
            <a:ext cx="2529226" cy="381503"/>
          </a:xfrm>
          <a:custGeom>
            <a:avLst/>
            <a:gdLst>
              <a:gd name="T0" fmla="*/ 73 w 604"/>
              <a:gd name="T1" fmla="*/ 0 h 91"/>
              <a:gd name="T2" fmla="*/ 73 w 604"/>
              <a:gd name="T3" fmla="*/ 7 h 91"/>
              <a:gd name="T4" fmla="*/ 71 w 604"/>
              <a:gd name="T5" fmla="*/ 9 h 91"/>
              <a:gd name="T6" fmla="*/ 71 w 604"/>
              <a:gd name="T7" fmla="*/ 9 h 91"/>
              <a:gd name="T8" fmla="*/ 62 w 604"/>
              <a:gd name="T9" fmla="*/ 26 h 91"/>
              <a:gd name="T10" fmla="*/ 83 w 604"/>
              <a:gd name="T11" fmla="*/ 47 h 91"/>
              <a:gd name="T12" fmla="*/ 91 w 604"/>
              <a:gd name="T13" fmla="*/ 47 h 91"/>
              <a:gd name="T14" fmla="*/ 112 w 604"/>
              <a:gd name="T15" fmla="*/ 26 h 91"/>
              <a:gd name="T16" fmla="*/ 103 w 604"/>
              <a:gd name="T17" fmla="*/ 9 h 91"/>
              <a:gd name="T18" fmla="*/ 101 w 604"/>
              <a:gd name="T19" fmla="*/ 7 h 91"/>
              <a:gd name="T20" fmla="*/ 101 w 604"/>
              <a:gd name="T21" fmla="*/ 0 h 91"/>
              <a:gd name="T22" fmla="*/ 498 w 604"/>
              <a:gd name="T23" fmla="*/ 0 h 91"/>
              <a:gd name="T24" fmla="*/ 498 w 604"/>
              <a:gd name="T25" fmla="*/ 7 h 91"/>
              <a:gd name="T26" fmla="*/ 496 w 604"/>
              <a:gd name="T27" fmla="*/ 9 h 91"/>
              <a:gd name="T28" fmla="*/ 496 w 604"/>
              <a:gd name="T29" fmla="*/ 9 h 91"/>
              <a:gd name="T30" fmla="*/ 486 w 604"/>
              <a:gd name="T31" fmla="*/ 26 h 91"/>
              <a:gd name="T32" fmla="*/ 507 w 604"/>
              <a:gd name="T33" fmla="*/ 47 h 91"/>
              <a:gd name="T34" fmla="*/ 516 w 604"/>
              <a:gd name="T35" fmla="*/ 47 h 91"/>
              <a:gd name="T36" fmla="*/ 537 w 604"/>
              <a:gd name="T37" fmla="*/ 26 h 91"/>
              <a:gd name="T38" fmla="*/ 527 w 604"/>
              <a:gd name="T39" fmla="*/ 9 h 91"/>
              <a:gd name="T40" fmla="*/ 526 w 604"/>
              <a:gd name="T41" fmla="*/ 7 h 91"/>
              <a:gd name="T42" fmla="*/ 526 w 604"/>
              <a:gd name="T43" fmla="*/ 0 h 91"/>
              <a:gd name="T44" fmla="*/ 604 w 604"/>
              <a:gd name="T45" fmla="*/ 0 h 91"/>
              <a:gd name="T46" fmla="*/ 598 w 604"/>
              <a:gd name="T47" fmla="*/ 5 h 91"/>
              <a:gd name="T48" fmla="*/ 584 w 604"/>
              <a:gd name="T49" fmla="*/ 50 h 91"/>
              <a:gd name="T50" fmla="*/ 591 w 604"/>
              <a:gd name="T51" fmla="*/ 72 h 91"/>
              <a:gd name="T52" fmla="*/ 576 w 604"/>
              <a:gd name="T53" fmla="*/ 91 h 91"/>
              <a:gd name="T54" fmla="*/ 483 w 604"/>
              <a:gd name="T55" fmla="*/ 91 h 91"/>
              <a:gd name="T56" fmla="*/ 463 w 604"/>
              <a:gd name="T57" fmla="*/ 79 h 91"/>
              <a:gd name="T58" fmla="*/ 452 w 604"/>
              <a:gd name="T59" fmla="*/ 62 h 91"/>
              <a:gd name="T60" fmla="*/ 442 w 604"/>
              <a:gd name="T61" fmla="*/ 57 h 91"/>
              <a:gd name="T62" fmla="*/ 440 w 604"/>
              <a:gd name="T63" fmla="*/ 57 h 91"/>
              <a:gd name="T64" fmla="*/ 160 w 604"/>
              <a:gd name="T65" fmla="*/ 49 h 91"/>
              <a:gd name="T66" fmla="*/ 158 w 604"/>
              <a:gd name="T67" fmla="*/ 49 h 91"/>
              <a:gd name="T68" fmla="*/ 126 w 604"/>
              <a:gd name="T69" fmla="*/ 64 h 91"/>
              <a:gd name="T70" fmla="*/ 123 w 604"/>
              <a:gd name="T71" fmla="*/ 71 h 91"/>
              <a:gd name="T72" fmla="*/ 91 w 604"/>
              <a:gd name="T73" fmla="*/ 91 h 91"/>
              <a:gd name="T74" fmla="*/ 32 w 604"/>
              <a:gd name="T75" fmla="*/ 91 h 91"/>
              <a:gd name="T76" fmla="*/ 4 w 604"/>
              <a:gd name="T77" fmla="*/ 65 h 91"/>
              <a:gd name="T78" fmla="*/ 0 w 604"/>
              <a:gd name="T79" fmla="*/ 0 h 91"/>
              <a:gd name="T80" fmla="*/ 73 w 604"/>
              <a:gd name="T81" fmla="*/ 0 h 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604" h="91">
                <a:moveTo>
                  <a:pt x="73" y="0"/>
                </a:moveTo>
                <a:cubicBezTo>
                  <a:pt x="73" y="7"/>
                  <a:pt x="73" y="7"/>
                  <a:pt x="73" y="7"/>
                </a:cubicBezTo>
                <a:cubicBezTo>
                  <a:pt x="73" y="7"/>
                  <a:pt x="72" y="8"/>
                  <a:pt x="71" y="9"/>
                </a:cubicBezTo>
                <a:cubicBezTo>
                  <a:pt x="71" y="9"/>
                  <a:pt x="71" y="9"/>
                  <a:pt x="71" y="9"/>
                </a:cubicBezTo>
                <a:cubicBezTo>
                  <a:pt x="65" y="13"/>
                  <a:pt x="62" y="19"/>
                  <a:pt x="62" y="26"/>
                </a:cubicBezTo>
                <a:cubicBezTo>
                  <a:pt x="62" y="38"/>
                  <a:pt x="71" y="47"/>
                  <a:pt x="83" y="47"/>
                </a:cubicBezTo>
                <a:cubicBezTo>
                  <a:pt x="91" y="47"/>
                  <a:pt x="91" y="47"/>
                  <a:pt x="91" y="47"/>
                </a:cubicBezTo>
                <a:cubicBezTo>
                  <a:pt x="103" y="47"/>
                  <a:pt x="112" y="38"/>
                  <a:pt x="112" y="26"/>
                </a:cubicBezTo>
                <a:cubicBezTo>
                  <a:pt x="112" y="19"/>
                  <a:pt x="109" y="13"/>
                  <a:pt x="103" y="9"/>
                </a:cubicBezTo>
                <a:cubicBezTo>
                  <a:pt x="102" y="8"/>
                  <a:pt x="101" y="7"/>
                  <a:pt x="101" y="7"/>
                </a:cubicBezTo>
                <a:cubicBezTo>
                  <a:pt x="101" y="0"/>
                  <a:pt x="101" y="0"/>
                  <a:pt x="101" y="0"/>
                </a:cubicBezTo>
                <a:cubicBezTo>
                  <a:pt x="498" y="0"/>
                  <a:pt x="498" y="0"/>
                  <a:pt x="498" y="0"/>
                </a:cubicBezTo>
                <a:cubicBezTo>
                  <a:pt x="498" y="7"/>
                  <a:pt x="498" y="7"/>
                  <a:pt x="498" y="7"/>
                </a:cubicBezTo>
                <a:cubicBezTo>
                  <a:pt x="498" y="7"/>
                  <a:pt x="497" y="8"/>
                  <a:pt x="496" y="9"/>
                </a:cubicBezTo>
                <a:cubicBezTo>
                  <a:pt x="496" y="9"/>
                  <a:pt x="496" y="9"/>
                  <a:pt x="496" y="9"/>
                </a:cubicBezTo>
                <a:cubicBezTo>
                  <a:pt x="490" y="13"/>
                  <a:pt x="486" y="19"/>
                  <a:pt x="486" y="26"/>
                </a:cubicBezTo>
                <a:cubicBezTo>
                  <a:pt x="486" y="38"/>
                  <a:pt x="496" y="47"/>
                  <a:pt x="507" y="47"/>
                </a:cubicBezTo>
                <a:cubicBezTo>
                  <a:pt x="516" y="47"/>
                  <a:pt x="516" y="47"/>
                  <a:pt x="516" y="47"/>
                </a:cubicBezTo>
                <a:cubicBezTo>
                  <a:pt x="528" y="47"/>
                  <a:pt x="537" y="38"/>
                  <a:pt x="537" y="26"/>
                </a:cubicBezTo>
                <a:cubicBezTo>
                  <a:pt x="537" y="19"/>
                  <a:pt x="533" y="13"/>
                  <a:pt x="527" y="9"/>
                </a:cubicBezTo>
                <a:cubicBezTo>
                  <a:pt x="526" y="8"/>
                  <a:pt x="526" y="7"/>
                  <a:pt x="526" y="7"/>
                </a:cubicBezTo>
                <a:cubicBezTo>
                  <a:pt x="526" y="0"/>
                  <a:pt x="526" y="0"/>
                  <a:pt x="526" y="0"/>
                </a:cubicBezTo>
                <a:cubicBezTo>
                  <a:pt x="604" y="0"/>
                  <a:pt x="604" y="0"/>
                  <a:pt x="604" y="0"/>
                </a:cubicBezTo>
                <a:cubicBezTo>
                  <a:pt x="602" y="2"/>
                  <a:pt x="600" y="3"/>
                  <a:pt x="598" y="5"/>
                </a:cubicBezTo>
                <a:cubicBezTo>
                  <a:pt x="585" y="16"/>
                  <a:pt x="580" y="33"/>
                  <a:pt x="584" y="50"/>
                </a:cubicBezTo>
                <a:cubicBezTo>
                  <a:pt x="591" y="72"/>
                  <a:pt x="591" y="72"/>
                  <a:pt x="591" y="72"/>
                </a:cubicBezTo>
                <a:cubicBezTo>
                  <a:pt x="593" y="81"/>
                  <a:pt x="586" y="91"/>
                  <a:pt x="576" y="91"/>
                </a:cubicBezTo>
                <a:cubicBezTo>
                  <a:pt x="483" y="91"/>
                  <a:pt x="483" y="91"/>
                  <a:pt x="483" y="91"/>
                </a:cubicBezTo>
                <a:cubicBezTo>
                  <a:pt x="475" y="91"/>
                  <a:pt x="467" y="87"/>
                  <a:pt x="463" y="79"/>
                </a:cubicBezTo>
                <a:cubicBezTo>
                  <a:pt x="452" y="62"/>
                  <a:pt x="452" y="62"/>
                  <a:pt x="452" y="62"/>
                </a:cubicBezTo>
                <a:cubicBezTo>
                  <a:pt x="450" y="58"/>
                  <a:pt x="446" y="56"/>
                  <a:pt x="442" y="57"/>
                </a:cubicBezTo>
                <a:cubicBezTo>
                  <a:pt x="440" y="57"/>
                  <a:pt x="440" y="57"/>
                  <a:pt x="440" y="57"/>
                </a:cubicBezTo>
                <a:cubicBezTo>
                  <a:pt x="363" y="73"/>
                  <a:pt x="237" y="70"/>
                  <a:pt x="160" y="49"/>
                </a:cubicBezTo>
                <a:cubicBezTo>
                  <a:pt x="158" y="49"/>
                  <a:pt x="158" y="49"/>
                  <a:pt x="158" y="49"/>
                </a:cubicBezTo>
                <a:cubicBezTo>
                  <a:pt x="145" y="45"/>
                  <a:pt x="132" y="52"/>
                  <a:pt x="126" y="64"/>
                </a:cubicBezTo>
                <a:cubicBezTo>
                  <a:pt x="123" y="71"/>
                  <a:pt x="123" y="71"/>
                  <a:pt x="123" y="71"/>
                </a:cubicBezTo>
                <a:cubicBezTo>
                  <a:pt x="117" y="83"/>
                  <a:pt x="105" y="91"/>
                  <a:pt x="91" y="91"/>
                </a:cubicBezTo>
                <a:cubicBezTo>
                  <a:pt x="32" y="91"/>
                  <a:pt x="32" y="91"/>
                  <a:pt x="32" y="91"/>
                </a:cubicBezTo>
                <a:cubicBezTo>
                  <a:pt x="17" y="91"/>
                  <a:pt x="5" y="79"/>
                  <a:pt x="4" y="65"/>
                </a:cubicBezTo>
                <a:cubicBezTo>
                  <a:pt x="0" y="0"/>
                  <a:pt x="0" y="0"/>
                  <a:pt x="0" y="0"/>
                </a:cubicBezTo>
                <a:lnTo>
                  <a:pt x="73" y="0"/>
                </a:lnTo>
                <a:close/>
              </a:path>
            </a:pathLst>
          </a:custGeom>
          <a:solidFill>
            <a:srgbClr val="3FACD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defTabSz="685800"/>
            <a:endParaRPr lang="zh-CN" altLang="en-US" sz="1350">
              <a:solidFill>
                <a:prstClr val="black"/>
              </a:solidFill>
            </a:endParaRPr>
          </a:p>
        </p:txBody>
      </p:sp>
      <p:sp>
        <p:nvSpPr>
          <p:cNvPr id="126" name="Freeform 12"/>
          <p:cNvSpPr/>
          <p:nvPr/>
        </p:nvSpPr>
        <p:spPr bwMode="auto">
          <a:xfrm>
            <a:off x="1376185" y="2338068"/>
            <a:ext cx="1047368" cy="711786"/>
          </a:xfrm>
          <a:custGeom>
            <a:avLst/>
            <a:gdLst>
              <a:gd name="T0" fmla="*/ 173 w 250"/>
              <a:gd name="T1" fmla="*/ 0 h 170"/>
              <a:gd name="T2" fmla="*/ 173 w 250"/>
              <a:gd name="T3" fmla="*/ 7 h 170"/>
              <a:gd name="T4" fmla="*/ 172 w 250"/>
              <a:gd name="T5" fmla="*/ 9 h 170"/>
              <a:gd name="T6" fmla="*/ 171 w 250"/>
              <a:gd name="T7" fmla="*/ 9 h 170"/>
              <a:gd name="T8" fmla="*/ 162 w 250"/>
              <a:gd name="T9" fmla="*/ 25 h 170"/>
              <a:gd name="T10" fmla="*/ 183 w 250"/>
              <a:gd name="T11" fmla="*/ 48 h 170"/>
              <a:gd name="T12" fmla="*/ 191 w 250"/>
              <a:gd name="T13" fmla="*/ 48 h 170"/>
              <a:gd name="T14" fmla="*/ 212 w 250"/>
              <a:gd name="T15" fmla="*/ 32 h 170"/>
              <a:gd name="T16" fmla="*/ 203 w 250"/>
              <a:gd name="T17" fmla="*/ 9 h 170"/>
              <a:gd name="T18" fmla="*/ 201 w 250"/>
              <a:gd name="T19" fmla="*/ 8 h 170"/>
              <a:gd name="T20" fmla="*/ 201 w 250"/>
              <a:gd name="T21" fmla="*/ 0 h 170"/>
              <a:gd name="T22" fmla="*/ 246 w 250"/>
              <a:gd name="T23" fmla="*/ 0 h 170"/>
              <a:gd name="T24" fmla="*/ 250 w 250"/>
              <a:gd name="T25" fmla="*/ 4 h 170"/>
              <a:gd name="T26" fmla="*/ 250 w 250"/>
              <a:gd name="T27" fmla="*/ 166 h 170"/>
              <a:gd name="T28" fmla="*/ 246 w 250"/>
              <a:gd name="T29" fmla="*/ 170 h 170"/>
              <a:gd name="T30" fmla="*/ 4 w 250"/>
              <a:gd name="T31" fmla="*/ 170 h 170"/>
              <a:gd name="T32" fmla="*/ 0 w 250"/>
              <a:gd name="T33" fmla="*/ 166 h 170"/>
              <a:gd name="T34" fmla="*/ 0 w 250"/>
              <a:gd name="T35" fmla="*/ 4 h 170"/>
              <a:gd name="T36" fmla="*/ 4 w 250"/>
              <a:gd name="T37" fmla="*/ 0 h 170"/>
              <a:gd name="T38" fmla="*/ 173 w 250"/>
              <a:gd name="T39" fmla="*/ 0 h 1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50" h="170">
                <a:moveTo>
                  <a:pt x="173" y="0"/>
                </a:moveTo>
                <a:cubicBezTo>
                  <a:pt x="173" y="7"/>
                  <a:pt x="173" y="7"/>
                  <a:pt x="173" y="7"/>
                </a:cubicBezTo>
                <a:cubicBezTo>
                  <a:pt x="173" y="8"/>
                  <a:pt x="173" y="8"/>
                  <a:pt x="172" y="9"/>
                </a:cubicBezTo>
                <a:cubicBezTo>
                  <a:pt x="171" y="9"/>
                  <a:pt x="171" y="9"/>
                  <a:pt x="171" y="9"/>
                </a:cubicBezTo>
                <a:cubicBezTo>
                  <a:pt x="166" y="13"/>
                  <a:pt x="162" y="19"/>
                  <a:pt x="162" y="25"/>
                </a:cubicBezTo>
                <a:cubicBezTo>
                  <a:pt x="161" y="38"/>
                  <a:pt x="171" y="48"/>
                  <a:pt x="183" y="48"/>
                </a:cubicBezTo>
                <a:cubicBezTo>
                  <a:pt x="191" y="48"/>
                  <a:pt x="191" y="48"/>
                  <a:pt x="191" y="48"/>
                </a:cubicBezTo>
                <a:cubicBezTo>
                  <a:pt x="201" y="48"/>
                  <a:pt x="210" y="41"/>
                  <a:pt x="212" y="32"/>
                </a:cubicBezTo>
                <a:cubicBezTo>
                  <a:pt x="214" y="23"/>
                  <a:pt x="210" y="14"/>
                  <a:pt x="203" y="9"/>
                </a:cubicBezTo>
                <a:cubicBezTo>
                  <a:pt x="202" y="8"/>
                  <a:pt x="201" y="8"/>
                  <a:pt x="201" y="8"/>
                </a:cubicBezTo>
                <a:cubicBezTo>
                  <a:pt x="201" y="0"/>
                  <a:pt x="201" y="0"/>
                  <a:pt x="201" y="0"/>
                </a:cubicBezTo>
                <a:cubicBezTo>
                  <a:pt x="246" y="0"/>
                  <a:pt x="246" y="0"/>
                  <a:pt x="246" y="0"/>
                </a:cubicBezTo>
                <a:cubicBezTo>
                  <a:pt x="248" y="0"/>
                  <a:pt x="250" y="2"/>
                  <a:pt x="250" y="4"/>
                </a:cubicBezTo>
                <a:cubicBezTo>
                  <a:pt x="250" y="166"/>
                  <a:pt x="250" y="166"/>
                  <a:pt x="250" y="166"/>
                </a:cubicBezTo>
                <a:cubicBezTo>
                  <a:pt x="250" y="168"/>
                  <a:pt x="248" y="170"/>
                  <a:pt x="246" y="170"/>
                </a:cubicBezTo>
                <a:cubicBezTo>
                  <a:pt x="4" y="170"/>
                  <a:pt x="4" y="170"/>
                  <a:pt x="4" y="170"/>
                </a:cubicBezTo>
                <a:cubicBezTo>
                  <a:pt x="2" y="170"/>
                  <a:pt x="0" y="168"/>
                  <a:pt x="0" y="166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lnTo>
                  <a:pt x="173" y="0"/>
                </a:lnTo>
                <a:close/>
              </a:path>
            </a:pathLst>
          </a:custGeom>
          <a:solidFill>
            <a:srgbClr val="FFB82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defTabSz="685800"/>
            <a:endParaRPr lang="zh-CN" altLang="en-US" sz="1350">
              <a:solidFill>
                <a:prstClr val="black"/>
              </a:solidFill>
            </a:endParaRPr>
          </a:p>
        </p:txBody>
      </p:sp>
      <p:sp>
        <p:nvSpPr>
          <p:cNvPr id="127" name="Freeform 13"/>
          <p:cNvSpPr/>
          <p:nvPr/>
        </p:nvSpPr>
        <p:spPr bwMode="auto">
          <a:xfrm>
            <a:off x="789800" y="1500881"/>
            <a:ext cx="1065030" cy="996148"/>
          </a:xfrm>
          <a:custGeom>
            <a:avLst/>
            <a:gdLst>
              <a:gd name="T0" fmla="*/ 20 w 254"/>
              <a:gd name="T1" fmla="*/ 60 h 238"/>
              <a:gd name="T2" fmla="*/ 64 w 254"/>
              <a:gd name="T3" fmla="*/ 93 h 238"/>
              <a:gd name="T4" fmla="*/ 93 w 254"/>
              <a:gd name="T5" fmla="*/ 88 h 238"/>
              <a:gd name="T6" fmla="*/ 138 w 254"/>
              <a:gd name="T7" fmla="*/ 49 h 238"/>
              <a:gd name="T8" fmla="*/ 139 w 254"/>
              <a:gd name="T9" fmla="*/ 48 h 238"/>
              <a:gd name="T10" fmla="*/ 254 w 254"/>
              <a:gd name="T11" fmla="*/ 0 h 238"/>
              <a:gd name="T12" fmla="*/ 254 w 254"/>
              <a:gd name="T13" fmla="*/ 88 h 238"/>
              <a:gd name="T14" fmla="*/ 248 w 254"/>
              <a:gd name="T15" fmla="*/ 88 h 238"/>
              <a:gd name="T16" fmla="*/ 246 w 254"/>
              <a:gd name="T17" fmla="*/ 86 h 238"/>
              <a:gd name="T18" fmla="*/ 246 w 254"/>
              <a:gd name="T19" fmla="*/ 85 h 238"/>
              <a:gd name="T20" fmla="*/ 230 w 254"/>
              <a:gd name="T21" fmla="*/ 76 h 238"/>
              <a:gd name="T22" fmla="*/ 208 w 254"/>
              <a:gd name="T23" fmla="*/ 97 h 238"/>
              <a:gd name="T24" fmla="*/ 208 w 254"/>
              <a:gd name="T25" fmla="*/ 105 h 238"/>
              <a:gd name="T26" fmla="*/ 224 w 254"/>
              <a:gd name="T27" fmla="*/ 126 h 238"/>
              <a:gd name="T28" fmla="*/ 246 w 254"/>
              <a:gd name="T29" fmla="*/ 117 h 238"/>
              <a:gd name="T30" fmla="*/ 248 w 254"/>
              <a:gd name="T31" fmla="*/ 116 h 238"/>
              <a:gd name="T32" fmla="*/ 254 w 254"/>
              <a:gd name="T33" fmla="*/ 116 h 238"/>
              <a:gd name="T34" fmla="*/ 254 w 254"/>
              <a:gd name="T35" fmla="*/ 185 h 238"/>
              <a:gd name="T36" fmla="*/ 250 w 254"/>
              <a:gd name="T37" fmla="*/ 189 h 238"/>
              <a:gd name="T38" fmla="*/ 92 w 254"/>
              <a:gd name="T39" fmla="*/ 189 h 238"/>
              <a:gd name="T40" fmla="*/ 92 w 254"/>
              <a:gd name="T41" fmla="*/ 209 h 238"/>
              <a:gd name="T42" fmla="*/ 98 w 254"/>
              <a:gd name="T43" fmla="*/ 217 h 238"/>
              <a:gd name="T44" fmla="*/ 103 w 254"/>
              <a:gd name="T45" fmla="*/ 229 h 238"/>
              <a:gd name="T46" fmla="*/ 92 w 254"/>
              <a:gd name="T47" fmla="*/ 238 h 238"/>
              <a:gd name="T48" fmla="*/ 84 w 254"/>
              <a:gd name="T49" fmla="*/ 238 h 238"/>
              <a:gd name="T50" fmla="*/ 73 w 254"/>
              <a:gd name="T51" fmla="*/ 230 h 238"/>
              <a:gd name="T52" fmla="*/ 77 w 254"/>
              <a:gd name="T53" fmla="*/ 218 h 238"/>
              <a:gd name="T54" fmla="*/ 78 w 254"/>
              <a:gd name="T55" fmla="*/ 217 h 238"/>
              <a:gd name="T56" fmla="*/ 84 w 254"/>
              <a:gd name="T57" fmla="*/ 208 h 238"/>
              <a:gd name="T58" fmla="*/ 84 w 254"/>
              <a:gd name="T59" fmla="*/ 208 h 238"/>
              <a:gd name="T60" fmla="*/ 84 w 254"/>
              <a:gd name="T61" fmla="*/ 189 h 238"/>
              <a:gd name="T62" fmla="*/ 28 w 254"/>
              <a:gd name="T63" fmla="*/ 189 h 238"/>
              <a:gd name="T64" fmla="*/ 30 w 254"/>
              <a:gd name="T65" fmla="*/ 185 h 238"/>
              <a:gd name="T66" fmla="*/ 30 w 254"/>
              <a:gd name="T67" fmla="*/ 184 h 238"/>
              <a:gd name="T68" fmla="*/ 45 w 254"/>
              <a:gd name="T69" fmla="*/ 152 h 238"/>
              <a:gd name="T70" fmla="*/ 40 w 254"/>
              <a:gd name="T71" fmla="*/ 126 h 238"/>
              <a:gd name="T72" fmla="*/ 1 w 254"/>
              <a:gd name="T73" fmla="*/ 67 h 238"/>
              <a:gd name="T74" fmla="*/ 20 w 254"/>
              <a:gd name="T75" fmla="*/ 60 h 2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54" h="238">
                <a:moveTo>
                  <a:pt x="20" y="60"/>
                </a:moveTo>
                <a:cubicBezTo>
                  <a:pt x="32" y="76"/>
                  <a:pt x="49" y="87"/>
                  <a:pt x="64" y="93"/>
                </a:cubicBezTo>
                <a:cubicBezTo>
                  <a:pt x="74" y="98"/>
                  <a:pt x="85" y="95"/>
                  <a:pt x="93" y="88"/>
                </a:cubicBezTo>
                <a:cubicBezTo>
                  <a:pt x="106" y="73"/>
                  <a:pt x="122" y="61"/>
                  <a:pt x="138" y="49"/>
                </a:cubicBezTo>
                <a:cubicBezTo>
                  <a:pt x="139" y="48"/>
                  <a:pt x="139" y="48"/>
                  <a:pt x="139" y="48"/>
                </a:cubicBezTo>
                <a:cubicBezTo>
                  <a:pt x="174" y="24"/>
                  <a:pt x="213" y="8"/>
                  <a:pt x="254" y="0"/>
                </a:cubicBezTo>
                <a:cubicBezTo>
                  <a:pt x="254" y="88"/>
                  <a:pt x="254" y="88"/>
                  <a:pt x="254" y="88"/>
                </a:cubicBezTo>
                <a:cubicBezTo>
                  <a:pt x="248" y="88"/>
                  <a:pt x="248" y="88"/>
                  <a:pt x="248" y="88"/>
                </a:cubicBezTo>
                <a:cubicBezTo>
                  <a:pt x="248" y="88"/>
                  <a:pt x="247" y="87"/>
                  <a:pt x="246" y="86"/>
                </a:cubicBezTo>
                <a:cubicBezTo>
                  <a:pt x="246" y="85"/>
                  <a:pt x="246" y="85"/>
                  <a:pt x="246" y="85"/>
                </a:cubicBezTo>
                <a:cubicBezTo>
                  <a:pt x="242" y="80"/>
                  <a:pt x="236" y="77"/>
                  <a:pt x="230" y="76"/>
                </a:cubicBezTo>
                <a:cubicBezTo>
                  <a:pt x="218" y="76"/>
                  <a:pt x="208" y="85"/>
                  <a:pt x="208" y="97"/>
                </a:cubicBezTo>
                <a:cubicBezTo>
                  <a:pt x="208" y="105"/>
                  <a:pt x="208" y="105"/>
                  <a:pt x="208" y="105"/>
                </a:cubicBezTo>
                <a:cubicBezTo>
                  <a:pt x="208" y="115"/>
                  <a:pt x="214" y="124"/>
                  <a:pt x="224" y="126"/>
                </a:cubicBezTo>
                <a:cubicBezTo>
                  <a:pt x="233" y="128"/>
                  <a:pt x="241" y="125"/>
                  <a:pt x="246" y="117"/>
                </a:cubicBezTo>
                <a:cubicBezTo>
                  <a:pt x="247" y="116"/>
                  <a:pt x="248" y="116"/>
                  <a:pt x="248" y="116"/>
                </a:cubicBezTo>
                <a:cubicBezTo>
                  <a:pt x="254" y="116"/>
                  <a:pt x="254" y="116"/>
                  <a:pt x="254" y="116"/>
                </a:cubicBezTo>
                <a:cubicBezTo>
                  <a:pt x="254" y="185"/>
                  <a:pt x="254" y="185"/>
                  <a:pt x="254" y="185"/>
                </a:cubicBezTo>
                <a:cubicBezTo>
                  <a:pt x="254" y="187"/>
                  <a:pt x="253" y="189"/>
                  <a:pt x="250" y="189"/>
                </a:cubicBezTo>
                <a:cubicBezTo>
                  <a:pt x="92" y="189"/>
                  <a:pt x="92" y="189"/>
                  <a:pt x="92" y="189"/>
                </a:cubicBezTo>
                <a:cubicBezTo>
                  <a:pt x="92" y="209"/>
                  <a:pt x="92" y="209"/>
                  <a:pt x="92" y="209"/>
                </a:cubicBezTo>
                <a:cubicBezTo>
                  <a:pt x="92" y="211"/>
                  <a:pt x="94" y="214"/>
                  <a:pt x="98" y="217"/>
                </a:cubicBezTo>
                <a:cubicBezTo>
                  <a:pt x="102" y="220"/>
                  <a:pt x="104" y="224"/>
                  <a:pt x="103" y="229"/>
                </a:cubicBezTo>
                <a:cubicBezTo>
                  <a:pt x="102" y="234"/>
                  <a:pt x="97" y="238"/>
                  <a:pt x="92" y="238"/>
                </a:cubicBezTo>
                <a:cubicBezTo>
                  <a:pt x="84" y="238"/>
                  <a:pt x="84" y="238"/>
                  <a:pt x="84" y="238"/>
                </a:cubicBezTo>
                <a:cubicBezTo>
                  <a:pt x="79" y="238"/>
                  <a:pt x="74" y="235"/>
                  <a:pt x="73" y="230"/>
                </a:cubicBezTo>
                <a:cubicBezTo>
                  <a:pt x="71" y="225"/>
                  <a:pt x="73" y="220"/>
                  <a:pt x="77" y="218"/>
                </a:cubicBezTo>
                <a:cubicBezTo>
                  <a:pt x="78" y="217"/>
                  <a:pt x="78" y="217"/>
                  <a:pt x="78" y="217"/>
                </a:cubicBezTo>
                <a:cubicBezTo>
                  <a:pt x="83" y="214"/>
                  <a:pt x="84" y="210"/>
                  <a:pt x="84" y="208"/>
                </a:cubicBezTo>
                <a:cubicBezTo>
                  <a:pt x="84" y="208"/>
                  <a:pt x="84" y="208"/>
                  <a:pt x="84" y="208"/>
                </a:cubicBezTo>
                <a:cubicBezTo>
                  <a:pt x="84" y="189"/>
                  <a:pt x="84" y="189"/>
                  <a:pt x="84" y="189"/>
                </a:cubicBezTo>
                <a:cubicBezTo>
                  <a:pt x="28" y="189"/>
                  <a:pt x="28" y="189"/>
                  <a:pt x="28" y="189"/>
                </a:cubicBezTo>
                <a:cubicBezTo>
                  <a:pt x="29" y="188"/>
                  <a:pt x="29" y="187"/>
                  <a:pt x="30" y="185"/>
                </a:cubicBezTo>
                <a:cubicBezTo>
                  <a:pt x="30" y="184"/>
                  <a:pt x="30" y="184"/>
                  <a:pt x="30" y="184"/>
                </a:cubicBezTo>
                <a:cubicBezTo>
                  <a:pt x="35" y="173"/>
                  <a:pt x="40" y="162"/>
                  <a:pt x="45" y="152"/>
                </a:cubicBezTo>
                <a:cubicBezTo>
                  <a:pt x="50" y="144"/>
                  <a:pt x="48" y="133"/>
                  <a:pt x="40" y="126"/>
                </a:cubicBezTo>
                <a:cubicBezTo>
                  <a:pt x="14" y="106"/>
                  <a:pt x="4" y="85"/>
                  <a:pt x="1" y="67"/>
                </a:cubicBezTo>
                <a:cubicBezTo>
                  <a:pt x="0" y="56"/>
                  <a:pt x="14" y="51"/>
                  <a:pt x="20" y="60"/>
                </a:cubicBezTo>
                <a:close/>
              </a:path>
            </a:pathLst>
          </a:custGeom>
          <a:solidFill>
            <a:srgbClr val="F78D2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defTabSz="685800"/>
            <a:endParaRPr lang="zh-CN" altLang="en-US" sz="1350">
              <a:solidFill>
                <a:prstClr val="black"/>
              </a:solidFill>
            </a:endParaRPr>
          </a:p>
        </p:txBody>
      </p:sp>
      <p:sp>
        <p:nvSpPr>
          <p:cNvPr id="128" name="Freeform 14"/>
          <p:cNvSpPr/>
          <p:nvPr/>
        </p:nvSpPr>
        <p:spPr bwMode="auto">
          <a:xfrm>
            <a:off x="2469476" y="2338068"/>
            <a:ext cx="1038538" cy="711786"/>
          </a:xfrm>
          <a:custGeom>
            <a:avLst/>
            <a:gdLst>
              <a:gd name="T0" fmla="*/ 248 w 248"/>
              <a:gd name="T1" fmla="*/ 4 h 170"/>
              <a:gd name="T2" fmla="*/ 248 w 248"/>
              <a:gd name="T3" fmla="*/ 94 h 170"/>
              <a:gd name="T4" fmla="*/ 241 w 248"/>
              <a:gd name="T5" fmla="*/ 94 h 170"/>
              <a:gd name="T6" fmla="*/ 239 w 248"/>
              <a:gd name="T7" fmla="*/ 92 h 170"/>
              <a:gd name="T8" fmla="*/ 239 w 248"/>
              <a:gd name="T9" fmla="*/ 92 h 170"/>
              <a:gd name="T10" fmla="*/ 223 w 248"/>
              <a:gd name="T11" fmla="*/ 82 h 170"/>
              <a:gd name="T12" fmla="*/ 201 w 248"/>
              <a:gd name="T13" fmla="*/ 103 h 170"/>
              <a:gd name="T14" fmla="*/ 201 w 248"/>
              <a:gd name="T15" fmla="*/ 111 h 170"/>
              <a:gd name="T16" fmla="*/ 217 w 248"/>
              <a:gd name="T17" fmla="*/ 132 h 170"/>
              <a:gd name="T18" fmla="*/ 239 w 248"/>
              <a:gd name="T19" fmla="*/ 123 h 170"/>
              <a:gd name="T20" fmla="*/ 241 w 248"/>
              <a:gd name="T21" fmla="*/ 122 h 170"/>
              <a:gd name="T22" fmla="*/ 248 w 248"/>
              <a:gd name="T23" fmla="*/ 122 h 170"/>
              <a:gd name="T24" fmla="*/ 248 w 248"/>
              <a:gd name="T25" fmla="*/ 166 h 170"/>
              <a:gd name="T26" fmla="*/ 244 w 248"/>
              <a:gd name="T27" fmla="*/ 170 h 170"/>
              <a:gd name="T28" fmla="*/ 4 w 248"/>
              <a:gd name="T29" fmla="*/ 170 h 170"/>
              <a:gd name="T30" fmla="*/ 0 w 248"/>
              <a:gd name="T31" fmla="*/ 166 h 170"/>
              <a:gd name="T32" fmla="*/ 0 w 248"/>
              <a:gd name="T33" fmla="*/ 4 h 170"/>
              <a:gd name="T34" fmla="*/ 4 w 248"/>
              <a:gd name="T35" fmla="*/ 0 h 170"/>
              <a:gd name="T36" fmla="*/ 244 w 248"/>
              <a:gd name="T37" fmla="*/ 0 h 170"/>
              <a:gd name="T38" fmla="*/ 248 w 248"/>
              <a:gd name="T39" fmla="*/ 4 h 1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48" h="170">
                <a:moveTo>
                  <a:pt x="248" y="4"/>
                </a:moveTo>
                <a:cubicBezTo>
                  <a:pt x="248" y="94"/>
                  <a:pt x="248" y="94"/>
                  <a:pt x="248" y="94"/>
                </a:cubicBezTo>
                <a:cubicBezTo>
                  <a:pt x="241" y="94"/>
                  <a:pt x="241" y="94"/>
                  <a:pt x="241" y="94"/>
                </a:cubicBezTo>
                <a:cubicBezTo>
                  <a:pt x="241" y="94"/>
                  <a:pt x="240" y="93"/>
                  <a:pt x="239" y="92"/>
                </a:cubicBezTo>
                <a:cubicBezTo>
                  <a:pt x="239" y="92"/>
                  <a:pt x="239" y="92"/>
                  <a:pt x="239" y="92"/>
                </a:cubicBezTo>
                <a:cubicBezTo>
                  <a:pt x="235" y="86"/>
                  <a:pt x="229" y="83"/>
                  <a:pt x="223" y="82"/>
                </a:cubicBezTo>
                <a:cubicBezTo>
                  <a:pt x="211" y="82"/>
                  <a:pt x="201" y="91"/>
                  <a:pt x="201" y="103"/>
                </a:cubicBezTo>
                <a:cubicBezTo>
                  <a:pt x="201" y="111"/>
                  <a:pt x="201" y="111"/>
                  <a:pt x="201" y="111"/>
                </a:cubicBezTo>
                <a:cubicBezTo>
                  <a:pt x="201" y="121"/>
                  <a:pt x="207" y="130"/>
                  <a:pt x="217" y="132"/>
                </a:cubicBezTo>
                <a:cubicBezTo>
                  <a:pt x="226" y="134"/>
                  <a:pt x="234" y="131"/>
                  <a:pt x="239" y="123"/>
                </a:cubicBezTo>
                <a:cubicBezTo>
                  <a:pt x="240" y="122"/>
                  <a:pt x="241" y="122"/>
                  <a:pt x="241" y="122"/>
                </a:cubicBezTo>
                <a:cubicBezTo>
                  <a:pt x="248" y="122"/>
                  <a:pt x="248" y="122"/>
                  <a:pt x="248" y="122"/>
                </a:cubicBezTo>
                <a:cubicBezTo>
                  <a:pt x="248" y="166"/>
                  <a:pt x="248" y="166"/>
                  <a:pt x="248" y="166"/>
                </a:cubicBezTo>
                <a:cubicBezTo>
                  <a:pt x="248" y="168"/>
                  <a:pt x="246" y="170"/>
                  <a:pt x="244" y="170"/>
                </a:cubicBezTo>
                <a:cubicBezTo>
                  <a:pt x="4" y="170"/>
                  <a:pt x="4" y="170"/>
                  <a:pt x="4" y="170"/>
                </a:cubicBezTo>
                <a:cubicBezTo>
                  <a:pt x="2" y="170"/>
                  <a:pt x="0" y="168"/>
                  <a:pt x="0" y="166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ubicBezTo>
                  <a:pt x="244" y="0"/>
                  <a:pt x="244" y="0"/>
                  <a:pt x="244" y="0"/>
                </a:cubicBezTo>
                <a:cubicBezTo>
                  <a:pt x="246" y="0"/>
                  <a:pt x="248" y="2"/>
                  <a:pt x="248" y="4"/>
                </a:cubicBezTo>
                <a:close/>
              </a:path>
            </a:pathLst>
          </a:custGeom>
          <a:solidFill>
            <a:srgbClr val="D74B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defTabSz="685800"/>
            <a:endParaRPr lang="zh-CN" altLang="en-US" sz="1350">
              <a:solidFill>
                <a:prstClr val="black"/>
              </a:solidFill>
            </a:endParaRPr>
          </a:p>
        </p:txBody>
      </p:sp>
      <p:sp>
        <p:nvSpPr>
          <p:cNvPr id="129" name="Freeform 15"/>
          <p:cNvSpPr/>
          <p:nvPr/>
        </p:nvSpPr>
        <p:spPr bwMode="auto">
          <a:xfrm>
            <a:off x="2264593" y="3101075"/>
            <a:ext cx="1243418" cy="913135"/>
          </a:xfrm>
          <a:custGeom>
            <a:avLst/>
            <a:gdLst>
              <a:gd name="T0" fmla="*/ 13 w 297"/>
              <a:gd name="T1" fmla="*/ 64 h 218"/>
              <a:gd name="T2" fmla="*/ 20 w 297"/>
              <a:gd name="T3" fmla="*/ 69 h 218"/>
              <a:gd name="T4" fmla="*/ 21 w 297"/>
              <a:gd name="T5" fmla="*/ 69 h 218"/>
              <a:gd name="T6" fmla="*/ 30 w 297"/>
              <a:gd name="T7" fmla="*/ 75 h 218"/>
              <a:gd name="T8" fmla="*/ 30 w 297"/>
              <a:gd name="T9" fmla="*/ 75 h 218"/>
              <a:gd name="T10" fmla="*/ 49 w 297"/>
              <a:gd name="T11" fmla="*/ 75 h 218"/>
              <a:gd name="T12" fmla="*/ 49 w 297"/>
              <a:gd name="T13" fmla="*/ 3 h 218"/>
              <a:gd name="T14" fmla="*/ 53 w 297"/>
              <a:gd name="T15" fmla="*/ 0 h 218"/>
              <a:gd name="T16" fmla="*/ 293 w 297"/>
              <a:gd name="T17" fmla="*/ 0 h 218"/>
              <a:gd name="T18" fmla="*/ 297 w 297"/>
              <a:gd name="T19" fmla="*/ 3 h 218"/>
              <a:gd name="T20" fmla="*/ 297 w 297"/>
              <a:gd name="T21" fmla="*/ 65 h 218"/>
              <a:gd name="T22" fmla="*/ 290 w 297"/>
              <a:gd name="T23" fmla="*/ 65 h 218"/>
              <a:gd name="T24" fmla="*/ 288 w 297"/>
              <a:gd name="T25" fmla="*/ 63 h 218"/>
              <a:gd name="T26" fmla="*/ 288 w 297"/>
              <a:gd name="T27" fmla="*/ 63 h 218"/>
              <a:gd name="T28" fmla="*/ 272 w 297"/>
              <a:gd name="T29" fmla="*/ 54 h 218"/>
              <a:gd name="T30" fmla="*/ 250 w 297"/>
              <a:gd name="T31" fmla="*/ 75 h 218"/>
              <a:gd name="T32" fmla="*/ 250 w 297"/>
              <a:gd name="T33" fmla="*/ 83 h 218"/>
              <a:gd name="T34" fmla="*/ 266 w 297"/>
              <a:gd name="T35" fmla="*/ 104 h 218"/>
              <a:gd name="T36" fmla="*/ 288 w 297"/>
              <a:gd name="T37" fmla="*/ 95 h 218"/>
              <a:gd name="T38" fmla="*/ 290 w 297"/>
              <a:gd name="T39" fmla="*/ 93 h 218"/>
              <a:gd name="T40" fmla="*/ 297 w 297"/>
              <a:gd name="T41" fmla="*/ 93 h 218"/>
              <a:gd name="T42" fmla="*/ 297 w 297"/>
              <a:gd name="T43" fmla="*/ 165 h 218"/>
              <a:gd name="T44" fmla="*/ 293 w 297"/>
              <a:gd name="T45" fmla="*/ 169 h 218"/>
              <a:gd name="T46" fmla="*/ 246 w 297"/>
              <a:gd name="T47" fmla="*/ 169 h 218"/>
              <a:gd name="T48" fmla="*/ 246 w 297"/>
              <a:gd name="T49" fmla="*/ 189 h 218"/>
              <a:gd name="T50" fmla="*/ 252 w 297"/>
              <a:gd name="T51" fmla="*/ 198 h 218"/>
              <a:gd name="T52" fmla="*/ 257 w 297"/>
              <a:gd name="T53" fmla="*/ 209 h 218"/>
              <a:gd name="T54" fmla="*/ 245 w 297"/>
              <a:gd name="T55" fmla="*/ 218 h 218"/>
              <a:gd name="T56" fmla="*/ 238 w 297"/>
              <a:gd name="T57" fmla="*/ 218 h 218"/>
              <a:gd name="T58" fmla="*/ 227 w 297"/>
              <a:gd name="T59" fmla="*/ 210 h 218"/>
              <a:gd name="T60" fmla="*/ 231 w 297"/>
              <a:gd name="T61" fmla="*/ 198 h 218"/>
              <a:gd name="T62" fmla="*/ 232 w 297"/>
              <a:gd name="T63" fmla="*/ 198 h 218"/>
              <a:gd name="T64" fmla="*/ 238 w 297"/>
              <a:gd name="T65" fmla="*/ 189 h 218"/>
              <a:gd name="T66" fmla="*/ 238 w 297"/>
              <a:gd name="T67" fmla="*/ 188 h 218"/>
              <a:gd name="T68" fmla="*/ 238 w 297"/>
              <a:gd name="T69" fmla="*/ 169 h 218"/>
              <a:gd name="T70" fmla="*/ 53 w 297"/>
              <a:gd name="T71" fmla="*/ 169 h 218"/>
              <a:gd name="T72" fmla="*/ 49 w 297"/>
              <a:gd name="T73" fmla="*/ 165 h 218"/>
              <a:gd name="T74" fmla="*/ 49 w 297"/>
              <a:gd name="T75" fmla="*/ 83 h 218"/>
              <a:gd name="T76" fmla="*/ 29 w 297"/>
              <a:gd name="T77" fmla="*/ 83 h 218"/>
              <a:gd name="T78" fmla="*/ 21 w 297"/>
              <a:gd name="T79" fmla="*/ 89 h 218"/>
              <a:gd name="T80" fmla="*/ 9 w 297"/>
              <a:gd name="T81" fmla="*/ 95 h 218"/>
              <a:gd name="T82" fmla="*/ 0 w 297"/>
              <a:gd name="T83" fmla="*/ 83 h 218"/>
              <a:gd name="T84" fmla="*/ 0 w 297"/>
              <a:gd name="T85" fmla="*/ 75 h 218"/>
              <a:gd name="T86" fmla="*/ 13 w 297"/>
              <a:gd name="T87" fmla="*/ 64 h 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297" h="218">
                <a:moveTo>
                  <a:pt x="13" y="64"/>
                </a:moveTo>
                <a:cubicBezTo>
                  <a:pt x="16" y="64"/>
                  <a:pt x="19" y="66"/>
                  <a:pt x="20" y="69"/>
                </a:cubicBezTo>
                <a:cubicBezTo>
                  <a:pt x="21" y="69"/>
                  <a:pt x="21" y="69"/>
                  <a:pt x="21" y="69"/>
                </a:cubicBezTo>
                <a:cubicBezTo>
                  <a:pt x="24" y="74"/>
                  <a:pt x="28" y="75"/>
                  <a:pt x="30" y="75"/>
                </a:cubicBezTo>
                <a:cubicBezTo>
                  <a:pt x="30" y="75"/>
                  <a:pt x="30" y="75"/>
                  <a:pt x="30" y="75"/>
                </a:cubicBezTo>
                <a:cubicBezTo>
                  <a:pt x="49" y="75"/>
                  <a:pt x="49" y="75"/>
                  <a:pt x="49" y="75"/>
                </a:cubicBezTo>
                <a:cubicBezTo>
                  <a:pt x="49" y="3"/>
                  <a:pt x="49" y="3"/>
                  <a:pt x="49" y="3"/>
                </a:cubicBezTo>
                <a:cubicBezTo>
                  <a:pt x="49" y="1"/>
                  <a:pt x="51" y="0"/>
                  <a:pt x="53" y="0"/>
                </a:cubicBezTo>
                <a:cubicBezTo>
                  <a:pt x="293" y="0"/>
                  <a:pt x="293" y="0"/>
                  <a:pt x="293" y="0"/>
                </a:cubicBezTo>
                <a:cubicBezTo>
                  <a:pt x="295" y="0"/>
                  <a:pt x="297" y="1"/>
                  <a:pt x="297" y="3"/>
                </a:cubicBezTo>
                <a:cubicBezTo>
                  <a:pt x="297" y="65"/>
                  <a:pt x="297" y="65"/>
                  <a:pt x="297" y="65"/>
                </a:cubicBezTo>
                <a:cubicBezTo>
                  <a:pt x="290" y="65"/>
                  <a:pt x="290" y="65"/>
                  <a:pt x="290" y="65"/>
                </a:cubicBezTo>
                <a:cubicBezTo>
                  <a:pt x="290" y="65"/>
                  <a:pt x="289" y="65"/>
                  <a:pt x="288" y="63"/>
                </a:cubicBezTo>
                <a:cubicBezTo>
                  <a:pt x="288" y="63"/>
                  <a:pt x="288" y="63"/>
                  <a:pt x="288" y="63"/>
                </a:cubicBezTo>
                <a:cubicBezTo>
                  <a:pt x="284" y="58"/>
                  <a:pt x="278" y="54"/>
                  <a:pt x="272" y="54"/>
                </a:cubicBezTo>
                <a:cubicBezTo>
                  <a:pt x="260" y="53"/>
                  <a:pt x="250" y="63"/>
                  <a:pt x="250" y="75"/>
                </a:cubicBezTo>
                <a:cubicBezTo>
                  <a:pt x="250" y="83"/>
                  <a:pt x="250" y="83"/>
                  <a:pt x="250" y="83"/>
                </a:cubicBezTo>
                <a:cubicBezTo>
                  <a:pt x="250" y="93"/>
                  <a:pt x="256" y="102"/>
                  <a:pt x="266" y="104"/>
                </a:cubicBezTo>
                <a:cubicBezTo>
                  <a:pt x="275" y="106"/>
                  <a:pt x="283" y="102"/>
                  <a:pt x="288" y="95"/>
                </a:cubicBezTo>
                <a:cubicBezTo>
                  <a:pt x="289" y="94"/>
                  <a:pt x="290" y="93"/>
                  <a:pt x="290" y="93"/>
                </a:cubicBezTo>
                <a:cubicBezTo>
                  <a:pt x="297" y="93"/>
                  <a:pt x="297" y="93"/>
                  <a:pt x="297" y="93"/>
                </a:cubicBezTo>
                <a:cubicBezTo>
                  <a:pt x="297" y="165"/>
                  <a:pt x="297" y="165"/>
                  <a:pt x="297" y="165"/>
                </a:cubicBezTo>
                <a:cubicBezTo>
                  <a:pt x="297" y="168"/>
                  <a:pt x="295" y="169"/>
                  <a:pt x="293" y="169"/>
                </a:cubicBezTo>
                <a:cubicBezTo>
                  <a:pt x="246" y="169"/>
                  <a:pt x="246" y="169"/>
                  <a:pt x="246" y="169"/>
                </a:cubicBezTo>
                <a:cubicBezTo>
                  <a:pt x="246" y="189"/>
                  <a:pt x="246" y="189"/>
                  <a:pt x="246" y="189"/>
                </a:cubicBezTo>
                <a:cubicBezTo>
                  <a:pt x="246" y="191"/>
                  <a:pt x="247" y="195"/>
                  <a:pt x="252" y="198"/>
                </a:cubicBezTo>
                <a:cubicBezTo>
                  <a:pt x="256" y="200"/>
                  <a:pt x="258" y="205"/>
                  <a:pt x="257" y="209"/>
                </a:cubicBezTo>
                <a:cubicBezTo>
                  <a:pt x="256" y="215"/>
                  <a:pt x="251" y="218"/>
                  <a:pt x="245" y="218"/>
                </a:cubicBezTo>
                <a:cubicBezTo>
                  <a:pt x="238" y="218"/>
                  <a:pt x="238" y="218"/>
                  <a:pt x="238" y="218"/>
                </a:cubicBezTo>
                <a:cubicBezTo>
                  <a:pt x="233" y="218"/>
                  <a:pt x="228" y="215"/>
                  <a:pt x="227" y="210"/>
                </a:cubicBezTo>
                <a:cubicBezTo>
                  <a:pt x="225" y="206"/>
                  <a:pt x="227" y="201"/>
                  <a:pt x="231" y="198"/>
                </a:cubicBezTo>
                <a:cubicBezTo>
                  <a:pt x="232" y="198"/>
                  <a:pt x="232" y="198"/>
                  <a:pt x="232" y="198"/>
                </a:cubicBezTo>
                <a:cubicBezTo>
                  <a:pt x="236" y="194"/>
                  <a:pt x="237" y="191"/>
                  <a:pt x="238" y="189"/>
                </a:cubicBezTo>
                <a:cubicBezTo>
                  <a:pt x="238" y="188"/>
                  <a:pt x="238" y="188"/>
                  <a:pt x="238" y="188"/>
                </a:cubicBezTo>
                <a:cubicBezTo>
                  <a:pt x="238" y="169"/>
                  <a:pt x="238" y="169"/>
                  <a:pt x="238" y="169"/>
                </a:cubicBezTo>
                <a:cubicBezTo>
                  <a:pt x="53" y="169"/>
                  <a:pt x="53" y="169"/>
                  <a:pt x="53" y="169"/>
                </a:cubicBezTo>
                <a:cubicBezTo>
                  <a:pt x="51" y="169"/>
                  <a:pt x="49" y="168"/>
                  <a:pt x="49" y="165"/>
                </a:cubicBezTo>
                <a:cubicBezTo>
                  <a:pt x="49" y="83"/>
                  <a:pt x="49" y="83"/>
                  <a:pt x="49" y="83"/>
                </a:cubicBezTo>
                <a:cubicBezTo>
                  <a:pt x="29" y="83"/>
                  <a:pt x="29" y="83"/>
                  <a:pt x="29" y="83"/>
                </a:cubicBezTo>
                <a:cubicBezTo>
                  <a:pt x="27" y="84"/>
                  <a:pt x="24" y="85"/>
                  <a:pt x="21" y="89"/>
                </a:cubicBezTo>
                <a:cubicBezTo>
                  <a:pt x="18" y="93"/>
                  <a:pt x="14" y="95"/>
                  <a:pt x="9" y="95"/>
                </a:cubicBezTo>
                <a:cubicBezTo>
                  <a:pt x="4" y="94"/>
                  <a:pt x="0" y="89"/>
                  <a:pt x="0" y="83"/>
                </a:cubicBezTo>
                <a:cubicBezTo>
                  <a:pt x="0" y="75"/>
                  <a:pt x="0" y="75"/>
                  <a:pt x="0" y="75"/>
                </a:cubicBezTo>
                <a:cubicBezTo>
                  <a:pt x="0" y="68"/>
                  <a:pt x="6" y="63"/>
                  <a:pt x="13" y="64"/>
                </a:cubicBezTo>
                <a:close/>
              </a:path>
            </a:pathLst>
          </a:custGeom>
          <a:solidFill>
            <a:srgbClr val="838BC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defTabSz="685800"/>
            <a:endParaRPr lang="zh-CN" altLang="en-US" sz="1350">
              <a:solidFill>
                <a:prstClr val="black"/>
              </a:solidFill>
            </a:endParaRPr>
          </a:p>
        </p:txBody>
      </p:sp>
      <p:sp>
        <p:nvSpPr>
          <p:cNvPr id="130" name="Freeform 16"/>
          <p:cNvSpPr/>
          <p:nvPr/>
        </p:nvSpPr>
        <p:spPr bwMode="auto">
          <a:xfrm>
            <a:off x="780970" y="2338068"/>
            <a:ext cx="545762" cy="1471261"/>
          </a:xfrm>
          <a:custGeom>
            <a:avLst/>
            <a:gdLst>
              <a:gd name="T0" fmla="*/ 26 w 130"/>
              <a:gd name="T1" fmla="*/ 0 h 351"/>
              <a:gd name="T2" fmla="*/ 76 w 130"/>
              <a:gd name="T3" fmla="*/ 0 h 351"/>
              <a:gd name="T4" fmla="*/ 76 w 130"/>
              <a:gd name="T5" fmla="*/ 7 h 351"/>
              <a:gd name="T6" fmla="*/ 74 w 130"/>
              <a:gd name="T7" fmla="*/ 9 h 351"/>
              <a:gd name="T8" fmla="*/ 74 w 130"/>
              <a:gd name="T9" fmla="*/ 9 h 351"/>
              <a:gd name="T10" fmla="*/ 65 w 130"/>
              <a:gd name="T11" fmla="*/ 25 h 351"/>
              <a:gd name="T12" fmla="*/ 86 w 130"/>
              <a:gd name="T13" fmla="*/ 48 h 351"/>
              <a:gd name="T14" fmla="*/ 93 w 130"/>
              <a:gd name="T15" fmla="*/ 48 h 351"/>
              <a:gd name="T16" fmla="*/ 115 w 130"/>
              <a:gd name="T17" fmla="*/ 32 h 351"/>
              <a:gd name="T18" fmla="*/ 106 w 130"/>
              <a:gd name="T19" fmla="*/ 9 h 351"/>
              <a:gd name="T20" fmla="*/ 104 w 130"/>
              <a:gd name="T21" fmla="*/ 8 h 351"/>
              <a:gd name="T22" fmla="*/ 104 w 130"/>
              <a:gd name="T23" fmla="*/ 0 h 351"/>
              <a:gd name="T24" fmla="*/ 127 w 130"/>
              <a:gd name="T25" fmla="*/ 0 h 351"/>
              <a:gd name="T26" fmla="*/ 130 w 130"/>
              <a:gd name="T27" fmla="*/ 4 h 351"/>
              <a:gd name="T28" fmla="*/ 130 w 130"/>
              <a:gd name="T29" fmla="*/ 247 h 351"/>
              <a:gd name="T30" fmla="*/ 123 w 130"/>
              <a:gd name="T31" fmla="*/ 247 h 351"/>
              <a:gd name="T32" fmla="*/ 121 w 130"/>
              <a:gd name="T33" fmla="*/ 245 h 351"/>
              <a:gd name="T34" fmla="*/ 121 w 130"/>
              <a:gd name="T35" fmla="*/ 245 h 351"/>
              <a:gd name="T36" fmla="*/ 105 w 130"/>
              <a:gd name="T37" fmla="*/ 236 h 351"/>
              <a:gd name="T38" fmla="*/ 83 w 130"/>
              <a:gd name="T39" fmla="*/ 257 h 351"/>
              <a:gd name="T40" fmla="*/ 83 w 130"/>
              <a:gd name="T41" fmla="*/ 265 h 351"/>
              <a:gd name="T42" fmla="*/ 99 w 130"/>
              <a:gd name="T43" fmla="*/ 286 h 351"/>
              <a:gd name="T44" fmla="*/ 121 w 130"/>
              <a:gd name="T45" fmla="*/ 277 h 351"/>
              <a:gd name="T46" fmla="*/ 123 w 130"/>
              <a:gd name="T47" fmla="*/ 275 h 351"/>
              <a:gd name="T48" fmla="*/ 130 w 130"/>
              <a:gd name="T49" fmla="*/ 275 h 351"/>
              <a:gd name="T50" fmla="*/ 130 w 130"/>
              <a:gd name="T51" fmla="*/ 347 h 351"/>
              <a:gd name="T52" fmla="*/ 127 w 130"/>
              <a:gd name="T53" fmla="*/ 351 h 351"/>
              <a:gd name="T54" fmla="*/ 79 w 130"/>
              <a:gd name="T55" fmla="*/ 351 h 351"/>
              <a:gd name="T56" fmla="*/ 21 w 130"/>
              <a:gd name="T57" fmla="*/ 220 h 351"/>
              <a:gd name="T58" fmla="*/ 14 w 130"/>
              <a:gd name="T59" fmla="*/ 186 h 351"/>
              <a:gd name="T60" fmla="*/ 26 w 130"/>
              <a:gd name="T61" fmla="*/ 0 h 3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130" h="351">
                <a:moveTo>
                  <a:pt x="26" y="0"/>
                </a:moveTo>
                <a:cubicBezTo>
                  <a:pt x="76" y="0"/>
                  <a:pt x="76" y="0"/>
                  <a:pt x="76" y="0"/>
                </a:cubicBezTo>
                <a:cubicBezTo>
                  <a:pt x="76" y="7"/>
                  <a:pt x="76" y="7"/>
                  <a:pt x="76" y="7"/>
                </a:cubicBezTo>
                <a:cubicBezTo>
                  <a:pt x="76" y="8"/>
                  <a:pt x="75" y="8"/>
                  <a:pt x="74" y="9"/>
                </a:cubicBezTo>
                <a:cubicBezTo>
                  <a:pt x="74" y="9"/>
                  <a:pt x="74" y="9"/>
                  <a:pt x="74" y="9"/>
                </a:cubicBezTo>
                <a:cubicBezTo>
                  <a:pt x="69" y="13"/>
                  <a:pt x="65" y="19"/>
                  <a:pt x="65" y="25"/>
                </a:cubicBezTo>
                <a:cubicBezTo>
                  <a:pt x="64" y="38"/>
                  <a:pt x="73" y="48"/>
                  <a:pt x="86" y="48"/>
                </a:cubicBezTo>
                <a:cubicBezTo>
                  <a:pt x="93" y="48"/>
                  <a:pt x="93" y="48"/>
                  <a:pt x="93" y="48"/>
                </a:cubicBezTo>
                <a:cubicBezTo>
                  <a:pt x="103" y="48"/>
                  <a:pt x="112" y="41"/>
                  <a:pt x="115" y="32"/>
                </a:cubicBezTo>
                <a:cubicBezTo>
                  <a:pt x="117" y="23"/>
                  <a:pt x="113" y="14"/>
                  <a:pt x="106" y="9"/>
                </a:cubicBezTo>
                <a:cubicBezTo>
                  <a:pt x="105" y="8"/>
                  <a:pt x="104" y="8"/>
                  <a:pt x="104" y="8"/>
                </a:cubicBezTo>
                <a:cubicBezTo>
                  <a:pt x="104" y="0"/>
                  <a:pt x="104" y="0"/>
                  <a:pt x="104" y="0"/>
                </a:cubicBezTo>
                <a:cubicBezTo>
                  <a:pt x="127" y="0"/>
                  <a:pt x="127" y="0"/>
                  <a:pt x="127" y="0"/>
                </a:cubicBezTo>
                <a:cubicBezTo>
                  <a:pt x="129" y="0"/>
                  <a:pt x="130" y="2"/>
                  <a:pt x="130" y="4"/>
                </a:cubicBezTo>
                <a:cubicBezTo>
                  <a:pt x="130" y="247"/>
                  <a:pt x="130" y="247"/>
                  <a:pt x="130" y="247"/>
                </a:cubicBezTo>
                <a:cubicBezTo>
                  <a:pt x="123" y="247"/>
                  <a:pt x="123" y="247"/>
                  <a:pt x="123" y="247"/>
                </a:cubicBezTo>
                <a:cubicBezTo>
                  <a:pt x="123" y="247"/>
                  <a:pt x="122" y="247"/>
                  <a:pt x="121" y="245"/>
                </a:cubicBezTo>
                <a:cubicBezTo>
                  <a:pt x="121" y="245"/>
                  <a:pt x="121" y="245"/>
                  <a:pt x="121" y="245"/>
                </a:cubicBezTo>
                <a:cubicBezTo>
                  <a:pt x="117" y="240"/>
                  <a:pt x="112" y="236"/>
                  <a:pt x="105" y="236"/>
                </a:cubicBezTo>
                <a:cubicBezTo>
                  <a:pt x="93" y="235"/>
                  <a:pt x="83" y="245"/>
                  <a:pt x="83" y="257"/>
                </a:cubicBezTo>
                <a:cubicBezTo>
                  <a:pt x="83" y="265"/>
                  <a:pt x="83" y="265"/>
                  <a:pt x="83" y="265"/>
                </a:cubicBezTo>
                <a:cubicBezTo>
                  <a:pt x="83" y="275"/>
                  <a:pt x="89" y="284"/>
                  <a:pt x="99" y="286"/>
                </a:cubicBezTo>
                <a:cubicBezTo>
                  <a:pt x="108" y="288"/>
                  <a:pt x="117" y="284"/>
                  <a:pt x="121" y="277"/>
                </a:cubicBezTo>
                <a:cubicBezTo>
                  <a:pt x="122" y="276"/>
                  <a:pt x="123" y="275"/>
                  <a:pt x="123" y="275"/>
                </a:cubicBezTo>
                <a:cubicBezTo>
                  <a:pt x="130" y="275"/>
                  <a:pt x="130" y="275"/>
                  <a:pt x="130" y="275"/>
                </a:cubicBezTo>
                <a:cubicBezTo>
                  <a:pt x="130" y="347"/>
                  <a:pt x="130" y="347"/>
                  <a:pt x="130" y="347"/>
                </a:cubicBezTo>
                <a:cubicBezTo>
                  <a:pt x="130" y="350"/>
                  <a:pt x="129" y="351"/>
                  <a:pt x="127" y="351"/>
                </a:cubicBezTo>
                <a:cubicBezTo>
                  <a:pt x="79" y="351"/>
                  <a:pt x="79" y="351"/>
                  <a:pt x="79" y="351"/>
                </a:cubicBezTo>
                <a:cubicBezTo>
                  <a:pt x="48" y="317"/>
                  <a:pt x="30" y="261"/>
                  <a:pt x="21" y="220"/>
                </a:cubicBezTo>
                <a:cubicBezTo>
                  <a:pt x="14" y="186"/>
                  <a:pt x="14" y="186"/>
                  <a:pt x="14" y="186"/>
                </a:cubicBezTo>
                <a:cubicBezTo>
                  <a:pt x="0" y="124"/>
                  <a:pt x="5" y="60"/>
                  <a:pt x="26" y="0"/>
                </a:cubicBezTo>
                <a:close/>
              </a:path>
            </a:pathLst>
          </a:custGeom>
          <a:solidFill>
            <a:srgbClr val="004D7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defTabSz="685800"/>
            <a:endParaRPr lang="zh-CN" altLang="en-US" sz="1350">
              <a:solidFill>
                <a:prstClr val="black"/>
              </a:solidFill>
            </a:endParaRPr>
          </a:p>
        </p:txBody>
      </p:sp>
      <p:sp>
        <p:nvSpPr>
          <p:cNvPr id="131" name="Freeform 17"/>
          <p:cNvSpPr/>
          <p:nvPr/>
        </p:nvSpPr>
        <p:spPr bwMode="auto">
          <a:xfrm>
            <a:off x="1171304" y="3101075"/>
            <a:ext cx="1252249" cy="913135"/>
          </a:xfrm>
          <a:custGeom>
            <a:avLst/>
            <a:gdLst>
              <a:gd name="T0" fmla="*/ 12 w 299"/>
              <a:gd name="T1" fmla="*/ 64 h 218"/>
              <a:gd name="T2" fmla="*/ 20 w 299"/>
              <a:gd name="T3" fmla="*/ 69 h 218"/>
              <a:gd name="T4" fmla="*/ 20 w 299"/>
              <a:gd name="T5" fmla="*/ 69 h 218"/>
              <a:gd name="T6" fmla="*/ 29 w 299"/>
              <a:gd name="T7" fmla="*/ 75 h 218"/>
              <a:gd name="T8" fmla="*/ 30 w 299"/>
              <a:gd name="T9" fmla="*/ 75 h 218"/>
              <a:gd name="T10" fmla="*/ 49 w 299"/>
              <a:gd name="T11" fmla="*/ 75 h 218"/>
              <a:gd name="T12" fmla="*/ 49 w 299"/>
              <a:gd name="T13" fmla="*/ 3 h 218"/>
              <a:gd name="T14" fmla="*/ 53 w 299"/>
              <a:gd name="T15" fmla="*/ 0 h 218"/>
              <a:gd name="T16" fmla="*/ 295 w 299"/>
              <a:gd name="T17" fmla="*/ 0 h 218"/>
              <a:gd name="T18" fmla="*/ 299 w 299"/>
              <a:gd name="T19" fmla="*/ 3 h 218"/>
              <a:gd name="T20" fmla="*/ 299 w 299"/>
              <a:gd name="T21" fmla="*/ 65 h 218"/>
              <a:gd name="T22" fmla="*/ 292 w 299"/>
              <a:gd name="T23" fmla="*/ 65 h 218"/>
              <a:gd name="T24" fmla="*/ 290 w 299"/>
              <a:gd name="T25" fmla="*/ 63 h 218"/>
              <a:gd name="T26" fmla="*/ 290 w 299"/>
              <a:gd name="T27" fmla="*/ 63 h 218"/>
              <a:gd name="T28" fmla="*/ 274 w 299"/>
              <a:gd name="T29" fmla="*/ 54 h 218"/>
              <a:gd name="T30" fmla="*/ 251 w 299"/>
              <a:gd name="T31" fmla="*/ 75 h 218"/>
              <a:gd name="T32" fmla="*/ 251 w 299"/>
              <a:gd name="T33" fmla="*/ 83 h 218"/>
              <a:gd name="T34" fmla="*/ 268 w 299"/>
              <a:gd name="T35" fmla="*/ 104 h 218"/>
              <a:gd name="T36" fmla="*/ 290 w 299"/>
              <a:gd name="T37" fmla="*/ 95 h 218"/>
              <a:gd name="T38" fmla="*/ 292 w 299"/>
              <a:gd name="T39" fmla="*/ 93 h 218"/>
              <a:gd name="T40" fmla="*/ 299 w 299"/>
              <a:gd name="T41" fmla="*/ 93 h 218"/>
              <a:gd name="T42" fmla="*/ 299 w 299"/>
              <a:gd name="T43" fmla="*/ 165 h 218"/>
              <a:gd name="T44" fmla="*/ 295 w 299"/>
              <a:gd name="T45" fmla="*/ 169 h 218"/>
              <a:gd name="T46" fmla="*/ 82 w 299"/>
              <a:gd name="T47" fmla="*/ 169 h 218"/>
              <a:gd name="T48" fmla="*/ 82 w 299"/>
              <a:gd name="T49" fmla="*/ 189 h 218"/>
              <a:gd name="T50" fmla="*/ 88 w 299"/>
              <a:gd name="T51" fmla="*/ 198 h 218"/>
              <a:gd name="T52" fmla="*/ 93 w 299"/>
              <a:gd name="T53" fmla="*/ 209 h 218"/>
              <a:gd name="T54" fmla="*/ 82 w 299"/>
              <a:gd name="T55" fmla="*/ 218 h 218"/>
              <a:gd name="T56" fmla="*/ 74 w 299"/>
              <a:gd name="T57" fmla="*/ 218 h 218"/>
              <a:gd name="T58" fmla="*/ 63 w 299"/>
              <a:gd name="T59" fmla="*/ 210 h 218"/>
              <a:gd name="T60" fmla="*/ 68 w 299"/>
              <a:gd name="T61" fmla="*/ 198 h 218"/>
              <a:gd name="T62" fmla="*/ 68 w 299"/>
              <a:gd name="T63" fmla="*/ 198 h 218"/>
              <a:gd name="T64" fmla="*/ 74 w 299"/>
              <a:gd name="T65" fmla="*/ 189 h 218"/>
              <a:gd name="T66" fmla="*/ 74 w 299"/>
              <a:gd name="T67" fmla="*/ 188 h 218"/>
              <a:gd name="T68" fmla="*/ 74 w 299"/>
              <a:gd name="T69" fmla="*/ 169 h 218"/>
              <a:gd name="T70" fmla="*/ 53 w 299"/>
              <a:gd name="T71" fmla="*/ 169 h 218"/>
              <a:gd name="T72" fmla="*/ 49 w 299"/>
              <a:gd name="T73" fmla="*/ 165 h 218"/>
              <a:gd name="T74" fmla="*/ 49 w 299"/>
              <a:gd name="T75" fmla="*/ 83 h 218"/>
              <a:gd name="T76" fmla="*/ 29 w 299"/>
              <a:gd name="T77" fmla="*/ 83 h 218"/>
              <a:gd name="T78" fmla="*/ 20 w 299"/>
              <a:gd name="T79" fmla="*/ 89 h 218"/>
              <a:gd name="T80" fmla="*/ 9 w 299"/>
              <a:gd name="T81" fmla="*/ 95 h 218"/>
              <a:gd name="T82" fmla="*/ 0 w 299"/>
              <a:gd name="T83" fmla="*/ 83 h 218"/>
              <a:gd name="T84" fmla="*/ 0 w 299"/>
              <a:gd name="T85" fmla="*/ 75 h 218"/>
              <a:gd name="T86" fmla="*/ 12 w 299"/>
              <a:gd name="T87" fmla="*/ 64 h 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299" h="218">
                <a:moveTo>
                  <a:pt x="12" y="64"/>
                </a:moveTo>
                <a:cubicBezTo>
                  <a:pt x="15" y="64"/>
                  <a:pt x="18" y="66"/>
                  <a:pt x="20" y="69"/>
                </a:cubicBezTo>
                <a:cubicBezTo>
                  <a:pt x="20" y="69"/>
                  <a:pt x="20" y="69"/>
                  <a:pt x="20" y="69"/>
                </a:cubicBezTo>
                <a:cubicBezTo>
                  <a:pt x="24" y="74"/>
                  <a:pt x="27" y="75"/>
                  <a:pt x="29" y="75"/>
                </a:cubicBezTo>
                <a:cubicBezTo>
                  <a:pt x="30" y="75"/>
                  <a:pt x="30" y="75"/>
                  <a:pt x="30" y="75"/>
                </a:cubicBezTo>
                <a:cubicBezTo>
                  <a:pt x="49" y="75"/>
                  <a:pt x="49" y="75"/>
                  <a:pt x="49" y="75"/>
                </a:cubicBezTo>
                <a:cubicBezTo>
                  <a:pt x="49" y="3"/>
                  <a:pt x="49" y="3"/>
                  <a:pt x="49" y="3"/>
                </a:cubicBezTo>
                <a:cubicBezTo>
                  <a:pt x="49" y="1"/>
                  <a:pt x="51" y="0"/>
                  <a:pt x="53" y="0"/>
                </a:cubicBezTo>
                <a:cubicBezTo>
                  <a:pt x="295" y="0"/>
                  <a:pt x="295" y="0"/>
                  <a:pt x="295" y="0"/>
                </a:cubicBezTo>
                <a:cubicBezTo>
                  <a:pt x="297" y="0"/>
                  <a:pt x="299" y="1"/>
                  <a:pt x="299" y="3"/>
                </a:cubicBezTo>
                <a:cubicBezTo>
                  <a:pt x="299" y="65"/>
                  <a:pt x="299" y="65"/>
                  <a:pt x="299" y="65"/>
                </a:cubicBezTo>
                <a:cubicBezTo>
                  <a:pt x="292" y="65"/>
                  <a:pt x="292" y="65"/>
                  <a:pt x="292" y="65"/>
                </a:cubicBezTo>
                <a:cubicBezTo>
                  <a:pt x="291" y="65"/>
                  <a:pt x="291" y="65"/>
                  <a:pt x="290" y="63"/>
                </a:cubicBezTo>
                <a:cubicBezTo>
                  <a:pt x="290" y="63"/>
                  <a:pt x="290" y="63"/>
                  <a:pt x="290" y="63"/>
                </a:cubicBezTo>
                <a:cubicBezTo>
                  <a:pt x="286" y="58"/>
                  <a:pt x="280" y="54"/>
                  <a:pt x="274" y="54"/>
                </a:cubicBezTo>
                <a:cubicBezTo>
                  <a:pt x="261" y="53"/>
                  <a:pt x="251" y="63"/>
                  <a:pt x="251" y="75"/>
                </a:cubicBezTo>
                <a:cubicBezTo>
                  <a:pt x="251" y="83"/>
                  <a:pt x="251" y="83"/>
                  <a:pt x="251" y="83"/>
                </a:cubicBezTo>
                <a:cubicBezTo>
                  <a:pt x="251" y="93"/>
                  <a:pt x="258" y="102"/>
                  <a:pt x="268" y="104"/>
                </a:cubicBezTo>
                <a:cubicBezTo>
                  <a:pt x="276" y="106"/>
                  <a:pt x="285" y="102"/>
                  <a:pt x="290" y="95"/>
                </a:cubicBezTo>
                <a:cubicBezTo>
                  <a:pt x="291" y="94"/>
                  <a:pt x="291" y="93"/>
                  <a:pt x="292" y="93"/>
                </a:cubicBezTo>
                <a:cubicBezTo>
                  <a:pt x="299" y="93"/>
                  <a:pt x="299" y="93"/>
                  <a:pt x="299" y="93"/>
                </a:cubicBezTo>
                <a:cubicBezTo>
                  <a:pt x="299" y="165"/>
                  <a:pt x="299" y="165"/>
                  <a:pt x="299" y="165"/>
                </a:cubicBezTo>
                <a:cubicBezTo>
                  <a:pt x="299" y="168"/>
                  <a:pt x="297" y="169"/>
                  <a:pt x="295" y="169"/>
                </a:cubicBezTo>
                <a:cubicBezTo>
                  <a:pt x="82" y="169"/>
                  <a:pt x="82" y="169"/>
                  <a:pt x="82" y="169"/>
                </a:cubicBezTo>
                <a:cubicBezTo>
                  <a:pt x="82" y="189"/>
                  <a:pt x="82" y="189"/>
                  <a:pt x="82" y="189"/>
                </a:cubicBezTo>
                <a:cubicBezTo>
                  <a:pt x="82" y="191"/>
                  <a:pt x="84" y="195"/>
                  <a:pt x="88" y="198"/>
                </a:cubicBezTo>
                <a:cubicBezTo>
                  <a:pt x="92" y="200"/>
                  <a:pt x="94" y="205"/>
                  <a:pt x="93" y="209"/>
                </a:cubicBezTo>
                <a:cubicBezTo>
                  <a:pt x="92" y="215"/>
                  <a:pt x="87" y="218"/>
                  <a:pt x="82" y="218"/>
                </a:cubicBezTo>
                <a:cubicBezTo>
                  <a:pt x="74" y="218"/>
                  <a:pt x="74" y="218"/>
                  <a:pt x="74" y="218"/>
                </a:cubicBezTo>
                <a:cubicBezTo>
                  <a:pt x="69" y="218"/>
                  <a:pt x="64" y="215"/>
                  <a:pt x="63" y="210"/>
                </a:cubicBezTo>
                <a:cubicBezTo>
                  <a:pt x="62" y="206"/>
                  <a:pt x="63" y="201"/>
                  <a:pt x="68" y="198"/>
                </a:cubicBezTo>
                <a:cubicBezTo>
                  <a:pt x="68" y="198"/>
                  <a:pt x="68" y="198"/>
                  <a:pt x="68" y="198"/>
                </a:cubicBezTo>
                <a:cubicBezTo>
                  <a:pt x="73" y="194"/>
                  <a:pt x="74" y="191"/>
                  <a:pt x="74" y="189"/>
                </a:cubicBezTo>
                <a:cubicBezTo>
                  <a:pt x="74" y="188"/>
                  <a:pt x="74" y="188"/>
                  <a:pt x="74" y="188"/>
                </a:cubicBezTo>
                <a:cubicBezTo>
                  <a:pt x="74" y="169"/>
                  <a:pt x="74" y="169"/>
                  <a:pt x="74" y="169"/>
                </a:cubicBezTo>
                <a:cubicBezTo>
                  <a:pt x="53" y="169"/>
                  <a:pt x="53" y="169"/>
                  <a:pt x="53" y="169"/>
                </a:cubicBezTo>
                <a:cubicBezTo>
                  <a:pt x="51" y="169"/>
                  <a:pt x="49" y="168"/>
                  <a:pt x="49" y="165"/>
                </a:cubicBezTo>
                <a:cubicBezTo>
                  <a:pt x="49" y="83"/>
                  <a:pt x="49" y="83"/>
                  <a:pt x="49" y="83"/>
                </a:cubicBezTo>
                <a:cubicBezTo>
                  <a:pt x="29" y="83"/>
                  <a:pt x="29" y="83"/>
                  <a:pt x="29" y="83"/>
                </a:cubicBezTo>
                <a:cubicBezTo>
                  <a:pt x="27" y="84"/>
                  <a:pt x="24" y="85"/>
                  <a:pt x="20" y="89"/>
                </a:cubicBezTo>
                <a:cubicBezTo>
                  <a:pt x="18" y="93"/>
                  <a:pt x="14" y="95"/>
                  <a:pt x="9" y="95"/>
                </a:cubicBezTo>
                <a:cubicBezTo>
                  <a:pt x="4" y="94"/>
                  <a:pt x="0" y="89"/>
                  <a:pt x="0" y="83"/>
                </a:cubicBezTo>
                <a:cubicBezTo>
                  <a:pt x="0" y="75"/>
                  <a:pt x="0" y="75"/>
                  <a:pt x="0" y="75"/>
                </a:cubicBezTo>
                <a:cubicBezTo>
                  <a:pt x="0" y="68"/>
                  <a:pt x="5" y="63"/>
                  <a:pt x="12" y="64"/>
                </a:cubicBezTo>
              </a:path>
            </a:pathLst>
          </a:custGeom>
          <a:solidFill>
            <a:srgbClr val="65C8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defTabSz="685800"/>
            <a:endParaRPr lang="zh-CN" altLang="en-US" sz="1350">
              <a:solidFill>
                <a:prstClr val="black"/>
              </a:solidFill>
            </a:endParaRPr>
          </a:p>
        </p:txBody>
      </p:sp>
      <p:sp>
        <p:nvSpPr>
          <p:cNvPr id="135" name="Freeform 24"/>
          <p:cNvSpPr/>
          <p:nvPr/>
        </p:nvSpPr>
        <p:spPr bwMode="auto">
          <a:xfrm>
            <a:off x="3386143" y="1953033"/>
            <a:ext cx="319686" cy="192517"/>
          </a:xfrm>
          <a:custGeom>
            <a:avLst/>
            <a:gdLst>
              <a:gd name="T0" fmla="*/ 59 w 76"/>
              <a:gd name="T1" fmla="*/ 13 h 46"/>
              <a:gd name="T2" fmla="*/ 58 w 76"/>
              <a:gd name="T3" fmla="*/ 13 h 46"/>
              <a:gd name="T4" fmla="*/ 41 w 76"/>
              <a:gd name="T5" fmla="*/ 0 h 46"/>
              <a:gd name="T6" fmla="*/ 23 w 76"/>
              <a:gd name="T7" fmla="*/ 12 h 46"/>
              <a:gd name="T8" fmla="*/ 19 w 76"/>
              <a:gd name="T9" fmla="*/ 11 h 46"/>
              <a:gd name="T10" fmla="*/ 11 w 76"/>
              <a:gd name="T11" fmla="*/ 19 h 46"/>
              <a:gd name="T12" fmla="*/ 0 w 76"/>
              <a:gd name="T13" fmla="*/ 32 h 46"/>
              <a:gd name="T14" fmla="*/ 14 w 76"/>
              <a:gd name="T15" fmla="*/ 46 h 46"/>
              <a:gd name="T16" fmla="*/ 14 w 76"/>
              <a:gd name="T17" fmla="*/ 46 h 46"/>
              <a:gd name="T18" fmla="*/ 15 w 76"/>
              <a:gd name="T19" fmla="*/ 46 h 46"/>
              <a:gd name="T20" fmla="*/ 59 w 76"/>
              <a:gd name="T21" fmla="*/ 46 h 46"/>
              <a:gd name="T22" fmla="*/ 76 w 76"/>
              <a:gd name="T23" fmla="*/ 29 h 46"/>
              <a:gd name="T24" fmla="*/ 59 w 76"/>
              <a:gd name="T25" fmla="*/ 13 h 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76" h="46">
                <a:moveTo>
                  <a:pt x="59" y="13"/>
                </a:moveTo>
                <a:cubicBezTo>
                  <a:pt x="58" y="13"/>
                  <a:pt x="58" y="13"/>
                  <a:pt x="58" y="13"/>
                </a:cubicBezTo>
                <a:cubicBezTo>
                  <a:pt x="56" y="5"/>
                  <a:pt x="49" y="0"/>
                  <a:pt x="41" y="0"/>
                </a:cubicBezTo>
                <a:cubicBezTo>
                  <a:pt x="33" y="0"/>
                  <a:pt x="26" y="5"/>
                  <a:pt x="23" y="12"/>
                </a:cubicBezTo>
                <a:cubicBezTo>
                  <a:pt x="22" y="11"/>
                  <a:pt x="20" y="11"/>
                  <a:pt x="19" y="11"/>
                </a:cubicBezTo>
                <a:cubicBezTo>
                  <a:pt x="14" y="11"/>
                  <a:pt x="11" y="14"/>
                  <a:pt x="11" y="19"/>
                </a:cubicBezTo>
                <a:cubicBezTo>
                  <a:pt x="5" y="20"/>
                  <a:pt x="0" y="25"/>
                  <a:pt x="0" y="32"/>
                </a:cubicBezTo>
                <a:cubicBezTo>
                  <a:pt x="0" y="40"/>
                  <a:pt x="6" y="46"/>
                  <a:pt x="14" y="46"/>
                </a:cubicBezTo>
                <a:cubicBezTo>
                  <a:pt x="14" y="46"/>
                  <a:pt x="14" y="46"/>
                  <a:pt x="14" y="46"/>
                </a:cubicBezTo>
                <a:cubicBezTo>
                  <a:pt x="15" y="46"/>
                  <a:pt x="15" y="46"/>
                  <a:pt x="15" y="46"/>
                </a:cubicBezTo>
                <a:cubicBezTo>
                  <a:pt x="59" y="46"/>
                  <a:pt x="59" y="46"/>
                  <a:pt x="59" y="46"/>
                </a:cubicBezTo>
                <a:cubicBezTo>
                  <a:pt x="68" y="46"/>
                  <a:pt x="76" y="38"/>
                  <a:pt x="76" y="29"/>
                </a:cubicBezTo>
                <a:cubicBezTo>
                  <a:pt x="76" y="20"/>
                  <a:pt x="68" y="13"/>
                  <a:pt x="59" y="13"/>
                </a:cubicBezTo>
                <a:close/>
              </a:path>
            </a:pathLst>
          </a:custGeom>
          <a:solidFill>
            <a:srgbClr val="FDFDF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defTabSz="685800"/>
            <a:endParaRPr lang="zh-CN" altLang="en-US" sz="1350">
              <a:solidFill>
                <a:prstClr val="black"/>
              </a:solidFill>
            </a:endParaRPr>
          </a:p>
        </p:txBody>
      </p:sp>
      <p:sp>
        <p:nvSpPr>
          <p:cNvPr id="141" name="Freeform 30"/>
          <p:cNvSpPr/>
          <p:nvPr/>
        </p:nvSpPr>
        <p:spPr bwMode="auto">
          <a:xfrm>
            <a:off x="1727663" y="2355731"/>
            <a:ext cx="695890" cy="694123"/>
          </a:xfrm>
          <a:custGeom>
            <a:avLst/>
            <a:gdLst>
              <a:gd name="T0" fmla="*/ 162 w 166"/>
              <a:gd name="T1" fmla="*/ 166 h 166"/>
              <a:gd name="T2" fmla="*/ 166 w 166"/>
              <a:gd name="T3" fmla="*/ 162 h 166"/>
              <a:gd name="T4" fmla="*/ 166 w 166"/>
              <a:gd name="T5" fmla="*/ 0 h 166"/>
              <a:gd name="T6" fmla="*/ 0 w 166"/>
              <a:gd name="T7" fmla="*/ 166 h 166"/>
              <a:gd name="T8" fmla="*/ 162 w 166"/>
              <a:gd name="T9" fmla="*/ 166 h 1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6" h="166">
                <a:moveTo>
                  <a:pt x="162" y="166"/>
                </a:moveTo>
                <a:cubicBezTo>
                  <a:pt x="164" y="166"/>
                  <a:pt x="166" y="164"/>
                  <a:pt x="166" y="162"/>
                </a:cubicBezTo>
                <a:cubicBezTo>
                  <a:pt x="166" y="0"/>
                  <a:pt x="166" y="0"/>
                  <a:pt x="166" y="0"/>
                </a:cubicBezTo>
                <a:cubicBezTo>
                  <a:pt x="0" y="166"/>
                  <a:pt x="0" y="166"/>
                  <a:pt x="0" y="166"/>
                </a:cubicBezTo>
                <a:lnTo>
                  <a:pt x="162" y="166"/>
                </a:lnTo>
                <a:close/>
              </a:path>
            </a:pathLst>
          </a:custGeom>
          <a:solidFill>
            <a:srgbClr val="FAE25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defTabSz="685800"/>
            <a:endParaRPr lang="zh-CN" altLang="en-US" sz="1350">
              <a:solidFill>
                <a:prstClr val="black"/>
              </a:solidFill>
            </a:endParaRPr>
          </a:p>
        </p:txBody>
      </p:sp>
      <p:sp>
        <p:nvSpPr>
          <p:cNvPr id="142" name="Freeform 31"/>
          <p:cNvSpPr/>
          <p:nvPr/>
        </p:nvSpPr>
        <p:spPr bwMode="auto">
          <a:xfrm>
            <a:off x="2105633" y="3491411"/>
            <a:ext cx="317920" cy="317920"/>
          </a:xfrm>
          <a:custGeom>
            <a:avLst/>
            <a:gdLst>
              <a:gd name="T0" fmla="*/ 76 w 76"/>
              <a:gd name="T1" fmla="*/ 0 h 76"/>
              <a:gd name="T2" fmla="*/ 76 w 76"/>
              <a:gd name="T3" fmla="*/ 0 h 76"/>
              <a:gd name="T4" fmla="*/ 0 w 76"/>
              <a:gd name="T5" fmla="*/ 76 h 76"/>
              <a:gd name="T6" fmla="*/ 72 w 76"/>
              <a:gd name="T7" fmla="*/ 76 h 76"/>
              <a:gd name="T8" fmla="*/ 76 w 76"/>
              <a:gd name="T9" fmla="*/ 72 h 76"/>
              <a:gd name="T10" fmla="*/ 76 w 76"/>
              <a:gd name="T11" fmla="*/ 0 h 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76" h="76">
                <a:moveTo>
                  <a:pt x="76" y="0"/>
                </a:moveTo>
                <a:cubicBezTo>
                  <a:pt x="76" y="0"/>
                  <a:pt x="76" y="0"/>
                  <a:pt x="76" y="0"/>
                </a:cubicBezTo>
                <a:cubicBezTo>
                  <a:pt x="0" y="76"/>
                  <a:pt x="0" y="76"/>
                  <a:pt x="0" y="76"/>
                </a:cubicBezTo>
                <a:cubicBezTo>
                  <a:pt x="72" y="76"/>
                  <a:pt x="72" y="76"/>
                  <a:pt x="72" y="76"/>
                </a:cubicBezTo>
                <a:cubicBezTo>
                  <a:pt x="74" y="76"/>
                  <a:pt x="76" y="75"/>
                  <a:pt x="76" y="72"/>
                </a:cubicBezTo>
                <a:cubicBezTo>
                  <a:pt x="76" y="0"/>
                  <a:pt x="76" y="0"/>
                  <a:pt x="76" y="0"/>
                </a:cubicBezTo>
              </a:path>
            </a:pathLst>
          </a:custGeom>
          <a:solidFill>
            <a:srgbClr val="54AEB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defTabSz="685800"/>
            <a:endParaRPr lang="zh-CN" altLang="en-US" sz="1350">
              <a:solidFill>
                <a:prstClr val="black"/>
              </a:solidFill>
            </a:endParaRPr>
          </a:p>
        </p:txBody>
      </p:sp>
      <p:sp>
        <p:nvSpPr>
          <p:cNvPr id="143" name="Freeform 32"/>
          <p:cNvSpPr>
            <a:spLocks noEditPoints="1"/>
          </p:cNvSpPr>
          <p:nvPr/>
        </p:nvSpPr>
        <p:spPr bwMode="auto">
          <a:xfrm>
            <a:off x="920500" y="2862636"/>
            <a:ext cx="317920" cy="314387"/>
          </a:xfrm>
          <a:custGeom>
            <a:avLst/>
            <a:gdLst>
              <a:gd name="T0" fmla="*/ 71 w 76"/>
              <a:gd name="T1" fmla="*/ 35 h 75"/>
              <a:gd name="T2" fmla="*/ 74 w 76"/>
              <a:gd name="T3" fmla="*/ 26 h 75"/>
              <a:gd name="T4" fmla="*/ 72 w 76"/>
              <a:gd name="T5" fmla="*/ 21 h 75"/>
              <a:gd name="T6" fmla="*/ 63 w 76"/>
              <a:gd name="T7" fmla="*/ 16 h 75"/>
              <a:gd name="T8" fmla="*/ 60 w 76"/>
              <a:gd name="T9" fmla="*/ 13 h 75"/>
              <a:gd name="T10" fmla="*/ 56 w 76"/>
              <a:gd name="T11" fmla="*/ 4 h 75"/>
              <a:gd name="T12" fmla="*/ 50 w 76"/>
              <a:gd name="T13" fmla="*/ 2 h 75"/>
              <a:gd name="T14" fmla="*/ 40 w 76"/>
              <a:gd name="T15" fmla="*/ 5 h 75"/>
              <a:gd name="T16" fmla="*/ 36 w 76"/>
              <a:gd name="T17" fmla="*/ 5 h 75"/>
              <a:gd name="T18" fmla="*/ 27 w 76"/>
              <a:gd name="T19" fmla="*/ 1 h 75"/>
              <a:gd name="T20" fmla="*/ 21 w 76"/>
              <a:gd name="T21" fmla="*/ 4 h 75"/>
              <a:gd name="T22" fmla="*/ 16 w 76"/>
              <a:gd name="T23" fmla="*/ 13 h 75"/>
              <a:gd name="T24" fmla="*/ 14 w 76"/>
              <a:gd name="T25" fmla="*/ 16 h 75"/>
              <a:gd name="T26" fmla="*/ 5 w 76"/>
              <a:gd name="T27" fmla="*/ 20 h 75"/>
              <a:gd name="T28" fmla="*/ 2 w 76"/>
              <a:gd name="T29" fmla="*/ 25 h 75"/>
              <a:gd name="T30" fmla="*/ 5 w 76"/>
              <a:gd name="T31" fmla="*/ 35 h 75"/>
              <a:gd name="T32" fmla="*/ 5 w 76"/>
              <a:gd name="T33" fmla="*/ 39 h 75"/>
              <a:gd name="T34" fmla="*/ 2 w 76"/>
              <a:gd name="T35" fmla="*/ 48 h 75"/>
              <a:gd name="T36" fmla="*/ 4 w 76"/>
              <a:gd name="T37" fmla="*/ 54 h 75"/>
              <a:gd name="T38" fmla="*/ 14 w 76"/>
              <a:gd name="T39" fmla="*/ 59 h 75"/>
              <a:gd name="T40" fmla="*/ 16 w 76"/>
              <a:gd name="T41" fmla="*/ 62 h 75"/>
              <a:gd name="T42" fmla="*/ 20 w 76"/>
              <a:gd name="T43" fmla="*/ 71 h 75"/>
              <a:gd name="T44" fmla="*/ 26 w 76"/>
              <a:gd name="T45" fmla="*/ 73 h 75"/>
              <a:gd name="T46" fmla="*/ 36 w 76"/>
              <a:gd name="T47" fmla="*/ 70 h 75"/>
              <a:gd name="T48" fmla="*/ 40 w 76"/>
              <a:gd name="T49" fmla="*/ 70 h 75"/>
              <a:gd name="T50" fmla="*/ 49 w 76"/>
              <a:gd name="T51" fmla="*/ 73 h 75"/>
              <a:gd name="T52" fmla="*/ 55 w 76"/>
              <a:gd name="T53" fmla="*/ 71 h 75"/>
              <a:gd name="T54" fmla="*/ 60 w 76"/>
              <a:gd name="T55" fmla="*/ 62 h 75"/>
              <a:gd name="T56" fmla="*/ 63 w 76"/>
              <a:gd name="T57" fmla="*/ 59 h 75"/>
              <a:gd name="T58" fmla="*/ 71 w 76"/>
              <a:gd name="T59" fmla="*/ 55 h 75"/>
              <a:gd name="T60" fmla="*/ 74 w 76"/>
              <a:gd name="T61" fmla="*/ 49 h 75"/>
              <a:gd name="T62" fmla="*/ 71 w 76"/>
              <a:gd name="T63" fmla="*/ 39 h 75"/>
              <a:gd name="T64" fmla="*/ 55 w 76"/>
              <a:gd name="T65" fmla="*/ 18 h 75"/>
              <a:gd name="T66" fmla="*/ 33 w 76"/>
              <a:gd name="T67" fmla="*/ 28 h 75"/>
              <a:gd name="T68" fmla="*/ 43 w 76"/>
              <a:gd name="T69" fmla="*/ 37 h 75"/>
              <a:gd name="T70" fmla="*/ 38 w 76"/>
              <a:gd name="T71" fmla="*/ 32 h 75"/>
              <a:gd name="T72" fmla="*/ 12 w 76"/>
              <a:gd name="T73" fmla="*/ 37 h 75"/>
              <a:gd name="T74" fmla="*/ 27 w 76"/>
              <a:gd name="T75" fmla="*/ 37 h 75"/>
              <a:gd name="T76" fmla="*/ 38 w 76"/>
              <a:gd name="T77" fmla="*/ 63 h 75"/>
              <a:gd name="T78" fmla="*/ 38 w 76"/>
              <a:gd name="T79" fmla="*/ 48 h 75"/>
              <a:gd name="T80" fmla="*/ 38 w 76"/>
              <a:gd name="T81" fmla="*/ 63 h 75"/>
              <a:gd name="T82" fmla="*/ 49 w 76"/>
              <a:gd name="T83" fmla="*/ 37 h 75"/>
              <a:gd name="T84" fmla="*/ 64 w 76"/>
              <a:gd name="T85" fmla="*/ 37 h 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76" h="75">
                <a:moveTo>
                  <a:pt x="76" y="39"/>
                </a:moveTo>
                <a:cubicBezTo>
                  <a:pt x="76" y="36"/>
                  <a:pt x="76" y="36"/>
                  <a:pt x="76" y="36"/>
                </a:cubicBezTo>
                <a:cubicBezTo>
                  <a:pt x="71" y="35"/>
                  <a:pt x="71" y="35"/>
                  <a:pt x="71" y="35"/>
                </a:cubicBezTo>
                <a:cubicBezTo>
                  <a:pt x="71" y="34"/>
                  <a:pt x="71" y="33"/>
                  <a:pt x="70" y="31"/>
                </a:cubicBezTo>
                <a:cubicBezTo>
                  <a:pt x="75" y="30"/>
                  <a:pt x="75" y="30"/>
                  <a:pt x="75" y="30"/>
                </a:cubicBezTo>
                <a:cubicBezTo>
                  <a:pt x="74" y="26"/>
                  <a:pt x="74" y="26"/>
                  <a:pt x="74" y="26"/>
                </a:cubicBezTo>
                <a:cubicBezTo>
                  <a:pt x="69" y="27"/>
                  <a:pt x="69" y="27"/>
                  <a:pt x="69" y="27"/>
                </a:cubicBezTo>
                <a:cubicBezTo>
                  <a:pt x="69" y="26"/>
                  <a:pt x="68" y="25"/>
                  <a:pt x="68" y="23"/>
                </a:cubicBezTo>
                <a:cubicBezTo>
                  <a:pt x="72" y="21"/>
                  <a:pt x="72" y="21"/>
                  <a:pt x="72" y="21"/>
                </a:cubicBezTo>
                <a:cubicBezTo>
                  <a:pt x="70" y="17"/>
                  <a:pt x="70" y="17"/>
                  <a:pt x="70" y="17"/>
                </a:cubicBezTo>
                <a:cubicBezTo>
                  <a:pt x="66" y="20"/>
                  <a:pt x="66" y="20"/>
                  <a:pt x="66" y="20"/>
                </a:cubicBezTo>
                <a:cubicBezTo>
                  <a:pt x="65" y="18"/>
                  <a:pt x="64" y="17"/>
                  <a:pt x="63" y="16"/>
                </a:cubicBezTo>
                <a:cubicBezTo>
                  <a:pt x="66" y="12"/>
                  <a:pt x="66" y="12"/>
                  <a:pt x="66" y="12"/>
                </a:cubicBezTo>
                <a:cubicBezTo>
                  <a:pt x="64" y="9"/>
                  <a:pt x="64" y="9"/>
                  <a:pt x="64" y="9"/>
                </a:cubicBezTo>
                <a:cubicBezTo>
                  <a:pt x="60" y="13"/>
                  <a:pt x="60" y="13"/>
                  <a:pt x="60" y="13"/>
                </a:cubicBezTo>
                <a:cubicBezTo>
                  <a:pt x="59" y="12"/>
                  <a:pt x="58" y="11"/>
                  <a:pt x="57" y="10"/>
                </a:cubicBezTo>
                <a:cubicBezTo>
                  <a:pt x="59" y="6"/>
                  <a:pt x="59" y="6"/>
                  <a:pt x="59" y="6"/>
                </a:cubicBezTo>
                <a:cubicBezTo>
                  <a:pt x="56" y="4"/>
                  <a:pt x="56" y="4"/>
                  <a:pt x="56" y="4"/>
                </a:cubicBezTo>
                <a:cubicBezTo>
                  <a:pt x="53" y="8"/>
                  <a:pt x="53" y="8"/>
                  <a:pt x="53" y="8"/>
                </a:cubicBezTo>
                <a:cubicBezTo>
                  <a:pt x="52" y="7"/>
                  <a:pt x="51" y="7"/>
                  <a:pt x="49" y="6"/>
                </a:cubicBezTo>
                <a:cubicBezTo>
                  <a:pt x="50" y="2"/>
                  <a:pt x="50" y="2"/>
                  <a:pt x="50" y="2"/>
                </a:cubicBezTo>
                <a:cubicBezTo>
                  <a:pt x="47" y="1"/>
                  <a:pt x="47" y="1"/>
                  <a:pt x="47" y="1"/>
                </a:cubicBezTo>
                <a:cubicBezTo>
                  <a:pt x="45" y="5"/>
                  <a:pt x="45" y="5"/>
                  <a:pt x="45" y="5"/>
                </a:cubicBezTo>
                <a:cubicBezTo>
                  <a:pt x="44" y="5"/>
                  <a:pt x="42" y="5"/>
                  <a:pt x="40" y="5"/>
                </a:cubicBezTo>
                <a:cubicBezTo>
                  <a:pt x="40" y="0"/>
                  <a:pt x="40" y="0"/>
                  <a:pt x="40" y="0"/>
                </a:cubicBezTo>
                <a:cubicBezTo>
                  <a:pt x="36" y="0"/>
                  <a:pt x="36" y="0"/>
                  <a:pt x="36" y="0"/>
                </a:cubicBezTo>
                <a:cubicBezTo>
                  <a:pt x="36" y="5"/>
                  <a:pt x="36" y="5"/>
                  <a:pt x="36" y="5"/>
                </a:cubicBezTo>
                <a:cubicBezTo>
                  <a:pt x="35" y="5"/>
                  <a:pt x="33" y="5"/>
                  <a:pt x="32" y="5"/>
                </a:cubicBezTo>
                <a:cubicBezTo>
                  <a:pt x="31" y="0"/>
                  <a:pt x="31" y="0"/>
                  <a:pt x="31" y="0"/>
                </a:cubicBezTo>
                <a:cubicBezTo>
                  <a:pt x="27" y="1"/>
                  <a:pt x="27" y="1"/>
                  <a:pt x="27" y="1"/>
                </a:cubicBezTo>
                <a:cubicBezTo>
                  <a:pt x="28" y="6"/>
                  <a:pt x="28" y="6"/>
                  <a:pt x="28" y="6"/>
                </a:cubicBezTo>
                <a:cubicBezTo>
                  <a:pt x="27" y="6"/>
                  <a:pt x="25" y="7"/>
                  <a:pt x="24" y="8"/>
                </a:cubicBezTo>
                <a:cubicBezTo>
                  <a:pt x="21" y="4"/>
                  <a:pt x="21" y="4"/>
                  <a:pt x="21" y="4"/>
                </a:cubicBezTo>
                <a:cubicBezTo>
                  <a:pt x="18" y="5"/>
                  <a:pt x="18" y="5"/>
                  <a:pt x="18" y="5"/>
                </a:cubicBezTo>
                <a:cubicBezTo>
                  <a:pt x="20" y="10"/>
                  <a:pt x="20" y="10"/>
                  <a:pt x="20" y="10"/>
                </a:cubicBezTo>
                <a:cubicBezTo>
                  <a:pt x="19" y="11"/>
                  <a:pt x="18" y="12"/>
                  <a:pt x="16" y="13"/>
                </a:cubicBezTo>
                <a:cubicBezTo>
                  <a:pt x="13" y="9"/>
                  <a:pt x="13" y="9"/>
                  <a:pt x="13" y="9"/>
                </a:cubicBezTo>
                <a:cubicBezTo>
                  <a:pt x="10" y="12"/>
                  <a:pt x="10" y="12"/>
                  <a:pt x="10" y="12"/>
                </a:cubicBezTo>
                <a:cubicBezTo>
                  <a:pt x="14" y="16"/>
                  <a:pt x="14" y="16"/>
                  <a:pt x="14" y="16"/>
                </a:cubicBezTo>
                <a:cubicBezTo>
                  <a:pt x="13" y="17"/>
                  <a:pt x="12" y="18"/>
                  <a:pt x="11" y="19"/>
                </a:cubicBezTo>
                <a:cubicBezTo>
                  <a:pt x="7" y="16"/>
                  <a:pt x="7" y="16"/>
                  <a:pt x="7" y="16"/>
                </a:cubicBezTo>
                <a:cubicBezTo>
                  <a:pt x="5" y="20"/>
                  <a:pt x="5" y="20"/>
                  <a:pt x="5" y="20"/>
                </a:cubicBezTo>
                <a:cubicBezTo>
                  <a:pt x="9" y="22"/>
                  <a:pt x="9" y="22"/>
                  <a:pt x="9" y="22"/>
                </a:cubicBezTo>
                <a:cubicBezTo>
                  <a:pt x="8" y="24"/>
                  <a:pt x="8" y="25"/>
                  <a:pt x="7" y="26"/>
                </a:cubicBezTo>
                <a:cubicBezTo>
                  <a:pt x="2" y="25"/>
                  <a:pt x="2" y="25"/>
                  <a:pt x="2" y="25"/>
                </a:cubicBezTo>
                <a:cubicBezTo>
                  <a:pt x="1" y="29"/>
                  <a:pt x="1" y="29"/>
                  <a:pt x="1" y="29"/>
                </a:cubicBezTo>
                <a:cubicBezTo>
                  <a:pt x="6" y="30"/>
                  <a:pt x="6" y="30"/>
                  <a:pt x="6" y="30"/>
                </a:cubicBezTo>
                <a:cubicBezTo>
                  <a:pt x="6" y="32"/>
                  <a:pt x="5" y="34"/>
                  <a:pt x="5" y="35"/>
                </a:cubicBezTo>
                <a:cubicBezTo>
                  <a:pt x="0" y="36"/>
                  <a:pt x="0" y="36"/>
                  <a:pt x="0" y="36"/>
                </a:cubicBezTo>
                <a:cubicBezTo>
                  <a:pt x="0" y="39"/>
                  <a:pt x="0" y="39"/>
                  <a:pt x="0" y="39"/>
                </a:cubicBezTo>
                <a:cubicBezTo>
                  <a:pt x="5" y="39"/>
                  <a:pt x="5" y="39"/>
                  <a:pt x="5" y="39"/>
                </a:cubicBezTo>
                <a:cubicBezTo>
                  <a:pt x="5" y="41"/>
                  <a:pt x="6" y="42"/>
                  <a:pt x="6" y="43"/>
                </a:cubicBezTo>
                <a:cubicBezTo>
                  <a:pt x="1" y="45"/>
                  <a:pt x="1" y="45"/>
                  <a:pt x="1" y="45"/>
                </a:cubicBezTo>
                <a:cubicBezTo>
                  <a:pt x="2" y="48"/>
                  <a:pt x="2" y="48"/>
                  <a:pt x="2" y="48"/>
                </a:cubicBezTo>
                <a:cubicBezTo>
                  <a:pt x="7" y="47"/>
                  <a:pt x="7" y="47"/>
                  <a:pt x="7" y="47"/>
                </a:cubicBezTo>
                <a:cubicBezTo>
                  <a:pt x="7" y="49"/>
                  <a:pt x="8" y="50"/>
                  <a:pt x="9" y="51"/>
                </a:cubicBezTo>
                <a:cubicBezTo>
                  <a:pt x="4" y="54"/>
                  <a:pt x="4" y="54"/>
                  <a:pt x="4" y="54"/>
                </a:cubicBezTo>
                <a:cubicBezTo>
                  <a:pt x="6" y="57"/>
                  <a:pt x="6" y="57"/>
                  <a:pt x="6" y="57"/>
                </a:cubicBezTo>
                <a:cubicBezTo>
                  <a:pt x="11" y="55"/>
                  <a:pt x="11" y="55"/>
                  <a:pt x="11" y="55"/>
                </a:cubicBezTo>
                <a:cubicBezTo>
                  <a:pt x="11" y="56"/>
                  <a:pt x="12" y="58"/>
                  <a:pt x="14" y="59"/>
                </a:cubicBezTo>
                <a:cubicBezTo>
                  <a:pt x="10" y="63"/>
                  <a:pt x="10" y="63"/>
                  <a:pt x="10" y="63"/>
                </a:cubicBezTo>
                <a:cubicBezTo>
                  <a:pt x="13" y="65"/>
                  <a:pt x="13" y="65"/>
                  <a:pt x="13" y="65"/>
                </a:cubicBezTo>
                <a:cubicBezTo>
                  <a:pt x="16" y="62"/>
                  <a:pt x="16" y="62"/>
                  <a:pt x="16" y="62"/>
                </a:cubicBezTo>
                <a:cubicBezTo>
                  <a:pt x="17" y="63"/>
                  <a:pt x="18" y="64"/>
                  <a:pt x="20" y="64"/>
                </a:cubicBezTo>
                <a:cubicBezTo>
                  <a:pt x="17" y="69"/>
                  <a:pt x="17" y="69"/>
                  <a:pt x="17" y="69"/>
                </a:cubicBezTo>
                <a:cubicBezTo>
                  <a:pt x="20" y="71"/>
                  <a:pt x="20" y="71"/>
                  <a:pt x="20" y="71"/>
                </a:cubicBezTo>
                <a:cubicBezTo>
                  <a:pt x="23" y="67"/>
                  <a:pt x="23" y="67"/>
                  <a:pt x="23" y="67"/>
                </a:cubicBezTo>
                <a:cubicBezTo>
                  <a:pt x="24" y="67"/>
                  <a:pt x="26" y="68"/>
                  <a:pt x="27" y="68"/>
                </a:cubicBezTo>
                <a:cubicBezTo>
                  <a:pt x="26" y="73"/>
                  <a:pt x="26" y="73"/>
                  <a:pt x="26" y="73"/>
                </a:cubicBezTo>
                <a:cubicBezTo>
                  <a:pt x="30" y="74"/>
                  <a:pt x="30" y="74"/>
                  <a:pt x="30" y="74"/>
                </a:cubicBezTo>
                <a:cubicBezTo>
                  <a:pt x="31" y="69"/>
                  <a:pt x="31" y="69"/>
                  <a:pt x="31" y="69"/>
                </a:cubicBezTo>
                <a:cubicBezTo>
                  <a:pt x="33" y="70"/>
                  <a:pt x="34" y="70"/>
                  <a:pt x="36" y="70"/>
                </a:cubicBezTo>
                <a:cubicBezTo>
                  <a:pt x="36" y="75"/>
                  <a:pt x="36" y="75"/>
                  <a:pt x="36" y="75"/>
                </a:cubicBezTo>
                <a:cubicBezTo>
                  <a:pt x="40" y="75"/>
                  <a:pt x="40" y="75"/>
                  <a:pt x="40" y="75"/>
                </a:cubicBezTo>
                <a:cubicBezTo>
                  <a:pt x="40" y="70"/>
                  <a:pt x="40" y="70"/>
                  <a:pt x="40" y="70"/>
                </a:cubicBezTo>
                <a:cubicBezTo>
                  <a:pt x="42" y="70"/>
                  <a:pt x="43" y="70"/>
                  <a:pt x="44" y="70"/>
                </a:cubicBezTo>
                <a:cubicBezTo>
                  <a:pt x="46" y="74"/>
                  <a:pt x="46" y="74"/>
                  <a:pt x="46" y="74"/>
                </a:cubicBezTo>
                <a:cubicBezTo>
                  <a:pt x="49" y="73"/>
                  <a:pt x="49" y="73"/>
                  <a:pt x="49" y="73"/>
                </a:cubicBezTo>
                <a:cubicBezTo>
                  <a:pt x="48" y="69"/>
                  <a:pt x="48" y="69"/>
                  <a:pt x="48" y="69"/>
                </a:cubicBezTo>
                <a:cubicBezTo>
                  <a:pt x="50" y="68"/>
                  <a:pt x="51" y="68"/>
                  <a:pt x="52" y="67"/>
                </a:cubicBezTo>
                <a:cubicBezTo>
                  <a:pt x="55" y="71"/>
                  <a:pt x="55" y="71"/>
                  <a:pt x="55" y="71"/>
                </a:cubicBezTo>
                <a:cubicBezTo>
                  <a:pt x="58" y="69"/>
                  <a:pt x="58" y="69"/>
                  <a:pt x="58" y="69"/>
                </a:cubicBezTo>
                <a:cubicBezTo>
                  <a:pt x="56" y="65"/>
                  <a:pt x="56" y="65"/>
                  <a:pt x="56" y="65"/>
                </a:cubicBezTo>
                <a:cubicBezTo>
                  <a:pt x="57" y="64"/>
                  <a:pt x="59" y="63"/>
                  <a:pt x="60" y="62"/>
                </a:cubicBezTo>
                <a:cubicBezTo>
                  <a:pt x="64" y="65"/>
                  <a:pt x="64" y="65"/>
                  <a:pt x="64" y="65"/>
                </a:cubicBezTo>
                <a:cubicBezTo>
                  <a:pt x="66" y="63"/>
                  <a:pt x="66" y="63"/>
                  <a:pt x="66" y="63"/>
                </a:cubicBezTo>
                <a:cubicBezTo>
                  <a:pt x="63" y="59"/>
                  <a:pt x="63" y="59"/>
                  <a:pt x="63" y="59"/>
                </a:cubicBezTo>
                <a:cubicBezTo>
                  <a:pt x="64" y="58"/>
                  <a:pt x="64" y="57"/>
                  <a:pt x="65" y="56"/>
                </a:cubicBezTo>
                <a:cubicBezTo>
                  <a:pt x="70" y="58"/>
                  <a:pt x="70" y="58"/>
                  <a:pt x="70" y="58"/>
                </a:cubicBezTo>
                <a:cubicBezTo>
                  <a:pt x="71" y="55"/>
                  <a:pt x="71" y="55"/>
                  <a:pt x="71" y="55"/>
                </a:cubicBezTo>
                <a:cubicBezTo>
                  <a:pt x="67" y="52"/>
                  <a:pt x="67" y="52"/>
                  <a:pt x="67" y="52"/>
                </a:cubicBezTo>
                <a:cubicBezTo>
                  <a:pt x="68" y="51"/>
                  <a:pt x="69" y="50"/>
                  <a:pt x="69" y="48"/>
                </a:cubicBezTo>
                <a:cubicBezTo>
                  <a:pt x="74" y="49"/>
                  <a:pt x="74" y="49"/>
                  <a:pt x="74" y="49"/>
                </a:cubicBezTo>
                <a:cubicBezTo>
                  <a:pt x="75" y="46"/>
                  <a:pt x="75" y="46"/>
                  <a:pt x="75" y="46"/>
                </a:cubicBezTo>
                <a:cubicBezTo>
                  <a:pt x="70" y="44"/>
                  <a:pt x="70" y="44"/>
                  <a:pt x="70" y="44"/>
                </a:cubicBezTo>
                <a:cubicBezTo>
                  <a:pt x="71" y="43"/>
                  <a:pt x="71" y="41"/>
                  <a:pt x="71" y="39"/>
                </a:cubicBezTo>
                <a:lnTo>
                  <a:pt x="76" y="39"/>
                </a:lnTo>
                <a:close/>
                <a:moveTo>
                  <a:pt x="38" y="11"/>
                </a:moveTo>
                <a:cubicBezTo>
                  <a:pt x="45" y="11"/>
                  <a:pt x="51" y="14"/>
                  <a:pt x="55" y="18"/>
                </a:cubicBezTo>
                <a:cubicBezTo>
                  <a:pt x="44" y="29"/>
                  <a:pt x="44" y="29"/>
                  <a:pt x="44" y="29"/>
                </a:cubicBezTo>
                <a:cubicBezTo>
                  <a:pt x="43" y="27"/>
                  <a:pt x="40" y="27"/>
                  <a:pt x="38" y="27"/>
                </a:cubicBezTo>
                <a:cubicBezTo>
                  <a:pt x="36" y="27"/>
                  <a:pt x="34" y="27"/>
                  <a:pt x="33" y="28"/>
                </a:cubicBezTo>
                <a:cubicBezTo>
                  <a:pt x="22" y="17"/>
                  <a:pt x="22" y="17"/>
                  <a:pt x="22" y="17"/>
                </a:cubicBezTo>
                <a:cubicBezTo>
                  <a:pt x="26" y="13"/>
                  <a:pt x="32" y="11"/>
                  <a:pt x="38" y="11"/>
                </a:cubicBezTo>
                <a:close/>
                <a:moveTo>
                  <a:pt x="43" y="37"/>
                </a:moveTo>
                <a:cubicBezTo>
                  <a:pt x="43" y="40"/>
                  <a:pt x="41" y="42"/>
                  <a:pt x="38" y="42"/>
                </a:cubicBezTo>
                <a:cubicBezTo>
                  <a:pt x="35" y="42"/>
                  <a:pt x="33" y="40"/>
                  <a:pt x="33" y="37"/>
                </a:cubicBezTo>
                <a:cubicBezTo>
                  <a:pt x="33" y="35"/>
                  <a:pt x="35" y="32"/>
                  <a:pt x="38" y="32"/>
                </a:cubicBezTo>
                <a:cubicBezTo>
                  <a:pt x="41" y="32"/>
                  <a:pt x="43" y="35"/>
                  <a:pt x="43" y="37"/>
                </a:cubicBezTo>
                <a:close/>
                <a:moveTo>
                  <a:pt x="19" y="54"/>
                </a:moveTo>
                <a:cubicBezTo>
                  <a:pt x="15" y="50"/>
                  <a:pt x="12" y="44"/>
                  <a:pt x="12" y="37"/>
                </a:cubicBezTo>
                <a:cubicBezTo>
                  <a:pt x="12" y="31"/>
                  <a:pt x="15" y="24"/>
                  <a:pt x="19" y="20"/>
                </a:cubicBezTo>
                <a:cubicBezTo>
                  <a:pt x="30" y="31"/>
                  <a:pt x="30" y="31"/>
                  <a:pt x="30" y="31"/>
                </a:cubicBezTo>
                <a:cubicBezTo>
                  <a:pt x="28" y="32"/>
                  <a:pt x="27" y="35"/>
                  <a:pt x="27" y="37"/>
                </a:cubicBezTo>
                <a:cubicBezTo>
                  <a:pt x="27" y="40"/>
                  <a:pt x="28" y="42"/>
                  <a:pt x="29" y="44"/>
                </a:cubicBezTo>
                <a:lnTo>
                  <a:pt x="19" y="54"/>
                </a:lnTo>
                <a:close/>
                <a:moveTo>
                  <a:pt x="38" y="63"/>
                </a:moveTo>
                <a:cubicBezTo>
                  <a:pt x="32" y="63"/>
                  <a:pt x="26" y="61"/>
                  <a:pt x="21" y="57"/>
                </a:cubicBezTo>
                <a:cubicBezTo>
                  <a:pt x="32" y="46"/>
                  <a:pt x="32" y="46"/>
                  <a:pt x="32" y="46"/>
                </a:cubicBezTo>
                <a:cubicBezTo>
                  <a:pt x="34" y="47"/>
                  <a:pt x="36" y="48"/>
                  <a:pt x="38" y="48"/>
                </a:cubicBezTo>
                <a:cubicBezTo>
                  <a:pt x="41" y="48"/>
                  <a:pt x="43" y="47"/>
                  <a:pt x="45" y="46"/>
                </a:cubicBezTo>
                <a:cubicBezTo>
                  <a:pt x="56" y="56"/>
                  <a:pt x="56" y="56"/>
                  <a:pt x="56" y="56"/>
                </a:cubicBezTo>
                <a:cubicBezTo>
                  <a:pt x="51" y="61"/>
                  <a:pt x="45" y="63"/>
                  <a:pt x="38" y="63"/>
                </a:cubicBezTo>
                <a:close/>
                <a:moveTo>
                  <a:pt x="58" y="54"/>
                </a:moveTo>
                <a:cubicBezTo>
                  <a:pt x="47" y="43"/>
                  <a:pt x="47" y="43"/>
                  <a:pt x="47" y="43"/>
                </a:cubicBezTo>
                <a:cubicBezTo>
                  <a:pt x="48" y="41"/>
                  <a:pt x="49" y="39"/>
                  <a:pt x="49" y="37"/>
                </a:cubicBezTo>
                <a:cubicBezTo>
                  <a:pt x="49" y="35"/>
                  <a:pt x="48" y="33"/>
                  <a:pt x="47" y="31"/>
                </a:cubicBezTo>
                <a:cubicBezTo>
                  <a:pt x="58" y="20"/>
                  <a:pt x="58" y="20"/>
                  <a:pt x="58" y="20"/>
                </a:cubicBezTo>
                <a:cubicBezTo>
                  <a:pt x="62" y="25"/>
                  <a:pt x="64" y="31"/>
                  <a:pt x="64" y="37"/>
                </a:cubicBezTo>
                <a:cubicBezTo>
                  <a:pt x="64" y="44"/>
                  <a:pt x="62" y="49"/>
                  <a:pt x="58" y="54"/>
                </a:cubicBezTo>
                <a:close/>
              </a:path>
            </a:pathLst>
          </a:custGeom>
          <a:solidFill>
            <a:srgbClr val="F9F9F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defTabSz="685800"/>
            <a:endParaRPr lang="zh-CN" altLang="en-US" sz="1350">
              <a:solidFill>
                <a:prstClr val="black"/>
              </a:solidFill>
            </a:endParaRPr>
          </a:p>
        </p:txBody>
      </p:sp>
      <p:sp>
        <p:nvSpPr>
          <p:cNvPr id="154" name="AutoShape 40"/>
          <p:cNvSpPr>
            <a:spLocks noChangeAspect="1" noChangeArrowheads="1" noTextEdit="1"/>
          </p:cNvSpPr>
          <p:nvPr/>
        </p:nvSpPr>
        <p:spPr bwMode="auto">
          <a:xfrm>
            <a:off x="2241448" y="1126215"/>
            <a:ext cx="547688" cy="565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defTabSz="685800"/>
            <a:endParaRPr lang="zh-CN" altLang="en-US" sz="1350">
              <a:solidFill>
                <a:prstClr val="black"/>
              </a:solidFill>
            </a:endParaRPr>
          </a:p>
        </p:txBody>
      </p:sp>
      <p:sp>
        <p:nvSpPr>
          <p:cNvPr id="155" name="Oval 42"/>
          <p:cNvSpPr>
            <a:spLocks noChangeArrowheads="1"/>
          </p:cNvSpPr>
          <p:nvPr/>
        </p:nvSpPr>
        <p:spPr bwMode="auto">
          <a:xfrm>
            <a:off x="2238273" y="1159553"/>
            <a:ext cx="546100" cy="528638"/>
          </a:xfrm>
          <a:prstGeom prst="ellipse">
            <a:avLst/>
          </a:pr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defTabSz="685800"/>
            <a:endParaRPr lang="zh-CN" altLang="en-US" sz="1350">
              <a:solidFill>
                <a:prstClr val="black"/>
              </a:solidFill>
            </a:endParaRPr>
          </a:p>
        </p:txBody>
      </p:sp>
      <p:sp>
        <p:nvSpPr>
          <p:cNvPr id="156" name="Oval 43"/>
          <p:cNvSpPr>
            <a:spLocks noChangeArrowheads="1"/>
          </p:cNvSpPr>
          <p:nvPr/>
        </p:nvSpPr>
        <p:spPr bwMode="auto">
          <a:xfrm>
            <a:off x="2238273" y="1126215"/>
            <a:ext cx="546100" cy="527050"/>
          </a:xfrm>
          <a:prstGeom prst="ellipse">
            <a:avLst/>
          </a:prstGeom>
          <a:solidFill>
            <a:srgbClr val="8080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defTabSz="685800"/>
            <a:endParaRPr lang="zh-CN" altLang="en-US" sz="1350">
              <a:solidFill>
                <a:prstClr val="black"/>
              </a:solidFill>
            </a:endParaRPr>
          </a:p>
        </p:txBody>
      </p:sp>
      <p:sp>
        <p:nvSpPr>
          <p:cNvPr id="157" name="Freeform 44"/>
          <p:cNvSpPr/>
          <p:nvPr/>
        </p:nvSpPr>
        <p:spPr bwMode="auto">
          <a:xfrm>
            <a:off x="2416073" y="1219878"/>
            <a:ext cx="190500" cy="342900"/>
          </a:xfrm>
          <a:custGeom>
            <a:avLst/>
            <a:gdLst>
              <a:gd name="T0" fmla="*/ 49 w 49"/>
              <a:gd name="T1" fmla="*/ 61 h 91"/>
              <a:gd name="T2" fmla="*/ 47 w 49"/>
              <a:gd name="T3" fmla="*/ 69 h 91"/>
              <a:gd name="T4" fmla="*/ 44 w 49"/>
              <a:gd name="T5" fmla="*/ 75 h 91"/>
              <a:gd name="T6" fmla="*/ 38 w 49"/>
              <a:gd name="T7" fmla="*/ 79 h 91"/>
              <a:gd name="T8" fmla="*/ 31 w 49"/>
              <a:gd name="T9" fmla="*/ 81 h 91"/>
              <a:gd name="T10" fmla="*/ 31 w 49"/>
              <a:gd name="T11" fmla="*/ 87 h 91"/>
              <a:gd name="T12" fmla="*/ 31 w 49"/>
              <a:gd name="T13" fmla="*/ 90 h 91"/>
              <a:gd name="T14" fmla="*/ 28 w 49"/>
              <a:gd name="T15" fmla="*/ 91 h 91"/>
              <a:gd name="T16" fmla="*/ 21 w 49"/>
              <a:gd name="T17" fmla="*/ 91 h 91"/>
              <a:gd name="T18" fmla="*/ 19 w 49"/>
              <a:gd name="T19" fmla="*/ 90 h 91"/>
              <a:gd name="T20" fmla="*/ 18 w 49"/>
              <a:gd name="T21" fmla="*/ 87 h 91"/>
              <a:gd name="T22" fmla="*/ 18 w 49"/>
              <a:gd name="T23" fmla="*/ 82 h 91"/>
              <a:gd name="T24" fmla="*/ 7 w 49"/>
              <a:gd name="T25" fmla="*/ 81 h 91"/>
              <a:gd name="T26" fmla="*/ 1 w 49"/>
              <a:gd name="T27" fmla="*/ 78 h 91"/>
              <a:gd name="T28" fmla="*/ 0 w 49"/>
              <a:gd name="T29" fmla="*/ 76 h 91"/>
              <a:gd name="T30" fmla="*/ 1 w 49"/>
              <a:gd name="T31" fmla="*/ 72 h 91"/>
              <a:gd name="T32" fmla="*/ 2 w 49"/>
              <a:gd name="T33" fmla="*/ 69 h 91"/>
              <a:gd name="T34" fmla="*/ 3 w 49"/>
              <a:gd name="T35" fmla="*/ 67 h 91"/>
              <a:gd name="T36" fmla="*/ 4 w 49"/>
              <a:gd name="T37" fmla="*/ 67 h 91"/>
              <a:gd name="T38" fmla="*/ 5 w 49"/>
              <a:gd name="T39" fmla="*/ 68 h 91"/>
              <a:gd name="T40" fmla="*/ 11 w 49"/>
              <a:gd name="T41" fmla="*/ 70 h 91"/>
              <a:gd name="T42" fmla="*/ 20 w 49"/>
              <a:gd name="T43" fmla="*/ 70 h 91"/>
              <a:gd name="T44" fmla="*/ 30 w 49"/>
              <a:gd name="T45" fmla="*/ 69 h 91"/>
              <a:gd name="T46" fmla="*/ 34 w 49"/>
              <a:gd name="T47" fmla="*/ 62 h 91"/>
              <a:gd name="T48" fmla="*/ 32 w 49"/>
              <a:gd name="T49" fmla="*/ 55 h 91"/>
              <a:gd name="T50" fmla="*/ 22 w 49"/>
              <a:gd name="T51" fmla="*/ 50 h 91"/>
              <a:gd name="T52" fmla="*/ 14 w 49"/>
              <a:gd name="T53" fmla="*/ 46 h 91"/>
              <a:gd name="T54" fmla="*/ 8 w 49"/>
              <a:gd name="T55" fmla="*/ 42 h 91"/>
              <a:gd name="T56" fmla="*/ 4 w 49"/>
              <a:gd name="T57" fmla="*/ 36 h 91"/>
              <a:gd name="T58" fmla="*/ 2 w 49"/>
              <a:gd name="T59" fmla="*/ 28 h 91"/>
              <a:gd name="T60" fmla="*/ 6 w 49"/>
              <a:gd name="T61" fmla="*/ 16 h 91"/>
              <a:gd name="T62" fmla="*/ 20 w 49"/>
              <a:gd name="T63" fmla="*/ 9 h 91"/>
              <a:gd name="T64" fmla="*/ 20 w 49"/>
              <a:gd name="T65" fmla="*/ 3 h 91"/>
              <a:gd name="T66" fmla="*/ 21 w 49"/>
              <a:gd name="T67" fmla="*/ 0 h 91"/>
              <a:gd name="T68" fmla="*/ 24 w 49"/>
              <a:gd name="T69" fmla="*/ 0 h 91"/>
              <a:gd name="T70" fmla="*/ 31 w 49"/>
              <a:gd name="T71" fmla="*/ 0 h 91"/>
              <a:gd name="T72" fmla="*/ 33 w 49"/>
              <a:gd name="T73" fmla="*/ 0 h 91"/>
              <a:gd name="T74" fmla="*/ 34 w 49"/>
              <a:gd name="T75" fmla="*/ 4 h 91"/>
              <a:gd name="T76" fmla="*/ 34 w 49"/>
              <a:gd name="T77" fmla="*/ 9 h 91"/>
              <a:gd name="T78" fmla="*/ 40 w 49"/>
              <a:gd name="T79" fmla="*/ 10 h 91"/>
              <a:gd name="T80" fmla="*/ 44 w 49"/>
              <a:gd name="T81" fmla="*/ 11 h 91"/>
              <a:gd name="T82" fmla="*/ 45 w 49"/>
              <a:gd name="T83" fmla="*/ 13 h 91"/>
              <a:gd name="T84" fmla="*/ 44 w 49"/>
              <a:gd name="T85" fmla="*/ 17 h 91"/>
              <a:gd name="T86" fmla="*/ 43 w 49"/>
              <a:gd name="T87" fmla="*/ 20 h 91"/>
              <a:gd name="T88" fmla="*/ 41 w 49"/>
              <a:gd name="T89" fmla="*/ 22 h 91"/>
              <a:gd name="T90" fmla="*/ 36 w 49"/>
              <a:gd name="T91" fmla="*/ 20 h 91"/>
              <a:gd name="T92" fmla="*/ 29 w 49"/>
              <a:gd name="T93" fmla="*/ 20 h 91"/>
              <a:gd name="T94" fmla="*/ 19 w 49"/>
              <a:gd name="T95" fmla="*/ 22 h 91"/>
              <a:gd name="T96" fmla="*/ 16 w 49"/>
              <a:gd name="T97" fmla="*/ 28 h 91"/>
              <a:gd name="T98" fmla="*/ 19 w 49"/>
              <a:gd name="T99" fmla="*/ 34 h 91"/>
              <a:gd name="T100" fmla="*/ 29 w 49"/>
              <a:gd name="T101" fmla="*/ 38 h 91"/>
              <a:gd name="T102" fmla="*/ 43 w 49"/>
              <a:gd name="T103" fmla="*/ 48 h 91"/>
              <a:gd name="T104" fmla="*/ 49 w 49"/>
              <a:gd name="T105" fmla="*/ 61 h 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49" h="91">
                <a:moveTo>
                  <a:pt x="49" y="61"/>
                </a:moveTo>
                <a:cubicBezTo>
                  <a:pt x="49" y="64"/>
                  <a:pt x="48" y="67"/>
                  <a:pt x="47" y="69"/>
                </a:cubicBezTo>
                <a:cubicBezTo>
                  <a:pt x="47" y="72"/>
                  <a:pt x="45" y="74"/>
                  <a:pt x="44" y="75"/>
                </a:cubicBezTo>
                <a:cubicBezTo>
                  <a:pt x="42" y="77"/>
                  <a:pt x="40" y="78"/>
                  <a:pt x="38" y="79"/>
                </a:cubicBezTo>
                <a:cubicBezTo>
                  <a:pt x="36" y="80"/>
                  <a:pt x="34" y="81"/>
                  <a:pt x="31" y="81"/>
                </a:cubicBezTo>
                <a:cubicBezTo>
                  <a:pt x="31" y="87"/>
                  <a:pt x="31" y="87"/>
                  <a:pt x="31" y="87"/>
                </a:cubicBezTo>
                <a:cubicBezTo>
                  <a:pt x="31" y="89"/>
                  <a:pt x="31" y="90"/>
                  <a:pt x="31" y="90"/>
                </a:cubicBezTo>
                <a:cubicBezTo>
                  <a:pt x="31" y="90"/>
                  <a:pt x="30" y="91"/>
                  <a:pt x="28" y="91"/>
                </a:cubicBezTo>
                <a:cubicBezTo>
                  <a:pt x="21" y="91"/>
                  <a:pt x="21" y="91"/>
                  <a:pt x="21" y="91"/>
                </a:cubicBezTo>
                <a:cubicBezTo>
                  <a:pt x="20" y="91"/>
                  <a:pt x="19" y="90"/>
                  <a:pt x="19" y="90"/>
                </a:cubicBezTo>
                <a:cubicBezTo>
                  <a:pt x="18" y="89"/>
                  <a:pt x="18" y="88"/>
                  <a:pt x="18" y="87"/>
                </a:cubicBezTo>
                <a:cubicBezTo>
                  <a:pt x="18" y="82"/>
                  <a:pt x="18" y="82"/>
                  <a:pt x="18" y="82"/>
                </a:cubicBezTo>
                <a:cubicBezTo>
                  <a:pt x="13" y="82"/>
                  <a:pt x="10" y="82"/>
                  <a:pt x="7" y="81"/>
                </a:cubicBezTo>
                <a:cubicBezTo>
                  <a:pt x="4" y="80"/>
                  <a:pt x="2" y="79"/>
                  <a:pt x="1" y="78"/>
                </a:cubicBezTo>
                <a:cubicBezTo>
                  <a:pt x="0" y="78"/>
                  <a:pt x="0" y="77"/>
                  <a:pt x="0" y="76"/>
                </a:cubicBezTo>
                <a:cubicBezTo>
                  <a:pt x="0" y="75"/>
                  <a:pt x="1" y="73"/>
                  <a:pt x="1" y="72"/>
                </a:cubicBezTo>
                <a:cubicBezTo>
                  <a:pt x="1" y="71"/>
                  <a:pt x="2" y="70"/>
                  <a:pt x="2" y="69"/>
                </a:cubicBezTo>
                <a:cubicBezTo>
                  <a:pt x="2" y="68"/>
                  <a:pt x="3" y="67"/>
                  <a:pt x="3" y="67"/>
                </a:cubicBezTo>
                <a:cubicBezTo>
                  <a:pt x="4" y="67"/>
                  <a:pt x="4" y="67"/>
                  <a:pt x="4" y="67"/>
                </a:cubicBezTo>
                <a:cubicBezTo>
                  <a:pt x="5" y="67"/>
                  <a:pt x="5" y="68"/>
                  <a:pt x="5" y="68"/>
                </a:cubicBezTo>
                <a:cubicBezTo>
                  <a:pt x="7" y="68"/>
                  <a:pt x="8" y="69"/>
                  <a:pt x="11" y="70"/>
                </a:cubicBezTo>
                <a:cubicBezTo>
                  <a:pt x="13" y="70"/>
                  <a:pt x="16" y="70"/>
                  <a:pt x="20" y="70"/>
                </a:cubicBezTo>
                <a:cubicBezTo>
                  <a:pt x="24" y="70"/>
                  <a:pt x="27" y="70"/>
                  <a:pt x="30" y="69"/>
                </a:cubicBezTo>
                <a:cubicBezTo>
                  <a:pt x="33" y="67"/>
                  <a:pt x="34" y="65"/>
                  <a:pt x="34" y="62"/>
                </a:cubicBezTo>
                <a:cubicBezTo>
                  <a:pt x="34" y="59"/>
                  <a:pt x="33" y="57"/>
                  <a:pt x="32" y="55"/>
                </a:cubicBezTo>
                <a:cubicBezTo>
                  <a:pt x="30" y="54"/>
                  <a:pt x="27" y="52"/>
                  <a:pt x="22" y="50"/>
                </a:cubicBezTo>
                <a:cubicBezTo>
                  <a:pt x="19" y="49"/>
                  <a:pt x="17" y="48"/>
                  <a:pt x="14" y="46"/>
                </a:cubicBezTo>
                <a:cubicBezTo>
                  <a:pt x="12" y="45"/>
                  <a:pt x="10" y="44"/>
                  <a:pt x="8" y="42"/>
                </a:cubicBezTo>
                <a:cubicBezTo>
                  <a:pt x="6" y="40"/>
                  <a:pt x="5" y="38"/>
                  <a:pt x="4" y="36"/>
                </a:cubicBezTo>
                <a:cubicBezTo>
                  <a:pt x="3" y="34"/>
                  <a:pt x="2" y="31"/>
                  <a:pt x="2" y="28"/>
                </a:cubicBezTo>
                <a:cubicBezTo>
                  <a:pt x="2" y="24"/>
                  <a:pt x="3" y="20"/>
                  <a:pt x="6" y="16"/>
                </a:cubicBezTo>
                <a:cubicBezTo>
                  <a:pt x="9" y="13"/>
                  <a:pt x="14" y="10"/>
                  <a:pt x="20" y="9"/>
                </a:cubicBezTo>
                <a:cubicBezTo>
                  <a:pt x="20" y="3"/>
                  <a:pt x="20" y="3"/>
                  <a:pt x="20" y="3"/>
                </a:cubicBezTo>
                <a:cubicBezTo>
                  <a:pt x="20" y="2"/>
                  <a:pt x="20" y="1"/>
                  <a:pt x="21" y="0"/>
                </a:cubicBezTo>
                <a:cubicBezTo>
                  <a:pt x="21" y="0"/>
                  <a:pt x="22" y="0"/>
                  <a:pt x="24" y="0"/>
                </a:cubicBezTo>
                <a:cubicBezTo>
                  <a:pt x="31" y="0"/>
                  <a:pt x="31" y="0"/>
                  <a:pt x="31" y="0"/>
                </a:cubicBezTo>
                <a:cubicBezTo>
                  <a:pt x="32" y="0"/>
                  <a:pt x="33" y="0"/>
                  <a:pt x="33" y="0"/>
                </a:cubicBezTo>
                <a:cubicBezTo>
                  <a:pt x="33" y="1"/>
                  <a:pt x="34" y="2"/>
                  <a:pt x="34" y="4"/>
                </a:cubicBezTo>
                <a:cubicBezTo>
                  <a:pt x="34" y="9"/>
                  <a:pt x="34" y="9"/>
                  <a:pt x="34" y="9"/>
                </a:cubicBezTo>
                <a:cubicBezTo>
                  <a:pt x="36" y="9"/>
                  <a:pt x="38" y="9"/>
                  <a:pt x="40" y="10"/>
                </a:cubicBezTo>
                <a:cubicBezTo>
                  <a:pt x="42" y="10"/>
                  <a:pt x="43" y="10"/>
                  <a:pt x="44" y="11"/>
                </a:cubicBezTo>
                <a:cubicBezTo>
                  <a:pt x="45" y="11"/>
                  <a:pt x="45" y="12"/>
                  <a:pt x="45" y="13"/>
                </a:cubicBezTo>
                <a:cubicBezTo>
                  <a:pt x="45" y="14"/>
                  <a:pt x="45" y="15"/>
                  <a:pt x="44" y="17"/>
                </a:cubicBezTo>
                <a:cubicBezTo>
                  <a:pt x="44" y="18"/>
                  <a:pt x="44" y="19"/>
                  <a:pt x="43" y="20"/>
                </a:cubicBezTo>
                <a:cubicBezTo>
                  <a:pt x="42" y="21"/>
                  <a:pt x="42" y="22"/>
                  <a:pt x="41" y="22"/>
                </a:cubicBezTo>
                <a:cubicBezTo>
                  <a:pt x="40" y="21"/>
                  <a:pt x="38" y="21"/>
                  <a:pt x="36" y="20"/>
                </a:cubicBezTo>
                <a:cubicBezTo>
                  <a:pt x="33" y="20"/>
                  <a:pt x="31" y="20"/>
                  <a:pt x="29" y="20"/>
                </a:cubicBezTo>
                <a:cubicBezTo>
                  <a:pt x="24" y="20"/>
                  <a:pt x="21" y="20"/>
                  <a:pt x="19" y="22"/>
                </a:cubicBezTo>
                <a:cubicBezTo>
                  <a:pt x="17" y="23"/>
                  <a:pt x="16" y="25"/>
                  <a:pt x="16" y="28"/>
                </a:cubicBezTo>
                <a:cubicBezTo>
                  <a:pt x="16" y="30"/>
                  <a:pt x="17" y="32"/>
                  <a:pt x="19" y="34"/>
                </a:cubicBezTo>
                <a:cubicBezTo>
                  <a:pt x="21" y="35"/>
                  <a:pt x="24" y="37"/>
                  <a:pt x="29" y="38"/>
                </a:cubicBezTo>
                <a:cubicBezTo>
                  <a:pt x="35" y="41"/>
                  <a:pt x="40" y="44"/>
                  <a:pt x="43" y="48"/>
                </a:cubicBezTo>
                <a:cubicBezTo>
                  <a:pt x="47" y="51"/>
                  <a:pt x="49" y="56"/>
                  <a:pt x="49" y="61"/>
                </a:cubicBezTo>
                <a:close/>
              </a:path>
            </a:pathLst>
          </a:custGeom>
          <a:solidFill>
            <a:srgbClr val="494A4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defTabSz="685800"/>
            <a:endParaRPr lang="zh-CN" altLang="en-US" sz="1350">
              <a:solidFill>
                <a:prstClr val="black"/>
              </a:solidFill>
            </a:endParaRPr>
          </a:p>
        </p:txBody>
      </p:sp>
      <p:sp>
        <p:nvSpPr>
          <p:cNvPr id="158" name="Freeform 45"/>
          <p:cNvSpPr/>
          <p:nvPr/>
        </p:nvSpPr>
        <p:spPr bwMode="auto">
          <a:xfrm>
            <a:off x="2416073" y="1213528"/>
            <a:ext cx="190500" cy="342900"/>
          </a:xfrm>
          <a:custGeom>
            <a:avLst/>
            <a:gdLst>
              <a:gd name="T0" fmla="*/ 49 w 49"/>
              <a:gd name="T1" fmla="*/ 62 h 91"/>
              <a:gd name="T2" fmla="*/ 47 w 49"/>
              <a:gd name="T3" fmla="*/ 70 h 91"/>
              <a:gd name="T4" fmla="*/ 44 w 49"/>
              <a:gd name="T5" fmla="*/ 75 h 91"/>
              <a:gd name="T6" fmla="*/ 38 w 49"/>
              <a:gd name="T7" fmla="*/ 79 h 91"/>
              <a:gd name="T8" fmla="*/ 31 w 49"/>
              <a:gd name="T9" fmla="*/ 82 h 91"/>
              <a:gd name="T10" fmla="*/ 31 w 49"/>
              <a:gd name="T11" fmla="*/ 87 h 91"/>
              <a:gd name="T12" fmla="*/ 31 w 49"/>
              <a:gd name="T13" fmla="*/ 90 h 91"/>
              <a:gd name="T14" fmla="*/ 28 w 49"/>
              <a:gd name="T15" fmla="*/ 91 h 91"/>
              <a:gd name="T16" fmla="*/ 21 w 49"/>
              <a:gd name="T17" fmla="*/ 91 h 91"/>
              <a:gd name="T18" fmla="*/ 19 w 49"/>
              <a:gd name="T19" fmla="*/ 90 h 91"/>
              <a:gd name="T20" fmla="*/ 18 w 49"/>
              <a:gd name="T21" fmla="*/ 87 h 91"/>
              <a:gd name="T22" fmla="*/ 18 w 49"/>
              <a:gd name="T23" fmla="*/ 83 h 91"/>
              <a:gd name="T24" fmla="*/ 7 w 49"/>
              <a:gd name="T25" fmla="*/ 81 h 91"/>
              <a:gd name="T26" fmla="*/ 1 w 49"/>
              <a:gd name="T27" fmla="*/ 78 h 91"/>
              <a:gd name="T28" fmla="*/ 0 w 49"/>
              <a:gd name="T29" fmla="*/ 76 h 91"/>
              <a:gd name="T30" fmla="*/ 1 w 49"/>
              <a:gd name="T31" fmla="*/ 72 h 91"/>
              <a:gd name="T32" fmla="*/ 2 w 49"/>
              <a:gd name="T33" fmla="*/ 69 h 91"/>
              <a:gd name="T34" fmla="*/ 3 w 49"/>
              <a:gd name="T35" fmla="*/ 67 h 91"/>
              <a:gd name="T36" fmla="*/ 4 w 49"/>
              <a:gd name="T37" fmla="*/ 68 h 91"/>
              <a:gd name="T38" fmla="*/ 5 w 49"/>
              <a:gd name="T39" fmla="*/ 68 h 91"/>
              <a:gd name="T40" fmla="*/ 11 w 49"/>
              <a:gd name="T41" fmla="*/ 70 h 91"/>
              <a:gd name="T42" fmla="*/ 20 w 49"/>
              <a:gd name="T43" fmla="*/ 71 h 91"/>
              <a:gd name="T44" fmla="*/ 30 w 49"/>
              <a:gd name="T45" fmla="*/ 69 h 91"/>
              <a:gd name="T46" fmla="*/ 34 w 49"/>
              <a:gd name="T47" fmla="*/ 62 h 91"/>
              <a:gd name="T48" fmla="*/ 32 w 49"/>
              <a:gd name="T49" fmla="*/ 56 h 91"/>
              <a:gd name="T50" fmla="*/ 22 w 49"/>
              <a:gd name="T51" fmla="*/ 50 h 91"/>
              <a:gd name="T52" fmla="*/ 14 w 49"/>
              <a:gd name="T53" fmla="*/ 47 h 91"/>
              <a:gd name="T54" fmla="*/ 8 w 49"/>
              <a:gd name="T55" fmla="*/ 42 h 91"/>
              <a:gd name="T56" fmla="*/ 4 w 49"/>
              <a:gd name="T57" fmla="*/ 36 h 91"/>
              <a:gd name="T58" fmla="*/ 2 w 49"/>
              <a:gd name="T59" fmla="*/ 28 h 91"/>
              <a:gd name="T60" fmla="*/ 6 w 49"/>
              <a:gd name="T61" fmla="*/ 16 h 91"/>
              <a:gd name="T62" fmla="*/ 20 w 49"/>
              <a:gd name="T63" fmla="*/ 10 h 91"/>
              <a:gd name="T64" fmla="*/ 20 w 49"/>
              <a:gd name="T65" fmla="*/ 4 h 91"/>
              <a:gd name="T66" fmla="*/ 21 w 49"/>
              <a:gd name="T67" fmla="*/ 1 h 91"/>
              <a:gd name="T68" fmla="*/ 24 w 49"/>
              <a:gd name="T69" fmla="*/ 0 h 91"/>
              <a:gd name="T70" fmla="*/ 31 w 49"/>
              <a:gd name="T71" fmla="*/ 0 h 91"/>
              <a:gd name="T72" fmla="*/ 33 w 49"/>
              <a:gd name="T73" fmla="*/ 1 h 91"/>
              <a:gd name="T74" fmla="*/ 34 w 49"/>
              <a:gd name="T75" fmla="*/ 4 h 91"/>
              <a:gd name="T76" fmla="*/ 34 w 49"/>
              <a:gd name="T77" fmla="*/ 9 h 91"/>
              <a:gd name="T78" fmla="*/ 40 w 49"/>
              <a:gd name="T79" fmla="*/ 10 h 91"/>
              <a:gd name="T80" fmla="*/ 44 w 49"/>
              <a:gd name="T81" fmla="*/ 11 h 91"/>
              <a:gd name="T82" fmla="*/ 45 w 49"/>
              <a:gd name="T83" fmla="*/ 13 h 91"/>
              <a:gd name="T84" fmla="*/ 44 w 49"/>
              <a:gd name="T85" fmla="*/ 17 h 91"/>
              <a:gd name="T86" fmla="*/ 43 w 49"/>
              <a:gd name="T87" fmla="*/ 21 h 91"/>
              <a:gd name="T88" fmla="*/ 41 w 49"/>
              <a:gd name="T89" fmla="*/ 22 h 91"/>
              <a:gd name="T90" fmla="*/ 36 w 49"/>
              <a:gd name="T91" fmla="*/ 21 h 91"/>
              <a:gd name="T92" fmla="*/ 29 w 49"/>
              <a:gd name="T93" fmla="*/ 20 h 91"/>
              <a:gd name="T94" fmla="*/ 19 w 49"/>
              <a:gd name="T95" fmla="*/ 22 h 91"/>
              <a:gd name="T96" fmla="*/ 16 w 49"/>
              <a:gd name="T97" fmla="*/ 28 h 91"/>
              <a:gd name="T98" fmla="*/ 19 w 49"/>
              <a:gd name="T99" fmla="*/ 34 h 91"/>
              <a:gd name="T100" fmla="*/ 29 w 49"/>
              <a:gd name="T101" fmla="*/ 39 h 91"/>
              <a:gd name="T102" fmla="*/ 43 w 49"/>
              <a:gd name="T103" fmla="*/ 48 h 91"/>
              <a:gd name="T104" fmla="*/ 49 w 49"/>
              <a:gd name="T105" fmla="*/ 62 h 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49" h="91">
                <a:moveTo>
                  <a:pt x="49" y="62"/>
                </a:moveTo>
                <a:cubicBezTo>
                  <a:pt x="49" y="65"/>
                  <a:pt x="48" y="67"/>
                  <a:pt x="47" y="70"/>
                </a:cubicBezTo>
                <a:cubicBezTo>
                  <a:pt x="47" y="72"/>
                  <a:pt x="45" y="74"/>
                  <a:pt x="44" y="75"/>
                </a:cubicBezTo>
                <a:cubicBezTo>
                  <a:pt x="42" y="77"/>
                  <a:pt x="40" y="78"/>
                  <a:pt x="38" y="79"/>
                </a:cubicBezTo>
                <a:cubicBezTo>
                  <a:pt x="36" y="80"/>
                  <a:pt x="34" y="81"/>
                  <a:pt x="31" y="82"/>
                </a:cubicBezTo>
                <a:cubicBezTo>
                  <a:pt x="31" y="87"/>
                  <a:pt x="31" y="87"/>
                  <a:pt x="31" y="87"/>
                </a:cubicBezTo>
                <a:cubicBezTo>
                  <a:pt x="31" y="89"/>
                  <a:pt x="31" y="90"/>
                  <a:pt x="31" y="90"/>
                </a:cubicBezTo>
                <a:cubicBezTo>
                  <a:pt x="31" y="91"/>
                  <a:pt x="30" y="91"/>
                  <a:pt x="28" y="91"/>
                </a:cubicBezTo>
                <a:cubicBezTo>
                  <a:pt x="21" y="91"/>
                  <a:pt x="21" y="91"/>
                  <a:pt x="21" y="91"/>
                </a:cubicBezTo>
                <a:cubicBezTo>
                  <a:pt x="20" y="91"/>
                  <a:pt x="19" y="91"/>
                  <a:pt x="19" y="90"/>
                </a:cubicBezTo>
                <a:cubicBezTo>
                  <a:pt x="18" y="90"/>
                  <a:pt x="18" y="88"/>
                  <a:pt x="18" y="87"/>
                </a:cubicBezTo>
                <a:cubicBezTo>
                  <a:pt x="18" y="83"/>
                  <a:pt x="18" y="83"/>
                  <a:pt x="18" y="83"/>
                </a:cubicBezTo>
                <a:cubicBezTo>
                  <a:pt x="13" y="82"/>
                  <a:pt x="10" y="82"/>
                  <a:pt x="7" y="81"/>
                </a:cubicBezTo>
                <a:cubicBezTo>
                  <a:pt x="4" y="80"/>
                  <a:pt x="2" y="79"/>
                  <a:pt x="1" y="78"/>
                </a:cubicBezTo>
                <a:cubicBezTo>
                  <a:pt x="0" y="78"/>
                  <a:pt x="0" y="77"/>
                  <a:pt x="0" y="76"/>
                </a:cubicBezTo>
                <a:cubicBezTo>
                  <a:pt x="0" y="75"/>
                  <a:pt x="1" y="74"/>
                  <a:pt x="1" y="72"/>
                </a:cubicBezTo>
                <a:cubicBezTo>
                  <a:pt x="1" y="71"/>
                  <a:pt x="2" y="70"/>
                  <a:pt x="2" y="69"/>
                </a:cubicBezTo>
                <a:cubicBezTo>
                  <a:pt x="2" y="68"/>
                  <a:pt x="3" y="67"/>
                  <a:pt x="3" y="67"/>
                </a:cubicBezTo>
                <a:cubicBezTo>
                  <a:pt x="4" y="67"/>
                  <a:pt x="4" y="68"/>
                  <a:pt x="4" y="68"/>
                </a:cubicBezTo>
                <a:cubicBezTo>
                  <a:pt x="5" y="68"/>
                  <a:pt x="5" y="68"/>
                  <a:pt x="5" y="68"/>
                </a:cubicBezTo>
                <a:cubicBezTo>
                  <a:pt x="7" y="69"/>
                  <a:pt x="8" y="69"/>
                  <a:pt x="11" y="70"/>
                </a:cubicBezTo>
                <a:cubicBezTo>
                  <a:pt x="13" y="70"/>
                  <a:pt x="16" y="71"/>
                  <a:pt x="20" y="71"/>
                </a:cubicBezTo>
                <a:cubicBezTo>
                  <a:pt x="24" y="71"/>
                  <a:pt x="27" y="70"/>
                  <a:pt x="30" y="69"/>
                </a:cubicBezTo>
                <a:cubicBezTo>
                  <a:pt x="33" y="68"/>
                  <a:pt x="34" y="65"/>
                  <a:pt x="34" y="62"/>
                </a:cubicBezTo>
                <a:cubicBezTo>
                  <a:pt x="34" y="60"/>
                  <a:pt x="33" y="57"/>
                  <a:pt x="32" y="56"/>
                </a:cubicBezTo>
                <a:cubicBezTo>
                  <a:pt x="30" y="54"/>
                  <a:pt x="27" y="52"/>
                  <a:pt x="22" y="50"/>
                </a:cubicBezTo>
                <a:cubicBezTo>
                  <a:pt x="19" y="49"/>
                  <a:pt x="17" y="48"/>
                  <a:pt x="14" y="47"/>
                </a:cubicBezTo>
                <a:cubicBezTo>
                  <a:pt x="12" y="45"/>
                  <a:pt x="10" y="44"/>
                  <a:pt x="8" y="42"/>
                </a:cubicBezTo>
                <a:cubicBezTo>
                  <a:pt x="6" y="41"/>
                  <a:pt x="5" y="39"/>
                  <a:pt x="4" y="36"/>
                </a:cubicBezTo>
                <a:cubicBezTo>
                  <a:pt x="3" y="34"/>
                  <a:pt x="2" y="31"/>
                  <a:pt x="2" y="28"/>
                </a:cubicBezTo>
                <a:cubicBezTo>
                  <a:pt x="2" y="24"/>
                  <a:pt x="3" y="20"/>
                  <a:pt x="6" y="16"/>
                </a:cubicBezTo>
                <a:cubicBezTo>
                  <a:pt x="9" y="13"/>
                  <a:pt x="14" y="11"/>
                  <a:pt x="20" y="10"/>
                </a:cubicBezTo>
                <a:cubicBezTo>
                  <a:pt x="20" y="4"/>
                  <a:pt x="20" y="4"/>
                  <a:pt x="20" y="4"/>
                </a:cubicBezTo>
                <a:cubicBezTo>
                  <a:pt x="20" y="2"/>
                  <a:pt x="20" y="1"/>
                  <a:pt x="21" y="1"/>
                </a:cubicBezTo>
                <a:cubicBezTo>
                  <a:pt x="21" y="0"/>
                  <a:pt x="22" y="0"/>
                  <a:pt x="24" y="0"/>
                </a:cubicBezTo>
                <a:cubicBezTo>
                  <a:pt x="31" y="0"/>
                  <a:pt x="31" y="0"/>
                  <a:pt x="31" y="0"/>
                </a:cubicBezTo>
                <a:cubicBezTo>
                  <a:pt x="32" y="0"/>
                  <a:pt x="33" y="0"/>
                  <a:pt x="33" y="1"/>
                </a:cubicBezTo>
                <a:cubicBezTo>
                  <a:pt x="33" y="1"/>
                  <a:pt x="34" y="2"/>
                  <a:pt x="34" y="4"/>
                </a:cubicBezTo>
                <a:cubicBezTo>
                  <a:pt x="34" y="9"/>
                  <a:pt x="34" y="9"/>
                  <a:pt x="34" y="9"/>
                </a:cubicBezTo>
                <a:cubicBezTo>
                  <a:pt x="36" y="9"/>
                  <a:pt x="38" y="10"/>
                  <a:pt x="40" y="10"/>
                </a:cubicBezTo>
                <a:cubicBezTo>
                  <a:pt x="42" y="10"/>
                  <a:pt x="43" y="11"/>
                  <a:pt x="44" y="11"/>
                </a:cubicBezTo>
                <a:cubicBezTo>
                  <a:pt x="45" y="11"/>
                  <a:pt x="45" y="12"/>
                  <a:pt x="45" y="13"/>
                </a:cubicBezTo>
                <a:cubicBezTo>
                  <a:pt x="45" y="14"/>
                  <a:pt x="45" y="16"/>
                  <a:pt x="44" y="17"/>
                </a:cubicBezTo>
                <a:cubicBezTo>
                  <a:pt x="44" y="18"/>
                  <a:pt x="44" y="19"/>
                  <a:pt x="43" y="21"/>
                </a:cubicBezTo>
                <a:cubicBezTo>
                  <a:pt x="42" y="22"/>
                  <a:pt x="42" y="22"/>
                  <a:pt x="41" y="22"/>
                </a:cubicBezTo>
                <a:cubicBezTo>
                  <a:pt x="40" y="22"/>
                  <a:pt x="38" y="21"/>
                  <a:pt x="36" y="21"/>
                </a:cubicBezTo>
                <a:cubicBezTo>
                  <a:pt x="33" y="20"/>
                  <a:pt x="31" y="20"/>
                  <a:pt x="29" y="20"/>
                </a:cubicBezTo>
                <a:cubicBezTo>
                  <a:pt x="24" y="20"/>
                  <a:pt x="21" y="21"/>
                  <a:pt x="19" y="22"/>
                </a:cubicBezTo>
                <a:cubicBezTo>
                  <a:pt x="17" y="24"/>
                  <a:pt x="16" y="25"/>
                  <a:pt x="16" y="28"/>
                </a:cubicBezTo>
                <a:cubicBezTo>
                  <a:pt x="16" y="30"/>
                  <a:pt x="17" y="32"/>
                  <a:pt x="19" y="34"/>
                </a:cubicBezTo>
                <a:cubicBezTo>
                  <a:pt x="21" y="35"/>
                  <a:pt x="24" y="37"/>
                  <a:pt x="29" y="39"/>
                </a:cubicBezTo>
                <a:cubicBezTo>
                  <a:pt x="35" y="41"/>
                  <a:pt x="40" y="44"/>
                  <a:pt x="43" y="48"/>
                </a:cubicBezTo>
                <a:cubicBezTo>
                  <a:pt x="47" y="52"/>
                  <a:pt x="49" y="56"/>
                  <a:pt x="49" y="62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defTabSz="685800"/>
            <a:endParaRPr lang="zh-CN" altLang="en-US" sz="1350">
              <a:solidFill>
                <a:prstClr val="black"/>
              </a:solidFill>
            </a:endParaRPr>
          </a:p>
        </p:txBody>
      </p:sp>
      <p:pic>
        <p:nvPicPr>
          <p:cNvPr id="159" name="图片 15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27784" y="1010556"/>
            <a:ext cx="371171" cy="391508"/>
          </a:xfrm>
          <a:prstGeom prst="rect">
            <a:avLst/>
          </a:prstGeom>
          <a:effectLst>
            <a:outerShdw blurRad="50800" dist="38100" dir="8100000" sx="99000" sy="99000" algn="tr" rotWithShape="0">
              <a:prstClr val="black">
                <a:alpha val="35000"/>
              </a:prstClr>
            </a:outerShdw>
          </a:effectLst>
        </p:spPr>
      </p:pic>
      <p:pic>
        <p:nvPicPr>
          <p:cNvPr id="160" name="图片 15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09560" y="680286"/>
            <a:ext cx="566820" cy="597878"/>
          </a:xfrm>
          <a:prstGeom prst="rect">
            <a:avLst/>
          </a:prstGeom>
          <a:effectLst>
            <a:outerShdw blurRad="50800" dist="38100" dir="8100000" sx="99000" sy="99000" algn="tr" rotWithShape="0">
              <a:prstClr val="black">
                <a:alpha val="35000"/>
              </a:prstClr>
            </a:outerShdw>
          </a:effectLst>
        </p:spPr>
      </p:pic>
      <p:sp>
        <p:nvSpPr>
          <p:cNvPr id="2" name="文本框 1"/>
          <p:cNvSpPr txBox="1"/>
          <p:nvPr/>
        </p:nvSpPr>
        <p:spPr>
          <a:xfrm>
            <a:off x="1524057" y="3191311"/>
            <a:ext cx="8110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800" b="1" spc="80">
                <a:ln w="635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方正细倩简体" panose="03000509000000000000" pitchFamily="65" charset="-122"/>
                <a:ea typeface="方正细倩简体" panose="03000509000000000000" pitchFamily="65" charset="-122"/>
              </a:defRPr>
            </a:lvl1pPr>
          </a:lstStyle>
          <a:p>
            <a:pPr algn="just" defTabSz="685800"/>
            <a:r>
              <a:rPr lang="zh-CN" altLang="en-US" sz="1600" spc="600" dirty="0">
                <a:ln w="6350">
                  <a:solidFill>
                    <a:prstClr val="white"/>
                  </a:solidFill>
                </a:ln>
                <a:solidFill>
                  <a:prstClr val="white"/>
                </a:solidFill>
              </a:rPr>
              <a:t>目录</a:t>
            </a:r>
            <a:endParaRPr lang="zh-CN" altLang="en-US" sz="1600" spc="600" dirty="0">
              <a:ln w="6350">
                <a:solidFill>
                  <a:prstClr val="white"/>
                </a:solidFill>
              </a:ln>
              <a:solidFill>
                <a:prstClr val="white"/>
              </a:solidFill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1360840" y="3461731"/>
            <a:ext cx="95603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800" b="1" spc="80">
                <a:ln w="635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方正细倩简体" panose="03000509000000000000" pitchFamily="65" charset="-122"/>
                <a:ea typeface="方正细倩简体" panose="03000509000000000000" pitchFamily="65" charset="-122"/>
              </a:defRPr>
            </a:lvl1pPr>
          </a:lstStyle>
          <a:p>
            <a:pPr defTabSz="685800"/>
            <a:r>
              <a:rPr lang="en-US" altLang="zh-CN" sz="1000" dirty="0">
                <a:ln w="6350">
                  <a:solidFill>
                    <a:prstClr val="white"/>
                  </a:solidFill>
                </a:ln>
                <a:solidFill>
                  <a:prstClr val="white"/>
                </a:solidFill>
              </a:rPr>
              <a:t>CONTENTS</a:t>
            </a:r>
            <a:endParaRPr lang="zh-CN" altLang="en-US" sz="1000" dirty="0">
              <a:ln w="6350">
                <a:solidFill>
                  <a:prstClr val="white"/>
                </a:solidFill>
              </a:ln>
              <a:solidFill>
                <a:prstClr val="white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270941" y="1762982"/>
            <a:ext cx="287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1600" b="1" spc="80">
                <a:ln w="6350">
                  <a:solidFill>
                    <a:schemeClr val="bg1"/>
                  </a:solidFill>
                </a:ln>
                <a:solidFill>
                  <a:schemeClr val="bg1"/>
                </a:solidFill>
                <a:latin typeface="方正细倩简体" panose="03000509000000000000" pitchFamily="65" charset="-122"/>
                <a:ea typeface="方正细倩简体" panose="03000509000000000000" pitchFamily="65" charset="-122"/>
              </a:defRPr>
            </a:lvl1pPr>
          </a:lstStyle>
          <a:p>
            <a:pPr algn="just" defTabSz="685800"/>
            <a:r>
              <a:rPr lang="en-US" altLang="zh-CN" sz="2400" dirty="0">
                <a:ln w="12700">
                  <a:solidFill>
                    <a:prstClr val="white"/>
                  </a:solidFill>
                </a:ln>
                <a:solidFill>
                  <a:prstClr val="white"/>
                </a:solidFill>
              </a:rPr>
              <a:t>1.</a:t>
            </a:r>
            <a:endParaRPr lang="zh-CN" altLang="en-US" sz="2400" dirty="0">
              <a:ln w="12700">
                <a:solidFill>
                  <a:prstClr val="white"/>
                </a:solidFill>
              </a:ln>
              <a:solidFill>
                <a:prstClr val="white"/>
              </a:solidFill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2326052" y="1762983"/>
            <a:ext cx="3603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1600" b="1" spc="80">
                <a:ln w="6350">
                  <a:solidFill>
                    <a:schemeClr val="bg1"/>
                  </a:solidFill>
                </a:ln>
                <a:solidFill>
                  <a:schemeClr val="bg1"/>
                </a:solidFill>
                <a:latin typeface="方正细倩简体" panose="03000509000000000000" pitchFamily="65" charset="-122"/>
                <a:ea typeface="方正细倩简体" panose="03000509000000000000" pitchFamily="65" charset="-122"/>
              </a:defRPr>
            </a:lvl1pPr>
          </a:lstStyle>
          <a:p>
            <a:pPr algn="just" defTabSz="685800"/>
            <a:r>
              <a:rPr lang="en-US" altLang="zh-CN" sz="2400" dirty="0">
                <a:ln w="12700">
                  <a:solidFill>
                    <a:prstClr val="white"/>
                  </a:solidFill>
                </a:ln>
                <a:solidFill>
                  <a:prstClr val="white"/>
                </a:solidFill>
              </a:rPr>
              <a:t>2.</a:t>
            </a:r>
            <a:endParaRPr lang="zh-CN" altLang="en-US" sz="2400" dirty="0">
              <a:ln w="12700">
                <a:solidFill>
                  <a:prstClr val="white"/>
                </a:solidFill>
              </a:ln>
              <a:solidFill>
                <a:prstClr val="white"/>
              </a:solidFill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1667254" y="2483647"/>
            <a:ext cx="5197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1600" b="1" spc="80">
                <a:ln w="6350">
                  <a:solidFill>
                    <a:schemeClr val="bg1"/>
                  </a:solidFill>
                </a:ln>
                <a:solidFill>
                  <a:schemeClr val="bg1"/>
                </a:solidFill>
                <a:latin typeface="方正细倩简体" panose="03000509000000000000" pitchFamily="65" charset="-122"/>
                <a:ea typeface="方正细倩简体" panose="03000509000000000000" pitchFamily="65" charset="-122"/>
              </a:defRPr>
            </a:lvl1pPr>
          </a:lstStyle>
          <a:p>
            <a:pPr algn="just" defTabSz="685800"/>
            <a:r>
              <a:rPr lang="en-US" altLang="zh-CN" sz="2400" dirty="0">
                <a:ln w="12700">
                  <a:solidFill>
                    <a:prstClr val="white"/>
                  </a:solidFill>
                </a:ln>
                <a:solidFill>
                  <a:prstClr val="white"/>
                </a:solidFill>
              </a:rPr>
              <a:t>3.</a:t>
            </a:r>
            <a:endParaRPr lang="zh-CN" altLang="en-US" sz="2400" dirty="0">
              <a:ln w="12700">
                <a:solidFill>
                  <a:prstClr val="white"/>
                </a:solidFill>
              </a:ln>
              <a:solidFill>
                <a:prstClr val="white"/>
              </a:solidFill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2740533" y="2477759"/>
            <a:ext cx="4795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1600" b="1" spc="80">
                <a:ln w="6350">
                  <a:solidFill>
                    <a:schemeClr val="bg1"/>
                  </a:solidFill>
                </a:ln>
                <a:solidFill>
                  <a:schemeClr val="bg1"/>
                </a:solidFill>
                <a:latin typeface="方正细倩简体" panose="03000509000000000000" pitchFamily="65" charset="-122"/>
                <a:ea typeface="方正细倩简体" panose="03000509000000000000" pitchFamily="65" charset="-122"/>
              </a:defRPr>
            </a:lvl1pPr>
          </a:lstStyle>
          <a:p>
            <a:pPr algn="just" defTabSz="685800"/>
            <a:r>
              <a:rPr lang="en-US" altLang="zh-CN" sz="2400" dirty="0">
                <a:ln w="12700">
                  <a:solidFill>
                    <a:prstClr val="white"/>
                  </a:solidFill>
                </a:ln>
                <a:solidFill>
                  <a:prstClr val="white"/>
                </a:solidFill>
              </a:rPr>
              <a:t>4.</a:t>
            </a:r>
            <a:endParaRPr lang="zh-CN" altLang="en-US" sz="2400" dirty="0">
              <a:ln w="12700">
                <a:solidFill>
                  <a:prstClr val="white"/>
                </a:solidFill>
              </a:ln>
              <a:solidFill>
                <a:prstClr val="white"/>
              </a:solidFill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2766665" y="3211746"/>
            <a:ext cx="6169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1600" b="1" spc="80">
                <a:ln w="6350">
                  <a:solidFill>
                    <a:schemeClr val="bg1"/>
                  </a:solidFill>
                </a:ln>
                <a:solidFill>
                  <a:schemeClr val="bg1"/>
                </a:solidFill>
                <a:latin typeface="方正细倩简体" panose="03000509000000000000" pitchFamily="65" charset="-122"/>
                <a:ea typeface="方正细倩简体" panose="03000509000000000000" pitchFamily="65" charset="-122"/>
              </a:defRPr>
            </a:lvl1pPr>
          </a:lstStyle>
          <a:p>
            <a:pPr algn="just" defTabSz="685800"/>
            <a:r>
              <a:rPr lang="en-US" altLang="zh-CN" sz="2400" dirty="0">
                <a:ln w="12700">
                  <a:solidFill>
                    <a:prstClr val="white"/>
                  </a:solidFill>
                </a:ln>
                <a:solidFill>
                  <a:prstClr val="white"/>
                </a:solidFill>
              </a:rPr>
              <a:t>5.</a:t>
            </a:r>
            <a:endParaRPr lang="zh-CN" altLang="en-US" sz="2400" dirty="0">
              <a:ln w="12700">
                <a:solidFill>
                  <a:prstClr val="white"/>
                </a:solidFill>
              </a:ln>
              <a:solidFill>
                <a:prstClr val="white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Group 4"/>
          <p:cNvGrpSpPr>
            <a:grpSpLocks noChangeAspect="1"/>
          </p:cNvGrpSpPr>
          <p:nvPr/>
        </p:nvGrpSpPr>
        <p:grpSpPr bwMode="auto">
          <a:xfrm rot="16200000" flipH="1">
            <a:off x="8751250" y="266103"/>
            <a:ext cx="409547" cy="390889"/>
            <a:chOff x="0" y="60"/>
            <a:chExt cx="439" cy="419"/>
          </a:xfrm>
          <a:gradFill flip="none" rotWithShape="1">
            <a:gsLst>
              <a:gs pos="31000">
                <a:srgbClr val="D74B56"/>
              </a:gs>
              <a:gs pos="67000">
                <a:srgbClr val="3FACD9"/>
              </a:gs>
            </a:gsLst>
            <a:lin ang="0" scaled="1"/>
            <a:tileRect/>
          </a:gradFill>
        </p:grpSpPr>
        <p:sp>
          <p:nvSpPr>
            <p:cNvPr id="56" name="Freeform 5"/>
            <p:cNvSpPr/>
            <p:nvPr/>
          </p:nvSpPr>
          <p:spPr bwMode="auto">
            <a:xfrm>
              <a:off x="0" y="60"/>
              <a:ext cx="297" cy="419"/>
            </a:xfrm>
            <a:custGeom>
              <a:avLst/>
              <a:gdLst>
                <a:gd name="T0" fmla="*/ 297 w 297"/>
                <a:gd name="T1" fmla="*/ 0 h 419"/>
                <a:gd name="T2" fmla="*/ 143 w 297"/>
                <a:gd name="T3" fmla="*/ 0 h 419"/>
                <a:gd name="T4" fmla="*/ 0 w 297"/>
                <a:gd name="T5" fmla="*/ 419 h 419"/>
                <a:gd name="T6" fmla="*/ 155 w 297"/>
                <a:gd name="T7" fmla="*/ 419 h 419"/>
                <a:gd name="T8" fmla="*/ 297 w 297"/>
                <a:gd name="T9" fmla="*/ 0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7" h="419">
                  <a:moveTo>
                    <a:pt x="297" y="0"/>
                  </a:moveTo>
                  <a:lnTo>
                    <a:pt x="143" y="0"/>
                  </a:lnTo>
                  <a:lnTo>
                    <a:pt x="0" y="419"/>
                  </a:lnTo>
                  <a:lnTo>
                    <a:pt x="155" y="419"/>
                  </a:lnTo>
                  <a:lnTo>
                    <a:pt x="29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7" name="Freeform 6"/>
            <p:cNvSpPr/>
            <p:nvPr/>
          </p:nvSpPr>
          <p:spPr bwMode="auto">
            <a:xfrm>
              <a:off x="143" y="60"/>
              <a:ext cx="296" cy="419"/>
            </a:xfrm>
            <a:custGeom>
              <a:avLst/>
              <a:gdLst>
                <a:gd name="T0" fmla="*/ 0 w 296"/>
                <a:gd name="T1" fmla="*/ 0 h 419"/>
                <a:gd name="T2" fmla="*/ 154 w 296"/>
                <a:gd name="T3" fmla="*/ 0 h 419"/>
                <a:gd name="T4" fmla="*/ 296 w 296"/>
                <a:gd name="T5" fmla="*/ 419 h 419"/>
                <a:gd name="T6" fmla="*/ 142 w 296"/>
                <a:gd name="T7" fmla="*/ 419 h 419"/>
                <a:gd name="T8" fmla="*/ 0 w 296"/>
                <a:gd name="T9" fmla="*/ 0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6" h="419">
                  <a:moveTo>
                    <a:pt x="0" y="0"/>
                  </a:moveTo>
                  <a:lnTo>
                    <a:pt x="154" y="0"/>
                  </a:lnTo>
                  <a:lnTo>
                    <a:pt x="296" y="419"/>
                  </a:lnTo>
                  <a:lnTo>
                    <a:pt x="142" y="419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sp>
        <p:nvSpPr>
          <p:cNvPr id="54" name="文本框 53"/>
          <p:cNvSpPr txBox="1"/>
          <p:nvPr/>
        </p:nvSpPr>
        <p:spPr>
          <a:xfrm rot="1087809" flipH="1">
            <a:off x="8703065" y="433852"/>
            <a:ext cx="516488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600" b="0" spc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685800"/>
            <a:r>
              <a:rPr lang="en-US" altLang="zh-CN" sz="500" spc="30" dirty="0">
                <a:solidFill>
                  <a:prstClr val="white"/>
                </a:solidFill>
              </a:rPr>
              <a:t>rapidesign</a:t>
            </a:r>
            <a:endParaRPr lang="zh-CN" altLang="en-US" sz="500" spc="30" dirty="0">
              <a:solidFill>
                <a:prstClr val="white"/>
              </a:solidFill>
            </a:endParaRPr>
          </a:p>
        </p:txBody>
      </p:sp>
      <p:sp>
        <p:nvSpPr>
          <p:cNvPr id="55" name="文本框 54"/>
          <p:cNvSpPr txBox="1"/>
          <p:nvPr/>
        </p:nvSpPr>
        <p:spPr>
          <a:xfrm rot="20391286" flipH="1">
            <a:off x="8762225" y="287728"/>
            <a:ext cx="442750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600" b="0" spc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685800"/>
            <a:r>
              <a:rPr lang="en-US" altLang="zh-CN" sz="500" dirty="0">
                <a:solidFill>
                  <a:prstClr val="white"/>
                </a:solidFill>
              </a:rPr>
              <a:t>shanghai</a:t>
            </a:r>
            <a:endParaRPr lang="zh-CN" altLang="en-US" sz="500" dirty="0">
              <a:solidFill>
                <a:prstClr val="white"/>
              </a:solidFill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5533863" y="913504"/>
            <a:ext cx="1971540" cy="523793"/>
            <a:chOff x="1329649" y="1126215"/>
            <a:chExt cx="1971540" cy="523793"/>
          </a:xfrm>
        </p:grpSpPr>
        <p:sp>
          <p:nvSpPr>
            <p:cNvPr id="83" name="矩形 82"/>
            <p:cNvSpPr/>
            <p:nvPr/>
          </p:nvSpPr>
          <p:spPr>
            <a:xfrm>
              <a:off x="1329649" y="1126215"/>
              <a:ext cx="1971540" cy="523793"/>
            </a:xfrm>
            <a:prstGeom prst="rect">
              <a:avLst/>
            </a:prstGeom>
            <a:solidFill>
              <a:srgbClr val="F78D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grpSp>
          <p:nvGrpSpPr>
            <p:cNvPr id="90" name="组合 89"/>
            <p:cNvGrpSpPr/>
            <p:nvPr/>
          </p:nvGrpSpPr>
          <p:grpSpPr>
            <a:xfrm>
              <a:off x="1624111" y="1146574"/>
              <a:ext cx="1338828" cy="489507"/>
              <a:chOff x="1241488" y="1377555"/>
              <a:chExt cx="1338828" cy="489507"/>
            </a:xfrm>
          </p:grpSpPr>
          <p:sp>
            <p:nvSpPr>
              <p:cNvPr id="91" name="文本框 90"/>
              <p:cNvSpPr txBox="1"/>
              <p:nvPr/>
            </p:nvSpPr>
            <p:spPr>
              <a:xfrm>
                <a:off x="1388624" y="1590063"/>
                <a:ext cx="11682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defRPr sz="5400" b="1" spc="-110">
                    <a:solidFill>
                      <a:srgbClr val="3050AB"/>
                    </a:solidFill>
                    <a:latin typeface="NanLiHei_Eurostile" panose="02010600030101010101" pitchFamily="2" charset="-122"/>
                    <a:ea typeface="NanLiHei_Eurostile" panose="02010600030101010101" pitchFamily="2" charset="-122"/>
                  </a:defRPr>
                </a:lvl1pPr>
              </a:lstStyle>
              <a:p>
                <a:pPr algn="dist" defTabSz="685800"/>
                <a:r>
                  <a:rPr lang="en-US" altLang="zh-CN" sz="1200" spc="100" dirty="0">
                    <a:solidFill>
                      <a:prstClr val="white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Add a title</a:t>
                </a:r>
                <a:endParaRPr lang="zh-CN" altLang="en-US" sz="1200" spc="100" dirty="0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92" name="文本框 91"/>
              <p:cNvSpPr txBox="1"/>
              <p:nvPr/>
            </p:nvSpPr>
            <p:spPr>
              <a:xfrm>
                <a:off x="1241488" y="1377555"/>
                <a:ext cx="133882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>
                  <a:defRPr sz="5400" b="1" spc="-110">
                    <a:solidFill>
                      <a:srgbClr val="3050AB"/>
                    </a:solidFill>
                    <a:latin typeface="NanLiHei_Eurostile" panose="02010600030101010101" pitchFamily="2" charset="-122"/>
                    <a:ea typeface="NanLiHei_Eurostile" panose="02010600030101010101" pitchFamily="2" charset="-122"/>
                  </a:defRPr>
                </a:lvl1pPr>
              </a:lstStyle>
              <a:p>
                <a:pPr defTabSz="685800"/>
                <a:r>
                  <a:rPr lang="en-US" altLang="zh-CN" sz="1200" spc="100" dirty="0">
                    <a:solidFill>
                      <a:prstClr val="white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1.</a:t>
                </a:r>
                <a:r>
                  <a:rPr lang="zh-CN" altLang="en-US" sz="1200" spc="100" dirty="0">
                    <a:solidFill>
                      <a:prstClr val="white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点击添加标题</a:t>
                </a:r>
                <a:endParaRPr lang="zh-CN" altLang="en-US" sz="1200" spc="100" dirty="0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6" name="组合 5"/>
          <p:cNvGrpSpPr/>
          <p:nvPr/>
        </p:nvGrpSpPr>
        <p:grpSpPr>
          <a:xfrm>
            <a:off x="5533863" y="1613212"/>
            <a:ext cx="1971540" cy="523793"/>
            <a:chOff x="1333586" y="1747315"/>
            <a:chExt cx="1971540" cy="523793"/>
          </a:xfrm>
        </p:grpSpPr>
        <p:sp>
          <p:nvSpPr>
            <p:cNvPr id="102" name="矩形 101"/>
            <p:cNvSpPr/>
            <p:nvPr/>
          </p:nvSpPr>
          <p:spPr>
            <a:xfrm>
              <a:off x="1333586" y="1747315"/>
              <a:ext cx="1971540" cy="523793"/>
            </a:xfrm>
            <a:prstGeom prst="rect">
              <a:avLst/>
            </a:prstGeom>
            <a:solidFill>
              <a:srgbClr val="F066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grpSp>
          <p:nvGrpSpPr>
            <p:cNvPr id="103" name="组合 102"/>
            <p:cNvGrpSpPr/>
            <p:nvPr/>
          </p:nvGrpSpPr>
          <p:grpSpPr>
            <a:xfrm>
              <a:off x="1645776" y="1767674"/>
              <a:ext cx="1338828" cy="489507"/>
              <a:chOff x="1241488" y="1377555"/>
              <a:chExt cx="1338828" cy="489507"/>
            </a:xfrm>
          </p:grpSpPr>
          <p:sp>
            <p:nvSpPr>
              <p:cNvPr id="104" name="文本框 103"/>
              <p:cNvSpPr txBox="1"/>
              <p:nvPr/>
            </p:nvSpPr>
            <p:spPr>
              <a:xfrm>
                <a:off x="1388624" y="1590063"/>
                <a:ext cx="11682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defRPr sz="5400" b="1" spc="-110">
                    <a:solidFill>
                      <a:srgbClr val="3050AB"/>
                    </a:solidFill>
                    <a:latin typeface="NanLiHei_Eurostile" panose="02010600030101010101" pitchFamily="2" charset="-122"/>
                    <a:ea typeface="NanLiHei_Eurostile" panose="02010600030101010101" pitchFamily="2" charset="-122"/>
                  </a:defRPr>
                </a:lvl1pPr>
              </a:lstStyle>
              <a:p>
                <a:pPr algn="dist" defTabSz="685800"/>
                <a:r>
                  <a:rPr lang="en-US" altLang="zh-CN" sz="1200" spc="100" dirty="0">
                    <a:solidFill>
                      <a:prstClr val="white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Add a title</a:t>
                </a:r>
                <a:endParaRPr lang="zh-CN" altLang="en-US" sz="1200" spc="100" dirty="0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105" name="文本框 104"/>
              <p:cNvSpPr txBox="1"/>
              <p:nvPr/>
            </p:nvSpPr>
            <p:spPr>
              <a:xfrm>
                <a:off x="1241488" y="1377555"/>
                <a:ext cx="133882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>
                  <a:defRPr sz="5400" b="1" spc="-110">
                    <a:solidFill>
                      <a:srgbClr val="3050AB"/>
                    </a:solidFill>
                    <a:latin typeface="NanLiHei_Eurostile" panose="02010600030101010101" pitchFamily="2" charset="-122"/>
                    <a:ea typeface="NanLiHei_Eurostile" panose="02010600030101010101" pitchFamily="2" charset="-122"/>
                  </a:defRPr>
                </a:lvl1pPr>
              </a:lstStyle>
              <a:p>
                <a:pPr defTabSz="685800"/>
                <a:r>
                  <a:rPr lang="en-US" altLang="zh-CN" sz="1200" spc="100" dirty="0">
                    <a:solidFill>
                      <a:prstClr val="white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2.</a:t>
                </a:r>
                <a:r>
                  <a:rPr lang="zh-CN" altLang="en-US" sz="1200" spc="100" dirty="0">
                    <a:solidFill>
                      <a:prstClr val="white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点击添加标题</a:t>
                </a:r>
                <a:endParaRPr lang="zh-CN" altLang="en-US" sz="1200" spc="100" dirty="0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22" name="组合 21"/>
          <p:cNvGrpSpPr/>
          <p:nvPr/>
        </p:nvGrpSpPr>
        <p:grpSpPr>
          <a:xfrm>
            <a:off x="5533863" y="2312920"/>
            <a:ext cx="1971540" cy="523793"/>
            <a:chOff x="1365165" y="2477847"/>
            <a:chExt cx="1971540" cy="523793"/>
          </a:xfrm>
        </p:grpSpPr>
        <p:sp>
          <p:nvSpPr>
            <p:cNvPr id="106" name="矩形 105"/>
            <p:cNvSpPr/>
            <p:nvPr/>
          </p:nvSpPr>
          <p:spPr>
            <a:xfrm>
              <a:off x="1365165" y="2477847"/>
              <a:ext cx="1971540" cy="523793"/>
            </a:xfrm>
            <a:prstGeom prst="rect">
              <a:avLst/>
            </a:prstGeom>
            <a:solidFill>
              <a:srgbClr val="FFB8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grpSp>
          <p:nvGrpSpPr>
            <p:cNvPr id="107" name="组合 106"/>
            <p:cNvGrpSpPr/>
            <p:nvPr/>
          </p:nvGrpSpPr>
          <p:grpSpPr>
            <a:xfrm>
              <a:off x="1677355" y="2498206"/>
              <a:ext cx="1338828" cy="489507"/>
              <a:chOff x="1241488" y="1377555"/>
              <a:chExt cx="1338828" cy="489507"/>
            </a:xfrm>
          </p:grpSpPr>
          <p:sp>
            <p:nvSpPr>
              <p:cNvPr id="108" name="文本框 107"/>
              <p:cNvSpPr txBox="1"/>
              <p:nvPr/>
            </p:nvSpPr>
            <p:spPr>
              <a:xfrm>
                <a:off x="1388624" y="1590063"/>
                <a:ext cx="11682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defRPr sz="5400" b="1" spc="-110">
                    <a:solidFill>
                      <a:srgbClr val="3050AB"/>
                    </a:solidFill>
                    <a:latin typeface="NanLiHei_Eurostile" panose="02010600030101010101" pitchFamily="2" charset="-122"/>
                    <a:ea typeface="NanLiHei_Eurostile" panose="02010600030101010101" pitchFamily="2" charset="-122"/>
                  </a:defRPr>
                </a:lvl1pPr>
              </a:lstStyle>
              <a:p>
                <a:pPr algn="dist" defTabSz="685800"/>
                <a:r>
                  <a:rPr lang="en-US" altLang="zh-CN" sz="1200" spc="100" dirty="0">
                    <a:solidFill>
                      <a:prstClr val="white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Add a title</a:t>
                </a:r>
                <a:endParaRPr lang="zh-CN" altLang="en-US" sz="1200" spc="100" dirty="0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109" name="文本框 108"/>
              <p:cNvSpPr txBox="1"/>
              <p:nvPr/>
            </p:nvSpPr>
            <p:spPr>
              <a:xfrm>
                <a:off x="1241488" y="1377555"/>
                <a:ext cx="133882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>
                  <a:defRPr sz="5400" b="1" spc="-110">
                    <a:solidFill>
                      <a:srgbClr val="3050AB"/>
                    </a:solidFill>
                    <a:latin typeface="NanLiHei_Eurostile" panose="02010600030101010101" pitchFamily="2" charset="-122"/>
                    <a:ea typeface="NanLiHei_Eurostile" panose="02010600030101010101" pitchFamily="2" charset="-122"/>
                  </a:defRPr>
                </a:lvl1pPr>
              </a:lstStyle>
              <a:p>
                <a:pPr defTabSz="685800"/>
                <a:r>
                  <a:rPr lang="en-US" altLang="zh-CN" sz="1200" spc="100" dirty="0">
                    <a:solidFill>
                      <a:prstClr val="white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3.</a:t>
                </a:r>
                <a:r>
                  <a:rPr lang="zh-CN" altLang="en-US" sz="1200" spc="100" dirty="0">
                    <a:solidFill>
                      <a:prstClr val="white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点击添加标题</a:t>
                </a:r>
                <a:endParaRPr lang="zh-CN" altLang="en-US" sz="1200" spc="100" dirty="0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23" name="组合 22"/>
          <p:cNvGrpSpPr/>
          <p:nvPr/>
        </p:nvGrpSpPr>
        <p:grpSpPr>
          <a:xfrm>
            <a:off x="5533863" y="3012628"/>
            <a:ext cx="1971540" cy="523793"/>
            <a:chOff x="1339392" y="3194034"/>
            <a:chExt cx="1971540" cy="523793"/>
          </a:xfrm>
        </p:grpSpPr>
        <p:sp>
          <p:nvSpPr>
            <p:cNvPr id="110" name="矩形 109"/>
            <p:cNvSpPr/>
            <p:nvPr/>
          </p:nvSpPr>
          <p:spPr>
            <a:xfrm>
              <a:off x="1339392" y="3194034"/>
              <a:ext cx="1971540" cy="523793"/>
            </a:xfrm>
            <a:prstGeom prst="rect">
              <a:avLst/>
            </a:prstGeom>
            <a:solidFill>
              <a:srgbClr val="D74B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grpSp>
          <p:nvGrpSpPr>
            <p:cNvPr id="111" name="组合 110"/>
            <p:cNvGrpSpPr/>
            <p:nvPr/>
          </p:nvGrpSpPr>
          <p:grpSpPr>
            <a:xfrm>
              <a:off x="1651582" y="3214393"/>
              <a:ext cx="1338828" cy="489507"/>
              <a:chOff x="1241488" y="1377555"/>
              <a:chExt cx="1338828" cy="489507"/>
            </a:xfrm>
          </p:grpSpPr>
          <p:sp>
            <p:nvSpPr>
              <p:cNvPr id="112" name="文本框 111"/>
              <p:cNvSpPr txBox="1"/>
              <p:nvPr/>
            </p:nvSpPr>
            <p:spPr>
              <a:xfrm>
                <a:off x="1388624" y="1590063"/>
                <a:ext cx="11682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defRPr sz="5400" b="1" spc="-110">
                    <a:solidFill>
                      <a:srgbClr val="3050AB"/>
                    </a:solidFill>
                    <a:latin typeface="NanLiHei_Eurostile" panose="02010600030101010101" pitchFamily="2" charset="-122"/>
                    <a:ea typeface="NanLiHei_Eurostile" panose="02010600030101010101" pitchFamily="2" charset="-122"/>
                  </a:defRPr>
                </a:lvl1pPr>
              </a:lstStyle>
              <a:p>
                <a:pPr algn="dist" defTabSz="685800"/>
                <a:r>
                  <a:rPr lang="en-US" altLang="zh-CN" sz="1200" spc="100" dirty="0">
                    <a:solidFill>
                      <a:prstClr val="white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Add a title</a:t>
                </a:r>
                <a:endParaRPr lang="zh-CN" altLang="en-US" sz="1200" spc="100" dirty="0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113" name="文本框 112"/>
              <p:cNvSpPr txBox="1"/>
              <p:nvPr/>
            </p:nvSpPr>
            <p:spPr>
              <a:xfrm>
                <a:off x="1241488" y="1377555"/>
                <a:ext cx="133882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>
                  <a:defRPr sz="5400" b="1" spc="-110">
                    <a:solidFill>
                      <a:srgbClr val="3050AB"/>
                    </a:solidFill>
                    <a:latin typeface="NanLiHei_Eurostile" panose="02010600030101010101" pitchFamily="2" charset="-122"/>
                    <a:ea typeface="NanLiHei_Eurostile" panose="02010600030101010101" pitchFamily="2" charset="-122"/>
                  </a:defRPr>
                </a:lvl1pPr>
              </a:lstStyle>
              <a:p>
                <a:pPr defTabSz="685800"/>
                <a:r>
                  <a:rPr lang="en-US" altLang="zh-CN" sz="1200" spc="100" dirty="0">
                    <a:solidFill>
                      <a:prstClr val="white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4.</a:t>
                </a:r>
                <a:r>
                  <a:rPr lang="zh-CN" altLang="en-US" sz="1200" spc="100" dirty="0">
                    <a:solidFill>
                      <a:prstClr val="white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点击添加标题</a:t>
                </a:r>
                <a:endParaRPr lang="zh-CN" altLang="en-US" sz="1200" spc="100" dirty="0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42" name="组合 41"/>
          <p:cNvGrpSpPr/>
          <p:nvPr/>
        </p:nvGrpSpPr>
        <p:grpSpPr>
          <a:xfrm>
            <a:off x="5533863" y="3712337"/>
            <a:ext cx="1971540" cy="523793"/>
            <a:chOff x="1365165" y="3925048"/>
            <a:chExt cx="1971540" cy="523793"/>
          </a:xfrm>
        </p:grpSpPr>
        <p:sp>
          <p:nvSpPr>
            <p:cNvPr id="114" name="矩形 113"/>
            <p:cNvSpPr/>
            <p:nvPr/>
          </p:nvSpPr>
          <p:spPr>
            <a:xfrm>
              <a:off x="1365165" y="3925048"/>
              <a:ext cx="1971540" cy="523793"/>
            </a:xfrm>
            <a:prstGeom prst="rect">
              <a:avLst/>
            </a:prstGeom>
            <a:solidFill>
              <a:srgbClr val="838B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grpSp>
          <p:nvGrpSpPr>
            <p:cNvPr id="115" name="组合 114"/>
            <p:cNvGrpSpPr/>
            <p:nvPr/>
          </p:nvGrpSpPr>
          <p:grpSpPr>
            <a:xfrm>
              <a:off x="1677355" y="3945407"/>
              <a:ext cx="1338828" cy="489507"/>
              <a:chOff x="1241488" y="1377555"/>
              <a:chExt cx="1338828" cy="489507"/>
            </a:xfrm>
          </p:grpSpPr>
          <p:sp>
            <p:nvSpPr>
              <p:cNvPr id="116" name="文本框 115"/>
              <p:cNvSpPr txBox="1"/>
              <p:nvPr/>
            </p:nvSpPr>
            <p:spPr>
              <a:xfrm>
                <a:off x="1388624" y="1590063"/>
                <a:ext cx="11682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defRPr sz="5400" b="1" spc="-110">
                    <a:solidFill>
                      <a:srgbClr val="3050AB"/>
                    </a:solidFill>
                    <a:latin typeface="NanLiHei_Eurostile" panose="02010600030101010101" pitchFamily="2" charset="-122"/>
                    <a:ea typeface="NanLiHei_Eurostile" panose="02010600030101010101" pitchFamily="2" charset="-122"/>
                  </a:defRPr>
                </a:lvl1pPr>
              </a:lstStyle>
              <a:p>
                <a:pPr algn="dist" defTabSz="685800"/>
                <a:r>
                  <a:rPr lang="en-US" altLang="zh-CN" sz="1200" spc="100" dirty="0">
                    <a:solidFill>
                      <a:prstClr val="white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Add a title</a:t>
                </a:r>
                <a:endParaRPr lang="zh-CN" altLang="en-US" sz="1200" spc="100" dirty="0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117" name="文本框 116"/>
              <p:cNvSpPr txBox="1"/>
              <p:nvPr/>
            </p:nvSpPr>
            <p:spPr>
              <a:xfrm>
                <a:off x="1241488" y="1377555"/>
                <a:ext cx="133882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>
                  <a:defRPr sz="5400" b="1" spc="-110">
                    <a:solidFill>
                      <a:srgbClr val="3050AB"/>
                    </a:solidFill>
                    <a:latin typeface="NanLiHei_Eurostile" panose="02010600030101010101" pitchFamily="2" charset="-122"/>
                    <a:ea typeface="NanLiHei_Eurostile" panose="02010600030101010101" pitchFamily="2" charset="-122"/>
                  </a:defRPr>
                </a:lvl1pPr>
              </a:lstStyle>
              <a:p>
                <a:pPr defTabSz="685800"/>
                <a:r>
                  <a:rPr lang="en-US" altLang="zh-CN" sz="1200" spc="100" dirty="0">
                    <a:solidFill>
                      <a:prstClr val="white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5.</a:t>
                </a:r>
                <a:r>
                  <a:rPr lang="zh-CN" altLang="en-US" sz="1200" spc="100" dirty="0">
                    <a:solidFill>
                      <a:prstClr val="white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点击添加标题</a:t>
                </a:r>
                <a:endParaRPr lang="zh-CN" altLang="en-US" sz="1200" spc="100" dirty="0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119" name="Freeform 5"/>
          <p:cNvSpPr/>
          <p:nvPr/>
        </p:nvSpPr>
        <p:spPr bwMode="auto">
          <a:xfrm>
            <a:off x="777437" y="1437297"/>
            <a:ext cx="3668437" cy="2802990"/>
          </a:xfrm>
          <a:custGeom>
            <a:avLst/>
            <a:gdLst>
              <a:gd name="T0" fmla="*/ 840 w 876"/>
              <a:gd name="T1" fmla="*/ 318 h 669"/>
              <a:gd name="T2" fmla="*/ 832 w 876"/>
              <a:gd name="T3" fmla="*/ 318 h 669"/>
              <a:gd name="T4" fmla="*/ 781 w 876"/>
              <a:gd name="T5" fmla="*/ 304 h 669"/>
              <a:gd name="T6" fmla="*/ 768 w 876"/>
              <a:gd name="T7" fmla="*/ 274 h 669"/>
              <a:gd name="T8" fmla="*/ 768 w 876"/>
              <a:gd name="T9" fmla="*/ 271 h 669"/>
              <a:gd name="T10" fmla="*/ 763 w 876"/>
              <a:gd name="T11" fmla="*/ 235 h 669"/>
              <a:gd name="T12" fmla="*/ 763 w 876"/>
              <a:gd name="T13" fmla="*/ 234 h 669"/>
              <a:gd name="T14" fmla="*/ 763 w 876"/>
              <a:gd name="T15" fmla="*/ 234 h 669"/>
              <a:gd name="T16" fmla="*/ 761 w 876"/>
              <a:gd name="T17" fmla="*/ 226 h 669"/>
              <a:gd name="T18" fmla="*/ 765 w 876"/>
              <a:gd name="T19" fmla="*/ 189 h 669"/>
              <a:gd name="T20" fmla="*/ 789 w 876"/>
              <a:gd name="T21" fmla="*/ 129 h 669"/>
              <a:gd name="T22" fmla="*/ 767 w 876"/>
              <a:gd name="T23" fmla="*/ 103 h 669"/>
              <a:gd name="T24" fmla="*/ 725 w 876"/>
              <a:gd name="T25" fmla="*/ 113 h 669"/>
              <a:gd name="T26" fmla="*/ 690 w 876"/>
              <a:gd name="T27" fmla="*/ 105 h 669"/>
              <a:gd name="T28" fmla="*/ 608 w 876"/>
              <a:gd name="T29" fmla="*/ 55 h 669"/>
              <a:gd name="T30" fmla="*/ 569 w 876"/>
              <a:gd name="T31" fmla="*/ 40 h 669"/>
              <a:gd name="T32" fmla="*/ 270 w 876"/>
              <a:gd name="T33" fmla="*/ 13 h 669"/>
              <a:gd name="T34" fmla="*/ 142 w 876"/>
              <a:gd name="T35" fmla="*/ 63 h 669"/>
              <a:gd name="T36" fmla="*/ 141 w 876"/>
              <a:gd name="T37" fmla="*/ 64 h 669"/>
              <a:gd name="T38" fmla="*/ 96 w 876"/>
              <a:gd name="T39" fmla="*/ 103 h 669"/>
              <a:gd name="T40" fmla="*/ 67 w 876"/>
              <a:gd name="T41" fmla="*/ 108 h 669"/>
              <a:gd name="T42" fmla="*/ 23 w 876"/>
              <a:gd name="T43" fmla="*/ 75 h 669"/>
              <a:gd name="T44" fmla="*/ 4 w 876"/>
              <a:gd name="T45" fmla="*/ 82 h 669"/>
              <a:gd name="T46" fmla="*/ 43 w 876"/>
              <a:gd name="T47" fmla="*/ 141 h 669"/>
              <a:gd name="T48" fmla="*/ 48 w 876"/>
              <a:gd name="T49" fmla="*/ 167 h 669"/>
              <a:gd name="T50" fmla="*/ 33 w 876"/>
              <a:gd name="T51" fmla="*/ 199 h 669"/>
              <a:gd name="T52" fmla="*/ 33 w 876"/>
              <a:gd name="T53" fmla="*/ 200 h 669"/>
              <a:gd name="T54" fmla="*/ 15 w 876"/>
              <a:gd name="T55" fmla="*/ 401 h 669"/>
              <a:gd name="T56" fmla="*/ 22 w 876"/>
              <a:gd name="T57" fmla="*/ 435 h 669"/>
              <a:gd name="T58" fmla="*/ 85 w 876"/>
              <a:gd name="T59" fmla="*/ 572 h 669"/>
              <a:gd name="T60" fmla="*/ 89 w 876"/>
              <a:gd name="T61" fmla="*/ 643 h 669"/>
              <a:gd name="T62" fmla="*/ 117 w 876"/>
              <a:gd name="T63" fmla="*/ 669 h 669"/>
              <a:gd name="T64" fmla="*/ 176 w 876"/>
              <a:gd name="T65" fmla="*/ 669 h 669"/>
              <a:gd name="T66" fmla="*/ 208 w 876"/>
              <a:gd name="T67" fmla="*/ 649 h 669"/>
              <a:gd name="T68" fmla="*/ 211 w 876"/>
              <a:gd name="T69" fmla="*/ 642 h 669"/>
              <a:gd name="T70" fmla="*/ 243 w 876"/>
              <a:gd name="T71" fmla="*/ 627 h 669"/>
              <a:gd name="T72" fmla="*/ 245 w 876"/>
              <a:gd name="T73" fmla="*/ 627 h 669"/>
              <a:gd name="T74" fmla="*/ 525 w 876"/>
              <a:gd name="T75" fmla="*/ 635 h 669"/>
              <a:gd name="T76" fmla="*/ 527 w 876"/>
              <a:gd name="T77" fmla="*/ 635 h 669"/>
              <a:gd name="T78" fmla="*/ 537 w 876"/>
              <a:gd name="T79" fmla="*/ 640 h 669"/>
              <a:gd name="T80" fmla="*/ 548 w 876"/>
              <a:gd name="T81" fmla="*/ 657 h 669"/>
              <a:gd name="T82" fmla="*/ 568 w 876"/>
              <a:gd name="T83" fmla="*/ 669 h 669"/>
              <a:gd name="T84" fmla="*/ 661 w 876"/>
              <a:gd name="T85" fmla="*/ 669 h 669"/>
              <a:gd name="T86" fmla="*/ 676 w 876"/>
              <a:gd name="T87" fmla="*/ 650 h 669"/>
              <a:gd name="T88" fmla="*/ 669 w 876"/>
              <a:gd name="T89" fmla="*/ 628 h 669"/>
              <a:gd name="T90" fmla="*/ 683 w 876"/>
              <a:gd name="T91" fmla="*/ 583 h 669"/>
              <a:gd name="T92" fmla="*/ 715 w 876"/>
              <a:gd name="T93" fmla="*/ 548 h 669"/>
              <a:gd name="T94" fmla="*/ 783 w 876"/>
              <a:gd name="T95" fmla="*/ 536 h 669"/>
              <a:gd name="T96" fmla="*/ 784 w 876"/>
              <a:gd name="T97" fmla="*/ 536 h 669"/>
              <a:gd name="T98" fmla="*/ 802 w 876"/>
              <a:gd name="T99" fmla="*/ 511 h 669"/>
              <a:gd name="T100" fmla="*/ 785 w 876"/>
              <a:gd name="T101" fmla="*/ 466 h 669"/>
              <a:gd name="T102" fmla="*/ 831 w 876"/>
              <a:gd name="T103" fmla="*/ 452 h 669"/>
              <a:gd name="T104" fmla="*/ 855 w 876"/>
              <a:gd name="T105" fmla="*/ 426 h 669"/>
              <a:gd name="T106" fmla="*/ 871 w 876"/>
              <a:gd name="T107" fmla="*/ 354 h 669"/>
              <a:gd name="T108" fmla="*/ 840 w 876"/>
              <a:gd name="T109" fmla="*/ 318 h 6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876" h="669">
                <a:moveTo>
                  <a:pt x="840" y="318"/>
                </a:moveTo>
                <a:cubicBezTo>
                  <a:pt x="832" y="318"/>
                  <a:pt x="832" y="318"/>
                  <a:pt x="832" y="318"/>
                </a:cubicBezTo>
                <a:cubicBezTo>
                  <a:pt x="808" y="320"/>
                  <a:pt x="793" y="318"/>
                  <a:pt x="781" y="304"/>
                </a:cubicBezTo>
                <a:cubicBezTo>
                  <a:pt x="774" y="296"/>
                  <a:pt x="769" y="285"/>
                  <a:pt x="768" y="274"/>
                </a:cubicBezTo>
                <a:cubicBezTo>
                  <a:pt x="768" y="271"/>
                  <a:pt x="768" y="271"/>
                  <a:pt x="768" y="271"/>
                </a:cubicBezTo>
                <a:cubicBezTo>
                  <a:pt x="767" y="259"/>
                  <a:pt x="766" y="247"/>
                  <a:pt x="763" y="235"/>
                </a:cubicBezTo>
                <a:cubicBezTo>
                  <a:pt x="763" y="234"/>
                  <a:pt x="763" y="234"/>
                  <a:pt x="763" y="234"/>
                </a:cubicBezTo>
                <a:cubicBezTo>
                  <a:pt x="763" y="234"/>
                  <a:pt x="763" y="234"/>
                  <a:pt x="763" y="234"/>
                </a:cubicBezTo>
                <a:cubicBezTo>
                  <a:pt x="763" y="231"/>
                  <a:pt x="762" y="229"/>
                  <a:pt x="761" y="226"/>
                </a:cubicBezTo>
                <a:cubicBezTo>
                  <a:pt x="758" y="213"/>
                  <a:pt x="760" y="200"/>
                  <a:pt x="765" y="189"/>
                </a:cubicBezTo>
                <a:cubicBezTo>
                  <a:pt x="789" y="129"/>
                  <a:pt x="789" y="129"/>
                  <a:pt x="789" y="129"/>
                </a:cubicBezTo>
                <a:cubicBezTo>
                  <a:pt x="795" y="115"/>
                  <a:pt x="782" y="100"/>
                  <a:pt x="767" y="103"/>
                </a:cubicBezTo>
                <a:cubicBezTo>
                  <a:pt x="725" y="113"/>
                  <a:pt x="725" y="113"/>
                  <a:pt x="725" y="113"/>
                </a:cubicBezTo>
                <a:cubicBezTo>
                  <a:pt x="712" y="116"/>
                  <a:pt x="699" y="113"/>
                  <a:pt x="690" y="105"/>
                </a:cubicBezTo>
                <a:cubicBezTo>
                  <a:pt x="667" y="83"/>
                  <a:pt x="639" y="66"/>
                  <a:pt x="608" y="55"/>
                </a:cubicBezTo>
                <a:cubicBezTo>
                  <a:pt x="569" y="40"/>
                  <a:pt x="569" y="40"/>
                  <a:pt x="569" y="40"/>
                </a:cubicBezTo>
                <a:cubicBezTo>
                  <a:pt x="481" y="9"/>
                  <a:pt x="361" y="0"/>
                  <a:pt x="270" y="13"/>
                </a:cubicBezTo>
                <a:cubicBezTo>
                  <a:pt x="224" y="20"/>
                  <a:pt x="180" y="37"/>
                  <a:pt x="142" y="63"/>
                </a:cubicBezTo>
                <a:cubicBezTo>
                  <a:pt x="141" y="64"/>
                  <a:pt x="141" y="64"/>
                  <a:pt x="141" y="64"/>
                </a:cubicBezTo>
                <a:cubicBezTo>
                  <a:pt x="125" y="76"/>
                  <a:pt x="109" y="88"/>
                  <a:pt x="96" y="103"/>
                </a:cubicBezTo>
                <a:cubicBezTo>
                  <a:pt x="88" y="110"/>
                  <a:pt x="77" y="113"/>
                  <a:pt x="67" y="108"/>
                </a:cubicBezTo>
                <a:cubicBezTo>
                  <a:pt x="52" y="102"/>
                  <a:pt x="34" y="91"/>
                  <a:pt x="23" y="75"/>
                </a:cubicBezTo>
                <a:cubicBezTo>
                  <a:pt x="17" y="65"/>
                  <a:pt x="3" y="71"/>
                  <a:pt x="4" y="82"/>
                </a:cubicBezTo>
                <a:cubicBezTo>
                  <a:pt x="7" y="100"/>
                  <a:pt x="17" y="121"/>
                  <a:pt x="43" y="141"/>
                </a:cubicBezTo>
                <a:cubicBezTo>
                  <a:pt x="51" y="148"/>
                  <a:pt x="53" y="159"/>
                  <a:pt x="48" y="167"/>
                </a:cubicBezTo>
                <a:cubicBezTo>
                  <a:pt x="43" y="177"/>
                  <a:pt x="38" y="188"/>
                  <a:pt x="33" y="199"/>
                </a:cubicBezTo>
                <a:cubicBezTo>
                  <a:pt x="33" y="200"/>
                  <a:pt x="33" y="200"/>
                  <a:pt x="33" y="200"/>
                </a:cubicBezTo>
                <a:cubicBezTo>
                  <a:pt x="7" y="264"/>
                  <a:pt x="0" y="334"/>
                  <a:pt x="15" y="401"/>
                </a:cubicBezTo>
                <a:cubicBezTo>
                  <a:pt x="22" y="435"/>
                  <a:pt x="22" y="435"/>
                  <a:pt x="22" y="435"/>
                </a:cubicBezTo>
                <a:cubicBezTo>
                  <a:pt x="31" y="479"/>
                  <a:pt x="51" y="539"/>
                  <a:pt x="85" y="572"/>
                </a:cubicBezTo>
                <a:cubicBezTo>
                  <a:pt x="89" y="643"/>
                  <a:pt x="89" y="643"/>
                  <a:pt x="89" y="643"/>
                </a:cubicBezTo>
                <a:cubicBezTo>
                  <a:pt x="90" y="657"/>
                  <a:pt x="102" y="669"/>
                  <a:pt x="117" y="669"/>
                </a:cubicBezTo>
                <a:cubicBezTo>
                  <a:pt x="176" y="669"/>
                  <a:pt x="176" y="669"/>
                  <a:pt x="176" y="669"/>
                </a:cubicBezTo>
                <a:cubicBezTo>
                  <a:pt x="190" y="669"/>
                  <a:pt x="202" y="661"/>
                  <a:pt x="208" y="649"/>
                </a:cubicBezTo>
                <a:cubicBezTo>
                  <a:pt x="211" y="642"/>
                  <a:pt x="211" y="642"/>
                  <a:pt x="211" y="642"/>
                </a:cubicBezTo>
                <a:cubicBezTo>
                  <a:pt x="217" y="630"/>
                  <a:pt x="230" y="623"/>
                  <a:pt x="243" y="627"/>
                </a:cubicBezTo>
                <a:cubicBezTo>
                  <a:pt x="245" y="627"/>
                  <a:pt x="245" y="627"/>
                  <a:pt x="245" y="627"/>
                </a:cubicBezTo>
                <a:cubicBezTo>
                  <a:pt x="322" y="648"/>
                  <a:pt x="448" y="651"/>
                  <a:pt x="525" y="635"/>
                </a:cubicBezTo>
                <a:cubicBezTo>
                  <a:pt x="527" y="635"/>
                  <a:pt x="527" y="635"/>
                  <a:pt x="527" y="635"/>
                </a:cubicBezTo>
                <a:cubicBezTo>
                  <a:pt x="531" y="634"/>
                  <a:pt x="535" y="636"/>
                  <a:pt x="537" y="640"/>
                </a:cubicBezTo>
                <a:cubicBezTo>
                  <a:pt x="548" y="657"/>
                  <a:pt x="548" y="657"/>
                  <a:pt x="548" y="657"/>
                </a:cubicBezTo>
                <a:cubicBezTo>
                  <a:pt x="552" y="665"/>
                  <a:pt x="560" y="669"/>
                  <a:pt x="568" y="669"/>
                </a:cubicBezTo>
                <a:cubicBezTo>
                  <a:pt x="661" y="669"/>
                  <a:pt x="661" y="669"/>
                  <a:pt x="661" y="669"/>
                </a:cubicBezTo>
                <a:cubicBezTo>
                  <a:pt x="671" y="669"/>
                  <a:pt x="678" y="659"/>
                  <a:pt x="676" y="650"/>
                </a:cubicBezTo>
                <a:cubicBezTo>
                  <a:pt x="669" y="628"/>
                  <a:pt x="669" y="628"/>
                  <a:pt x="669" y="628"/>
                </a:cubicBezTo>
                <a:cubicBezTo>
                  <a:pt x="665" y="611"/>
                  <a:pt x="670" y="594"/>
                  <a:pt x="683" y="583"/>
                </a:cubicBezTo>
                <a:cubicBezTo>
                  <a:pt x="695" y="573"/>
                  <a:pt x="706" y="561"/>
                  <a:pt x="715" y="548"/>
                </a:cubicBezTo>
                <a:cubicBezTo>
                  <a:pt x="737" y="539"/>
                  <a:pt x="760" y="535"/>
                  <a:pt x="783" y="536"/>
                </a:cubicBezTo>
                <a:cubicBezTo>
                  <a:pt x="784" y="536"/>
                  <a:pt x="784" y="536"/>
                  <a:pt x="784" y="536"/>
                </a:cubicBezTo>
                <a:cubicBezTo>
                  <a:pt x="797" y="537"/>
                  <a:pt x="807" y="524"/>
                  <a:pt x="802" y="511"/>
                </a:cubicBezTo>
                <a:cubicBezTo>
                  <a:pt x="785" y="466"/>
                  <a:pt x="785" y="466"/>
                  <a:pt x="785" y="466"/>
                </a:cubicBezTo>
                <a:cubicBezTo>
                  <a:pt x="831" y="452"/>
                  <a:pt x="831" y="452"/>
                  <a:pt x="831" y="452"/>
                </a:cubicBezTo>
                <a:cubicBezTo>
                  <a:pt x="843" y="448"/>
                  <a:pt x="852" y="438"/>
                  <a:pt x="855" y="426"/>
                </a:cubicBezTo>
                <a:cubicBezTo>
                  <a:pt x="871" y="354"/>
                  <a:pt x="871" y="354"/>
                  <a:pt x="871" y="354"/>
                </a:cubicBezTo>
                <a:cubicBezTo>
                  <a:pt x="876" y="334"/>
                  <a:pt x="860" y="316"/>
                  <a:pt x="840" y="318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defTabSz="685800"/>
            <a:endParaRPr lang="zh-CN" altLang="en-US" sz="1350">
              <a:solidFill>
                <a:prstClr val="black"/>
              </a:solidFill>
            </a:endParaRPr>
          </a:p>
        </p:txBody>
      </p:sp>
      <p:sp>
        <p:nvSpPr>
          <p:cNvPr id="120" name="Freeform 6"/>
          <p:cNvSpPr/>
          <p:nvPr/>
        </p:nvSpPr>
        <p:spPr bwMode="auto">
          <a:xfrm>
            <a:off x="3352584" y="2338068"/>
            <a:ext cx="1093290" cy="1471261"/>
          </a:xfrm>
          <a:custGeom>
            <a:avLst/>
            <a:gdLst>
              <a:gd name="T0" fmla="*/ 29 w 261"/>
              <a:gd name="T1" fmla="*/ 112 h 351"/>
              <a:gd name="T2" fmla="*/ 20 w 261"/>
              <a:gd name="T3" fmla="*/ 118 h 351"/>
              <a:gd name="T4" fmla="*/ 9 w 261"/>
              <a:gd name="T5" fmla="*/ 123 h 351"/>
              <a:gd name="T6" fmla="*/ 0 w 261"/>
              <a:gd name="T7" fmla="*/ 111 h 351"/>
              <a:gd name="T8" fmla="*/ 0 w 261"/>
              <a:gd name="T9" fmla="*/ 104 h 351"/>
              <a:gd name="T10" fmla="*/ 8 w 261"/>
              <a:gd name="T11" fmla="*/ 93 h 351"/>
              <a:gd name="T12" fmla="*/ 20 w 261"/>
              <a:gd name="T13" fmla="*/ 97 h 351"/>
              <a:gd name="T14" fmla="*/ 20 w 261"/>
              <a:gd name="T15" fmla="*/ 98 h 351"/>
              <a:gd name="T16" fmla="*/ 29 w 261"/>
              <a:gd name="T17" fmla="*/ 103 h 351"/>
              <a:gd name="T18" fmla="*/ 29 w 261"/>
              <a:gd name="T19" fmla="*/ 103 h 351"/>
              <a:gd name="T20" fmla="*/ 49 w 261"/>
              <a:gd name="T21" fmla="*/ 103 h 351"/>
              <a:gd name="T22" fmla="*/ 49 w 261"/>
              <a:gd name="T23" fmla="*/ 4 h 351"/>
              <a:gd name="T24" fmla="*/ 52 w 261"/>
              <a:gd name="T25" fmla="*/ 0 h 351"/>
              <a:gd name="T26" fmla="*/ 145 w 261"/>
              <a:gd name="T27" fmla="*/ 0 h 351"/>
              <a:gd name="T28" fmla="*/ 146 w 261"/>
              <a:gd name="T29" fmla="*/ 11 h 351"/>
              <a:gd name="T30" fmla="*/ 148 w 261"/>
              <a:gd name="T31" fmla="*/ 19 h 351"/>
              <a:gd name="T32" fmla="*/ 148 w 261"/>
              <a:gd name="T33" fmla="*/ 19 h 351"/>
              <a:gd name="T34" fmla="*/ 148 w 261"/>
              <a:gd name="T35" fmla="*/ 20 h 351"/>
              <a:gd name="T36" fmla="*/ 153 w 261"/>
              <a:gd name="T37" fmla="*/ 56 h 351"/>
              <a:gd name="T38" fmla="*/ 153 w 261"/>
              <a:gd name="T39" fmla="*/ 59 h 351"/>
              <a:gd name="T40" fmla="*/ 166 w 261"/>
              <a:gd name="T41" fmla="*/ 89 h 351"/>
              <a:gd name="T42" fmla="*/ 217 w 261"/>
              <a:gd name="T43" fmla="*/ 103 h 351"/>
              <a:gd name="T44" fmla="*/ 225 w 261"/>
              <a:gd name="T45" fmla="*/ 103 h 351"/>
              <a:gd name="T46" fmla="*/ 256 w 261"/>
              <a:gd name="T47" fmla="*/ 139 h 351"/>
              <a:gd name="T48" fmla="*/ 240 w 261"/>
              <a:gd name="T49" fmla="*/ 211 h 351"/>
              <a:gd name="T50" fmla="*/ 216 w 261"/>
              <a:gd name="T51" fmla="*/ 237 h 351"/>
              <a:gd name="T52" fmla="*/ 170 w 261"/>
              <a:gd name="T53" fmla="*/ 251 h 351"/>
              <a:gd name="T54" fmla="*/ 187 w 261"/>
              <a:gd name="T55" fmla="*/ 296 h 351"/>
              <a:gd name="T56" fmla="*/ 169 w 261"/>
              <a:gd name="T57" fmla="*/ 321 h 351"/>
              <a:gd name="T58" fmla="*/ 168 w 261"/>
              <a:gd name="T59" fmla="*/ 321 h 351"/>
              <a:gd name="T60" fmla="*/ 100 w 261"/>
              <a:gd name="T61" fmla="*/ 333 h 351"/>
              <a:gd name="T62" fmla="*/ 86 w 261"/>
              <a:gd name="T63" fmla="*/ 351 h 351"/>
              <a:gd name="T64" fmla="*/ 52 w 261"/>
              <a:gd name="T65" fmla="*/ 351 h 351"/>
              <a:gd name="T66" fmla="*/ 49 w 261"/>
              <a:gd name="T67" fmla="*/ 347 h 351"/>
              <a:gd name="T68" fmla="*/ 49 w 261"/>
              <a:gd name="T69" fmla="*/ 265 h 351"/>
              <a:gd name="T70" fmla="*/ 29 w 261"/>
              <a:gd name="T71" fmla="*/ 265 h 351"/>
              <a:gd name="T72" fmla="*/ 20 w 261"/>
              <a:gd name="T73" fmla="*/ 271 h 351"/>
              <a:gd name="T74" fmla="*/ 9 w 261"/>
              <a:gd name="T75" fmla="*/ 277 h 351"/>
              <a:gd name="T76" fmla="*/ 0 w 261"/>
              <a:gd name="T77" fmla="*/ 265 h 351"/>
              <a:gd name="T78" fmla="*/ 0 w 261"/>
              <a:gd name="T79" fmla="*/ 257 h 351"/>
              <a:gd name="T80" fmla="*/ 8 w 261"/>
              <a:gd name="T81" fmla="*/ 246 h 351"/>
              <a:gd name="T82" fmla="*/ 20 w 261"/>
              <a:gd name="T83" fmla="*/ 251 h 351"/>
              <a:gd name="T84" fmla="*/ 20 w 261"/>
              <a:gd name="T85" fmla="*/ 251 h 351"/>
              <a:gd name="T86" fmla="*/ 29 w 261"/>
              <a:gd name="T87" fmla="*/ 257 h 351"/>
              <a:gd name="T88" fmla="*/ 29 w 261"/>
              <a:gd name="T89" fmla="*/ 257 h 351"/>
              <a:gd name="T90" fmla="*/ 49 w 261"/>
              <a:gd name="T91" fmla="*/ 257 h 351"/>
              <a:gd name="T92" fmla="*/ 49 w 261"/>
              <a:gd name="T93" fmla="*/ 112 h 351"/>
              <a:gd name="T94" fmla="*/ 29 w 261"/>
              <a:gd name="T95" fmla="*/ 112 h 3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261" h="351">
                <a:moveTo>
                  <a:pt x="29" y="112"/>
                </a:moveTo>
                <a:cubicBezTo>
                  <a:pt x="27" y="112"/>
                  <a:pt x="23" y="113"/>
                  <a:pt x="20" y="118"/>
                </a:cubicBezTo>
                <a:cubicBezTo>
                  <a:pt x="18" y="122"/>
                  <a:pt x="13" y="124"/>
                  <a:pt x="9" y="123"/>
                </a:cubicBezTo>
                <a:cubicBezTo>
                  <a:pt x="3" y="122"/>
                  <a:pt x="0" y="117"/>
                  <a:pt x="0" y="111"/>
                </a:cubicBezTo>
                <a:cubicBezTo>
                  <a:pt x="0" y="104"/>
                  <a:pt x="0" y="104"/>
                  <a:pt x="0" y="104"/>
                </a:cubicBezTo>
                <a:cubicBezTo>
                  <a:pt x="0" y="99"/>
                  <a:pt x="3" y="94"/>
                  <a:pt x="8" y="93"/>
                </a:cubicBezTo>
                <a:cubicBezTo>
                  <a:pt x="12" y="91"/>
                  <a:pt x="17" y="93"/>
                  <a:pt x="20" y="97"/>
                </a:cubicBezTo>
                <a:cubicBezTo>
                  <a:pt x="20" y="98"/>
                  <a:pt x="20" y="98"/>
                  <a:pt x="20" y="98"/>
                </a:cubicBezTo>
                <a:cubicBezTo>
                  <a:pt x="24" y="102"/>
                  <a:pt x="27" y="103"/>
                  <a:pt x="29" y="103"/>
                </a:cubicBezTo>
                <a:cubicBezTo>
                  <a:pt x="29" y="103"/>
                  <a:pt x="29" y="103"/>
                  <a:pt x="29" y="103"/>
                </a:cubicBezTo>
                <a:cubicBezTo>
                  <a:pt x="49" y="103"/>
                  <a:pt x="49" y="103"/>
                  <a:pt x="49" y="103"/>
                </a:cubicBezTo>
                <a:cubicBezTo>
                  <a:pt x="49" y="4"/>
                  <a:pt x="49" y="4"/>
                  <a:pt x="49" y="4"/>
                </a:cubicBezTo>
                <a:cubicBezTo>
                  <a:pt x="49" y="2"/>
                  <a:pt x="50" y="0"/>
                  <a:pt x="52" y="0"/>
                </a:cubicBezTo>
                <a:cubicBezTo>
                  <a:pt x="145" y="0"/>
                  <a:pt x="145" y="0"/>
                  <a:pt x="145" y="0"/>
                </a:cubicBezTo>
                <a:cubicBezTo>
                  <a:pt x="145" y="4"/>
                  <a:pt x="146" y="7"/>
                  <a:pt x="146" y="11"/>
                </a:cubicBezTo>
                <a:cubicBezTo>
                  <a:pt x="147" y="14"/>
                  <a:pt x="148" y="16"/>
                  <a:pt x="148" y="19"/>
                </a:cubicBezTo>
                <a:cubicBezTo>
                  <a:pt x="148" y="19"/>
                  <a:pt x="148" y="19"/>
                  <a:pt x="148" y="19"/>
                </a:cubicBezTo>
                <a:cubicBezTo>
                  <a:pt x="148" y="20"/>
                  <a:pt x="148" y="20"/>
                  <a:pt x="148" y="20"/>
                </a:cubicBezTo>
                <a:cubicBezTo>
                  <a:pt x="151" y="32"/>
                  <a:pt x="152" y="44"/>
                  <a:pt x="153" y="56"/>
                </a:cubicBezTo>
                <a:cubicBezTo>
                  <a:pt x="153" y="59"/>
                  <a:pt x="153" y="59"/>
                  <a:pt x="153" y="59"/>
                </a:cubicBezTo>
                <a:cubicBezTo>
                  <a:pt x="154" y="70"/>
                  <a:pt x="159" y="81"/>
                  <a:pt x="166" y="89"/>
                </a:cubicBezTo>
                <a:cubicBezTo>
                  <a:pt x="178" y="103"/>
                  <a:pt x="193" y="105"/>
                  <a:pt x="217" y="103"/>
                </a:cubicBezTo>
                <a:cubicBezTo>
                  <a:pt x="225" y="103"/>
                  <a:pt x="225" y="103"/>
                  <a:pt x="225" y="103"/>
                </a:cubicBezTo>
                <a:cubicBezTo>
                  <a:pt x="245" y="101"/>
                  <a:pt x="261" y="119"/>
                  <a:pt x="256" y="139"/>
                </a:cubicBezTo>
                <a:cubicBezTo>
                  <a:pt x="240" y="211"/>
                  <a:pt x="240" y="211"/>
                  <a:pt x="240" y="211"/>
                </a:cubicBezTo>
                <a:cubicBezTo>
                  <a:pt x="237" y="223"/>
                  <a:pt x="228" y="233"/>
                  <a:pt x="216" y="237"/>
                </a:cubicBezTo>
                <a:cubicBezTo>
                  <a:pt x="170" y="251"/>
                  <a:pt x="170" y="251"/>
                  <a:pt x="170" y="251"/>
                </a:cubicBezTo>
                <a:cubicBezTo>
                  <a:pt x="187" y="296"/>
                  <a:pt x="187" y="296"/>
                  <a:pt x="187" y="296"/>
                </a:cubicBezTo>
                <a:cubicBezTo>
                  <a:pt x="192" y="309"/>
                  <a:pt x="182" y="322"/>
                  <a:pt x="169" y="321"/>
                </a:cubicBezTo>
                <a:cubicBezTo>
                  <a:pt x="168" y="321"/>
                  <a:pt x="168" y="321"/>
                  <a:pt x="168" y="321"/>
                </a:cubicBezTo>
                <a:cubicBezTo>
                  <a:pt x="145" y="320"/>
                  <a:pt x="122" y="324"/>
                  <a:pt x="100" y="333"/>
                </a:cubicBezTo>
                <a:cubicBezTo>
                  <a:pt x="96" y="339"/>
                  <a:pt x="91" y="345"/>
                  <a:pt x="86" y="351"/>
                </a:cubicBezTo>
                <a:cubicBezTo>
                  <a:pt x="52" y="351"/>
                  <a:pt x="52" y="351"/>
                  <a:pt x="52" y="351"/>
                </a:cubicBezTo>
                <a:cubicBezTo>
                  <a:pt x="50" y="351"/>
                  <a:pt x="49" y="350"/>
                  <a:pt x="49" y="347"/>
                </a:cubicBezTo>
                <a:cubicBezTo>
                  <a:pt x="49" y="265"/>
                  <a:pt x="49" y="265"/>
                  <a:pt x="49" y="265"/>
                </a:cubicBezTo>
                <a:cubicBezTo>
                  <a:pt x="29" y="265"/>
                  <a:pt x="29" y="265"/>
                  <a:pt x="29" y="265"/>
                </a:cubicBezTo>
                <a:cubicBezTo>
                  <a:pt x="27" y="266"/>
                  <a:pt x="23" y="267"/>
                  <a:pt x="20" y="271"/>
                </a:cubicBezTo>
                <a:cubicBezTo>
                  <a:pt x="18" y="275"/>
                  <a:pt x="13" y="277"/>
                  <a:pt x="9" y="277"/>
                </a:cubicBezTo>
                <a:cubicBezTo>
                  <a:pt x="3" y="276"/>
                  <a:pt x="0" y="271"/>
                  <a:pt x="0" y="265"/>
                </a:cubicBezTo>
                <a:cubicBezTo>
                  <a:pt x="0" y="257"/>
                  <a:pt x="0" y="257"/>
                  <a:pt x="0" y="257"/>
                </a:cubicBezTo>
                <a:cubicBezTo>
                  <a:pt x="0" y="252"/>
                  <a:pt x="3" y="247"/>
                  <a:pt x="8" y="246"/>
                </a:cubicBezTo>
                <a:cubicBezTo>
                  <a:pt x="12" y="245"/>
                  <a:pt x="17" y="247"/>
                  <a:pt x="20" y="251"/>
                </a:cubicBezTo>
                <a:cubicBezTo>
                  <a:pt x="20" y="251"/>
                  <a:pt x="20" y="251"/>
                  <a:pt x="20" y="251"/>
                </a:cubicBezTo>
                <a:cubicBezTo>
                  <a:pt x="24" y="256"/>
                  <a:pt x="27" y="257"/>
                  <a:pt x="29" y="257"/>
                </a:cubicBezTo>
                <a:cubicBezTo>
                  <a:pt x="29" y="257"/>
                  <a:pt x="29" y="257"/>
                  <a:pt x="29" y="257"/>
                </a:cubicBezTo>
                <a:cubicBezTo>
                  <a:pt x="49" y="257"/>
                  <a:pt x="49" y="257"/>
                  <a:pt x="49" y="257"/>
                </a:cubicBezTo>
                <a:cubicBezTo>
                  <a:pt x="49" y="112"/>
                  <a:pt x="49" y="112"/>
                  <a:pt x="49" y="112"/>
                </a:cubicBezTo>
                <a:lnTo>
                  <a:pt x="29" y="112"/>
                </a:lnTo>
                <a:close/>
              </a:path>
            </a:pathLst>
          </a:custGeom>
          <a:solidFill>
            <a:srgbClr val="BA83B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defTabSz="685800"/>
            <a:endParaRPr lang="zh-CN" altLang="en-US" sz="1350">
              <a:solidFill>
                <a:prstClr val="black"/>
              </a:solidFill>
            </a:endParaRPr>
          </a:p>
        </p:txBody>
      </p:sp>
      <p:sp>
        <p:nvSpPr>
          <p:cNvPr id="121" name="Freeform 7"/>
          <p:cNvSpPr/>
          <p:nvPr/>
        </p:nvSpPr>
        <p:spPr bwMode="auto">
          <a:xfrm>
            <a:off x="1702935" y="1437297"/>
            <a:ext cx="1600194" cy="1059731"/>
          </a:xfrm>
          <a:custGeom>
            <a:avLst/>
            <a:gdLst>
              <a:gd name="T0" fmla="*/ 12 w 382"/>
              <a:gd name="T1" fmla="*/ 101 h 253"/>
              <a:gd name="T2" fmla="*/ 20 w 382"/>
              <a:gd name="T3" fmla="*/ 106 h 253"/>
              <a:gd name="T4" fmla="*/ 20 w 382"/>
              <a:gd name="T5" fmla="*/ 107 h 253"/>
              <a:gd name="T6" fmla="*/ 29 w 382"/>
              <a:gd name="T7" fmla="*/ 112 h 253"/>
              <a:gd name="T8" fmla="*/ 30 w 382"/>
              <a:gd name="T9" fmla="*/ 112 h 253"/>
              <a:gd name="T10" fmla="*/ 48 w 382"/>
              <a:gd name="T11" fmla="*/ 112 h 253"/>
              <a:gd name="T12" fmla="*/ 48 w 382"/>
              <a:gd name="T13" fmla="*/ 13 h 253"/>
              <a:gd name="T14" fmla="*/ 48 w 382"/>
              <a:gd name="T15" fmla="*/ 13 h 253"/>
              <a:gd name="T16" fmla="*/ 334 w 382"/>
              <a:gd name="T17" fmla="*/ 36 h 253"/>
              <a:gd name="T18" fmla="*/ 334 w 382"/>
              <a:gd name="T19" fmla="*/ 112 h 253"/>
              <a:gd name="T20" fmla="*/ 353 w 382"/>
              <a:gd name="T21" fmla="*/ 112 h 253"/>
              <a:gd name="T22" fmla="*/ 361 w 382"/>
              <a:gd name="T23" fmla="*/ 106 h 253"/>
              <a:gd name="T24" fmla="*/ 373 w 382"/>
              <a:gd name="T25" fmla="*/ 101 h 253"/>
              <a:gd name="T26" fmla="*/ 382 w 382"/>
              <a:gd name="T27" fmla="*/ 113 h 253"/>
              <a:gd name="T28" fmla="*/ 382 w 382"/>
              <a:gd name="T29" fmla="*/ 121 h 253"/>
              <a:gd name="T30" fmla="*/ 374 w 382"/>
              <a:gd name="T31" fmla="*/ 132 h 253"/>
              <a:gd name="T32" fmla="*/ 362 w 382"/>
              <a:gd name="T33" fmla="*/ 127 h 253"/>
              <a:gd name="T34" fmla="*/ 361 w 382"/>
              <a:gd name="T35" fmla="*/ 127 h 253"/>
              <a:gd name="T36" fmla="*/ 352 w 382"/>
              <a:gd name="T37" fmla="*/ 121 h 253"/>
              <a:gd name="T38" fmla="*/ 352 w 382"/>
              <a:gd name="T39" fmla="*/ 121 h 253"/>
              <a:gd name="T40" fmla="*/ 334 w 382"/>
              <a:gd name="T41" fmla="*/ 121 h 253"/>
              <a:gd name="T42" fmla="*/ 334 w 382"/>
              <a:gd name="T43" fmla="*/ 200 h 253"/>
              <a:gd name="T44" fmla="*/ 330 w 382"/>
              <a:gd name="T45" fmla="*/ 204 h 253"/>
              <a:gd name="T46" fmla="*/ 113 w 382"/>
              <a:gd name="T47" fmla="*/ 204 h 253"/>
              <a:gd name="T48" fmla="*/ 113 w 382"/>
              <a:gd name="T49" fmla="*/ 224 h 253"/>
              <a:gd name="T50" fmla="*/ 119 w 382"/>
              <a:gd name="T51" fmla="*/ 232 h 253"/>
              <a:gd name="T52" fmla="*/ 125 w 382"/>
              <a:gd name="T53" fmla="*/ 244 h 253"/>
              <a:gd name="T54" fmla="*/ 113 w 382"/>
              <a:gd name="T55" fmla="*/ 253 h 253"/>
              <a:gd name="T56" fmla="*/ 105 w 382"/>
              <a:gd name="T57" fmla="*/ 253 h 253"/>
              <a:gd name="T58" fmla="*/ 94 w 382"/>
              <a:gd name="T59" fmla="*/ 245 h 253"/>
              <a:gd name="T60" fmla="*/ 99 w 382"/>
              <a:gd name="T61" fmla="*/ 233 h 253"/>
              <a:gd name="T62" fmla="*/ 99 w 382"/>
              <a:gd name="T63" fmla="*/ 232 h 253"/>
              <a:gd name="T64" fmla="*/ 105 w 382"/>
              <a:gd name="T65" fmla="*/ 223 h 253"/>
              <a:gd name="T66" fmla="*/ 105 w 382"/>
              <a:gd name="T67" fmla="*/ 223 h 253"/>
              <a:gd name="T68" fmla="*/ 105 w 382"/>
              <a:gd name="T69" fmla="*/ 204 h 253"/>
              <a:gd name="T70" fmla="*/ 52 w 382"/>
              <a:gd name="T71" fmla="*/ 204 h 253"/>
              <a:gd name="T72" fmla="*/ 48 w 382"/>
              <a:gd name="T73" fmla="*/ 200 h 253"/>
              <a:gd name="T74" fmla="*/ 48 w 382"/>
              <a:gd name="T75" fmla="*/ 121 h 253"/>
              <a:gd name="T76" fmla="*/ 29 w 382"/>
              <a:gd name="T77" fmla="*/ 121 h 253"/>
              <a:gd name="T78" fmla="*/ 20 w 382"/>
              <a:gd name="T79" fmla="*/ 127 h 253"/>
              <a:gd name="T80" fmla="*/ 9 w 382"/>
              <a:gd name="T81" fmla="*/ 132 h 253"/>
              <a:gd name="T82" fmla="*/ 0 w 382"/>
              <a:gd name="T83" fmla="*/ 120 h 253"/>
              <a:gd name="T84" fmla="*/ 0 w 382"/>
              <a:gd name="T85" fmla="*/ 112 h 253"/>
              <a:gd name="T86" fmla="*/ 12 w 382"/>
              <a:gd name="T87" fmla="*/ 101 h 2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382" h="253">
                <a:moveTo>
                  <a:pt x="12" y="101"/>
                </a:moveTo>
                <a:cubicBezTo>
                  <a:pt x="15" y="102"/>
                  <a:pt x="18" y="104"/>
                  <a:pt x="20" y="106"/>
                </a:cubicBezTo>
                <a:cubicBezTo>
                  <a:pt x="20" y="107"/>
                  <a:pt x="20" y="107"/>
                  <a:pt x="20" y="107"/>
                </a:cubicBezTo>
                <a:cubicBezTo>
                  <a:pt x="24" y="111"/>
                  <a:pt x="27" y="112"/>
                  <a:pt x="29" y="112"/>
                </a:cubicBezTo>
                <a:cubicBezTo>
                  <a:pt x="30" y="112"/>
                  <a:pt x="30" y="112"/>
                  <a:pt x="30" y="112"/>
                </a:cubicBezTo>
                <a:cubicBezTo>
                  <a:pt x="48" y="112"/>
                  <a:pt x="48" y="112"/>
                  <a:pt x="48" y="112"/>
                </a:cubicBezTo>
                <a:cubicBezTo>
                  <a:pt x="48" y="13"/>
                  <a:pt x="48" y="13"/>
                  <a:pt x="48" y="13"/>
                </a:cubicBezTo>
                <a:cubicBezTo>
                  <a:pt x="48" y="13"/>
                  <a:pt x="48" y="13"/>
                  <a:pt x="48" y="13"/>
                </a:cubicBezTo>
                <a:cubicBezTo>
                  <a:pt x="134" y="0"/>
                  <a:pt x="248" y="8"/>
                  <a:pt x="334" y="36"/>
                </a:cubicBezTo>
                <a:cubicBezTo>
                  <a:pt x="334" y="112"/>
                  <a:pt x="334" y="112"/>
                  <a:pt x="334" y="112"/>
                </a:cubicBezTo>
                <a:cubicBezTo>
                  <a:pt x="353" y="112"/>
                  <a:pt x="353" y="112"/>
                  <a:pt x="353" y="112"/>
                </a:cubicBezTo>
                <a:cubicBezTo>
                  <a:pt x="355" y="112"/>
                  <a:pt x="358" y="111"/>
                  <a:pt x="361" y="106"/>
                </a:cubicBezTo>
                <a:cubicBezTo>
                  <a:pt x="364" y="102"/>
                  <a:pt x="368" y="101"/>
                  <a:pt x="373" y="101"/>
                </a:cubicBezTo>
                <a:cubicBezTo>
                  <a:pt x="378" y="102"/>
                  <a:pt x="382" y="107"/>
                  <a:pt x="382" y="113"/>
                </a:cubicBezTo>
                <a:cubicBezTo>
                  <a:pt x="382" y="121"/>
                  <a:pt x="382" y="121"/>
                  <a:pt x="382" y="121"/>
                </a:cubicBezTo>
                <a:cubicBezTo>
                  <a:pt x="382" y="126"/>
                  <a:pt x="379" y="130"/>
                  <a:pt x="374" y="132"/>
                </a:cubicBezTo>
                <a:cubicBezTo>
                  <a:pt x="369" y="133"/>
                  <a:pt x="364" y="131"/>
                  <a:pt x="362" y="127"/>
                </a:cubicBezTo>
                <a:cubicBezTo>
                  <a:pt x="361" y="127"/>
                  <a:pt x="361" y="127"/>
                  <a:pt x="361" y="127"/>
                </a:cubicBezTo>
                <a:cubicBezTo>
                  <a:pt x="358" y="122"/>
                  <a:pt x="354" y="121"/>
                  <a:pt x="352" y="121"/>
                </a:cubicBezTo>
                <a:cubicBezTo>
                  <a:pt x="352" y="121"/>
                  <a:pt x="352" y="121"/>
                  <a:pt x="352" y="121"/>
                </a:cubicBezTo>
                <a:cubicBezTo>
                  <a:pt x="334" y="121"/>
                  <a:pt x="334" y="121"/>
                  <a:pt x="334" y="121"/>
                </a:cubicBezTo>
                <a:cubicBezTo>
                  <a:pt x="334" y="200"/>
                  <a:pt x="334" y="200"/>
                  <a:pt x="334" y="200"/>
                </a:cubicBezTo>
                <a:cubicBezTo>
                  <a:pt x="334" y="202"/>
                  <a:pt x="332" y="204"/>
                  <a:pt x="330" y="204"/>
                </a:cubicBezTo>
                <a:cubicBezTo>
                  <a:pt x="113" y="204"/>
                  <a:pt x="113" y="204"/>
                  <a:pt x="113" y="204"/>
                </a:cubicBezTo>
                <a:cubicBezTo>
                  <a:pt x="113" y="224"/>
                  <a:pt x="113" y="224"/>
                  <a:pt x="113" y="224"/>
                </a:cubicBezTo>
                <a:cubicBezTo>
                  <a:pt x="114" y="226"/>
                  <a:pt x="115" y="229"/>
                  <a:pt x="119" y="232"/>
                </a:cubicBezTo>
                <a:cubicBezTo>
                  <a:pt x="123" y="235"/>
                  <a:pt x="125" y="239"/>
                  <a:pt x="125" y="244"/>
                </a:cubicBezTo>
                <a:cubicBezTo>
                  <a:pt x="124" y="249"/>
                  <a:pt x="119" y="253"/>
                  <a:pt x="113" y="253"/>
                </a:cubicBezTo>
                <a:cubicBezTo>
                  <a:pt x="105" y="253"/>
                  <a:pt x="105" y="253"/>
                  <a:pt x="105" y="253"/>
                </a:cubicBezTo>
                <a:cubicBezTo>
                  <a:pt x="100" y="253"/>
                  <a:pt x="96" y="250"/>
                  <a:pt x="94" y="245"/>
                </a:cubicBezTo>
                <a:cubicBezTo>
                  <a:pt x="93" y="240"/>
                  <a:pt x="95" y="235"/>
                  <a:pt x="99" y="233"/>
                </a:cubicBezTo>
                <a:cubicBezTo>
                  <a:pt x="99" y="232"/>
                  <a:pt x="99" y="232"/>
                  <a:pt x="99" y="232"/>
                </a:cubicBezTo>
                <a:cubicBezTo>
                  <a:pt x="104" y="229"/>
                  <a:pt x="105" y="225"/>
                  <a:pt x="105" y="223"/>
                </a:cubicBezTo>
                <a:cubicBezTo>
                  <a:pt x="105" y="223"/>
                  <a:pt x="105" y="223"/>
                  <a:pt x="105" y="223"/>
                </a:cubicBezTo>
                <a:cubicBezTo>
                  <a:pt x="105" y="204"/>
                  <a:pt x="105" y="204"/>
                  <a:pt x="105" y="204"/>
                </a:cubicBezTo>
                <a:cubicBezTo>
                  <a:pt x="52" y="204"/>
                  <a:pt x="52" y="204"/>
                  <a:pt x="52" y="204"/>
                </a:cubicBezTo>
                <a:cubicBezTo>
                  <a:pt x="49" y="204"/>
                  <a:pt x="48" y="202"/>
                  <a:pt x="48" y="200"/>
                </a:cubicBezTo>
                <a:cubicBezTo>
                  <a:pt x="48" y="121"/>
                  <a:pt x="48" y="121"/>
                  <a:pt x="48" y="121"/>
                </a:cubicBezTo>
                <a:cubicBezTo>
                  <a:pt x="29" y="121"/>
                  <a:pt x="29" y="121"/>
                  <a:pt x="29" y="121"/>
                </a:cubicBezTo>
                <a:cubicBezTo>
                  <a:pt x="27" y="121"/>
                  <a:pt x="23" y="122"/>
                  <a:pt x="20" y="127"/>
                </a:cubicBezTo>
                <a:cubicBezTo>
                  <a:pt x="18" y="131"/>
                  <a:pt x="13" y="133"/>
                  <a:pt x="9" y="132"/>
                </a:cubicBezTo>
                <a:cubicBezTo>
                  <a:pt x="3" y="131"/>
                  <a:pt x="0" y="126"/>
                  <a:pt x="0" y="120"/>
                </a:cubicBezTo>
                <a:cubicBezTo>
                  <a:pt x="0" y="112"/>
                  <a:pt x="0" y="112"/>
                  <a:pt x="0" y="112"/>
                </a:cubicBezTo>
                <a:cubicBezTo>
                  <a:pt x="0" y="106"/>
                  <a:pt x="5" y="100"/>
                  <a:pt x="12" y="101"/>
                </a:cubicBezTo>
                <a:close/>
              </a:path>
            </a:pathLst>
          </a:custGeom>
          <a:solidFill>
            <a:srgbClr val="F0662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defTabSz="685800"/>
            <a:endParaRPr lang="zh-CN" altLang="en-US" sz="1350">
              <a:solidFill>
                <a:prstClr val="black"/>
              </a:solidFill>
            </a:endParaRPr>
          </a:p>
        </p:txBody>
      </p:sp>
      <p:sp>
        <p:nvSpPr>
          <p:cNvPr id="122" name="Freeform 8"/>
          <p:cNvSpPr/>
          <p:nvPr/>
        </p:nvSpPr>
        <p:spPr bwMode="auto">
          <a:xfrm>
            <a:off x="3147703" y="1605088"/>
            <a:ext cx="959058" cy="687059"/>
          </a:xfrm>
          <a:custGeom>
            <a:avLst/>
            <a:gdLst>
              <a:gd name="T0" fmla="*/ 7 w 229"/>
              <a:gd name="T1" fmla="*/ 91 h 164"/>
              <a:gd name="T2" fmla="*/ 8 w 229"/>
              <a:gd name="T3" fmla="*/ 92 h 164"/>
              <a:gd name="T4" fmla="*/ 9 w 229"/>
              <a:gd name="T5" fmla="*/ 93 h 164"/>
              <a:gd name="T6" fmla="*/ 25 w 229"/>
              <a:gd name="T7" fmla="*/ 102 h 164"/>
              <a:gd name="T8" fmla="*/ 47 w 229"/>
              <a:gd name="T9" fmla="*/ 81 h 164"/>
              <a:gd name="T10" fmla="*/ 47 w 229"/>
              <a:gd name="T11" fmla="*/ 73 h 164"/>
              <a:gd name="T12" fmla="*/ 31 w 229"/>
              <a:gd name="T13" fmla="*/ 52 h 164"/>
              <a:gd name="T14" fmla="*/ 8 w 229"/>
              <a:gd name="T15" fmla="*/ 61 h 164"/>
              <a:gd name="T16" fmla="*/ 7 w 229"/>
              <a:gd name="T17" fmla="*/ 63 h 164"/>
              <a:gd name="T18" fmla="*/ 0 w 229"/>
              <a:gd name="T19" fmla="*/ 63 h 164"/>
              <a:gd name="T20" fmla="*/ 0 w 229"/>
              <a:gd name="T21" fmla="*/ 0 h 164"/>
              <a:gd name="T22" fmla="*/ 0 w 229"/>
              <a:gd name="T23" fmla="*/ 0 h 164"/>
              <a:gd name="T24" fmla="*/ 42 w 229"/>
              <a:gd name="T25" fmla="*/ 15 h 164"/>
              <a:gd name="T26" fmla="*/ 124 w 229"/>
              <a:gd name="T27" fmla="*/ 64 h 164"/>
              <a:gd name="T28" fmla="*/ 159 w 229"/>
              <a:gd name="T29" fmla="*/ 73 h 164"/>
              <a:gd name="T30" fmla="*/ 201 w 229"/>
              <a:gd name="T31" fmla="*/ 63 h 164"/>
              <a:gd name="T32" fmla="*/ 223 w 229"/>
              <a:gd name="T33" fmla="*/ 89 h 164"/>
              <a:gd name="T34" fmla="*/ 199 w 229"/>
              <a:gd name="T35" fmla="*/ 149 h 164"/>
              <a:gd name="T36" fmla="*/ 194 w 229"/>
              <a:gd name="T37" fmla="*/ 164 h 164"/>
              <a:gd name="T38" fmla="*/ 4 w 229"/>
              <a:gd name="T39" fmla="*/ 164 h 164"/>
              <a:gd name="T40" fmla="*/ 0 w 229"/>
              <a:gd name="T41" fmla="*/ 160 h 164"/>
              <a:gd name="T42" fmla="*/ 0 w 229"/>
              <a:gd name="T43" fmla="*/ 91 h 164"/>
              <a:gd name="T44" fmla="*/ 7 w 229"/>
              <a:gd name="T45" fmla="*/ 91 h 1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229" h="164">
                <a:moveTo>
                  <a:pt x="7" y="91"/>
                </a:moveTo>
                <a:cubicBezTo>
                  <a:pt x="7" y="91"/>
                  <a:pt x="7" y="91"/>
                  <a:pt x="8" y="92"/>
                </a:cubicBezTo>
                <a:cubicBezTo>
                  <a:pt x="9" y="93"/>
                  <a:pt x="9" y="93"/>
                  <a:pt x="9" y="93"/>
                </a:cubicBezTo>
                <a:cubicBezTo>
                  <a:pt x="12" y="98"/>
                  <a:pt x="18" y="101"/>
                  <a:pt x="25" y="102"/>
                </a:cubicBezTo>
                <a:cubicBezTo>
                  <a:pt x="37" y="103"/>
                  <a:pt x="47" y="93"/>
                  <a:pt x="47" y="81"/>
                </a:cubicBezTo>
                <a:cubicBezTo>
                  <a:pt x="47" y="73"/>
                  <a:pt x="47" y="73"/>
                  <a:pt x="47" y="73"/>
                </a:cubicBezTo>
                <a:cubicBezTo>
                  <a:pt x="47" y="63"/>
                  <a:pt x="40" y="54"/>
                  <a:pt x="31" y="52"/>
                </a:cubicBezTo>
                <a:cubicBezTo>
                  <a:pt x="22" y="50"/>
                  <a:pt x="13" y="54"/>
                  <a:pt x="8" y="61"/>
                </a:cubicBezTo>
                <a:cubicBezTo>
                  <a:pt x="8" y="62"/>
                  <a:pt x="7" y="62"/>
                  <a:pt x="7" y="63"/>
                </a:cubicBezTo>
                <a:cubicBezTo>
                  <a:pt x="0" y="63"/>
                  <a:pt x="0" y="63"/>
                  <a:pt x="0" y="63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42" y="15"/>
                  <a:pt x="42" y="15"/>
                  <a:pt x="42" y="15"/>
                </a:cubicBezTo>
                <a:cubicBezTo>
                  <a:pt x="73" y="26"/>
                  <a:pt x="101" y="43"/>
                  <a:pt x="124" y="64"/>
                </a:cubicBezTo>
                <a:cubicBezTo>
                  <a:pt x="133" y="73"/>
                  <a:pt x="146" y="76"/>
                  <a:pt x="159" y="73"/>
                </a:cubicBezTo>
                <a:cubicBezTo>
                  <a:pt x="201" y="63"/>
                  <a:pt x="201" y="63"/>
                  <a:pt x="201" y="63"/>
                </a:cubicBezTo>
                <a:cubicBezTo>
                  <a:pt x="216" y="60"/>
                  <a:pt x="229" y="75"/>
                  <a:pt x="223" y="89"/>
                </a:cubicBezTo>
                <a:cubicBezTo>
                  <a:pt x="199" y="149"/>
                  <a:pt x="199" y="149"/>
                  <a:pt x="199" y="149"/>
                </a:cubicBezTo>
                <a:cubicBezTo>
                  <a:pt x="197" y="153"/>
                  <a:pt x="195" y="159"/>
                  <a:pt x="194" y="164"/>
                </a:cubicBezTo>
                <a:cubicBezTo>
                  <a:pt x="4" y="164"/>
                  <a:pt x="4" y="164"/>
                  <a:pt x="4" y="164"/>
                </a:cubicBezTo>
                <a:cubicBezTo>
                  <a:pt x="2" y="164"/>
                  <a:pt x="0" y="162"/>
                  <a:pt x="0" y="160"/>
                </a:cubicBezTo>
                <a:cubicBezTo>
                  <a:pt x="0" y="91"/>
                  <a:pt x="0" y="91"/>
                  <a:pt x="0" y="91"/>
                </a:cubicBezTo>
                <a:lnTo>
                  <a:pt x="7" y="91"/>
                </a:lnTo>
                <a:close/>
              </a:path>
            </a:pathLst>
          </a:custGeom>
          <a:solidFill>
            <a:srgbClr val="C6141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defTabSz="685800"/>
            <a:endParaRPr lang="zh-CN" altLang="en-US" sz="1350">
              <a:solidFill>
                <a:prstClr val="black"/>
              </a:solidFill>
            </a:endParaRPr>
          </a:p>
        </p:txBody>
      </p:sp>
      <p:sp>
        <p:nvSpPr>
          <p:cNvPr id="123" name="Oval 9"/>
          <p:cNvSpPr>
            <a:spLocks noChangeArrowheads="1"/>
          </p:cNvSpPr>
          <p:nvPr/>
        </p:nvSpPr>
        <p:spPr bwMode="auto">
          <a:xfrm>
            <a:off x="3739386" y="2497028"/>
            <a:ext cx="86545" cy="185453"/>
          </a:xfrm>
          <a:prstGeom prst="ellipse">
            <a:avLst/>
          </a:pr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defTabSz="685800"/>
            <a:endParaRPr lang="zh-CN" altLang="en-US" sz="1350">
              <a:solidFill>
                <a:prstClr val="black"/>
              </a:solidFill>
            </a:endParaRPr>
          </a:p>
        </p:txBody>
      </p:sp>
      <p:sp>
        <p:nvSpPr>
          <p:cNvPr id="124" name="Freeform 10"/>
          <p:cNvSpPr/>
          <p:nvPr/>
        </p:nvSpPr>
        <p:spPr bwMode="auto">
          <a:xfrm>
            <a:off x="2130361" y="1608620"/>
            <a:ext cx="775371" cy="151895"/>
          </a:xfrm>
          <a:custGeom>
            <a:avLst/>
            <a:gdLst>
              <a:gd name="T0" fmla="*/ 176 w 185"/>
              <a:gd name="T1" fmla="*/ 36 h 36"/>
              <a:gd name="T2" fmla="*/ 174 w 185"/>
              <a:gd name="T3" fmla="*/ 36 h 36"/>
              <a:gd name="T4" fmla="*/ 8 w 185"/>
              <a:gd name="T5" fmla="*/ 20 h 36"/>
              <a:gd name="T6" fmla="*/ 0 w 185"/>
              <a:gd name="T7" fmla="*/ 13 h 36"/>
              <a:gd name="T8" fmla="*/ 7 w 185"/>
              <a:gd name="T9" fmla="*/ 4 h 36"/>
              <a:gd name="T10" fmla="*/ 177 w 185"/>
              <a:gd name="T11" fmla="*/ 20 h 36"/>
              <a:gd name="T12" fmla="*/ 184 w 185"/>
              <a:gd name="T13" fmla="*/ 29 h 36"/>
              <a:gd name="T14" fmla="*/ 176 w 185"/>
              <a:gd name="T15" fmla="*/ 36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85" h="36">
                <a:moveTo>
                  <a:pt x="176" y="36"/>
                </a:moveTo>
                <a:cubicBezTo>
                  <a:pt x="175" y="36"/>
                  <a:pt x="175" y="36"/>
                  <a:pt x="174" y="36"/>
                </a:cubicBezTo>
                <a:cubicBezTo>
                  <a:pt x="88" y="16"/>
                  <a:pt x="9" y="20"/>
                  <a:pt x="8" y="20"/>
                </a:cubicBezTo>
                <a:cubicBezTo>
                  <a:pt x="4" y="20"/>
                  <a:pt x="0" y="17"/>
                  <a:pt x="0" y="13"/>
                </a:cubicBezTo>
                <a:cubicBezTo>
                  <a:pt x="0" y="8"/>
                  <a:pt x="3" y="4"/>
                  <a:pt x="7" y="4"/>
                </a:cubicBezTo>
                <a:cubicBezTo>
                  <a:pt x="11" y="4"/>
                  <a:pt x="89" y="0"/>
                  <a:pt x="177" y="20"/>
                </a:cubicBezTo>
                <a:cubicBezTo>
                  <a:pt x="182" y="21"/>
                  <a:pt x="185" y="25"/>
                  <a:pt x="184" y="29"/>
                </a:cubicBezTo>
                <a:cubicBezTo>
                  <a:pt x="183" y="33"/>
                  <a:pt x="179" y="36"/>
                  <a:pt x="176" y="36"/>
                </a:cubicBez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defTabSz="685800"/>
            <a:endParaRPr lang="zh-CN" altLang="en-US" sz="1350">
              <a:solidFill>
                <a:prstClr val="black"/>
              </a:solidFill>
            </a:endParaRPr>
          </a:p>
        </p:txBody>
      </p:sp>
      <p:sp>
        <p:nvSpPr>
          <p:cNvPr id="125" name="Freeform 11"/>
          <p:cNvSpPr/>
          <p:nvPr/>
        </p:nvSpPr>
        <p:spPr bwMode="auto">
          <a:xfrm>
            <a:off x="1134213" y="3858784"/>
            <a:ext cx="2529226" cy="381503"/>
          </a:xfrm>
          <a:custGeom>
            <a:avLst/>
            <a:gdLst>
              <a:gd name="T0" fmla="*/ 73 w 604"/>
              <a:gd name="T1" fmla="*/ 0 h 91"/>
              <a:gd name="T2" fmla="*/ 73 w 604"/>
              <a:gd name="T3" fmla="*/ 7 h 91"/>
              <a:gd name="T4" fmla="*/ 71 w 604"/>
              <a:gd name="T5" fmla="*/ 9 h 91"/>
              <a:gd name="T6" fmla="*/ 71 w 604"/>
              <a:gd name="T7" fmla="*/ 9 h 91"/>
              <a:gd name="T8" fmla="*/ 62 w 604"/>
              <a:gd name="T9" fmla="*/ 26 h 91"/>
              <a:gd name="T10" fmla="*/ 83 w 604"/>
              <a:gd name="T11" fmla="*/ 47 h 91"/>
              <a:gd name="T12" fmla="*/ 91 w 604"/>
              <a:gd name="T13" fmla="*/ 47 h 91"/>
              <a:gd name="T14" fmla="*/ 112 w 604"/>
              <a:gd name="T15" fmla="*/ 26 h 91"/>
              <a:gd name="T16" fmla="*/ 103 w 604"/>
              <a:gd name="T17" fmla="*/ 9 h 91"/>
              <a:gd name="T18" fmla="*/ 101 w 604"/>
              <a:gd name="T19" fmla="*/ 7 h 91"/>
              <a:gd name="T20" fmla="*/ 101 w 604"/>
              <a:gd name="T21" fmla="*/ 0 h 91"/>
              <a:gd name="T22" fmla="*/ 498 w 604"/>
              <a:gd name="T23" fmla="*/ 0 h 91"/>
              <a:gd name="T24" fmla="*/ 498 w 604"/>
              <a:gd name="T25" fmla="*/ 7 h 91"/>
              <a:gd name="T26" fmla="*/ 496 w 604"/>
              <a:gd name="T27" fmla="*/ 9 h 91"/>
              <a:gd name="T28" fmla="*/ 496 w 604"/>
              <a:gd name="T29" fmla="*/ 9 h 91"/>
              <a:gd name="T30" fmla="*/ 486 w 604"/>
              <a:gd name="T31" fmla="*/ 26 h 91"/>
              <a:gd name="T32" fmla="*/ 507 w 604"/>
              <a:gd name="T33" fmla="*/ 47 h 91"/>
              <a:gd name="T34" fmla="*/ 516 w 604"/>
              <a:gd name="T35" fmla="*/ 47 h 91"/>
              <a:gd name="T36" fmla="*/ 537 w 604"/>
              <a:gd name="T37" fmla="*/ 26 h 91"/>
              <a:gd name="T38" fmla="*/ 527 w 604"/>
              <a:gd name="T39" fmla="*/ 9 h 91"/>
              <a:gd name="T40" fmla="*/ 526 w 604"/>
              <a:gd name="T41" fmla="*/ 7 h 91"/>
              <a:gd name="T42" fmla="*/ 526 w 604"/>
              <a:gd name="T43" fmla="*/ 0 h 91"/>
              <a:gd name="T44" fmla="*/ 604 w 604"/>
              <a:gd name="T45" fmla="*/ 0 h 91"/>
              <a:gd name="T46" fmla="*/ 598 w 604"/>
              <a:gd name="T47" fmla="*/ 5 h 91"/>
              <a:gd name="T48" fmla="*/ 584 w 604"/>
              <a:gd name="T49" fmla="*/ 50 h 91"/>
              <a:gd name="T50" fmla="*/ 591 w 604"/>
              <a:gd name="T51" fmla="*/ 72 h 91"/>
              <a:gd name="T52" fmla="*/ 576 w 604"/>
              <a:gd name="T53" fmla="*/ 91 h 91"/>
              <a:gd name="T54" fmla="*/ 483 w 604"/>
              <a:gd name="T55" fmla="*/ 91 h 91"/>
              <a:gd name="T56" fmla="*/ 463 w 604"/>
              <a:gd name="T57" fmla="*/ 79 h 91"/>
              <a:gd name="T58" fmla="*/ 452 w 604"/>
              <a:gd name="T59" fmla="*/ 62 h 91"/>
              <a:gd name="T60" fmla="*/ 442 w 604"/>
              <a:gd name="T61" fmla="*/ 57 h 91"/>
              <a:gd name="T62" fmla="*/ 440 w 604"/>
              <a:gd name="T63" fmla="*/ 57 h 91"/>
              <a:gd name="T64" fmla="*/ 160 w 604"/>
              <a:gd name="T65" fmla="*/ 49 h 91"/>
              <a:gd name="T66" fmla="*/ 158 w 604"/>
              <a:gd name="T67" fmla="*/ 49 h 91"/>
              <a:gd name="T68" fmla="*/ 126 w 604"/>
              <a:gd name="T69" fmla="*/ 64 h 91"/>
              <a:gd name="T70" fmla="*/ 123 w 604"/>
              <a:gd name="T71" fmla="*/ 71 h 91"/>
              <a:gd name="T72" fmla="*/ 91 w 604"/>
              <a:gd name="T73" fmla="*/ 91 h 91"/>
              <a:gd name="T74" fmla="*/ 32 w 604"/>
              <a:gd name="T75" fmla="*/ 91 h 91"/>
              <a:gd name="T76" fmla="*/ 4 w 604"/>
              <a:gd name="T77" fmla="*/ 65 h 91"/>
              <a:gd name="T78" fmla="*/ 0 w 604"/>
              <a:gd name="T79" fmla="*/ 0 h 91"/>
              <a:gd name="T80" fmla="*/ 73 w 604"/>
              <a:gd name="T81" fmla="*/ 0 h 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604" h="91">
                <a:moveTo>
                  <a:pt x="73" y="0"/>
                </a:moveTo>
                <a:cubicBezTo>
                  <a:pt x="73" y="7"/>
                  <a:pt x="73" y="7"/>
                  <a:pt x="73" y="7"/>
                </a:cubicBezTo>
                <a:cubicBezTo>
                  <a:pt x="73" y="7"/>
                  <a:pt x="72" y="8"/>
                  <a:pt x="71" y="9"/>
                </a:cubicBezTo>
                <a:cubicBezTo>
                  <a:pt x="71" y="9"/>
                  <a:pt x="71" y="9"/>
                  <a:pt x="71" y="9"/>
                </a:cubicBezTo>
                <a:cubicBezTo>
                  <a:pt x="65" y="13"/>
                  <a:pt x="62" y="19"/>
                  <a:pt x="62" y="26"/>
                </a:cubicBezTo>
                <a:cubicBezTo>
                  <a:pt x="62" y="38"/>
                  <a:pt x="71" y="47"/>
                  <a:pt x="83" y="47"/>
                </a:cubicBezTo>
                <a:cubicBezTo>
                  <a:pt x="91" y="47"/>
                  <a:pt x="91" y="47"/>
                  <a:pt x="91" y="47"/>
                </a:cubicBezTo>
                <a:cubicBezTo>
                  <a:pt x="103" y="47"/>
                  <a:pt x="112" y="38"/>
                  <a:pt x="112" y="26"/>
                </a:cubicBezTo>
                <a:cubicBezTo>
                  <a:pt x="112" y="19"/>
                  <a:pt x="109" y="13"/>
                  <a:pt x="103" y="9"/>
                </a:cubicBezTo>
                <a:cubicBezTo>
                  <a:pt x="102" y="8"/>
                  <a:pt x="101" y="7"/>
                  <a:pt x="101" y="7"/>
                </a:cubicBezTo>
                <a:cubicBezTo>
                  <a:pt x="101" y="0"/>
                  <a:pt x="101" y="0"/>
                  <a:pt x="101" y="0"/>
                </a:cubicBezTo>
                <a:cubicBezTo>
                  <a:pt x="498" y="0"/>
                  <a:pt x="498" y="0"/>
                  <a:pt x="498" y="0"/>
                </a:cubicBezTo>
                <a:cubicBezTo>
                  <a:pt x="498" y="7"/>
                  <a:pt x="498" y="7"/>
                  <a:pt x="498" y="7"/>
                </a:cubicBezTo>
                <a:cubicBezTo>
                  <a:pt x="498" y="7"/>
                  <a:pt x="497" y="8"/>
                  <a:pt x="496" y="9"/>
                </a:cubicBezTo>
                <a:cubicBezTo>
                  <a:pt x="496" y="9"/>
                  <a:pt x="496" y="9"/>
                  <a:pt x="496" y="9"/>
                </a:cubicBezTo>
                <a:cubicBezTo>
                  <a:pt x="490" y="13"/>
                  <a:pt x="486" y="19"/>
                  <a:pt x="486" y="26"/>
                </a:cubicBezTo>
                <a:cubicBezTo>
                  <a:pt x="486" y="38"/>
                  <a:pt x="496" y="47"/>
                  <a:pt x="507" y="47"/>
                </a:cubicBezTo>
                <a:cubicBezTo>
                  <a:pt x="516" y="47"/>
                  <a:pt x="516" y="47"/>
                  <a:pt x="516" y="47"/>
                </a:cubicBezTo>
                <a:cubicBezTo>
                  <a:pt x="528" y="47"/>
                  <a:pt x="537" y="38"/>
                  <a:pt x="537" y="26"/>
                </a:cubicBezTo>
                <a:cubicBezTo>
                  <a:pt x="537" y="19"/>
                  <a:pt x="533" y="13"/>
                  <a:pt x="527" y="9"/>
                </a:cubicBezTo>
                <a:cubicBezTo>
                  <a:pt x="526" y="8"/>
                  <a:pt x="526" y="7"/>
                  <a:pt x="526" y="7"/>
                </a:cubicBezTo>
                <a:cubicBezTo>
                  <a:pt x="526" y="0"/>
                  <a:pt x="526" y="0"/>
                  <a:pt x="526" y="0"/>
                </a:cubicBezTo>
                <a:cubicBezTo>
                  <a:pt x="604" y="0"/>
                  <a:pt x="604" y="0"/>
                  <a:pt x="604" y="0"/>
                </a:cubicBezTo>
                <a:cubicBezTo>
                  <a:pt x="602" y="2"/>
                  <a:pt x="600" y="3"/>
                  <a:pt x="598" y="5"/>
                </a:cubicBezTo>
                <a:cubicBezTo>
                  <a:pt x="585" y="16"/>
                  <a:pt x="580" y="33"/>
                  <a:pt x="584" y="50"/>
                </a:cubicBezTo>
                <a:cubicBezTo>
                  <a:pt x="591" y="72"/>
                  <a:pt x="591" y="72"/>
                  <a:pt x="591" y="72"/>
                </a:cubicBezTo>
                <a:cubicBezTo>
                  <a:pt x="593" y="81"/>
                  <a:pt x="586" y="91"/>
                  <a:pt x="576" y="91"/>
                </a:cubicBezTo>
                <a:cubicBezTo>
                  <a:pt x="483" y="91"/>
                  <a:pt x="483" y="91"/>
                  <a:pt x="483" y="91"/>
                </a:cubicBezTo>
                <a:cubicBezTo>
                  <a:pt x="475" y="91"/>
                  <a:pt x="467" y="87"/>
                  <a:pt x="463" y="79"/>
                </a:cubicBezTo>
                <a:cubicBezTo>
                  <a:pt x="452" y="62"/>
                  <a:pt x="452" y="62"/>
                  <a:pt x="452" y="62"/>
                </a:cubicBezTo>
                <a:cubicBezTo>
                  <a:pt x="450" y="58"/>
                  <a:pt x="446" y="56"/>
                  <a:pt x="442" y="57"/>
                </a:cubicBezTo>
                <a:cubicBezTo>
                  <a:pt x="440" y="57"/>
                  <a:pt x="440" y="57"/>
                  <a:pt x="440" y="57"/>
                </a:cubicBezTo>
                <a:cubicBezTo>
                  <a:pt x="363" y="73"/>
                  <a:pt x="237" y="70"/>
                  <a:pt x="160" y="49"/>
                </a:cubicBezTo>
                <a:cubicBezTo>
                  <a:pt x="158" y="49"/>
                  <a:pt x="158" y="49"/>
                  <a:pt x="158" y="49"/>
                </a:cubicBezTo>
                <a:cubicBezTo>
                  <a:pt x="145" y="45"/>
                  <a:pt x="132" y="52"/>
                  <a:pt x="126" y="64"/>
                </a:cubicBezTo>
                <a:cubicBezTo>
                  <a:pt x="123" y="71"/>
                  <a:pt x="123" y="71"/>
                  <a:pt x="123" y="71"/>
                </a:cubicBezTo>
                <a:cubicBezTo>
                  <a:pt x="117" y="83"/>
                  <a:pt x="105" y="91"/>
                  <a:pt x="91" y="91"/>
                </a:cubicBezTo>
                <a:cubicBezTo>
                  <a:pt x="32" y="91"/>
                  <a:pt x="32" y="91"/>
                  <a:pt x="32" y="91"/>
                </a:cubicBezTo>
                <a:cubicBezTo>
                  <a:pt x="17" y="91"/>
                  <a:pt x="5" y="79"/>
                  <a:pt x="4" y="65"/>
                </a:cubicBezTo>
                <a:cubicBezTo>
                  <a:pt x="0" y="0"/>
                  <a:pt x="0" y="0"/>
                  <a:pt x="0" y="0"/>
                </a:cubicBezTo>
                <a:lnTo>
                  <a:pt x="73" y="0"/>
                </a:lnTo>
                <a:close/>
              </a:path>
            </a:pathLst>
          </a:custGeom>
          <a:solidFill>
            <a:srgbClr val="3FACD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defTabSz="685800"/>
            <a:endParaRPr lang="zh-CN" altLang="en-US" sz="1350">
              <a:solidFill>
                <a:prstClr val="black"/>
              </a:solidFill>
            </a:endParaRPr>
          </a:p>
        </p:txBody>
      </p:sp>
      <p:sp>
        <p:nvSpPr>
          <p:cNvPr id="126" name="Freeform 12"/>
          <p:cNvSpPr/>
          <p:nvPr/>
        </p:nvSpPr>
        <p:spPr bwMode="auto">
          <a:xfrm>
            <a:off x="1376185" y="2338068"/>
            <a:ext cx="1047368" cy="711786"/>
          </a:xfrm>
          <a:custGeom>
            <a:avLst/>
            <a:gdLst>
              <a:gd name="T0" fmla="*/ 173 w 250"/>
              <a:gd name="T1" fmla="*/ 0 h 170"/>
              <a:gd name="T2" fmla="*/ 173 w 250"/>
              <a:gd name="T3" fmla="*/ 7 h 170"/>
              <a:gd name="T4" fmla="*/ 172 w 250"/>
              <a:gd name="T5" fmla="*/ 9 h 170"/>
              <a:gd name="T6" fmla="*/ 171 w 250"/>
              <a:gd name="T7" fmla="*/ 9 h 170"/>
              <a:gd name="T8" fmla="*/ 162 w 250"/>
              <a:gd name="T9" fmla="*/ 25 h 170"/>
              <a:gd name="T10" fmla="*/ 183 w 250"/>
              <a:gd name="T11" fmla="*/ 48 h 170"/>
              <a:gd name="T12" fmla="*/ 191 w 250"/>
              <a:gd name="T13" fmla="*/ 48 h 170"/>
              <a:gd name="T14" fmla="*/ 212 w 250"/>
              <a:gd name="T15" fmla="*/ 32 h 170"/>
              <a:gd name="T16" fmla="*/ 203 w 250"/>
              <a:gd name="T17" fmla="*/ 9 h 170"/>
              <a:gd name="T18" fmla="*/ 201 w 250"/>
              <a:gd name="T19" fmla="*/ 8 h 170"/>
              <a:gd name="T20" fmla="*/ 201 w 250"/>
              <a:gd name="T21" fmla="*/ 0 h 170"/>
              <a:gd name="T22" fmla="*/ 246 w 250"/>
              <a:gd name="T23" fmla="*/ 0 h 170"/>
              <a:gd name="T24" fmla="*/ 250 w 250"/>
              <a:gd name="T25" fmla="*/ 4 h 170"/>
              <a:gd name="T26" fmla="*/ 250 w 250"/>
              <a:gd name="T27" fmla="*/ 166 h 170"/>
              <a:gd name="T28" fmla="*/ 246 w 250"/>
              <a:gd name="T29" fmla="*/ 170 h 170"/>
              <a:gd name="T30" fmla="*/ 4 w 250"/>
              <a:gd name="T31" fmla="*/ 170 h 170"/>
              <a:gd name="T32" fmla="*/ 0 w 250"/>
              <a:gd name="T33" fmla="*/ 166 h 170"/>
              <a:gd name="T34" fmla="*/ 0 w 250"/>
              <a:gd name="T35" fmla="*/ 4 h 170"/>
              <a:gd name="T36" fmla="*/ 4 w 250"/>
              <a:gd name="T37" fmla="*/ 0 h 170"/>
              <a:gd name="T38" fmla="*/ 173 w 250"/>
              <a:gd name="T39" fmla="*/ 0 h 1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50" h="170">
                <a:moveTo>
                  <a:pt x="173" y="0"/>
                </a:moveTo>
                <a:cubicBezTo>
                  <a:pt x="173" y="7"/>
                  <a:pt x="173" y="7"/>
                  <a:pt x="173" y="7"/>
                </a:cubicBezTo>
                <a:cubicBezTo>
                  <a:pt x="173" y="8"/>
                  <a:pt x="173" y="8"/>
                  <a:pt x="172" y="9"/>
                </a:cubicBezTo>
                <a:cubicBezTo>
                  <a:pt x="171" y="9"/>
                  <a:pt x="171" y="9"/>
                  <a:pt x="171" y="9"/>
                </a:cubicBezTo>
                <a:cubicBezTo>
                  <a:pt x="166" y="13"/>
                  <a:pt x="162" y="19"/>
                  <a:pt x="162" y="25"/>
                </a:cubicBezTo>
                <a:cubicBezTo>
                  <a:pt x="161" y="38"/>
                  <a:pt x="171" y="48"/>
                  <a:pt x="183" y="48"/>
                </a:cubicBezTo>
                <a:cubicBezTo>
                  <a:pt x="191" y="48"/>
                  <a:pt x="191" y="48"/>
                  <a:pt x="191" y="48"/>
                </a:cubicBezTo>
                <a:cubicBezTo>
                  <a:pt x="201" y="48"/>
                  <a:pt x="210" y="41"/>
                  <a:pt x="212" y="32"/>
                </a:cubicBezTo>
                <a:cubicBezTo>
                  <a:pt x="214" y="23"/>
                  <a:pt x="210" y="14"/>
                  <a:pt x="203" y="9"/>
                </a:cubicBezTo>
                <a:cubicBezTo>
                  <a:pt x="202" y="8"/>
                  <a:pt x="201" y="8"/>
                  <a:pt x="201" y="8"/>
                </a:cubicBezTo>
                <a:cubicBezTo>
                  <a:pt x="201" y="0"/>
                  <a:pt x="201" y="0"/>
                  <a:pt x="201" y="0"/>
                </a:cubicBezTo>
                <a:cubicBezTo>
                  <a:pt x="246" y="0"/>
                  <a:pt x="246" y="0"/>
                  <a:pt x="246" y="0"/>
                </a:cubicBezTo>
                <a:cubicBezTo>
                  <a:pt x="248" y="0"/>
                  <a:pt x="250" y="2"/>
                  <a:pt x="250" y="4"/>
                </a:cubicBezTo>
                <a:cubicBezTo>
                  <a:pt x="250" y="166"/>
                  <a:pt x="250" y="166"/>
                  <a:pt x="250" y="166"/>
                </a:cubicBezTo>
                <a:cubicBezTo>
                  <a:pt x="250" y="168"/>
                  <a:pt x="248" y="170"/>
                  <a:pt x="246" y="170"/>
                </a:cubicBezTo>
                <a:cubicBezTo>
                  <a:pt x="4" y="170"/>
                  <a:pt x="4" y="170"/>
                  <a:pt x="4" y="170"/>
                </a:cubicBezTo>
                <a:cubicBezTo>
                  <a:pt x="2" y="170"/>
                  <a:pt x="0" y="168"/>
                  <a:pt x="0" y="166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lnTo>
                  <a:pt x="173" y="0"/>
                </a:lnTo>
                <a:close/>
              </a:path>
            </a:pathLst>
          </a:custGeom>
          <a:solidFill>
            <a:srgbClr val="FFB82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defTabSz="685800"/>
            <a:endParaRPr lang="zh-CN" altLang="en-US" sz="1350">
              <a:solidFill>
                <a:prstClr val="black"/>
              </a:solidFill>
            </a:endParaRPr>
          </a:p>
        </p:txBody>
      </p:sp>
      <p:sp>
        <p:nvSpPr>
          <p:cNvPr id="127" name="Freeform 13"/>
          <p:cNvSpPr/>
          <p:nvPr/>
        </p:nvSpPr>
        <p:spPr bwMode="auto">
          <a:xfrm>
            <a:off x="789800" y="1500881"/>
            <a:ext cx="1065030" cy="996148"/>
          </a:xfrm>
          <a:custGeom>
            <a:avLst/>
            <a:gdLst>
              <a:gd name="T0" fmla="*/ 20 w 254"/>
              <a:gd name="T1" fmla="*/ 60 h 238"/>
              <a:gd name="T2" fmla="*/ 64 w 254"/>
              <a:gd name="T3" fmla="*/ 93 h 238"/>
              <a:gd name="T4" fmla="*/ 93 w 254"/>
              <a:gd name="T5" fmla="*/ 88 h 238"/>
              <a:gd name="T6" fmla="*/ 138 w 254"/>
              <a:gd name="T7" fmla="*/ 49 h 238"/>
              <a:gd name="T8" fmla="*/ 139 w 254"/>
              <a:gd name="T9" fmla="*/ 48 h 238"/>
              <a:gd name="T10" fmla="*/ 254 w 254"/>
              <a:gd name="T11" fmla="*/ 0 h 238"/>
              <a:gd name="T12" fmla="*/ 254 w 254"/>
              <a:gd name="T13" fmla="*/ 88 h 238"/>
              <a:gd name="T14" fmla="*/ 248 w 254"/>
              <a:gd name="T15" fmla="*/ 88 h 238"/>
              <a:gd name="T16" fmla="*/ 246 w 254"/>
              <a:gd name="T17" fmla="*/ 86 h 238"/>
              <a:gd name="T18" fmla="*/ 246 w 254"/>
              <a:gd name="T19" fmla="*/ 85 h 238"/>
              <a:gd name="T20" fmla="*/ 230 w 254"/>
              <a:gd name="T21" fmla="*/ 76 h 238"/>
              <a:gd name="T22" fmla="*/ 208 w 254"/>
              <a:gd name="T23" fmla="*/ 97 h 238"/>
              <a:gd name="T24" fmla="*/ 208 w 254"/>
              <a:gd name="T25" fmla="*/ 105 h 238"/>
              <a:gd name="T26" fmla="*/ 224 w 254"/>
              <a:gd name="T27" fmla="*/ 126 h 238"/>
              <a:gd name="T28" fmla="*/ 246 w 254"/>
              <a:gd name="T29" fmla="*/ 117 h 238"/>
              <a:gd name="T30" fmla="*/ 248 w 254"/>
              <a:gd name="T31" fmla="*/ 116 h 238"/>
              <a:gd name="T32" fmla="*/ 254 w 254"/>
              <a:gd name="T33" fmla="*/ 116 h 238"/>
              <a:gd name="T34" fmla="*/ 254 w 254"/>
              <a:gd name="T35" fmla="*/ 185 h 238"/>
              <a:gd name="T36" fmla="*/ 250 w 254"/>
              <a:gd name="T37" fmla="*/ 189 h 238"/>
              <a:gd name="T38" fmla="*/ 92 w 254"/>
              <a:gd name="T39" fmla="*/ 189 h 238"/>
              <a:gd name="T40" fmla="*/ 92 w 254"/>
              <a:gd name="T41" fmla="*/ 209 h 238"/>
              <a:gd name="T42" fmla="*/ 98 w 254"/>
              <a:gd name="T43" fmla="*/ 217 h 238"/>
              <a:gd name="T44" fmla="*/ 103 w 254"/>
              <a:gd name="T45" fmla="*/ 229 h 238"/>
              <a:gd name="T46" fmla="*/ 92 w 254"/>
              <a:gd name="T47" fmla="*/ 238 h 238"/>
              <a:gd name="T48" fmla="*/ 84 w 254"/>
              <a:gd name="T49" fmla="*/ 238 h 238"/>
              <a:gd name="T50" fmla="*/ 73 w 254"/>
              <a:gd name="T51" fmla="*/ 230 h 238"/>
              <a:gd name="T52" fmla="*/ 77 w 254"/>
              <a:gd name="T53" fmla="*/ 218 h 238"/>
              <a:gd name="T54" fmla="*/ 78 w 254"/>
              <a:gd name="T55" fmla="*/ 217 h 238"/>
              <a:gd name="T56" fmla="*/ 84 w 254"/>
              <a:gd name="T57" fmla="*/ 208 h 238"/>
              <a:gd name="T58" fmla="*/ 84 w 254"/>
              <a:gd name="T59" fmla="*/ 208 h 238"/>
              <a:gd name="T60" fmla="*/ 84 w 254"/>
              <a:gd name="T61" fmla="*/ 189 h 238"/>
              <a:gd name="T62" fmla="*/ 28 w 254"/>
              <a:gd name="T63" fmla="*/ 189 h 238"/>
              <a:gd name="T64" fmla="*/ 30 w 254"/>
              <a:gd name="T65" fmla="*/ 185 h 238"/>
              <a:gd name="T66" fmla="*/ 30 w 254"/>
              <a:gd name="T67" fmla="*/ 184 h 238"/>
              <a:gd name="T68" fmla="*/ 45 w 254"/>
              <a:gd name="T69" fmla="*/ 152 h 238"/>
              <a:gd name="T70" fmla="*/ 40 w 254"/>
              <a:gd name="T71" fmla="*/ 126 h 238"/>
              <a:gd name="T72" fmla="*/ 1 w 254"/>
              <a:gd name="T73" fmla="*/ 67 h 238"/>
              <a:gd name="T74" fmla="*/ 20 w 254"/>
              <a:gd name="T75" fmla="*/ 60 h 2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54" h="238">
                <a:moveTo>
                  <a:pt x="20" y="60"/>
                </a:moveTo>
                <a:cubicBezTo>
                  <a:pt x="32" y="76"/>
                  <a:pt x="49" y="87"/>
                  <a:pt x="64" y="93"/>
                </a:cubicBezTo>
                <a:cubicBezTo>
                  <a:pt x="74" y="98"/>
                  <a:pt x="85" y="95"/>
                  <a:pt x="93" y="88"/>
                </a:cubicBezTo>
                <a:cubicBezTo>
                  <a:pt x="106" y="73"/>
                  <a:pt x="122" y="61"/>
                  <a:pt x="138" y="49"/>
                </a:cubicBezTo>
                <a:cubicBezTo>
                  <a:pt x="139" y="48"/>
                  <a:pt x="139" y="48"/>
                  <a:pt x="139" y="48"/>
                </a:cubicBezTo>
                <a:cubicBezTo>
                  <a:pt x="174" y="24"/>
                  <a:pt x="213" y="8"/>
                  <a:pt x="254" y="0"/>
                </a:cubicBezTo>
                <a:cubicBezTo>
                  <a:pt x="254" y="88"/>
                  <a:pt x="254" y="88"/>
                  <a:pt x="254" y="88"/>
                </a:cubicBezTo>
                <a:cubicBezTo>
                  <a:pt x="248" y="88"/>
                  <a:pt x="248" y="88"/>
                  <a:pt x="248" y="88"/>
                </a:cubicBezTo>
                <a:cubicBezTo>
                  <a:pt x="248" y="88"/>
                  <a:pt x="247" y="87"/>
                  <a:pt x="246" y="86"/>
                </a:cubicBezTo>
                <a:cubicBezTo>
                  <a:pt x="246" y="85"/>
                  <a:pt x="246" y="85"/>
                  <a:pt x="246" y="85"/>
                </a:cubicBezTo>
                <a:cubicBezTo>
                  <a:pt x="242" y="80"/>
                  <a:pt x="236" y="77"/>
                  <a:pt x="230" y="76"/>
                </a:cubicBezTo>
                <a:cubicBezTo>
                  <a:pt x="218" y="76"/>
                  <a:pt x="208" y="85"/>
                  <a:pt x="208" y="97"/>
                </a:cubicBezTo>
                <a:cubicBezTo>
                  <a:pt x="208" y="105"/>
                  <a:pt x="208" y="105"/>
                  <a:pt x="208" y="105"/>
                </a:cubicBezTo>
                <a:cubicBezTo>
                  <a:pt x="208" y="115"/>
                  <a:pt x="214" y="124"/>
                  <a:pt x="224" y="126"/>
                </a:cubicBezTo>
                <a:cubicBezTo>
                  <a:pt x="233" y="128"/>
                  <a:pt x="241" y="125"/>
                  <a:pt x="246" y="117"/>
                </a:cubicBezTo>
                <a:cubicBezTo>
                  <a:pt x="247" y="116"/>
                  <a:pt x="248" y="116"/>
                  <a:pt x="248" y="116"/>
                </a:cubicBezTo>
                <a:cubicBezTo>
                  <a:pt x="254" y="116"/>
                  <a:pt x="254" y="116"/>
                  <a:pt x="254" y="116"/>
                </a:cubicBezTo>
                <a:cubicBezTo>
                  <a:pt x="254" y="185"/>
                  <a:pt x="254" y="185"/>
                  <a:pt x="254" y="185"/>
                </a:cubicBezTo>
                <a:cubicBezTo>
                  <a:pt x="254" y="187"/>
                  <a:pt x="253" y="189"/>
                  <a:pt x="250" y="189"/>
                </a:cubicBezTo>
                <a:cubicBezTo>
                  <a:pt x="92" y="189"/>
                  <a:pt x="92" y="189"/>
                  <a:pt x="92" y="189"/>
                </a:cubicBezTo>
                <a:cubicBezTo>
                  <a:pt x="92" y="209"/>
                  <a:pt x="92" y="209"/>
                  <a:pt x="92" y="209"/>
                </a:cubicBezTo>
                <a:cubicBezTo>
                  <a:pt x="92" y="211"/>
                  <a:pt x="94" y="214"/>
                  <a:pt x="98" y="217"/>
                </a:cubicBezTo>
                <a:cubicBezTo>
                  <a:pt x="102" y="220"/>
                  <a:pt x="104" y="224"/>
                  <a:pt x="103" y="229"/>
                </a:cubicBezTo>
                <a:cubicBezTo>
                  <a:pt x="102" y="234"/>
                  <a:pt x="97" y="238"/>
                  <a:pt x="92" y="238"/>
                </a:cubicBezTo>
                <a:cubicBezTo>
                  <a:pt x="84" y="238"/>
                  <a:pt x="84" y="238"/>
                  <a:pt x="84" y="238"/>
                </a:cubicBezTo>
                <a:cubicBezTo>
                  <a:pt x="79" y="238"/>
                  <a:pt x="74" y="235"/>
                  <a:pt x="73" y="230"/>
                </a:cubicBezTo>
                <a:cubicBezTo>
                  <a:pt x="71" y="225"/>
                  <a:pt x="73" y="220"/>
                  <a:pt x="77" y="218"/>
                </a:cubicBezTo>
                <a:cubicBezTo>
                  <a:pt x="78" y="217"/>
                  <a:pt x="78" y="217"/>
                  <a:pt x="78" y="217"/>
                </a:cubicBezTo>
                <a:cubicBezTo>
                  <a:pt x="83" y="214"/>
                  <a:pt x="84" y="210"/>
                  <a:pt x="84" y="208"/>
                </a:cubicBezTo>
                <a:cubicBezTo>
                  <a:pt x="84" y="208"/>
                  <a:pt x="84" y="208"/>
                  <a:pt x="84" y="208"/>
                </a:cubicBezTo>
                <a:cubicBezTo>
                  <a:pt x="84" y="189"/>
                  <a:pt x="84" y="189"/>
                  <a:pt x="84" y="189"/>
                </a:cubicBezTo>
                <a:cubicBezTo>
                  <a:pt x="28" y="189"/>
                  <a:pt x="28" y="189"/>
                  <a:pt x="28" y="189"/>
                </a:cubicBezTo>
                <a:cubicBezTo>
                  <a:pt x="29" y="188"/>
                  <a:pt x="29" y="187"/>
                  <a:pt x="30" y="185"/>
                </a:cubicBezTo>
                <a:cubicBezTo>
                  <a:pt x="30" y="184"/>
                  <a:pt x="30" y="184"/>
                  <a:pt x="30" y="184"/>
                </a:cubicBezTo>
                <a:cubicBezTo>
                  <a:pt x="35" y="173"/>
                  <a:pt x="40" y="162"/>
                  <a:pt x="45" y="152"/>
                </a:cubicBezTo>
                <a:cubicBezTo>
                  <a:pt x="50" y="144"/>
                  <a:pt x="48" y="133"/>
                  <a:pt x="40" y="126"/>
                </a:cubicBezTo>
                <a:cubicBezTo>
                  <a:pt x="14" y="106"/>
                  <a:pt x="4" y="85"/>
                  <a:pt x="1" y="67"/>
                </a:cubicBezTo>
                <a:cubicBezTo>
                  <a:pt x="0" y="56"/>
                  <a:pt x="14" y="51"/>
                  <a:pt x="20" y="60"/>
                </a:cubicBezTo>
                <a:close/>
              </a:path>
            </a:pathLst>
          </a:custGeom>
          <a:solidFill>
            <a:srgbClr val="F78D2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defTabSz="685800"/>
            <a:endParaRPr lang="zh-CN" altLang="en-US" sz="1350">
              <a:solidFill>
                <a:prstClr val="black"/>
              </a:solidFill>
            </a:endParaRPr>
          </a:p>
        </p:txBody>
      </p:sp>
      <p:sp>
        <p:nvSpPr>
          <p:cNvPr id="128" name="Freeform 14"/>
          <p:cNvSpPr/>
          <p:nvPr/>
        </p:nvSpPr>
        <p:spPr bwMode="auto">
          <a:xfrm>
            <a:off x="2469476" y="2338068"/>
            <a:ext cx="1038538" cy="711786"/>
          </a:xfrm>
          <a:custGeom>
            <a:avLst/>
            <a:gdLst>
              <a:gd name="T0" fmla="*/ 248 w 248"/>
              <a:gd name="T1" fmla="*/ 4 h 170"/>
              <a:gd name="T2" fmla="*/ 248 w 248"/>
              <a:gd name="T3" fmla="*/ 94 h 170"/>
              <a:gd name="T4" fmla="*/ 241 w 248"/>
              <a:gd name="T5" fmla="*/ 94 h 170"/>
              <a:gd name="T6" fmla="*/ 239 w 248"/>
              <a:gd name="T7" fmla="*/ 92 h 170"/>
              <a:gd name="T8" fmla="*/ 239 w 248"/>
              <a:gd name="T9" fmla="*/ 92 h 170"/>
              <a:gd name="T10" fmla="*/ 223 w 248"/>
              <a:gd name="T11" fmla="*/ 82 h 170"/>
              <a:gd name="T12" fmla="*/ 201 w 248"/>
              <a:gd name="T13" fmla="*/ 103 h 170"/>
              <a:gd name="T14" fmla="*/ 201 w 248"/>
              <a:gd name="T15" fmla="*/ 111 h 170"/>
              <a:gd name="T16" fmla="*/ 217 w 248"/>
              <a:gd name="T17" fmla="*/ 132 h 170"/>
              <a:gd name="T18" fmla="*/ 239 w 248"/>
              <a:gd name="T19" fmla="*/ 123 h 170"/>
              <a:gd name="T20" fmla="*/ 241 w 248"/>
              <a:gd name="T21" fmla="*/ 122 h 170"/>
              <a:gd name="T22" fmla="*/ 248 w 248"/>
              <a:gd name="T23" fmla="*/ 122 h 170"/>
              <a:gd name="T24" fmla="*/ 248 w 248"/>
              <a:gd name="T25" fmla="*/ 166 h 170"/>
              <a:gd name="T26" fmla="*/ 244 w 248"/>
              <a:gd name="T27" fmla="*/ 170 h 170"/>
              <a:gd name="T28" fmla="*/ 4 w 248"/>
              <a:gd name="T29" fmla="*/ 170 h 170"/>
              <a:gd name="T30" fmla="*/ 0 w 248"/>
              <a:gd name="T31" fmla="*/ 166 h 170"/>
              <a:gd name="T32" fmla="*/ 0 w 248"/>
              <a:gd name="T33" fmla="*/ 4 h 170"/>
              <a:gd name="T34" fmla="*/ 4 w 248"/>
              <a:gd name="T35" fmla="*/ 0 h 170"/>
              <a:gd name="T36" fmla="*/ 244 w 248"/>
              <a:gd name="T37" fmla="*/ 0 h 170"/>
              <a:gd name="T38" fmla="*/ 248 w 248"/>
              <a:gd name="T39" fmla="*/ 4 h 1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48" h="170">
                <a:moveTo>
                  <a:pt x="248" y="4"/>
                </a:moveTo>
                <a:cubicBezTo>
                  <a:pt x="248" y="94"/>
                  <a:pt x="248" y="94"/>
                  <a:pt x="248" y="94"/>
                </a:cubicBezTo>
                <a:cubicBezTo>
                  <a:pt x="241" y="94"/>
                  <a:pt x="241" y="94"/>
                  <a:pt x="241" y="94"/>
                </a:cubicBezTo>
                <a:cubicBezTo>
                  <a:pt x="241" y="94"/>
                  <a:pt x="240" y="93"/>
                  <a:pt x="239" y="92"/>
                </a:cubicBezTo>
                <a:cubicBezTo>
                  <a:pt x="239" y="92"/>
                  <a:pt x="239" y="92"/>
                  <a:pt x="239" y="92"/>
                </a:cubicBezTo>
                <a:cubicBezTo>
                  <a:pt x="235" y="86"/>
                  <a:pt x="229" y="83"/>
                  <a:pt x="223" y="82"/>
                </a:cubicBezTo>
                <a:cubicBezTo>
                  <a:pt x="211" y="82"/>
                  <a:pt x="201" y="91"/>
                  <a:pt x="201" y="103"/>
                </a:cubicBezTo>
                <a:cubicBezTo>
                  <a:pt x="201" y="111"/>
                  <a:pt x="201" y="111"/>
                  <a:pt x="201" y="111"/>
                </a:cubicBezTo>
                <a:cubicBezTo>
                  <a:pt x="201" y="121"/>
                  <a:pt x="207" y="130"/>
                  <a:pt x="217" y="132"/>
                </a:cubicBezTo>
                <a:cubicBezTo>
                  <a:pt x="226" y="134"/>
                  <a:pt x="234" y="131"/>
                  <a:pt x="239" y="123"/>
                </a:cubicBezTo>
                <a:cubicBezTo>
                  <a:pt x="240" y="122"/>
                  <a:pt x="241" y="122"/>
                  <a:pt x="241" y="122"/>
                </a:cubicBezTo>
                <a:cubicBezTo>
                  <a:pt x="248" y="122"/>
                  <a:pt x="248" y="122"/>
                  <a:pt x="248" y="122"/>
                </a:cubicBezTo>
                <a:cubicBezTo>
                  <a:pt x="248" y="166"/>
                  <a:pt x="248" y="166"/>
                  <a:pt x="248" y="166"/>
                </a:cubicBezTo>
                <a:cubicBezTo>
                  <a:pt x="248" y="168"/>
                  <a:pt x="246" y="170"/>
                  <a:pt x="244" y="170"/>
                </a:cubicBezTo>
                <a:cubicBezTo>
                  <a:pt x="4" y="170"/>
                  <a:pt x="4" y="170"/>
                  <a:pt x="4" y="170"/>
                </a:cubicBezTo>
                <a:cubicBezTo>
                  <a:pt x="2" y="170"/>
                  <a:pt x="0" y="168"/>
                  <a:pt x="0" y="166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ubicBezTo>
                  <a:pt x="244" y="0"/>
                  <a:pt x="244" y="0"/>
                  <a:pt x="244" y="0"/>
                </a:cubicBezTo>
                <a:cubicBezTo>
                  <a:pt x="246" y="0"/>
                  <a:pt x="248" y="2"/>
                  <a:pt x="248" y="4"/>
                </a:cubicBezTo>
                <a:close/>
              </a:path>
            </a:pathLst>
          </a:custGeom>
          <a:solidFill>
            <a:srgbClr val="D74B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defTabSz="685800"/>
            <a:endParaRPr lang="zh-CN" altLang="en-US" sz="1350">
              <a:solidFill>
                <a:prstClr val="black"/>
              </a:solidFill>
            </a:endParaRPr>
          </a:p>
        </p:txBody>
      </p:sp>
      <p:sp>
        <p:nvSpPr>
          <p:cNvPr id="129" name="Freeform 15"/>
          <p:cNvSpPr/>
          <p:nvPr/>
        </p:nvSpPr>
        <p:spPr bwMode="auto">
          <a:xfrm>
            <a:off x="2264593" y="3101075"/>
            <a:ext cx="1243418" cy="913135"/>
          </a:xfrm>
          <a:custGeom>
            <a:avLst/>
            <a:gdLst>
              <a:gd name="T0" fmla="*/ 13 w 297"/>
              <a:gd name="T1" fmla="*/ 64 h 218"/>
              <a:gd name="T2" fmla="*/ 20 w 297"/>
              <a:gd name="T3" fmla="*/ 69 h 218"/>
              <a:gd name="T4" fmla="*/ 21 w 297"/>
              <a:gd name="T5" fmla="*/ 69 h 218"/>
              <a:gd name="T6" fmla="*/ 30 w 297"/>
              <a:gd name="T7" fmla="*/ 75 h 218"/>
              <a:gd name="T8" fmla="*/ 30 w 297"/>
              <a:gd name="T9" fmla="*/ 75 h 218"/>
              <a:gd name="T10" fmla="*/ 49 w 297"/>
              <a:gd name="T11" fmla="*/ 75 h 218"/>
              <a:gd name="T12" fmla="*/ 49 w 297"/>
              <a:gd name="T13" fmla="*/ 3 h 218"/>
              <a:gd name="T14" fmla="*/ 53 w 297"/>
              <a:gd name="T15" fmla="*/ 0 h 218"/>
              <a:gd name="T16" fmla="*/ 293 w 297"/>
              <a:gd name="T17" fmla="*/ 0 h 218"/>
              <a:gd name="T18" fmla="*/ 297 w 297"/>
              <a:gd name="T19" fmla="*/ 3 h 218"/>
              <a:gd name="T20" fmla="*/ 297 w 297"/>
              <a:gd name="T21" fmla="*/ 65 h 218"/>
              <a:gd name="T22" fmla="*/ 290 w 297"/>
              <a:gd name="T23" fmla="*/ 65 h 218"/>
              <a:gd name="T24" fmla="*/ 288 w 297"/>
              <a:gd name="T25" fmla="*/ 63 h 218"/>
              <a:gd name="T26" fmla="*/ 288 w 297"/>
              <a:gd name="T27" fmla="*/ 63 h 218"/>
              <a:gd name="T28" fmla="*/ 272 w 297"/>
              <a:gd name="T29" fmla="*/ 54 h 218"/>
              <a:gd name="T30" fmla="*/ 250 w 297"/>
              <a:gd name="T31" fmla="*/ 75 h 218"/>
              <a:gd name="T32" fmla="*/ 250 w 297"/>
              <a:gd name="T33" fmla="*/ 83 h 218"/>
              <a:gd name="T34" fmla="*/ 266 w 297"/>
              <a:gd name="T35" fmla="*/ 104 h 218"/>
              <a:gd name="T36" fmla="*/ 288 w 297"/>
              <a:gd name="T37" fmla="*/ 95 h 218"/>
              <a:gd name="T38" fmla="*/ 290 w 297"/>
              <a:gd name="T39" fmla="*/ 93 h 218"/>
              <a:gd name="T40" fmla="*/ 297 w 297"/>
              <a:gd name="T41" fmla="*/ 93 h 218"/>
              <a:gd name="T42" fmla="*/ 297 w 297"/>
              <a:gd name="T43" fmla="*/ 165 h 218"/>
              <a:gd name="T44" fmla="*/ 293 w 297"/>
              <a:gd name="T45" fmla="*/ 169 h 218"/>
              <a:gd name="T46" fmla="*/ 246 w 297"/>
              <a:gd name="T47" fmla="*/ 169 h 218"/>
              <a:gd name="T48" fmla="*/ 246 w 297"/>
              <a:gd name="T49" fmla="*/ 189 h 218"/>
              <a:gd name="T50" fmla="*/ 252 w 297"/>
              <a:gd name="T51" fmla="*/ 198 h 218"/>
              <a:gd name="T52" fmla="*/ 257 w 297"/>
              <a:gd name="T53" fmla="*/ 209 h 218"/>
              <a:gd name="T54" fmla="*/ 245 w 297"/>
              <a:gd name="T55" fmla="*/ 218 h 218"/>
              <a:gd name="T56" fmla="*/ 238 w 297"/>
              <a:gd name="T57" fmla="*/ 218 h 218"/>
              <a:gd name="T58" fmla="*/ 227 w 297"/>
              <a:gd name="T59" fmla="*/ 210 h 218"/>
              <a:gd name="T60" fmla="*/ 231 w 297"/>
              <a:gd name="T61" fmla="*/ 198 h 218"/>
              <a:gd name="T62" fmla="*/ 232 w 297"/>
              <a:gd name="T63" fmla="*/ 198 h 218"/>
              <a:gd name="T64" fmla="*/ 238 w 297"/>
              <a:gd name="T65" fmla="*/ 189 h 218"/>
              <a:gd name="T66" fmla="*/ 238 w 297"/>
              <a:gd name="T67" fmla="*/ 188 h 218"/>
              <a:gd name="T68" fmla="*/ 238 w 297"/>
              <a:gd name="T69" fmla="*/ 169 h 218"/>
              <a:gd name="T70" fmla="*/ 53 w 297"/>
              <a:gd name="T71" fmla="*/ 169 h 218"/>
              <a:gd name="T72" fmla="*/ 49 w 297"/>
              <a:gd name="T73" fmla="*/ 165 h 218"/>
              <a:gd name="T74" fmla="*/ 49 w 297"/>
              <a:gd name="T75" fmla="*/ 83 h 218"/>
              <a:gd name="T76" fmla="*/ 29 w 297"/>
              <a:gd name="T77" fmla="*/ 83 h 218"/>
              <a:gd name="T78" fmla="*/ 21 w 297"/>
              <a:gd name="T79" fmla="*/ 89 h 218"/>
              <a:gd name="T80" fmla="*/ 9 w 297"/>
              <a:gd name="T81" fmla="*/ 95 h 218"/>
              <a:gd name="T82" fmla="*/ 0 w 297"/>
              <a:gd name="T83" fmla="*/ 83 h 218"/>
              <a:gd name="T84" fmla="*/ 0 w 297"/>
              <a:gd name="T85" fmla="*/ 75 h 218"/>
              <a:gd name="T86" fmla="*/ 13 w 297"/>
              <a:gd name="T87" fmla="*/ 64 h 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297" h="218">
                <a:moveTo>
                  <a:pt x="13" y="64"/>
                </a:moveTo>
                <a:cubicBezTo>
                  <a:pt x="16" y="64"/>
                  <a:pt x="19" y="66"/>
                  <a:pt x="20" y="69"/>
                </a:cubicBezTo>
                <a:cubicBezTo>
                  <a:pt x="21" y="69"/>
                  <a:pt x="21" y="69"/>
                  <a:pt x="21" y="69"/>
                </a:cubicBezTo>
                <a:cubicBezTo>
                  <a:pt x="24" y="74"/>
                  <a:pt x="28" y="75"/>
                  <a:pt x="30" y="75"/>
                </a:cubicBezTo>
                <a:cubicBezTo>
                  <a:pt x="30" y="75"/>
                  <a:pt x="30" y="75"/>
                  <a:pt x="30" y="75"/>
                </a:cubicBezTo>
                <a:cubicBezTo>
                  <a:pt x="49" y="75"/>
                  <a:pt x="49" y="75"/>
                  <a:pt x="49" y="75"/>
                </a:cubicBezTo>
                <a:cubicBezTo>
                  <a:pt x="49" y="3"/>
                  <a:pt x="49" y="3"/>
                  <a:pt x="49" y="3"/>
                </a:cubicBezTo>
                <a:cubicBezTo>
                  <a:pt x="49" y="1"/>
                  <a:pt x="51" y="0"/>
                  <a:pt x="53" y="0"/>
                </a:cubicBezTo>
                <a:cubicBezTo>
                  <a:pt x="293" y="0"/>
                  <a:pt x="293" y="0"/>
                  <a:pt x="293" y="0"/>
                </a:cubicBezTo>
                <a:cubicBezTo>
                  <a:pt x="295" y="0"/>
                  <a:pt x="297" y="1"/>
                  <a:pt x="297" y="3"/>
                </a:cubicBezTo>
                <a:cubicBezTo>
                  <a:pt x="297" y="65"/>
                  <a:pt x="297" y="65"/>
                  <a:pt x="297" y="65"/>
                </a:cubicBezTo>
                <a:cubicBezTo>
                  <a:pt x="290" y="65"/>
                  <a:pt x="290" y="65"/>
                  <a:pt x="290" y="65"/>
                </a:cubicBezTo>
                <a:cubicBezTo>
                  <a:pt x="290" y="65"/>
                  <a:pt x="289" y="65"/>
                  <a:pt x="288" y="63"/>
                </a:cubicBezTo>
                <a:cubicBezTo>
                  <a:pt x="288" y="63"/>
                  <a:pt x="288" y="63"/>
                  <a:pt x="288" y="63"/>
                </a:cubicBezTo>
                <a:cubicBezTo>
                  <a:pt x="284" y="58"/>
                  <a:pt x="278" y="54"/>
                  <a:pt x="272" y="54"/>
                </a:cubicBezTo>
                <a:cubicBezTo>
                  <a:pt x="260" y="53"/>
                  <a:pt x="250" y="63"/>
                  <a:pt x="250" y="75"/>
                </a:cubicBezTo>
                <a:cubicBezTo>
                  <a:pt x="250" y="83"/>
                  <a:pt x="250" y="83"/>
                  <a:pt x="250" y="83"/>
                </a:cubicBezTo>
                <a:cubicBezTo>
                  <a:pt x="250" y="93"/>
                  <a:pt x="256" y="102"/>
                  <a:pt x="266" y="104"/>
                </a:cubicBezTo>
                <a:cubicBezTo>
                  <a:pt x="275" y="106"/>
                  <a:pt x="283" y="102"/>
                  <a:pt x="288" y="95"/>
                </a:cubicBezTo>
                <a:cubicBezTo>
                  <a:pt x="289" y="94"/>
                  <a:pt x="290" y="93"/>
                  <a:pt x="290" y="93"/>
                </a:cubicBezTo>
                <a:cubicBezTo>
                  <a:pt x="297" y="93"/>
                  <a:pt x="297" y="93"/>
                  <a:pt x="297" y="93"/>
                </a:cubicBezTo>
                <a:cubicBezTo>
                  <a:pt x="297" y="165"/>
                  <a:pt x="297" y="165"/>
                  <a:pt x="297" y="165"/>
                </a:cubicBezTo>
                <a:cubicBezTo>
                  <a:pt x="297" y="168"/>
                  <a:pt x="295" y="169"/>
                  <a:pt x="293" y="169"/>
                </a:cubicBezTo>
                <a:cubicBezTo>
                  <a:pt x="246" y="169"/>
                  <a:pt x="246" y="169"/>
                  <a:pt x="246" y="169"/>
                </a:cubicBezTo>
                <a:cubicBezTo>
                  <a:pt x="246" y="189"/>
                  <a:pt x="246" y="189"/>
                  <a:pt x="246" y="189"/>
                </a:cubicBezTo>
                <a:cubicBezTo>
                  <a:pt x="246" y="191"/>
                  <a:pt x="247" y="195"/>
                  <a:pt x="252" y="198"/>
                </a:cubicBezTo>
                <a:cubicBezTo>
                  <a:pt x="256" y="200"/>
                  <a:pt x="258" y="205"/>
                  <a:pt x="257" y="209"/>
                </a:cubicBezTo>
                <a:cubicBezTo>
                  <a:pt x="256" y="215"/>
                  <a:pt x="251" y="218"/>
                  <a:pt x="245" y="218"/>
                </a:cubicBezTo>
                <a:cubicBezTo>
                  <a:pt x="238" y="218"/>
                  <a:pt x="238" y="218"/>
                  <a:pt x="238" y="218"/>
                </a:cubicBezTo>
                <a:cubicBezTo>
                  <a:pt x="233" y="218"/>
                  <a:pt x="228" y="215"/>
                  <a:pt x="227" y="210"/>
                </a:cubicBezTo>
                <a:cubicBezTo>
                  <a:pt x="225" y="206"/>
                  <a:pt x="227" y="201"/>
                  <a:pt x="231" y="198"/>
                </a:cubicBezTo>
                <a:cubicBezTo>
                  <a:pt x="232" y="198"/>
                  <a:pt x="232" y="198"/>
                  <a:pt x="232" y="198"/>
                </a:cubicBezTo>
                <a:cubicBezTo>
                  <a:pt x="236" y="194"/>
                  <a:pt x="237" y="191"/>
                  <a:pt x="238" y="189"/>
                </a:cubicBezTo>
                <a:cubicBezTo>
                  <a:pt x="238" y="188"/>
                  <a:pt x="238" y="188"/>
                  <a:pt x="238" y="188"/>
                </a:cubicBezTo>
                <a:cubicBezTo>
                  <a:pt x="238" y="169"/>
                  <a:pt x="238" y="169"/>
                  <a:pt x="238" y="169"/>
                </a:cubicBezTo>
                <a:cubicBezTo>
                  <a:pt x="53" y="169"/>
                  <a:pt x="53" y="169"/>
                  <a:pt x="53" y="169"/>
                </a:cubicBezTo>
                <a:cubicBezTo>
                  <a:pt x="51" y="169"/>
                  <a:pt x="49" y="168"/>
                  <a:pt x="49" y="165"/>
                </a:cubicBezTo>
                <a:cubicBezTo>
                  <a:pt x="49" y="83"/>
                  <a:pt x="49" y="83"/>
                  <a:pt x="49" y="83"/>
                </a:cubicBezTo>
                <a:cubicBezTo>
                  <a:pt x="29" y="83"/>
                  <a:pt x="29" y="83"/>
                  <a:pt x="29" y="83"/>
                </a:cubicBezTo>
                <a:cubicBezTo>
                  <a:pt x="27" y="84"/>
                  <a:pt x="24" y="85"/>
                  <a:pt x="21" y="89"/>
                </a:cubicBezTo>
                <a:cubicBezTo>
                  <a:pt x="18" y="93"/>
                  <a:pt x="14" y="95"/>
                  <a:pt x="9" y="95"/>
                </a:cubicBezTo>
                <a:cubicBezTo>
                  <a:pt x="4" y="94"/>
                  <a:pt x="0" y="89"/>
                  <a:pt x="0" y="83"/>
                </a:cubicBezTo>
                <a:cubicBezTo>
                  <a:pt x="0" y="75"/>
                  <a:pt x="0" y="75"/>
                  <a:pt x="0" y="75"/>
                </a:cubicBezTo>
                <a:cubicBezTo>
                  <a:pt x="0" y="68"/>
                  <a:pt x="6" y="63"/>
                  <a:pt x="13" y="64"/>
                </a:cubicBezTo>
                <a:close/>
              </a:path>
            </a:pathLst>
          </a:custGeom>
          <a:solidFill>
            <a:srgbClr val="838BC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defTabSz="685800"/>
            <a:endParaRPr lang="zh-CN" altLang="en-US" sz="1350">
              <a:solidFill>
                <a:prstClr val="black"/>
              </a:solidFill>
            </a:endParaRPr>
          </a:p>
        </p:txBody>
      </p:sp>
      <p:sp>
        <p:nvSpPr>
          <p:cNvPr id="130" name="Freeform 16"/>
          <p:cNvSpPr/>
          <p:nvPr/>
        </p:nvSpPr>
        <p:spPr bwMode="auto">
          <a:xfrm>
            <a:off x="780970" y="2338068"/>
            <a:ext cx="545762" cy="1471261"/>
          </a:xfrm>
          <a:custGeom>
            <a:avLst/>
            <a:gdLst>
              <a:gd name="T0" fmla="*/ 26 w 130"/>
              <a:gd name="T1" fmla="*/ 0 h 351"/>
              <a:gd name="T2" fmla="*/ 76 w 130"/>
              <a:gd name="T3" fmla="*/ 0 h 351"/>
              <a:gd name="T4" fmla="*/ 76 w 130"/>
              <a:gd name="T5" fmla="*/ 7 h 351"/>
              <a:gd name="T6" fmla="*/ 74 w 130"/>
              <a:gd name="T7" fmla="*/ 9 h 351"/>
              <a:gd name="T8" fmla="*/ 74 w 130"/>
              <a:gd name="T9" fmla="*/ 9 h 351"/>
              <a:gd name="T10" fmla="*/ 65 w 130"/>
              <a:gd name="T11" fmla="*/ 25 h 351"/>
              <a:gd name="T12" fmla="*/ 86 w 130"/>
              <a:gd name="T13" fmla="*/ 48 h 351"/>
              <a:gd name="T14" fmla="*/ 93 w 130"/>
              <a:gd name="T15" fmla="*/ 48 h 351"/>
              <a:gd name="T16" fmla="*/ 115 w 130"/>
              <a:gd name="T17" fmla="*/ 32 h 351"/>
              <a:gd name="T18" fmla="*/ 106 w 130"/>
              <a:gd name="T19" fmla="*/ 9 h 351"/>
              <a:gd name="T20" fmla="*/ 104 w 130"/>
              <a:gd name="T21" fmla="*/ 8 h 351"/>
              <a:gd name="T22" fmla="*/ 104 w 130"/>
              <a:gd name="T23" fmla="*/ 0 h 351"/>
              <a:gd name="T24" fmla="*/ 127 w 130"/>
              <a:gd name="T25" fmla="*/ 0 h 351"/>
              <a:gd name="T26" fmla="*/ 130 w 130"/>
              <a:gd name="T27" fmla="*/ 4 h 351"/>
              <a:gd name="T28" fmla="*/ 130 w 130"/>
              <a:gd name="T29" fmla="*/ 247 h 351"/>
              <a:gd name="T30" fmla="*/ 123 w 130"/>
              <a:gd name="T31" fmla="*/ 247 h 351"/>
              <a:gd name="T32" fmla="*/ 121 w 130"/>
              <a:gd name="T33" fmla="*/ 245 h 351"/>
              <a:gd name="T34" fmla="*/ 121 w 130"/>
              <a:gd name="T35" fmla="*/ 245 h 351"/>
              <a:gd name="T36" fmla="*/ 105 w 130"/>
              <a:gd name="T37" fmla="*/ 236 h 351"/>
              <a:gd name="T38" fmla="*/ 83 w 130"/>
              <a:gd name="T39" fmla="*/ 257 h 351"/>
              <a:gd name="T40" fmla="*/ 83 w 130"/>
              <a:gd name="T41" fmla="*/ 265 h 351"/>
              <a:gd name="T42" fmla="*/ 99 w 130"/>
              <a:gd name="T43" fmla="*/ 286 h 351"/>
              <a:gd name="T44" fmla="*/ 121 w 130"/>
              <a:gd name="T45" fmla="*/ 277 h 351"/>
              <a:gd name="T46" fmla="*/ 123 w 130"/>
              <a:gd name="T47" fmla="*/ 275 h 351"/>
              <a:gd name="T48" fmla="*/ 130 w 130"/>
              <a:gd name="T49" fmla="*/ 275 h 351"/>
              <a:gd name="T50" fmla="*/ 130 w 130"/>
              <a:gd name="T51" fmla="*/ 347 h 351"/>
              <a:gd name="T52" fmla="*/ 127 w 130"/>
              <a:gd name="T53" fmla="*/ 351 h 351"/>
              <a:gd name="T54" fmla="*/ 79 w 130"/>
              <a:gd name="T55" fmla="*/ 351 h 351"/>
              <a:gd name="T56" fmla="*/ 21 w 130"/>
              <a:gd name="T57" fmla="*/ 220 h 351"/>
              <a:gd name="T58" fmla="*/ 14 w 130"/>
              <a:gd name="T59" fmla="*/ 186 h 351"/>
              <a:gd name="T60" fmla="*/ 26 w 130"/>
              <a:gd name="T61" fmla="*/ 0 h 3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130" h="351">
                <a:moveTo>
                  <a:pt x="26" y="0"/>
                </a:moveTo>
                <a:cubicBezTo>
                  <a:pt x="76" y="0"/>
                  <a:pt x="76" y="0"/>
                  <a:pt x="76" y="0"/>
                </a:cubicBezTo>
                <a:cubicBezTo>
                  <a:pt x="76" y="7"/>
                  <a:pt x="76" y="7"/>
                  <a:pt x="76" y="7"/>
                </a:cubicBezTo>
                <a:cubicBezTo>
                  <a:pt x="76" y="8"/>
                  <a:pt x="75" y="8"/>
                  <a:pt x="74" y="9"/>
                </a:cubicBezTo>
                <a:cubicBezTo>
                  <a:pt x="74" y="9"/>
                  <a:pt x="74" y="9"/>
                  <a:pt x="74" y="9"/>
                </a:cubicBezTo>
                <a:cubicBezTo>
                  <a:pt x="69" y="13"/>
                  <a:pt x="65" y="19"/>
                  <a:pt x="65" y="25"/>
                </a:cubicBezTo>
                <a:cubicBezTo>
                  <a:pt x="64" y="38"/>
                  <a:pt x="73" y="48"/>
                  <a:pt x="86" y="48"/>
                </a:cubicBezTo>
                <a:cubicBezTo>
                  <a:pt x="93" y="48"/>
                  <a:pt x="93" y="48"/>
                  <a:pt x="93" y="48"/>
                </a:cubicBezTo>
                <a:cubicBezTo>
                  <a:pt x="103" y="48"/>
                  <a:pt x="112" y="41"/>
                  <a:pt x="115" y="32"/>
                </a:cubicBezTo>
                <a:cubicBezTo>
                  <a:pt x="117" y="23"/>
                  <a:pt x="113" y="14"/>
                  <a:pt x="106" y="9"/>
                </a:cubicBezTo>
                <a:cubicBezTo>
                  <a:pt x="105" y="8"/>
                  <a:pt x="104" y="8"/>
                  <a:pt x="104" y="8"/>
                </a:cubicBezTo>
                <a:cubicBezTo>
                  <a:pt x="104" y="0"/>
                  <a:pt x="104" y="0"/>
                  <a:pt x="104" y="0"/>
                </a:cubicBezTo>
                <a:cubicBezTo>
                  <a:pt x="127" y="0"/>
                  <a:pt x="127" y="0"/>
                  <a:pt x="127" y="0"/>
                </a:cubicBezTo>
                <a:cubicBezTo>
                  <a:pt x="129" y="0"/>
                  <a:pt x="130" y="2"/>
                  <a:pt x="130" y="4"/>
                </a:cubicBezTo>
                <a:cubicBezTo>
                  <a:pt x="130" y="247"/>
                  <a:pt x="130" y="247"/>
                  <a:pt x="130" y="247"/>
                </a:cubicBezTo>
                <a:cubicBezTo>
                  <a:pt x="123" y="247"/>
                  <a:pt x="123" y="247"/>
                  <a:pt x="123" y="247"/>
                </a:cubicBezTo>
                <a:cubicBezTo>
                  <a:pt x="123" y="247"/>
                  <a:pt x="122" y="247"/>
                  <a:pt x="121" y="245"/>
                </a:cubicBezTo>
                <a:cubicBezTo>
                  <a:pt x="121" y="245"/>
                  <a:pt x="121" y="245"/>
                  <a:pt x="121" y="245"/>
                </a:cubicBezTo>
                <a:cubicBezTo>
                  <a:pt x="117" y="240"/>
                  <a:pt x="112" y="236"/>
                  <a:pt x="105" y="236"/>
                </a:cubicBezTo>
                <a:cubicBezTo>
                  <a:pt x="93" y="235"/>
                  <a:pt x="83" y="245"/>
                  <a:pt x="83" y="257"/>
                </a:cubicBezTo>
                <a:cubicBezTo>
                  <a:pt x="83" y="265"/>
                  <a:pt x="83" y="265"/>
                  <a:pt x="83" y="265"/>
                </a:cubicBezTo>
                <a:cubicBezTo>
                  <a:pt x="83" y="275"/>
                  <a:pt x="89" y="284"/>
                  <a:pt x="99" y="286"/>
                </a:cubicBezTo>
                <a:cubicBezTo>
                  <a:pt x="108" y="288"/>
                  <a:pt x="117" y="284"/>
                  <a:pt x="121" y="277"/>
                </a:cubicBezTo>
                <a:cubicBezTo>
                  <a:pt x="122" y="276"/>
                  <a:pt x="123" y="275"/>
                  <a:pt x="123" y="275"/>
                </a:cubicBezTo>
                <a:cubicBezTo>
                  <a:pt x="130" y="275"/>
                  <a:pt x="130" y="275"/>
                  <a:pt x="130" y="275"/>
                </a:cubicBezTo>
                <a:cubicBezTo>
                  <a:pt x="130" y="347"/>
                  <a:pt x="130" y="347"/>
                  <a:pt x="130" y="347"/>
                </a:cubicBezTo>
                <a:cubicBezTo>
                  <a:pt x="130" y="350"/>
                  <a:pt x="129" y="351"/>
                  <a:pt x="127" y="351"/>
                </a:cubicBezTo>
                <a:cubicBezTo>
                  <a:pt x="79" y="351"/>
                  <a:pt x="79" y="351"/>
                  <a:pt x="79" y="351"/>
                </a:cubicBezTo>
                <a:cubicBezTo>
                  <a:pt x="48" y="317"/>
                  <a:pt x="30" y="261"/>
                  <a:pt x="21" y="220"/>
                </a:cubicBezTo>
                <a:cubicBezTo>
                  <a:pt x="14" y="186"/>
                  <a:pt x="14" y="186"/>
                  <a:pt x="14" y="186"/>
                </a:cubicBezTo>
                <a:cubicBezTo>
                  <a:pt x="0" y="124"/>
                  <a:pt x="5" y="60"/>
                  <a:pt x="26" y="0"/>
                </a:cubicBezTo>
                <a:close/>
              </a:path>
            </a:pathLst>
          </a:custGeom>
          <a:solidFill>
            <a:srgbClr val="004D7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defTabSz="685800"/>
            <a:endParaRPr lang="zh-CN" altLang="en-US" sz="1350">
              <a:solidFill>
                <a:prstClr val="black"/>
              </a:solidFill>
            </a:endParaRPr>
          </a:p>
        </p:txBody>
      </p:sp>
      <p:sp>
        <p:nvSpPr>
          <p:cNvPr id="131" name="Freeform 17"/>
          <p:cNvSpPr/>
          <p:nvPr/>
        </p:nvSpPr>
        <p:spPr bwMode="auto">
          <a:xfrm>
            <a:off x="1171304" y="3101075"/>
            <a:ext cx="1252249" cy="913135"/>
          </a:xfrm>
          <a:custGeom>
            <a:avLst/>
            <a:gdLst>
              <a:gd name="T0" fmla="*/ 12 w 299"/>
              <a:gd name="T1" fmla="*/ 64 h 218"/>
              <a:gd name="T2" fmla="*/ 20 w 299"/>
              <a:gd name="T3" fmla="*/ 69 h 218"/>
              <a:gd name="T4" fmla="*/ 20 w 299"/>
              <a:gd name="T5" fmla="*/ 69 h 218"/>
              <a:gd name="T6" fmla="*/ 29 w 299"/>
              <a:gd name="T7" fmla="*/ 75 h 218"/>
              <a:gd name="T8" fmla="*/ 30 w 299"/>
              <a:gd name="T9" fmla="*/ 75 h 218"/>
              <a:gd name="T10" fmla="*/ 49 w 299"/>
              <a:gd name="T11" fmla="*/ 75 h 218"/>
              <a:gd name="T12" fmla="*/ 49 w 299"/>
              <a:gd name="T13" fmla="*/ 3 h 218"/>
              <a:gd name="T14" fmla="*/ 53 w 299"/>
              <a:gd name="T15" fmla="*/ 0 h 218"/>
              <a:gd name="T16" fmla="*/ 295 w 299"/>
              <a:gd name="T17" fmla="*/ 0 h 218"/>
              <a:gd name="T18" fmla="*/ 299 w 299"/>
              <a:gd name="T19" fmla="*/ 3 h 218"/>
              <a:gd name="T20" fmla="*/ 299 w 299"/>
              <a:gd name="T21" fmla="*/ 65 h 218"/>
              <a:gd name="T22" fmla="*/ 292 w 299"/>
              <a:gd name="T23" fmla="*/ 65 h 218"/>
              <a:gd name="T24" fmla="*/ 290 w 299"/>
              <a:gd name="T25" fmla="*/ 63 h 218"/>
              <a:gd name="T26" fmla="*/ 290 w 299"/>
              <a:gd name="T27" fmla="*/ 63 h 218"/>
              <a:gd name="T28" fmla="*/ 274 w 299"/>
              <a:gd name="T29" fmla="*/ 54 h 218"/>
              <a:gd name="T30" fmla="*/ 251 w 299"/>
              <a:gd name="T31" fmla="*/ 75 h 218"/>
              <a:gd name="T32" fmla="*/ 251 w 299"/>
              <a:gd name="T33" fmla="*/ 83 h 218"/>
              <a:gd name="T34" fmla="*/ 268 w 299"/>
              <a:gd name="T35" fmla="*/ 104 h 218"/>
              <a:gd name="T36" fmla="*/ 290 w 299"/>
              <a:gd name="T37" fmla="*/ 95 h 218"/>
              <a:gd name="T38" fmla="*/ 292 w 299"/>
              <a:gd name="T39" fmla="*/ 93 h 218"/>
              <a:gd name="T40" fmla="*/ 299 w 299"/>
              <a:gd name="T41" fmla="*/ 93 h 218"/>
              <a:gd name="T42" fmla="*/ 299 w 299"/>
              <a:gd name="T43" fmla="*/ 165 h 218"/>
              <a:gd name="T44" fmla="*/ 295 w 299"/>
              <a:gd name="T45" fmla="*/ 169 h 218"/>
              <a:gd name="T46" fmla="*/ 82 w 299"/>
              <a:gd name="T47" fmla="*/ 169 h 218"/>
              <a:gd name="T48" fmla="*/ 82 w 299"/>
              <a:gd name="T49" fmla="*/ 189 h 218"/>
              <a:gd name="T50" fmla="*/ 88 w 299"/>
              <a:gd name="T51" fmla="*/ 198 h 218"/>
              <a:gd name="T52" fmla="*/ 93 w 299"/>
              <a:gd name="T53" fmla="*/ 209 h 218"/>
              <a:gd name="T54" fmla="*/ 82 w 299"/>
              <a:gd name="T55" fmla="*/ 218 h 218"/>
              <a:gd name="T56" fmla="*/ 74 w 299"/>
              <a:gd name="T57" fmla="*/ 218 h 218"/>
              <a:gd name="T58" fmla="*/ 63 w 299"/>
              <a:gd name="T59" fmla="*/ 210 h 218"/>
              <a:gd name="T60" fmla="*/ 68 w 299"/>
              <a:gd name="T61" fmla="*/ 198 h 218"/>
              <a:gd name="T62" fmla="*/ 68 w 299"/>
              <a:gd name="T63" fmla="*/ 198 h 218"/>
              <a:gd name="T64" fmla="*/ 74 w 299"/>
              <a:gd name="T65" fmla="*/ 189 h 218"/>
              <a:gd name="T66" fmla="*/ 74 w 299"/>
              <a:gd name="T67" fmla="*/ 188 h 218"/>
              <a:gd name="T68" fmla="*/ 74 w 299"/>
              <a:gd name="T69" fmla="*/ 169 h 218"/>
              <a:gd name="T70" fmla="*/ 53 w 299"/>
              <a:gd name="T71" fmla="*/ 169 h 218"/>
              <a:gd name="T72" fmla="*/ 49 w 299"/>
              <a:gd name="T73" fmla="*/ 165 h 218"/>
              <a:gd name="T74" fmla="*/ 49 w 299"/>
              <a:gd name="T75" fmla="*/ 83 h 218"/>
              <a:gd name="T76" fmla="*/ 29 w 299"/>
              <a:gd name="T77" fmla="*/ 83 h 218"/>
              <a:gd name="T78" fmla="*/ 20 w 299"/>
              <a:gd name="T79" fmla="*/ 89 h 218"/>
              <a:gd name="T80" fmla="*/ 9 w 299"/>
              <a:gd name="T81" fmla="*/ 95 h 218"/>
              <a:gd name="T82" fmla="*/ 0 w 299"/>
              <a:gd name="T83" fmla="*/ 83 h 218"/>
              <a:gd name="T84" fmla="*/ 0 w 299"/>
              <a:gd name="T85" fmla="*/ 75 h 218"/>
              <a:gd name="T86" fmla="*/ 12 w 299"/>
              <a:gd name="T87" fmla="*/ 64 h 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299" h="218">
                <a:moveTo>
                  <a:pt x="12" y="64"/>
                </a:moveTo>
                <a:cubicBezTo>
                  <a:pt x="15" y="64"/>
                  <a:pt x="18" y="66"/>
                  <a:pt x="20" y="69"/>
                </a:cubicBezTo>
                <a:cubicBezTo>
                  <a:pt x="20" y="69"/>
                  <a:pt x="20" y="69"/>
                  <a:pt x="20" y="69"/>
                </a:cubicBezTo>
                <a:cubicBezTo>
                  <a:pt x="24" y="74"/>
                  <a:pt x="27" y="75"/>
                  <a:pt x="29" y="75"/>
                </a:cubicBezTo>
                <a:cubicBezTo>
                  <a:pt x="30" y="75"/>
                  <a:pt x="30" y="75"/>
                  <a:pt x="30" y="75"/>
                </a:cubicBezTo>
                <a:cubicBezTo>
                  <a:pt x="49" y="75"/>
                  <a:pt x="49" y="75"/>
                  <a:pt x="49" y="75"/>
                </a:cubicBezTo>
                <a:cubicBezTo>
                  <a:pt x="49" y="3"/>
                  <a:pt x="49" y="3"/>
                  <a:pt x="49" y="3"/>
                </a:cubicBezTo>
                <a:cubicBezTo>
                  <a:pt x="49" y="1"/>
                  <a:pt x="51" y="0"/>
                  <a:pt x="53" y="0"/>
                </a:cubicBezTo>
                <a:cubicBezTo>
                  <a:pt x="295" y="0"/>
                  <a:pt x="295" y="0"/>
                  <a:pt x="295" y="0"/>
                </a:cubicBezTo>
                <a:cubicBezTo>
                  <a:pt x="297" y="0"/>
                  <a:pt x="299" y="1"/>
                  <a:pt x="299" y="3"/>
                </a:cubicBezTo>
                <a:cubicBezTo>
                  <a:pt x="299" y="65"/>
                  <a:pt x="299" y="65"/>
                  <a:pt x="299" y="65"/>
                </a:cubicBezTo>
                <a:cubicBezTo>
                  <a:pt x="292" y="65"/>
                  <a:pt x="292" y="65"/>
                  <a:pt x="292" y="65"/>
                </a:cubicBezTo>
                <a:cubicBezTo>
                  <a:pt x="291" y="65"/>
                  <a:pt x="291" y="65"/>
                  <a:pt x="290" y="63"/>
                </a:cubicBezTo>
                <a:cubicBezTo>
                  <a:pt x="290" y="63"/>
                  <a:pt x="290" y="63"/>
                  <a:pt x="290" y="63"/>
                </a:cubicBezTo>
                <a:cubicBezTo>
                  <a:pt x="286" y="58"/>
                  <a:pt x="280" y="54"/>
                  <a:pt x="274" y="54"/>
                </a:cubicBezTo>
                <a:cubicBezTo>
                  <a:pt x="261" y="53"/>
                  <a:pt x="251" y="63"/>
                  <a:pt x="251" y="75"/>
                </a:cubicBezTo>
                <a:cubicBezTo>
                  <a:pt x="251" y="83"/>
                  <a:pt x="251" y="83"/>
                  <a:pt x="251" y="83"/>
                </a:cubicBezTo>
                <a:cubicBezTo>
                  <a:pt x="251" y="93"/>
                  <a:pt x="258" y="102"/>
                  <a:pt x="268" y="104"/>
                </a:cubicBezTo>
                <a:cubicBezTo>
                  <a:pt x="276" y="106"/>
                  <a:pt x="285" y="102"/>
                  <a:pt x="290" y="95"/>
                </a:cubicBezTo>
                <a:cubicBezTo>
                  <a:pt x="291" y="94"/>
                  <a:pt x="291" y="93"/>
                  <a:pt x="292" y="93"/>
                </a:cubicBezTo>
                <a:cubicBezTo>
                  <a:pt x="299" y="93"/>
                  <a:pt x="299" y="93"/>
                  <a:pt x="299" y="93"/>
                </a:cubicBezTo>
                <a:cubicBezTo>
                  <a:pt x="299" y="165"/>
                  <a:pt x="299" y="165"/>
                  <a:pt x="299" y="165"/>
                </a:cubicBezTo>
                <a:cubicBezTo>
                  <a:pt x="299" y="168"/>
                  <a:pt x="297" y="169"/>
                  <a:pt x="295" y="169"/>
                </a:cubicBezTo>
                <a:cubicBezTo>
                  <a:pt x="82" y="169"/>
                  <a:pt x="82" y="169"/>
                  <a:pt x="82" y="169"/>
                </a:cubicBezTo>
                <a:cubicBezTo>
                  <a:pt x="82" y="189"/>
                  <a:pt x="82" y="189"/>
                  <a:pt x="82" y="189"/>
                </a:cubicBezTo>
                <a:cubicBezTo>
                  <a:pt x="82" y="191"/>
                  <a:pt x="84" y="195"/>
                  <a:pt x="88" y="198"/>
                </a:cubicBezTo>
                <a:cubicBezTo>
                  <a:pt x="92" y="200"/>
                  <a:pt x="94" y="205"/>
                  <a:pt x="93" y="209"/>
                </a:cubicBezTo>
                <a:cubicBezTo>
                  <a:pt x="92" y="215"/>
                  <a:pt x="87" y="218"/>
                  <a:pt x="82" y="218"/>
                </a:cubicBezTo>
                <a:cubicBezTo>
                  <a:pt x="74" y="218"/>
                  <a:pt x="74" y="218"/>
                  <a:pt x="74" y="218"/>
                </a:cubicBezTo>
                <a:cubicBezTo>
                  <a:pt x="69" y="218"/>
                  <a:pt x="64" y="215"/>
                  <a:pt x="63" y="210"/>
                </a:cubicBezTo>
                <a:cubicBezTo>
                  <a:pt x="62" y="206"/>
                  <a:pt x="63" y="201"/>
                  <a:pt x="68" y="198"/>
                </a:cubicBezTo>
                <a:cubicBezTo>
                  <a:pt x="68" y="198"/>
                  <a:pt x="68" y="198"/>
                  <a:pt x="68" y="198"/>
                </a:cubicBezTo>
                <a:cubicBezTo>
                  <a:pt x="73" y="194"/>
                  <a:pt x="74" y="191"/>
                  <a:pt x="74" y="189"/>
                </a:cubicBezTo>
                <a:cubicBezTo>
                  <a:pt x="74" y="188"/>
                  <a:pt x="74" y="188"/>
                  <a:pt x="74" y="188"/>
                </a:cubicBezTo>
                <a:cubicBezTo>
                  <a:pt x="74" y="169"/>
                  <a:pt x="74" y="169"/>
                  <a:pt x="74" y="169"/>
                </a:cubicBezTo>
                <a:cubicBezTo>
                  <a:pt x="53" y="169"/>
                  <a:pt x="53" y="169"/>
                  <a:pt x="53" y="169"/>
                </a:cubicBezTo>
                <a:cubicBezTo>
                  <a:pt x="51" y="169"/>
                  <a:pt x="49" y="168"/>
                  <a:pt x="49" y="165"/>
                </a:cubicBezTo>
                <a:cubicBezTo>
                  <a:pt x="49" y="83"/>
                  <a:pt x="49" y="83"/>
                  <a:pt x="49" y="83"/>
                </a:cubicBezTo>
                <a:cubicBezTo>
                  <a:pt x="29" y="83"/>
                  <a:pt x="29" y="83"/>
                  <a:pt x="29" y="83"/>
                </a:cubicBezTo>
                <a:cubicBezTo>
                  <a:pt x="27" y="84"/>
                  <a:pt x="24" y="85"/>
                  <a:pt x="20" y="89"/>
                </a:cubicBezTo>
                <a:cubicBezTo>
                  <a:pt x="18" y="93"/>
                  <a:pt x="14" y="95"/>
                  <a:pt x="9" y="95"/>
                </a:cubicBezTo>
                <a:cubicBezTo>
                  <a:pt x="4" y="94"/>
                  <a:pt x="0" y="89"/>
                  <a:pt x="0" y="83"/>
                </a:cubicBezTo>
                <a:cubicBezTo>
                  <a:pt x="0" y="75"/>
                  <a:pt x="0" y="75"/>
                  <a:pt x="0" y="75"/>
                </a:cubicBezTo>
                <a:cubicBezTo>
                  <a:pt x="0" y="68"/>
                  <a:pt x="5" y="63"/>
                  <a:pt x="12" y="64"/>
                </a:cubicBezTo>
              </a:path>
            </a:pathLst>
          </a:custGeom>
          <a:solidFill>
            <a:srgbClr val="65C8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defTabSz="685800"/>
            <a:endParaRPr lang="zh-CN" altLang="en-US" sz="1350">
              <a:solidFill>
                <a:prstClr val="black"/>
              </a:solidFill>
            </a:endParaRPr>
          </a:p>
        </p:txBody>
      </p:sp>
      <p:sp>
        <p:nvSpPr>
          <p:cNvPr id="135" name="Freeform 24"/>
          <p:cNvSpPr/>
          <p:nvPr/>
        </p:nvSpPr>
        <p:spPr bwMode="auto">
          <a:xfrm>
            <a:off x="3386143" y="1953033"/>
            <a:ext cx="319686" cy="192517"/>
          </a:xfrm>
          <a:custGeom>
            <a:avLst/>
            <a:gdLst>
              <a:gd name="T0" fmla="*/ 59 w 76"/>
              <a:gd name="T1" fmla="*/ 13 h 46"/>
              <a:gd name="T2" fmla="*/ 58 w 76"/>
              <a:gd name="T3" fmla="*/ 13 h 46"/>
              <a:gd name="T4" fmla="*/ 41 w 76"/>
              <a:gd name="T5" fmla="*/ 0 h 46"/>
              <a:gd name="T6" fmla="*/ 23 w 76"/>
              <a:gd name="T7" fmla="*/ 12 h 46"/>
              <a:gd name="T8" fmla="*/ 19 w 76"/>
              <a:gd name="T9" fmla="*/ 11 h 46"/>
              <a:gd name="T10" fmla="*/ 11 w 76"/>
              <a:gd name="T11" fmla="*/ 19 h 46"/>
              <a:gd name="T12" fmla="*/ 0 w 76"/>
              <a:gd name="T13" fmla="*/ 32 h 46"/>
              <a:gd name="T14" fmla="*/ 14 w 76"/>
              <a:gd name="T15" fmla="*/ 46 h 46"/>
              <a:gd name="T16" fmla="*/ 14 w 76"/>
              <a:gd name="T17" fmla="*/ 46 h 46"/>
              <a:gd name="T18" fmla="*/ 15 w 76"/>
              <a:gd name="T19" fmla="*/ 46 h 46"/>
              <a:gd name="T20" fmla="*/ 59 w 76"/>
              <a:gd name="T21" fmla="*/ 46 h 46"/>
              <a:gd name="T22" fmla="*/ 76 w 76"/>
              <a:gd name="T23" fmla="*/ 29 h 46"/>
              <a:gd name="T24" fmla="*/ 59 w 76"/>
              <a:gd name="T25" fmla="*/ 13 h 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76" h="46">
                <a:moveTo>
                  <a:pt x="59" y="13"/>
                </a:moveTo>
                <a:cubicBezTo>
                  <a:pt x="58" y="13"/>
                  <a:pt x="58" y="13"/>
                  <a:pt x="58" y="13"/>
                </a:cubicBezTo>
                <a:cubicBezTo>
                  <a:pt x="56" y="5"/>
                  <a:pt x="49" y="0"/>
                  <a:pt x="41" y="0"/>
                </a:cubicBezTo>
                <a:cubicBezTo>
                  <a:pt x="33" y="0"/>
                  <a:pt x="26" y="5"/>
                  <a:pt x="23" y="12"/>
                </a:cubicBezTo>
                <a:cubicBezTo>
                  <a:pt x="22" y="11"/>
                  <a:pt x="20" y="11"/>
                  <a:pt x="19" y="11"/>
                </a:cubicBezTo>
                <a:cubicBezTo>
                  <a:pt x="14" y="11"/>
                  <a:pt x="11" y="14"/>
                  <a:pt x="11" y="19"/>
                </a:cubicBezTo>
                <a:cubicBezTo>
                  <a:pt x="5" y="20"/>
                  <a:pt x="0" y="25"/>
                  <a:pt x="0" y="32"/>
                </a:cubicBezTo>
                <a:cubicBezTo>
                  <a:pt x="0" y="40"/>
                  <a:pt x="6" y="46"/>
                  <a:pt x="14" y="46"/>
                </a:cubicBezTo>
                <a:cubicBezTo>
                  <a:pt x="14" y="46"/>
                  <a:pt x="14" y="46"/>
                  <a:pt x="14" y="46"/>
                </a:cubicBezTo>
                <a:cubicBezTo>
                  <a:pt x="15" y="46"/>
                  <a:pt x="15" y="46"/>
                  <a:pt x="15" y="46"/>
                </a:cubicBezTo>
                <a:cubicBezTo>
                  <a:pt x="59" y="46"/>
                  <a:pt x="59" y="46"/>
                  <a:pt x="59" y="46"/>
                </a:cubicBezTo>
                <a:cubicBezTo>
                  <a:pt x="68" y="46"/>
                  <a:pt x="76" y="38"/>
                  <a:pt x="76" y="29"/>
                </a:cubicBezTo>
                <a:cubicBezTo>
                  <a:pt x="76" y="20"/>
                  <a:pt x="68" y="13"/>
                  <a:pt x="59" y="13"/>
                </a:cubicBezTo>
                <a:close/>
              </a:path>
            </a:pathLst>
          </a:custGeom>
          <a:solidFill>
            <a:srgbClr val="FDFDF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defTabSz="685800"/>
            <a:endParaRPr lang="zh-CN" altLang="en-US" sz="1350">
              <a:solidFill>
                <a:prstClr val="black"/>
              </a:solidFill>
            </a:endParaRPr>
          </a:p>
        </p:txBody>
      </p:sp>
      <p:sp>
        <p:nvSpPr>
          <p:cNvPr id="141" name="Freeform 30"/>
          <p:cNvSpPr/>
          <p:nvPr/>
        </p:nvSpPr>
        <p:spPr bwMode="auto">
          <a:xfrm>
            <a:off x="1727663" y="2355731"/>
            <a:ext cx="695890" cy="694123"/>
          </a:xfrm>
          <a:custGeom>
            <a:avLst/>
            <a:gdLst>
              <a:gd name="T0" fmla="*/ 162 w 166"/>
              <a:gd name="T1" fmla="*/ 166 h 166"/>
              <a:gd name="T2" fmla="*/ 166 w 166"/>
              <a:gd name="T3" fmla="*/ 162 h 166"/>
              <a:gd name="T4" fmla="*/ 166 w 166"/>
              <a:gd name="T5" fmla="*/ 0 h 166"/>
              <a:gd name="T6" fmla="*/ 0 w 166"/>
              <a:gd name="T7" fmla="*/ 166 h 166"/>
              <a:gd name="T8" fmla="*/ 162 w 166"/>
              <a:gd name="T9" fmla="*/ 166 h 1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6" h="166">
                <a:moveTo>
                  <a:pt x="162" y="166"/>
                </a:moveTo>
                <a:cubicBezTo>
                  <a:pt x="164" y="166"/>
                  <a:pt x="166" y="164"/>
                  <a:pt x="166" y="162"/>
                </a:cubicBezTo>
                <a:cubicBezTo>
                  <a:pt x="166" y="0"/>
                  <a:pt x="166" y="0"/>
                  <a:pt x="166" y="0"/>
                </a:cubicBezTo>
                <a:cubicBezTo>
                  <a:pt x="0" y="166"/>
                  <a:pt x="0" y="166"/>
                  <a:pt x="0" y="166"/>
                </a:cubicBezTo>
                <a:lnTo>
                  <a:pt x="162" y="166"/>
                </a:lnTo>
                <a:close/>
              </a:path>
            </a:pathLst>
          </a:custGeom>
          <a:solidFill>
            <a:srgbClr val="FAE25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defTabSz="685800"/>
            <a:endParaRPr lang="zh-CN" altLang="en-US" sz="1350">
              <a:solidFill>
                <a:prstClr val="black"/>
              </a:solidFill>
            </a:endParaRPr>
          </a:p>
        </p:txBody>
      </p:sp>
      <p:sp>
        <p:nvSpPr>
          <p:cNvPr id="142" name="Freeform 31"/>
          <p:cNvSpPr/>
          <p:nvPr/>
        </p:nvSpPr>
        <p:spPr bwMode="auto">
          <a:xfrm>
            <a:off x="2105633" y="3491411"/>
            <a:ext cx="317920" cy="317920"/>
          </a:xfrm>
          <a:custGeom>
            <a:avLst/>
            <a:gdLst>
              <a:gd name="T0" fmla="*/ 76 w 76"/>
              <a:gd name="T1" fmla="*/ 0 h 76"/>
              <a:gd name="T2" fmla="*/ 76 w 76"/>
              <a:gd name="T3" fmla="*/ 0 h 76"/>
              <a:gd name="T4" fmla="*/ 0 w 76"/>
              <a:gd name="T5" fmla="*/ 76 h 76"/>
              <a:gd name="T6" fmla="*/ 72 w 76"/>
              <a:gd name="T7" fmla="*/ 76 h 76"/>
              <a:gd name="T8" fmla="*/ 76 w 76"/>
              <a:gd name="T9" fmla="*/ 72 h 76"/>
              <a:gd name="T10" fmla="*/ 76 w 76"/>
              <a:gd name="T11" fmla="*/ 0 h 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76" h="76">
                <a:moveTo>
                  <a:pt x="76" y="0"/>
                </a:moveTo>
                <a:cubicBezTo>
                  <a:pt x="76" y="0"/>
                  <a:pt x="76" y="0"/>
                  <a:pt x="76" y="0"/>
                </a:cubicBezTo>
                <a:cubicBezTo>
                  <a:pt x="0" y="76"/>
                  <a:pt x="0" y="76"/>
                  <a:pt x="0" y="76"/>
                </a:cubicBezTo>
                <a:cubicBezTo>
                  <a:pt x="72" y="76"/>
                  <a:pt x="72" y="76"/>
                  <a:pt x="72" y="76"/>
                </a:cubicBezTo>
                <a:cubicBezTo>
                  <a:pt x="74" y="76"/>
                  <a:pt x="76" y="75"/>
                  <a:pt x="76" y="72"/>
                </a:cubicBezTo>
                <a:cubicBezTo>
                  <a:pt x="76" y="0"/>
                  <a:pt x="76" y="0"/>
                  <a:pt x="76" y="0"/>
                </a:cubicBezTo>
              </a:path>
            </a:pathLst>
          </a:custGeom>
          <a:solidFill>
            <a:srgbClr val="54AEB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defTabSz="685800"/>
            <a:endParaRPr lang="zh-CN" altLang="en-US" sz="1350">
              <a:solidFill>
                <a:prstClr val="black"/>
              </a:solidFill>
            </a:endParaRPr>
          </a:p>
        </p:txBody>
      </p:sp>
      <p:sp>
        <p:nvSpPr>
          <p:cNvPr id="143" name="Freeform 32"/>
          <p:cNvSpPr>
            <a:spLocks noEditPoints="1"/>
          </p:cNvSpPr>
          <p:nvPr/>
        </p:nvSpPr>
        <p:spPr bwMode="auto">
          <a:xfrm>
            <a:off x="920500" y="2862636"/>
            <a:ext cx="317920" cy="314387"/>
          </a:xfrm>
          <a:custGeom>
            <a:avLst/>
            <a:gdLst>
              <a:gd name="T0" fmla="*/ 71 w 76"/>
              <a:gd name="T1" fmla="*/ 35 h 75"/>
              <a:gd name="T2" fmla="*/ 74 w 76"/>
              <a:gd name="T3" fmla="*/ 26 h 75"/>
              <a:gd name="T4" fmla="*/ 72 w 76"/>
              <a:gd name="T5" fmla="*/ 21 h 75"/>
              <a:gd name="T6" fmla="*/ 63 w 76"/>
              <a:gd name="T7" fmla="*/ 16 h 75"/>
              <a:gd name="T8" fmla="*/ 60 w 76"/>
              <a:gd name="T9" fmla="*/ 13 h 75"/>
              <a:gd name="T10" fmla="*/ 56 w 76"/>
              <a:gd name="T11" fmla="*/ 4 h 75"/>
              <a:gd name="T12" fmla="*/ 50 w 76"/>
              <a:gd name="T13" fmla="*/ 2 h 75"/>
              <a:gd name="T14" fmla="*/ 40 w 76"/>
              <a:gd name="T15" fmla="*/ 5 h 75"/>
              <a:gd name="T16" fmla="*/ 36 w 76"/>
              <a:gd name="T17" fmla="*/ 5 h 75"/>
              <a:gd name="T18" fmla="*/ 27 w 76"/>
              <a:gd name="T19" fmla="*/ 1 h 75"/>
              <a:gd name="T20" fmla="*/ 21 w 76"/>
              <a:gd name="T21" fmla="*/ 4 h 75"/>
              <a:gd name="T22" fmla="*/ 16 w 76"/>
              <a:gd name="T23" fmla="*/ 13 h 75"/>
              <a:gd name="T24" fmla="*/ 14 w 76"/>
              <a:gd name="T25" fmla="*/ 16 h 75"/>
              <a:gd name="T26" fmla="*/ 5 w 76"/>
              <a:gd name="T27" fmla="*/ 20 h 75"/>
              <a:gd name="T28" fmla="*/ 2 w 76"/>
              <a:gd name="T29" fmla="*/ 25 h 75"/>
              <a:gd name="T30" fmla="*/ 5 w 76"/>
              <a:gd name="T31" fmla="*/ 35 h 75"/>
              <a:gd name="T32" fmla="*/ 5 w 76"/>
              <a:gd name="T33" fmla="*/ 39 h 75"/>
              <a:gd name="T34" fmla="*/ 2 w 76"/>
              <a:gd name="T35" fmla="*/ 48 h 75"/>
              <a:gd name="T36" fmla="*/ 4 w 76"/>
              <a:gd name="T37" fmla="*/ 54 h 75"/>
              <a:gd name="T38" fmla="*/ 14 w 76"/>
              <a:gd name="T39" fmla="*/ 59 h 75"/>
              <a:gd name="T40" fmla="*/ 16 w 76"/>
              <a:gd name="T41" fmla="*/ 62 h 75"/>
              <a:gd name="T42" fmla="*/ 20 w 76"/>
              <a:gd name="T43" fmla="*/ 71 h 75"/>
              <a:gd name="T44" fmla="*/ 26 w 76"/>
              <a:gd name="T45" fmla="*/ 73 h 75"/>
              <a:gd name="T46" fmla="*/ 36 w 76"/>
              <a:gd name="T47" fmla="*/ 70 h 75"/>
              <a:gd name="T48" fmla="*/ 40 w 76"/>
              <a:gd name="T49" fmla="*/ 70 h 75"/>
              <a:gd name="T50" fmla="*/ 49 w 76"/>
              <a:gd name="T51" fmla="*/ 73 h 75"/>
              <a:gd name="T52" fmla="*/ 55 w 76"/>
              <a:gd name="T53" fmla="*/ 71 h 75"/>
              <a:gd name="T54" fmla="*/ 60 w 76"/>
              <a:gd name="T55" fmla="*/ 62 h 75"/>
              <a:gd name="T56" fmla="*/ 63 w 76"/>
              <a:gd name="T57" fmla="*/ 59 h 75"/>
              <a:gd name="T58" fmla="*/ 71 w 76"/>
              <a:gd name="T59" fmla="*/ 55 h 75"/>
              <a:gd name="T60" fmla="*/ 74 w 76"/>
              <a:gd name="T61" fmla="*/ 49 h 75"/>
              <a:gd name="T62" fmla="*/ 71 w 76"/>
              <a:gd name="T63" fmla="*/ 39 h 75"/>
              <a:gd name="T64" fmla="*/ 55 w 76"/>
              <a:gd name="T65" fmla="*/ 18 h 75"/>
              <a:gd name="T66" fmla="*/ 33 w 76"/>
              <a:gd name="T67" fmla="*/ 28 h 75"/>
              <a:gd name="T68" fmla="*/ 43 w 76"/>
              <a:gd name="T69" fmla="*/ 37 h 75"/>
              <a:gd name="T70" fmla="*/ 38 w 76"/>
              <a:gd name="T71" fmla="*/ 32 h 75"/>
              <a:gd name="T72" fmla="*/ 12 w 76"/>
              <a:gd name="T73" fmla="*/ 37 h 75"/>
              <a:gd name="T74" fmla="*/ 27 w 76"/>
              <a:gd name="T75" fmla="*/ 37 h 75"/>
              <a:gd name="T76" fmla="*/ 38 w 76"/>
              <a:gd name="T77" fmla="*/ 63 h 75"/>
              <a:gd name="T78" fmla="*/ 38 w 76"/>
              <a:gd name="T79" fmla="*/ 48 h 75"/>
              <a:gd name="T80" fmla="*/ 38 w 76"/>
              <a:gd name="T81" fmla="*/ 63 h 75"/>
              <a:gd name="T82" fmla="*/ 49 w 76"/>
              <a:gd name="T83" fmla="*/ 37 h 75"/>
              <a:gd name="T84" fmla="*/ 64 w 76"/>
              <a:gd name="T85" fmla="*/ 37 h 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76" h="75">
                <a:moveTo>
                  <a:pt x="76" y="39"/>
                </a:moveTo>
                <a:cubicBezTo>
                  <a:pt x="76" y="36"/>
                  <a:pt x="76" y="36"/>
                  <a:pt x="76" y="36"/>
                </a:cubicBezTo>
                <a:cubicBezTo>
                  <a:pt x="71" y="35"/>
                  <a:pt x="71" y="35"/>
                  <a:pt x="71" y="35"/>
                </a:cubicBezTo>
                <a:cubicBezTo>
                  <a:pt x="71" y="34"/>
                  <a:pt x="71" y="33"/>
                  <a:pt x="70" y="31"/>
                </a:cubicBezTo>
                <a:cubicBezTo>
                  <a:pt x="75" y="30"/>
                  <a:pt x="75" y="30"/>
                  <a:pt x="75" y="30"/>
                </a:cubicBezTo>
                <a:cubicBezTo>
                  <a:pt x="74" y="26"/>
                  <a:pt x="74" y="26"/>
                  <a:pt x="74" y="26"/>
                </a:cubicBezTo>
                <a:cubicBezTo>
                  <a:pt x="69" y="27"/>
                  <a:pt x="69" y="27"/>
                  <a:pt x="69" y="27"/>
                </a:cubicBezTo>
                <a:cubicBezTo>
                  <a:pt x="69" y="26"/>
                  <a:pt x="68" y="25"/>
                  <a:pt x="68" y="23"/>
                </a:cubicBezTo>
                <a:cubicBezTo>
                  <a:pt x="72" y="21"/>
                  <a:pt x="72" y="21"/>
                  <a:pt x="72" y="21"/>
                </a:cubicBezTo>
                <a:cubicBezTo>
                  <a:pt x="70" y="17"/>
                  <a:pt x="70" y="17"/>
                  <a:pt x="70" y="17"/>
                </a:cubicBezTo>
                <a:cubicBezTo>
                  <a:pt x="66" y="20"/>
                  <a:pt x="66" y="20"/>
                  <a:pt x="66" y="20"/>
                </a:cubicBezTo>
                <a:cubicBezTo>
                  <a:pt x="65" y="18"/>
                  <a:pt x="64" y="17"/>
                  <a:pt x="63" y="16"/>
                </a:cubicBezTo>
                <a:cubicBezTo>
                  <a:pt x="66" y="12"/>
                  <a:pt x="66" y="12"/>
                  <a:pt x="66" y="12"/>
                </a:cubicBezTo>
                <a:cubicBezTo>
                  <a:pt x="64" y="9"/>
                  <a:pt x="64" y="9"/>
                  <a:pt x="64" y="9"/>
                </a:cubicBezTo>
                <a:cubicBezTo>
                  <a:pt x="60" y="13"/>
                  <a:pt x="60" y="13"/>
                  <a:pt x="60" y="13"/>
                </a:cubicBezTo>
                <a:cubicBezTo>
                  <a:pt x="59" y="12"/>
                  <a:pt x="58" y="11"/>
                  <a:pt x="57" y="10"/>
                </a:cubicBezTo>
                <a:cubicBezTo>
                  <a:pt x="59" y="6"/>
                  <a:pt x="59" y="6"/>
                  <a:pt x="59" y="6"/>
                </a:cubicBezTo>
                <a:cubicBezTo>
                  <a:pt x="56" y="4"/>
                  <a:pt x="56" y="4"/>
                  <a:pt x="56" y="4"/>
                </a:cubicBezTo>
                <a:cubicBezTo>
                  <a:pt x="53" y="8"/>
                  <a:pt x="53" y="8"/>
                  <a:pt x="53" y="8"/>
                </a:cubicBezTo>
                <a:cubicBezTo>
                  <a:pt x="52" y="7"/>
                  <a:pt x="51" y="7"/>
                  <a:pt x="49" y="6"/>
                </a:cubicBezTo>
                <a:cubicBezTo>
                  <a:pt x="50" y="2"/>
                  <a:pt x="50" y="2"/>
                  <a:pt x="50" y="2"/>
                </a:cubicBezTo>
                <a:cubicBezTo>
                  <a:pt x="47" y="1"/>
                  <a:pt x="47" y="1"/>
                  <a:pt x="47" y="1"/>
                </a:cubicBezTo>
                <a:cubicBezTo>
                  <a:pt x="45" y="5"/>
                  <a:pt x="45" y="5"/>
                  <a:pt x="45" y="5"/>
                </a:cubicBezTo>
                <a:cubicBezTo>
                  <a:pt x="44" y="5"/>
                  <a:pt x="42" y="5"/>
                  <a:pt x="40" y="5"/>
                </a:cubicBezTo>
                <a:cubicBezTo>
                  <a:pt x="40" y="0"/>
                  <a:pt x="40" y="0"/>
                  <a:pt x="40" y="0"/>
                </a:cubicBezTo>
                <a:cubicBezTo>
                  <a:pt x="36" y="0"/>
                  <a:pt x="36" y="0"/>
                  <a:pt x="36" y="0"/>
                </a:cubicBezTo>
                <a:cubicBezTo>
                  <a:pt x="36" y="5"/>
                  <a:pt x="36" y="5"/>
                  <a:pt x="36" y="5"/>
                </a:cubicBezTo>
                <a:cubicBezTo>
                  <a:pt x="35" y="5"/>
                  <a:pt x="33" y="5"/>
                  <a:pt x="32" y="5"/>
                </a:cubicBezTo>
                <a:cubicBezTo>
                  <a:pt x="31" y="0"/>
                  <a:pt x="31" y="0"/>
                  <a:pt x="31" y="0"/>
                </a:cubicBezTo>
                <a:cubicBezTo>
                  <a:pt x="27" y="1"/>
                  <a:pt x="27" y="1"/>
                  <a:pt x="27" y="1"/>
                </a:cubicBezTo>
                <a:cubicBezTo>
                  <a:pt x="28" y="6"/>
                  <a:pt x="28" y="6"/>
                  <a:pt x="28" y="6"/>
                </a:cubicBezTo>
                <a:cubicBezTo>
                  <a:pt x="27" y="6"/>
                  <a:pt x="25" y="7"/>
                  <a:pt x="24" y="8"/>
                </a:cubicBezTo>
                <a:cubicBezTo>
                  <a:pt x="21" y="4"/>
                  <a:pt x="21" y="4"/>
                  <a:pt x="21" y="4"/>
                </a:cubicBezTo>
                <a:cubicBezTo>
                  <a:pt x="18" y="5"/>
                  <a:pt x="18" y="5"/>
                  <a:pt x="18" y="5"/>
                </a:cubicBezTo>
                <a:cubicBezTo>
                  <a:pt x="20" y="10"/>
                  <a:pt x="20" y="10"/>
                  <a:pt x="20" y="10"/>
                </a:cubicBezTo>
                <a:cubicBezTo>
                  <a:pt x="19" y="11"/>
                  <a:pt x="18" y="12"/>
                  <a:pt x="16" y="13"/>
                </a:cubicBezTo>
                <a:cubicBezTo>
                  <a:pt x="13" y="9"/>
                  <a:pt x="13" y="9"/>
                  <a:pt x="13" y="9"/>
                </a:cubicBezTo>
                <a:cubicBezTo>
                  <a:pt x="10" y="12"/>
                  <a:pt x="10" y="12"/>
                  <a:pt x="10" y="12"/>
                </a:cubicBezTo>
                <a:cubicBezTo>
                  <a:pt x="14" y="16"/>
                  <a:pt x="14" y="16"/>
                  <a:pt x="14" y="16"/>
                </a:cubicBezTo>
                <a:cubicBezTo>
                  <a:pt x="13" y="17"/>
                  <a:pt x="12" y="18"/>
                  <a:pt x="11" y="19"/>
                </a:cubicBezTo>
                <a:cubicBezTo>
                  <a:pt x="7" y="16"/>
                  <a:pt x="7" y="16"/>
                  <a:pt x="7" y="16"/>
                </a:cubicBezTo>
                <a:cubicBezTo>
                  <a:pt x="5" y="20"/>
                  <a:pt x="5" y="20"/>
                  <a:pt x="5" y="20"/>
                </a:cubicBezTo>
                <a:cubicBezTo>
                  <a:pt x="9" y="22"/>
                  <a:pt x="9" y="22"/>
                  <a:pt x="9" y="22"/>
                </a:cubicBezTo>
                <a:cubicBezTo>
                  <a:pt x="8" y="24"/>
                  <a:pt x="8" y="25"/>
                  <a:pt x="7" y="26"/>
                </a:cubicBezTo>
                <a:cubicBezTo>
                  <a:pt x="2" y="25"/>
                  <a:pt x="2" y="25"/>
                  <a:pt x="2" y="25"/>
                </a:cubicBezTo>
                <a:cubicBezTo>
                  <a:pt x="1" y="29"/>
                  <a:pt x="1" y="29"/>
                  <a:pt x="1" y="29"/>
                </a:cubicBezTo>
                <a:cubicBezTo>
                  <a:pt x="6" y="30"/>
                  <a:pt x="6" y="30"/>
                  <a:pt x="6" y="30"/>
                </a:cubicBezTo>
                <a:cubicBezTo>
                  <a:pt x="6" y="32"/>
                  <a:pt x="5" y="34"/>
                  <a:pt x="5" y="35"/>
                </a:cubicBezTo>
                <a:cubicBezTo>
                  <a:pt x="0" y="36"/>
                  <a:pt x="0" y="36"/>
                  <a:pt x="0" y="36"/>
                </a:cubicBezTo>
                <a:cubicBezTo>
                  <a:pt x="0" y="39"/>
                  <a:pt x="0" y="39"/>
                  <a:pt x="0" y="39"/>
                </a:cubicBezTo>
                <a:cubicBezTo>
                  <a:pt x="5" y="39"/>
                  <a:pt x="5" y="39"/>
                  <a:pt x="5" y="39"/>
                </a:cubicBezTo>
                <a:cubicBezTo>
                  <a:pt x="5" y="41"/>
                  <a:pt x="6" y="42"/>
                  <a:pt x="6" y="43"/>
                </a:cubicBezTo>
                <a:cubicBezTo>
                  <a:pt x="1" y="45"/>
                  <a:pt x="1" y="45"/>
                  <a:pt x="1" y="45"/>
                </a:cubicBezTo>
                <a:cubicBezTo>
                  <a:pt x="2" y="48"/>
                  <a:pt x="2" y="48"/>
                  <a:pt x="2" y="48"/>
                </a:cubicBezTo>
                <a:cubicBezTo>
                  <a:pt x="7" y="47"/>
                  <a:pt x="7" y="47"/>
                  <a:pt x="7" y="47"/>
                </a:cubicBezTo>
                <a:cubicBezTo>
                  <a:pt x="7" y="49"/>
                  <a:pt x="8" y="50"/>
                  <a:pt x="9" y="51"/>
                </a:cubicBezTo>
                <a:cubicBezTo>
                  <a:pt x="4" y="54"/>
                  <a:pt x="4" y="54"/>
                  <a:pt x="4" y="54"/>
                </a:cubicBezTo>
                <a:cubicBezTo>
                  <a:pt x="6" y="57"/>
                  <a:pt x="6" y="57"/>
                  <a:pt x="6" y="57"/>
                </a:cubicBezTo>
                <a:cubicBezTo>
                  <a:pt x="11" y="55"/>
                  <a:pt x="11" y="55"/>
                  <a:pt x="11" y="55"/>
                </a:cubicBezTo>
                <a:cubicBezTo>
                  <a:pt x="11" y="56"/>
                  <a:pt x="12" y="58"/>
                  <a:pt x="14" y="59"/>
                </a:cubicBezTo>
                <a:cubicBezTo>
                  <a:pt x="10" y="63"/>
                  <a:pt x="10" y="63"/>
                  <a:pt x="10" y="63"/>
                </a:cubicBezTo>
                <a:cubicBezTo>
                  <a:pt x="13" y="65"/>
                  <a:pt x="13" y="65"/>
                  <a:pt x="13" y="65"/>
                </a:cubicBezTo>
                <a:cubicBezTo>
                  <a:pt x="16" y="62"/>
                  <a:pt x="16" y="62"/>
                  <a:pt x="16" y="62"/>
                </a:cubicBezTo>
                <a:cubicBezTo>
                  <a:pt x="17" y="63"/>
                  <a:pt x="18" y="64"/>
                  <a:pt x="20" y="64"/>
                </a:cubicBezTo>
                <a:cubicBezTo>
                  <a:pt x="17" y="69"/>
                  <a:pt x="17" y="69"/>
                  <a:pt x="17" y="69"/>
                </a:cubicBezTo>
                <a:cubicBezTo>
                  <a:pt x="20" y="71"/>
                  <a:pt x="20" y="71"/>
                  <a:pt x="20" y="71"/>
                </a:cubicBezTo>
                <a:cubicBezTo>
                  <a:pt x="23" y="67"/>
                  <a:pt x="23" y="67"/>
                  <a:pt x="23" y="67"/>
                </a:cubicBezTo>
                <a:cubicBezTo>
                  <a:pt x="24" y="67"/>
                  <a:pt x="26" y="68"/>
                  <a:pt x="27" y="68"/>
                </a:cubicBezTo>
                <a:cubicBezTo>
                  <a:pt x="26" y="73"/>
                  <a:pt x="26" y="73"/>
                  <a:pt x="26" y="73"/>
                </a:cubicBezTo>
                <a:cubicBezTo>
                  <a:pt x="30" y="74"/>
                  <a:pt x="30" y="74"/>
                  <a:pt x="30" y="74"/>
                </a:cubicBezTo>
                <a:cubicBezTo>
                  <a:pt x="31" y="69"/>
                  <a:pt x="31" y="69"/>
                  <a:pt x="31" y="69"/>
                </a:cubicBezTo>
                <a:cubicBezTo>
                  <a:pt x="33" y="70"/>
                  <a:pt x="34" y="70"/>
                  <a:pt x="36" y="70"/>
                </a:cubicBezTo>
                <a:cubicBezTo>
                  <a:pt x="36" y="75"/>
                  <a:pt x="36" y="75"/>
                  <a:pt x="36" y="75"/>
                </a:cubicBezTo>
                <a:cubicBezTo>
                  <a:pt x="40" y="75"/>
                  <a:pt x="40" y="75"/>
                  <a:pt x="40" y="75"/>
                </a:cubicBezTo>
                <a:cubicBezTo>
                  <a:pt x="40" y="70"/>
                  <a:pt x="40" y="70"/>
                  <a:pt x="40" y="70"/>
                </a:cubicBezTo>
                <a:cubicBezTo>
                  <a:pt x="42" y="70"/>
                  <a:pt x="43" y="70"/>
                  <a:pt x="44" y="70"/>
                </a:cubicBezTo>
                <a:cubicBezTo>
                  <a:pt x="46" y="74"/>
                  <a:pt x="46" y="74"/>
                  <a:pt x="46" y="74"/>
                </a:cubicBezTo>
                <a:cubicBezTo>
                  <a:pt x="49" y="73"/>
                  <a:pt x="49" y="73"/>
                  <a:pt x="49" y="73"/>
                </a:cubicBezTo>
                <a:cubicBezTo>
                  <a:pt x="48" y="69"/>
                  <a:pt x="48" y="69"/>
                  <a:pt x="48" y="69"/>
                </a:cubicBezTo>
                <a:cubicBezTo>
                  <a:pt x="50" y="68"/>
                  <a:pt x="51" y="68"/>
                  <a:pt x="52" y="67"/>
                </a:cubicBezTo>
                <a:cubicBezTo>
                  <a:pt x="55" y="71"/>
                  <a:pt x="55" y="71"/>
                  <a:pt x="55" y="71"/>
                </a:cubicBezTo>
                <a:cubicBezTo>
                  <a:pt x="58" y="69"/>
                  <a:pt x="58" y="69"/>
                  <a:pt x="58" y="69"/>
                </a:cubicBezTo>
                <a:cubicBezTo>
                  <a:pt x="56" y="65"/>
                  <a:pt x="56" y="65"/>
                  <a:pt x="56" y="65"/>
                </a:cubicBezTo>
                <a:cubicBezTo>
                  <a:pt x="57" y="64"/>
                  <a:pt x="59" y="63"/>
                  <a:pt x="60" y="62"/>
                </a:cubicBezTo>
                <a:cubicBezTo>
                  <a:pt x="64" y="65"/>
                  <a:pt x="64" y="65"/>
                  <a:pt x="64" y="65"/>
                </a:cubicBezTo>
                <a:cubicBezTo>
                  <a:pt x="66" y="63"/>
                  <a:pt x="66" y="63"/>
                  <a:pt x="66" y="63"/>
                </a:cubicBezTo>
                <a:cubicBezTo>
                  <a:pt x="63" y="59"/>
                  <a:pt x="63" y="59"/>
                  <a:pt x="63" y="59"/>
                </a:cubicBezTo>
                <a:cubicBezTo>
                  <a:pt x="64" y="58"/>
                  <a:pt x="64" y="57"/>
                  <a:pt x="65" y="56"/>
                </a:cubicBezTo>
                <a:cubicBezTo>
                  <a:pt x="70" y="58"/>
                  <a:pt x="70" y="58"/>
                  <a:pt x="70" y="58"/>
                </a:cubicBezTo>
                <a:cubicBezTo>
                  <a:pt x="71" y="55"/>
                  <a:pt x="71" y="55"/>
                  <a:pt x="71" y="55"/>
                </a:cubicBezTo>
                <a:cubicBezTo>
                  <a:pt x="67" y="52"/>
                  <a:pt x="67" y="52"/>
                  <a:pt x="67" y="52"/>
                </a:cubicBezTo>
                <a:cubicBezTo>
                  <a:pt x="68" y="51"/>
                  <a:pt x="69" y="50"/>
                  <a:pt x="69" y="48"/>
                </a:cubicBezTo>
                <a:cubicBezTo>
                  <a:pt x="74" y="49"/>
                  <a:pt x="74" y="49"/>
                  <a:pt x="74" y="49"/>
                </a:cubicBezTo>
                <a:cubicBezTo>
                  <a:pt x="75" y="46"/>
                  <a:pt x="75" y="46"/>
                  <a:pt x="75" y="46"/>
                </a:cubicBezTo>
                <a:cubicBezTo>
                  <a:pt x="70" y="44"/>
                  <a:pt x="70" y="44"/>
                  <a:pt x="70" y="44"/>
                </a:cubicBezTo>
                <a:cubicBezTo>
                  <a:pt x="71" y="43"/>
                  <a:pt x="71" y="41"/>
                  <a:pt x="71" y="39"/>
                </a:cubicBezTo>
                <a:lnTo>
                  <a:pt x="76" y="39"/>
                </a:lnTo>
                <a:close/>
                <a:moveTo>
                  <a:pt x="38" y="11"/>
                </a:moveTo>
                <a:cubicBezTo>
                  <a:pt x="45" y="11"/>
                  <a:pt x="51" y="14"/>
                  <a:pt x="55" y="18"/>
                </a:cubicBezTo>
                <a:cubicBezTo>
                  <a:pt x="44" y="29"/>
                  <a:pt x="44" y="29"/>
                  <a:pt x="44" y="29"/>
                </a:cubicBezTo>
                <a:cubicBezTo>
                  <a:pt x="43" y="27"/>
                  <a:pt x="40" y="27"/>
                  <a:pt x="38" y="27"/>
                </a:cubicBezTo>
                <a:cubicBezTo>
                  <a:pt x="36" y="27"/>
                  <a:pt x="34" y="27"/>
                  <a:pt x="33" y="28"/>
                </a:cubicBezTo>
                <a:cubicBezTo>
                  <a:pt x="22" y="17"/>
                  <a:pt x="22" y="17"/>
                  <a:pt x="22" y="17"/>
                </a:cubicBezTo>
                <a:cubicBezTo>
                  <a:pt x="26" y="13"/>
                  <a:pt x="32" y="11"/>
                  <a:pt x="38" y="11"/>
                </a:cubicBezTo>
                <a:close/>
                <a:moveTo>
                  <a:pt x="43" y="37"/>
                </a:moveTo>
                <a:cubicBezTo>
                  <a:pt x="43" y="40"/>
                  <a:pt x="41" y="42"/>
                  <a:pt x="38" y="42"/>
                </a:cubicBezTo>
                <a:cubicBezTo>
                  <a:pt x="35" y="42"/>
                  <a:pt x="33" y="40"/>
                  <a:pt x="33" y="37"/>
                </a:cubicBezTo>
                <a:cubicBezTo>
                  <a:pt x="33" y="35"/>
                  <a:pt x="35" y="32"/>
                  <a:pt x="38" y="32"/>
                </a:cubicBezTo>
                <a:cubicBezTo>
                  <a:pt x="41" y="32"/>
                  <a:pt x="43" y="35"/>
                  <a:pt x="43" y="37"/>
                </a:cubicBezTo>
                <a:close/>
                <a:moveTo>
                  <a:pt x="19" y="54"/>
                </a:moveTo>
                <a:cubicBezTo>
                  <a:pt x="15" y="50"/>
                  <a:pt x="12" y="44"/>
                  <a:pt x="12" y="37"/>
                </a:cubicBezTo>
                <a:cubicBezTo>
                  <a:pt x="12" y="31"/>
                  <a:pt x="15" y="24"/>
                  <a:pt x="19" y="20"/>
                </a:cubicBezTo>
                <a:cubicBezTo>
                  <a:pt x="30" y="31"/>
                  <a:pt x="30" y="31"/>
                  <a:pt x="30" y="31"/>
                </a:cubicBezTo>
                <a:cubicBezTo>
                  <a:pt x="28" y="32"/>
                  <a:pt x="27" y="35"/>
                  <a:pt x="27" y="37"/>
                </a:cubicBezTo>
                <a:cubicBezTo>
                  <a:pt x="27" y="40"/>
                  <a:pt x="28" y="42"/>
                  <a:pt x="29" y="44"/>
                </a:cubicBezTo>
                <a:lnTo>
                  <a:pt x="19" y="54"/>
                </a:lnTo>
                <a:close/>
                <a:moveTo>
                  <a:pt x="38" y="63"/>
                </a:moveTo>
                <a:cubicBezTo>
                  <a:pt x="32" y="63"/>
                  <a:pt x="26" y="61"/>
                  <a:pt x="21" y="57"/>
                </a:cubicBezTo>
                <a:cubicBezTo>
                  <a:pt x="32" y="46"/>
                  <a:pt x="32" y="46"/>
                  <a:pt x="32" y="46"/>
                </a:cubicBezTo>
                <a:cubicBezTo>
                  <a:pt x="34" y="47"/>
                  <a:pt x="36" y="48"/>
                  <a:pt x="38" y="48"/>
                </a:cubicBezTo>
                <a:cubicBezTo>
                  <a:pt x="41" y="48"/>
                  <a:pt x="43" y="47"/>
                  <a:pt x="45" y="46"/>
                </a:cubicBezTo>
                <a:cubicBezTo>
                  <a:pt x="56" y="56"/>
                  <a:pt x="56" y="56"/>
                  <a:pt x="56" y="56"/>
                </a:cubicBezTo>
                <a:cubicBezTo>
                  <a:pt x="51" y="61"/>
                  <a:pt x="45" y="63"/>
                  <a:pt x="38" y="63"/>
                </a:cubicBezTo>
                <a:close/>
                <a:moveTo>
                  <a:pt x="58" y="54"/>
                </a:moveTo>
                <a:cubicBezTo>
                  <a:pt x="47" y="43"/>
                  <a:pt x="47" y="43"/>
                  <a:pt x="47" y="43"/>
                </a:cubicBezTo>
                <a:cubicBezTo>
                  <a:pt x="48" y="41"/>
                  <a:pt x="49" y="39"/>
                  <a:pt x="49" y="37"/>
                </a:cubicBezTo>
                <a:cubicBezTo>
                  <a:pt x="49" y="35"/>
                  <a:pt x="48" y="33"/>
                  <a:pt x="47" y="31"/>
                </a:cubicBezTo>
                <a:cubicBezTo>
                  <a:pt x="58" y="20"/>
                  <a:pt x="58" y="20"/>
                  <a:pt x="58" y="20"/>
                </a:cubicBezTo>
                <a:cubicBezTo>
                  <a:pt x="62" y="25"/>
                  <a:pt x="64" y="31"/>
                  <a:pt x="64" y="37"/>
                </a:cubicBezTo>
                <a:cubicBezTo>
                  <a:pt x="64" y="44"/>
                  <a:pt x="62" y="49"/>
                  <a:pt x="58" y="54"/>
                </a:cubicBezTo>
                <a:close/>
              </a:path>
            </a:pathLst>
          </a:custGeom>
          <a:solidFill>
            <a:srgbClr val="F9F9F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defTabSz="685800"/>
            <a:endParaRPr lang="zh-CN" altLang="en-US" sz="1350">
              <a:solidFill>
                <a:prstClr val="black"/>
              </a:solidFill>
            </a:endParaRPr>
          </a:p>
        </p:txBody>
      </p:sp>
      <p:sp>
        <p:nvSpPr>
          <p:cNvPr id="154" name="AutoShape 40"/>
          <p:cNvSpPr>
            <a:spLocks noChangeAspect="1" noChangeArrowheads="1" noTextEdit="1"/>
          </p:cNvSpPr>
          <p:nvPr/>
        </p:nvSpPr>
        <p:spPr bwMode="auto">
          <a:xfrm>
            <a:off x="2241448" y="1126215"/>
            <a:ext cx="547688" cy="565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defTabSz="685800"/>
            <a:endParaRPr lang="zh-CN" altLang="en-US" sz="1350">
              <a:solidFill>
                <a:prstClr val="black"/>
              </a:solidFill>
            </a:endParaRPr>
          </a:p>
        </p:txBody>
      </p:sp>
      <p:sp>
        <p:nvSpPr>
          <p:cNvPr id="155" name="Oval 42"/>
          <p:cNvSpPr>
            <a:spLocks noChangeArrowheads="1"/>
          </p:cNvSpPr>
          <p:nvPr/>
        </p:nvSpPr>
        <p:spPr bwMode="auto">
          <a:xfrm>
            <a:off x="2238273" y="1159553"/>
            <a:ext cx="546100" cy="528638"/>
          </a:xfrm>
          <a:prstGeom prst="ellipse">
            <a:avLst/>
          </a:pr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defTabSz="685800"/>
            <a:endParaRPr lang="zh-CN" altLang="en-US" sz="1350">
              <a:solidFill>
                <a:prstClr val="black"/>
              </a:solidFill>
            </a:endParaRPr>
          </a:p>
        </p:txBody>
      </p:sp>
      <p:sp>
        <p:nvSpPr>
          <p:cNvPr id="156" name="Oval 43"/>
          <p:cNvSpPr>
            <a:spLocks noChangeArrowheads="1"/>
          </p:cNvSpPr>
          <p:nvPr/>
        </p:nvSpPr>
        <p:spPr bwMode="auto">
          <a:xfrm>
            <a:off x="2238273" y="1126215"/>
            <a:ext cx="546100" cy="527050"/>
          </a:xfrm>
          <a:prstGeom prst="ellipse">
            <a:avLst/>
          </a:prstGeom>
          <a:solidFill>
            <a:srgbClr val="8080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defTabSz="685800"/>
            <a:endParaRPr lang="zh-CN" altLang="en-US" sz="1350">
              <a:solidFill>
                <a:prstClr val="black"/>
              </a:solidFill>
            </a:endParaRPr>
          </a:p>
        </p:txBody>
      </p:sp>
      <p:sp>
        <p:nvSpPr>
          <p:cNvPr id="157" name="Freeform 44"/>
          <p:cNvSpPr/>
          <p:nvPr/>
        </p:nvSpPr>
        <p:spPr bwMode="auto">
          <a:xfrm>
            <a:off x="2416073" y="1219878"/>
            <a:ext cx="190500" cy="342900"/>
          </a:xfrm>
          <a:custGeom>
            <a:avLst/>
            <a:gdLst>
              <a:gd name="T0" fmla="*/ 49 w 49"/>
              <a:gd name="T1" fmla="*/ 61 h 91"/>
              <a:gd name="T2" fmla="*/ 47 w 49"/>
              <a:gd name="T3" fmla="*/ 69 h 91"/>
              <a:gd name="T4" fmla="*/ 44 w 49"/>
              <a:gd name="T5" fmla="*/ 75 h 91"/>
              <a:gd name="T6" fmla="*/ 38 w 49"/>
              <a:gd name="T7" fmla="*/ 79 h 91"/>
              <a:gd name="T8" fmla="*/ 31 w 49"/>
              <a:gd name="T9" fmla="*/ 81 h 91"/>
              <a:gd name="T10" fmla="*/ 31 w 49"/>
              <a:gd name="T11" fmla="*/ 87 h 91"/>
              <a:gd name="T12" fmla="*/ 31 w 49"/>
              <a:gd name="T13" fmla="*/ 90 h 91"/>
              <a:gd name="T14" fmla="*/ 28 w 49"/>
              <a:gd name="T15" fmla="*/ 91 h 91"/>
              <a:gd name="T16" fmla="*/ 21 w 49"/>
              <a:gd name="T17" fmla="*/ 91 h 91"/>
              <a:gd name="T18" fmla="*/ 19 w 49"/>
              <a:gd name="T19" fmla="*/ 90 h 91"/>
              <a:gd name="T20" fmla="*/ 18 w 49"/>
              <a:gd name="T21" fmla="*/ 87 h 91"/>
              <a:gd name="T22" fmla="*/ 18 w 49"/>
              <a:gd name="T23" fmla="*/ 82 h 91"/>
              <a:gd name="T24" fmla="*/ 7 w 49"/>
              <a:gd name="T25" fmla="*/ 81 h 91"/>
              <a:gd name="T26" fmla="*/ 1 w 49"/>
              <a:gd name="T27" fmla="*/ 78 h 91"/>
              <a:gd name="T28" fmla="*/ 0 w 49"/>
              <a:gd name="T29" fmla="*/ 76 h 91"/>
              <a:gd name="T30" fmla="*/ 1 w 49"/>
              <a:gd name="T31" fmla="*/ 72 h 91"/>
              <a:gd name="T32" fmla="*/ 2 w 49"/>
              <a:gd name="T33" fmla="*/ 69 h 91"/>
              <a:gd name="T34" fmla="*/ 3 w 49"/>
              <a:gd name="T35" fmla="*/ 67 h 91"/>
              <a:gd name="T36" fmla="*/ 4 w 49"/>
              <a:gd name="T37" fmla="*/ 67 h 91"/>
              <a:gd name="T38" fmla="*/ 5 w 49"/>
              <a:gd name="T39" fmla="*/ 68 h 91"/>
              <a:gd name="T40" fmla="*/ 11 w 49"/>
              <a:gd name="T41" fmla="*/ 70 h 91"/>
              <a:gd name="T42" fmla="*/ 20 w 49"/>
              <a:gd name="T43" fmla="*/ 70 h 91"/>
              <a:gd name="T44" fmla="*/ 30 w 49"/>
              <a:gd name="T45" fmla="*/ 69 h 91"/>
              <a:gd name="T46" fmla="*/ 34 w 49"/>
              <a:gd name="T47" fmla="*/ 62 h 91"/>
              <a:gd name="T48" fmla="*/ 32 w 49"/>
              <a:gd name="T49" fmla="*/ 55 h 91"/>
              <a:gd name="T50" fmla="*/ 22 w 49"/>
              <a:gd name="T51" fmla="*/ 50 h 91"/>
              <a:gd name="T52" fmla="*/ 14 w 49"/>
              <a:gd name="T53" fmla="*/ 46 h 91"/>
              <a:gd name="T54" fmla="*/ 8 w 49"/>
              <a:gd name="T55" fmla="*/ 42 h 91"/>
              <a:gd name="T56" fmla="*/ 4 w 49"/>
              <a:gd name="T57" fmla="*/ 36 h 91"/>
              <a:gd name="T58" fmla="*/ 2 w 49"/>
              <a:gd name="T59" fmla="*/ 28 h 91"/>
              <a:gd name="T60" fmla="*/ 6 w 49"/>
              <a:gd name="T61" fmla="*/ 16 h 91"/>
              <a:gd name="T62" fmla="*/ 20 w 49"/>
              <a:gd name="T63" fmla="*/ 9 h 91"/>
              <a:gd name="T64" fmla="*/ 20 w 49"/>
              <a:gd name="T65" fmla="*/ 3 h 91"/>
              <a:gd name="T66" fmla="*/ 21 w 49"/>
              <a:gd name="T67" fmla="*/ 0 h 91"/>
              <a:gd name="T68" fmla="*/ 24 w 49"/>
              <a:gd name="T69" fmla="*/ 0 h 91"/>
              <a:gd name="T70" fmla="*/ 31 w 49"/>
              <a:gd name="T71" fmla="*/ 0 h 91"/>
              <a:gd name="T72" fmla="*/ 33 w 49"/>
              <a:gd name="T73" fmla="*/ 0 h 91"/>
              <a:gd name="T74" fmla="*/ 34 w 49"/>
              <a:gd name="T75" fmla="*/ 4 h 91"/>
              <a:gd name="T76" fmla="*/ 34 w 49"/>
              <a:gd name="T77" fmla="*/ 9 h 91"/>
              <a:gd name="T78" fmla="*/ 40 w 49"/>
              <a:gd name="T79" fmla="*/ 10 h 91"/>
              <a:gd name="T80" fmla="*/ 44 w 49"/>
              <a:gd name="T81" fmla="*/ 11 h 91"/>
              <a:gd name="T82" fmla="*/ 45 w 49"/>
              <a:gd name="T83" fmla="*/ 13 h 91"/>
              <a:gd name="T84" fmla="*/ 44 w 49"/>
              <a:gd name="T85" fmla="*/ 17 h 91"/>
              <a:gd name="T86" fmla="*/ 43 w 49"/>
              <a:gd name="T87" fmla="*/ 20 h 91"/>
              <a:gd name="T88" fmla="*/ 41 w 49"/>
              <a:gd name="T89" fmla="*/ 22 h 91"/>
              <a:gd name="T90" fmla="*/ 36 w 49"/>
              <a:gd name="T91" fmla="*/ 20 h 91"/>
              <a:gd name="T92" fmla="*/ 29 w 49"/>
              <a:gd name="T93" fmla="*/ 20 h 91"/>
              <a:gd name="T94" fmla="*/ 19 w 49"/>
              <a:gd name="T95" fmla="*/ 22 h 91"/>
              <a:gd name="T96" fmla="*/ 16 w 49"/>
              <a:gd name="T97" fmla="*/ 28 h 91"/>
              <a:gd name="T98" fmla="*/ 19 w 49"/>
              <a:gd name="T99" fmla="*/ 34 h 91"/>
              <a:gd name="T100" fmla="*/ 29 w 49"/>
              <a:gd name="T101" fmla="*/ 38 h 91"/>
              <a:gd name="T102" fmla="*/ 43 w 49"/>
              <a:gd name="T103" fmla="*/ 48 h 91"/>
              <a:gd name="T104" fmla="*/ 49 w 49"/>
              <a:gd name="T105" fmla="*/ 61 h 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49" h="91">
                <a:moveTo>
                  <a:pt x="49" y="61"/>
                </a:moveTo>
                <a:cubicBezTo>
                  <a:pt x="49" y="64"/>
                  <a:pt x="48" y="67"/>
                  <a:pt x="47" y="69"/>
                </a:cubicBezTo>
                <a:cubicBezTo>
                  <a:pt x="47" y="72"/>
                  <a:pt x="45" y="74"/>
                  <a:pt x="44" y="75"/>
                </a:cubicBezTo>
                <a:cubicBezTo>
                  <a:pt x="42" y="77"/>
                  <a:pt x="40" y="78"/>
                  <a:pt x="38" y="79"/>
                </a:cubicBezTo>
                <a:cubicBezTo>
                  <a:pt x="36" y="80"/>
                  <a:pt x="34" y="81"/>
                  <a:pt x="31" y="81"/>
                </a:cubicBezTo>
                <a:cubicBezTo>
                  <a:pt x="31" y="87"/>
                  <a:pt x="31" y="87"/>
                  <a:pt x="31" y="87"/>
                </a:cubicBezTo>
                <a:cubicBezTo>
                  <a:pt x="31" y="89"/>
                  <a:pt x="31" y="90"/>
                  <a:pt x="31" y="90"/>
                </a:cubicBezTo>
                <a:cubicBezTo>
                  <a:pt x="31" y="90"/>
                  <a:pt x="30" y="91"/>
                  <a:pt x="28" y="91"/>
                </a:cubicBezTo>
                <a:cubicBezTo>
                  <a:pt x="21" y="91"/>
                  <a:pt x="21" y="91"/>
                  <a:pt x="21" y="91"/>
                </a:cubicBezTo>
                <a:cubicBezTo>
                  <a:pt x="20" y="91"/>
                  <a:pt x="19" y="90"/>
                  <a:pt x="19" y="90"/>
                </a:cubicBezTo>
                <a:cubicBezTo>
                  <a:pt x="18" y="89"/>
                  <a:pt x="18" y="88"/>
                  <a:pt x="18" y="87"/>
                </a:cubicBezTo>
                <a:cubicBezTo>
                  <a:pt x="18" y="82"/>
                  <a:pt x="18" y="82"/>
                  <a:pt x="18" y="82"/>
                </a:cubicBezTo>
                <a:cubicBezTo>
                  <a:pt x="13" y="82"/>
                  <a:pt x="10" y="82"/>
                  <a:pt x="7" y="81"/>
                </a:cubicBezTo>
                <a:cubicBezTo>
                  <a:pt x="4" y="80"/>
                  <a:pt x="2" y="79"/>
                  <a:pt x="1" y="78"/>
                </a:cubicBezTo>
                <a:cubicBezTo>
                  <a:pt x="0" y="78"/>
                  <a:pt x="0" y="77"/>
                  <a:pt x="0" y="76"/>
                </a:cubicBezTo>
                <a:cubicBezTo>
                  <a:pt x="0" y="75"/>
                  <a:pt x="1" y="73"/>
                  <a:pt x="1" y="72"/>
                </a:cubicBezTo>
                <a:cubicBezTo>
                  <a:pt x="1" y="71"/>
                  <a:pt x="2" y="70"/>
                  <a:pt x="2" y="69"/>
                </a:cubicBezTo>
                <a:cubicBezTo>
                  <a:pt x="2" y="68"/>
                  <a:pt x="3" y="67"/>
                  <a:pt x="3" y="67"/>
                </a:cubicBezTo>
                <a:cubicBezTo>
                  <a:pt x="4" y="67"/>
                  <a:pt x="4" y="67"/>
                  <a:pt x="4" y="67"/>
                </a:cubicBezTo>
                <a:cubicBezTo>
                  <a:pt x="5" y="67"/>
                  <a:pt x="5" y="68"/>
                  <a:pt x="5" y="68"/>
                </a:cubicBezTo>
                <a:cubicBezTo>
                  <a:pt x="7" y="68"/>
                  <a:pt x="8" y="69"/>
                  <a:pt x="11" y="70"/>
                </a:cubicBezTo>
                <a:cubicBezTo>
                  <a:pt x="13" y="70"/>
                  <a:pt x="16" y="70"/>
                  <a:pt x="20" y="70"/>
                </a:cubicBezTo>
                <a:cubicBezTo>
                  <a:pt x="24" y="70"/>
                  <a:pt x="27" y="70"/>
                  <a:pt x="30" y="69"/>
                </a:cubicBezTo>
                <a:cubicBezTo>
                  <a:pt x="33" y="67"/>
                  <a:pt x="34" y="65"/>
                  <a:pt x="34" y="62"/>
                </a:cubicBezTo>
                <a:cubicBezTo>
                  <a:pt x="34" y="59"/>
                  <a:pt x="33" y="57"/>
                  <a:pt x="32" y="55"/>
                </a:cubicBezTo>
                <a:cubicBezTo>
                  <a:pt x="30" y="54"/>
                  <a:pt x="27" y="52"/>
                  <a:pt x="22" y="50"/>
                </a:cubicBezTo>
                <a:cubicBezTo>
                  <a:pt x="19" y="49"/>
                  <a:pt x="17" y="48"/>
                  <a:pt x="14" y="46"/>
                </a:cubicBezTo>
                <a:cubicBezTo>
                  <a:pt x="12" y="45"/>
                  <a:pt x="10" y="44"/>
                  <a:pt x="8" y="42"/>
                </a:cubicBezTo>
                <a:cubicBezTo>
                  <a:pt x="6" y="40"/>
                  <a:pt x="5" y="38"/>
                  <a:pt x="4" y="36"/>
                </a:cubicBezTo>
                <a:cubicBezTo>
                  <a:pt x="3" y="34"/>
                  <a:pt x="2" y="31"/>
                  <a:pt x="2" y="28"/>
                </a:cubicBezTo>
                <a:cubicBezTo>
                  <a:pt x="2" y="24"/>
                  <a:pt x="3" y="20"/>
                  <a:pt x="6" y="16"/>
                </a:cubicBezTo>
                <a:cubicBezTo>
                  <a:pt x="9" y="13"/>
                  <a:pt x="14" y="10"/>
                  <a:pt x="20" y="9"/>
                </a:cubicBezTo>
                <a:cubicBezTo>
                  <a:pt x="20" y="3"/>
                  <a:pt x="20" y="3"/>
                  <a:pt x="20" y="3"/>
                </a:cubicBezTo>
                <a:cubicBezTo>
                  <a:pt x="20" y="2"/>
                  <a:pt x="20" y="1"/>
                  <a:pt x="21" y="0"/>
                </a:cubicBezTo>
                <a:cubicBezTo>
                  <a:pt x="21" y="0"/>
                  <a:pt x="22" y="0"/>
                  <a:pt x="24" y="0"/>
                </a:cubicBezTo>
                <a:cubicBezTo>
                  <a:pt x="31" y="0"/>
                  <a:pt x="31" y="0"/>
                  <a:pt x="31" y="0"/>
                </a:cubicBezTo>
                <a:cubicBezTo>
                  <a:pt x="32" y="0"/>
                  <a:pt x="33" y="0"/>
                  <a:pt x="33" y="0"/>
                </a:cubicBezTo>
                <a:cubicBezTo>
                  <a:pt x="33" y="1"/>
                  <a:pt x="34" y="2"/>
                  <a:pt x="34" y="4"/>
                </a:cubicBezTo>
                <a:cubicBezTo>
                  <a:pt x="34" y="9"/>
                  <a:pt x="34" y="9"/>
                  <a:pt x="34" y="9"/>
                </a:cubicBezTo>
                <a:cubicBezTo>
                  <a:pt x="36" y="9"/>
                  <a:pt x="38" y="9"/>
                  <a:pt x="40" y="10"/>
                </a:cubicBezTo>
                <a:cubicBezTo>
                  <a:pt x="42" y="10"/>
                  <a:pt x="43" y="10"/>
                  <a:pt x="44" y="11"/>
                </a:cubicBezTo>
                <a:cubicBezTo>
                  <a:pt x="45" y="11"/>
                  <a:pt x="45" y="12"/>
                  <a:pt x="45" y="13"/>
                </a:cubicBezTo>
                <a:cubicBezTo>
                  <a:pt x="45" y="14"/>
                  <a:pt x="45" y="15"/>
                  <a:pt x="44" y="17"/>
                </a:cubicBezTo>
                <a:cubicBezTo>
                  <a:pt x="44" y="18"/>
                  <a:pt x="44" y="19"/>
                  <a:pt x="43" y="20"/>
                </a:cubicBezTo>
                <a:cubicBezTo>
                  <a:pt x="42" y="21"/>
                  <a:pt x="42" y="22"/>
                  <a:pt x="41" y="22"/>
                </a:cubicBezTo>
                <a:cubicBezTo>
                  <a:pt x="40" y="21"/>
                  <a:pt x="38" y="21"/>
                  <a:pt x="36" y="20"/>
                </a:cubicBezTo>
                <a:cubicBezTo>
                  <a:pt x="33" y="20"/>
                  <a:pt x="31" y="20"/>
                  <a:pt x="29" y="20"/>
                </a:cubicBezTo>
                <a:cubicBezTo>
                  <a:pt x="24" y="20"/>
                  <a:pt x="21" y="20"/>
                  <a:pt x="19" y="22"/>
                </a:cubicBezTo>
                <a:cubicBezTo>
                  <a:pt x="17" y="23"/>
                  <a:pt x="16" y="25"/>
                  <a:pt x="16" y="28"/>
                </a:cubicBezTo>
                <a:cubicBezTo>
                  <a:pt x="16" y="30"/>
                  <a:pt x="17" y="32"/>
                  <a:pt x="19" y="34"/>
                </a:cubicBezTo>
                <a:cubicBezTo>
                  <a:pt x="21" y="35"/>
                  <a:pt x="24" y="37"/>
                  <a:pt x="29" y="38"/>
                </a:cubicBezTo>
                <a:cubicBezTo>
                  <a:pt x="35" y="41"/>
                  <a:pt x="40" y="44"/>
                  <a:pt x="43" y="48"/>
                </a:cubicBezTo>
                <a:cubicBezTo>
                  <a:pt x="47" y="51"/>
                  <a:pt x="49" y="56"/>
                  <a:pt x="49" y="61"/>
                </a:cubicBezTo>
                <a:close/>
              </a:path>
            </a:pathLst>
          </a:custGeom>
          <a:solidFill>
            <a:srgbClr val="494A4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defTabSz="685800"/>
            <a:endParaRPr lang="zh-CN" altLang="en-US" sz="1350">
              <a:solidFill>
                <a:prstClr val="black"/>
              </a:solidFill>
            </a:endParaRPr>
          </a:p>
        </p:txBody>
      </p:sp>
      <p:sp>
        <p:nvSpPr>
          <p:cNvPr id="158" name="Freeform 45"/>
          <p:cNvSpPr/>
          <p:nvPr/>
        </p:nvSpPr>
        <p:spPr bwMode="auto">
          <a:xfrm>
            <a:off x="2416073" y="1213528"/>
            <a:ext cx="190500" cy="342900"/>
          </a:xfrm>
          <a:custGeom>
            <a:avLst/>
            <a:gdLst>
              <a:gd name="T0" fmla="*/ 49 w 49"/>
              <a:gd name="T1" fmla="*/ 62 h 91"/>
              <a:gd name="T2" fmla="*/ 47 w 49"/>
              <a:gd name="T3" fmla="*/ 70 h 91"/>
              <a:gd name="T4" fmla="*/ 44 w 49"/>
              <a:gd name="T5" fmla="*/ 75 h 91"/>
              <a:gd name="T6" fmla="*/ 38 w 49"/>
              <a:gd name="T7" fmla="*/ 79 h 91"/>
              <a:gd name="T8" fmla="*/ 31 w 49"/>
              <a:gd name="T9" fmla="*/ 82 h 91"/>
              <a:gd name="T10" fmla="*/ 31 w 49"/>
              <a:gd name="T11" fmla="*/ 87 h 91"/>
              <a:gd name="T12" fmla="*/ 31 w 49"/>
              <a:gd name="T13" fmla="*/ 90 h 91"/>
              <a:gd name="T14" fmla="*/ 28 w 49"/>
              <a:gd name="T15" fmla="*/ 91 h 91"/>
              <a:gd name="T16" fmla="*/ 21 w 49"/>
              <a:gd name="T17" fmla="*/ 91 h 91"/>
              <a:gd name="T18" fmla="*/ 19 w 49"/>
              <a:gd name="T19" fmla="*/ 90 h 91"/>
              <a:gd name="T20" fmla="*/ 18 w 49"/>
              <a:gd name="T21" fmla="*/ 87 h 91"/>
              <a:gd name="T22" fmla="*/ 18 w 49"/>
              <a:gd name="T23" fmla="*/ 83 h 91"/>
              <a:gd name="T24" fmla="*/ 7 w 49"/>
              <a:gd name="T25" fmla="*/ 81 h 91"/>
              <a:gd name="T26" fmla="*/ 1 w 49"/>
              <a:gd name="T27" fmla="*/ 78 h 91"/>
              <a:gd name="T28" fmla="*/ 0 w 49"/>
              <a:gd name="T29" fmla="*/ 76 h 91"/>
              <a:gd name="T30" fmla="*/ 1 w 49"/>
              <a:gd name="T31" fmla="*/ 72 h 91"/>
              <a:gd name="T32" fmla="*/ 2 w 49"/>
              <a:gd name="T33" fmla="*/ 69 h 91"/>
              <a:gd name="T34" fmla="*/ 3 w 49"/>
              <a:gd name="T35" fmla="*/ 67 h 91"/>
              <a:gd name="T36" fmla="*/ 4 w 49"/>
              <a:gd name="T37" fmla="*/ 68 h 91"/>
              <a:gd name="T38" fmla="*/ 5 w 49"/>
              <a:gd name="T39" fmla="*/ 68 h 91"/>
              <a:gd name="T40" fmla="*/ 11 w 49"/>
              <a:gd name="T41" fmla="*/ 70 h 91"/>
              <a:gd name="T42" fmla="*/ 20 w 49"/>
              <a:gd name="T43" fmla="*/ 71 h 91"/>
              <a:gd name="T44" fmla="*/ 30 w 49"/>
              <a:gd name="T45" fmla="*/ 69 h 91"/>
              <a:gd name="T46" fmla="*/ 34 w 49"/>
              <a:gd name="T47" fmla="*/ 62 h 91"/>
              <a:gd name="T48" fmla="*/ 32 w 49"/>
              <a:gd name="T49" fmla="*/ 56 h 91"/>
              <a:gd name="T50" fmla="*/ 22 w 49"/>
              <a:gd name="T51" fmla="*/ 50 h 91"/>
              <a:gd name="T52" fmla="*/ 14 w 49"/>
              <a:gd name="T53" fmla="*/ 47 h 91"/>
              <a:gd name="T54" fmla="*/ 8 w 49"/>
              <a:gd name="T55" fmla="*/ 42 h 91"/>
              <a:gd name="T56" fmla="*/ 4 w 49"/>
              <a:gd name="T57" fmla="*/ 36 h 91"/>
              <a:gd name="T58" fmla="*/ 2 w 49"/>
              <a:gd name="T59" fmla="*/ 28 h 91"/>
              <a:gd name="T60" fmla="*/ 6 w 49"/>
              <a:gd name="T61" fmla="*/ 16 h 91"/>
              <a:gd name="T62" fmla="*/ 20 w 49"/>
              <a:gd name="T63" fmla="*/ 10 h 91"/>
              <a:gd name="T64" fmla="*/ 20 w 49"/>
              <a:gd name="T65" fmla="*/ 4 h 91"/>
              <a:gd name="T66" fmla="*/ 21 w 49"/>
              <a:gd name="T67" fmla="*/ 1 h 91"/>
              <a:gd name="T68" fmla="*/ 24 w 49"/>
              <a:gd name="T69" fmla="*/ 0 h 91"/>
              <a:gd name="T70" fmla="*/ 31 w 49"/>
              <a:gd name="T71" fmla="*/ 0 h 91"/>
              <a:gd name="T72" fmla="*/ 33 w 49"/>
              <a:gd name="T73" fmla="*/ 1 h 91"/>
              <a:gd name="T74" fmla="*/ 34 w 49"/>
              <a:gd name="T75" fmla="*/ 4 h 91"/>
              <a:gd name="T76" fmla="*/ 34 w 49"/>
              <a:gd name="T77" fmla="*/ 9 h 91"/>
              <a:gd name="T78" fmla="*/ 40 w 49"/>
              <a:gd name="T79" fmla="*/ 10 h 91"/>
              <a:gd name="T80" fmla="*/ 44 w 49"/>
              <a:gd name="T81" fmla="*/ 11 h 91"/>
              <a:gd name="T82" fmla="*/ 45 w 49"/>
              <a:gd name="T83" fmla="*/ 13 h 91"/>
              <a:gd name="T84" fmla="*/ 44 w 49"/>
              <a:gd name="T85" fmla="*/ 17 h 91"/>
              <a:gd name="T86" fmla="*/ 43 w 49"/>
              <a:gd name="T87" fmla="*/ 21 h 91"/>
              <a:gd name="T88" fmla="*/ 41 w 49"/>
              <a:gd name="T89" fmla="*/ 22 h 91"/>
              <a:gd name="T90" fmla="*/ 36 w 49"/>
              <a:gd name="T91" fmla="*/ 21 h 91"/>
              <a:gd name="T92" fmla="*/ 29 w 49"/>
              <a:gd name="T93" fmla="*/ 20 h 91"/>
              <a:gd name="T94" fmla="*/ 19 w 49"/>
              <a:gd name="T95" fmla="*/ 22 h 91"/>
              <a:gd name="T96" fmla="*/ 16 w 49"/>
              <a:gd name="T97" fmla="*/ 28 h 91"/>
              <a:gd name="T98" fmla="*/ 19 w 49"/>
              <a:gd name="T99" fmla="*/ 34 h 91"/>
              <a:gd name="T100" fmla="*/ 29 w 49"/>
              <a:gd name="T101" fmla="*/ 39 h 91"/>
              <a:gd name="T102" fmla="*/ 43 w 49"/>
              <a:gd name="T103" fmla="*/ 48 h 91"/>
              <a:gd name="T104" fmla="*/ 49 w 49"/>
              <a:gd name="T105" fmla="*/ 62 h 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49" h="91">
                <a:moveTo>
                  <a:pt x="49" y="62"/>
                </a:moveTo>
                <a:cubicBezTo>
                  <a:pt x="49" y="65"/>
                  <a:pt x="48" y="67"/>
                  <a:pt x="47" y="70"/>
                </a:cubicBezTo>
                <a:cubicBezTo>
                  <a:pt x="47" y="72"/>
                  <a:pt x="45" y="74"/>
                  <a:pt x="44" y="75"/>
                </a:cubicBezTo>
                <a:cubicBezTo>
                  <a:pt x="42" y="77"/>
                  <a:pt x="40" y="78"/>
                  <a:pt x="38" y="79"/>
                </a:cubicBezTo>
                <a:cubicBezTo>
                  <a:pt x="36" y="80"/>
                  <a:pt x="34" y="81"/>
                  <a:pt x="31" y="82"/>
                </a:cubicBezTo>
                <a:cubicBezTo>
                  <a:pt x="31" y="87"/>
                  <a:pt x="31" y="87"/>
                  <a:pt x="31" y="87"/>
                </a:cubicBezTo>
                <a:cubicBezTo>
                  <a:pt x="31" y="89"/>
                  <a:pt x="31" y="90"/>
                  <a:pt x="31" y="90"/>
                </a:cubicBezTo>
                <a:cubicBezTo>
                  <a:pt x="31" y="91"/>
                  <a:pt x="30" y="91"/>
                  <a:pt x="28" y="91"/>
                </a:cubicBezTo>
                <a:cubicBezTo>
                  <a:pt x="21" y="91"/>
                  <a:pt x="21" y="91"/>
                  <a:pt x="21" y="91"/>
                </a:cubicBezTo>
                <a:cubicBezTo>
                  <a:pt x="20" y="91"/>
                  <a:pt x="19" y="91"/>
                  <a:pt x="19" y="90"/>
                </a:cubicBezTo>
                <a:cubicBezTo>
                  <a:pt x="18" y="90"/>
                  <a:pt x="18" y="88"/>
                  <a:pt x="18" y="87"/>
                </a:cubicBezTo>
                <a:cubicBezTo>
                  <a:pt x="18" y="83"/>
                  <a:pt x="18" y="83"/>
                  <a:pt x="18" y="83"/>
                </a:cubicBezTo>
                <a:cubicBezTo>
                  <a:pt x="13" y="82"/>
                  <a:pt x="10" y="82"/>
                  <a:pt x="7" y="81"/>
                </a:cubicBezTo>
                <a:cubicBezTo>
                  <a:pt x="4" y="80"/>
                  <a:pt x="2" y="79"/>
                  <a:pt x="1" y="78"/>
                </a:cubicBezTo>
                <a:cubicBezTo>
                  <a:pt x="0" y="78"/>
                  <a:pt x="0" y="77"/>
                  <a:pt x="0" y="76"/>
                </a:cubicBezTo>
                <a:cubicBezTo>
                  <a:pt x="0" y="75"/>
                  <a:pt x="1" y="74"/>
                  <a:pt x="1" y="72"/>
                </a:cubicBezTo>
                <a:cubicBezTo>
                  <a:pt x="1" y="71"/>
                  <a:pt x="2" y="70"/>
                  <a:pt x="2" y="69"/>
                </a:cubicBezTo>
                <a:cubicBezTo>
                  <a:pt x="2" y="68"/>
                  <a:pt x="3" y="67"/>
                  <a:pt x="3" y="67"/>
                </a:cubicBezTo>
                <a:cubicBezTo>
                  <a:pt x="4" y="67"/>
                  <a:pt x="4" y="68"/>
                  <a:pt x="4" y="68"/>
                </a:cubicBezTo>
                <a:cubicBezTo>
                  <a:pt x="5" y="68"/>
                  <a:pt x="5" y="68"/>
                  <a:pt x="5" y="68"/>
                </a:cubicBezTo>
                <a:cubicBezTo>
                  <a:pt x="7" y="69"/>
                  <a:pt x="8" y="69"/>
                  <a:pt x="11" y="70"/>
                </a:cubicBezTo>
                <a:cubicBezTo>
                  <a:pt x="13" y="70"/>
                  <a:pt x="16" y="71"/>
                  <a:pt x="20" y="71"/>
                </a:cubicBezTo>
                <a:cubicBezTo>
                  <a:pt x="24" y="71"/>
                  <a:pt x="27" y="70"/>
                  <a:pt x="30" y="69"/>
                </a:cubicBezTo>
                <a:cubicBezTo>
                  <a:pt x="33" y="68"/>
                  <a:pt x="34" y="65"/>
                  <a:pt x="34" y="62"/>
                </a:cubicBezTo>
                <a:cubicBezTo>
                  <a:pt x="34" y="60"/>
                  <a:pt x="33" y="57"/>
                  <a:pt x="32" y="56"/>
                </a:cubicBezTo>
                <a:cubicBezTo>
                  <a:pt x="30" y="54"/>
                  <a:pt x="27" y="52"/>
                  <a:pt x="22" y="50"/>
                </a:cubicBezTo>
                <a:cubicBezTo>
                  <a:pt x="19" y="49"/>
                  <a:pt x="17" y="48"/>
                  <a:pt x="14" y="47"/>
                </a:cubicBezTo>
                <a:cubicBezTo>
                  <a:pt x="12" y="45"/>
                  <a:pt x="10" y="44"/>
                  <a:pt x="8" y="42"/>
                </a:cubicBezTo>
                <a:cubicBezTo>
                  <a:pt x="6" y="41"/>
                  <a:pt x="5" y="39"/>
                  <a:pt x="4" y="36"/>
                </a:cubicBezTo>
                <a:cubicBezTo>
                  <a:pt x="3" y="34"/>
                  <a:pt x="2" y="31"/>
                  <a:pt x="2" y="28"/>
                </a:cubicBezTo>
                <a:cubicBezTo>
                  <a:pt x="2" y="24"/>
                  <a:pt x="3" y="20"/>
                  <a:pt x="6" y="16"/>
                </a:cubicBezTo>
                <a:cubicBezTo>
                  <a:pt x="9" y="13"/>
                  <a:pt x="14" y="11"/>
                  <a:pt x="20" y="10"/>
                </a:cubicBezTo>
                <a:cubicBezTo>
                  <a:pt x="20" y="4"/>
                  <a:pt x="20" y="4"/>
                  <a:pt x="20" y="4"/>
                </a:cubicBezTo>
                <a:cubicBezTo>
                  <a:pt x="20" y="2"/>
                  <a:pt x="20" y="1"/>
                  <a:pt x="21" y="1"/>
                </a:cubicBezTo>
                <a:cubicBezTo>
                  <a:pt x="21" y="0"/>
                  <a:pt x="22" y="0"/>
                  <a:pt x="24" y="0"/>
                </a:cubicBezTo>
                <a:cubicBezTo>
                  <a:pt x="31" y="0"/>
                  <a:pt x="31" y="0"/>
                  <a:pt x="31" y="0"/>
                </a:cubicBezTo>
                <a:cubicBezTo>
                  <a:pt x="32" y="0"/>
                  <a:pt x="33" y="0"/>
                  <a:pt x="33" y="1"/>
                </a:cubicBezTo>
                <a:cubicBezTo>
                  <a:pt x="33" y="1"/>
                  <a:pt x="34" y="2"/>
                  <a:pt x="34" y="4"/>
                </a:cubicBezTo>
                <a:cubicBezTo>
                  <a:pt x="34" y="9"/>
                  <a:pt x="34" y="9"/>
                  <a:pt x="34" y="9"/>
                </a:cubicBezTo>
                <a:cubicBezTo>
                  <a:pt x="36" y="9"/>
                  <a:pt x="38" y="10"/>
                  <a:pt x="40" y="10"/>
                </a:cubicBezTo>
                <a:cubicBezTo>
                  <a:pt x="42" y="10"/>
                  <a:pt x="43" y="11"/>
                  <a:pt x="44" y="11"/>
                </a:cubicBezTo>
                <a:cubicBezTo>
                  <a:pt x="45" y="11"/>
                  <a:pt x="45" y="12"/>
                  <a:pt x="45" y="13"/>
                </a:cubicBezTo>
                <a:cubicBezTo>
                  <a:pt x="45" y="14"/>
                  <a:pt x="45" y="16"/>
                  <a:pt x="44" y="17"/>
                </a:cubicBezTo>
                <a:cubicBezTo>
                  <a:pt x="44" y="18"/>
                  <a:pt x="44" y="19"/>
                  <a:pt x="43" y="21"/>
                </a:cubicBezTo>
                <a:cubicBezTo>
                  <a:pt x="42" y="22"/>
                  <a:pt x="42" y="22"/>
                  <a:pt x="41" y="22"/>
                </a:cubicBezTo>
                <a:cubicBezTo>
                  <a:pt x="40" y="22"/>
                  <a:pt x="38" y="21"/>
                  <a:pt x="36" y="21"/>
                </a:cubicBezTo>
                <a:cubicBezTo>
                  <a:pt x="33" y="20"/>
                  <a:pt x="31" y="20"/>
                  <a:pt x="29" y="20"/>
                </a:cubicBezTo>
                <a:cubicBezTo>
                  <a:pt x="24" y="20"/>
                  <a:pt x="21" y="21"/>
                  <a:pt x="19" y="22"/>
                </a:cubicBezTo>
                <a:cubicBezTo>
                  <a:pt x="17" y="24"/>
                  <a:pt x="16" y="25"/>
                  <a:pt x="16" y="28"/>
                </a:cubicBezTo>
                <a:cubicBezTo>
                  <a:pt x="16" y="30"/>
                  <a:pt x="17" y="32"/>
                  <a:pt x="19" y="34"/>
                </a:cubicBezTo>
                <a:cubicBezTo>
                  <a:pt x="21" y="35"/>
                  <a:pt x="24" y="37"/>
                  <a:pt x="29" y="39"/>
                </a:cubicBezTo>
                <a:cubicBezTo>
                  <a:pt x="35" y="41"/>
                  <a:pt x="40" y="44"/>
                  <a:pt x="43" y="48"/>
                </a:cubicBezTo>
                <a:cubicBezTo>
                  <a:pt x="47" y="52"/>
                  <a:pt x="49" y="56"/>
                  <a:pt x="49" y="62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defTabSz="685800"/>
            <a:endParaRPr lang="zh-CN" altLang="en-US" sz="1350">
              <a:solidFill>
                <a:prstClr val="black"/>
              </a:solidFill>
            </a:endParaRPr>
          </a:p>
        </p:txBody>
      </p:sp>
      <p:pic>
        <p:nvPicPr>
          <p:cNvPr id="159" name="图片 15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27784" y="1010556"/>
            <a:ext cx="371171" cy="391508"/>
          </a:xfrm>
          <a:prstGeom prst="rect">
            <a:avLst/>
          </a:prstGeom>
          <a:effectLst>
            <a:outerShdw blurRad="50800" dist="38100" dir="8100000" sx="99000" sy="99000" algn="tr" rotWithShape="0">
              <a:prstClr val="black">
                <a:alpha val="35000"/>
              </a:prstClr>
            </a:outerShdw>
          </a:effectLst>
        </p:spPr>
      </p:pic>
      <p:pic>
        <p:nvPicPr>
          <p:cNvPr id="160" name="图片 15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09560" y="680286"/>
            <a:ext cx="566820" cy="597878"/>
          </a:xfrm>
          <a:prstGeom prst="rect">
            <a:avLst/>
          </a:prstGeom>
          <a:effectLst>
            <a:outerShdw blurRad="50800" dist="38100" dir="8100000" sx="99000" sy="99000" algn="tr" rotWithShape="0">
              <a:prstClr val="black">
                <a:alpha val="35000"/>
              </a:prstClr>
            </a:outerShdw>
          </a:effectLst>
        </p:spPr>
      </p:pic>
      <p:grpSp>
        <p:nvGrpSpPr>
          <p:cNvPr id="8" name="组合 7"/>
          <p:cNvGrpSpPr/>
          <p:nvPr/>
        </p:nvGrpSpPr>
        <p:grpSpPr>
          <a:xfrm>
            <a:off x="1360840" y="3191311"/>
            <a:ext cx="974266" cy="516641"/>
            <a:chOff x="1360840" y="3191311"/>
            <a:chExt cx="974266" cy="516641"/>
          </a:xfrm>
        </p:grpSpPr>
        <p:sp>
          <p:nvSpPr>
            <p:cNvPr id="2" name="文本框 1"/>
            <p:cNvSpPr txBox="1"/>
            <p:nvPr/>
          </p:nvSpPr>
          <p:spPr>
            <a:xfrm>
              <a:off x="1524057" y="3191311"/>
              <a:ext cx="81104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2800" b="1" spc="80">
                  <a:ln w="6350"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方正细倩简体" panose="03000509000000000000" pitchFamily="65" charset="-122"/>
                  <a:ea typeface="方正细倩简体" panose="03000509000000000000" pitchFamily="65" charset="-122"/>
                </a:defRPr>
              </a:lvl1pPr>
            </a:lstStyle>
            <a:p>
              <a:pPr algn="just" defTabSz="685800"/>
              <a:r>
                <a:rPr lang="zh-CN" altLang="en-US" sz="1600" spc="600" dirty="0">
                  <a:ln w="6350">
                    <a:solidFill>
                      <a:prstClr val="white"/>
                    </a:solidFill>
                  </a:ln>
                  <a:solidFill>
                    <a:prstClr val="white"/>
                  </a:solidFill>
                </a:rPr>
                <a:t>目录</a:t>
              </a:r>
              <a:endParaRPr lang="zh-CN" altLang="en-US" sz="1600" spc="600" dirty="0">
                <a:ln w="6350">
                  <a:solidFill>
                    <a:prstClr val="white"/>
                  </a:solidFill>
                </a:ln>
                <a:solidFill>
                  <a:prstClr val="white"/>
                </a:solidFill>
              </a:endParaRPr>
            </a:p>
          </p:txBody>
        </p:sp>
        <p:sp>
          <p:nvSpPr>
            <p:cNvPr id="64" name="文本框 63"/>
            <p:cNvSpPr txBox="1"/>
            <p:nvPr/>
          </p:nvSpPr>
          <p:spPr>
            <a:xfrm>
              <a:off x="1360840" y="3461731"/>
              <a:ext cx="95603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2800" b="1" spc="80">
                  <a:ln w="6350"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方正细倩简体" panose="03000509000000000000" pitchFamily="65" charset="-122"/>
                  <a:ea typeface="方正细倩简体" panose="03000509000000000000" pitchFamily="65" charset="-122"/>
                </a:defRPr>
              </a:lvl1pPr>
            </a:lstStyle>
            <a:p>
              <a:pPr defTabSz="685800"/>
              <a:r>
                <a:rPr lang="en-US" altLang="zh-CN" sz="1000" dirty="0">
                  <a:ln w="6350">
                    <a:solidFill>
                      <a:prstClr val="white"/>
                    </a:solidFill>
                  </a:ln>
                  <a:solidFill>
                    <a:prstClr val="white"/>
                  </a:solidFill>
                </a:rPr>
                <a:t>CONTENTS</a:t>
              </a:r>
              <a:endParaRPr lang="zh-CN" altLang="en-US" sz="1000" dirty="0">
                <a:ln w="6350">
                  <a:solidFill>
                    <a:prstClr val="white"/>
                  </a:solidFill>
                </a:ln>
                <a:solidFill>
                  <a:prstClr val="white"/>
                </a:solidFill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1270941" y="1762982"/>
            <a:ext cx="287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1600" b="1" spc="80">
                <a:ln w="6350">
                  <a:solidFill>
                    <a:schemeClr val="bg1"/>
                  </a:solidFill>
                </a:ln>
                <a:solidFill>
                  <a:schemeClr val="bg1"/>
                </a:solidFill>
                <a:latin typeface="方正细倩简体" panose="03000509000000000000" pitchFamily="65" charset="-122"/>
                <a:ea typeface="方正细倩简体" panose="03000509000000000000" pitchFamily="65" charset="-122"/>
              </a:defRPr>
            </a:lvl1pPr>
          </a:lstStyle>
          <a:p>
            <a:pPr algn="just" defTabSz="685800"/>
            <a:r>
              <a:rPr lang="en-US" altLang="zh-CN" sz="2400" dirty="0">
                <a:ln w="12700">
                  <a:solidFill>
                    <a:prstClr val="white"/>
                  </a:solidFill>
                </a:ln>
                <a:solidFill>
                  <a:prstClr val="white"/>
                </a:solidFill>
              </a:rPr>
              <a:t>1.</a:t>
            </a:r>
            <a:endParaRPr lang="zh-CN" altLang="en-US" sz="2400" dirty="0">
              <a:ln w="12700">
                <a:solidFill>
                  <a:prstClr val="white"/>
                </a:solidFill>
              </a:ln>
              <a:solidFill>
                <a:prstClr val="white"/>
              </a:solidFill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2326052" y="1762983"/>
            <a:ext cx="3603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1600" b="1" spc="80">
                <a:ln w="6350">
                  <a:solidFill>
                    <a:schemeClr val="bg1"/>
                  </a:solidFill>
                </a:ln>
                <a:solidFill>
                  <a:schemeClr val="bg1"/>
                </a:solidFill>
                <a:latin typeface="方正细倩简体" panose="03000509000000000000" pitchFamily="65" charset="-122"/>
                <a:ea typeface="方正细倩简体" panose="03000509000000000000" pitchFamily="65" charset="-122"/>
              </a:defRPr>
            </a:lvl1pPr>
          </a:lstStyle>
          <a:p>
            <a:pPr algn="just" defTabSz="685800"/>
            <a:r>
              <a:rPr lang="en-US" altLang="zh-CN" sz="2400" dirty="0">
                <a:ln w="12700">
                  <a:solidFill>
                    <a:prstClr val="white"/>
                  </a:solidFill>
                </a:ln>
                <a:solidFill>
                  <a:prstClr val="white"/>
                </a:solidFill>
              </a:rPr>
              <a:t>2.</a:t>
            </a:r>
            <a:endParaRPr lang="zh-CN" altLang="en-US" sz="2400" dirty="0">
              <a:ln w="12700">
                <a:solidFill>
                  <a:prstClr val="white"/>
                </a:solidFill>
              </a:ln>
              <a:solidFill>
                <a:prstClr val="white"/>
              </a:solidFill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1667254" y="2483647"/>
            <a:ext cx="5197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1600" b="1" spc="80">
                <a:ln w="6350">
                  <a:solidFill>
                    <a:schemeClr val="bg1"/>
                  </a:solidFill>
                </a:ln>
                <a:solidFill>
                  <a:schemeClr val="bg1"/>
                </a:solidFill>
                <a:latin typeface="方正细倩简体" panose="03000509000000000000" pitchFamily="65" charset="-122"/>
                <a:ea typeface="方正细倩简体" panose="03000509000000000000" pitchFamily="65" charset="-122"/>
              </a:defRPr>
            </a:lvl1pPr>
          </a:lstStyle>
          <a:p>
            <a:pPr algn="just" defTabSz="685800"/>
            <a:r>
              <a:rPr lang="en-US" altLang="zh-CN" sz="2400" dirty="0">
                <a:ln w="12700">
                  <a:solidFill>
                    <a:prstClr val="white"/>
                  </a:solidFill>
                </a:ln>
                <a:solidFill>
                  <a:prstClr val="white"/>
                </a:solidFill>
              </a:rPr>
              <a:t>3.</a:t>
            </a:r>
            <a:endParaRPr lang="zh-CN" altLang="en-US" sz="2400" dirty="0">
              <a:ln w="12700">
                <a:solidFill>
                  <a:prstClr val="white"/>
                </a:solidFill>
              </a:ln>
              <a:solidFill>
                <a:prstClr val="white"/>
              </a:solidFill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2740533" y="2477759"/>
            <a:ext cx="4795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1600" b="1" spc="80">
                <a:ln w="6350">
                  <a:solidFill>
                    <a:schemeClr val="bg1"/>
                  </a:solidFill>
                </a:ln>
                <a:solidFill>
                  <a:schemeClr val="bg1"/>
                </a:solidFill>
                <a:latin typeface="方正细倩简体" panose="03000509000000000000" pitchFamily="65" charset="-122"/>
                <a:ea typeface="方正细倩简体" panose="03000509000000000000" pitchFamily="65" charset="-122"/>
              </a:defRPr>
            </a:lvl1pPr>
          </a:lstStyle>
          <a:p>
            <a:pPr algn="just" defTabSz="685800"/>
            <a:r>
              <a:rPr lang="en-US" altLang="zh-CN" sz="2400" dirty="0">
                <a:ln w="12700">
                  <a:solidFill>
                    <a:prstClr val="white"/>
                  </a:solidFill>
                </a:ln>
                <a:solidFill>
                  <a:prstClr val="white"/>
                </a:solidFill>
              </a:rPr>
              <a:t>4.</a:t>
            </a:r>
            <a:endParaRPr lang="zh-CN" altLang="en-US" sz="2400" dirty="0">
              <a:ln w="12700">
                <a:solidFill>
                  <a:prstClr val="white"/>
                </a:solidFill>
              </a:ln>
              <a:solidFill>
                <a:prstClr val="white"/>
              </a:solidFill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2766665" y="3211746"/>
            <a:ext cx="6169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1600" b="1" spc="80">
                <a:ln w="6350">
                  <a:solidFill>
                    <a:schemeClr val="bg1"/>
                  </a:solidFill>
                </a:ln>
                <a:solidFill>
                  <a:schemeClr val="bg1"/>
                </a:solidFill>
                <a:latin typeface="方正细倩简体" panose="03000509000000000000" pitchFamily="65" charset="-122"/>
                <a:ea typeface="方正细倩简体" panose="03000509000000000000" pitchFamily="65" charset="-122"/>
              </a:defRPr>
            </a:lvl1pPr>
          </a:lstStyle>
          <a:p>
            <a:pPr algn="just" defTabSz="685800"/>
            <a:r>
              <a:rPr lang="en-US" altLang="zh-CN" sz="2400" dirty="0">
                <a:ln w="12700">
                  <a:solidFill>
                    <a:prstClr val="white"/>
                  </a:solidFill>
                </a:ln>
                <a:solidFill>
                  <a:prstClr val="white"/>
                </a:solidFill>
              </a:rPr>
              <a:t>5.</a:t>
            </a:r>
            <a:endParaRPr lang="zh-CN" altLang="en-US" sz="2400" dirty="0">
              <a:ln w="12700">
                <a:solidFill>
                  <a:prstClr val="white"/>
                </a:solidFill>
              </a:ln>
              <a:solidFill>
                <a:prstClr val="white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2003426" y="331190"/>
            <a:ext cx="11168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5400" b="1" spc="-110">
                <a:solidFill>
                  <a:srgbClr val="3050AB"/>
                </a:solidFill>
                <a:latin typeface="NanLiHei_Eurostile" panose="02010600030101010101" pitchFamily="2" charset="-122"/>
                <a:ea typeface="NanLiHei_Eurostile" panose="02010600030101010101" pitchFamily="2" charset="-122"/>
              </a:defRPr>
            </a:lvl1pPr>
          </a:lstStyle>
          <a:p>
            <a:pPr algn="just" defTabSz="685800"/>
            <a:r>
              <a:rPr lang="en-US" altLang="zh-CN" sz="1400" spc="0" dirty="0">
                <a:solidFill>
                  <a:srgbClr val="D74B56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Add a title</a:t>
            </a:r>
            <a:endParaRPr lang="zh-CN" altLang="en-US" sz="1400" spc="0" dirty="0">
              <a:solidFill>
                <a:srgbClr val="D74B56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52703" y="302181"/>
            <a:ext cx="15135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5400" b="1" spc="-110">
                <a:solidFill>
                  <a:srgbClr val="3050AB"/>
                </a:solidFill>
                <a:latin typeface="NanLiHei_Eurostile" panose="02010600030101010101" pitchFamily="2" charset="-122"/>
                <a:ea typeface="NanLiHei_Eurostile" panose="02010600030101010101" pitchFamily="2" charset="-122"/>
              </a:defRPr>
            </a:lvl1pPr>
          </a:lstStyle>
          <a:p>
            <a:pPr defTabSz="685800"/>
            <a:r>
              <a:rPr lang="en-US" altLang="zh-CN" sz="1400" spc="100" dirty="0">
                <a:solidFill>
                  <a:srgbClr val="D74B56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4.</a:t>
            </a:r>
            <a:r>
              <a:rPr lang="zh-CN" altLang="en-US" sz="1400" spc="100" dirty="0">
                <a:solidFill>
                  <a:srgbClr val="D74B56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点击添加标题</a:t>
            </a:r>
            <a:endParaRPr lang="zh-CN" altLang="en-US" sz="1400" spc="100" dirty="0">
              <a:solidFill>
                <a:srgbClr val="D74B56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12" name="Group 4"/>
          <p:cNvGrpSpPr>
            <a:grpSpLocks noChangeAspect="1"/>
          </p:cNvGrpSpPr>
          <p:nvPr/>
        </p:nvGrpSpPr>
        <p:grpSpPr bwMode="auto">
          <a:xfrm rot="16200000" flipH="1">
            <a:off x="8751250" y="266103"/>
            <a:ext cx="409547" cy="390889"/>
            <a:chOff x="0" y="60"/>
            <a:chExt cx="439" cy="419"/>
          </a:xfrm>
          <a:gradFill flip="none" rotWithShape="1">
            <a:gsLst>
              <a:gs pos="31000">
                <a:srgbClr val="D74B56"/>
              </a:gs>
              <a:gs pos="67000">
                <a:srgbClr val="3FACD9"/>
              </a:gs>
            </a:gsLst>
            <a:lin ang="0" scaled="1"/>
            <a:tileRect/>
          </a:gradFill>
        </p:grpSpPr>
        <p:sp>
          <p:nvSpPr>
            <p:cNvPr id="13" name="Freeform 5"/>
            <p:cNvSpPr/>
            <p:nvPr/>
          </p:nvSpPr>
          <p:spPr bwMode="auto">
            <a:xfrm>
              <a:off x="0" y="60"/>
              <a:ext cx="297" cy="419"/>
            </a:xfrm>
            <a:custGeom>
              <a:avLst/>
              <a:gdLst>
                <a:gd name="T0" fmla="*/ 297 w 297"/>
                <a:gd name="T1" fmla="*/ 0 h 419"/>
                <a:gd name="T2" fmla="*/ 143 w 297"/>
                <a:gd name="T3" fmla="*/ 0 h 419"/>
                <a:gd name="T4" fmla="*/ 0 w 297"/>
                <a:gd name="T5" fmla="*/ 419 h 419"/>
                <a:gd name="T6" fmla="*/ 155 w 297"/>
                <a:gd name="T7" fmla="*/ 419 h 419"/>
                <a:gd name="T8" fmla="*/ 297 w 297"/>
                <a:gd name="T9" fmla="*/ 0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7" h="419">
                  <a:moveTo>
                    <a:pt x="297" y="0"/>
                  </a:moveTo>
                  <a:lnTo>
                    <a:pt x="143" y="0"/>
                  </a:lnTo>
                  <a:lnTo>
                    <a:pt x="0" y="419"/>
                  </a:lnTo>
                  <a:lnTo>
                    <a:pt x="155" y="419"/>
                  </a:lnTo>
                  <a:lnTo>
                    <a:pt x="29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" name="Freeform 6"/>
            <p:cNvSpPr/>
            <p:nvPr/>
          </p:nvSpPr>
          <p:spPr bwMode="auto">
            <a:xfrm>
              <a:off x="143" y="60"/>
              <a:ext cx="296" cy="419"/>
            </a:xfrm>
            <a:custGeom>
              <a:avLst/>
              <a:gdLst>
                <a:gd name="T0" fmla="*/ 0 w 296"/>
                <a:gd name="T1" fmla="*/ 0 h 419"/>
                <a:gd name="T2" fmla="*/ 154 w 296"/>
                <a:gd name="T3" fmla="*/ 0 h 419"/>
                <a:gd name="T4" fmla="*/ 296 w 296"/>
                <a:gd name="T5" fmla="*/ 419 h 419"/>
                <a:gd name="T6" fmla="*/ 142 w 296"/>
                <a:gd name="T7" fmla="*/ 419 h 419"/>
                <a:gd name="T8" fmla="*/ 0 w 296"/>
                <a:gd name="T9" fmla="*/ 0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6" h="419">
                  <a:moveTo>
                    <a:pt x="0" y="0"/>
                  </a:moveTo>
                  <a:lnTo>
                    <a:pt x="154" y="0"/>
                  </a:lnTo>
                  <a:lnTo>
                    <a:pt x="296" y="419"/>
                  </a:lnTo>
                  <a:lnTo>
                    <a:pt x="142" y="419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sp>
        <p:nvSpPr>
          <p:cNvPr id="15" name="文本框 14"/>
          <p:cNvSpPr txBox="1"/>
          <p:nvPr/>
        </p:nvSpPr>
        <p:spPr>
          <a:xfrm rot="1087809" flipH="1">
            <a:off x="8703065" y="433852"/>
            <a:ext cx="516488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600" b="0" spc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685800"/>
            <a:r>
              <a:rPr lang="en-US" altLang="zh-CN" sz="500" spc="30" dirty="0">
                <a:solidFill>
                  <a:prstClr val="white"/>
                </a:solidFill>
              </a:rPr>
              <a:t>rapidesign</a:t>
            </a:r>
            <a:endParaRPr lang="zh-CN" altLang="en-US" sz="500" spc="30" dirty="0">
              <a:solidFill>
                <a:prstClr val="white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 rot="20391286" flipH="1">
            <a:off x="8762225" y="287728"/>
            <a:ext cx="442750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600" b="0" spc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685800"/>
            <a:r>
              <a:rPr lang="en-US" altLang="zh-CN" sz="500" dirty="0">
                <a:solidFill>
                  <a:prstClr val="white"/>
                </a:solidFill>
              </a:rPr>
              <a:t>shanghai</a:t>
            </a:r>
            <a:endParaRPr lang="zh-CN" altLang="en-US" sz="500" dirty="0">
              <a:solidFill>
                <a:prstClr val="white"/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4105837" y="4877016"/>
            <a:ext cx="932327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200" b="1" spc="-110">
                <a:solidFill>
                  <a:schemeClr val="bg1">
                    <a:alpha val="81000"/>
                  </a:schemeClr>
                </a:solidFill>
                <a:latin typeface="NanLiHei_Eurostile" panose="02010600030101010101" pitchFamily="2" charset="-122"/>
                <a:ea typeface="NanLiHei_Eurostile" panose="02010600030101010101" pitchFamily="2" charset="-122"/>
              </a:defRPr>
            </a:lvl1pPr>
          </a:lstStyle>
          <a:p>
            <a:pPr algn="dist" defTabSz="685800"/>
            <a:r>
              <a:rPr lang="en-US" altLang="zh-CN" sz="500" b="0" spc="60" dirty="0">
                <a:solidFill>
                  <a:srgbClr val="E7E6E6">
                    <a:lumMod val="5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www.rapidppt.com</a:t>
            </a:r>
            <a:endParaRPr lang="zh-CN" altLang="en-US" sz="500" b="0" spc="60" dirty="0">
              <a:solidFill>
                <a:srgbClr val="E7E6E6">
                  <a:lumMod val="5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40" name="组合 139"/>
          <p:cNvGrpSpPr/>
          <p:nvPr/>
        </p:nvGrpSpPr>
        <p:grpSpPr>
          <a:xfrm>
            <a:off x="281942" y="184428"/>
            <a:ext cx="374040" cy="362984"/>
            <a:chOff x="777437" y="680286"/>
            <a:chExt cx="3668437" cy="3560001"/>
          </a:xfrm>
        </p:grpSpPr>
        <p:grpSp>
          <p:nvGrpSpPr>
            <p:cNvPr id="97" name="组合 96"/>
            <p:cNvGrpSpPr/>
            <p:nvPr/>
          </p:nvGrpSpPr>
          <p:grpSpPr>
            <a:xfrm>
              <a:off x="777437" y="1437297"/>
              <a:ext cx="3668437" cy="2802990"/>
              <a:chOff x="747642" y="1750793"/>
              <a:chExt cx="3517036" cy="2687307"/>
            </a:xfrm>
            <a:effectLst/>
          </p:grpSpPr>
          <p:sp>
            <p:nvSpPr>
              <p:cNvPr id="98" name="Freeform 5"/>
              <p:cNvSpPr/>
              <p:nvPr/>
            </p:nvSpPr>
            <p:spPr bwMode="auto">
              <a:xfrm>
                <a:off x="747642" y="1750793"/>
                <a:ext cx="3517036" cy="2687307"/>
              </a:xfrm>
              <a:custGeom>
                <a:avLst/>
                <a:gdLst>
                  <a:gd name="T0" fmla="*/ 840 w 876"/>
                  <a:gd name="T1" fmla="*/ 318 h 669"/>
                  <a:gd name="T2" fmla="*/ 832 w 876"/>
                  <a:gd name="T3" fmla="*/ 318 h 669"/>
                  <a:gd name="T4" fmla="*/ 781 w 876"/>
                  <a:gd name="T5" fmla="*/ 304 h 669"/>
                  <a:gd name="T6" fmla="*/ 768 w 876"/>
                  <a:gd name="T7" fmla="*/ 274 h 669"/>
                  <a:gd name="T8" fmla="*/ 768 w 876"/>
                  <a:gd name="T9" fmla="*/ 271 h 669"/>
                  <a:gd name="T10" fmla="*/ 763 w 876"/>
                  <a:gd name="T11" fmla="*/ 235 h 669"/>
                  <a:gd name="T12" fmla="*/ 763 w 876"/>
                  <a:gd name="T13" fmla="*/ 234 h 669"/>
                  <a:gd name="T14" fmla="*/ 763 w 876"/>
                  <a:gd name="T15" fmla="*/ 234 h 669"/>
                  <a:gd name="T16" fmla="*/ 761 w 876"/>
                  <a:gd name="T17" fmla="*/ 226 h 669"/>
                  <a:gd name="T18" fmla="*/ 765 w 876"/>
                  <a:gd name="T19" fmla="*/ 189 h 669"/>
                  <a:gd name="T20" fmla="*/ 789 w 876"/>
                  <a:gd name="T21" fmla="*/ 129 h 669"/>
                  <a:gd name="T22" fmla="*/ 767 w 876"/>
                  <a:gd name="T23" fmla="*/ 103 h 669"/>
                  <a:gd name="T24" fmla="*/ 725 w 876"/>
                  <a:gd name="T25" fmla="*/ 113 h 669"/>
                  <a:gd name="T26" fmla="*/ 690 w 876"/>
                  <a:gd name="T27" fmla="*/ 105 h 669"/>
                  <a:gd name="T28" fmla="*/ 608 w 876"/>
                  <a:gd name="T29" fmla="*/ 55 h 669"/>
                  <a:gd name="T30" fmla="*/ 569 w 876"/>
                  <a:gd name="T31" fmla="*/ 40 h 669"/>
                  <a:gd name="T32" fmla="*/ 270 w 876"/>
                  <a:gd name="T33" fmla="*/ 13 h 669"/>
                  <a:gd name="T34" fmla="*/ 142 w 876"/>
                  <a:gd name="T35" fmla="*/ 63 h 669"/>
                  <a:gd name="T36" fmla="*/ 141 w 876"/>
                  <a:gd name="T37" fmla="*/ 64 h 669"/>
                  <a:gd name="T38" fmla="*/ 96 w 876"/>
                  <a:gd name="T39" fmla="*/ 103 h 669"/>
                  <a:gd name="T40" fmla="*/ 67 w 876"/>
                  <a:gd name="T41" fmla="*/ 108 h 669"/>
                  <a:gd name="T42" fmla="*/ 23 w 876"/>
                  <a:gd name="T43" fmla="*/ 75 h 669"/>
                  <a:gd name="T44" fmla="*/ 4 w 876"/>
                  <a:gd name="T45" fmla="*/ 82 h 669"/>
                  <a:gd name="T46" fmla="*/ 43 w 876"/>
                  <a:gd name="T47" fmla="*/ 141 h 669"/>
                  <a:gd name="T48" fmla="*/ 48 w 876"/>
                  <a:gd name="T49" fmla="*/ 167 h 669"/>
                  <a:gd name="T50" fmla="*/ 33 w 876"/>
                  <a:gd name="T51" fmla="*/ 199 h 669"/>
                  <a:gd name="T52" fmla="*/ 33 w 876"/>
                  <a:gd name="T53" fmla="*/ 200 h 669"/>
                  <a:gd name="T54" fmla="*/ 15 w 876"/>
                  <a:gd name="T55" fmla="*/ 401 h 669"/>
                  <a:gd name="T56" fmla="*/ 22 w 876"/>
                  <a:gd name="T57" fmla="*/ 435 h 669"/>
                  <a:gd name="T58" fmla="*/ 85 w 876"/>
                  <a:gd name="T59" fmla="*/ 572 h 669"/>
                  <a:gd name="T60" fmla="*/ 89 w 876"/>
                  <a:gd name="T61" fmla="*/ 643 h 669"/>
                  <a:gd name="T62" fmla="*/ 117 w 876"/>
                  <a:gd name="T63" fmla="*/ 669 h 669"/>
                  <a:gd name="T64" fmla="*/ 176 w 876"/>
                  <a:gd name="T65" fmla="*/ 669 h 669"/>
                  <a:gd name="T66" fmla="*/ 208 w 876"/>
                  <a:gd name="T67" fmla="*/ 649 h 669"/>
                  <a:gd name="T68" fmla="*/ 211 w 876"/>
                  <a:gd name="T69" fmla="*/ 642 h 669"/>
                  <a:gd name="T70" fmla="*/ 243 w 876"/>
                  <a:gd name="T71" fmla="*/ 627 h 669"/>
                  <a:gd name="T72" fmla="*/ 245 w 876"/>
                  <a:gd name="T73" fmla="*/ 627 h 669"/>
                  <a:gd name="T74" fmla="*/ 525 w 876"/>
                  <a:gd name="T75" fmla="*/ 635 h 669"/>
                  <a:gd name="T76" fmla="*/ 527 w 876"/>
                  <a:gd name="T77" fmla="*/ 635 h 669"/>
                  <a:gd name="T78" fmla="*/ 537 w 876"/>
                  <a:gd name="T79" fmla="*/ 640 h 669"/>
                  <a:gd name="T80" fmla="*/ 548 w 876"/>
                  <a:gd name="T81" fmla="*/ 657 h 669"/>
                  <a:gd name="T82" fmla="*/ 568 w 876"/>
                  <a:gd name="T83" fmla="*/ 669 h 669"/>
                  <a:gd name="T84" fmla="*/ 661 w 876"/>
                  <a:gd name="T85" fmla="*/ 669 h 669"/>
                  <a:gd name="T86" fmla="*/ 676 w 876"/>
                  <a:gd name="T87" fmla="*/ 650 h 669"/>
                  <a:gd name="T88" fmla="*/ 669 w 876"/>
                  <a:gd name="T89" fmla="*/ 628 h 669"/>
                  <a:gd name="T90" fmla="*/ 683 w 876"/>
                  <a:gd name="T91" fmla="*/ 583 h 669"/>
                  <a:gd name="T92" fmla="*/ 715 w 876"/>
                  <a:gd name="T93" fmla="*/ 548 h 669"/>
                  <a:gd name="T94" fmla="*/ 783 w 876"/>
                  <a:gd name="T95" fmla="*/ 536 h 669"/>
                  <a:gd name="T96" fmla="*/ 784 w 876"/>
                  <a:gd name="T97" fmla="*/ 536 h 669"/>
                  <a:gd name="T98" fmla="*/ 802 w 876"/>
                  <a:gd name="T99" fmla="*/ 511 h 669"/>
                  <a:gd name="T100" fmla="*/ 785 w 876"/>
                  <a:gd name="T101" fmla="*/ 466 h 669"/>
                  <a:gd name="T102" fmla="*/ 831 w 876"/>
                  <a:gd name="T103" fmla="*/ 452 h 669"/>
                  <a:gd name="T104" fmla="*/ 855 w 876"/>
                  <a:gd name="T105" fmla="*/ 426 h 669"/>
                  <a:gd name="T106" fmla="*/ 871 w 876"/>
                  <a:gd name="T107" fmla="*/ 354 h 669"/>
                  <a:gd name="T108" fmla="*/ 840 w 876"/>
                  <a:gd name="T109" fmla="*/ 318 h 6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876" h="669">
                    <a:moveTo>
                      <a:pt x="840" y="318"/>
                    </a:moveTo>
                    <a:cubicBezTo>
                      <a:pt x="832" y="318"/>
                      <a:pt x="832" y="318"/>
                      <a:pt x="832" y="318"/>
                    </a:cubicBezTo>
                    <a:cubicBezTo>
                      <a:pt x="808" y="320"/>
                      <a:pt x="793" y="318"/>
                      <a:pt x="781" y="304"/>
                    </a:cubicBezTo>
                    <a:cubicBezTo>
                      <a:pt x="774" y="296"/>
                      <a:pt x="769" y="285"/>
                      <a:pt x="768" y="274"/>
                    </a:cubicBezTo>
                    <a:cubicBezTo>
                      <a:pt x="768" y="271"/>
                      <a:pt x="768" y="271"/>
                      <a:pt x="768" y="271"/>
                    </a:cubicBezTo>
                    <a:cubicBezTo>
                      <a:pt x="767" y="259"/>
                      <a:pt x="766" y="247"/>
                      <a:pt x="763" y="235"/>
                    </a:cubicBezTo>
                    <a:cubicBezTo>
                      <a:pt x="763" y="234"/>
                      <a:pt x="763" y="234"/>
                      <a:pt x="763" y="234"/>
                    </a:cubicBezTo>
                    <a:cubicBezTo>
                      <a:pt x="763" y="234"/>
                      <a:pt x="763" y="234"/>
                      <a:pt x="763" y="234"/>
                    </a:cubicBezTo>
                    <a:cubicBezTo>
                      <a:pt x="763" y="231"/>
                      <a:pt x="762" y="229"/>
                      <a:pt x="761" y="226"/>
                    </a:cubicBezTo>
                    <a:cubicBezTo>
                      <a:pt x="758" y="213"/>
                      <a:pt x="760" y="200"/>
                      <a:pt x="765" y="189"/>
                    </a:cubicBezTo>
                    <a:cubicBezTo>
                      <a:pt x="789" y="129"/>
                      <a:pt x="789" y="129"/>
                      <a:pt x="789" y="129"/>
                    </a:cubicBezTo>
                    <a:cubicBezTo>
                      <a:pt x="795" y="115"/>
                      <a:pt x="782" y="100"/>
                      <a:pt x="767" y="103"/>
                    </a:cubicBezTo>
                    <a:cubicBezTo>
                      <a:pt x="725" y="113"/>
                      <a:pt x="725" y="113"/>
                      <a:pt x="725" y="113"/>
                    </a:cubicBezTo>
                    <a:cubicBezTo>
                      <a:pt x="712" y="116"/>
                      <a:pt x="699" y="113"/>
                      <a:pt x="690" y="105"/>
                    </a:cubicBezTo>
                    <a:cubicBezTo>
                      <a:pt x="667" y="83"/>
                      <a:pt x="639" y="66"/>
                      <a:pt x="608" y="55"/>
                    </a:cubicBezTo>
                    <a:cubicBezTo>
                      <a:pt x="569" y="40"/>
                      <a:pt x="569" y="40"/>
                      <a:pt x="569" y="40"/>
                    </a:cubicBezTo>
                    <a:cubicBezTo>
                      <a:pt x="481" y="9"/>
                      <a:pt x="361" y="0"/>
                      <a:pt x="270" y="13"/>
                    </a:cubicBezTo>
                    <a:cubicBezTo>
                      <a:pt x="224" y="20"/>
                      <a:pt x="180" y="37"/>
                      <a:pt x="142" y="63"/>
                    </a:cubicBezTo>
                    <a:cubicBezTo>
                      <a:pt x="141" y="64"/>
                      <a:pt x="141" y="64"/>
                      <a:pt x="141" y="64"/>
                    </a:cubicBezTo>
                    <a:cubicBezTo>
                      <a:pt x="125" y="76"/>
                      <a:pt x="109" y="88"/>
                      <a:pt x="96" y="103"/>
                    </a:cubicBezTo>
                    <a:cubicBezTo>
                      <a:pt x="88" y="110"/>
                      <a:pt x="77" y="113"/>
                      <a:pt x="67" y="108"/>
                    </a:cubicBezTo>
                    <a:cubicBezTo>
                      <a:pt x="52" y="102"/>
                      <a:pt x="34" y="91"/>
                      <a:pt x="23" y="75"/>
                    </a:cubicBezTo>
                    <a:cubicBezTo>
                      <a:pt x="17" y="65"/>
                      <a:pt x="3" y="71"/>
                      <a:pt x="4" y="82"/>
                    </a:cubicBezTo>
                    <a:cubicBezTo>
                      <a:pt x="7" y="100"/>
                      <a:pt x="17" y="121"/>
                      <a:pt x="43" y="141"/>
                    </a:cubicBezTo>
                    <a:cubicBezTo>
                      <a:pt x="51" y="148"/>
                      <a:pt x="53" y="159"/>
                      <a:pt x="48" y="167"/>
                    </a:cubicBezTo>
                    <a:cubicBezTo>
                      <a:pt x="43" y="177"/>
                      <a:pt x="38" y="188"/>
                      <a:pt x="33" y="199"/>
                    </a:cubicBezTo>
                    <a:cubicBezTo>
                      <a:pt x="33" y="200"/>
                      <a:pt x="33" y="200"/>
                      <a:pt x="33" y="200"/>
                    </a:cubicBezTo>
                    <a:cubicBezTo>
                      <a:pt x="7" y="264"/>
                      <a:pt x="0" y="334"/>
                      <a:pt x="15" y="401"/>
                    </a:cubicBezTo>
                    <a:cubicBezTo>
                      <a:pt x="22" y="435"/>
                      <a:pt x="22" y="435"/>
                      <a:pt x="22" y="435"/>
                    </a:cubicBezTo>
                    <a:cubicBezTo>
                      <a:pt x="31" y="479"/>
                      <a:pt x="51" y="539"/>
                      <a:pt x="85" y="572"/>
                    </a:cubicBezTo>
                    <a:cubicBezTo>
                      <a:pt x="89" y="643"/>
                      <a:pt x="89" y="643"/>
                      <a:pt x="89" y="643"/>
                    </a:cubicBezTo>
                    <a:cubicBezTo>
                      <a:pt x="90" y="657"/>
                      <a:pt x="102" y="669"/>
                      <a:pt x="117" y="669"/>
                    </a:cubicBezTo>
                    <a:cubicBezTo>
                      <a:pt x="176" y="669"/>
                      <a:pt x="176" y="669"/>
                      <a:pt x="176" y="669"/>
                    </a:cubicBezTo>
                    <a:cubicBezTo>
                      <a:pt x="190" y="669"/>
                      <a:pt x="202" y="661"/>
                      <a:pt x="208" y="649"/>
                    </a:cubicBezTo>
                    <a:cubicBezTo>
                      <a:pt x="211" y="642"/>
                      <a:pt x="211" y="642"/>
                      <a:pt x="211" y="642"/>
                    </a:cubicBezTo>
                    <a:cubicBezTo>
                      <a:pt x="217" y="630"/>
                      <a:pt x="230" y="623"/>
                      <a:pt x="243" y="627"/>
                    </a:cubicBezTo>
                    <a:cubicBezTo>
                      <a:pt x="245" y="627"/>
                      <a:pt x="245" y="627"/>
                      <a:pt x="245" y="627"/>
                    </a:cubicBezTo>
                    <a:cubicBezTo>
                      <a:pt x="322" y="648"/>
                      <a:pt x="448" y="651"/>
                      <a:pt x="525" y="635"/>
                    </a:cubicBezTo>
                    <a:cubicBezTo>
                      <a:pt x="527" y="635"/>
                      <a:pt x="527" y="635"/>
                      <a:pt x="527" y="635"/>
                    </a:cubicBezTo>
                    <a:cubicBezTo>
                      <a:pt x="531" y="634"/>
                      <a:pt x="535" y="636"/>
                      <a:pt x="537" y="640"/>
                    </a:cubicBezTo>
                    <a:cubicBezTo>
                      <a:pt x="548" y="657"/>
                      <a:pt x="548" y="657"/>
                      <a:pt x="548" y="657"/>
                    </a:cubicBezTo>
                    <a:cubicBezTo>
                      <a:pt x="552" y="665"/>
                      <a:pt x="560" y="669"/>
                      <a:pt x="568" y="669"/>
                    </a:cubicBezTo>
                    <a:cubicBezTo>
                      <a:pt x="661" y="669"/>
                      <a:pt x="661" y="669"/>
                      <a:pt x="661" y="669"/>
                    </a:cubicBezTo>
                    <a:cubicBezTo>
                      <a:pt x="671" y="669"/>
                      <a:pt x="678" y="659"/>
                      <a:pt x="676" y="650"/>
                    </a:cubicBezTo>
                    <a:cubicBezTo>
                      <a:pt x="669" y="628"/>
                      <a:pt x="669" y="628"/>
                      <a:pt x="669" y="628"/>
                    </a:cubicBezTo>
                    <a:cubicBezTo>
                      <a:pt x="665" y="611"/>
                      <a:pt x="670" y="594"/>
                      <a:pt x="683" y="583"/>
                    </a:cubicBezTo>
                    <a:cubicBezTo>
                      <a:pt x="695" y="573"/>
                      <a:pt x="706" y="561"/>
                      <a:pt x="715" y="548"/>
                    </a:cubicBezTo>
                    <a:cubicBezTo>
                      <a:pt x="737" y="539"/>
                      <a:pt x="760" y="535"/>
                      <a:pt x="783" y="536"/>
                    </a:cubicBezTo>
                    <a:cubicBezTo>
                      <a:pt x="784" y="536"/>
                      <a:pt x="784" y="536"/>
                      <a:pt x="784" y="536"/>
                    </a:cubicBezTo>
                    <a:cubicBezTo>
                      <a:pt x="797" y="537"/>
                      <a:pt x="807" y="524"/>
                      <a:pt x="802" y="511"/>
                    </a:cubicBezTo>
                    <a:cubicBezTo>
                      <a:pt x="785" y="466"/>
                      <a:pt x="785" y="466"/>
                      <a:pt x="785" y="466"/>
                    </a:cubicBezTo>
                    <a:cubicBezTo>
                      <a:pt x="831" y="452"/>
                      <a:pt x="831" y="452"/>
                      <a:pt x="831" y="452"/>
                    </a:cubicBezTo>
                    <a:cubicBezTo>
                      <a:pt x="843" y="448"/>
                      <a:pt x="852" y="438"/>
                      <a:pt x="855" y="426"/>
                    </a:cubicBezTo>
                    <a:cubicBezTo>
                      <a:pt x="871" y="354"/>
                      <a:pt x="871" y="354"/>
                      <a:pt x="871" y="354"/>
                    </a:cubicBezTo>
                    <a:cubicBezTo>
                      <a:pt x="876" y="334"/>
                      <a:pt x="860" y="316"/>
                      <a:pt x="840" y="318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99" name="Freeform 6"/>
              <p:cNvSpPr/>
              <p:nvPr/>
            </p:nvSpPr>
            <p:spPr bwMode="auto">
              <a:xfrm>
                <a:off x="3216509" y="2614388"/>
                <a:ext cx="1048169" cy="1410540"/>
              </a:xfrm>
              <a:custGeom>
                <a:avLst/>
                <a:gdLst>
                  <a:gd name="T0" fmla="*/ 29 w 261"/>
                  <a:gd name="T1" fmla="*/ 112 h 351"/>
                  <a:gd name="T2" fmla="*/ 20 w 261"/>
                  <a:gd name="T3" fmla="*/ 118 h 351"/>
                  <a:gd name="T4" fmla="*/ 9 w 261"/>
                  <a:gd name="T5" fmla="*/ 123 h 351"/>
                  <a:gd name="T6" fmla="*/ 0 w 261"/>
                  <a:gd name="T7" fmla="*/ 111 h 351"/>
                  <a:gd name="T8" fmla="*/ 0 w 261"/>
                  <a:gd name="T9" fmla="*/ 104 h 351"/>
                  <a:gd name="T10" fmla="*/ 8 w 261"/>
                  <a:gd name="T11" fmla="*/ 93 h 351"/>
                  <a:gd name="T12" fmla="*/ 20 w 261"/>
                  <a:gd name="T13" fmla="*/ 97 h 351"/>
                  <a:gd name="T14" fmla="*/ 20 w 261"/>
                  <a:gd name="T15" fmla="*/ 98 h 351"/>
                  <a:gd name="T16" fmla="*/ 29 w 261"/>
                  <a:gd name="T17" fmla="*/ 103 h 351"/>
                  <a:gd name="T18" fmla="*/ 29 w 261"/>
                  <a:gd name="T19" fmla="*/ 103 h 351"/>
                  <a:gd name="T20" fmla="*/ 49 w 261"/>
                  <a:gd name="T21" fmla="*/ 103 h 351"/>
                  <a:gd name="T22" fmla="*/ 49 w 261"/>
                  <a:gd name="T23" fmla="*/ 4 h 351"/>
                  <a:gd name="T24" fmla="*/ 52 w 261"/>
                  <a:gd name="T25" fmla="*/ 0 h 351"/>
                  <a:gd name="T26" fmla="*/ 145 w 261"/>
                  <a:gd name="T27" fmla="*/ 0 h 351"/>
                  <a:gd name="T28" fmla="*/ 146 w 261"/>
                  <a:gd name="T29" fmla="*/ 11 h 351"/>
                  <a:gd name="T30" fmla="*/ 148 w 261"/>
                  <a:gd name="T31" fmla="*/ 19 h 351"/>
                  <a:gd name="T32" fmla="*/ 148 w 261"/>
                  <a:gd name="T33" fmla="*/ 19 h 351"/>
                  <a:gd name="T34" fmla="*/ 148 w 261"/>
                  <a:gd name="T35" fmla="*/ 20 h 351"/>
                  <a:gd name="T36" fmla="*/ 153 w 261"/>
                  <a:gd name="T37" fmla="*/ 56 h 351"/>
                  <a:gd name="T38" fmla="*/ 153 w 261"/>
                  <a:gd name="T39" fmla="*/ 59 h 351"/>
                  <a:gd name="T40" fmla="*/ 166 w 261"/>
                  <a:gd name="T41" fmla="*/ 89 h 351"/>
                  <a:gd name="T42" fmla="*/ 217 w 261"/>
                  <a:gd name="T43" fmla="*/ 103 h 351"/>
                  <a:gd name="T44" fmla="*/ 225 w 261"/>
                  <a:gd name="T45" fmla="*/ 103 h 351"/>
                  <a:gd name="T46" fmla="*/ 256 w 261"/>
                  <a:gd name="T47" fmla="*/ 139 h 351"/>
                  <a:gd name="T48" fmla="*/ 240 w 261"/>
                  <a:gd name="T49" fmla="*/ 211 h 351"/>
                  <a:gd name="T50" fmla="*/ 216 w 261"/>
                  <a:gd name="T51" fmla="*/ 237 h 351"/>
                  <a:gd name="T52" fmla="*/ 170 w 261"/>
                  <a:gd name="T53" fmla="*/ 251 h 351"/>
                  <a:gd name="T54" fmla="*/ 187 w 261"/>
                  <a:gd name="T55" fmla="*/ 296 h 351"/>
                  <a:gd name="T56" fmla="*/ 169 w 261"/>
                  <a:gd name="T57" fmla="*/ 321 h 351"/>
                  <a:gd name="T58" fmla="*/ 168 w 261"/>
                  <a:gd name="T59" fmla="*/ 321 h 351"/>
                  <a:gd name="T60" fmla="*/ 100 w 261"/>
                  <a:gd name="T61" fmla="*/ 333 h 351"/>
                  <a:gd name="T62" fmla="*/ 86 w 261"/>
                  <a:gd name="T63" fmla="*/ 351 h 351"/>
                  <a:gd name="T64" fmla="*/ 52 w 261"/>
                  <a:gd name="T65" fmla="*/ 351 h 351"/>
                  <a:gd name="T66" fmla="*/ 49 w 261"/>
                  <a:gd name="T67" fmla="*/ 347 h 351"/>
                  <a:gd name="T68" fmla="*/ 49 w 261"/>
                  <a:gd name="T69" fmla="*/ 265 h 351"/>
                  <a:gd name="T70" fmla="*/ 29 w 261"/>
                  <a:gd name="T71" fmla="*/ 265 h 351"/>
                  <a:gd name="T72" fmla="*/ 20 w 261"/>
                  <a:gd name="T73" fmla="*/ 271 h 351"/>
                  <a:gd name="T74" fmla="*/ 9 w 261"/>
                  <a:gd name="T75" fmla="*/ 277 h 351"/>
                  <a:gd name="T76" fmla="*/ 0 w 261"/>
                  <a:gd name="T77" fmla="*/ 265 h 351"/>
                  <a:gd name="T78" fmla="*/ 0 w 261"/>
                  <a:gd name="T79" fmla="*/ 257 h 351"/>
                  <a:gd name="T80" fmla="*/ 8 w 261"/>
                  <a:gd name="T81" fmla="*/ 246 h 351"/>
                  <a:gd name="T82" fmla="*/ 20 w 261"/>
                  <a:gd name="T83" fmla="*/ 251 h 351"/>
                  <a:gd name="T84" fmla="*/ 20 w 261"/>
                  <a:gd name="T85" fmla="*/ 251 h 351"/>
                  <a:gd name="T86" fmla="*/ 29 w 261"/>
                  <a:gd name="T87" fmla="*/ 257 h 351"/>
                  <a:gd name="T88" fmla="*/ 29 w 261"/>
                  <a:gd name="T89" fmla="*/ 257 h 351"/>
                  <a:gd name="T90" fmla="*/ 49 w 261"/>
                  <a:gd name="T91" fmla="*/ 257 h 351"/>
                  <a:gd name="T92" fmla="*/ 49 w 261"/>
                  <a:gd name="T93" fmla="*/ 112 h 351"/>
                  <a:gd name="T94" fmla="*/ 29 w 261"/>
                  <a:gd name="T95" fmla="*/ 112 h 3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61" h="351">
                    <a:moveTo>
                      <a:pt x="29" y="112"/>
                    </a:moveTo>
                    <a:cubicBezTo>
                      <a:pt x="27" y="112"/>
                      <a:pt x="23" y="113"/>
                      <a:pt x="20" y="118"/>
                    </a:cubicBezTo>
                    <a:cubicBezTo>
                      <a:pt x="18" y="122"/>
                      <a:pt x="13" y="124"/>
                      <a:pt x="9" y="123"/>
                    </a:cubicBezTo>
                    <a:cubicBezTo>
                      <a:pt x="3" y="122"/>
                      <a:pt x="0" y="117"/>
                      <a:pt x="0" y="111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0" y="99"/>
                      <a:pt x="3" y="94"/>
                      <a:pt x="8" y="93"/>
                    </a:cubicBezTo>
                    <a:cubicBezTo>
                      <a:pt x="12" y="91"/>
                      <a:pt x="17" y="93"/>
                      <a:pt x="20" y="97"/>
                    </a:cubicBezTo>
                    <a:cubicBezTo>
                      <a:pt x="20" y="98"/>
                      <a:pt x="20" y="98"/>
                      <a:pt x="20" y="98"/>
                    </a:cubicBezTo>
                    <a:cubicBezTo>
                      <a:pt x="24" y="102"/>
                      <a:pt x="27" y="103"/>
                      <a:pt x="29" y="103"/>
                    </a:cubicBezTo>
                    <a:cubicBezTo>
                      <a:pt x="29" y="103"/>
                      <a:pt x="29" y="103"/>
                      <a:pt x="29" y="103"/>
                    </a:cubicBezTo>
                    <a:cubicBezTo>
                      <a:pt x="49" y="103"/>
                      <a:pt x="49" y="103"/>
                      <a:pt x="49" y="103"/>
                    </a:cubicBezTo>
                    <a:cubicBezTo>
                      <a:pt x="49" y="4"/>
                      <a:pt x="49" y="4"/>
                      <a:pt x="49" y="4"/>
                    </a:cubicBezTo>
                    <a:cubicBezTo>
                      <a:pt x="49" y="2"/>
                      <a:pt x="50" y="0"/>
                      <a:pt x="52" y="0"/>
                    </a:cubicBezTo>
                    <a:cubicBezTo>
                      <a:pt x="145" y="0"/>
                      <a:pt x="145" y="0"/>
                      <a:pt x="145" y="0"/>
                    </a:cubicBezTo>
                    <a:cubicBezTo>
                      <a:pt x="145" y="4"/>
                      <a:pt x="146" y="7"/>
                      <a:pt x="146" y="11"/>
                    </a:cubicBezTo>
                    <a:cubicBezTo>
                      <a:pt x="147" y="14"/>
                      <a:pt x="148" y="16"/>
                      <a:pt x="148" y="19"/>
                    </a:cubicBezTo>
                    <a:cubicBezTo>
                      <a:pt x="148" y="19"/>
                      <a:pt x="148" y="19"/>
                      <a:pt x="148" y="19"/>
                    </a:cubicBezTo>
                    <a:cubicBezTo>
                      <a:pt x="148" y="20"/>
                      <a:pt x="148" y="20"/>
                      <a:pt x="148" y="20"/>
                    </a:cubicBezTo>
                    <a:cubicBezTo>
                      <a:pt x="151" y="32"/>
                      <a:pt x="152" y="44"/>
                      <a:pt x="153" y="56"/>
                    </a:cubicBezTo>
                    <a:cubicBezTo>
                      <a:pt x="153" y="59"/>
                      <a:pt x="153" y="59"/>
                      <a:pt x="153" y="59"/>
                    </a:cubicBezTo>
                    <a:cubicBezTo>
                      <a:pt x="154" y="70"/>
                      <a:pt x="159" y="81"/>
                      <a:pt x="166" y="89"/>
                    </a:cubicBezTo>
                    <a:cubicBezTo>
                      <a:pt x="178" y="103"/>
                      <a:pt x="193" y="105"/>
                      <a:pt x="217" y="103"/>
                    </a:cubicBezTo>
                    <a:cubicBezTo>
                      <a:pt x="225" y="103"/>
                      <a:pt x="225" y="103"/>
                      <a:pt x="225" y="103"/>
                    </a:cubicBezTo>
                    <a:cubicBezTo>
                      <a:pt x="245" y="101"/>
                      <a:pt x="261" y="119"/>
                      <a:pt x="256" y="139"/>
                    </a:cubicBezTo>
                    <a:cubicBezTo>
                      <a:pt x="240" y="211"/>
                      <a:pt x="240" y="211"/>
                      <a:pt x="240" y="211"/>
                    </a:cubicBezTo>
                    <a:cubicBezTo>
                      <a:pt x="237" y="223"/>
                      <a:pt x="228" y="233"/>
                      <a:pt x="216" y="237"/>
                    </a:cubicBezTo>
                    <a:cubicBezTo>
                      <a:pt x="170" y="251"/>
                      <a:pt x="170" y="251"/>
                      <a:pt x="170" y="251"/>
                    </a:cubicBezTo>
                    <a:cubicBezTo>
                      <a:pt x="187" y="296"/>
                      <a:pt x="187" y="296"/>
                      <a:pt x="187" y="296"/>
                    </a:cubicBezTo>
                    <a:cubicBezTo>
                      <a:pt x="192" y="309"/>
                      <a:pt x="182" y="322"/>
                      <a:pt x="169" y="321"/>
                    </a:cubicBezTo>
                    <a:cubicBezTo>
                      <a:pt x="168" y="321"/>
                      <a:pt x="168" y="321"/>
                      <a:pt x="168" y="321"/>
                    </a:cubicBezTo>
                    <a:cubicBezTo>
                      <a:pt x="145" y="320"/>
                      <a:pt x="122" y="324"/>
                      <a:pt x="100" y="333"/>
                    </a:cubicBezTo>
                    <a:cubicBezTo>
                      <a:pt x="96" y="339"/>
                      <a:pt x="91" y="345"/>
                      <a:pt x="86" y="351"/>
                    </a:cubicBezTo>
                    <a:cubicBezTo>
                      <a:pt x="52" y="351"/>
                      <a:pt x="52" y="351"/>
                      <a:pt x="52" y="351"/>
                    </a:cubicBezTo>
                    <a:cubicBezTo>
                      <a:pt x="50" y="351"/>
                      <a:pt x="49" y="350"/>
                      <a:pt x="49" y="347"/>
                    </a:cubicBezTo>
                    <a:cubicBezTo>
                      <a:pt x="49" y="265"/>
                      <a:pt x="49" y="265"/>
                      <a:pt x="49" y="265"/>
                    </a:cubicBezTo>
                    <a:cubicBezTo>
                      <a:pt x="29" y="265"/>
                      <a:pt x="29" y="265"/>
                      <a:pt x="29" y="265"/>
                    </a:cubicBezTo>
                    <a:cubicBezTo>
                      <a:pt x="27" y="266"/>
                      <a:pt x="23" y="267"/>
                      <a:pt x="20" y="271"/>
                    </a:cubicBezTo>
                    <a:cubicBezTo>
                      <a:pt x="18" y="275"/>
                      <a:pt x="13" y="277"/>
                      <a:pt x="9" y="277"/>
                    </a:cubicBezTo>
                    <a:cubicBezTo>
                      <a:pt x="3" y="276"/>
                      <a:pt x="0" y="271"/>
                      <a:pt x="0" y="265"/>
                    </a:cubicBezTo>
                    <a:cubicBezTo>
                      <a:pt x="0" y="257"/>
                      <a:pt x="0" y="257"/>
                      <a:pt x="0" y="257"/>
                    </a:cubicBezTo>
                    <a:cubicBezTo>
                      <a:pt x="0" y="252"/>
                      <a:pt x="3" y="247"/>
                      <a:pt x="8" y="246"/>
                    </a:cubicBezTo>
                    <a:cubicBezTo>
                      <a:pt x="12" y="245"/>
                      <a:pt x="17" y="247"/>
                      <a:pt x="20" y="251"/>
                    </a:cubicBezTo>
                    <a:cubicBezTo>
                      <a:pt x="20" y="251"/>
                      <a:pt x="20" y="251"/>
                      <a:pt x="20" y="251"/>
                    </a:cubicBezTo>
                    <a:cubicBezTo>
                      <a:pt x="24" y="256"/>
                      <a:pt x="27" y="257"/>
                      <a:pt x="29" y="257"/>
                    </a:cubicBezTo>
                    <a:cubicBezTo>
                      <a:pt x="29" y="257"/>
                      <a:pt x="29" y="257"/>
                      <a:pt x="29" y="257"/>
                    </a:cubicBezTo>
                    <a:cubicBezTo>
                      <a:pt x="49" y="257"/>
                      <a:pt x="49" y="257"/>
                      <a:pt x="49" y="257"/>
                    </a:cubicBezTo>
                    <a:cubicBezTo>
                      <a:pt x="49" y="112"/>
                      <a:pt x="49" y="112"/>
                      <a:pt x="49" y="112"/>
                    </a:cubicBezTo>
                    <a:lnTo>
                      <a:pt x="29" y="112"/>
                    </a:lnTo>
                    <a:close/>
                  </a:path>
                </a:pathLst>
              </a:custGeom>
              <a:solidFill>
                <a:srgbClr val="BA83B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00" name="Freeform 7"/>
              <p:cNvSpPr/>
              <p:nvPr/>
            </p:nvSpPr>
            <p:spPr bwMode="auto">
              <a:xfrm>
                <a:off x="1634944" y="1750793"/>
                <a:ext cx="1534152" cy="1015995"/>
              </a:xfrm>
              <a:custGeom>
                <a:avLst/>
                <a:gdLst>
                  <a:gd name="T0" fmla="*/ 12 w 382"/>
                  <a:gd name="T1" fmla="*/ 101 h 253"/>
                  <a:gd name="T2" fmla="*/ 20 w 382"/>
                  <a:gd name="T3" fmla="*/ 106 h 253"/>
                  <a:gd name="T4" fmla="*/ 20 w 382"/>
                  <a:gd name="T5" fmla="*/ 107 h 253"/>
                  <a:gd name="T6" fmla="*/ 29 w 382"/>
                  <a:gd name="T7" fmla="*/ 112 h 253"/>
                  <a:gd name="T8" fmla="*/ 30 w 382"/>
                  <a:gd name="T9" fmla="*/ 112 h 253"/>
                  <a:gd name="T10" fmla="*/ 48 w 382"/>
                  <a:gd name="T11" fmla="*/ 112 h 253"/>
                  <a:gd name="T12" fmla="*/ 48 w 382"/>
                  <a:gd name="T13" fmla="*/ 13 h 253"/>
                  <a:gd name="T14" fmla="*/ 48 w 382"/>
                  <a:gd name="T15" fmla="*/ 13 h 253"/>
                  <a:gd name="T16" fmla="*/ 334 w 382"/>
                  <a:gd name="T17" fmla="*/ 36 h 253"/>
                  <a:gd name="T18" fmla="*/ 334 w 382"/>
                  <a:gd name="T19" fmla="*/ 112 h 253"/>
                  <a:gd name="T20" fmla="*/ 353 w 382"/>
                  <a:gd name="T21" fmla="*/ 112 h 253"/>
                  <a:gd name="T22" fmla="*/ 361 w 382"/>
                  <a:gd name="T23" fmla="*/ 106 h 253"/>
                  <a:gd name="T24" fmla="*/ 373 w 382"/>
                  <a:gd name="T25" fmla="*/ 101 h 253"/>
                  <a:gd name="T26" fmla="*/ 382 w 382"/>
                  <a:gd name="T27" fmla="*/ 113 h 253"/>
                  <a:gd name="T28" fmla="*/ 382 w 382"/>
                  <a:gd name="T29" fmla="*/ 121 h 253"/>
                  <a:gd name="T30" fmla="*/ 374 w 382"/>
                  <a:gd name="T31" fmla="*/ 132 h 253"/>
                  <a:gd name="T32" fmla="*/ 362 w 382"/>
                  <a:gd name="T33" fmla="*/ 127 h 253"/>
                  <a:gd name="T34" fmla="*/ 361 w 382"/>
                  <a:gd name="T35" fmla="*/ 127 h 253"/>
                  <a:gd name="T36" fmla="*/ 352 w 382"/>
                  <a:gd name="T37" fmla="*/ 121 h 253"/>
                  <a:gd name="T38" fmla="*/ 352 w 382"/>
                  <a:gd name="T39" fmla="*/ 121 h 253"/>
                  <a:gd name="T40" fmla="*/ 334 w 382"/>
                  <a:gd name="T41" fmla="*/ 121 h 253"/>
                  <a:gd name="T42" fmla="*/ 334 w 382"/>
                  <a:gd name="T43" fmla="*/ 200 h 253"/>
                  <a:gd name="T44" fmla="*/ 330 w 382"/>
                  <a:gd name="T45" fmla="*/ 204 h 253"/>
                  <a:gd name="T46" fmla="*/ 113 w 382"/>
                  <a:gd name="T47" fmla="*/ 204 h 253"/>
                  <a:gd name="T48" fmla="*/ 113 w 382"/>
                  <a:gd name="T49" fmla="*/ 224 h 253"/>
                  <a:gd name="T50" fmla="*/ 119 w 382"/>
                  <a:gd name="T51" fmla="*/ 232 h 253"/>
                  <a:gd name="T52" fmla="*/ 125 w 382"/>
                  <a:gd name="T53" fmla="*/ 244 h 253"/>
                  <a:gd name="T54" fmla="*/ 113 w 382"/>
                  <a:gd name="T55" fmla="*/ 253 h 253"/>
                  <a:gd name="T56" fmla="*/ 105 w 382"/>
                  <a:gd name="T57" fmla="*/ 253 h 253"/>
                  <a:gd name="T58" fmla="*/ 94 w 382"/>
                  <a:gd name="T59" fmla="*/ 245 h 253"/>
                  <a:gd name="T60" fmla="*/ 99 w 382"/>
                  <a:gd name="T61" fmla="*/ 233 h 253"/>
                  <a:gd name="T62" fmla="*/ 99 w 382"/>
                  <a:gd name="T63" fmla="*/ 232 h 253"/>
                  <a:gd name="T64" fmla="*/ 105 w 382"/>
                  <a:gd name="T65" fmla="*/ 223 h 253"/>
                  <a:gd name="T66" fmla="*/ 105 w 382"/>
                  <a:gd name="T67" fmla="*/ 223 h 253"/>
                  <a:gd name="T68" fmla="*/ 105 w 382"/>
                  <a:gd name="T69" fmla="*/ 204 h 253"/>
                  <a:gd name="T70" fmla="*/ 52 w 382"/>
                  <a:gd name="T71" fmla="*/ 204 h 253"/>
                  <a:gd name="T72" fmla="*/ 48 w 382"/>
                  <a:gd name="T73" fmla="*/ 200 h 253"/>
                  <a:gd name="T74" fmla="*/ 48 w 382"/>
                  <a:gd name="T75" fmla="*/ 121 h 253"/>
                  <a:gd name="T76" fmla="*/ 29 w 382"/>
                  <a:gd name="T77" fmla="*/ 121 h 253"/>
                  <a:gd name="T78" fmla="*/ 20 w 382"/>
                  <a:gd name="T79" fmla="*/ 127 h 253"/>
                  <a:gd name="T80" fmla="*/ 9 w 382"/>
                  <a:gd name="T81" fmla="*/ 132 h 253"/>
                  <a:gd name="T82" fmla="*/ 0 w 382"/>
                  <a:gd name="T83" fmla="*/ 120 h 253"/>
                  <a:gd name="T84" fmla="*/ 0 w 382"/>
                  <a:gd name="T85" fmla="*/ 112 h 253"/>
                  <a:gd name="T86" fmla="*/ 12 w 382"/>
                  <a:gd name="T87" fmla="*/ 101 h 2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382" h="253">
                    <a:moveTo>
                      <a:pt x="12" y="101"/>
                    </a:moveTo>
                    <a:cubicBezTo>
                      <a:pt x="15" y="102"/>
                      <a:pt x="18" y="104"/>
                      <a:pt x="20" y="106"/>
                    </a:cubicBezTo>
                    <a:cubicBezTo>
                      <a:pt x="20" y="107"/>
                      <a:pt x="20" y="107"/>
                      <a:pt x="20" y="107"/>
                    </a:cubicBezTo>
                    <a:cubicBezTo>
                      <a:pt x="24" y="111"/>
                      <a:pt x="27" y="112"/>
                      <a:pt x="29" y="112"/>
                    </a:cubicBezTo>
                    <a:cubicBezTo>
                      <a:pt x="30" y="112"/>
                      <a:pt x="30" y="112"/>
                      <a:pt x="30" y="112"/>
                    </a:cubicBezTo>
                    <a:cubicBezTo>
                      <a:pt x="48" y="112"/>
                      <a:pt x="48" y="112"/>
                      <a:pt x="48" y="112"/>
                    </a:cubicBezTo>
                    <a:cubicBezTo>
                      <a:pt x="48" y="13"/>
                      <a:pt x="48" y="13"/>
                      <a:pt x="48" y="13"/>
                    </a:cubicBezTo>
                    <a:cubicBezTo>
                      <a:pt x="48" y="13"/>
                      <a:pt x="48" y="13"/>
                      <a:pt x="48" y="13"/>
                    </a:cubicBezTo>
                    <a:cubicBezTo>
                      <a:pt x="134" y="0"/>
                      <a:pt x="248" y="8"/>
                      <a:pt x="334" y="36"/>
                    </a:cubicBezTo>
                    <a:cubicBezTo>
                      <a:pt x="334" y="112"/>
                      <a:pt x="334" y="112"/>
                      <a:pt x="334" y="112"/>
                    </a:cubicBezTo>
                    <a:cubicBezTo>
                      <a:pt x="353" y="112"/>
                      <a:pt x="353" y="112"/>
                      <a:pt x="353" y="112"/>
                    </a:cubicBezTo>
                    <a:cubicBezTo>
                      <a:pt x="355" y="112"/>
                      <a:pt x="358" y="111"/>
                      <a:pt x="361" y="106"/>
                    </a:cubicBezTo>
                    <a:cubicBezTo>
                      <a:pt x="364" y="102"/>
                      <a:pt x="368" y="101"/>
                      <a:pt x="373" y="101"/>
                    </a:cubicBezTo>
                    <a:cubicBezTo>
                      <a:pt x="378" y="102"/>
                      <a:pt x="382" y="107"/>
                      <a:pt x="382" y="113"/>
                    </a:cubicBezTo>
                    <a:cubicBezTo>
                      <a:pt x="382" y="121"/>
                      <a:pt x="382" y="121"/>
                      <a:pt x="382" y="121"/>
                    </a:cubicBezTo>
                    <a:cubicBezTo>
                      <a:pt x="382" y="126"/>
                      <a:pt x="379" y="130"/>
                      <a:pt x="374" y="132"/>
                    </a:cubicBezTo>
                    <a:cubicBezTo>
                      <a:pt x="369" y="133"/>
                      <a:pt x="364" y="131"/>
                      <a:pt x="362" y="127"/>
                    </a:cubicBezTo>
                    <a:cubicBezTo>
                      <a:pt x="361" y="127"/>
                      <a:pt x="361" y="127"/>
                      <a:pt x="361" y="127"/>
                    </a:cubicBezTo>
                    <a:cubicBezTo>
                      <a:pt x="358" y="122"/>
                      <a:pt x="354" y="121"/>
                      <a:pt x="352" y="121"/>
                    </a:cubicBezTo>
                    <a:cubicBezTo>
                      <a:pt x="352" y="121"/>
                      <a:pt x="352" y="121"/>
                      <a:pt x="352" y="121"/>
                    </a:cubicBezTo>
                    <a:cubicBezTo>
                      <a:pt x="334" y="121"/>
                      <a:pt x="334" y="121"/>
                      <a:pt x="334" y="121"/>
                    </a:cubicBezTo>
                    <a:cubicBezTo>
                      <a:pt x="334" y="200"/>
                      <a:pt x="334" y="200"/>
                      <a:pt x="334" y="200"/>
                    </a:cubicBezTo>
                    <a:cubicBezTo>
                      <a:pt x="334" y="202"/>
                      <a:pt x="332" y="204"/>
                      <a:pt x="330" y="204"/>
                    </a:cubicBezTo>
                    <a:cubicBezTo>
                      <a:pt x="113" y="204"/>
                      <a:pt x="113" y="204"/>
                      <a:pt x="113" y="204"/>
                    </a:cubicBezTo>
                    <a:cubicBezTo>
                      <a:pt x="113" y="224"/>
                      <a:pt x="113" y="224"/>
                      <a:pt x="113" y="224"/>
                    </a:cubicBezTo>
                    <a:cubicBezTo>
                      <a:pt x="114" y="226"/>
                      <a:pt x="115" y="229"/>
                      <a:pt x="119" y="232"/>
                    </a:cubicBezTo>
                    <a:cubicBezTo>
                      <a:pt x="123" y="235"/>
                      <a:pt x="125" y="239"/>
                      <a:pt x="125" y="244"/>
                    </a:cubicBezTo>
                    <a:cubicBezTo>
                      <a:pt x="124" y="249"/>
                      <a:pt x="119" y="253"/>
                      <a:pt x="113" y="253"/>
                    </a:cubicBezTo>
                    <a:cubicBezTo>
                      <a:pt x="105" y="253"/>
                      <a:pt x="105" y="253"/>
                      <a:pt x="105" y="253"/>
                    </a:cubicBezTo>
                    <a:cubicBezTo>
                      <a:pt x="100" y="253"/>
                      <a:pt x="96" y="250"/>
                      <a:pt x="94" y="245"/>
                    </a:cubicBezTo>
                    <a:cubicBezTo>
                      <a:pt x="93" y="240"/>
                      <a:pt x="95" y="235"/>
                      <a:pt x="99" y="233"/>
                    </a:cubicBezTo>
                    <a:cubicBezTo>
                      <a:pt x="99" y="232"/>
                      <a:pt x="99" y="232"/>
                      <a:pt x="99" y="232"/>
                    </a:cubicBezTo>
                    <a:cubicBezTo>
                      <a:pt x="104" y="229"/>
                      <a:pt x="105" y="225"/>
                      <a:pt x="105" y="223"/>
                    </a:cubicBezTo>
                    <a:cubicBezTo>
                      <a:pt x="105" y="223"/>
                      <a:pt x="105" y="223"/>
                      <a:pt x="105" y="223"/>
                    </a:cubicBezTo>
                    <a:cubicBezTo>
                      <a:pt x="105" y="204"/>
                      <a:pt x="105" y="204"/>
                      <a:pt x="105" y="204"/>
                    </a:cubicBezTo>
                    <a:cubicBezTo>
                      <a:pt x="52" y="204"/>
                      <a:pt x="52" y="204"/>
                      <a:pt x="52" y="204"/>
                    </a:cubicBezTo>
                    <a:cubicBezTo>
                      <a:pt x="49" y="204"/>
                      <a:pt x="48" y="202"/>
                      <a:pt x="48" y="200"/>
                    </a:cubicBezTo>
                    <a:cubicBezTo>
                      <a:pt x="48" y="121"/>
                      <a:pt x="48" y="121"/>
                      <a:pt x="48" y="121"/>
                    </a:cubicBezTo>
                    <a:cubicBezTo>
                      <a:pt x="29" y="121"/>
                      <a:pt x="29" y="121"/>
                      <a:pt x="29" y="121"/>
                    </a:cubicBezTo>
                    <a:cubicBezTo>
                      <a:pt x="27" y="121"/>
                      <a:pt x="23" y="122"/>
                      <a:pt x="20" y="127"/>
                    </a:cubicBezTo>
                    <a:cubicBezTo>
                      <a:pt x="18" y="131"/>
                      <a:pt x="13" y="133"/>
                      <a:pt x="9" y="132"/>
                    </a:cubicBezTo>
                    <a:cubicBezTo>
                      <a:pt x="3" y="131"/>
                      <a:pt x="0" y="126"/>
                      <a:pt x="0" y="120"/>
                    </a:cubicBezTo>
                    <a:cubicBezTo>
                      <a:pt x="0" y="112"/>
                      <a:pt x="0" y="112"/>
                      <a:pt x="0" y="112"/>
                    </a:cubicBezTo>
                    <a:cubicBezTo>
                      <a:pt x="0" y="106"/>
                      <a:pt x="5" y="100"/>
                      <a:pt x="12" y="101"/>
                    </a:cubicBezTo>
                    <a:close/>
                  </a:path>
                </a:pathLst>
              </a:custGeom>
              <a:solidFill>
                <a:srgbClr val="F0662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01" name="Freeform 8"/>
              <p:cNvSpPr/>
              <p:nvPr/>
            </p:nvSpPr>
            <p:spPr bwMode="auto">
              <a:xfrm>
                <a:off x="3020084" y="1911659"/>
                <a:ext cx="919476" cy="658703"/>
              </a:xfrm>
              <a:custGeom>
                <a:avLst/>
                <a:gdLst>
                  <a:gd name="T0" fmla="*/ 7 w 229"/>
                  <a:gd name="T1" fmla="*/ 91 h 164"/>
                  <a:gd name="T2" fmla="*/ 8 w 229"/>
                  <a:gd name="T3" fmla="*/ 92 h 164"/>
                  <a:gd name="T4" fmla="*/ 9 w 229"/>
                  <a:gd name="T5" fmla="*/ 93 h 164"/>
                  <a:gd name="T6" fmla="*/ 25 w 229"/>
                  <a:gd name="T7" fmla="*/ 102 h 164"/>
                  <a:gd name="T8" fmla="*/ 47 w 229"/>
                  <a:gd name="T9" fmla="*/ 81 h 164"/>
                  <a:gd name="T10" fmla="*/ 47 w 229"/>
                  <a:gd name="T11" fmla="*/ 73 h 164"/>
                  <a:gd name="T12" fmla="*/ 31 w 229"/>
                  <a:gd name="T13" fmla="*/ 52 h 164"/>
                  <a:gd name="T14" fmla="*/ 8 w 229"/>
                  <a:gd name="T15" fmla="*/ 61 h 164"/>
                  <a:gd name="T16" fmla="*/ 7 w 229"/>
                  <a:gd name="T17" fmla="*/ 63 h 164"/>
                  <a:gd name="T18" fmla="*/ 0 w 229"/>
                  <a:gd name="T19" fmla="*/ 63 h 164"/>
                  <a:gd name="T20" fmla="*/ 0 w 229"/>
                  <a:gd name="T21" fmla="*/ 0 h 164"/>
                  <a:gd name="T22" fmla="*/ 0 w 229"/>
                  <a:gd name="T23" fmla="*/ 0 h 164"/>
                  <a:gd name="T24" fmla="*/ 42 w 229"/>
                  <a:gd name="T25" fmla="*/ 15 h 164"/>
                  <a:gd name="T26" fmla="*/ 124 w 229"/>
                  <a:gd name="T27" fmla="*/ 64 h 164"/>
                  <a:gd name="T28" fmla="*/ 159 w 229"/>
                  <a:gd name="T29" fmla="*/ 73 h 164"/>
                  <a:gd name="T30" fmla="*/ 201 w 229"/>
                  <a:gd name="T31" fmla="*/ 63 h 164"/>
                  <a:gd name="T32" fmla="*/ 223 w 229"/>
                  <a:gd name="T33" fmla="*/ 89 h 164"/>
                  <a:gd name="T34" fmla="*/ 199 w 229"/>
                  <a:gd name="T35" fmla="*/ 149 h 164"/>
                  <a:gd name="T36" fmla="*/ 194 w 229"/>
                  <a:gd name="T37" fmla="*/ 164 h 164"/>
                  <a:gd name="T38" fmla="*/ 4 w 229"/>
                  <a:gd name="T39" fmla="*/ 164 h 164"/>
                  <a:gd name="T40" fmla="*/ 0 w 229"/>
                  <a:gd name="T41" fmla="*/ 160 h 164"/>
                  <a:gd name="T42" fmla="*/ 0 w 229"/>
                  <a:gd name="T43" fmla="*/ 91 h 164"/>
                  <a:gd name="T44" fmla="*/ 7 w 229"/>
                  <a:gd name="T45" fmla="*/ 91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29" h="164">
                    <a:moveTo>
                      <a:pt x="7" y="91"/>
                    </a:moveTo>
                    <a:cubicBezTo>
                      <a:pt x="7" y="91"/>
                      <a:pt x="7" y="91"/>
                      <a:pt x="8" y="92"/>
                    </a:cubicBezTo>
                    <a:cubicBezTo>
                      <a:pt x="9" y="93"/>
                      <a:pt x="9" y="93"/>
                      <a:pt x="9" y="93"/>
                    </a:cubicBezTo>
                    <a:cubicBezTo>
                      <a:pt x="12" y="98"/>
                      <a:pt x="18" y="101"/>
                      <a:pt x="25" y="102"/>
                    </a:cubicBezTo>
                    <a:cubicBezTo>
                      <a:pt x="37" y="103"/>
                      <a:pt x="47" y="93"/>
                      <a:pt x="47" y="81"/>
                    </a:cubicBezTo>
                    <a:cubicBezTo>
                      <a:pt x="47" y="73"/>
                      <a:pt x="47" y="73"/>
                      <a:pt x="47" y="73"/>
                    </a:cubicBezTo>
                    <a:cubicBezTo>
                      <a:pt x="47" y="63"/>
                      <a:pt x="40" y="54"/>
                      <a:pt x="31" y="52"/>
                    </a:cubicBezTo>
                    <a:cubicBezTo>
                      <a:pt x="22" y="50"/>
                      <a:pt x="13" y="54"/>
                      <a:pt x="8" y="61"/>
                    </a:cubicBezTo>
                    <a:cubicBezTo>
                      <a:pt x="8" y="62"/>
                      <a:pt x="7" y="62"/>
                      <a:pt x="7" y="63"/>
                    </a:cubicBezTo>
                    <a:cubicBezTo>
                      <a:pt x="0" y="63"/>
                      <a:pt x="0" y="63"/>
                      <a:pt x="0" y="6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42" y="15"/>
                      <a:pt x="42" y="15"/>
                      <a:pt x="42" y="15"/>
                    </a:cubicBezTo>
                    <a:cubicBezTo>
                      <a:pt x="73" y="26"/>
                      <a:pt x="101" y="43"/>
                      <a:pt x="124" y="64"/>
                    </a:cubicBezTo>
                    <a:cubicBezTo>
                      <a:pt x="133" y="73"/>
                      <a:pt x="146" y="76"/>
                      <a:pt x="159" y="73"/>
                    </a:cubicBezTo>
                    <a:cubicBezTo>
                      <a:pt x="201" y="63"/>
                      <a:pt x="201" y="63"/>
                      <a:pt x="201" y="63"/>
                    </a:cubicBezTo>
                    <a:cubicBezTo>
                      <a:pt x="216" y="60"/>
                      <a:pt x="229" y="75"/>
                      <a:pt x="223" y="89"/>
                    </a:cubicBezTo>
                    <a:cubicBezTo>
                      <a:pt x="199" y="149"/>
                      <a:pt x="199" y="149"/>
                      <a:pt x="199" y="149"/>
                    </a:cubicBezTo>
                    <a:cubicBezTo>
                      <a:pt x="197" y="153"/>
                      <a:pt x="195" y="159"/>
                      <a:pt x="194" y="164"/>
                    </a:cubicBezTo>
                    <a:cubicBezTo>
                      <a:pt x="4" y="164"/>
                      <a:pt x="4" y="164"/>
                      <a:pt x="4" y="164"/>
                    </a:cubicBezTo>
                    <a:cubicBezTo>
                      <a:pt x="2" y="164"/>
                      <a:pt x="0" y="162"/>
                      <a:pt x="0" y="160"/>
                    </a:cubicBezTo>
                    <a:cubicBezTo>
                      <a:pt x="0" y="91"/>
                      <a:pt x="0" y="91"/>
                      <a:pt x="0" y="91"/>
                    </a:cubicBezTo>
                    <a:lnTo>
                      <a:pt x="7" y="91"/>
                    </a:lnTo>
                    <a:close/>
                  </a:path>
                </a:pathLst>
              </a:custGeom>
              <a:solidFill>
                <a:srgbClr val="C614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02" name="Oval 9"/>
              <p:cNvSpPr>
                <a:spLocks noChangeArrowheads="1"/>
              </p:cNvSpPr>
              <p:nvPr/>
            </p:nvSpPr>
            <p:spPr bwMode="auto">
              <a:xfrm>
                <a:off x="3587348" y="2766788"/>
                <a:ext cx="82973" cy="177799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03" name="Freeform 10"/>
              <p:cNvSpPr/>
              <p:nvPr/>
            </p:nvSpPr>
            <p:spPr bwMode="auto">
              <a:xfrm>
                <a:off x="2044729" y="1915045"/>
                <a:ext cx="743370" cy="145626"/>
              </a:xfrm>
              <a:custGeom>
                <a:avLst/>
                <a:gdLst>
                  <a:gd name="T0" fmla="*/ 176 w 185"/>
                  <a:gd name="T1" fmla="*/ 36 h 36"/>
                  <a:gd name="T2" fmla="*/ 174 w 185"/>
                  <a:gd name="T3" fmla="*/ 36 h 36"/>
                  <a:gd name="T4" fmla="*/ 8 w 185"/>
                  <a:gd name="T5" fmla="*/ 20 h 36"/>
                  <a:gd name="T6" fmla="*/ 0 w 185"/>
                  <a:gd name="T7" fmla="*/ 13 h 36"/>
                  <a:gd name="T8" fmla="*/ 7 w 185"/>
                  <a:gd name="T9" fmla="*/ 4 h 36"/>
                  <a:gd name="T10" fmla="*/ 177 w 185"/>
                  <a:gd name="T11" fmla="*/ 20 h 36"/>
                  <a:gd name="T12" fmla="*/ 184 w 185"/>
                  <a:gd name="T13" fmla="*/ 29 h 36"/>
                  <a:gd name="T14" fmla="*/ 176 w 185"/>
                  <a:gd name="T15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85" h="36">
                    <a:moveTo>
                      <a:pt x="176" y="36"/>
                    </a:moveTo>
                    <a:cubicBezTo>
                      <a:pt x="175" y="36"/>
                      <a:pt x="175" y="36"/>
                      <a:pt x="174" y="36"/>
                    </a:cubicBezTo>
                    <a:cubicBezTo>
                      <a:pt x="88" y="16"/>
                      <a:pt x="9" y="20"/>
                      <a:pt x="8" y="20"/>
                    </a:cubicBezTo>
                    <a:cubicBezTo>
                      <a:pt x="4" y="20"/>
                      <a:pt x="0" y="17"/>
                      <a:pt x="0" y="13"/>
                    </a:cubicBezTo>
                    <a:cubicBezTo>
                      <a:pt x="0" y="8"/>
                      <a:pt x="3" y="4"/>
                      <a:pt x="7" y="4"/>
                    </a:cubicBezTo>
                    <a:cubicBezTo>
                      <a:pt x="11" y="4"/>
                      <a:pt x="89" y="0"/>
                      <a:pt x="177" y="20"/>
                    </a:cubicBezTo>
                    <a:cubicBezTo>
                      <a:pt x="182" y="21"/>
                      <a:pt x="185" y="25"/>
                      <a:pt x="184" y="29"/>
                    </a:cubicBezTo>
                    <a:cubicBezTo>
                      <a:pt x="183" y="33"/>
                      <a:pt x="179" y="36"/>
                      <a:pt x="176" y="36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04" name="Freeform 11"/>
              <p:cNvSpPr/>
              <p:nvPr/>
            </p:nvSpPr>
            <p:spPr bwMode="auto">
              <a:xfrm>
                <a:off x="1089693" y="4072342"/>
                <a:ext cx="2424842" cy="365758"/>
              </a:xfrm>
              <a:custGeom>
                <a:avLst/>
                <a:gdLst>
                  <a:gd name="T0" fmla="*/ 73 w 604"/>
                  <a:gd name="T1" fmla="*/ 0 h 91"/>
                  <a:gd name="T2" fmla="*/ 73 w 604"/>
                  <a:gd name="T3" fmla="*/ 7 h 91"/>
                  <a:gd name="T4" fmla="*/ 71 w 604"/>
                  <a:gd name="T5" fmla="*/ 9 h 91"/>
                  <a:gd name="T6" fmla="*/ 71 w 604"/>
                  <a:gd name="T7" fmla="*/ 9 h 91"/>
                  <a:gd name="T8" fmla="*/ 62 w 604"/>
                  <a:gd name="T9" fmla="*/ 26 h 91"/>
                  <a:gd name="T10" fmla="*/ 83 w 604"/>
                  <a:gd name="T11" fmla="*/ 47 h 91"/>
                  <a:gd name="T12" fmla="*/ 91 w 604"/>
                  <a:gd name="T13" fmla="*/ 47 h 91"/>
                  <a:gd name="T14" fmla="*/ 112 w 604"/>
                  <a:gd name="T15" fmla="*/ 26 h 91"/>
                  <a:gd name="T16" fmla="*/ 103 w 604"/>
                  <a:gd name="T17" fmla="*/ 9 h 91"/>
                  <a:gd name="T18" fmla="*/ 101 w 604"/>
                  <a:gd name="T19" fmla="*/ 7 h 91"/>
                  <a:gd name="T20" fmla="*/ 101 w 604"/>
                  <a:gd name="T21" fmla="*/ 0 h 91"/>
                  <a:gd name="T22" fmla="*/ 498 w 604"/>
                  <a:gd name="T23" fmla="*/ 0 h 91"/>
                  <a:gd name="T24" fmla="*/ 498 w 604"/>
                  <a:gd name="T25" fmla="*/ 7 h 91"/>
                  <a:gd name="T26" fmla="*/ 496 w 604"/>
                  <a:gd name="T27" fmla="*/ 9 h 91"/>
                  <a:gd name="T28" fmla="*/ 496 w 604"/>
                  <a:gd name="T29" fmla="*/ 9 h 91"/>
                  <a:gd name="T30" fmla="*/ 486 w 604"/>
                  <a:gd name="T31" fmla="*/ 26 h 91"/>
                  <a:gd name="T32" fmla="*/ 507 w 604"/>
                  <a:gd name="T33" fmla="*/ 47 h 91"/>
                  <a:gd name="T34" fmla="*/ 516 w 604"/>
                  <a:gd name="T35" fmla="*/ 47 h 91"/>
                  <a:gd name="T36" fmla="*/ 537 w 604"/>
                  <a:gd name="T37" fmla="*/ 26 h 91"/>
                  <a:gd name="T38" fmla="*/ 527 w 604"/>
                  <a:gd name="T39" fmla="*/ 9 h 91"/>
                  <a:gd name="T40" fmla="*/ 526 w 604"/>
                  <a:gd name="T41" fmla="*/ 7 h 91"/>
                  <a:gd name="T42" fmla="*/ 526 w 604"/>
                  <a:gd name="T43" fmla="*/ 0 h 91"/>
                  <a:gd name="T44" fmla="*/ 604 w 604"/>
                  <a:gd name="T45" fmla="*/ 0 h 91"/>
                  <a:gd name="T46" fmla="*/ 598 w 604"/>
                  <a:gd name="T47" fmla="*/ 5 h 91"/>
                  <a:gd name="T48" fmla="*/ 584 w 604"/>
                  <a:gd name="T49" fmla="*/ 50 h 91"/>
                  <a:gd name="T50" fmla="*/ 591 w 604"/>
                  <a:gd name="T51" fmla="*/ 72 h 91"/>
                  <a:gd name="T52" fmla="*/ 576 w 604"/>
                  <a:gd name="T53" fmla="*/ 91 h 91"/>
                  <a:gd name="T54" fmla="*/ 483 w 604"/>
                  <a:gd name="T55" fmla="*/ 91 h 91"/>
                  <a:gd name="T56" fmla="*/ 463 w 604"/>
                  <a:gd name="T57" fmla="*/ 79 h 91"/>
                  <a:gd name="T58" fmla="*/ 452 w 604"/>
                  <a:gd name="T59" fmla="*/ 62 h 91"/>
                  <a:gd name="T60" fmla="*/ 442 w 604"/>
                  <a:gd name="T61" fmla="*/ 57 h 91"/>
                  <a:gd name="T62" fmla="*/ 440 w 604"/>
                  <a:gd name="T63" fmla="*/ 57 h 91"/>
                  <a:gd name="T64" fmla="*/ 160 w 604"/>
                  <a:gd name="T65" fmla="*/ 49 h 91"/>
                  <a:gd name="T66" fmla="*/ 158 w 604"/>
                  <a:gd name="T67" fmla="*/ 49 h 91"/>
                  <a:gd name="T68" fmla="*/ 126 w 604"/>
                  <a:gd name="T69" fmla="*/ 64 h 91"/>
                  <a:gd name="T70" fmla="*/ 123 w 604"/>
                  <a:gd name="T71" fmla="*/ 71 h 91"/>
                  <a:gd name="T72" fmla="*/ 91 w 604"/>
                  <a:gd name="T73" fmla="*/ 91 h 91"/>
                  <a:gd name="T74" fmla="*/ 32 w 604"/>
                  <a:gd name="T75" fmla="*/ 91 h 91"/>
                  <a:gd name="T76" fmla="*/ 4 w 604"/>
                  <a:gd name="T77" fmla="*/ 65 h 91"/>
                  <a:gd name="T78" fmla="*/ 0 w 604"/>
                  <a:gd name="T79" fmla="*/ 0 h 91"/>
                  <a:gd name="T80" fmla="*/ 73 w 604"/>
                  <a:gd name="T81" fmla="*/ 0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604" h="91">
                    <a:moveTo>
                      <a:pt x="73" y="0"/>
                    </a:moveTo>
                    <a:cubicBezTo>
                      <a:pt x="73" y="7"/>
                      <a:pt x="73" y="7"/>
                      <a:pt x="73" y="7"/>
                    </a:cubicBezTo>
                    <a:cubicBezTo>
                      <a:pt x="73" y="7"/>
                      <a:pt x="72" y="8"/>
                      <a:pt x="71" y="9"/>
                    </a:cubicBezTo>
                    <a:cubicBezTo>
                      <a:pt x="71" y="9"/>
                      <a:pt x="71" y="9"/>
                      <a:pt x="71" y="9"/>
                    </a:cubicBezTo>
                    <a:cubicBezTo>
                      <a:pt x="65" y="13"/>
                      <a:pt x="62" y="19"/>
                      <a:pt x="62" y="26"/>
                    </a:cubicBezTo>
                    <a:cubicBezTo>
                      <a:pt x="62" y="38"/>
                      <a:pt x="71" y="47"/>
                      <a:pt x="83" y="47"/>
                    </a:cubicBezTo>
                    <a:cubicBezTo>
                      <a:pt x="91" y="47"/>
                      <a:pt x="91" y="47"/>
                      <a:pt x="91" y="47"/>
                    </a:cubicBezTo>
                    <a:cubicBezTo>
                      <a:pt x="103" y="47"/>
                      <a:pt x="112" y="38"/>
                      <a:pt x="112" y="26"/>
                    </a:cubicBezTo>
                    <a:cubicBezTo>
                      <a:pt x="112" y="19"/>
                      <a:pt x="109" y="13"/>
                      <a:pt x="103" y="9"/>
                    </a:cubicBezTo>
                    <a:cubicBezTo>
                      <a:pt x="102" y="8"/>
                      <a:pt x="101" y="7"/>
                      <a:pt x="101" y="7"/>
                    </a:cubicBezTo>
                    <a:cubicBezTo>
                      <a:pt x="101" y="0"/>
                      <a:pt x="101" y="0"/>
                      <a:pt x="101" y="0"/>
                    </a:cubicBezTo>
                    <a:cubicBezTo>
                      <a:pt x="498" y="0"/>
                      <a:pt x="498" y="0"/>
                      <a:pt x="498" y="0"/>
                    </a:cubicBezTo>
                    <a:cubicBezTo>
                      <a:pt x="498" y="7"/>
                      <a:pt x="498" y="7"/>
                      <a:pt x="498" y="7"/>
                    </a:cubicBezTo>
                    <a:cubicBezTo>
                      <a:pt x="498" y="7"/>
                      <a:pt x="497" y="8"/>
                      <a:pt x="496" y="9"/>
                    </a:cubicBezTo>
                    <a:cubicBezTo>
                      <a:pt x="496" y="9"/>
                      <a:pt x="496" y="9"/>
                      <a:pt x="496" y="9"/>
                    </a:cubicBezTo>
                    <a:cubicBezTo>
                      <a:pt x="490" y="13"/>
                      <a:pt x="486" y="19"/>
                      <a:pt x="486" y="26"/>
                    </a:cubicBezTo>
                    <a:cubicBezTo>
                      <a:pt x="486" y="38"/>
                      <a:pt x="496" y="47"/>
                      <a:pt x="507" y="47"/>
                    </a:cubicBezTo>
                    <a:cubicBezTo>
                      <a:pt x="516" y="47"/>
                      <a:pt x="516" y="47"/>
                      <a:pt x="516" y="47"/>
                    </a:cubicBezTo>
                    <a:cubicBezTo>
                      <a:pt x="528" y="47"/>
                      <a:pt x="537" y="38"/>
                      <a:pt x="537" y="26"/>
                    </a:cubicBezTo>
                    <a:cubicBezTo>
                      <a:pt x="537" y="19"/>
                      <a:pt x="533" y="13"/>
                      <a:pt x="527" y="9"/>
                    </a:cubicBezTo>
                    <a:cubicBezTo>
                      <a:pt x="526" y="8"/>
                      <a:pt x="526" y="7"/>
                      <a:pt x="526" y="7"/>
                    </a:cubicBezTo>
                    <a:cubicBezTo>
                      <a:pt x="526" y="0"/>
                      <a:pt x="526" y="0"/>
                      <a:pt x="526" y="0"/>
                    </a:cubicBezTo>
                    <a:cubicBezTo>
                      <a:pt x="604" y="0"/>
                      <a:pt x="604" y="0"/>
                      <a:pt x="604" y="0"/>
                    </a:cubicBezTo>
                    <a:cubicBezTo>
                      <a:pt x="602" y="2"/>
                      <a:pt x="600" y="3"/>
                      <a:pt x="598" y="5"/>
                    </a:cubicBezTo>
                    <a:cubicBezTo>
                      <a:pt x="585" y="16"/>
                      <a:pt x="580" y="33"/>
                      <a:pt x="584" y="50"/>
                    </a:cubicBezTo>
                    <a:cubicBezTo>
                      <a:pt x="591" y="72"/>
                      <a:pt x="591" y="72"/>
                      <a:pt x="591" y="72"/>
                    </a:cubicBezTo>
                    <a:cubicBezTo>
                      <a:pt x="593" y="81"/>
                      <a:pt x="586" y="91"/>
                      <a:pt x="576" y="91"/>
                    </a:cubicBezTo>
                    <a:cubicBezTo>
                      <a:pt x="483" y="91"/>
                      <a:pt x="483" y="91"/>
                      <a:pt x="483" y="91"/>
                    </a:cubicBezTo>
                    <a:cubicBezTo>
                      <a:pt x="475" y="91"/>
                      <a:pt x="467" y="87"/>
                      <a:pt x="463" y="79"/>
                    </a:cubicBezTo>
                    <a:cubicBezTo>
                      <a:pt x="452" y="62"/>
                      <a:pt x="452" y="62"/>
                      <a:pt x="452" y="62"/>
                    </a:cubicBezTo>
                    <a:cubicBezTo>
                      <a:pt x="450" y="58"/>
                      <a:pt x="446" y="56"/>
                      <a:pt x="442" y="57"/>
                    </a:cubicBezTo>
                    <a:cubicBezTo>
                      <a:pt x="440" y="57"/>
                      <a:pt x="440" y="57"/>
                      <a:pt x="440" y="57"/>
                    </a:cubicBezTo>
                    <a:cubicBezTo>
                      <a:pt x="363" y="73"/>
                      <a:pt x="237" y="70"/>
                      <a:pt x="160" y="49"/>
                    </a:cubicBezTo>
                    <a:cubicBezTo>
                      <a:pt x="158" y="49"/>
                      <a:pt x="158" y="49"/>
                      <a:pt x="158" y="49"/>
                    </a:cubicBezTo>
                    <a:cubicBezTo>
                      <a:pt x="145" y="45"/>
                      <a:pt x="132" y="52"/>
                      <a:pt x="126" y="64"/>
                    </a:cubicBezTo>
                    <a:cubicBezTo>
                      <a:pt x="123" y="71"/>
                      <a:pt x="123" y="71"/>
                      <a:pt x="123" y="71"/>
                    </a:cubicBezTo>
                    <a:cubicBezTo>
                      <a:pt x="117" y="83"/>
                      <a:pt x="105" y="91"/>
                      <a:pt x="91" y="91"/>
                    </a:cubicBezTo>
                    <a:cubicBezTo>
                      <a:pt x="32" y="91"/>
                      <a:pt x="32" y="91"/>
                      <a:pt x="32" y="91"/>
                    </a:cubicBezTo>
                    <a:cubicBezTo>
                      <a:pt x="17" y="91"/>
                      <a:pt x="5" y="79"/>
                      <a:pt x="4" y="65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73" y="0"/>
                    </a:lnTo>
                    <a:close/>
                  </a:path>
                </a:pathLst>
              </a:custGeom>
              <a:solidFill>
                <a:srgbClr val="3FACD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05" name="Freeform 12"/>
              <p:cNvSpPr/>
              <p:nvPr/>
            </p:nvSpPr>
            <p:spPr bwMode="auto">
              <a:xfrm>
                <a:off x="1321679" y="2614388"/>
                <a:ext cx="1004142" cy="682410"/>
              </a:xfrm>
              <a:custGeom>
                <a:avLst/>
                <a:gdLst>
                  <a:gd name="T0" fmla="*/ 173 w 250"/>
                  <a:gd name="T1" fmla="*/ 0 h 170"/>
                  <a:gd name="T2" fmla="*/ 173 w 250"/>
                  <a:gd name="T3" fmla="*/ 7 h 170"/>
                  <a:gd name="T4" fmla="*/ 172 w 250"/>
                  <a:gd name="T5" fmla="*/ 9 h 170"/>
                  <a:gd name="T6" fmla="*/ 171 w 250"/>
                  <a:gd name="T7" fmla="*/ 9 h 170"/>
                  <a:gd name="T8" fmla="*/ 162 w 250"/>
                  <a:gd name="T9" fmla="*/ 25 h 170"/>
                  <a:gd name="T10" fmla="*/ 183 w 250"/>
                  <a:gd name="T11" fmla="*/ 48 h 170"/>
                  <a:gd name="T12" fmla="*/ 191 w 250"/>
                  <a:gd name="T13" fmla="*/ 48 h 170"/>
                  <a:gd name="T14" fmla="*/ 212 w 250"/>
                  <a:gd name="T15" fmla="*/ 32 h 170"/>
                  <a:gd name="T16" fmla="*/ 203 w 250"/>
                  <a:gd name="T17" fmla="*/ 9 h 170"/>
                  <a:gd name="T18" fmla="*/ 201 w 250"/>
                  <a:gd name="T19" fmla="*/ 8 h 170"/>
                  <a:gd name="T20" fmla="*/ 201 w 250"/>
                  <a:gd name="T21" fmla="*/ 0 h 170"/>
                  <a:gd name="T22" fmla="*/ 246 w 250"/>
                  <a:gd name="T23" fmla="*/ 0 h 170"/>
                  <a:gd name="T24" fmla="*/ 250 w 250"/>
                  <a:gd name="T25" fmla="*/ 4 h 170"/>
                  <a:gd name="T26" fmla="*/ 250 w 250"/>
                  <a:gd name="T27" fmla="*/ 166 h 170"/>
                  <a:gd name="T28" fmla="*/ 246 w 250"/>
                  <a:gd name="T29" fmla="*/ 170 h 170"/>
                  <a:gd name="T30" fmla="*/ 4 w 250"/>
                  <a:gd name="T31" fmla="*/ 170 h 170"/>
                  <a:gd name="T32" fmla="*/ 0 w 250"/>
                  <a:gd name="T33" fmla="*/ 166 h 170"/>
                  <a:gd name="T34" fmla="*/ 0 w 250"/>
                  <a:gd name="T35" fmla="*/ 4 h 170"/>
                  <a:gd name="T36" fmla="*/ 4 w 250"/>
                  <a:gd name="T37" fmla="*/ 0 h 170"/>
                  <a:gd name="T38" fmla="*/ 173 w 250"/>
                  <a:gd name="T39" fmla="*/ 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50" h="170">
                    <a:moveTo>
                      <a:pt x="173" y="0"/>
                    </a:moveTo>
                    <a:cubicBezTo>
                      <a:pt x="173" y="7"/>
                      <a:pt x="173" y="7"/>
                      <a:pt x="173" y="7"/>
                    </a:cubicBezTo>
                    <a:cubicBezTo>
                      <a:pt x="173" y="8"/>
                      <a:pt x="173" y="8"/>
                      <a:pt x="172" y="9"/>
                    </a:cubicBezTo>
                    <a:cubicBezTo>
                      <a:pt x="171" y="9"/>
                      <a:pt x="171" y="9"/>
                      <a:pt x="171" y="9"/>
                    </a:cubicBezTo>
                    <a:cubicBezTo>
                      <a:pt x="166" y="13"/>
                      <a:pt x="162" y="19"/>
                      <a:pt x="162" y="25"/>
                    </a:cubicBezTo>
                    <a:cubicBezTo>
                      <a:pt x="161" y="38"/>
                      <a:pt x="171" y="48"/>
                      <a:pt x="183" y="48"/>
                    </a:cubicBezTo>
                    <a:cubicBezTo>
                      <a:pt x="191" y="48"/>
                      <a:pt x="191" y="48"/>
                      <a:pt x="191" y="48"/>
                    </a:cubicBezTo>
                    <a:cubicBezTo>
                      <a:pt x="201" y="48"/>
                      <a:pt x="210" y="41"/>
                      <a:pt x="212" y="32"/>
                    </a:cubicBezTo>
                    <a:cubicBezTo>
                      <a:pt x="214" y="23"/>
                      <a:pt x="210" y="14"/>
                      <a:pt x="203" y="9"/>
                    </a:cubicBezTo>
                    <a:cubicBezTo>
                      <a:pt x="202" y="8"/>
                      <a:pt x="201" y="8"/>
                      <a:pt x="201" y="8"/>
                    </a:cubicBezTo>
                    <a:cubicBezTo>
                      <a:pt x="201" y="0"/>
                      <a:pt x="201" y="0"/>
                      <a:pt x="201" y="0"/>
                    </a:cubicBezTo>
                    <a:cubicBezTo>
                      <a:pt x="246" y="0"/>
                      <a:pt x="246" y="0"/>
                      <a:pt x="246" y="0"/>
                    </a:cubicBezTo>
                    <a:cubicBezTo>
                      <a:pt x="248" y="0"/>
                      <a:pt x="250" y="2"/>
                      <a:pt x="250" y="4"/>
                    </a:cubicBezTo>
                    <a:cubicBezTo>
                      <a:pt x="250" y="166"/>
                      <a:pt x="250" y="166"/>
                      <a:pt x="250" y="166"/>
                    </a:cubicBezTo>
                    <a:cubicBezTo>
                      <a:pt x="250" y="168"/>
                      <a:pt x="248" y="170"/>
                      <a:pt x="246" y="170"/>
                    </a:cubicBezTo>
                    <a:cubicBezTo>
                      <a:pt x="4" y="170"/>
                      <a:pt x="4" y="170"/>
                      <a:pt x="4" y="170"/>
                    </a:cubicBezTo>
                    <a:cubicBezTo>
                      <a:pt x="2" y="170"/>
                      <a:pt x="0" y="168"/>
                      <a:pt x="0" y="166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lnTo>
                      <a:pt x="173" y="0"/>
                    </a:lnTo>
                    <a:close/>
                  </a:path>
                </a:pathLst>
              </a:custGeom>
              <a:solidFill>
                <a:srgbClr val="FFB8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06" name="Freeform 13"/>
              <p:cNvSpPr/>
              <p:nvPr/>
            </p:nvSpPr>
            <p:spPr bwMode="auto">
              <a:xfrm>
                <a:off x="759495" y="1811753"/>
                <a:ext cx="1021075" cy="955036"/>
              </a:xfrm>
              <a:custGeom>
                <a:avLst/>
                <a:gdLst>
                  <a:gd name="T0" fmla="*/ 20 w 254"/>
                  <a:gd name="T1" fmla="*/ 60 h 238"/>
                  <a:gd name="T2" fmla="*/ 64 w 254"/>
                  <a:gd name="T3" fmla="*/ 93 h 238"/>
                  <a:gd name="T4" fmla="*/ 93 w 254"/>
                  <a:gd name="T5" fmla="*/ 88 h 238"/>
                  <a:gd name="T6" fmla="*/ 138 w 254"/>
                  <a:gd name="T7" fmla="*/ 49 h 238"/>
                  <a:gd name="T8" fmla="*/ 139 w 254"/>
                  <a:gd name="T9" fmla="*/ 48 h 238"/>
                  <a:gd name="T10" fmla="*/ 254 w 254"/>
                  <a:gd name="T11" fmla="*/ 0 h 238"/>
                  <a:gd name="T12" fmla="*/ 254 w 254"/>
                  <a:gd name="T13" fmla="*/ 88 h 238"/>
                  <a:gd name="T14" fmla="*/ 248 w 254"/>
                  <a:gd name="T15" fmla="*/ 88 h 238"/>
                  <a:gd name="T16" fmla="*/ 246 w 254"/>
                  <a:gd name="T17" fmla="*/ 86 h 238"/>
                  <a:gd name="T18" fmla="*/ 246 w 254"/>
                  <a:gd name="T19" fmla="*/ 85 h 238"/>
                  <a:gd name="T20" fmla="*/ 230 w 254"/>
                  <a:gd name="T21" fmla="*/ 76 h 238"/>
                  <a:gd name="T22" fmla="*/ 208 w 254"/>
                  <a:gd name="T23" fmla="*/ 97 h 238"/>
                  <a:gd name="T24" fmla="*/ 208 w 254"/>
                  <a:gd name="T25" fmla="*/ 105 h 238"/>
                  <a:gd name="T26" fmla="*/ 224 w 254"/>
                  <a:gd name="T27" fmla="*/ 126 h 238"/>
                  <a:gd name="T28" fmla="*/ 246 w 254"/>
                  <a:gd name="T29" fmla="*/ 117 h 238"/>
                  <a:gd name="T30" fmla="*/ 248 w 254"/>
                  <a:gd name="T31" fmla="*/ 116 h 238"/>
                  <a:gd name="T32" fmla="*/ 254 w 254"/>
                  <a:gd name="T33" fmla="*/ 116 h 238"/>
                  <a:gd name="T34" fmla="*/ 254 w 254"/>
                  <a:gd name="T35" fmla="*/ 185 h 238"/>
                  <a:gd name="T36" fmla="*/ 250 w 254"/>
                  <a:gd name="T37" fmla="*/ 189 h 238"/>
                  <a:gd name="T38" fmla="*/ 92 w 254"/>
                  <a:gd name="T39" fmla="*/ 189 h 238"/>
                  <a:gd name="T40" fmla="*/ 92 w 254"/>
                  <a:gd name="T41" fmla="*/ 209 h 238"/>
                  <a:gd name="T42" fmla="*/ 98 w 254"/>
                  <a:gd name="T43" fmla="*/ 217 h 238"/>
                  <a:gd name="T44" fmla="*/ 103 w 254"/>
                  <a:gd name="T45" fmla="*/ 229 h 238"/>
                  <a:gd name="T46" fmla="*/ 92 w 254"/>
                  <a:gd name="T47" fmla="*/ 238 h 238"/>
                  <a:gd name="T48" fmla="*/ 84 w 254"/>
                  <a:gd name="T49" fmla="*/ 238 h 238"/>
                  <a:gd name="T50" fmla="*/ 73 w 254"/>
                  <a:gd name="T51" fmla="*/ 230 h 238"/>
                  <a:gd name="T52" fmla="*/ 77 w 254"/>
                  <a:gd name="T53" fmla="*/ 218 h 238"/>
                  <a:gd name="T54" fmla="*/ 78 w 254"/>
                  <a:gd name="T55" fmla="*/ 217 h 238"/>
                  <a:gd name="T56" fmla="*/ 84 w 254"/>
                  <a:gd name="T57" fmla="*/ 208 h 238"/>
                  <a:gd name="T58" fmla="*/ 84 w 254"/>
                  <a:gd name="T59" fmla="*/ 208 h 238"/>
                  <a:gd name="T60" fmla="*/ 84 w 254"/>
                  <a:gd name="T61" fmla="*/ 189 h 238"/>
                  <a:gd name="T62" fmla="*/ 28 w 254"/>
                  <a:gd name="T63" fmla="*/ 189 h 238"/>
                  <a:gd name="T64" fmla="*/ 30 w 254"/>
                  <a:gd name="T65" fmla="*/ 185 h 238"/>
                  <a:gd name="T66" fmla="*/ 30 w 254"/>
                  <a:gd name="T67" fmla="*/ 184 h 238"/>
                  <a:gd name="T68" fmla="*/ 45 w 254"/>
                  <a:gd name="T69" fmla="*/ 152 h 238"/>
                  <a:gd name="T70" fmla="*/ 40 w 254"/>
                  <a:gd name="T71" fmla="*/ 126 h 238"/>
                  <a:gd name="T72" fmla="*/ 1 w 254"/>
                  <a:gd name="T73" fmla="*/ 67 h 238"/>
                  <a:gd name="T74" fmla="*/ 20 w 254"/>
                  <a:gd name="T75" fmla="*/ 60 h 2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54" h="238">
                    <a:moveTo>
                      <a:pt x="20" y="60"/>
                    </a:moveTo>
                    <a:cubicBezTo>
                      <a:pt x="32" y="76"/>
                      <a:pt x="49" y="87"/>
                      <a:pt x="64" y="93"/>
                    </a:cubicBezTo>
                    <a:cubicBezTo>
                      <a:pt x="74" y="98"/>
                      <a:pt x="85" y="95"/>
                      <a:pt x="93" y="88"/>
                    </a:cubicBezTo>
                    <a:cubicBezTo>
                      <a:pt x="106" y="73"/>
                      <a:pt x="122" y="61"/>
                      <a:pt x="138" y="49"/>
                    </a:cubicBezTo>
                    <a:cubicBezTo>
                      <a:pt x="139" y="48"/>
                      <a:pt x="139" y="48"/>
                      <a:pt x="139" y="48"/>
                    </a:cubicBezTo>
                    <a:cubicBezTo>
                      <a:pt x="174" y="24"/>
                      <a:pt x="213" y="8"/>
                      <a:pt x="254" y="0"/>
                    </a:cubicBezTo>
                    <a:cubicBezTo>
                      <a:pt x="254" y="88"/>
                      <a:pt x="254" y="88"/>
                      <a:pt x="254" y="88"/>
                    </a:cubicBezTo>
                    <a:cubicBezTo>
                      <a:pt x="248" y="88"/>
                      <a:pt x="248" y="88"/>
                      <a:pt x="248" y="88"/>
                    </a:cubicBezTo>
                    <a:cubicBezTo>
                      <a:pt x="248" y="88"/>
                      <a:pt x="247" y="87"/>
                      <a:pt x="246" y="86"/>
                    </a:cubicBezTo>
                    <a:cubicBezTo>
                      <a:pt x="246" y="85"/>
                      <a:pt x="246" y="85"/>
                      <a:pt x="246" y="85"/>
                    </a:cubicBezTo>
                    <a:cubicBezTo>
                      <a:pt x="242" y="80"/>
                      <a:pt x="236" y="77"/>
                      <a:pt x="230" y="76"/>
                    </a:cubicBezTo>
                    <a:cubicBezTo>
                      <a:pt x="218" y="76"/>
                      <a:pt x="208" y="85"/>
                      <a:pt x="208" y="97"/>
                    </a:cubicBezTo>
                    <a:cubicBezTo>
                      <a:pt x="208" y="105"/>
                      <a:pt x="208" y="105"/>
                      <a:pt x="208" y="105"/>
                    </a:cubicBezTo>
                    <a:cubicBezTo>
                      <a:pt x="208" y="115"/>
                      <a:pt x="214" y="124"/>
                      <a:pt x="224" y="126"/>
                    </a:cubicBezTo>
                    <a:cubicBezTo>
                      <a:pt x="233" y="128"/>
                      <a:pt x="241" y="125"/>
                      <a:pt x="246" y="117"/>
                    </a:cubicBezTo>
                    <a:cubicBezTo>
                      <a:pt x="247" y="116"/>
                      <a:pt x="248" y="116"/>
                      <a:pt x="248" y="116"/>
                    </a:cubicBezTo>
                    <a:cubicBezTo>
                      <a:pt x="254" y="116"/>
                      <a:pt x="254" y="116"/>
                      <a:pt x="254" y="116"/>
                    </a:cubicBezTo>
                    <a:cubicBezTo>
                      <a:pt x="254" y="185"/>
                      <a:pt x="254" y="185"/>
                      <a:pt x="254" y="185"/>
                    </a:cubicBezTo>
                    <a:cubicBezTo>
                      <a:pt x="254" y="187"/>
                      <a:pt x="253" y="189"/>
                      <a:pt x="250" y="189"/>
                    </a:cubicBezTo>
                    <a:cubicBezTo>
                      <a:pt x="92" y="189"/>
                      <a:pt x="92" y="189"/>
                      <a:pt x="92" y="189"/>
                    </a:cubicBezTo>
                    <a:cubicBezTo>
                      <a:pt x="92" y="209"/>
                      <a:pt x="92" y="209"/>
                      <a:pt x="92" y="209"/>
                    </a:cubicBezTo>
                    <a:cubicBezTo>
                      <a:pt x="92" y="211"/>
                      <a:pt x="94" y="214"/>
                      <a:pt x="98" y="217"/>
                    </a:cubicBezTo>
                    <a:cubicBezTo>
                      <a:pt x="102" y="220"/>
                      <a:pt x="104" y="224"/>
                      <a:pt x="103" y="229"/>
                    </a:cubicBezTo>
                    <a:cubicBezTo>
                      <a:pt x="102" y="234"/>
                      <a:pt x="97" y="238"/>
                      <a:pt x="92" y="238"/>
                    </a:cubicBezTo>
                    <a:cubicBezTo>
                      <a:pt x="84" y="238"/>
                      <a:pt x="84" y="238"/>
                      <a:pt x="84" y="238"/>
                    </a:cubicBezTo>
                    <a:cubicBezTo>
                      <a:pt x="79" y="238"/>
                      <a:pt x="74" y="235"/>
                      <a:pt x="73" y="230"/>
                    </a:cubicBezTo>
                    <a:cubicBezTo>
                      <a:pt x="71" y="225"/>
                      <a:pt x="73" y="220"/>
                      <a:pt x="77" y="218"/>
                    </a:cubicBezTo>
                    <a:cubicBezTo>
                      <a:pt x="78" y="217"/>
                      <a:pt x="78" y="217"/>
                      <a:pt x="78" y="217"/>
                    </a:cubicBezTo>
                    <a:cubicBezTo>
                      <a:pt x="83" y="214"/>
                      <a:pt x="84" y="210"/>
                      <a:pt x="84" y="208"/>
                    </a:cubicBezTo>
                    <a:cubicBezTo>
                      <a:pt x="84" y="208"/>
                      <a:pt x="84" y="208"/>
                      <a:pt x="84" y="208"/>
                    </a:cubicBezTo>
                    <a:cubicBezTo>
                      <a:pt x="84" y="189"/>
                      <a:pt x="84" y="189"/>
                      <a:pt x="84" y="189"/>
                    </a:cubicBezTo>
                    <a:cubicBezTo>
                      <a:pt x="28" y="189"/>
                      <a:pt x="28" y="189"/>
                      <a:pt x="28" y="189"/>
                    </a:cubicBezTo>
                    <a:cubicBezTo>
                      <a:pt x="29" y="188"/>
                      <a:pt x="29" y="187"/>
                      <a:pt x="30" y="185"/>
                    </a:cubicBezTo>
                    <a:cubicBezTo>
                      <a:pt x="30" y="184"/>
                      <a:pt x="30" y="184"/>
                      <a:pt x="30" y="184"/>
                    </a:cubicBezTo>
                    <a:cubicBezTo>
                      <a:pt x="35" y="173"/>
                      <a:pt x="40" y="162"/>
                      <a:pt x="45" y="152"/>
                    </a:cubicBezTo>
                    <a:cubicBezTo>
                      <a:pt x="50" y="144"/>
                      <a:pt x="48" y="133"/>
                      <a:pt x="40" y="126"/>
                    </a:cubicBezTo>
                    <a:cubicBezTo>
                      <a:pt x="14" y="106"/>
                      <a:pt x="4" y="85"/>
                      <a:pt x="1" y="67"/>
                    </a:cubicBezTo>
                    <a:cubicBezTo>
                      <a:pt x="0" y="56"/>
                      <a:pt x="14" y="51"/>
                      <a:pt x="20" y="60"/>
                    </a:cubicBezTo>
                    <a:close/>
                  </a:path>
                </a:pathLst>
              </a:custGeom>
              <a:solidFill>
                <a:srgbClr val="F78D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07" name="Freeform 14"/>
              <p:cNvSpPr/>
              <p:nvPr/>
            </p:nvSpPr>
            <p:spPr bwMode="auto">
              <a:xfrm>
                <a:off x="2369848" y="2614388"/>
                <a:ext cx="995676" cy="682410"/>
              </a:xfrm>
              <a:custGeom>
                <a:avLst/>
                <a:gdLst>
                  <a:gd name="T0" fmla="*/ 248 w 248"/>
                  <a:gd name="T1" fmla="*/ 4 h 170"/>
                  <a:gd name="T2" fmla="*/ 248 w 248"/>
                  <a:gd name="T3" fmla="*/ 94 h 170"/>
                  <a:gd name="T4" fmla="*/ 241 w 248"/>
                  <a:gd name="T5" fmla="*/ 94 h 170"/>
                  <a:gd name="T6" fmla="*/ 239 w 248"/>
                  <a:gd name="T7" fmla="*/ 92 h 170"/>
                  <a:gd name="T8" fmla="*/ 239 w 248"/>
                  <a:gd name="T9" fmla="*/ 92 h 170"/>
                  <a:gd name="T10" fmla="*/ 223 w 248"/>
                  <a:gd name="T11" fmla="*/ 82 h 170"/>
                  <a:gd name="T12" fmla="*/ 201 w 248"/>
                  <a:gd name="T13" fmla="*/ 103 h 170"/>
                  <a:gd name="T14" fmla="*/ 201 w 248"/>
                  <a:gd name="T15" fmla="*/ 111 h 170"/>
                  <a:gd name="T16" fmla="*/ 217 w 248"/>
                  <a:gd name="T17" fmla="*/ 132 h 170"/>
                  <a:gd name="T18" fmla="*/ 239 w 248"/>
                  <a:gd name="T19" fmla="*/ 123 h 170"/>
                  <a:gd name="T20" fmla="*/ 241 w 248"/>
                  <a:gd name="T21" fmla="*/ 122 h 170"/>
                  <a:gd name="T22" fmla="*/ 248 w 248"/>
                  <a:gd name="T23" fmla="*/ 122 h 170"/>
                  <a:gd name="T24" fmla="*/ 248 w 248"/>
                  <a:gd name="T25" fmla="*/ 166 h 170"/>
                  <a:gd name="T26" fmla="*/ 244 w 248"/>
                  <a:gd name="T27" fmla="*/ 170 h 170"/>
                  <a:gd name="T28" fmla="*/ 4 w 248"/>
                  <a:gd name="T29" fmla="*/ 170 h 170"/>
                  <a:gd name="T30" fmla="*/ 0 w 248"/>
                  <a:gd name="T31" fmla="*/ 166 h 170"/>
                  <a:gd name="T32" fmla="*/ 0 w 248"/>
                  <a:gd name="T33" fmla="*/ 4 h 170"/>
                  <a:gd name="T34" fmla="*/ 4 w 248"/>
                  <a:gd name="T35" fmla="*/ 0 h 170"/>
                  <a:gd name="T36" fmla="*/ 244 w 248"/>
                  <a:gd name="T37" fmla="*/ 0 h 170"/>
                  <a:gd name="T38" fmla="*/ 248 w 248"/>
                  <a:gd name="T39" fmla="*/ 4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48" h="170">
                    <a:moveTo>
                      <a:pt x="248" y="4"/>
                    </a:moveTo>
                    <a:cubicBezTo>
                      <a:pt x="248" y="94"/>
                      <a:pt x="248" y="94"/>
                      <a:pt x="248" y="94"/>
                    </a:cubicBezTo>
                    <a:cubicBezTo>
                      <a:pt x="241" y="94"/>
                      <a:pt x="241" y="94"/>
                      <a:pt x="241" y="94"/>
                    </a:cubicBezTo>
                    <a:cubicBezTo>
                      <a:pt x="241" y="94"/>
                      <a:pt x="240" y="93"/>
                      <a:pt x="239" y="92"/>
                    </a:cubicBezTo>
                    <a:cubicBezTo>
                      <a:pt x="239" y="92"/>
                      <a:pt x="239" y="92"/>
                      <a:pt x="239" y="92"/>
                    </a:cubicBezTo>
                    <a:cubicBezTo>
                      <a:pt x="235" y="86"/>
                      <a:pt x="229" y="83"/>
                      <a:pt x="223" y="82"/>
                    </a:cubicBezTo>
                    <a:cubicBezTo>
                      <a:pt x="211" y="82"/>
                      <a:pt x="201" y="91"/>
                      <a:pt x="201" y="103"/>
                    </a:cubicBezTo>
                    <a:cubicBezTo>
                      <a:pt x="201" y="111"/>
                      <a:pt x="201" y="111"/>
                      <a:pt x="201" y="111"/>
                    </a:cubicBezTo>
                    <a:cubicBezTo>
                      <a:pt x="201" y="121"/>
                      <a:pt x="207" y="130"/>
                      <a:pt x="217" y="132"/>
                    </a:cubicBezTo>
                    <a:cubicBezTo>
                      <a:pt x="226" y="134"/>
                      <a:pt x="234" y="131"/>
                      <a:pt x="239" y="123"/>
                    </a:cubicBezTo>
                    <a:cubicBezTo>
                      <a:pt x="240" y="122"/>
                      <a:pt x="241" y="122"/>
                      <a:pt x="241" y="122"/>
                    </a:cubicBezTo>
                    <a:cubicBezTo>
                      <a:pt x="248" y="122"/>
                      <a:pt x="248" y="122"/>
                      <a:pt x="248" y="122"/>
                    </a:cubicBezTo>
                    <a:cubicBezTo>
                      <a:pt x="248" y="166"/>
                      <a:pt x="248" y="166"/>
                      <a:pt x="248" y="166"/>
                    </a:cubicBezTo>
                    <a:cubicBezTo>
                      <a:pt x="248" y="168"/>
                      <a:pt x="246" y="170"/>
                      <a:pt x="244" y="170"/>
                    </a:cubicBezTo>
                    <a:cubicBezTo>
                      <a:pt x="4" y="170"/>
                      <a:pt x="4" y="170"/>
                      <a:pt x="4" y="170"/>
                    </a:cubicBezTo>
                    <a:cubicBezTo>
                      <a:pt x="2" y="170"/>
                      <a:pt x="0" y="168"/>
                      <a:pt x="0" y="166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244" y="0"/>
                      <a:pt x="244" y="0"/>
                      <a:pt x="244" y="0"/>
                    </a:cubicBezTo>
                    <a:cubicBezTo>
                      <a:pt x="246" y="0"/>
                      <a:pt x="248" y="2"/>
                      <a:pt x="248" y="4"/>
                    </a:cubicBezTo>
                    <a:close/>
                  </a:path>
                </a:pathLst>
              </a:custGeom>
              <a:solidFill>
                <a:srgbClr val="D74B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08" name="Freeform 15"/>
              <p:cNvSpPr/>
              <p:nvPr/>
            </p:nvSpPr>
            <p:spPr bwMode="auto">
              <a:xfrm>
                <a:off x="2173421" y="3345905"/>
                <a:ext cx="1192101" cy="875449"/>
              </a:xfrm>
              <a:custGeom>
                <a:avLst/>
                <a:gdLst>
                  <a:gd name="T0" fmla="*/ 13 w 297"/>
                  <a:gd name="T1" fmla="*/ 64 h 218"/>
                  <a:gd name="T2" fmla="*/ 20 w 297"/>
                  <a:gd name="T3" fmla="*/ 69 h 218"/>
                  <a:gd name="T4" fmla="*/ 21 w 297"/>
                  <a:gd name="T5" fmla="*/ 69 h 218"/>
                  <a:gd name="T6" fmla="*/ 30 w 297"/>
                  <a:gd name="T7" fmla="*/ 75 h 218"/>
                  <a:gd name="T8" fmla="*/ 30 w 297"/>
                  <a:gd name="T9" fmla="*/ 75 h 218"/>
                  <a:gd name="T10" fmla="*/ 49 w 297"/>
                  <a:gd name="T11" fmla="*/ 75 h 218"/>
                  <a:gd name="T12" fmla="*/ 49 w 297"/>
                  <a:gd name="T13" fmla="*/ 3 h 218"/>
                  <a:gd name="T14" fmla="*/ 53 w 297"/>
                  <a:gd name="T15" fmla="*/ 0 h 218"/>
                  <a:gd name="T16" fmla="*/ 293 w 297"/>
                  <a:gd name="T17" fmla="*/ 0 h 218"/>
                  <a:gd name="T18" fmla="*/ 297 w 297"/>
                  <a:gd name="T19" fmla="*/ 3 h 218"/>
                  <a:gd name="T20" fmla="*/ 297 w 297"/>
                  <a:gd name="T21" fmla="*/ 65 h 218"/>
                  <a:gd name="T22" fmla="*/ 290 w 297"/>
                  <a:gd name="T23" fmla="*/ 65 h 218"/>
                  <a:gd name="T24" fmla="*/ 288 w 297"/>
                  <a:gd name="T25" fmla="*/ 63 h 218"/>
                  <a:gd name="T26" fmla="*/ 288 w 297"/>
                  <a:gd name="T27" fmla="*/ 63 h 218"/>
                  <a:gd name="T28" fmla="*/ 272 w 297"/>
                  <a:gd name="T29" fmla="*/ 54 h 218"/>
                  <a:gd name="T30" fmla="*/ 250 w 297"/>
                  <a:gd name="T31" fmla="*/ 75 h 218"/>
                  <a:gd name="T32" fmla="*/ 250 w 297"/>
                  <a:gd name="T33" fmla="*/ 83 h 218"/>
                  <a:gd name="T34" fmla="*/ 266 w 297"/>
                  <a:gd name="T35" fmla="*/ 104 h 218"/>
                  <a:gd name="T36" fmla="*/ 288 w 297"/>
                  <a:gd name="T37" fmla="*/ 95 h 218"/>
                  <a:gd name="T38" fmla="*/ 290 w 297"/>
                  <a:gd name="T39" fmla="*/ 93 h 218"/>
                  <a:gd name="T40" fmla="*/ 297 w 297"/>
                  <a:gd name="T41" fmla="*/ 93 h 218"/>
                  <a:gd name="T42" fmla="*/ 297 w 297"/>
                  <a:gd name="T43" fmla="*/ 165 h 218"/>
                  <a:gd name="T44" fmla="*/ 293 w 297"/>
                  <a:gd name="T45" fmla="*/ 169 h 218"/>
                  <a:gd name="T46" fmla="*/ 246 w 297"/>
                  <a:gd name="T47" fmla="*/ 169 h 218"/>
                  <a:gd name="T48" fmla="*/ 246 w 297"/>
                  <a:gd name="T49" fmla="*/ 189 h 218"/>
                  <a:gd name="T50" fmla="*/ 252 w 297"/>
                  <a:gd name="T51" fmla="*/ 198 h 218"/>
                  <a:gd name="T52" fmla="*/ 257 w 297"/>
                  <a:gd name="T53" fmla="*/ 209 h 218"/>
                  <a:gd name="T54" fmla="*/ 245 w 297"/>
                  <a:gd name="T55" fmla="*/ 218 h 218"/>
                  <a:gd name="T56" fmla="*/ 238 w 297"/>
                  <a:gd name="T57" fmla="*/ 218 h 218"/>
                  <a:gd name="T58" fmla="*/ 227 w 297"/>
                  <a:gd name="T59" fmla="*/ 210 h 218"/>
                  <a:gd name="T60" fmla="*/ 231 w 297"/>
                  <a:gd name="T61" fmla="*/ 198 h 218"/>
                  <a:gd name="T62" fmla="*/ 232 w 297"/>
                  <a:gd name="T63" fmla="*/ 198 h 218"/>
                  <a:gd name="T64" fmla="*/ 238 w 297"/>
                  <a:gd name="T65" fmla="*/ 189 h 218"/>
                  <a:gd name="T66" fmla="*/ 238 w 297"/>
                  <a:gd name="T67" fmla="*/ 188 h 218"/>
                  <a:gd name="T68" fmla="*/ 238 w 297"/>
                  <a:gd name="T69" fmla="*/ 169 h 218"/>
                  <a:gd name="T70" fmla="*/ 53 w 297"/>
                  <a:gd name="T71" fmla="*/ 169 h 218"/>
                  <a:gd name="T72" fmla="*/ 49 w 297"/>
                  <a:gd name="T73" fmla="*/ 165 h 218"/>
                  <a:gd name="T74" fmla="*/ 49 w 297"/>
                  <a:gd name="T75" fmla="*/ 83 h 218"/>
                  <a:gd name="T76" fmla="*/ 29 w 297"/>
                  <a:gd name="T77" fmla="*/ 83 h 218"/>
                  <a:gd name="T78" fmla="*/ 21 w 297"/>
                  <a:gd name="T79" fmla="*/ 89 h 218"/>
                  <a:gd name="T80" fmla="*/ 9 w 297"/>
                  <a:gd name="T81" fmla="*/ 95 h 218"/>
                  <a:gd name="T82" fmla="*/ 0 w 297"/>
                  <a:gd name="T83" fmla="*/ 83 h 218"/>
                  <a:gd name="T84" fmla="*/ 0 w 297"/>
                  <a:gd name="T85" fmla="*/ 75 h 218"/>
                  <a:gd name="T86" fmla="*/ 13 w 297"/>
                  <a:gd name="T87" fmla="*/ 64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97" h="218">
                    <a:moveTo>
                      <a:pt x="13" y="64"/>
                    </a:moveTo>
                    <a:cubicBezTo>
                      <a:pt x="16" y="64"/>
                      <a:pt x="19" y="66"/>
                      <a:pt x="20" y="69"/>
                    </a:cubicBezTo>
                    <a:cubicBezTo>
                      <a:pt x="21" y="69"/>
                      <a:pt x="21" y="69"/>
                      <a:pt x="21" y="69"/>
                    </a:cubicBezTo>
                    <a:cubicBezTo>
                      <a:pt x="24" y="74"/>
                      <a:pt x="28" y="75"/>
                      <a:pt x="30" y="75"/>
                    </a:cubicBezTo>
                    <a:cubicBezTo>
                      <a:pt x="30" y="75"/>
                      <a:pt x="30" y="75"/>
                      <a:pt x="30" y="75"/>
                    </a:cubicBezTo>
                    <a:cubicBezTo>
                      <a:pt x="49" y="75"/>
                      <a:pt x="49" y="75"/>
                      <a:pt x="49" y="75"/>
                    </a:cubicBezTo>
                    <a:cubicBezTo>
                      <a:pt x="49" y="3"/>
                      <a:pt x="49" y="3"/>
                      <a:pt x="49" y="3"/>
                    </a:cubicBezTo>
                    <a:cubicBezTo>
                      <a:pt x="49" y="1"/>
                      <a:pt x="51" y="0"/>
                      <a:pt x="53" y="0"/>
                    </a:cubicBezTo>
                    <a:cubicBezTo>
                      <a:pt x="293" y="0"/>
                      <a:pt x="293" y="0"/>
                      <a:pt x="293" y="0"/>
                    </a:cubicBezTo>
                    <a:cubicBezTo>
                      <a:pt x="295" y="0"/>
                      <a:pt x="297" y="1"/>
                      <a:pt x="297" y="3"/>
                    </a:cubicBezTo>
                    <a:cubicBezTo>
                      <a:pt x="297" y="65"/>
                      <a:pt x="297" y="65"/>
                      <a:pt x="297" y="65"/>
                    </a:cubicBezTo>
                    <a:cubicBezTo>
                      <a:pt x="290" y="65"/>
                      <a:pt x="290" y="65"/>
                      <a:pt x="290" y="65"/>
                    </a:cubicBezTo>
                    <a:cubicBezTo>
                      <a:pt x="290" y="65"/>
                      <a:pt x="289" y="65"/>
                      <a:pt x="288" y="63"/>
                    </a:cubicBezTo>
                    <a:cubicBezTo>
                      <a:pt x="288" y="63"/>
                      <a:pt x="288" y="63"/>
                      <a:pt x="288" y="63"/>
                    </a:cubicBezTo>
                    <a:cubicBezTo>
                      <a:pt x="284" y="58"/>
                      <a:pt x="278" y="54"/>
                      <a:pt x="272" y="54"/>
                    </a:cubicBezTo>
                    <a:cubicBezTo>
                      <a:pt x="260" y="53"/>
                      <a:pt x="250" y="63"/>
                      <a:pt x="250" y="75"/>
                    </a:cubicBezTo>
                    <a:cubicBezTo>
                      <a:pt x="250" y="83"/>
                      <a:pt x="250" y="83"/>
                      <a:pt x="250" y="83"/>
                    </a:cubicBezTo>
                    <a:cubicBezTo>
                      <a:pt x="250" y="93"/>
                      <a:pt x="256" y="102"/>
                      <a:pt x="266" y="104"/>
                    </a:cubicBezTo>
                    <a:cubicBezTo>
                      <a:pt x="275" y="106"/>
                      <a:pt x="283" y="102"/>
                      <a:pt x="288" y="95"/>
                    </a:cubicBezTo>
                    <a:cubicBezTo>
                      <a:pt x="289" y="94"/>
                      <a:pt x="290" y="93"/>
                      <a:pt x="290" y="93"/>
                    </a:cubicBezTo>
                    <a:cubicBezTo>
                      <a:pt x="297" y="93"/>
                      <a:pt x="297" y="93"/>
                      <a:pt x="297" y="93"/>
                    </a:cubicBezTo>
                    <a:cubicBezTo>
                      <a:pt x="297" y="165"/>
                      <a:pt x="297" y="165"/>
                      <a:pt x="297" y="165"/>
                    </a:cubicBezTo>
                    <a:cubicBezTo>
                      <a:pt x="297" y="168"/>
                      <a:pt x="295" y="169"/>
                      <a:pt x="293" y="169"/>
                    </a:cubicBezTo>
                    <a:cubicBezTo>
                      <a:pt x="246" y="169"/>
                      <a:pt x="246" y="169"/>
                      <a:pt x="246" y="169"/>
                    </a:cubicBezTo>
                    <a:cubicBezTo>
                      <a:pt x="246" y="189"/>
                      <a:pt x="246" y="189"/>
                      <a:pt x="246" y="189"/>
                    </a:cubicBezTo>
                    <a:cubicBezTo>
                      <a:pt x="246" y="191"/>
                      <a:pt x="247" y="195"/>
                      <a:pt x="252" y="198"/>
                    </a:cubicBezTo>
                    <a:cubicBezTo>
                      <a:pt x="256" y="200"/>
                      <a:pt x="258" y="205"/>
                      <a:pt x="257" y="209"/>
                    </a:cubicBezTo>
                    <a:cubicBezTo>
                      <a:pt x="256" y="215"/>
                      <a:pt x="251" y="218"/>
                      <a:pt x="245" y="218"/>
                    </a:cubicBezTo>
                    <a:cubicBezTo>
                      <a:pt x="238" y="218"/>
                      <a:pt x="238" y="218"/>
                      <a:pt x="238" y="218"/>
                    </a:cubicBezTo>
                    <a:cubicBezTo>
                      <a:pt x="233" y="218"/>
                      <a:pt x="228" y="215"/>
                      <a:pt x="227" y="210"/>
                    </a:cubicBezTo>
                    <a:cubicBezTo>
                      <a:pt x="225" y="206"/>
                      <a:pt x="227" y="201"/>
                      <a:pt x="231" y="198"/>
                    </a:cubicBezTo>
                    <a:cubicBezTo>
                      <a:pt x="232" y="198"/>
                      <a:pt x="232" y="198"/>
                      <a:pt x="232" y="198"/>
                    </a:cubicBezTo>
                    <a:cubicBezTo>
                      <a:pt x="236" y="194"/>
                      <a:pt x="237" y="191"/>
                      <a:pt x="238" y="189"/>
                    </a:cubicBezTo>
                    <a:cubicBezTo>
                      <a:pt x="238" y="188"/>
                      <a:pt x="238" y="188"/>
                      <a:pt x="238" y="188"/>
                    </a:cubicBezTo>
                    <a:cubicBezTo>
                      <a:pt x="238" y="169"/>
                      <a:pt x="238" y="169"/>
                      <a:pt x="238" y="169"/>
                    </a:cubicBezTo>
                    <a:cubicBezTo>
                      <a:pt x="53" y="169"/>
                      <a:pt x="53" y="169"/>
                      <a:pt x="53" y="169"/>
                    </a:cubicBezTo>
                    <a:cubicBezTo>
                      <a:pt x="51" y="169"/>
                      <a:pt x="49" y="168"/>
                      <a:pt x="49" y="165"/>
                    </a:cubicBezTo>
                    <a:cubicBezTo>
                      <a:pt x="49" y="83"/>
                      <a:pt x="49" y="83"/>
                      <a:pt x="49" y="83"/>
                    </a:cubicBezTo>
                    <a:cubicBezTo>
                      <a:pt x="29" y="83"/>
                      <a:pt x="29" y="83"/>
                      <a:pt x="29" y="83"/>
                    </a:cubicBezTo>
                    <a:cubicBezTo>
                      <a:pt x="27" y="84"/>
                      <a:pt x="24" y="85"/>
                      <a:pt x="21" y="89"/>
                    </a:cubicBezTo>
                    <a:cubicBezTo>
                      <a:pt x="18" y="93"/>
                      <a:pt x="14" y="95"/>
                      <a:pt x="9" y="95"/>
                    </a:cubicBezTo>
                    <a:cubicBezTo>
                      <a:pt x="4" y="94"/>
                      <a:pt x="0" y="89"/>
                      <a:pt x="0" y="83"/>
                    </a:cubicBezTo>
                    <a:cubicBezTo>
                      <a:pt x="0" y="75"/>
                      <a:pt x="0" y="75"/>
                      <a:pt x="0" y="75"/>
                    </a:cubicBezTo>
                    <a:cubicBezTo>
                      <a:pt x="0" y="68"/>
                      <a:pt x="6" y="63"/>
                      <a:pt x="13" y="64"/>
                    </a:cubicBezTo>
                    <a:close/>
                  </a:path>
                </a:pathLst>
              </a:custGeom>
              <a:solidFill>
                <a:srgbClr val="838B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09" name="Freeform 16"/>
              <p:cNvSpPr/>
              <p:nvPr/>
            </p:nvSpPr>
            <p:spPr bwMode="auto">
              <a:xfrm>
                <a:off x="751029" y="2614388"/>
                <a:ext cx="523238" cy="1410540"/>
              </a:xfrm>
              <a:custGeom>
                <a:avLst/>
                <a:gdLst>
                  <a:gd name="T0" fmla="*/ 26 w 130"/>
                  <a:gd name="T1" fmla="*/ 0 h 351"/>
                  <a:gd name="T2" fmla="*/ 76 w 130"/>
                  <a:gd name="T3" fmla="*/ 0 h 351"/>
                  <a:gd name="T4" fmla="*/ 76 w 130"/>
                  <a:gd name="T5" fmla="*/ 7 h 351"/>
                  <a:gd name="T6" fmla="*/ 74 w 130"/>
                  <a:gd name="T7" fmla="*/ 9 h 351"/>
                  <a:gd name="T8" fmla="*/ 74 w 130"/>
                  <a:gd name="T9" fmla="*/ 9 h 351"/>
                  <a:gd name="T10" fmla="*/ 65 w 130"/>
                  <a:gd name="T11" fmla="*/ 25 h 351"/>
                  <a:gd name="T12" fmla="*/ 86 w 130"/>
                  <a:gd name="T13" fmla="*/ 48 h 351"/>
                  <a:gd name="T14" fmla="*/ 93 w 130"/>
                  <a:gd name="T15" fmla="*/ 48 h 351"/>
                  <a:gd name="T16" fmla="*/ 115 w 130"/>
                  <a:gd name="T17" fmla="*/ 32 h 351"/>
                  <a:gd name="T18" fmla="*/ 106 w 130"/>
                  <a:gd name="T19" fmla="*/ 9 h 351"/>
                  <a:gd name="T20" fmla="*/ 104 w 130"/>
                  <a:gd name="T21" fmla="*/ 8 h 351"/>
                  <a:gd name="T22" fmla="*/ 104 w 130"/>
                  <a:gd name="T23" fmla="*/ 0 h 351"/>
                  <a:gd name="T24" fmla="*/ 127 w 130"/>
                  <a:gd name="T25" fmla="*/ 0 h 351"/>
                  <a:gd name="T26" fmla="*/ 130 w 130"/>
                  <a:gd name="T27" fmla="*/ 4 h 351"/>
                  <a:gd name="T28" fmla="*/ 130 w 130"/>
                  <a:gd name="T29" fmla="*/ 247 h 351"/>
                  <a:gd name="T30" fmla="*/ 123 w 130"/>
                  <a:gd name="T31" fmla="*/ 247 h 351"/>
                  <a:gd name="T32" fmla="*/ 121 w 130"/>
                  <a:gd name="T33" fmla="*/ 245 h 351"/>
                  <a:gd name="T34" fmla="*/ 121 w 130"/>
                  <a:gd name="T35" fmla="*/ 245 h 351"/>
                  <a:gd name="T36" fmla="*/ 105 w 130"/>
                  <a:gd name="T37" fmla="*/ 236 h 351"/>
                  <a:gd name="T38" fmla="*/ 83 w 130"/>
                  <a:gd name="T39" fmla="*/ 257 h 351"/>
                  <a:gd name="T40" fmla="*/ 83 w 130"/>
                  <a:gd name="T41" fmla="*/ 265 h 351"/>
                  <a:gd name="T42" fmla="*/ 99 w 130"/>
                  <a:gd name="T43" fmla="*/ 286 h 351"/>
                  <a:gd name="T44" fmla="*/ 121 w 130"/>
                  <a:gd name="T45" fmla="*/ 277 h 351"/>
                  <a:gd name="T46" fmla="*/ 123 w 130"/>
                  <a:gd name="T47" fmla="*/ 275 h 351"/>
                  <a:gd name="T48" fmla="*/ 130 w 130"/>
                  <a:gd name="T49" fmla="*/ 275 h 351"/>
                  <a:gd name="T50" fmla="*/ 130 w 130"/>
                  <a:gd name="T51" fmla="*/ 347 h 351"/>
                  <a:gd name="T52" fmla="*/ 127 w 130"/>
                  <a:gd name="T53" fmla="*/ 351 h 351"/>
                  <a:gd name="T54" fmla="*/ 79 w 130"/>
                  <a:gd name="T55" fmla="*/ 351 h 351"/>
                  <a:gd name="T56" fmla="*/ 21 w 130"/>
                  <a:gd name="T57" fmla="*/ 220 h 351"/>
                  <a:gd name="T58" fmla="*/ 14 w 130"/>
                  <a:gd name="T59" fmla="*/ 186 h 351"/>
                  <a:gd name="T60" fmla="*/ 26 w 130"/>
                  <a:gd name="T61" fmla="*/ 0 h 3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30" h="351">
                    <a:moveTo>
                      <a:pt x="26" y="0"/>
                    </a:moveTo>
                    <a:cubicBezTo>
                      <a:pt x="76" y="0"/>
                      <a:pt x="76" y="0"/>
                      <a:pt x="76" y="0"/>
                    </a:cubicBezTo>
                    <a:cubicBezTo>
                      <a:pt x="76" y="7"/>
                      <a:pt x="76" y="7"/>
                      <a:pt x="76" y="7"/>
                    </a:cubicBezTo>
                    <a:cubicBezTo>
                      <a:pt x="76" y="8"/>
                      <a:pt x="75" y="8"/>
                      <a:pt x="74" y="9"/>
                    </a:cubicBezTo>
                    <a:cubicBezTo>
                      <a:pt x="74" y="9"/>
                      <a:pt x="74" y="9"/>
                      <a:pt x="74" y="9"/>
                    </a:cubicBezTo>
                    <a:cubicBezTo>
                      <a:pt x="69" y="13"/>
                      <a:pt x="65" y="19"/>
                      <a:pt x="65" y="25"/>
                    </a:cubicBezTo>
                    <a:cubicBezTo>
                      <a:pt x="64" y="38"/>
                      <a:pt x="73" y="48"/>
                      <a:pt x="86" y="48"/>
                    </a:cubicBezTo>
                    <a:cubicBezTo>
                      <a:pt x="93" y="48"/>
                      <a:pt x="93" y="48"/>
                      <a:pt x="93" y="48"/>
                    </a:cubicBezTo>
                    <a:cubicBezTo>
                      <a:pt x="103" y="48"/>
                      <a:pt x="112" y="41"/>
                      <a:pt x="115" y="32"/>
                    </a:cubicBezTo>
                    <a:cubicBezTo>
                      <a:pt x="117" y="23"/>
                      <a:pt x="113" y="14"/>
                      <a:pt x="106" y="9"/>
                    </a:cubicBezTo>
                    <a:cubicBezTo>
                      <a:pt x="105" y="8"/>
                      <a:pt x="104" y="8"/>
                      <a:pt x="104" y="8"/>
                    </a:cubicBezTo>
                    <a:cubicBezTo>
                      <a:pt x="104" y="0"/>
                      <a:pt x="104" y="0"/>
                      <a:pt x="104" y="0"/>
                    </a:cubicBezTo>
                    <a:cubicBezTo>
                      <a:pt x="127" y="0"/>
                      <a:pt x="127" y="0"/>
                      <a:pt x="127" y="0"/>
                    </a:cubicBezTo>
                    <a:cubicBezTo>
                      <a:pt x="129" y="0"/>
                      <a:pt x="130" y="2"/>
                      <a:pt x="130" y="4"/>
                    </a:cubicBezTo>
                    <a:cubicBezTo>
                      <a:pt x="130" y="247"/>
                      <a:pt x="130" y="247"/>
                      <a:pt x="130" y="247"/>
                    </a:cubicBezTo>
                    <a:cubicBezTo>
                      <a:pt x="123" y="247"/>
                      <a:pt x="123" y="247"/>
                      <a:pt x="123" y="247"/>
                    </a:cubicBezTo>
                    <a:cubicBezTo>
                      <a:pt x="123" y="247"/>
                      <a:pt x="122" y="247"/>
                      <a:pt x="121" y="245"/>
                    </a:cubicBezTo>
                    <a:cubicBezTo>
                      <a:pt x="121" y="245"/>
                      <a:pt x="121" y="245"/>
                      <a:pt x="121" y="245"/>
                    </a:cubicBezTo>
                    <a:cubicBezTo>
                      <a:pt x="117" y="240"/>
                      <a:pt x="112" y="236"/>
                      <a:pt x="105" y="236"/>
                    </a:cubicBezTo>
                    <a:cubicBezTo>
                      <a:pt x="93" y="235"/>
                      <a:pt x="83" y="245"/>
                      <a:pt x="83" y="257"/>
                    </a:cubicBezTo>
                    <a:cubicBezTo>
                      <a:pt x="83" y="265"/>
                      <a:pt x="83" y="265"/>
                      <a:pt x="83" y="265"/>
                    </a:cubicBezTo>
                    <a:cubicBezTo>
                      <a:pt x="83" y="275"/>
                      <a:pt x="89" y="284"/>
                      <a:pt x="99" y="286"/>
                    </a:cubicBezTo>
                    <a:cubicBezTo>
                      <a:pt x="108" y="288"/>
                      <a:pt x="117" y="284"/>
                      <a:pt x="121" y="277"/>
                    </a:cubicBezTo>
                    <a:cubicBezTo>
                      <a:pt x="122" y="276"/>
                      <a:pt x="123" y="275"/>
                      <a:pt x="123" y="275"/>
                    </a:cubicBezTo>
                    <a:cubicBezTo>
                      <a:pt x="130" y="275"/>
                      <a:pt x="130" y="275"/>
                      <a:pt x="130" y="275"/>
                    </a:cubicBezTo>
                    <a:cubicBezTo>
                      <a:pt x="130" y="347"/>
                      <a:pt x="130" y="347"/>
                      <a:pt x="130" y="347"/>
                    </a:cubicBezTo>
                    <a:cubicBezTo>
                      <a:pt x="130" y="350"/>
                      <a:pt x="129" y="351"/>
                      <a:pt x="127" y="351"/>
                    </a:cubicBezTo>
                    <a:cubicBezTo>
                      <a:pt x="79" y="351"/>
                      <a:pt x="79" y="351"/>
                      <a:pt x="79" y="351"/>
                    </a:cubicBezTo>
                    <a:cubicBezTo>
                      <a:pt x="48" y="317"/>
                      <a:pt x="30" y="261"/>
                      <a:pt x="21" y="220"/>
                    </a:cubicBezTo>
                    <a:cubicBezTo>
                      <a:pt x="14" y="186"/>
                      <a:pt x="14" y="186"/>
                      <a:pt x="14" y="186"/>
                    </a:cubicBezTo>
                    <a:cubicBezTo>
                      <a:pt x="0" y="124"/>
                      <a:pt x="5" y="60"/>
                      <a:pt x="26" y="0"/>
                    </a:cubicBezTo>
                    <a:close/>
                  </a:path>
                </a:pathLst>
              </a:custGeom>
              <a:solidFill>
                <a:srgbClr val="004D7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10" name="Freeform 17"/>
              <p:cNvSpPr/>
              <p:nvPr/>
            </p:nvSpPr>
            <p:spPr bwMode="auto">
              <a:xfrm>
                <a:off x="1125254" y="3345905"/>
                <a:ext cx="1200567" cy="875449"/>
              </a:xfrm>
              <a:custGeom>
                <a:avLst/>
                <a:gdLst>
                  <a:gd name="T0" fmla="*/ 12 w 299"/>
                  <a:gd name="T1" fmla="*/ 64 h 218"/>
                  <a:gd name="T2" fmla="*/ 20 w 299"/>
                  <a:gd name="T3" fmla="*/ 69 h 218"/>
                  <a:gd name="T4" fmla="*/ 20 w 299"/>
                  <a:gd name="T5" fmla="*/ 69 h 218"/>
                  <a:gd name="T6" fmla="*/ 29 w 299"/>
                  <a:gd name="T7" fmla="*/ 75 h 218"/>
                  <a:gd name="T8" fmla="*/ 30 w 299"/>
                  <a:gd name="T9" fmla="*/ 75 h 218"/>
                  <a:gd name="T10" fmla="*/ 49 w 299"/>
                  <a:gd name="T11" fmla="*/ 75 h 218"/>
                  <a:gd name="T12" fmla="*/ 49 w 299"/>
                  <a:gd name="T13" fmla="*/ 3 h 218"/>
                  <a:gd name="T14" fmla="*/ 53 w 299"/>
                  <a:gd name="T15" fmla="*/ 0 h 218"/>
                  <a:gd name="T16" fmla="*/ 295 w 299"/>
                  <a:gd name="T17" fmla="*/ 0 h 218"/>
                  <a:gd name="T18" fmla="*/ 299 w 299"/>
                  <a:gd name="T19" fmla="*/ 3 h 218"/>
                  <a:gd name="T20" fmla="*/ 299 w 299"/>
                  <a:gd name="T21" fmla="*/ 65 h 218"/>
                  <a:gd name="T22" fmla="*/ 292 w 299"/>
                  <a:gd name="T23" fmla="*/ 65 h 218"/>
                  <a:gd name="T24" fmla="*/ 290 w 299"/>
                  <a:gd name="T25" fmla="*/ 63 h 218"/>
                  <a:gd name="T26" fmla="*/ 290 w 299"/>
                  <a:gd name="T27" fmla="*/ 63 h 218"/>
                  <a:gd name="T28" fmla="*/ 274 w 299"/>
                  <a:gd name="T29" fmla="*/ 54 h 218"/>
                  <a:gd name="T30" fmla="*/ 251 w 299"/>
                  <a:gd name="T31" fmla="*/ 75 h 218"/>
                  <a:gd name="T32" fmla="*/ 251 w 299"/>
                  <a:gd name="T33" fmla="*/ 83 h 218"/>
                  <a:gd name="T34" fmla="*/ 268 w 299"/>
                  <a:gd name="T35" fmla="*/ 104 h 218"/>
                  <a:gd name="T36" fmla="*/ 290 w 299"/>
                  <a:gd name="T37" fmla="*/ 95 h 218"/>
                  <a:gd name="T38" fmla="*/ 292 w 299"/>
                  <a:gd name="T39" fmla="*/ 93 h 218"/>
                  <a:gd name="T40" fmla="*/ 299 w 299"/>
                  <a:gd name="T41" fmla="*/ 93 h 218"/>
                  <a:gd name="T42" fmla="*/ 299 w 299"/>
                  <a:gd name="T43" fmla="*/ 165 h 218"/>
                  <a:gd name="T44" fmla="*/ 295 w 299"/>
                  <a:gd name="T45" fmla="*/ 169 h 218"/>
                  <a:gd name="T46" fmla="*/ 82 w 299"/>
                  <a:gd name="T47" fmla="*/ 169 h 218"/>
                  <a:gd name="T48" fmla="*/ 82 w 299"/>
                  <a:gd name="T49" fmla="*/ 189 h 218"/>
                  <a:gd name="T50" fmla="*/ 88 w 299"/>
                  <a:gd name="T51" fmla="*/ 198 h 218"/>
                  <a:gd name="T52" fmla="*/ 93 w 299"/>
                  <a:gd name="T53" fmla="*/ 209 h 218"/>
                  <a:gd name="T54" fmla="*/ 82 w 299"/>
                  <a:gd name="T55" fmla="*/ 218 h 218"/>
                  <a:gd name="T56" fmla="*/ 74 w 299"/>
                  <a:gd name="T57" fmla="*/ 218 h 218"/>
                  <a:gd name="T58" fmla="*/ 63 w 299"/>
                  <a:gd name="T59" fmla="*/ 210 h 218"/>
                  <a:gd name="T60" fmla="*/ 68 w 299"/>
                  <a:gd name="T61" fmla="*/ 198 h 218"/>
                  <a:gd name="T62" fmla="*/ 68 w 299"/>
                  <a:gd name="T63" fmla="*/ 198 h 218"/>
                  <a:gd name="T64" fmla="*/ 74 w 299"/>
                  <a:gd name="T65" fmla="*/ 189 h 218"/>
                  <a:gd name="T66" fmla="*/ 74 w 299"/>
                  <a:gd name="T67" fmla="*/ 188 h 218"/>
                  <a:gd name="T68" fmla="*/ 74 w 299"/>
                  <a:gd name="T69" fmla="*/ 169 h 218"/>
                  <a:gd name="T70" fmla="*/ 53 w 299"/>
                  <a:gd name="T71" fmla="*/ 169 h 218"/>
                  <a:gd name="T72" fmla="*/ 49 w 299"/>
                  <a:gd name="T73" fmla="*/ 165 h 218"/>
                  <a:gd name="T74" fmla="*/ 49 w 299"/>
                  <a:gd name="T75" fmla="*/ 83 h 218"/>
                  <a:gd name="T76" fmla="*/ 29 w 299"/>
                  <a:gd name="T77" fmla="*/ 83 h 218"/>
                  <a:gd name="T78" fmla="*/ 20 w 299"/>
                  <a:gd name="T79" fmla="*/ 89 h 218"/>
                  <a:gd name="T80" fmla="*/ 9 w 299"/>
                  <a:gd name="T81" fmla="*/ 95 h 218"/>
                  <a:gd name="T82" fmla="*/ 0 w 299"/>
                  <a:gd name="T83" fmla="*/ 83 h 218"/>
                  <a:gd name="T84" fmla="*/ 0 w 299"/>
                  <a:gd name="T85" fmla="*/ 75 h 218"/>
                  <a:gd name="T86" fmla="*/ 12 w 299"/>
                  <a:gd name="T87" fmla="*/ 64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99" h="218">
                    <a:moveTo>
                      <a:pt x="12" y="64"/>
                    </a:moveTo>
                    <a:cubicBezTo>
                      <a:pt x="15" y="64"/>
                      <a:pt x="18" y="66"/>
                      <a:pt x="20" y="69"/>
                    </a:cubicBezTo>
                    <a:cubicBezTo>
                      <a:pt x="20" y="69"/>
                      <a:pt x="20" y="69"/>
                      <a:pt x="20" y="69"/>
                    </a:cubicBezTo>
                    <a:cubicBezTo>
                      <a:pt x="24" y="74"/>
                      <a:pt x="27" y="75"/>
                      <a:pt x="29" y="75"/>
                    </a:cubicBezTo>
                    <a:cubicBezTo>
                      <a:pt x="30" y="75"/>
                      <a:pt x="30" y="75"/>
                      <a:pt x="30" y="75"/>
                    </a:cubicBezTo>
                    <a:cubicBezTo>
                      <a:pt x="49" y="75"/>
                      <a:pt x="49" y="75"/>
                      <a:pt x="49" y="75"/>
                    </a:cubicBezTo>
                    <a:cubicBezTo>
                      <a:pt x="49" y="3"/>
                      <a:pt x="49" y="3"/>
                      <a:pt x="49" y="3"/>
                    </a:cubicBezTo>
                    <a:cubicBezTo>
                      <a:pt x="49" y="1"/>
                      <a:pt x="51" y="0"/>
                      <a:pt x="53" y="0"/>
                    </a:cubicBezTo>
                    <a:cubicBezTo>
                      <a:pt x="295" y="0"/>
                      <a:pt x="295" y="0"/>
                      <a:pt x="295" y="0"/>
                    </a:cubicBezTo>
                    <a:cubicBezTo>
                      <a:pt x="297" y="0"/>
                      <a:pt x="299" y="1"/>
                      <a:pt x="299" y="3"/>
                    </a:cubicBezTo>
                    <a:cubicBezTo>
                      <a:pt x="299" y="65"/>
                      <a:pt x="299" y="65"/>
                      <a:pt x="299" y="65"/>
                    </a:cubicBezTo>
                    <a:cubicBezTo>
                      <a:pt x="292" y="65"/>
                      <a:pt x="292" y="65"/>
                      <a:pt x="292" y="65"/>
                    </a:cubicBezTo>
                    <a:cubicBezTo>
                      <a:pt x="291" y="65"/>
                      <a:pt x="291" y="65"/>
                      <a:pt x="290" y="63"/>
                    </a:cubicBezTo>
                    <a:cubicBezTo>
                      <a:pt x="290" y="63"/>
                      <a:pt x="290" y="63"/>
                      <a:pt x="290" y="63"/>
                    </a:cubicBezTo>
                    <a:cubicBezTo>
                      <a:pt x="286" y="58"/>
                      <a:pt x="280" y="54"/>
                      <a:pt x="274" y="54"/>
                    </a:cubicBezTo>
                    <a:cubicBezTo>
                      <a:pt x="261" y="53"/>
                      <a:pt x="251" y="63"/>
                      <a:pt x="251" y="75"/>
                    </a:cubicBezTo>
                    <a:cubicBezTo>
                      <a:pt x="251" y="83"/>
                      <a:pt x="251" y="83"/>
                      <a:pt x="251" y="83"/>
                    </a:cubicBezTo>
                    <a:cubicBezTo>
                      <a:pt x="251" y="93"/>
                      <a:pt x="258" y="102"/>
                      <a:pt x="268" y="104"/>
                    </a:cubicBezTo>
                    <a:cubicBezTo>
                      <a:pt x="276" y="106"/>
                      <a:pt x="285" y="102"/>
                      <a:pt x="290" y="95"/>
                    </a:cubicBezTo>
                    <a:cubicBezTo>
                      <a:pt x="291" y="94"/>
                      <a:pt x="291" y="93"/>
                      <a:pt x="292" y="93"/>
                    </a:cubicBezTo>
                    <a:cubicBezTo>
                      <a:pt x="299" y="93"/>
                      <a:pt x="299" y="93"/>
                      <a:pt x="299" y="93"/>
                    </a:cubicBezTo>
                    <a:cubicBezTo>
                      <a:pt x="299" y="165"/>
                      <a:pt x="299" y="165"/>
                      <a:pt x="299" y="165"/>
                    </a:cubicBezTo>
                    <a:cubicBezTo>
                      <a:pt x="299" y="168"/>
                      <a:pt x="297" y="169"/>
                      <a:pt x="295" y="169"/>
                    </a:cubicBezTo>
                    <a:cubicBezTo>
                      <a:pt x="82" y="169"/>
                      <a:pt x="82" y="169"/>
                      <a:pt x="82" y="169"/>
                    </a:cubicBezTo>
                    <a:cubicBezTo>
                      <a:pt x="82" y="189"/>
                      <a:pt x="82" y="189"/>
                      <a:pt x="82" y="189"/>
                    </a:cubicBezTo>
                    <a:cubicBezTo>
                      <a:pt x="82" y="191"/>
                      <a:pt x="84" y="195"/>
                      <a:pt x="88" y="198"/>
                    </a:cubicBezTo>
                    <a:cubicBezTo>
                      <a:pt x="92" y="200"/>
                      <a:pt x="94" y="205"/>
                      <a:pt x="93" y="209"/>
                    </a:cubicBezTo>
                    <a:cubicBezTo>
                      <a:pt x="92" y="215"/>
                      <a:pt x="87" y="218"/>
                      <a:pt x="82" y="218"/>
                    </a:cubicBezTo>
                    <a:cubicBezTo>
                      <a:pt x="74" y="218"/>
                      <a:pt x="74" y="218"/>
                      <a:pt x="74" y="218"/>
                    </a:cubicBezTo>
                    <a:cubicBezTo>
                      <a:pt x="69" y="218"/>
                      <a:pt x="64" y="215"/>
                      <a:pt x="63" y="210"/>
                    </a:cubicBezTo>
                    <a:cubicBezTo>
                      <a:pt x="62" y="206"/>
                      <a:pt x="63" y="201"/>
                      <a:pt x="68" y="198"/>
                    </a:cubicBezTo>
                    <a:cubicBezTo>
                      <a:pt x="68" y="198"/>
                      <a:pt x="68" y="198"/>
                      <a:pt x="68" y="198"/>
                    </a:cubicBezTo>
                    <a:cubicBezTo>
                      <a:pt x="73" y="194"/>
                      <a:pt x="74" y="191"/>
                      <a:pt x="74" y="189"/>
                    </a:cubicBezTo>
                    <a:cubicBezTo>
                      <a:pt x="74" y="188"/>
                      <a:pt x="74" y="188"/>
                      <a:pt x="74" y="188"/>
                    </a:cubicBezTo>
                    <a:cubicBezTo>
                      <a:pt x="74" y="169"/>
                      <a:pt x="74" y="169"/>
                      <a:pt x="74" y="169"/>
                    </a:cubicBezTo>
                    <a:cubicBezTo>
                      <a:pt x="53" y="169"/>
                      <a:pt x="53" y="169"/>
                      <a:pt x="53" y="169"/>
                    </a:cubicBezTo>
                    <a:cubicBezTo>
                      <a:pt x="51" y="169"/>
                      <a:pt x="49" y="168"/>
                      <a:pt x="49" y="165"/>
                    </a:cubicBezTo>
                    <a:cubicBezTo>
                      <a:pt x="49" y="83"/>
                      <a:pt x="49" y="83"/>
                      <a:pt x="49" y="83"/>
                    </a:cubicBezTo>
                    <a:cubicBezTo>
                      <a:pt x="29" y="83"/>
                      <a:pt x="29" y="83"/>
                      <a:pt x="29" y="83"/>
                    </a:cubicBezTo>
                    <a:cubicBezTo>
                      <a:pt x="27" y="84"/>
                      <a:pt x="24" y="85"/>
                      <a:pt x="20" y="89"/>
                    </a:cubicBezTo>
                    <a:cubicBezTo>
                      <a:pt x="18" y="93"/>
                      <a:pt x="14" y="95"/>
                      <a:pt x="9" y="95"/>
                    </a:cubicBezTo>
                    <a:cubicBezTo>
                      <a:pt x="4" y="94"/>
                      <a:pt x="0" y="89"/>
                      <a:pt x="0" y="83"/>
                    </a:cubicBezTo>
                    <a:cubicBezTo>
                      <a:pt x="0" y="75"/>
                      <a:pt x="0" y="75"/>
                      <a:pt x="0" y="75"/>
                    </a:cubicBezTo>
                    <a:cubicBezTo>
                      <a:pt x="0" y="68"/>
                      <a:pt x="5" y="63"/>
                      <a:pt x="12" y="64"/>
                    </a:cubicBezTo>
                  </a:path>
                </a:pathLst>
              </a:custGeom>
              <a:solidFill>
                <a:srgbClr val="65C8D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111" name="组合 110"/>
              <p:cNvGrpSpPr/>
              <p:nvPr/>
            </p:nvGrpSpPr>
            <p:grpSpPr>
              <a:xfrm>
                <a:off x="2849760" y="3536051"/>
                <a:ext cx="160867" cy="264905"/>
                <a:chOff x="2685001" y="3260105"/>
                <a:chExt cx="145525" cy="239640"/>
              </a:xfrm>
            </p:grpSpPr>
            <p:sp>
              <p:nvSpPr>
                <p:cNvPr id="130" name="Freeform 18"/>
                <p:cNvSpPr>
                  <a:spLocks noEditPoints="1"/>
                </p:cNvSpPr>
                <p:nvPr/>
              </p:nvSpPr>
              <p:spPr bwMode="auto">
                <a:xfrm>
                  <a:off x="2685001" y="3260105"/>
                  <a:ext cx="145525" cy="217520"/>
                </a:xfrm>
                <a:custGeom>
                  <a:avLst/>
                  <a:gdLst>
                    <a:gd name="T0" fmla="*/ 35 w 40"/>
                    <a:gd name="T1" fmla="*/ 33 h 60"/>
                    <a:gd name="T2" fmla="*/ 40 w 40"/>
                    <a:gd name="T3" fmla="*/ 19 h 60"/>
                    <a:gd name="T4" fmla="*/ 20 w 40"/>
                    <a:gd name="T5" fmla="*/ 0 h 60"/>
                    <a:gd name="T6" fmla="*/ 0 w 40"/>
                    <a:gd name="T7" fmla="*/ 19 h 60"/>
                    <a:gd name="T8" fmla="*/ 6 w 40"/>
                    <a:gd name="T9" fmla="*/ 33 h 60"/>
                    <a:gd name="T10" fmla="*/ 6 w 40"/>
                    <a:gd name="T11" fmla="*/ 33 h 60"/>
                    <a:gd name="T12" fmla="*/ 11 w 40"/>
                    <a:gd name="T13" fmla="*/ 47 h 60"/>
                    <a:gd name="T14" fmla="*/ 11 w 40"/>
                    <a:gd name="T15" fmla="*/ 49 h 60"/>
                    <a:gd name="T16" fmla="*/ 12 w 40"/>
                    <a:gd name="T17" fmla="*/ 51 h 60"/>
                    <a:gd name="T18" fmla="*/ 11 w 40"/>
                    <a:gd name="T19" fmla="*/ 53 h 60"/>
                    <a:gd name="T20" fmla="*/ 12 w 40"/>
                    <a:gd name="T21" fmla="*/ 55 h 60"/>
                    <a:gd name="T22" fmla="*/ 11 w 40"/>
                    <a:gd name="T23" fmla="*/ 57 h 60"/>
                    <a:gd name="T24" fmla="*/ 14 w 40"/>
                    <a:gd name="T25" fmla="*/ 60 h 60"/>
                    <a:gd name="T26" fmla="*/ 27 w 40"/>
                    <a:gd name="T27" fmla="*/ 60 h 60"/>
                    <a:gd name="T28" fmla="*/ 30 w 40"/>
                    <a:gd name="T29" fmla="*/ 57 h 60"/>
                    <a:gd name="T30" fmla="*/ 29 w 40"/>
                    <a:gd name="T31" fmla="*/ 55 h 60"/>
                    <a:gd name="T32" fmla="*/ 30 w 40"/>
                    <a:gd name="T33" fmla="*/ 53 h 60"/>
                    <a:gd name="T34" fmla="*/ 29 w 40"/>
                    <a:gd name="T35" fmla="*/ 51 h 60"/>
                    <a:gd name="T36" fmla="*/ 30 w 40"/>
                    <a:gd name="T37" fmla="*/ 49 h 60"/>
                    <a:gd name="T38" fmla="*/ 29 w 40"/>
                    <a:gd name="T39" fmla="*/ 47 h 60"/>
                    <a:gd name="T40" fmla="*/ 35 w 40"/>
                    <a:gd name="T41" fmla="*/ 33 h 60"/>
                    <a:gd name="T42" fmla="*/ 21 w 40"/>
                    <a:gd name="T43" fmla="*/ 46 h 60"/>
                    <a:gd name="T44" fmla="*/ 20 w 40"/>
                    <a:gd name="T45" fmla="*/ 46 h 60"/>
                    <a:gd name="T46" fmla="*/ 20 w 40"/>
                    <a:gd name="T47" fmla="*/ 36 h 60"/>
                    <a:gd name="T48" fmla="*/ 20 w 40"/>
                    <a:gd name="T49" fmla="*/ 36 h 60"/>
                    <a:gd name="T50" fmla="*/ 21 w 40"/>
                    <a:gd name="T51" fmla="*/ 36 h 60"/>
                    <a:gd name="T52" fmla="*/ 21 w 40"/>
                    <a:gd name="T53" fmla="*/ 36 h 60"/>
                    <a:gd name="T54" fmla="*/ 21 w 40"/>
                    <a:gd name="T55" fmla="*/ 46 h 60"/>
                    <a:gd name="T56" fmla="*/ 33 w 40"/>
                    <a:gd name="T57" fmla="*/ 31 h 60"/>
                    <a:gd name="T58" fmla="*/ 33 w 40"/>
                    <a:gd name="T59" fmla="*/ 31 h 60"/>
                    <a:gd name="T60" fmla="*/ 26 w 40"/>
                    <a:gd name="T61" fmla="*/ 46 h 60"/>
                    <a:gd name="T62" fmla="*/ 24 w 40"/>
                    <a:gd name="T63" fmla="*/ 46 h 60"/>
                    <a:gd name="T64" fmla="*/ 24 w 40"/>
                    <a:gd name="T65" fmla="*/ 36 h 60"/>
                    <a:gd name="T66" fmla="*/ 24 w 40"/>
                    <a:gd name="T67" fmla="*/ 36 h 60"/>
                    <a:gd name="T68" fmla="*/ 29 w 40"/>
                    <a:gd name="T69" fmla="*/ 21 h 60"/>
                    <a:gd name="T70" fmla="*/ 28 w 40"/>
                    <a:gd name="T71" fmla="*/ 20 h 60"/>
                    <a:gd name="T72" fmla="*/ 27 w 40"/>
                    <a:gd name="T73" fmla="*/ 21 h 60"/>
                    <a:gd name="T74" fmla="*/ 24 w 40"/>
                    <a:gd name="T75" fmla="*/ 31 h 60"/>
                    <a:gd name="T76" fmla="*/ 24 w 40"/>
                    <a:gd name="T77" fmla="*/ 25 h 60"/>
                    <a:gd name="T78" fmla="*/ 23 w 40"/>
                    <a:gd name="T79" fmla="*/ 25 h 60"/>
                    <a:gd name="T80" fmla="*/ 23 w 40"/>
                    <a:gd name="T81" fmla="*/ 25 h 60"/>
                    <a:gd name="T82" fmla="*/ 23 w 40"/>
                    <a:gd name="T83" fmla="*/ 33 h 60"/>
                    <a:gd name="T84" fmla="*/ 20 w 40"/>
                    <a:gd name="T85" fmla="*/ 33 h 60"/>
                    <a:gd name="T86" fmla="*/ 18 w 40"/>
                    <a:gd name="T87" fmla="*/ 33 h 60"/>
                    <a:gd name="T88" fmla="*/ 18 w 40"/>
                    <a:gd name="T89" fmla="*/ 25 h 60"/>
                    <a:gd name="T90" fmla="*/ 17 w 40"/>
                    <a:gd name="T91" fmla="*/ 25 h 60"/>
                    <a:gd name="T92" fmla="*/ 17 w 40"/>
                    <a:gd name="T93" fmla="*/ 25 h 60"/>
                    <a:gd name="T94" fmla="*/ 17 w 40"/>
                    <a:gd name="T95" fmla="*/ 31 h 60"/>
                    <a:gd name="T96" fmla="*/ 13 w 40"/>
                    <a:gd name="T97" fmla="*/ 21 h 60"/>
                    <a:gd name="T98" fmla="*/ 12 w 40"/>
                    <a:gd name="T99" fmla="*/ 20 h 60"/>
                    <a:gd name="T100" fmla="*/ 12 w 40"/>
                    <a:gd name="T101" fmla="*/ 21 h 60"/>
                    <a:gd name="T102" fmla="*/ 17 w 40"/>
                    <a:gd name="T103" fmla="*/ 36 h 60"/>
                    <a:gd name="T104" fmla="*/ 17 w 40"/>
                    <a:gd name="T105" fmla="*/ 36 h 60"/>
                    <a:gd name="T106" fmla="*/ 17 w 40"/>
                    <a:gd name="T107" fmla="*/ 46 h 60"/>
                    <a:gd name="T108" fmla="*/ 14 w 40"/>
                    <a:gd name="T109" fmla="*/ 46 h 60"/>
                    <a:gd name="T110" fmla="*/ 8 w 40"/>
                    <a:gd name="T111" fmla="*/ 31 h 60"/>
                    <a:gd name="T112" fmla="*/ 8 w 40"/>
                    <a:gd name="T113" fmla="*/ 31 h 60"/>
                    <a:gd name="T114" fmla="*/ 8 w 40"/>
                    <a:gd name="T115" fmla="*/ 31 h 60"/>
                    <a:gd name="T116" fmla="*/ 3 w 40"/>
                    <a:gd name="T117" fmla="*/ 19 h 60"/>
                    <a:gd name="T118" fmla="*/ 20 w 40"/>
                    <a:gd name="T119" fmla="*/ 3 h 60"/>
                    <a:gd name="T120" fmla="*/ 37 w 40"/>
                    <a:gd name="T121" fmla="*/ 19 h 60"/>
                    <a:gd name="T122" fmla="*/ 33 w 40"/>
                    <a:gd name="T123" fmla="*/ 31 h 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40" h="60">
                      <a:moveTo>
                        <a:pt x="35" y="33"/>
                      </a:moveTo>
                      <a:cubicBezTo>
                        <a:pt x="38" y="29"/>
                        <a:pt x="40" y="25"/>
                        <a:pt x="40" y="19"/>
                      </a:cubicBezTo>
                      <a:cubicBezTo>
                        <a:pt x="40" y="8"/>
                        <a:pt x="31" y="0"/>
                        <a:pt x="20" y="0"/>
                      </a:cubicBezTo>
                      <a:cubicBezTo>
                        <a:pt x="9" y="0"/>
                        <a:pt x="0" y="8"/>
                        <a:pt x="0" y="19"/>
                      </a:cubicBezTo>
                      <a:cubicBezTo>
                        <a:pt x="0" y="25"/>
                        <a:pt x="2" y="29"/>
                        <a:pt x="6" y="33"/>
                      </a:cubicBezTo>
                      <a:cubicBezTo>
                        <a:pt x="6" y="33"/>
                        <a:pt x="6" y="33"/>
                        <a:pt x="6" y="33"/>
                      </a:cubicBezTo>
                      <a:cubicBezTo>
                        <a:pt x="6" y="33"/>
                        <a:pt x="11" y="40"/>
                        <a:pt x="11" y="47"/>
                      </a:cubicBezTo>
                      <a:cubicBezTo>
                        <a:pt x="11" y="47"/>
                        <a:pt x="11" y="48"/>
                        <a:pt x="11" y="49"/>
                      </a:cubicBezTo>
                      <a:cubicBezTo>
                        <a:pt x="11" y="50"/>
                        <a:pt x="11" y="50"/>
                        <a:pt x="12" y="51"/>
                      </a:cubicBezTo>
                      <a:cubicBezTo>
                        <a:pt x="11" y="51"/>
                        <a:pt x="11" y="52"/>
                        <a:pt x="11" y="53"/>
                      </a:cubicBezTo>
                      <a:cubicBezTo>
                        <a:pt x="11" y="54"/>
                        <a:pt x="11" y="55"/>
                        <a:pt x="12" y="55"/>
                      </a:cubicBezTo>
                      <a:cubicBezTo>
                        <a:pt x="11" y="56"/>
                        <a:pt x="11" y="57"/>
                        <a:pt x="11" y="57"/>
                      </a:cubicBezTo>
                      <a:cubicBezTo>
                        <a:pt x="11" y="59"/>
                        <a:pt x="12" y="60"/>
                        <a:pt x="14" y="60"/>
                      </a:cubicBezTo>
                      <a:cubicBezTo>
                        <a:pt x="27" y="60"/>
                        <a:pt x="27" y="60"/>
                        <a:pt x="27" y="60"/>
                      </a:cubicBezTo>
                      <a:cubicBezTo>
                        <a:pt x="29" y="60"/>
                        <a:pt x="30" y="59"/>
                        <a:pt x="30" y="57"/>
                      </a:cubicBezTo>
                      <a:cubicBezTo>
                        <a:pt x="30" y="57"/>
                        <a:pt x="30" y="56"/>
                        <a:pt x="29" y="55"/>
                      </a:cubicBezTo>
                      <a:cubicBezTo>
                        <a:pt x="30" y="55"/>
                        <a:pt x="30" y="54"/>
                        <a:pt x="30" y="53"/>
                      </a:cubicBezTo>
                      <a:cubicBezTo>
                        <a:pt x="30" y="52"/>
                        <a:pt x="30" y="51"/>
                        <a:pt x="29" y="51"/>
                      </a:cubicBezTo>
                      <a:cubicBezTo>
                        <a:pt x="30" y="50"/>
                        <a:pt x="30" y="50"/>
                        <a:pt x="30" y="49"/>
                      </a:cubicBezTo>
                      <a:cubicBezTo>
                        <a:pt x="30" y="48"/>
                        <a:pt x="30" y="47"/>
                        <a:pt x="29" y="47"/>
                      </a:cubicBezTo>
                      <a:cubicBezTo>
                        <a:pt x="30" y="40"/>
                        <a:pt x="35" y="33"/>
                        <a:pt x="35" y="33"/>
                      </a:cubicBezTo>
                      <a:close/>
                      <a:moveTo>
                        <a:pt x="21" y="46"/>
                      </a:moveTo>
                      <a:cubicBezTo>
                        <a:pt x="20" y="46"/>
                        <a:pt x="20" y="46"/>
                        <a:pt x="20" y="46"/>
                      </a:cubicBezTo>
                      <a:cubicBezTo>
                        <a:pt x="20" y="36"/>
                        <a:pt x="20" y="36"/>
                        <a:pt x="20" y="36"/>
                      </a:cubicBezTo>
                      <a:cubicBezTo>
                        <a:pt x="20" y="36"/>
                        <a:pt x="20" y="36"/>
                        <a:pt x="20" y="36"/>
                      </a:cubicBezTo>
                      <a:cubicBezTo>
                        <a:pt x="21" y="36"/>
                        <a:pt x="21" y="36"/>
                        <a:pt x="21" y="36"/>
                      </a:cubicBezTo>
                      <a:cubicBezTo>
                        <a:pt x="21" y="36"/>
                        <a:pt x="21" y="36"/>
                        <a:pt x="21" y="36"/>
                      </a:cubicBezTo>
                      <a:lnTo>
                        <a:pt x="21" y="46"/>
                      </a:lnTo>
                      <a:close/>
                      <a:moveTo>
                        <a:pt x="33" y="31"/>
                      </a:moveTo>
                      <a:cubicBezTo>
                        <a:pt x="33" y="31"/>
                        <a:pt x="33" y="31"/>
                        <a:pt x="33" y="31"/>
                      </a:cubicBezTo>
                      <a:cubicBezTo>
                        <a:pt x="32" y="31"/>
                        <a:pt x="27" y="38"/>
                        <a:pt x="26" y="46"/>
                      </a:cubicBezTo>
                      <a:cubicBezTo>
                        <a:pt x="24" y="46"/>
                        <a:pt x="24" y="46"/>
                        <a:pt x="24" y="46"/>
                      </a:cubicBezTo>
                      <a:cubicBezTo>
                        <a:pt x="24" y="36"/>
                        <a:pt x="24" y="36"/>
                        <a:pt x="24" y="36"/>
                      </a:cubicBezTo>
                      <a:cubicBezTo>
                        <a:pt x="24" y="36"/>
                        <a:pt x="24" y="36"/>
                        <a:pt x="24" y="36"/>
                      </a:cubicBezTo>
                      <a:cubicBezTo>
                        <a:pt x="29" y="21"/>
                        <a:pt x="29" y="21"/>
                        <a:pt x="29" y="21"/>
                      </a:cubicBezTo>
                      <a:cubicBezTo>
                        <a:pt x="29" y="21"/>
                        <a:pt x="29" y="20"/>
                        <a:pt x="28" y="20"/>
                      </a:cubicBezTo>
                      <a:cubicBezTo>
                        <a:pt x="28" y="20"/>
                        <a:pt x="27" y="20"/>
                        <a:pt x="27" y="21"/>
                      </a:cubicBezTo>
                      <a:cubicBezTo>
                        <a:pt x="24" y="31"/>
                        <a:pt x="24" y="31"/>
                        <a:pt x="24" y="31"/>
                      </a:cubicBezTo>
                      <a:cubicBezTo>
                        <a:pt x="24" y="25"/>
                        <a:pt x="24" y="25"/>
                        <a:pt x="24" y="25"/>
                      </a:cubicBezTo>
                      <a:cubicBezTo>
                        <a:pt x="23" y="25"/>
                        <a:pt x="23" y="25"/>
                        <a:pt x="23" y="25"/>
                      </a:cubicBezTo>
                      <a:cubicBezTo>
                        <a:pt x="23" y="25"/>
                        <a:pt x="23" y="25"/>
                        <a:pt x="23" y="25"/>
                      </a:cubicBezTo>
                      <a:cubicBezTo>
                        <a:pt x="23" y="33"/>
                        <a:pt x="23" y="33"/>
                        <a:pt x="23" y="33"/>
                      </a:cubicBezTo>
                      <a:cubicBezTo>
                        <a:pt x="22" y="33"/>
                        <a:pt x="21" y="33"/>
                        <a:pt x="20" y="33"/>
                      </a:cubicBezTo>
                      <a:cubicBezTo>
                        <a:pt x="19" y="33"/>
                        <a:pt x="19" y="33"/>
                        <a:pt x="18" y="33"/>
                      </a:cubicBezTo>
                      <a:cubicBezTo>
                        <a:pt x="18" y="25"/>
                        <a:pt x="18" y="25"/>
                        <a:pt x="18" y="25"/>
                      </a:cubicBezTo>
                      <a:cubicBezTo>
                        <a:pt x="17" y="25"/>
                        <a:pt x="17" y="25"/>
                        <a:pt x="17" y="25"/>
                      </a:cubicBezTo>
                      <a:cubicBezTo>
                        <a:pt x="17" y="25"/>
                        <a:pt x="17" y="25"/>
                        <a:pt x="17" y="25"/>
                      </a:cubicBezTo>
                      <a:cubicBezTo>
                        <a:pt x="17" y="31"/>
                        <a:pt x="17" y="31"/>
                        <a:pt x="17" y="31"/>
                      </a:cubicBezTo>
                      <a:cubicBezTo>
                        <a:pt x="13" y="21"/>
                        <a:pt x="13" y="21"/>
                        <a:pt x="13" y="21"/>
                      </a:cubicBezTo>
                      <a:cubicBezTo>
                        <a:pt x="13" y="20"/>
                        <a:pt x="13" y="20"/>
                        <a:pt x="12" y="20"/>
                      </a:cubicBezTo>
                      <a:cubicBezTo>
                        <a:pt x="12" y="20"/>
                        <a:pt x="12" y="21"/>
                        <a:pt x="12" y="21"/>
                      </a:cubicBezTo>
                      <a:cubicBezTo>
                        <a:pt x="17" y="36"/>
                        <a:pt x="17" y="36"/>
                        <a:pt x="17" y="36"/>
                      </a:cubicBezTo>
                      <a:cubicBezTo>
                        <a:pt x="17" y="36"/>
                        <a:pt x="17" y="36"/>
                        <a:pt x="17" y="36"/>
                      </a:cubicBezTo>
                      <a:cubicBezTo>
                        <a:pt x="17" y="46"/>
                        <a:pt x="17" y="46"/>
                        <a:pt x="17" y="46"/>
                      </a:cubicBezTo>
                      <a:cubicBezTo>
                        <a:pt x="14" y="46"/>
                        <a:pt x="14" y="46"/>
                        <a:pt x="14" y="46"/>
                      </a:cubicBezTo>
                      <a:cubicBezTo>
                        <a:pt x="14" y="38"/>
                        <a:pt x="8" y="31"/>
                        <a:pt x="8" y="31"/>
                      </a:cubicBezTo>
                      <a:cubicBezTo>
                        <a:pt x="8" y="31"/>
                        <a:pt x="8" y="31"/>
                        <a:pt x="8" y="31"/>
                      </a:cubicBezTo>
                      <a:cubicBezTo>
                        <a:pt x="8" y="31"/>
                        <a:pt x="8" y="31"/>
                        <a:pt x="8" y="31"/>
                      </a:cubicBezTo>
                      <a:cubicBezTo>
                        <a:pt x="5" y="28"/>
                        <a:pt x="3" y="24"/>
                        <a:pt x="3" y="19"/>
                      </a:cubicBezTo>
                      <a:cubicBezTo>
                        <a:pt x="3" y="10"/>
                        <a:pt x="11" y="3"/>
                        <a:pt x="20" y="3"/>
                      </a:cubicBezTo>
                      <a:cubicBezTo>
                        <a:pt x="30" y="3"/>
                        <a:pt x="37" y="10"/>
                        <a:pt x="37" y="19"/>
                      </a:cubicBezTo>
                      <a:cubicBezTo>
                        <a:pt x="37" y="24"/>
                        <a:pt x="36" y="28"/>
                        <a:pt x="33" y="31"/>
                      </a:cubicBezTo>
                      <a:close/>
                    </a:path>
                  </a:pathLst>
                </a:custGeom>
                <a:solidFill>
                  <a:srgbClr val="F9F9F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685800"/>
                  <a:endParaRPr lang="zh-CN" altLang="en-US" sz="135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31" name="Freeform 19"/>
                <p:cNvSpPr/>
                <p:nvPr/>
              </p:nvSpPr>
              <p:spPr bwMode="auto">
                <a:xfrm>
                  <a:off x="2739031" y="3481363"/>
                  <a:ext cx="39828" cy="18382"/>
                </a:xfrm>
                <a:custGeom>
                  <a:avLst/>
                  <a:gdLst>
                    <a:gd name="T0" fmla="*/ 5 w 11"/>
                    <a:gd name="T1" fmla="*/ 5 h 5"/>
                    <a:gd name="T2" fmla="*/ 6 w 11"/>
                    <a:gd name="T3" fmla="*/ 5 h 5"/>
                    <a:gd name="T4" fmla="*/ 11 w 11"/>
                    <a:gd name="T5" fmla="*/ 0 h 5"/>
                    <a:gd name="T6" fmla="*/ 0 w 11"/>
                    <a:gd name="T7" fmla="*/ 0 h 5"/>
                    <a:gd name="T8" fmla="*/ 5 w 11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" h="5">
                      <a:moveTo>
                        <a:pt x="5" y="5"/>
                      </a:moveTo>
                      <a:cubicBezTo>
                        <a:pt x="6" y="5"/>
                        <a:pt x="6" y="5"/>
                        <a:pt x="6" y="5"/>
                      </a:cubicBezTo>
                      <a:cubicBezTo>
                        <a:pt x="9" y="5"/>
                        <a:pt x="11" y="3"/>
                        <a:pt x="1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3"/>
                        <a:pt x="2" y="5"/>
                        <a:pt x="5" y="5"/>
                      </a:cubicBezTo>
                      <a:close/>
                    </a:path>
                  </a:pathLst>
                </a:custGeom>
                <a:solidFill>
                  <a:srgbClr val="F9F9F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685800"/>
                  <a:endParaRPr lang="zh-CN" altLang="en-US" sz="1350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112" name="Freeform 22"/>
              <p:cNvSpPr>
                <a:spLocks noEditPoints="1"/>
              </p:cNvSpPr>
              <p:nvPr/>
            </p:nvSpPr>
            <p:spPr bwMode="auto">
              <a:xfrm>
                <a:off x="1233626" y="2196137"/>
                <a:ext cx="284479" cy="277705"/>
              </a:xfrm>
              <a:custGeom>
                <a:avLst/>
                <a:gdLst>
                  <a:gd name="T0" fmla="*/ 64 w 71"/>
                  <a:gd name="T1" fmla="*/ 48 h 69"/>
                  <a:gd name="T2" fmla="*/ 71 w 71"/>
                  <a:gd name="T3" fmla="*/ 41 h 69"/>
                  <a:gd name="T4" fmla="*/ 71 w 71"/>
                  <a:gd name="T5" fmla="*/ 7 h 69"/>
                  <a:gd name="T6" fmla="*/ 64 w 71"/>
                  <a:gd name="T7" fmla="*/ 0 h 69"/>
                  <a:gd name="T8" fmla="*/ 8 w 71"/>
                  <a:gd name="T9" fmla="*/ 0 h 69"/>
                  <a:gd name="T10" fmla="*/ 0 w 71"/>
                  <a:gd name="T11" fmla="*/ 7 h 69"/>
                  <a:gd name="T12" fmla="*/ 0 w 71"/>
                  <a:gd name="T13" fmla="*/ 41 h 69"/>
                  <a:gd name="T14" fmla="*/ 8 w 71"/>
                  <a:gd name="T15" fmla="*/ 48 h 69"/>
                  <a:gd name="T16" fmla="*/ 29 w 71"/>
                  <a:gd name="T17" fmla="*/ 48 h 69"/>
                  <a:gd name="T18" fmla="*/ 29 w 71"/>
                  <a:gd name="T19" fmla="*/ 55 h 69"/>
                  <a:gd name="T20" fmla="*/ 8 w 71"/>
                  <a:gd name="T21" fmla="*/ 55 h 69"/>
                  <a:gd name="T22" fmla="*/ 0 w 71"/>
                  <a:gd name="T23" fmla="*/ 62 h 69"/>
                  <a:gd name="T24" fmla="*/ 0 w 71"/>
                  <a:gd name="T25" fmla="*/ 67 h 69"/>
                  <a:gd name="T26" fmla="*/ 2 w 71"/>
                  <a:gd name="T27" fmla="*/ 69 h 69"/>
                  <a:gd name="T28" fmla="*/ 69 w 71"/>
                  <a:gd name="T29" fmla="*/ 69 h 69"/>
                  <a:gd name="T30" fmla="*/ 71 w 71"/>
                  <a:gd name="T31" fmla="*/ 67 h 69"/>
                  <a:gd name="T32" fmla="*/ 71 w 71"/>
                  <a:gd name="T33" fmla="*/ 62 h 69"/>
                  <a:gd name="T34" fmla="*/ 64 w 71"/>
                  <a:gd name="T35" fmla="*/ 55 h 69"/>
                  <a:gd name="T36" fmla="*/ 42 w 71"/>
                  <a:gd name="T37" fmla="*/ 55 h 69"/>
                  <a:gd name="T38" fmla="*/ 42 w 71"/>
                  <a:gd name="T39" fmla="*/ 48 h 69"/>
                  <a:gd name="T40" fmla="*/ 64 w 71"/>
                  <a:gd name="T41" fmla="*/ 48 h 69"/>
                  <a:gd name="T42" fmla="*/ 3 w 71"/>
                  <a:gd name="T43" fmla="*/ 41 h 69"/>
                  <a:gd name="T44" fmla="*/ 3 w 71"/>
                  <a:gd name="T45" fmla="*/ 7 h 69"/>
                  <a:gd name="T46" fmla="*/ 8 w 71"/>
                  <a:gd name="T47" fmla="*/ 3 h 69"/>
                  <a:gd name="T48" fmla="*/ 64 w 71"/>
                  <a:gd name="T49" fmla="*/ 3 h 69"/>
                  <a:gd name="T50" fmla="*/ 68 w 71"/>
                  <a:gd name="T51" fmla="*/ 7 h 69"/>
                  <a:gd name="T52" fmla="*/ 68 w 71"/>
                  <a:gd name="T53" fmla="*/ 41 h 69"/>
                  <a:gd name="T54" fmla="*/ 64 w 71"/>
                  <a:gd name="T55" fmla="*/ 45 h 69"/>
                  <a:gd name="T56" fmla="*/ 8 w 71"/>
                  <a:gd name="T57" fmla="*/ 45 h 69"/>
                  <a:gd name="T58" fmla="*/ 3 w 71"/>
                  <a:gd name="T59" fmla="*/ 41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71" h="69">
                    <a:moveTo>
                      <a:pt x="64" y="48"/>
                    </a:moveTo>
                    <a:cubicBezTo>
                      <a:pt x="68" y="48"/>
                      <a:pt x="71" y="45"/>
                      <a:pt x="71" y="41"/>
                    </a:cubicBezTo>
                    <a:cubicBezTo>
                      <a:pt x="71" y="7"/>
                      <a:pt x="71" y="7"/>
                      <a:pt x="71" y="7"/>
                    </a:cubicBezTo>
                    <a:cubicBezTo>
                      <a:pt x="71" y="3"/>
                      <a:pt x="68" y="0"/>
                      <a:pt x="64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3"/>
                      <a:pt x="0" y="7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0" y="45"/>
                      <a:pt x="4" y="48"/>
                      <a:pt x="8" y="48"/>
                    </a:cubicBezTo>
                    <a:cubicBezTo>
                      <a:pt x="29" y="48"/>
                      <a:pt x="29" y="48"/>
                      <a:pt x="29" y="48"/>
                    </a:cubicBezTo>
                    <a:cubicBezTo>
                      <a:pt x="29" y="55"/>
                      <a:pt x="29" y="55"/>
                      <a:pt x="29" y="55"/>
                    </a:cubicBezTo>
                    <a:cubicBezTo>
                      <a:pt x="8" y="55"/>
                      <a:pt x="8" y="55"/>
                      <a:pt x="8" y="55"/>
                    </a:cubicBezTo>
                    <a:cubicBezTo>
                      <a:pt x="4" y="55"/>
                      <a:pt x="0" y="58"/>
                      <a:pt x="0" y="62"/>
                    </a:cubicBezTo>
                    <a:cubicBezTo>
                      <a:pt x="0" y="67"/>
                      <a:pt x="0" y="67"/>
                      <a:pt x="0" y="67"/>
                    </a:cubicBezTo>
                    <a:cubicBezTo>
                      <a:pt x="0" y="68"/>
                      <a:pt x="1" y="69"/>
                      <a:pt x="2" y="69"/>
                    </a:cubicBezTo>
                    <a:cubicBezTo>
                      <a:pt x="69" y="69"/>
                      <a:pt x="69" y="69"/>
                      <a:pt x="69" y="69"/>
                    </a:cubicBezTo>
                    <a:cubicBezTo>
                      <a:pt x="70" y="69"/>
                      <a:pt x="71" y="68"/>
                      <a:pt x="71" y="67"/>
                    </a:cubicBezTo>
                    <a:cubicBezTo>
                      <a:pt x="71" y="62"/>
                      <a:pt x="71" y="62"/>
                      <a:pt x="71" y="62"/>
                    </a:cubicBezTo>
                    <a:cubicBezTo>
                      <a:pt x="71" y="58"/>
                      <a:pt x="68" y="55"/>
                      <a:pt x="64" y="55"/>
                    </a:cubicBezTo>
                    <a:cubicBezTo>
                      <a:pt x="42" y="55"/>
                      <a:pt x="42" y="55"/>
                      <a:pt x="42" y="55"/>
                    </a:cubicBezTo>
                    <a:cubicBezTo>
                      <a:pt x="42" y="48"/>
                      <a:pt x="42" y="48"/>
                      <a:pt x="42" y="48"/>
                    </a:cubicBezTo>
                    <a:lnTo>
                      <a:pt x="64" y="48"/>
                    </a:lnTo>
                    <a:close/>
                    <a:moveTo>
                      <a:pt x="3" y="41"/>
                    </a:moveTo>
                    <a:cubicBezTo>
                      <a:pt x="3" y="7"/>
                      <a:pt x="3" y="7"/>
                      <a:pt x="3" y="7"/>
                    </a:cubicBezTo>
                    <a:cubicBezTo>
                      <a:pt x="3" y="5"/>
                      <a:pt x="5" y="3"/>
                      <a:pt x="8" y="3"/>
                    </a:cubicBezTo>
                    <a:cubicBezTo>
                      <a:pt x="64" y="3"/>
                      <a:pt x="64" y="3"/>
                      <a:pt x="64" y="3"/>
                    </a:cubicBezTo>
                    <a:cubicBezTo>
                      <a:pt x="66" y="3"/>
                      <a:pt x="68" y="5"/>
                      <a:pt x="68" y="7"/>
                    </a:cubicBezTo>
                    <a:cubicBezTo>
                      <a:pt x="68" y="41"/>
                      <a:pt x="68" y="41"/>
                      <a:pt x="68" y="41"/>
                    </a:cubicBezTo>
                    <a:cubicBezTo>
                      <a:pt x="68" y="43"/>
                      <a:pt x="66" y="45"/>
                      <a:pt x="64" y="45"/>
                    </a:cubicBezTo>
                    <a:cubicBezTo>
                      <a:pt x="8" y="45"/>
                      <a:pt x="8" y="45"/>
                      <a:pt x="8" y="45"/>
                    </a:cubicBezTo>
                    <a:cubicBezTo>
                      <a:pt x="5" y="45"/>
                      <a:pt x="3" y="43"/>
                      <a:pt x="3" y="41"/>
                    </a:cubicBez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13" name="Freeform 23"/>
              <p:cNvSpPr/>
              <p:nvPr/>
            </p:nvSpPr>
            <p:spPr bwMode="auto">
              <a:xfrm>
                <a:off x="1257333" y="2221537"/>
                <a:ext cx="237065" cy="143932"/>
              </a:xfrm>
              <a:custGeom>
                <a:avLst/>
                <a:gdLst>
                  <a:gd name="T0" fmla="*/ 59 w 59"/>
                  <a:gd name="T1" fmla="*/ 35 h 36"/>
                  <a:gd name="T2" fmla="*/ 59 w 59"/>
                  <a:gd name="T3" fmla="*/ 1 h 36"/>
                  <a:gd name="T4" fmla="*/ 58 w 59"/>
                  <a:gd name="T5" fmla="*/ 0 h 36"/>
                  <a:gd name="T6" fmla="*/ 2 w 59"/>
                  <a:gd name="T7" fmla="*/ 0 h 36"/>
                  <a:gd name="T8" fmla="*/ 0 w 59"/>
                  <a:gd name="T9" fmla="*/ 1 h 36"/>
                  <a:gd name="T10" fmla="*/ 0 w 59"/>
                  <a:gd name="T11" fmla="*/ 35 h 36"/>
                  <a:gd name="T12" fmla="*/ 2 w 59"/>
                  <a:gd name="T13" fmla="*/ 36 h 36"/>
                  <a:gd name="T14" fmla="*/ 58 w 59"/>
                  <a:gd name="T15" fmla="*/ 36 h 36"/>
                  <a:gd name="T16" fmla="*/ 59 w 59"/>
                  <a:gd name="T17" fmla="*/ 35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36">
                    <a:moveTo>
                      <a:pt x="59" y="35"/>
                    </a:moveTo>
                    <a:cubicBezTo>
                      <a:pt x="59" y="1"/>
                      <a:pt x="59" y="1"/>
                      <a:pt x="59" y="1"/>
                    </a:cubicBezTo>
                    <a:cubicBezTo>
                      <a:pt x="59" y="1"/>
                      <a:pt x="58" y="0"/>
                      <a:pt x="58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1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35"/>
                      <a:pt x="1" y="36"/>
                      <a:pt x="2" y="36"/>
                    </a:cubicBezTo>
                    <a:cubicBezTo>
                      <a:pt x="58" y="36"/>
                      <a:pt x="58" y="36"/>
                      <a:pt x="58" y="36"/>
                    </a:cubicBezTo>
                    <a:cubicBezTo>
                      <a:pt x="58" y="36"/>
                      <a:pt x="59" y="35"/>
                      <a:pt x="59" y="35"/>
                    </a:cubicBez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14" name="Freeform 24"/>
              <p:cNvSpPr/>
              <p:nvPr/>
            </p:nvSpPr>
            <p:spPr bwMode="auto">
              <a:xfrm>
                <a:off x="3248683" y="2245244"/>
                <a:ext cx="306492" cy="184572"/>
              </a:xfrm>
              <a:custGeom>
                <a:avLst/>
                <a:gdLst>
                  <a:gd name="T0" fmla="*/ 59 w 76"/>
                  <a:gd name="T1" fmla="*/ 13 h 46"/>
                  <a:gd name="T2" fmla="*/ 58 w 76"/>
                  <a:gd name="T3" fmla="*/ 13 h 46"/>
                  <a:gd name="T4" fmla="*/ 41 w 76"/>
                  <a:gd name="T5" fmla="*/ 0 h 46"/>
                  <a:gd name="T6" fmla="*/ 23 w 76"/>
                  <a:gd name="T7" fmla="*/ 12 h 46"/>
                  <a:gd name="T8" fmla="*/ 19 w 76"/>
                  <a:gd name="T9" fmla="*/ 11 h 46"/>
                  <a:gd name="T10" fmla="*/ 11 w 76"/>
                  <a:gd name="T11" fmla="*/ 19 h 46"/>
                  <a:gd name="T12" fmla="*/ 0 w 76"/>
                  <a:gd name="T13" fmla="*/ 32 h 46"/>
                  <a:gd name="T14" fmla="*/ 14 w 76"/>
                  <a:gd name="T15" fmla="*/ 46 h 46"/>
                  <a:gd name="T16" fmla="*/ 14 w 76"/>
                  <a:gd name="T17" fmla="*/ 46 h 46"/>
                  <a:gd name="T18" fmla="*/ 15 w 76"/>
                  <a:gd name="T19" fmla="*/ 46 h 46"/>
                  <a:gd name="T20" fmla="*/ 59 w 76"/>
                  <a:gd name="T21" fmla="*/ 46 h 46"/>
                  <a:gd name="T22" fmla="*/ 76 w 76"/>
                  <a:gd name="T23" fmla="*/ 29 h 46"/>
                  <a:gd name="T24" fmla="*/ 59 w 76"/>
                  <a:gd name="T25" fmla="*/ 13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6" h="46">
                    <a:moveTo>
                      <a:pt x="59" y="13"/>
                    </a:moveTo>
                    <a:cubicBezTo>
                      <a:pt x="58" y="13"/>
                      <a:pt x="58" y="13"/>
                      <a:pt x="58" y="13"/>
                    </a:cubicBezTo>
                    <a:cubicBezTo>
                      <a:pt x="56" y="5"/>
                      <a:pt x="49" y="0"/>
                      <a:pt x="41" y="0"/>
                    </a:cubicBezTo>
                    <a:cubicBezTo>
                      <a:pt x="33" y="0"/>
                      <a:pt x="26" y="5"/>
                      <a:pt x="23" y="12"/>
                    </a:cubicBezTo>
                    <a:cubicBezTo>
                      <a:pt x="22" y="11"/>
                      <a:pt x="20" y="11"/>
                      <a:pt x="19" y="11"/>
                    </a:cubicBezTo>
                    <a:cubicBezTo>
                      <a:pt x="14" y="11"/>
                      <a:pt x="11" y="14"/>
                      <a:pt x="11" y="19"/>
                    </a:cubicBezTo>
                    <a:cubicBezTo>
                      <a:pt x="5" y="20"/>
                      <a:pt x="0" y="25"/>
                      <a:pt x="0" y="32"/>
                    </a:cubicBezTo>
                    <a:cubicBezTo>
                      <a:pt x="0" y="40"/>
                      <a:pt x="6" y="46"/>
                      <a:pt x="14" y="46"/>
                    </a:cubicBezTo>
                    <a:cubicBezTo>
                      <a:pt x="14" y="46"/>
                      <a:pt x="14" y="46"/>
                      <a:pt x="14" y="46"/>
                    </a:cubicBezTo>
                    <a:cubicBezTo>
                      <a:pt x="15" y="46"/>
                      <a:pt x="15" y="46"/>
                      <a:pt x="15" y="46"/>
                    </a:cubicBezTo>
                    <a:cubicBezTo>
                      <a:pt x="59" y="46"/>
                      <a:pt x="59" y="46"/>
                      <a:pt x="59" y="46"/>
                    </a:cubicBezTo>
                    <a:cubicBezTo>
                      <a:pt x="68" y="46"/>
                      <a:pt x="76" y="38"/>
                      <a:pt x="76" y="29"/>
                    </a:cubicBezTo>
                    <a:cubicBezTo>
                      <a:pt x="76" y="20"/>
                      <a:pt x="68" y="13"/>
                      <a:pt x="59" y="13"/>
                    </a:cubicBezTo>
                    <a:close/>
                  </a:path>
                </a:pathLst>
              </a:custGeom>
              <a:solidFill>
                <a:srgbClr val="FDFD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15" name="Freeform 25"/>
              <p:cNvSpPr>
                <a:spLocks noEditPoints="1"/>
              </p:cNvSpPr>
              <p:nvPr/>
            </p:nvSpPr>
            <p:spPr bwMode="auto">
              <a:xfrm>
                <a:off x="2466367" y="2827748"/>
                <a:ext cx="401319" cy="397931"/>
              </a:xfrm>
              <a:custGeom>
                <a:avLst/>
                <a:gdLst>
                  <a:gd name="T0" fmla="*/ 0 w 100"/>
                  <a:gd name="T1" fmla="*/ 50 h 99"/>
                  <a:gd name="T2" fmla="*/ 99 w 100"/>
                  <a:gd name="T3" fmla="*/ 48 h 99"/>
                  <a:gd name="T4" fmla="*/ 82 w 100"/>
                  <a:gd name="T5" fmla="*/ 76 h 99"/>
                  <a:gd name="T6" fmla="*/ 73 w 100"/>
                  <a:gd name="T7" fmla="*/ 72 h 99"/>
                  <a:gd name="T8" fmla="*/ 78 w 100"/>
                  <a:gd name="T9" fmla="*/ 81 h 99"/>
                  <a:gd name="T10" fmla="*/ 67 w 100"/>
                  <a:gd name="T11" fmla="*/ 82 h 99"/>
                  <a:gd name="T12" fmla="*/ 62 w 100"/>
                  <a:gd name="T13" fmla="*/ 84 h 99"/>
                  <a:gd name="T14" fmla="*/ 54 w 100"/>
                  <a:gd name="T15" fmla="*/ 91 h 99"/>
                  <a:gd name="T16" fmla="*/ 50 w 100"/>
                  <a:gd name="T17" fmla="*/ 82 h 99"/>
                  <a:gd name="T18" fmla="*/ 47 w 100"/>
                  <a:gd name="T19" fmla="*/ 91 h 99"/>
                  <a:gd name="T20" fmla="*/ 39 w 100"/>
                  <a:gd name="T21" fmla="*/ 85 h 99"/>
                  <a:gd name="T22" fmla="*/ 34 w 100"/>
                  <a:gd name="T23" fmla="*/ 83 h 99"/>
                  <a:gd name="T24" fmla="*/ 23 w 100"/>
                  <a:gd name="T25" fmla="*/ 82 h 99"/>
                  <a:gd name="T26" fmla="*/ 27 w 100"/>
                  <a:gd name="T27" fmla="*/ 73 h 99"/>
                  <a:gd name="T28" fmla="*/ 19 w 100"/>
                  <a:gd name="T29" fmla="*/ 77 h 99"/>
                  <a:gd name="T30" fmla="*/ 17 w 100"/>
                  <a:gd name="T31" fmla="*/ 66 h 99"/>
                  <a:gd name="T32" fmla="*/ 15 w 100"/>
                  <a:gd name="T33" fmla="*/ 62 h 99"/>
                  <a:gd name="T34" fmla="*/ 8 w 100"/>
                  <a:gd name="T35" fmla="*/ 54 h 99"/>
                  <a:gd name="T36" fmla="*/ 17 w 100"/>
                  <a:gd name="T37" fmla="*/ 50 h 99"/>
                  <a:gd name="T38" fmla="*/ 8 w 100"/>
                  <a:gd name="T39" fmla="*/ 47 h 99"/>
                  <a:gd name="T40" fmla="*/ 15 w 100"/>
                  <a:gd name="T41" fmla="*/ 39 h 99"/>
                  <a:gd name="T42" fmla="*/ 16 w 100"/>
                  <a:gd name="T43" fmla="*/ 35 h 99"/>
                  <a:gd name="T44" fmla="*/ 17 w 100"/>
                  <a:gd name="T45" fmla="*/ 23 h 99"/>
                  <a:gd name="T46" fmla="*/ 26 w 100"/>
                  <a:gd name="T47" fmla="*/ 27 h 99"/>
                  <a:gd name="T48" fmla="*/ 22 w 100"/>
                  <a:gd name="T49" fmla="*/ 18 h 99"/>
                  <a:gd name="T50" fmla="*/ 33 w 100"/>
                  <a:gd name="T51" fmla="*/ 17 h 99"/>
                  <a:gd name="T52" fmla="*/ 37 w 100"/>
                  <a:gd name="T53" fmla="*/ 15 h 99"/>
                  <a:gd name="T54" fmla="*/ 46 w 100"/>
                  <a:gd name="T55" fmla="*/ 8 h 99"/>
                  <a:gd name="T56" fmla="*/ 49 w 100"/>
                  <a:gd name="T57" fmla="*/ 17 h 99"/>
                  <a:gd name="T58" fmla="*/ 52 w 100"/>
                  <a:gd name="T59" fmla="*/ 8 h 99"/>
                  <a:gd name="T60" fmla="*/ 61 w 100"/>
                  <a:gd name="T61" fmla="*/ 15 h 99"/>
                  <a:gd name="T62" fmla="*/ 65 w 100"/>
                  <a:gd name="T63" fmla="*/ 16 h 99"/>
                  <a:gd name="T64" fmla="*/ 76 w 100"/>
                  <a:gd name="T65" fmla="*/ 17 h 99"/>
                  <a:gd name="T66" fmla="*/ 72 w 100"/>
                  <a:gd name="T67" fmla="*/ 26 h 99"/>
                  <a:gd name="T68" fmla="*/ 81 w 100"/>
                  <a:gd name="T69" fmla="*/ 22 h 99"/>
                  <a:gd name="T70" fmla="*/ 82 w 100"/>
                  <a:gd name="T71" fmla="*/ 33 h 99"/>
                  <a:gd name="T72" fmla="*/ 84 w 100"/>
                  <a:gd name="T73" fmla="*/ 37 h 99"/>
                  <a:gd name="T74" fmla="*/ 91 w 100"/>
                  <a:gd name="T75" fmla="*/ 45 h 99"/>
                  <a:gd name="T76" fmla="*/ 82 w 100"/>
                  <a:gd name="T77" fmla="*/ 49 h 99"/>
                  <a:gd name="T78" fmla="*/ 92 w 100"/>
                  <a:gd name="T79" fmla="*/ 52 h 99"/>
                  <a:gd name="T80" fmla="*/ 85 w 100"/>
                  <a:gd name="T81" fmla="*/ 61 h 99"/>
                  <a:gd name="T82" fmla="*/ 83 w 100"/>
                  <a:gd name="T83" fmla="*/ 65 h 99"/>
                  <a:gd name="T84" fmla="*/ 82 w 100"/>
                  <a:gd name="T85" fmla="*/ 76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00" h="99">
                    <a:moveTo>
                      <a:pt x="49" y="0"/>
                    </a:moveTo>
                    <a:cubicBezTo>
                      <a:pt x="22" y="1"/>
                      <a:pt x="0" y="23"/>
                      <a:pt x="0" y="50"/>
                    </a:cubicBezTo>
                    <a:cubicBezTo>
                      <a:pt x="1" y="78"/>
                      <a:pt x="24" y="99"/>
                      <a:pt x="51" y="99"/>
                    </a:cubicBezTo>
                    <a:cubicBezTo>
                      <a:pt x="78" y="98"/>
                      <a:pt x="100" y="75"/>
                      <a:pt x="99" y="48"/>
                    </a:cubicBezTo>
                    <a:cubicBezTo>
                      <a:pt x="98" y="21"/>
                      <a:pt x="76" y="0"/>
                      <a:pt x="49" y="0"/>
                    </a:cubicBezTo>
                    <a:close/>
                    <a:moveTo>
                      <a:pt x="82" y="76"/>
                    </a:moveTo>
                    <a:cubicBezTo>
                      <a:pt x="78" y="72"/>
                      <a:pt x="78" y="72"/>
                      <a:pt x="78" y="72"/>
                    </a:cubicBezTo>
                    <a:cubicBezTo>
                      <a:pt x="76" y="70"/>
                      <a:pt x="74" y="70"/>
                      <a:pt x="73" y="72"/>
                    </a:cubicBezTo>
                    <a:cubicBezTo>
                      <a:pt x="72" y="73"/>
                      <a:pt x="72" y="75"/>
                      <a:pt x="73" y="76"/>
                    </a:cubicBezTo>
                    <a:cubicBezTo>
                      <a:pt x="78" y="81"/>
                      <a:pt x="78" y="81"/>
                      <a:pt x="78" y="81"/>
                    </a:cubicBezTo>
                    <a:cubicBezTo>
                      <a:pt x="75" y="83"/>
                      <a:pt x="72" y="85"/>
                      <a:pt x="69" y="87"/>
                    </a:cubicBezTo>
                    <a:cubicBezTo>
                      <a:pt x="67" y="82"/>
                      <a:pt x="67" y="82"/>
                      <a:pt x="67" y="82"/>
                    </a:cubicBezTo>
                    <a:cubicBezTo>
                      <a:pt x="66" y="81"/>
                      <a:pt x="65" y="80"/>
                      <a:pt x="64" y="81"/>
                    </a:cubicBezTo>
                    <a:cubicBezTo>
                      <a:pt x="62" y="82"/>
                      <a:pt x="62" y="83"/>
                      <a:pt x="62" y="84"/>
                    </a:cubicBezTo>
                    <a:cubicBezTo>
                      <a:pt x="64" y="89"/>
                      <a:pt x="64" y="89"/>
                      <a:pt x="64" y="89"/>
                    </a:cubicBezTo>
                    <a:cubicBezTo>
                      <a:pt x="61" y="90"/>
                      <a:pt x="58" y="91"/>
                      <a:pt x="54" y="91"/>
                    </a:cubicBezTo>
                    <a:cubicBezTo>
                      <a:pt x="54" y="85"/>
                      <a:pt x="54" y="85"/>
                      <a:pt x="54" y="85"/>
                    </a:cubicBezTo>
                    <a:cubicBezTo>
                      <a:pt x="54" y="83"/>
                      <a:pt x="52" y="82"/>
                      <a:pt x="50" y="82"/>
                    </a:cubicBezTo>
                    <a:cubicBezTo>
                      <a:pt x="49" y="82"/>
                      <a:pt x="47" y="83"/>
                      <a:pt x="47" y="85"/>
                    </a:cubicBezTo>
                    <a:cubicBezTo>
                      <a:pt x="47" y="91"/>
                      <a:pt x="47" y="91"/>
                      <a:pt x="47" y="91"/>
                    </a:cubicBezTo>
                    <a:cubicBezTo>
                      <a:pt x="44" y="91"/>
                      <a:pt x="40" y="90"/>
                      <a:pt x="37" y="89"/>
                    </a:cubicBezTo>
                    <a:cubicBezTo>
                      <a:pt x="39" y="85"/>
                      <a:pt x="39" y="85"/>
                      <a:pt x="39" y="85"/>
                    </a:cubicBezTo>
                    <a:cubicBezTo>
                      <a:pt x="39" y="83"/>
                      <a:pt x="39" y="82"/>
                      <a:pt x="37" y="82"/>
                    </a:cubicBezTo>
                    <a:cubicBezTo>
                      <a:pt x="36" y="81"/>
                      <a:pt x="35" y="82"/>
                      <a:pt x="34" y="83"/>
                    </a:cubicBezTo>
                    <a:cubicBezTo>
                      <a:pt x="33" y="88"/>
                      <a:pt x="33" y="88"/>
                      <a:pt x="33" y="88"/>
                    </a:cubicBezTo>
                    <a:cubicBezTo>
                      <a:pt x="29" y="86"/>
                      <a:pt x="26" y="84"/>
                      <a:pt x="23" y="82"/>
                    </a:cubicBezTo>
                    <a:cubicBezTo>
                      <a:pt x="28" y="77"/>
                      <a:pt x="28" y="77"/>
                      <a:pt x="28" y="77"/>
                    </a:cubicBezTo>
                    <a:cubicBezTo>
                      <a:pt x="29" y="76"/>
                      <a:pt x="29" y="74"/>
                      <a:pt x="27" y="73"/>
                    </a:cubicBezTo>
                    <a:cubicBezTo>
                      <a:pt x="26" y="71"/>
                      <a:pt x="24" y="72"/>
                      <a:pt x="23" y="73"/>
                    </a:cubicBezTo>
                    <a:cubicBezTo>
                      <a:pt x="19" y="77"/>
                      <a:pt x="19" y="77"/>
                      <a:pt x="19" y="77"/>
                    </a:cubicBezTo>
                    <a:cubicBezTo>
                      <a:pt x="16" y="75"/>
                      <a:pt x="14" y="72"/>
                      <a:pt x="12" y="68"/>
                    </a:cubicBezTo>
                    <a:cubicBezTo>
                      <a:pt x="17" y="66"/>
                      <a:pt x="17" y="66"/>
                      <a:pt x="17" y="66"/>
                    </a:cubicBezTo>
                    <a:cubicBezTo>
                      <a:pt x="18" y="66"/>
                      <a:pt x="19" y="64"/>
                      <a:pt x="18" y="63"/>
                    </a:cubicBezTo>
                    <a:cubicBezTo>
                      <a:pt x="18" y="62"/>
                      <a:pt x="16" y="62"/>
                      <a:pt x="15" y="62"/>
                    </a:cubicBezTo>
                    <a:cubicBezTo>
                      <a:pt x="11" y="64"/>
                      <a:pt x="11" y="64"/>
                      <a:pt x="11" y="64"/>
                    </a:cubicBezTo>
                    <a:cubicBezTo>
                      <a:pt x="9" y="61"/>
                      <a:pt x="8" y="57"/>
                      <a:pt x="8" y="54"/>
                    </a:cubicBezTo>
                    <a:cubicBezTo>
                      <a:pt x="14" y="54"/>
                      <a:pt x="14" y="54"/>
                      <a:pt x="14" y="54"/>
                    </a:cubicBezTo>
                    <a:cubicBezTo>
                      <a:pt x="16" y="54"/>
                      <a:pt x="18" y="52"/>
                      <a:pt x="17" y="50"/>
                    </a:cubicBezTo>
                    <a:cubicBezTo>
                      <a:pt x="17" y="48"/>
                      <a:pt x="16" y="47"/>
                      <a:pt x="14" y="47"/>
                    </a:cubicBezTo>
                    <a:cubicBezTo>
                      <a:pt x="8" y="47"/>
                      <a:pt x="8" y="47"/>
                      <a:pt x="8" y="47"/>
                    </a:cubicBezTo>
                    <a:cubicBezTo>
                      <a:pt x="8" y="44"/>
                      <a:pt x="9" y="40"/>
                      <a:pt x="10" y="37"/>
                    </a:cubicBezTo>
                    <a:cubicBezTo>
                      <a:pt x="15" y="39"/>
                      <a:pt x="15" y="39"/>
                      <a:pt x="15" y="39"/>
                    </a:cubicBezTo>
                    <a:cubicBezTo>
                      <a:pt x="16" y="39"/>
                      <a:pt x="17" y="39"/>
                      <a:pt x="18" y="37"/>
                    </a:cubicBezTo>
                    <a:cubicBezTo>
                      <a:pt x="18" y="36"/>
                      <a:pt x="18" y="35"/>
                      <a:pt x="16" y="35"/>
                    </a:cubicBezTo>
                    <a:cubicBezTo>
                      <a:pt x="11" y="33"/>
                      <a:pt x="11" y="33"/>
                      <a:pt x="11" y="33"/>
                    </a:cubicBezTo>
                    <a:cubicBezTo>
                      <a:pt x="13" y="29"/>
                      <a:pt x="15" y="26"/>
                      <a:pt x="17" y="23"/>
                    </a:cubicBezTo>
                    <a:cubicBezTo>
                      <a:pt x="22" y="27"/>
                      <a:pt x="22" y="27"/>
                      <a:pt x="22" y="27"/>
                    </a:cubicBezTo>
                    <a:cubicBezTo>
                      <a:pt x="23" y="28"/>
                      <a:pt x="25" y="28"/>
                      <a:pt x="26" y="27"/>
                    </a:cubicBezTo>
                    <a:cubicBezTo>
                      <a:pt x="28" y="26"/>
                      <a:pt x="28" y="24"/>
                      <a:pt x="26" y="22"/>
                    </a:cubicBezTo>
                    <a:cubicBezTo>
                      <a:pt x="22" y="18"/>
                      <a:pt x="22" y="18"/>
                      <a:pt x="22" y="18"/>
                    </a:cubicBezTo>
                    <a:cubicBezTo>
                      <a:pt x="25" y="16"/>
                      <a:pt x="28" y="14"/>
                      <a:pt x="31" y="12"/>
                    </a:cubicBezTo>
                    <a:cubicBezTo>
                      <a:pt x="33" y="17"/>
                      <a:pt x="33" y="17"/>
                      <a:pt x="33" y="17"/>
                    </a:cubicBezTo>
                    <a:cubicBezTo>
                      <a:pt x="33" y="18"/>
                      <a:pt x="35" y="19"/>
                      <a:pt x="36" y="18"/>
                    </a:cubicBezTo>
                    <a:cubicBezTo>
                      <a:pt x="37" y="18"/>
                      <a:pt x="38" y="16"/>
                      <a:pt x="37" y="15"/>
                    </a:cubicBezTo>
                    <a:cubicBezTo>
                      <a:pt x="35" y="10"/>
                      <a:pt x="35" y="10"/>
                      <a:pt x="35" y="10"/>
                    </a:cubicBezTo>
                    <a:cubicBezTo>
                      <a:pt x="38" y="9"/>
                      <a:pt x="42" y="8"/>
                      <a:pt x="46" y="8"/>
                    </a:cubicBezTo>
                    <a:cubicBezTo>
                      <a:pt x="46" y="14"/>
                      <a:pt x="46" y="14"/>
                      <a:pt x="46" y="14"/>
                    </a:cubicBezTo>
                    <a:cubicBezTo>
                      <a:pt x="46" y="16"/>
                      <a:pt x="47" y="17"/>
                      <a:pt x="49" y="17"/>
                    </a:cubicBezTo>
                    <a:cubicBezTo>
                      <a:pt x="51" y="17"/>
                      <a:pt x="52" y="16"/>
                      <a:pt x="52" y="14"/>
                    </a:cubicBezTo>
                    <a:cubicBezTo>
                      <a:pt x="52" y="8"/>
                      <a:pt x="52" y="8"/>
                      <a:pt x="52" y="8"/>
                    </a:cubicBezTo>
                    <a:cubicBezTo>
                      <a:pt x="56" y="8"/>
                      <a:pt x="59" y="9"/>
                      <a:pt x="63" y="10"/>
                    </a:cubicBezTo>
                    <a:cubicBezTo>
                      <a:pt x="61" y="15"/>
                      <a:pt x="61" y="15"/>
                      <a:pt x="61" y="15"/>
                    </a:cubicBezTo>
                    <a:cubicBezTo>
                      <a:pt x="60" y="16"/>
                      <a:pt x="61" y="17"/>
                      <a:pt x="62" y="18"/>
                    </a:cubicBezTo>
                    <a:cubicBezTo>
                      <a:pt x="63" y="18"/>
                      <a:pt x="65" y="18"/>
                      <a:pt x="65" y="16"/>
                    </a:cubicBezTo>
                    <a:cubicBezTo>
                      <a:pt x="67" y="11"/>
                      <a:pt x="67" y="11"/>
                      <a:pt x="67" y="11"/>
                    </a:cubicBezTo>
                    <a:cubicBezTo>
                      <a:pt x="70" y="13"/>
                      <a:pt x="73" y="15"/>
                      <a:pt x="76" y="17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1" y="23"/>
                      <a:pt x="71" y="25"/>
                      <a:pt x="72" y="26"/>
                    </a:cubicBezTo>
                    <a:cubicBezTo>
                      <a:pt x="73" y="27"/>
                      <a:pt x="76" y="27"/>
                      <a:pt x="77" y="26"/>
                    </a:cubicBezTo>
                    <a:cubicBezTo>
                      <a:pt x="81" y="22"/>
                      <a:pt x="81" y="22"/>
                      <a:pt x="81" y="22"/>
                    </a:cubicBezTo>
                    <a:cubicBezTo>
                      <a:pt x="84" y="24"/>
                      <a:pt x="86" y="28"/>
                      <a:pt x="87" y="31"/>
                    </a:cubicBezTo>
                    <a:cubicBezTo>
                      <a:pt x="82" y="33"/>
                      <a:pt x="82" y="33"/>
                      <a:pt x="82" y="33"/>
                    </a:cubicBezTo>
                    <a:cubicBezTo>
                      <a:pt x="81" y="34"/>
                      <a:pt x="81" y="35"/>
                      <a:pt x="81" y="36"/>
                    </a:cubicBezTo>
                    <a:cubicBezTo>
                      <a:pt x="82" y="37"/>
                      <a:pt x="83" y="38"/>
                      <a:pt x="84" y="37"/>
                    </a:cubicBezTo>
                    <a:cubicBezTo>
                      <a:pt x="89" y="35"/>
                      <a:pt x="89" y="35"/>
                      <a:pt x="89" y="35"/>
                    </a:cubicBezTo>
                    <a:cubicBezTo>
                      <a:pt x="90" y="38"/>
                      <a:pt x="91" y="42"/>
                      <a:pt x="91" y="45"/>
                    </a:cubicBezTo>
                    <a:cubicBezTo>
                      <a:pt x="85" y="45"/>
                      <a:pt x="85" y="45"/>
                      <a:pt x="85" y="45"/>
                    </a:cubicBezTo>
                    <a:cubicBezTo>
                      <a:pt x="83" y="45"/>
                      <a:pt x="82" y="47"/>
                      <a:pt x="82" y="49"/>
                    </a:cubicBezTo>
                    <a:cubicBezTo>
                      <a:pt x="82" y="51"/>
                      <a:pt x="84" y="52"/>
                      <a:pt x="85" y="52"/>
                    </a:cubicBezTo>
                    <a:cubicBezTo>
                      <a:pt x="92" y="52"/>
                      <a:pt x="92" y="52"/>
                      <a:pt x="92" y="52"/>
                    </a:cubicBezTo>
                    <a:cubicBezTo>
                      <a:pt x="91" y="55"/>
                      <a:pt x="91" y="59"/>
                      <a:pt x="90" y="62"/>
                    </a:cubicBezTo>
                    <a:cubicBezTo>
                      <a:pt x="85" y="61"/>
                      <a:pt x="85" y="61"/>
                      <a:pt x="85" y="61"/>
                    </a:cubicBezTo>
                    <a:cubicBezTo>
                      <a:pt x="84" y="60"/>
                      <a:pt x="82" y="61"/>
                      <a:pt x="82" y="62"/>
                    </a:cubicBezTo>
                    <a:cubicBezTo>
                      <a:pt x="81" y="63"/>
                      <a:pt x="82" y="64"/>
                      <a:pt x="83" y="65"/>
                    </a:cubicBezTo>
                    <a:cubicBezTo>
                      <a:pt x="88" y="67"/>
                      <a:pt x="88" y="67"/>
                      <a:pt x="88" y="67"/>
                    </a:cubicBezTo>
                    <a:cubicBezTo>
                      <a:pt x="86" y="70"/>
                      <a:pt x="84" y="73"/>
                      <a:pt x="82" y="76"/>
                    </a:cubicBez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16" name="Freeform 26"/>
              <p:cNvSpPr/>
              <p:nvPr/>
            </p:nvSpPr>
            <p:spPr bwMode="auto">
              <a:xfrm>
                <a:off x="2639086" y="2907334"/>
                <a:ext cx="55880" cy="145626"/>
              </a:xfrm>
              <a:custGeom>
                <a:avLst/>
                <a:gdLst>
                  <a:gd name="T0" fmla="*/ 9 w 14"/>
                  <a:gd name="T1" fmla="*/ 22 h 36"/>
                  <a:gd name="T2" fmla="*/ 9 w 14"/>
                  <a:gd name="T3" fmla="*/ 3 h 36"/>
                  <a:gd name="T4" fmla="*/ 6 w 14"/>
                  <a:gd name="T5" fmla="*/ 0 h 36"/>
                  <a:gd name="T6" fmla="*/ 4 w 14"/>
                  <a:gd name="T7" fmla="*/ 3 h 36"/>
                  <a:gd name="T8" fmla="*/ 4 w 14"/>
                  <a:gd name="T9" fmla="*/ 22 h 36"/>
                  <a:gd name="T10" fmla="*/ 0 w 14"/>
                  <a:gd name="T11" fmla="*/ 29 h 36"/>
                  <a:gd name="T12" fmla="*/ 7 w 14"/>
                  <a:gd name="T13" fmla="*/ 36 h 36"/>
                  <a:gd name="T14" fmla="*/ 14 w 14"/>
                  <a:gd name="T15" fmla="*/ 29 h 36"/>
                  <a:gd name="T16" fmla="*/ 9 w 14"/>
                  <a:gd name="T17" fmla="*/ 22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" h="36">
                    <a:moveTo>
                      <a:pt x="9" y="22"/>
                    </a:moveTo>
                    <a:cubicBezTo>
                      <a:pt x="9" y="3"/>
                      <a:pt x="9" y="3"/>
                      <a:pt x="9" y="3"/>
                    </a:cubicBezTo>
                    <a:cubicBezTo>
                      <a:pt x="9" y="1"/>
                      <a:pt x="7" y="0"/>
                      <a:pt x="6" y="0"/>
                    </a:cubicBezTo>
                    <a:cubicBezTo>
                      <a:pt x="5" y="0"/>
                      <a:pt x="4" y="1"/>
                      <a:pt x="4" y="3"/>
                    </a:cubicBezTo>
                    <a:cubicBezTo>
                      <a:pt x="4" y="22"/>
                      <a:pt x="4" y="22"/>
                      <a:pt x="4" y="22"/>
                    </a:cubicBezTo>
                    <a:cubicBezTo>
                      <a:pt x="1" y="23"/>
                      <a:pt x="0" y="26"/>
                      <a:pt x="0" y="29"/>
                    </a:cubicBezTo>
                    <a:cubicBezTo>
                      <a:pt x="0" y="33"/>
                      <a:pt x="3" y="36"/>
                      <a:pt x="7" y="36"/>
                    </a:cubicBezTo>
                    <a:cubicBezTo>
                      <a:pt x="11" y="36"/>
                      <a:pt x="14" y="33"/>
                      <a:pt x="14" y="29"/>
                    </a:cubicBezTo>
                    <a:cubicBezTo>
                      <a:pt x="14" y="26"/>
                      <a:pt x="12" y="23"/>
                      <a:pt x="9" y="22"/>
                    </a:cubicBez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17" name="Freeform 27"/>
              <p:cNvSpPr/>
              <p:nvPr/>
            </p:nvSpPr>
            <p:spPr bwMode="auto">
              <a:xfrm>
                <a:off x="2650940" y="3059734"/>
                <a:ext cx="32173" cy="77893"/>
              </a:xfrm>
              <a:custGeom>
                <a:avLst/>
                <a:gdLst>
                  <a:gd name="T0" fmla="*/ 0 w 8"/>
                  <a:gd name="T1" fmla="*/ 0 h 19"/>
                  <a:gd name="T2" fmla="*/ 0 w 8"/>
                  <a:gd name="T3" fmla="*/ 15 h 19"/>
                  <a:gd name="T4" fmla="*/ 4 w 8"/>
                  <a:gd name="T5" fmla="*/ 19 h 19"/>
                  <a:gd name="T6" fmla="*/ 8 w 8"/>
                  <a:gd name="T7" fmla="*/ 15 h 19"/>
                  <a:gd name="T8" fmla="*/ 8 w 8"/>
                  <a:gd name="T9" fmla="*/ 0 h 19"/>
                  <a:gd name="T10" fmla="*/ 4 w 8"/>
                  <a:gd name="T11" fmla="*/ 1 h 19"/>
                  <a:gd name="T12" fmla="*/ 0 w 8"/>
                  <a:gd name="T13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19">
                    <a:moveTo>
                      <a:pt x="0" y="0"/>
                    </a:moveTo>
                    <a:cubicBezTo>
                      <a:pt x="0" y="15"/>
                      <a:pt x="0" y="15"/>
                      <a:pt x="0" y="15"/>
                    </a:cubicBezTo>
                    <a:cubicBezTo>
                      <a:pt x="0" y="17"/>
                      <a:pt x="2" y="19"/>
                      <a:pt x="4" y="19"/>
                    </a:cubicBezTo>
                    <a:cubicBezTo>
                      <a:pt x="7" y="19"/>
                      <a:pt x="8" y="17"/>
                      <a:pt x="8" y="15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7" y="1"/>
                      <a:pt x="5" y="1"/>
                      <a:pt x="4" y="1"/>
                    </a:cubicBezTo>
                    <a:cubicBezTo>
                      <a:pt x="3" y="1"/>
                      <a:pt x="1" y="1"/>
                      <a:pt x="0" y="0"/>
                    </a:cubicBez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18" name="Oval 28"/>
              <p:cNvSpPr>
                <a:spLocks noChangeArrowheads="1"/>
              </p:cNvSpPr>
              <p:nvPr/>
            </p:nvSpPr>
            <p:spPr bwMode="auto">
              <a:xfrm>
                <a:off x="1506251" y="2883628"/>
                <a:ext cx="125306" cy="120227"/>
              </a:xfrm>
              <a:prstGeom prst="ellipse">
                <a:avLst/>
              </a:pr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19" name="Freeform 29"/>
              <p:cNvSpPr/>
              <p:nvPr/>
            </p:nvSpPr>
            <p:spPr bwMode="auto">
              <a:xfrm>
                <a:off x="1430052" y="3003853"/>
                <a:ext cx="277705" cy="165946"/>
              </a:xfrm>
              <a:custGeom>
                <a:avLst/>
                <a:gdLst>
                  <a:gd name="T0" fmla="*/ 69 w 69"/>
                  <a:gd name="T1" fmla="*/ 18 h 41"/>
                  <a:gd name="T2" fmla="*/ 68 w 69"/>
                  <a:gd name="T3" fmla="*/ 18 h 41"/>
                  <a:gd name="T4" fmla="*/ 42 w 69"/>
                  <a:gd name="T5" fmla="*/ 3 h 41"/>
                  <a:gd name="T6" fmla="*/ 41 w 69"/>
                  <a:gd name="T7" fmla="*/ 3 h 41"/>
                  <a:gd name="T8" fmla="*/ 30 w 69"/>
                  <a:gd name="T9" fmla="*/ 3 h 41"/>
                  <a:gd name="T10" fmla="*/ 0 w 69"/>
                  <a:gd name="T11" fmla="*/ 20 h 41"/>
                  <a:gd name="T12" fmla="*/ 0 w 69"/>
                  <a:gd name="T13" fmla="*/ 41 h 41"/>
                  <a:gd name="T14" fmla="*/ 14 w 69"/>
                  <a:gd name="T15" fmla="*/ 41 h 41"/>
                  <a:gd name="T16" fmla="*/ 14 w 69"/>
                  <a:gd name="T17" fmla="*/ 30 h 41"/>
                  <a:gd name="T18" fmla="*/ 17 w 69"/>
                  <a:gd name="T19" fmla="*/ 30 h 41"/>
                  <a:gd name="T20" fmla="*/ 17 w 69"/>
                  <a:gd name="T21" fmla="*/ 41 h 41"/>
                  <a:gd name="T22" fmla="*/ 52 w 69"/>
                  <a:gd name="T23" fmla="*/ 41 h 41"/>
                  <a:gd name="T24" fmla="*/ 52 w 69"/>
                  <a:gd name="T25" fmla="*/ 30 h 41"/>
                  <a:gd name="T26" fmla="*/ 55 w 69"/>
                  <a:gd name="T27" fmla="*/ 30 h 41"/>
                  <a:gd name="T28" fmla="*/ 55 w 69"/>
                  <a:gd name="T29" fmla="*/ 41 h 41"/>
                  <a:gd name="T30" fmla="*/ 69 w 69"/>
                  <a:gd name="T31" fmla="*/ 41 h 41"/>
                  <a:gd name="T32" fmla="*/ 69 w 69"/>
                  <a:gd name="T33" fmla="*/ 19 h 41"/>
                  <a:gd name="T34" fmla="*/ 69 w 69"/>
                  <a:gd name="T35" fmla="*/ 19 h 41"/>
                  <a:gd name="T36" fmla="*/ 69 w 69"/>
                  <a:gd name="T37" fmla="*/ 18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69" h="41">
                    <a:moveTo>
                      <a:pt x="69" y="18"/>
                    </a:moveTo>
                    <a:cubicBezTo>
                      <a:pt x="68" y="18"/>
                      <a:pt x="68" y="18"/>
                      <a:pt x="68" y="18"/>
                    </a:cubicBezTo>
                    <a:cubicBezTo>
                      <a:pt x="67" y="6"/>
                      <a:pt x="50" y="3"/>
                      <a:pt x="42" y="3"/>
                    </a:cubicBezTo>
                    <a:cubicBezTo>
                      <a:pt x="42" y="3"/>
                      <a:pt x="41" y="3"/>
                      <a:pt x="41" y="3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3"/>
                      <a:pt x="0" y="0"/>
                      <a:pt x="0" y="20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14" y="41"/>
                      <a:pt x="14" y="41"/>
                      <a:pt x="14" y="41"/>
                    </a:cubicBezTo>
                    <a:cubicBezTo>
                      <a:pt x="14" y="30"/>
                      <a:pt x="14" y="30"/>
                      <a:pt x="14" y="30"/>
                    </a:cubicBezTo>
                    <a:cubicBezTo>
                      <a:pt x="17" y="30"/>
                      <a:pt x="17" y="30"/>
                      <a:pt x="17" y="30"/>
                    </a:cubicBezTo>
                    <a:cubicBezTo>
                      <a:pt x="17" y="41"/>
                      <a:pt x="17" y="41"/>
                      <a:pt x="17" y="41"/>
                    </a:cubicBezTo>
                    <a:cubicBezTo>
                      <a:pt x="52" y="41"/>
                      <a:pt x="52" y="41"/>
                      <a:pt x="52" y="41"/>
                    </a:cubicBezTo>
                    <a:cubicBezTo>
                      <a:pt x="52" y="30"/>
                      <a:pt x="52" y="30"/>
                      <a:pt x="52" y="30"/>
                    </a:cubicBezTo>
                    <a:cubicBezTo>
                      <a:pt x="55" y="30"/>
                      <a:pt x="55" y="30"/>
                      <a:pt x="55" y="30"/>
                    </a:cubicBezTo>
                    <a:cubicBezTo>
                      <a:pt x="55" y="41"/>
                      <a:pt x="55" y="41"/>
                      <a:pt x="55" y="41"/>
                    </a:cubicBezTo>
                    <a:cubicBezTo>
                      <a:pt x="69" y="41"/>
                      <a:pt x="69" y="41"/>
                      <a:pt x="69" y="41"/>
                    </a:cubicBezTo>
                    <a:cubicBezTo>
                      <a:pt x="69" y="19"/>
                      <a:pt x="69" y="19"/>
                      <a:pt x="69" y="19"/>
                    </a:cubicBezTo>
                    <a:cubicBezTo>
                      <a:pt x="69" y="19"/>
                      <a:pt x="69" y="19"/>
                      <a:pt x="69" y="19"/>
                    </a:cubicBezTo>
                    <a:lnTo>
                      <a:pt x="69" y="18"/>
                    </a:ln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20" name="Freeform 30"/>
              <p:cNvSpPr/>
              <p:nvPr/>
            </p:nvSpPr>
            <p:spPr bwMode="auto">
              <a:xfrm>
                <a:off x="1658651" y="2631322"/>
                <a:ext cx="667170" cy="665476"/>
              </a:xfrm>
              <a:custGeom>
                <a:avLst/>
                <a:gdLst>
                  <a:gd name="T0" fmla="*/ 162 w 166"/>
                  <a:gd name="T1" fmla="*/ 166 h 166"/>
                  <a:gd name="T2" fmla="*/ 166 w 166"/>
                  <a:gd name="T3" fmla="*/ 162 h 166"/>
                  <a:gd name="T4" fmla="*/ 166 w 166"/>
                  <a:gd name="T5" fmla="*/ 0 h 166"/>
                  <a:gd name="T6" fmla="*/ 0 w 166"/>
                  <a:gd name="T7" fmla="*/ 166 h 166"/>
                  <a:gd name="T8" fmla="*/ 162 w 166"/>
                  <a:gd name="T9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6" h="166">
                    <a:moveTo>
                      <a:pt x="162" y="166"/>
                    </a:moveTo>
                    <a:cubicBezTo>
                      <a:pt x="164" y="166"/>
                      <a:pt x="166" y="164"/>
                      <a:pt x="166" y="162"/>
                    </a:cubicBezTo>
                    <a:cubicBezTo>
                      <a:pt x="166" y="0"/>
                      <a:pt x="166" y="0"/>
                      <a:pt x="166" y="0"/>
                    </a:cubicBezTo>
                    <a:cubicBezTo>
                      <a:pt x="0" y="166"/>
                      <a:pt x="0" y="166"/>
                      <a:pt x="0" y="166"/>
                    </a:cubicBezTo>
                    <a:lnTo>
                      <a:pt x="162" y="166"/>
                    </a:lnTo>
                    <a:close/>
                  </a:path>
                </a:pathLst>
              </a:custGeom>
              <a:solidFill>
                <a:srgbClr val="FAE25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21" name="Freeform 31"/>
              <p:cNvSpPr/>
              <p:nvPr/>
            </p:nvSpPr>
            <p:spPr bwMode="auto">
              <a:xfrm>
                <a:off x="2021022" y="3720131"/>
                <a:ext cx="304799" cy="304799"/>
              </a:xfrm>
              <a:custGeom>
                <a:avLst/>
                <a:gdLst>
                  <a:gd name="T0" fmla="*/ 76 w 76"/>
                  <a:gd name="T1" fmla="*/ 0 h 76"/>
                  <a:gd name="T2" fmla="*/ 76 w 76"/>
                  <a:gd name="T3" fmla="*/ 0 h 76"/>
                  <a:gd name="T4" fmla="*/ 0 w 76"/>
                  <a:gd name="T5" fmla="*/ 76 h 76"/>
                  <a:gd name="T6" fmla="*/ 72 w 76"/>
                  <a:gd name="T7" fmla="*/ 76 h 76"/>
                  <a:gd name="T8" fmla="*/ 76 w 76"/>
                  <a:gd name="T9" fmla="*/ 72 h 76"/>
                  <a:gd name="T10" fmla="*/ 76 w 76"/>
                  <a:gd name="T11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6" h="76">
                    <a:moveTo>
                      <a:pt x="76" y="0"/>
                    </a:moveTo>
                    <a:cubicBezTo>
                      <a:pt x="76" y="0"/>
                      <a:pt x="76" y="0"/>
                      <a:pt x="76" y="0"/>
                    </a:cubicBezTo>
                    <a:cubicBezTo>
                      <a:pt x="0" y="76"/>
                      <a:pt x="0" y="76"/>
                      <a:pt x="0" y="76"/>
                    </a:cubicBezTo>
                    <a:cubicBezTo>
                      <a:pt x="72" y="76"/>
                      <a:pt x="72" y="76"/>
                      <a:pt x="72" y="76"/>
                    </a:cubicBezTo>
                    <a:cubicBezTo>
                      <a:pt x="74" y="76"/>
                      <a:pt x="76" y="75"/>
                      <a:pt x="76" y="72"/>
                    </a:cubicBezTo>
                    <a:cubicBezTo>
                      <a:pt x="76" y="0"/>
                      <a:pt x="76" y="0"/>
                      <a:pt x="76" y="0"/>
                    </a:cubicBezTo>
                  </a:path>
                </a:pathLst>
              </a:custGeom>
              <a:solidFill>
                <a:srgbClr val="54AEB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22" name="Freeform 32"/>
              <p:cNvSpPr>
                <a:spLocks noEditPoints="1"/>
              </p:cNvSpPr>
              <p:nvPr/>
            </p:nvSpPr>
            <p:spPr bwMode="auto">
              <a:xfrm>
                <a:off x="884801" y="3117306"/>
                <a:ext cx="304799" cy="301412"/>
              </a:xfrm>
              <a:custGeom>
                <a:avLst/>
                <a:gdLst>
                  <a:gd name="T0" fmla="*/ 71 w 76"/>
                  <a:gd name="T1" fmla="*/ 35 h 75"/>
                  <a:gd name="T2" fmla="*/ 74 w 76"/>
                  <a:gd name="T3" fmla="*/ 26 h 75"/>
                  <a:gd name="T4" fmla="*/ 72 w 76"/>
                  <a:gd name="T5" fmla="*/ 21 h 75"/>
                  <a:gd name="T6" fmla="*/ 63 w 76"/>
                  <a:gd name="T7" fmla="*/ 16 h 75"/>
                  <a:gd name="T8" fmla="*/ 60 w 76"/>
                  <a:gd name="T9" fmla="*/ 13 h 75"/>
                  <a:gd name="T10" fmla="*/ 56 w 76"/>
                  <a:gd name="T11" fmla="*/ 4 h 75"/>
                  <a:gd name="T12" fmla="*/ 50 w 76"/>
                  <a:gd name="T13" fmla="*/ 2 h 75"/>
                  <a:gd name="T14" fmla="*/ 40 w 76"/>
                  <a:gd name="T15" fmla="*/ 5 h 75"/>
                  <a:gd name="T16" fmla="*/ 36 w 76"/>
                  <a:gd name="T17" fmla="*/ 5 h 75"/>
                  <a:gd name="T18" fmla="*/ 27 w 76"/>
                  <a:gd name="T19" fmla="*/ 1 h 75"/>
                  <a:gd name="T20" fmla="*/ 21 w 76"/>
                  <a:gd name="T21" fmla="*/ 4 h 75"/>
                  <a:gd name="T22" fmla="*/ 16 w 76"/>
                  <a:gd name="T23" fmla="*/ 13 h 75"/>
                  <a:gd name="T24" fmla="*/ 14 w 76"/>
                  <a:gd name="T25" fmla="*/ 16 h 75"/>
                  <a:gd name="T26" fmla="*/ 5 w 76"/>
                  <a:gd name="T27" fmla="*/ 20 h 75"/>
                  <a:gd name="T28" fmla="*/ 2 w 76"/>
                  <a:gd name="T29" fmla="*/ 25 h 75"/>
                  <a:gd name="T30" fmla="*/ 5 w 76"/>
                  <a:gd name="T31" fmla="*/ 35 h 75"/>
                  <a:gd name="T32" fmla="*/ 5 w 76"/>
                  <a:gd name="T33" fmla="*/ 39 h 75"/>
                  <a:gd name="T34" fmla="*/ 2 w 76"/>
                  <a:gd name="T35" fmla="*/ 48 h 75"/>
                  <a:gd name="T36" fmla="*/ 4 w 76"/>
                  <a:gd name="T37" fmla="*/ 54 h 75"/>
                  <a:gd name="T38" fmla="*/ 14 w 76"/>
                  <a:gd name="T39" fmla="*/ 59 h 75"/>
                  <a:gd name="T40" fmla="*/ 16 w 76"/>
                  <a:gd name="T41" fmla="*/ 62 h 75"/>
                  <a:gd name="T42" fmla="*/ 20 w 76"/>
                  <a:gd name="T43" fmla="*/ 71 h 75"/>
                  <a:gd name="T44" fmla="*/ 26 w 76"/>
                  <a:gd name="T45" fmla="*/ 73 h 75"/>
                  <a:gd name="T46" fmla="*/ 36 w 76"/>
                  <a:gd name="T47" fmla="*/ 70 h 75"/>
                  <a:gd name="T48" fmla="*/ 40 w 76"/>
                  <a:gd name="T49" fmla="*/ 70 h 75"/>
                  <a:gd name="T50" fmla="*/ 49 w 76"/>
                  <a:gd name="T51" fmla="*/ 73 h 75"/>
                  <a:gd name="T52" fmla="*/ 55 w 76"/>
                  <a:gd name="T53" fmla="*/ 71 h 75"/>
                  <a:gd name="T54" fmla="*/ 60 w 76"/>
                  <a:gd name="T55" fmla="*/ 62 h 75"/>
                  <a:gd name="T56" fmla="*/ 63 w 76"/>
                  <a:gd name="T57" fmla="*/ 59 h 75"/>
                  <a:gd name="T58" fmla="*/ 71 w 76"/>
                  <a:gd name="T59" fmla="*/ 55 h 75"/>
                  <a:gd name="T60" fmla="*/ 74 w 76"/>
                  <a:gd name="T61" fmla="*/ 49 h 75"/>
                  <a:gd name="T62" fmla="*/ 71 w 76"/>
                  <a:gd name="T63" fmla="*/ 39 h 75"/>
                  <a:gd name="T64" fmla="*/ 55 w 76"/>
                  <a:gd name="T65" fmla="*/ 18 h 75"/>
                  <a:gd name="T66" fmla="*/ 33 w 76"/>
                  <a:gd name="T67" fmla="*/ 28 h 75"/>
                  <a:gd name="T68" fmla="*/ 43 w 76"/>
                  <a:gd name="T69" fmla="*/ 37 h 75"/>
                  <a:gd name="T70" fmla="*/ 38 w 76"/>
                  <a:gd name="T71" fmla="*/ 32 h 75"/>
                  <a:gd name="T72" fmla="*/ 12 w 76"/>
                  <a:gd name="T73" fmla="*/ 37 h 75"/>
                  <a:gd name="T74" fmla="*/ 27 w 76"/>
                  <a:gd name="T75" fmla="*/ 37 h 75"/>
                  <a:gd name="T76" fmla="*/ 38 w 76"/>
                  <a:gd name="T77" fmla="*/ 63 h 75"/>
                  <a:gd name="T78" fmla="*/ 38 w 76"/>
                  <a:gd name="T79" fmla="*/ 48 h 75"/>
                  <a:gd name="T80" fmla="*/ 38 w 76"/>
                  <a:gd name="T81" fmla="*/ 63 h 75"/>
                  <a:gd name="T82" fmla="*/ 49 w 76"/>
                  <a:gd name="T83" fmla="*/ 37 h 75"/>
                  <a:gd name="T84" fmla="*/ 64 w 76"/>
                  <a:gd name="T85" fmla="*/ 37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76" h="75">
                    <a:moveTo>
                      <a:pt x="76" y="39"/>
                    </a:moveTo>
                    <a:cubicBezTo>
                      <a:pt x="76" y="36"/>
                      <a:pt x="76" y="36"/>
                      <a:pt x="76" y="36"/>
                    </a:cubicBezTo>
                    <a:cubicBezTo>
                      <a:pt x="71" y="35"/>
                      <a:pt x="71" y="35"/>
                      <a:pt x="71" y="35"/>
                    </a:cubicBezTo>
                    <a:cubicBezTo>
                      <a:pt x="71" y="34"/>
                      <a:pt x="71" y="33"/>
                      <a:pt x="70" y="31"/>
                    </a:cubicBezTo>
                    <a:cubicBezTo>
                      <a:pt x="75" y="30"/>
                      <a:pt x="75" y="30"/>
                      <a:pt x="75" y="30"/>
                    </a:cubicBezTo>
                    <a:cubicBezTo>
                      <a:pt x="74" y="26"/>
                      <a:pt x="74" y="26"/>
                      <a:pt x="74" y="26"/>
                    </a:cubicBezTo>
                    <a:cubicBezTo>
                      <a:pt x="69" y="27"/>
                      <a:pt x="69" y="27"/>
                      <a:pt x="69" y="27"/>
                    </a:cubicBezTo>
                    <a:cubicBezTo>
                      <a:pt x="69" y="26"/>
                      <a:pt x="68" y="25"/>
                      <a:pt x="68" y="23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0" y="17"/>
                      <a:pt x="70" y="17"/>
                      <a:pt x="70" y="17"/>
                    </a:cubicBezTo>
                    <a:cubicBezTo>
                      <a:pt x="66" y="20"/>
                      <a:pt x="66" y="20"/>
                      <a:pt x="66" y="20"/>
                    </a:cubicBezTo>
                    <a:cubicBezTo>
                      <a:pt x="65" y="18"/>
                      <a:pt x="64" y="17"/>
                      <a:pt x="63" y="16"/>
                    </a:cubicBezTo>
                    <a:cubicBezTo>
                      <a:pt x="66" y="12"/>
                      <a:pt x="66" y="12"/>
                      <a:pt x="66" y="12"/>
                    </a:cubicBezTo>
                    <a:cubicBezTo>
                      <a:pt x="64" y="9"/>
                      <a:pt x="64" y="9"/>
                      <a:pt x="64" y="9"/>
                    </a:cubicBezTo>
                    <a:cubicBezTo>
                      <a:pt x="60" y="13"/>
                      <a:pt x="60" y="13"/>
                      <a:pt x="60" y="13"/>
                    </a:cubicBezTo>
                    <a:cubicBezTo>
                      <a:pt x="59" y="12"/>
                      <a:pt x="58" y="11"/>
                      <a:pt x="57" y="10"/>
                    </a:cubicBezTo>
                    <a:cubicBezTo>
                      <a:pt x="59" y="6"/>
                      <a:pt x="59" y="6"/>
                      <a:pt x="59" y="6"/>
                    </a:cubicBezTo>
                    <a:cubicBezTo>
                      <a:pt x="56" y="4"/>
                      <a:pt x="56" y="4"/>
                      <a:pt x="56" y="4"/>
                    </a:cubicBezTo>
                    <a:cubicBezTo>
                      <a:pt x="53" y="8"/>
                      <a:pt x="53" y="8"/>
                      <a:pt x="53" y="8"/>
                    </a:cubicBezTo>
                    <a:cubicBezTo>
                      <a:pt x="52" y="7"/>
                      <a:pt x="51" y="7"/>
                      <a:pt x="49" y="6"/>
                    </a:cubicBezTo>
                    <a:cubicBezTo>
                      <a:pt x="50" y="2"/>
                      <a:pt x="50" y="2"/>
                      <a:pt x="50" y="2"/>
                    </a:cubicBezTo>
                    <a:cubicBezTo>
                      <a:pt x="47" y="1"/>
                      <a:pt x="47" y="1"/>
                      <a:pt x="47" y="1"/>
                    </a:cubicBezTo>
                    <a:cubicBezTo>
                      <a:pt x="45" y="5"/>
                      <a:pt x="45" y="5"/>
                      <a:pt x="45" y="5"/>
                    </a:cubicBezTo>
                    <a:cubicBezTo>
                      <a:pt x="44" y="5"/>
                      <a:pt x="42" y="5"/>
                      <a:pt x="40" y="5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36" y="5"/>
                      <a:pt x="36" y="5"/>
                      <a:pt x="36" y="5"/>
                    </a:cubicBezTo>
                    <a:cubicBezTo>
                      <a:pt x="35" y="5"/>
                      <a:pt x="33" y="5"/>
                      <a:pt x="32" y="5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27" y="1"/>
                      <a:pt x="27" y="1"/>
                      <a:pt x="27" y="1"/>
                    </a:cubicBezTo>
                    <a:cubicBezTo>
                      <a:pt x="28" y="6"/>
                      <a:pt x="28" y="6"/>
                      <a:pt x="28" y="6"/>
                    </a:cubicBezTo>
                    <a:cubicBezTo>
                      <a:pt x="27" y="6"/>
                      <a:pt x="25" y="7"/>
                      <a:pt x="24" y="8"/>
                    </a:cubicBezTo>
                    <a:cubicBezTo>
                      <a:pt x="21" y="4"/>
                      <a:pt x="21" y="4"/>
                      <a:pt x="21" y="4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20" y="10"/>
                      <a:pt x="20" y="10"/>
                      <a:pt x="20" y="10"/>
                    </a:cubicBezTo>
                    <a:cubicBezTo>
                      <a:pt x="19" y="11"/>
                      <a:pt x="18" y="12"/>
                      <a:pt x="16" y="13"/>
                    </a:cubicBezTo>
                    <a:cubicBezTo>
                      <a:pt x="13" y="9"/>
                      <a:pt x="13" y="9"/>
                      <a:pt x="13" y="9"/>
                    </a:cubicBezTo>
                    <a:cubicBezTo>
                      <a:pt x="10" y="12"/>
                      <a:pt x="10" y="12"/>
                      <a:pt x="10" y="12"/>
                    </a:cubicBezTo>
                    <a:cubicBezTo>
                      <a:pt x="14" y="16"/>
                      <a:pt x="14" y="16"/>
                      <a:pt x="14" y="16"/>
                    </a:cubicBezTo>
                    <a:cubicBezTo>
                      <a:pt x="13" y="17"/>
                      <a:pt x="12" y="18"/>
                      <a:pt x="11" y="19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5" y="20"/>
                      <a:pt x="5" y="20"/>
                      <a:pt x="5" y="20"/>
                    </a:cubicBezTo>
                    <a:cubicBezTo>
                      <a:pt x="9" y="22"/>
                      <a:pt x="9" y="22"/>
                      <a:pt x="9" y="22"/>
                    </a:cubicBezTo>
                    <a:cubicBezTo>
                      <a:pt x="8" y="24"/>
                      <a:pt x="8" y="25"/>
                      <a:pt x="7" y="26"/>
                    </a:cubicBezTo>
                    <a:cubicBezTo>
                      <a:pt x="2" y="25"/>
                      <a:pt x="2" y="25"/>
                      <a:pt x="2" y="25"/>
                    </a:cubicBezTo>
                    <a:cubicBezTo>
                      <a:pt x="1" y="29"/>
                      <a:pt x="1" y="29"/>
                      <a:pt x="1" y="29"/>
                    </a:cubicBezTo>
                    <a:cubicBezTo>
                      <a:pt x="6" y="30"/>
                      <a:pt x="6" y="30"/>
                      <a:pt x="6" y="30"/>
                    </a:cubicBezTo>
                    <a:cubicBezTo>
                      <a:pt x="6" y="32"/>
                      <a:pt x="5" y="34"/>
                      <a:pt x="5" y="35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41"/>
                      <a:pt x="6" y="42"/>
                      <a:pt x="6" y="43"/>
                    </a:cubicBezTo>
                    <a:cubicBezTo>
                      <a:pt x="1" y="45"/>
                      <a:pt x="1" y="45"/>
                      <a:pt x="1" y="45"/>
                    </a:cubicBezTo>
                    <a:cubicBezTo>
                      <a:pt x="2" y="48"/>
                      <a:pt x="2" y="48"/>
                      <a:pt x="2" y="48"/>
                    </a:cubicBezTo>
                    <a:cubicBezTo>
                      <a:pt x="7" y="47"/>
                      <a:pt x="7" y="47"/>
                      <a:pt x="7" y="47"/>
                    </a:cubicBezTo>
                    <a:cubicBezTo>
                      <a:pt x="7" y="49"/>
                      <a:pt x="8" y="50"/>
                      <a:pt x="9" y="51"/>
                    </a:cubicBezTo>
                    <a:cubicBezTo>
                      <a:pt x="4" y="54"/>
                      <a:pt x="4" y="54"/>
                      <a:pt x="4" y="54"/>
                    </a:cubicBezTo>
                    <a:cubicBezTo>
                      <a:pt x="6" y="57"/>
                      <a:pt x="6" y="57"/>
                      <a:pt x="6" y="57"/>
                    </a:cubicBezTo>
                    <a:cubicBezTo>
                      <a:pt x="11" y="55"/>
                      <a:pt x="11" y="55"/>
                      <a:pt x="11" y="55"/>
                    </a:cubicBezTo>
                    <a:cubicBezTo>
                      <a:pt x="11" y="56"/>
                      <a:pt x="12" y="58"/>
                      <a:pt x="14" y="59"/>
                    </a:cubicBezTo>
                    <a:cubicBezTo>
                      <a:pt x="10" y="63"/>
                      <a:pt x="10" y="63"/>
                      <a:pt x="10" y="63"/>
                    </a:cubicBezTo>
                    <a:cubicBezTo>
                      <a:pt x="13" y="65"/>
                      <a:pt x="13" y="65"/>
                      <a:pt x="13" y="65"/>
                    </a:cubicBezTo>
                    <a:cubicBezTo>
                      <a:pt x="16" y="62"/>
                      <a:pt x="16" y="62"/>
                      <a:pt x="16" y="62"/>
                    </a:cubicBezTo>
                    <a:cubicBezTo>
                      <a:pt x="17" y="63"/>
                      <a:pt x="18" y="64"/>
                      <a:pt x="20" y="64"/>
                    </a:cubicBezTo>
                    <a:cubicBezTo>
                      <a:pt x="17" y="69"/>
                      <a:pt x="17" y="69"/>
                      <a:pt x="17" y="69"/>
                    </a:cubicBezTo>
                    <a:cubicBezTo>
                      <a:pt x="20" y="71"/>
                      <a:pt x="20" y="71"/>
                      <a:pt x="20" y="71"/>
                    </a:cubicBezTo>
                    <a:cubicBezTo>
                      <a:pt x="23" y="67"/>
                      <a:pt x="23" y="67"/>
                      <a:pt x="23" y="67"/>
                    </a:cubicBezTo>
                    <a:cubicBezTo>
                      <a:pt x="24" y="67"/>
                      <a:pt x="26" y="68"/>
                      <a:pt x="27" y="68"/>
                    </a:cubicBezTo>
                    <a:cubicBezTo>
                      <a:pt x="26" y="73"/>
                      <a:pt x="26" y="73"/>
                      <a:pt x="26" y="73"/>
                    </a:cubicBezTo>
                    <a:cubicBezTo>
                      <a:pt x="30" y="74"/>
                      <a:pt x="30" y="74"/>
                      <a:pt x="30" y="74"/>
                    </a:cubicBezTo>
                    <a:cubicBezTo>
                      <a:pt x="31" y="69"/>
                      <a:pt x="31" y="69"/>
                      <a:pt x="31" y="69"/>
                    </a:cubicBezTo>
                    <a:cubicBezTo>
                      <a:pt x="33" y="70"/>
                      <a:pt x="34" y="70"/>
                      <a:pt x="36" y="70"/>
                    </a:cubicBezTo>
                    <a:cubicBezTo>
                      <a:pt x="36" y="75"/>
                      <a:pt x="36" y="75"/>
                      <a:pt x="36" y="75"/>
                    </a:cubicBezTo>
                    <a:cubicBezTo>
                      <a:pt x="40" y="75"/>
                      <a:pt x="40" y="75"/>
                      <a:pt x="40" y="75"/>
                    </a:cubicBezTo>
                    <a:cubicBezTo>
                      <a:pt x="40" y="70"/>
                      <a:pt x="40" y="70"/>
                      <a:pt x="40" y="70"/>
                    </a:cubicBezTo>
                    <a:cubicBezTo>
                      <a:pt x="42" y="70"/>
                      <a:pt x="43" y="70"/>
                      <a:pt x="44" y="70"/>
                    </a:cubicBezTo>
                    <a:cubicBezTo>
                      <a:pt x="46" y="74"/>
                      <a:pt x="46" y="74"/>
                      <a:pt x="46" y="74"/>
                    </a:cubicBezTo>
                    <a:cubicBezTo>
                      <a:pt x="49" y="73"/>
                      <a:pt x="49" y="73"/>
                      <a:pt x="49" y="73"/>
                    </a:cubicBezTo>
                    <a:cubicBezTo>
                      <a:pt x="48" y="69"/>
                      <a:pt x="48" y="69"/>
                      <a:pt x="48" y="69"/>
                    </a:cubicBezTo>
                    <a:cubicBezTo>
                      <a:pt x="50" y="68"/>
                      <a:pt x="51" y="68"/>
                      <a:pt x="52" y="67"/>
                    </a:cubicBezTo>
                    <a:cubicBezTo>
                      <a:pt x="55" y="71"/>
                      <a:pt x="55" y="71"/>
                      <a:pt x="55" y="71"/>
                    </a:cubicBezTo>
                    <a:cubicBezTo>
                      <a:pt x="58" y="69"/>
                      <a:pt x="58" y="69"/>
                      <a:pt x="58" y="69"/>
                    </a:cubicBezTo>
                    <a:cubicBezTo>
                      <a:pt x="56" y="65"/>
                      <a:pt x="56" y="65"/>
                      <a:pt x="56" y="65"/>
                    </a:cubicBezTo>
                    <a:cubicBezTo>
                      <a:pt x="57" y="64"/>
                      <a:pt x="59" y="63"/>
                      <a:pt x="60" y="62"/>
                    </a:cubicBezTo>
                    <a:cubicBezTo>
                      <a:pt x="64" y="65"/>
                      <a:pt x="64" y="65"/>
                      <a:pt x="64" y="65"/>
                    </a:cubicBezTo>
                    <a:cubicBezTo>
                      <a:pt x="66" y="63"/>
                      <a:pt x="66" y="63"/>
                      <a:pt x="66" y="63"/>
                    </a:cubicBezTo>
                    <a:cubicBezTo>
                      <a:pt x="63" y="59"/>
                      <a:pt x="63" y="59"/>
                      <a:pt x="63" y="59"/>
                    </a:cubicBezTo>
                    <a:cubicBezTo>
                      <a:pt x="64" y="58"/>
                      <a:pt x="64" y="57"/>
                      <a:pt x="65" y="56"/>
                    </a:cubicBezTo>
                    <a:cubicBezTo>
                      <a:pt x="70" y="58"/>
                      <a:pt x="70" y="58"/>
                      <a:pt x="70" y="58"/>
                    </a:cubicBezTo>
                    <a:cubicBezTo>
                      <a:pt x="71" y="55"/>
                      <a:pt x="71" y="55"/>
                      <a:pt x="71" y="55"/>
                    </a:cubicBezTo>
                    <a:cubicBezTo>
                      <a:pt x="67" y="52"/>
                      <a:pt x="67" y="52"/>
                      <a:pt x="67" y="52"/>
                    </a:cubicBezTo>
                    <a:cubicBezTo>
                      <a:pt x="68" y="51"/>
                      <a:pt x="69" y="50"/>
                      <a:pt x="69" y="48"/>
                    </a:cubicBezTo>
                    <a:cubicBezTo>
                      <a:pt x="74" y="49"/>
                      <a:pt x="74" y="49"/>
                      <a:pt x="74" y="49"/>
                    </a:cubicBezTo>
                    <a:cubicBezTo>
                      <a:pt x="75" y="46"/>
                      <a:pt x="75" y="46"/>
                      <a:pt x="75" y="46"/>
                    </a:cubicBezTo>
                    <a:cubicBezTo>
                      <a:pt x="70" y="44"/>
                      <a:pt x="70" y="44"/>
                      <a:pt x="70" y="44"/>
                    </a:cubicBezTo>
                    <a:cubicBezTo>
                      <a:pt x="71" y="43"/>
                      <a:pt x="71" y="41"/>
                      <a:pt x="71" y="39"/>
                    </a:cubicBezTo>
                    <a:lnTo>
                      <a:pt x="76" y="39"/>
                    </a:lnTo>
                    <a:close/>
                    <a:moveTo>
                      <a:pt x="38" y="11"/>
                    </a:moveTo>
                    <a:cubicBezTo>
                      <a:pt x="45" y="11"/>
                      <a:pt x="51" y="14"/>
                      <a:pt x="55" y="18"/>
                    </a:cubicBezTo>
                    <a:cubicBezTo>
                      <a:pt x="44" y="29"/>
                      <a:pt x="44" y="29"/>
                      <a:pt x="44" y="29"/>
                    </a:cubicBezTo>
                    <a:cubicBezTo>
                      <a:pt x="43" y="27"/>
                      <a:pt x="40" y="27"/>
                      <a:pt x="38" y="27"/>
                    </a:cubicBezTo>
                    <a:cubicBezTo>
                      <a:pt x="36" y="27"/>
                      <a:pt x="34" y="27"/>
                      <a:pt x="33" y="28"/>
                    </a:cubicBezTo>
                    <a:cubicBezTo>
                      <a:pt x="22" y="17"/>
                      <a:pt x="22" y="17"/>
                      <a:pt x="22" y="17"/>
                    </a:cubicBezTo>
                    <a:cubicBezTo>
                      <a:pt x="26" y="13"/>
                      <a:pt x="32" y="11"/>
                      <a:pt x="38" y="11"/>
                    </a:cubicBezTo>
                    <a:close/>
                    <a:moveTo>
                      <a:pt x="43" y="37"/>
                    </a:moveTo>
                    <a:cubicBezTo>
                      <a:pt x="43" y="40"/>
                      <a:pt x="41" y="42"/>
                      <a:pt x="38" y="42"/>
                    </a:cubicBezTo>
                    <a:cubicBezTo>
                      <a:pt x="35" y="42"/>
                      <a:pt x="33" y="40"/>
                      <a:pt x="33" y="37"/>
                    </a:cubicBezTo>
                    <a:cubicBezTo>
                      <a:pt x="33" y="35"/>
                      <a:pt x="35" y="32"/>
                      <a:pt x="38" y="32"/>
                    </a:cubicBezTo>
                    <a:cubicBezTo>
                      <a:pt x="41" y="32"/>
                      <a:pt x="43" y="35"/>
                      <a:pt x="43" y="37"/>
                    </a:cubicBezTo>
                    <a:close/>
                    <a:moveTo>
                      <a:pt x="19" y="54"/>
                    </a:moveTo>
                    <a:cubicBezTo>
                      <a:pt x="15" y="50"/>
                      <a:pt x="12" y="44"/>
                      <a:pt x="12" y="37"/>
                    </a:cubicBezTo>
                    <a:cubicBezTo>
                      <a:pt x="12" y="31"/>
                      <a:pt x="15" y="24"/>
                      <a:pt x="19" y="20"/>
                    </a:cubicBezTo>
                    <a:cubicBezTo>
                      <a:pt x="30" y="31"/>
                      <a:pt x="30" y="31"/>
                      <a:pt x="30" y="31"/>
                    </a:cubicBezTo>
                    <a:cubicBezTo>
                      <a:pt x="28" y="32"/>
                      <a:pt x="27" y="35"/>
                      <a:pt x="27" y="37"/>
                    </a:cubicBezTo>
                    <a:cubicBezTo>
                      <a:pt x="27" y="40"/>
                      <a:pt x="28" y="42"/>
                      <a:pt x="29" y="44"/>
                    </a:cubicBezTo>
                    <a:lnTo>
                      <a:pt x="19" y="54"/>
                    </a:lnTo>
                    <a:close/>
                    <a:moveTo>
                      <a:pt x="38" y="63"/>
                    </a:moveTo>
                    <a:cubicBezTo>
                      <a:pt x="32" y="63"/>
                      <a:pt x="26" y="61"/>
                      <a:pt x="21" y="57"/>
                    </a:cubicBezTo>
                    <a:cubicBezTo>
                      <a:pt x="32" y="46"/>
                      <a:pt x="32" y="46"/>
                      <a:pt x="32" y="46"/>
                    </a:cubicBezTo>
                    <a:cubicBezTo>
                      <a:pt x="34" y="47"/>
                      <a:pt x="36" y="48"/>
                      <a:pt x="38" y="48"/>
                    </a:cubicBezTo>
                    <a:cubicBezTo>
                      <a:pt x="41" y="48"/>
                      <a:pt x="43" y="47"/>
                      <a:pt x="45" y="46"/>
                    </a:cubicBezTo>
                    <a:cubicBezTo>
                      <a:pt x="56" y="56"/>
                      <a:pt x="56" y="56"/>
                      <a:pt x="56" y="56"/>
                    </a:cubicBezTo>
                    <a:cubicBezTo>
                      <a:pt x="51" y="61"/>
                      <a:pt x="45" y="63"/>
                      <a:pt x="38" y="63"/>
                    </a:cubicBezTo>
                    <a:close/>
                    <a:moveTo>
                      <a:pt x="58" y="54"/>
                    </a:moveTo>
                    <a:cubicBezTo>
                      <a:pt x="47" y="43"/>
                      <a:pt x="47" y="43"/>
                      <a:pt x="47" y="43"/>
                    </a:cubicBezTo>
                    <a:cubicBezTo>
                      <a:pt x="48" y="41"/>
                      <a:pt x="49" y="39"/>
                      <a:pt x="49" y="37"/>
                    </a:cubicBezTo>
                    <a:cubicBezTo>
                      <a:pt x="49" y="35"/>
                      <a:pt x="48" y="33"/>
                      <a:pt x="47" y="31"/>
                    </a:cubicBezTo>
                    <a:cubicBezTo>
                      <a:pt x="58" y="20"/>
                      <a:pt x="58" y="20"/>
                      <a:pt x="58" y="20"/>
                    </a:cubicBezTo>
                    <a:cubicBezTo>
                      <a:pt x="62" y="25"/>
                      <a:pt x="64" y="31"/>
                      <a:pt x="64" y="37"/>
                    </a:cubicBezTo>
                    <a:cubicBezTo>
                      <a:pt x="64" y="44"/>
                      <a:pt x="62" y="49"/>
                      <a:pt x="58" y="54"/>
                    </a:cubicBez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23" name="Freeform 33"/>
              <p:cNvSpPr>
                <a:spLocks noEditPoints="1"/>
              </p:cNvSpPr>
              <p:nvPr/>
            </p:nvSpPr>
            <p:spPr bwMode="auto">
              <a:xfrm>
                <a:off x="2591673" y="2429816"/>
                <a:ext cx="264159" cy="44027"/>
              </a:xfrm>
              <a:custGeom>
                <a:avLst/>
                <a:gdLst>
                  <a:gd name="T0" fmla="*/ 61 w 66"/>
                  <a:gd name="T1" fmla="*/ 11 h 11"/>
                  <a:gd name="T2" fmla="*/ 6 w 66"/>
                  <a:gd name="T3" fmla="*/ 11 h 11"/>
                  <a:gd name="T4" fmla="*/ 0 w 66"/>
                  <a:gd name="T5" fmla="*/ 6 h 11"/>
                  <a:gd name="T6" fmla="*/ 6 w 66"/>
                  <a:gd name="T7" fmla="*/ 0 h 11"/>
                  <a:gd name="T8" fmla="*/ 61 w 66"/>
                  <a:gd name="T9" fmla="*/ 0 h 11"/>
                  <a:gd name="T10" fmla="*/ 66 w 66"/>
                  <a:gd name="T11" fmla="*/ 6 h 11"/>
                  <a:gd name="T12" fmla="*/ 61 w 66"/>
                  <a:gd name="T13" fmla="*/ 11 h 11"/>
                  <a:gd name="T14" fmla="*/ 6 w 66"/>
                  <a:gd name="T15" fmla="*/ 3 h 11"/>
                  <a:gd name="T16" fmla="*/ 3 w 66"/>
                  <a:gd name="T17" fmla="*/ 6 h 11"/>
                  <a:gd name="T18" fmla="*/ 6 w 66"/>
                  <a:gd name="T19" fmla="*/ 8 h 11"/>
                  <a:gd name="T20" fmla="*/ 61 w 66"/>
                  <a:gd name="T21" fmla="*/ 8 h 11"/>
                  <a:gd name="T22" fmla="*/ 64 w 66"/>
                  <a:gd name="T23" fmla="*/ 6 h 11"/>
                  <a:gd name="T24" fmla="*/ 61 w 66"/>
                  <a:gd name="T25" fmla="*/ 3 h 11"/>
                  <a:gd name="T26" fmla="*/ 6 w 66"/>
                  <a:gd name="T27" fmla="*/ 3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6" h="11">
                    <a:moveTo>
                      <a:pt x="61" y="11"/>
                    </a:moveTo>
                    <a:cubicBezTo>
                      <a:pt x="6" y="11"/>
                      <a:pt x="6" y="11"/>
                      <a:pt x="6" y="11"/>
                    </a:cubicBezTo>
                    <a:cubicBezTo>
                      <a:pt x="3" y="11"/>
                      <a:pt x="0" y="9"/>
                      <a:pt x="0" y="6"/>
                    </a:cubicBezTo>
                    <a:cubicBezTo>
                      <a:pt x="0" y="3"/>
                      <a:pt x="3" y="0"/>
                      <a:pt x="6" y="0"/>
                    </a:cubicBezTo>
                    <a:cubicBezTo>
                      <a:pt x="61" y="0"/>
                      <a:pt x="61" y="0"/>
                      <a:pt x="61" y="0"/>
                    </a:cubicBezTo>
                    <a:cubicBezTo>
                      <a:pt x="64" y="0"/>
                      <a:pt x="66" y="3"/>
                      <a:pt x="66" y="6"/>
                    </a:cubicBezTo>
                    <a:cubicBezTo>
                      <a:pt x="66" y="9"/>
                      <a:pt x="64" y="11"/>
                      <a:pt x="61" y="11"/>
                    </a:cubicBezTo>
                    <a:close/>
                    <a:moveTo>
                      <a:pt x="6" y="3"/>
                    </a:moveTo>
                    <a:cubicBezTo>
                      <a:pt x="4" y="3"/>
                      <a:pt x="3" y="4"/>
                      <a:pt x="3" y="6"/>
                    </a:cubicBezTo>
                    <a:cubicBezTo>
                      <a:pt x="3" y="7"/>
                      <a:pt x="4" y="8"/>
                      <a:pt x="6" y="8"/>
                    </a:cubicBezTo>
                    <a:cubicBezTo>
                      <a:pt x="61" y="8"/>
                      <a:pt x="61" y="8"/>
                      <a:pt x="61" y="8"/>
                    </a:cubicBezTo>
                    <a:cubicBezTo>
                      <a:pt x="62" y="8"/>
                      <a:pt x="64" y="7"/>
                      <a:pt x="64" y="6"/>
                    </a:cubicBezTo>
                    <a:cubicBezTo>
                      <a:pt x="64" y="4"/>
                      <a:pt x="62" y="3"/>
                      <a:pt x="61" y="3"/>
                    </a:cubicBezTo>
                    <a:lnTo>
                      <a:pt x="6" y="3"/>
                    </a:ln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24" name="Freeform 34"/>
              <p:cNvSpPr>
                <a:spLocks noEditPoints="1"/>
              </p:cNvSpPr>
              <p:nvPr/>
            </p:nvSpPr>
            <p:spPr bwMode="auto">
              <a:xfrm>
                <a:off x="2591673" y="2324830"/>
                <a:ext cx="44027" cy="96520"/>
              </a:xfrm>
              <a:custGeom>
                <a:avLst/>
                <a:gdLst>
                  <a:gd name="T0" fmla="*/ 6 w 11"/>
                  <a:gd name="T1" fmla="*/ 24 h 24"/>
                  <a:gd name="T2" fmla="*/ 0 w 11"/>
                  <a:gd name="T3" fmla="*/ 19 h 24"/>
                  <a:gd name="T4" fmla="*/ 0 w 11"/>
                  <a:gd name="T5" fmla="*/ 5 h 24"/>
                  <a:gd name="T6" fmla="*/ 6 w 11"/>
                  <a:gd name="T7" fmla="*/ 0 h 24"/>
                  <a:gd name="T8" fmla="*/ 11 w 11"/>
                  <a:gd name="T9" fmla="*/ 5 h 24"/>
                  <a:gd name="T10" fmla="*/ 11 w 11"/>
                  <a:gd name="T11" fmla="*/ 19 h 24"/>
                  <a:gd name="T12" fmla="*/ 6 w 11"/>
                  <a:gd name="T13" fmla="*/ 24 h 24"/>
                  <a:gd name="T14" fmla="*/ 6 w 11"/>
                  <a:gd name="T15" fmla="*/ 3 h 24"/>
                  <a:gd name="T16" fmla="*/ 3 w 11"/>
                  <a:gd name="T17" fmla="*/ 5 h 24"/>
                  <a:gd name="T18" fmla="*/ 3 w 11"/>
                  <a:gd name="T19" fmla="*/ 19 h 24"/>
                  <a:gd name="T20" fmla="*/ 6 w 11"/>
                  <a:gd name="T21" fmla="*/ 21 h 24"/>
                  <a:gd name="T22" fmla="*/ 8 w 11"/>
                  <a:gd name="T23" fmla="*/ 19 h 24"/>
                  <a:gd name="T24" fmla="*/ 8 w 11"/>
                  <a:gd name="T25" fmla="*/ 5 h 24"/>
                  <a:gd name="T26" fmla="*/ 6 w 11"/>
                  <a:gd name="T27" fmla="*/ 3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" h="24">
                    <a:moveTo>
                      <a:pt x="6" y="24"/>
                    </a:moveTo>
                    <a:cubicBezTo>
                      <a:pt x="3" y="24"/>
                      <a:pt x="0" y="22"/>
                      <a:pt x="0" y="19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3" y="0"/>
                      <a:pt x="6" y="0"/>
                    </a:cubicBezTo>
                    <a:cubicBezTo>
                      <a:pt x="9" y="0"/>
                      <a:pt x="11" y="2"/>
                      <a:pt x="11" y="5"/>
                    </a:cubicBezTo>
                    <a:cubicBezTo>
                      <a:pt x="11" y="19"/>
                      <a:pt x="11" y="19"/>
                      <a:pt x="11" y="19"/>
                    </a:cubicBezTo>
                    <a:cubicBezTo>
                      <a:pt x="11" y="22"/>
                      <a:pt x="9" y="24"/>
                      <a:pt x="6" y="24"/>
                    </a:cubicBezTo>
                    <a:close/>
                    <a:moveTo>
                      <a:pt x="6" y="3"/>
                    </a:moveTo>
                    <a:cubicBezTo>
                      <a:pt x="4" y="3"/>
                      <a:pt x="3" y="4"/>
                      <a:pt x="3" y="5"/>
                    </a:cubicBezTo>
                    <a:cubicBezTo>
                      <a:pt x="3" y="19"/>
                      <a:pt x="3" y="19"/>
                      <a:pt x="3" y="19"/>
                    </a:cubicBezTo>
                    <a:cubicBezTo>
                      <a:pt x="3" y="20"/>
                      <a:pt x="4" y="21"/>
                      <a:pt x="6" y="21"/>
                    </a:cubicBezTo>
                    <a:cubicBezTo>
                      <a:pt x="7" y="21"/>
                      <a:pt x="8" y="20"/>
                      <a:pt x="8" y="19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4"/>
                      <a:pt x="7" y="3"/>
                      <a:pt x="6" y="3"/>
                    </a:cubicBez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25" name="Freeform 35"/>
              <p:cNvSpPr>
                <a:spLocks noEditPoints="1"/>
              </p:cNvSpPr>
              <p:nvPr/>
            </p:nvSpPr>
            <p:spPr bwMode="auto">
              <a:xfrm>
                <a:off x="2647553" y="2289271"/>
                <a:ext cx="44027" cy="132079"/>
              </a:xfrm>
              <a:custGeom>
                <a:avLst/>
                <a:gdLst>
                  <a:gd name="T0" fmla="*/ 5 w 11"/>
                  <a:gd name="T1" fmla="*/ 33 h 33"/>
                  <a:gd name="T2" fmla="*/ 0 w 11"/>
                  <a:gd name="T3" fmla="*/ 28 h 33"/>
                  <a:gd name="T4" fmla="*/ 0 w 11"/>
                  <a:gd name="T5" fmla="*/ 5 h 33"/>
                  <a:gd name="T6" fmla="*/ 5 w 11"/>
                  <a:gd name="T7" fmla="*/ 0 h 33"/>
                  <a:gd name="T8" fmla="*/ 11 w 11"/>
                  <a:gd name="T9" fmla="*/ 5 h 33"/>
                  <a:gd name="T10" fmla="*/ 11 w 11"/>
                  <a:gd name="T11" fmla="*/ 28 h 33"/>
                  <a:gd name="T12" fmla="*/ 5 w 11"/>
                  <a:gd name="T13" fmla="*/ 33 h 33"/>
                  <a:gd name="T14" fmla="*/ 5 w 11"/>
                  <a:gd name="T15" fmla="*/ 2 h 33"/>
                  <a:gd name="T16" fmla="*/ 3 w 11"/>
                  <a:gd name="T17" fmla="*/ 5 h 33"/>
                  <a:gd name="T18" fmla="*/ 3 w 11"/>
                  <a:gd name="T19" fmla="*/ 28 h 33"/>
                  <a:gd name="T20" fmla="*/ 5 w 11"/>
                  <a:gd name="T21" fmla="*/ 30 h 33"/>
                  <a:gd name="T22" fmla="*/ 8 w 11"/>
                  <a:gd name="T23" fmla="*/ 28 h 33"/>
                  <a:gd name="T24" fmla="*/ 8 w 11"/>
                  <a:gd name="T25" fmla="*/ 5 h 33"/>
                  <a:gd name="T26" fmla="*/ 5 w 11"/>
                  <a:gd name="T27" fmla="*/ 2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" h="33">
                    <a:moveTo>
                      <a:pt x="5" y="33"/>
                    </a:moveTo>
                    <a:cubicBezTo>
                      <a:pt x="2" y="33"/>
                      <a:pt x="0" y="31"/>
                      <a:pt x="0" y="28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8" y="0"/>
                      <a:pt x="11" y="2"/>
                      <a:pt x="11" y="5"/>
                    </a:cubicBezTo>
                    <a:cubicBezTo>
                      <a:pt x="11" y="28"/>
                      <a:pt x="11" y="28"/>
                      <a:pt x="11" y="28"/>
                    </a:cubicBezTo>
                    <a:cubicBezTo>
                      <a:pt x="11" y="31"/>
                      <a:pt x="8" y="33"/>
                      <a:pt x="5" y="33"/>
                    </a:cubicBezTo>
                    <a:close/>
                    <a:moveTo>
                      <a:pt x="5" y="2"/>
                    </a:moveTo>
                    <a:cubicBezTo>
                      <a:pt x="4" y="2"/>
                      <a:pt x="3" y="4"/>
                      <a:pt x="3" y="5"/>
                    </a:cubicBezTo>
                    <a:cubicBezTo>
                      <a:pt x="3" y="28"/>
                      <a:pt x="3" y="28"/>
                      <a:pt x="3" y="28"/>
                    </a:cubicBezTo>
                    <a:cubicBezTo>
                      <a:pt x="3" y="29"/>
                      <a:pt x="4" y="30"/>
                      <a:pt x="5" y="30"/>
                    </a:cubicBezTo>
                    <a:cubicBezTo>
                      <a:pt x="7" y="30"/>
                      <a:pt x="8" y="29"/>
                      <a:pt x="8" y="28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4"/>
                      <a:pt x="7" y="2"/>
                      <a:pt x="5" y="2"/>
                    </a:cubicBez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26" name="Freeform 36"/>
              <p:cNvSpPr>
                <a:spLocks noEditPoints="1"/>
              </p:cNvSpPr>
              <p:nvPr/>
            </p:nvSpPr>
            <p:spPr bwMode="auto">
              <a:xfrm>
                <a:off x="2703433" y="2253711"/>
                <a:ext cx="40640" cy="167639"/>
              </a:xfrm>
              <a:custGeom>
                <a:avLst/>
                <a:gdLst>
                  <a:gd name="T0" fmla="*/ 5 w 10"/>
                  <a:gd name="T1" fmla="*/ 42 h 42"/>
                  <a:gd name="T2" fmla="*/ 0 w 10"/>
                  <a:gd name="T3" fmla="*/ 37 h 42"/>
                  <a:gd name="T4" fmla="*/ 0 w 10"/>
                  <a:gd name="T5" fmla="*/ 6 h 42"/>
                  <a:gd name="T6" fmla="*/ 5 w 10"/>
                  <a:gd name="T7" fmla="*/ 0 h 42"/>
                  <a:gd name="T8" fmla="*/ 10 w 10"/>
                  <a:gd name="T9" fmla="*/ 6 h 42"/>
                  <a:gd name="T10" fmla="*/ 10 w 10"/>
                  <a:gd name="T11" fmla="*/ 37 h 42"/>
                  <a:gd name="T12" fmla="*/ 5 w 10"/>
                  <a:gd name="T13" fmla="*/ 42 h 42"/>
                  <a:gd name="T14" fmla="*/ 5 w 10"/>
                  <a:gd name="T15" fmla="*/ 3 h 42"/>
                  <a:gd name="T16" fmla="*/ 2 w 10"/>
                  <a:gd name="T17" fmla="*/ 6 h 42"/>
                  <a:gd name="T18" fmla="*/ 2 w 10"/>
                  <a:gd name="T19" fmla="*/ 37 h 42"/>
                  <a:gd name="T20" fmla="*/ 5 w 10"/>
                  <a:gd name="T21" fmla="*/ 39 h 42"/>
                  <a:gd name="T22" fmla="*/ 8 w 10"/>
                  <a:gd name="T23" fmla="*/ 37 h 42"/>
                  <a:gd name="T24" fmla="*/ 8 w 10"/>
                  <a:gd name="T25" fmla="*/ 6 h 42"/>
                  <a:gd name="T26" fmla="*/ 5 w 10"/>
                  <a:gd name="T27" fmla="*/ 3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" h="42">
                    <a:moveTo>
                      <a:pt x="5" y="42"/>
                    </a:moveTo>
                    <a:cubicBezTo>
                      <a:pt x="2" y="42"/>
                      <a:pt x="0" y="40"/>
                      <a:pt x="0" y="37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2" y="0"/>
                      <a:pt x="5" y="0"/>
                    </a:cubicBezTo>
                    <a:cubicBezTo>
                      <a:pt x="8" y="0"/>
                      <a:pt x="10" y="3"/>
                      <a:pt x="10" y="6"/>
                    </a:cubicBezTo>
                    <a:cubicBezTo>
                      <a:pt x="10" y="37"/>
                      <a:pt x="10" y="37"/>
                      <a:pt x="10" y="37"/>
                    </a:cubicBezTo>
                    <a:cubicBezTo>
                      <a:pt x="10" y="40"/>
                      <a:pt x="8" y="42"/>
                      <a:pt x="5" y="42"/>
                    </a:cubicBezTo>
                    <a:close/>
                    <a:moveTo>
                      <a:pt x="5" y="3"/>
                    </a:moveTo>
                    <a:cubicBezTo>
                      <a:pt x="4" y="3"/>
                      <a:pt x="2" y="4"/>
                      <a:pt x="2" y="6"/>
                    </a:cubicBezTo>
                    <a:cubicBezTo>
                      <a:pt x="2" y="37"/>
                      <a:pt x="2" y="37"/>
                      <a:pt x="2" y="37"/>
                    </a:cubicBezTo>
                    <a:cubicBezTo>
                      <a:pt x="2" y="38"/>
                      <a:pt x="4" y="39"/>
                      <a:pt x="5" y="39"/>
                    </a:cubicBezTo>
                    <a:cubicBezTo>
                      <a:pt x="6" y="39"/>
                      <a:pt x="8" y="38"/>
                      <a:pt x="8" y="37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4"/>
                      <a:pt x="6" y="3"/>
                      <a:pt x="5" y="3"/>
                    </a:cubicBez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27" name="Freeform 37"/>
              <p:cNvSpPr>
                <a:spLocks noEditPoints="1"/>
              </p:cNvSpPr>
              <p:nvPr/>
            </p:nvSpPr>
            <p:spPr bwMode="auto">
              <a:xfrm>
                <a:off x="2755926" y="2216457"/>
                <a:ext cx="44027" cy="204892"/>
              </a:xfrm>
              <a:custGeom>
                <a:avLst/>
                <a:gdLst>
                  <a:gd name="T0" fmla="*/ 6 w 11"/>
                  <a:gd name="T1" fmla="*/ 51 h 51"/>
                  <a:gd name="T2" fmla="*/ 0 w 11"/>
                  <a:gd name="T3" fmla="*/ 46 h 51"/>
                  <a:gd name="T4" fmla="*/ 0 w 11"/>
                  <a:gd name="T5" fmla="*/ 5 h 51"/>
                  <a:gd name="T6" fmla="*/ 6 w 11"/>
                  <a:gd name="T7" fmla="*/ 0 h 51"/>
                  <a:gd name="T8" fmla="*/ 11 w 11"/>
                  <a:gd name="T9" fmla="*/ 5 h 51"/>
                  <a:gd name="T10" fmla="*/ 11 w 11"/>
                  <a:gd name="T11" fmla="*/ 46 h 51"/>
                  <a:gd name="T12" fmla="*/ 6 w 11"/>
                  <a:gd name="T13" fmla="*/ 51 h 51"/>
                  <a:gd name="T14" fmla="*/ 6 w 11"/>
                  <a:gd name="T15" fmla="*/ 3 h 51"/>
                  <a:gd name="T16" fmla="*/ 3 w 11"/>
                  <a:gd name="T17" fmla="*/ 5 h 51"/>
                  <a:gd name="T18" fmla="*/ 3 w 11"/>
                  <a:gd name="T19" fmla="*/ 46 h 51"/>
                  <a:gd name="T20" fmla="*/ 6 w 11"/>
                  <a:gd name="T21" fmla="*/ 48 h 51"/>
                  <a:gd name="T22" fmla="*/ 8 w 11"/>
                  <a:gd name="T23" fmla="*/ 46 h 51"/>
                  <a:gd name="T24" fmla="*/ 8 w 11"/>
                  <a:gd name="T25" fmla="*/ 5 h 51"/>
                  <a:gd name="T26" fmla="*/ 6 w 11"/>
                  <a:gd name="T27" fmla="*/ 3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" h="51">
                    <a:moveTo>
                      <a:pt x="6" y="51"/>
                    </a:moveTo>
                    <a:cubicBezTo>
                      <a:pt x="3" y="51"/>
                      <a:pt x="0" y="49"/>
                      <a:pt x="0" y="46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3" y="0"/>
                      <a:pt x="6" y="0"/>
                    </a:cubicBezTo>
                    <a:cubicBezTo>
                      <a:pt x="9" y="0"/>
                      <a:pt x="11" y="2"/>
                      <a:pt x="11" y="5"/>
                    </a:cubicBezTo>
                    <a:cubicBezTo>
                      <a:pt x="11" y="46"/>
                      <a:pt x="11" y="46"/>
                      <a:pt x="11" y="46"/>
                    </a:cubicBezTo>
                    <a:cubicBezTo>
                      <a:pt x="11" y="49"/>
                      <a:pt x="9" y="51"/>
                      <a:pt x="6" y="51"/>
                    </a:cubicBezTo>
                    <a:close/>
                    <a:moveTo>
                      <a:pt x="6" y="3"/>
                    </a:moveTo>
                    <a:cubicBezTo>
                      <a:pt x="4" y="3"/>
                      <a:pt x="3" y="4"/>
                      <a:pt x="3" y="5"/>
                    </a:cubicBezTo>
                    <a:cubicBezTo>
                      <a:pt x="3" y="46"/>
                      <a:pt x="3" y="46"/>
                      <a:pt x="3" y="46"/>
                    </a:cubicBezTo>
                    <a:cubicBezTo>
                      <a:pt x="3" y="47"/>
                      <a:pt x="4" y="48"/>
                      <a:pt x="6" y="48"/>
                    </a:cubicBezTo>
                    <a:cubicBezTo>
                      <a:pt x="7" y="48"/>
                      <a:pt x="8" y="47"/>
                      <a:pt x="8" y="46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4"/>
                      <a:pt x="7" y="3"/>
                      <a:pt x="6" y="3"/>
                    </a:cubicBez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28" name="Freeform 38"/>
              <p:cNvSpPr>
                <a:spLocks noEditPoints="1"/>
              </p:cNvSpPr>
              <p:nvPr/>
            </p:nvSpPr>
            <p:spPr bwMode="auto">
              <a:xfrm>
                <a:off x="2815192" y="2248630"/>
                <a:ext cx="40640" cy="172719"/>
              </a:xfrm>
              <a:custGeom>
                <a:avLst/>
                <a:gdLst>
                  <a:gd name="T0" fmla="*/ 5 w 10"/>
                  <a:gd name="T1" fmla="*/ 43 h 43"/>
                  <a:gd name="T2" fmla="*/ 0 w 10"/>
                  <a:gd name="T3" fmla="*/ 38 h 43"/>
                  <a:gd name="T4" fmla="*/ 0 w 10"/>
                  <a:gd name="T5" fmla="*/ 5 h 43"/>
                  <a:gd name="T6" fmla="*/ 5 w 10"/>
                  <a:gd name="T7" fmla="*/ 0 h 43"/>
                  <a:gd name="T8" fmla="*/ 10 w 10"/>
                  <a:gd name="T9" fmla="*/ 5 h 43"/>
                  <a:gd name="T10" fmla="*/ 10 w 10"/>
                  <a:gd name="T11" fmla="*/ 38 h 43"/>
                  <a:gd name="T12" fmla="*/ 5 w 10"/>
                  <a:gd name="T13" fmla="*/ 43 h 43"/>
                  <a:gd name="T14" fmla="*/ 5 w 10"/>
                  <a:gd name="T15" fmla="*/ 3 h 43"/>
                  <a:gd name="T16" fmla="*/ 3 w 10"/>
                  <a:gd name="T17" fmla="*/ 5 h 43"/>
                  <a:gd name="T18" fmla="*/ 3 w 10"/>
                  <a:gd name="T19" fmla="*/ 38 h 43"/>
                  <a:gd name="T20" fmla="*/ 5 w 10"/>
                  <a:gd name="T21" fmla="*/ 40 h 43"/>
                  <a:gd name="T22" fmla="*/ 8 w 10"/>
                  <a:gd name="T23" fmla="*/ 38 h 43"/>
                  <a:gd name="T24" fmla="*/ 8 w 10"/>
                  <a:gd name="T25" fmla="*/ 5 h 43"/>
                  <a:gd name="T26" fmla="*/ 5 w 10"/>
                  <a:gd name="T27" fmla="*/ 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" h="43">
                    <a:moveTo>
                      <a:pt x="5" y="43"/>
                    </a:moveTo>
                    <a:cubicBezTo>
                      <a:pt x="2" y="43"/>
                      <a:pt x="0" y="41"/>
                      <a:pt x="0" y="38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8" y="0"/>
                      <a:pt x="10" y="2"/>
                      <a:pt x="10" y="5"/>
                    </a:cubicBezTo>
                    <a:cubicBezTo>
                      <a:pt x="10" y="38"/>
                      <a:pt x="10" y="38"/>
                      <a:pt x="10" y="38"/>
                    </a:cubicBezTo>
                    <a:cubicBezTo>
                      <a:pt x="10" y="41"/>
                      <a:pt x="8" y="43"/>
                      <a:pt x="5" y="43"/>
                    </a:cubicBezTo>
                    <a:close/>
                    <a:moveTo>
                      <a:pt x="5" y="3"/>
                    </a:moveTo>
                    <a:cubicBezTo>
                      <a:pt x="4" y="3"/>
                      <a:pt x="3" y="4"/>
                      <a:pt x="3" y="5"/>
                    </a:cubicBezTo>
                    <a:cubicBezTo>
                      <a:pt x="3" y="38"/>
                      <a:pt x="3" y="38"/>
                      <a:pt x="3" y="38"/>
                    </a:cubicBezTo>
                    <a:cubicBezTo>
                      <a:pt x="3" y="39"/>
                      <a:pt x="4" y="40"/>
                      <a:pt x="5" y="40"/>
                    </a:cubicBezTo>
                    <a:cubicBezTo>
                      <a:pt x="6" y="40"/>
                      <a:pt x="8" y="39"/>
                      <a:pt x="8" y="38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4"/>
                      <a:pt x="6" y="3"/>
                      <a:pt x="5" y="3"/>
                    </a:cubicBez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pic>
            <p:nvPicPr>
              <p:cNvPr id="129" name="图片 12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60373" y="3381466"/>
                <a:ext cx="509829" cy="601419"/>
              </a:xfrm>
              <a:prstGeom prst="rect">
                <a:avLst/>
              </a:prstGeom>
            </p:spPr>
          </p:pic>
        </p:grpSp>
        <p:grpSp>
          <p:nvGrpSpPr>
            <p:cNvPr id="132" name="Group 41"/>
            <p:cNvGrpSpPr>
              <a:grpSpLocks noChangeAspect="1"/>
            </p:cNvGrpSpPr>
            <p:nvPr/>
          </p:nvGrpSpPr>
          <p:grpSpPr bwMode="auto">
            <a:xfrm>
              <a:off x="2241448" y="1126215"/>
              <a:ext cx="547688" cy="565150"/>
              <a:chOff x="1324" y="636"/>
              <a:chExt cx="345" cy="356"/>
            </a:xfrm>
            <a:effectLst/>
          </p:grpSpPr>
          <p:sp>
            <p:nvSpPr>
              <p:cNvPr id="133" name="AutoShape 40"/>
              <p:cNvSpPr>
                <a:spLocks noChangeAspect="1" noChangeArrowheads="1" noTextEdit="1"/>
              </p:cNvSpPr>
              <p:nvPr/>
            </p:nvSpPr>
            <p:spPr bwMode="auto">
              <a:xfrm>
                <a:off x="1324" y="636"/>
                <a:ext cx="345" cy="3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34" name="Oval 42"/>
              <p:cNvSpPr>
                <a:spLocks noChangeArrowheads="1"/>
              </p:cNvSpPr>
              <p:nvPr/>
            </p:nvSpPr>
            <p:spPr bwMode="auto">
              <a:xfrm>
                <a:off x="1322" y="657"/>
                <a:ext cx="344" cy="333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35" name="Oval 43"/>
              <p:cNvSpPr>
                <a:spLocks noChangeArrowheads="1"/>
              </p:cNvSpPr>
              <p:nvPr/>
            </p:nvSpPr>
            <p:spPr bwMode="auto">
              <a:xfrm>
                <a:off x="1322" y="636"/>
                <a:ext cx="344" cy="332"/>
              </a:xfrm>
              <a:prstGeom prst="ellipse">
                <a:avLst/>
              </a:prstGeom>
              <a:solidFill>
                <a:srgbClr val="8080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36" name="Freeform 44"/>
              <p:cNvSpPr/>
              <p:nvPr/>
            </p:nvSpPr>
            <p:spPr bwMode="auto">
              <a:xfrm>
                <a:off x="1434" y="695"/>
                <a:ext cx="120" cy="216"/>
              </a:xfrm>
              <a:custGeom>
                <a:avLst/>
                <a:gdLst>
                  <a:gd name="T0" fmla="*/ 49 w 49"/>
                  <a:gd name="T1" fmla="*/ 61 h 91"/>
                  <a:gd name="T2" fmla="*/ 47 w 49"/>
                  <a:gd name="T3" fmla="*/ 69 h 91"/>
                  <a:gd name="T4" fmla="*/ 44 w 49"/>
                  <a:gd name="T5" fmla="*/ 75 h 91"/>
                  <a:gd name="T6" fmla="*/ 38 w 49"/>
                  <a:gd name="T7" fmla="*/ 79 h 91"/>
                  <a:gd name="T8" fmla="*/ 31 w 49"/>
                  <a:gd name="T9" fmla="*/ 81 h 91"/>
                  <a:gd name="T10" fmla="*/ 31 w 49"/>
                  <a:gd name="T11" fmla="*/ 87 h 91"/>
                  <a:gd name="T12" fmla="*/ 31 w 49"/>
                  <a:gd name="T13" fmla="*/ 90 h 91"/>
                  <a:gd name="T14" fmla="*/ 28 w 49"/>
                  <a:gd name="T15" fmla="*/ 91 h 91"/>
                  <a:gd name="T16" fmla="*/ 21 w 49"/>
                  <a:gd name="T17" fmla="*/ 91 h 91"/>
                  <a:gd name="T18" fmla="*/ 19 w 49"/>
                  <a:gd name="T19" fmla="*/ 90 h 91"/>
                  <a:gd name="T20" fmla="*/ 18 w 49"/>
                  <a:gd name="T21" fmla="*/ 87 h 91"/>
                  <a:gd name="T22" fmla="*/ 18 w 49"/>
                  <a:gd name="T23" fmla="*/ 82 h 91"/>
                  <a:gd name="T24" fmla="*/ 7 w 49"/>
                  <a:gd name="T25" fmla="*/ 81 h 91"/>
                  <a:gd name="T26" fmla="*/ 1 w 49"/>
                  <a:gd name="T27" fmla="*/ 78 h 91"/>
                  <a:gd name="T28" fmla="*/ 0 w 49"/>
                  <a:gd name="T29" fmla="*/ 76 h 91"/>
                  <a:gd name="T30" fmla="*/ 1 w 49"/>
                  <a:gd name="T31" fmla="*/ 72 h 91"/>
                  <a:gd name="T32" fmla="*/ 2 w 49"/>
                  <a:gd name="T33" fmla="*/ 69 h 91"/>
                  <a:gd name="T34" fmla="*/ 3 w 49"/>
                  <a:gd name="T35" fmla="*/ 67 h 91"/>
                  <a:gd name="T36" fmla="*/ 4 w 49"/>
                  <a:gd name="T37" fmla="*/ 67 h 91"/>
                  <a:gd name="T38" fmla="*/ 5 w 49"/>
                  <a:gd name="T39" fmla="*/ 68 h 91"/>
                  <a:gd name="T40" fmla="*/ 11 w 49"/>
                  <a:gd name="T41" fmla="*/ 70 h 91"/>
                  <a:gd name="T42" fmla="*/ 20 w 49"/>
                  <a:gd name="T43" fmla="*/ 70 h 91"/>
                  <a:gd name="T44" fmla="*/ 30 w 49"/>
                  <a:gd name="T45" fmla="*/ 69 h 91"/>
                  <a:gd name="T46" fmla="*/ 34 w 49"/>
                  <a:gd name="T47" fmla="*/ 62 h 91"/>
                  <a:gd name="T48" fmla="*/ 32 w 49"/>
                  <a:gd name="T49" fmla="*/ 55 h 91"/>
                  <a:gd name="T50" fmla="*/ 22 w 49"/>
                  <a:gd name="T51" fmla="*/ 50 h 91"/>
                  <a:gd name="T52" fmla="*/ 14 w 49"/>
                  <a:gd name="T53" fmla="*/ 46 h 91"/>
                  <a:gd name="T54" fmla="*/ 8 w 49"/>
                  <a:gd name="T55" fmla="*/ 42 h 91"/>
                  <a:gd name="T56" fmla="*/ 4 w 49"/>
                  <a:gd name="T57" fmla="*/ 36 h 91"/>
                  <a:gd name="T58" fmla="*/ 2 w 49"/>
                  <a:gd name="T59" fmla="*/ 28 h 91"/>
                  <a:gd name="T60" fmla="*/ 6 w 49"/>
                  <a:gd name="T61" fmla="*/ 16 h 91"/>
                  <a:gd name="T62" fmla="*/ 20 w 49"/>
                  <a:gd name="T63" fmla="*/ 9 h 91"/>
                  <a:gd name="T64" fmla="*/ 20 w 49"/>
                  <a:gd name="T65" fmla="*/ 3 h 91"/>
                  <a:gd name="T66" fmla="*/ 21 w 49"/>
                  <a:gd name="T67" fmla="*/ 0 h 91"/>
                  <a:gd name="T68" fmla="*/ 24 w 49"/>
                  <a:gd name="T69" fmla="*/ 0 h 91"/>
                  <a:gd name="T70" fmla="*/ 31 w 49"/>
                  <a:gd name="T71" fmla="*/ 0 h 91"/>
                  <a:gd name="T72" fmla="*/ 33 w 49"/>
                  <a:gd name="T73" fmla="*/ 0 h 91"/>
                  <a:gd name="T74" fmla="*/ 34 w 49"/>
                  <a:gd name="T75" fmla="*/ 4 h 91"/>
                  <a:gd name="T76" fmla="*/ 34 w 49"/>
                  <a:gd name="T77" fmla="*/ 9 h 91"/>
                  <a:gd name="T78" fmla="*/ 40 w 49"/>
                  <a:gd name="T79" fmla="*/ 10 h 91"/>
                  <a:gd name="T80" fmla="*/ 44 w 49"/>
                  <a:gd name="T81" fmla="*/ 11 h 91"/>
                  <a:gd name="T82" fmla="*/ 45 w 49"/>
                  <a:gd name="T83" fmla="*/ 13 h 91"/>
                  <a:gd name="T84" fmla="*/ 44 w 49"/>
                  <a:gd name="T85" fmla="*/ 17 h 91"/>
                  <a:gd name="T86" fmla="*/ 43 w 49"/>
                  <a:gd name="T87" fmla="*/ 20 h 91"/>
                  <a:gd name="T88" fmla="*/ 41 w 49"/>
                  <a:gd name="T89" fmla="*/ 22 h 91"/>
                  <a:gd name="T90" fmla="*/ 36 w 49"/>
                  <a:gd name="T91" fmla="*/ 20 h 91"/>
                  <a:gd name="T92" fmla="*/ 29 w 49"/>
                  <a:gd name="T93" fmla="*/ 20 h 91"/>
                  <a:gd name="T94" fmla="*/ 19 w 49"/>
                  <a:gd name="T95" fmla="*/ 22 h 91"/>
                  <a:gd name="T96" fmla="*/ 16 w 49"/>
                  <a:gd name="T97" fmla="*/ 28 h 91"/>
                  <a:gd name="T98" fmla="*/ 19 w 49"/>
                  <a:gd name="T99" fmla="*/ 34 h 91"/>
                  <a:gd name="T100" fmla="*/ 29 w 49"/>
                  <a:gd name="T101" fmla="*/ 38 h 91"/>
                  <a:gd name="T102" fmla="*/ 43 w 49"/>
                  <a:gd name="T103" fmla="*/ 48 h 91"/>
                  <a:gd name="T104" fmla="*/ 49 w 49"/>
                  <a:gd name="T105" fmla="*/ 61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49" h="91">
                    <a:moveTo>
                      <a:pt x="49" y="61"/>
                    </a:moveTo>
                    <a:cubicBezTo>
                      <a:pt x="49" y="64"/>
                      <a:pt x="48" y="67"/>
                      <a:pt x="47" y="69"/>
                    </a:cubicBezTo>
                    <a:cubicBezTo>
                      <a:pt x="47" y="72"/>
                      <a:pt x="45" y="74"/>
                      <a:pt x="44" y="75"/>
                    </a:cubicBezTo>
                    <a:cubicBezTo>
                      <a:pt x="42" y="77"/>
                      <a:pt x="40" y="78"/>
                      <a:pt x="38" y="79"/>
                    </a:cubicBezTo>
                    <a:cubicBezTo>
                      <a:pt x="36" y="80"/>
                      <a:pt x="34" y="81"/>
                      <a:pt x="31" y="81"/>
                    </a:cubicBezTo>
                    <a:cubicBezTo>
                      <a:pt x="31" y="87"/>
                      <a:pt x="31" y="87"/>
                      <a:pt x="31" y="87"/>
                    </a:cubicBezTo>
                    <a:cubicBezTo>
                      <a:pt x="31" y="89"/>
                      <a:pt x="31" y="90"/>
                      <a:pt x="31" y="90"/>
                    </a:cubicBezTo>
                    <a:cubicBezTo>
                      <a:pt x="31" y="90"/>
                      <a:pt x="30" y="91"/>
                      <a:pt x="28" y="91"/>
                    </a:cubicBezTo>
                    <a:cubicBezTo>
                      <a:pt x="21" y="91"/>
                      <a:pt x="21" y="91"/>
                      <a:pt x="21" y="91"/>
                    </a:cubicBezTo>
                    <a:cubicBezTo>
                      <a:pt x="20" y="91"/>
                      <a:pt x="19" y="90"/>
                      <a:pt x="19" y="90"/>
                    </a:cubicBezTo>
                    <a:cubicBezTo>
                      <a:pt x="18" y="89"/>
                      <a:pt x="18" y="88"/>
                      <a:pt x="18" y="87"/>
                    </a:cubicBezTo>
                    <a:cubicBezTo>
                      <a:pt x="18" y="82"/>
                      <a:pt x="18" y="82"/>
                      <a:pt x="18" y="82"/>
                    </a:cubicBezTo>
                    <a:cubicBezTo>
                      <a:pt x="13" y="82"/>
                      <a:pt x="10" y="82"/>
                      <a:pt x="7" y="81"/>
                    </a:cubicBezTo>
                    <a:cubicBezTo>
                      <a:pt x="4" y="80"/>
                      <a:pt x="2" y="79"/>
                      <a:pt x="1" y="78"/>
                    </a:cubicBezTo>
                    <a:cubicBezTo>
                      <a:pt x="0" y="78"/>
                      <a:pt x="0" y="77"/>
                      <a:pt x="0" y="76"/>
                    </a:cubicBezTo>
                    <a:cubicBezTo>
                      <a:pt x="0" y="75"/>
                      <a:pt x="1" y="73"/>
                      <a:pt x="1" y="72"/>
                    </a:cubicBezTo>
                    <a:cubicBezTo>
                      <a:pt x="1" y="71"/>
                      <a:pt x="2" y="70"/>
                      <a:pt x="2" y="69"/>
                    </a:cubicBezTo>
                    <a:cubicBezTo>
                      <a:pt x="2" y="68"/>
                      <a:pt x="3" y="67"/>
                      <a:pt x="3" y="67"/>
                    </a:cubicBezTo>
                    <a:cubicBezTo>
                      <a:pt x="4" y="67"/>
                      <a:pt x="4" y="67"/>
                      <a:pt x="4" y="67"/>
                    </a:cubicBezTo>
                    <a:cubicBezTo>
                      <a:pt x="5" y="67"/>
                      <a:pt x="5" y="68"/>
                      <a:pt x="5" y="68"/>
                    </a:cubicBezTo>
                    <a:cubicBezTo>
                      <a:pt x="7" y="68"/>
                      <a:pt x="8" y="69"/>
                      <a:pt x="11" y="70"/>
                    </a:cubicBezTo>
                    <a:cubicBezTo>
                      <a:pt x="13" y="70"/>
                      <a:pt x="16" y="70"/>
                      <a:pt x="20" y="70"/>
                    </a:cubicBezTo>
                    <a:cubicBezTo>
                      <a:pt x="24" y="70"/>
                      <a:pt x="27" y="70"/>
                      <a:pt x="30" y="69"/>
                    </a:cubicBezTo>
                    <a:cubicBezTo>
                      <a:pt x="33" y="67"/>
                      <a:pt x="34" y="65"/>
                      <a:pt x="34" y="62"/>
                    </a:cubicBezTo>
                    <a:cubicBezTo>
                      <a:pt x="34" y="59"/>
                      <a:pt x="33" y="57"/>
                      <a:pt x="32" y="55"/>
                    </a:cubicBezTo>
                    <a:cubicBezTo>
                      <a:pt x="30" y="54"/>
                      <a:pt x="27" y="52"/>
                      <a:pt x="22" y="50"/>
                    </a:cubicBezTo>
                    <a:cubicBezTo>
                      <a:pt x="19" y="49"/>
                      <a:pt x="17" y="48"/>
                      <a:pt x="14" y="46"/>
                    </a:cubicBezTo>
                    <a:cubicBezTo>
                      <a:pt x="12" y="45"/>
                      <a:pt x="10" y="44"/>
                      <a:pt x="8" y="42"/>
                    </a:cubicBezTo>
                    <a:cubicBezTo>
                      <a:pt x="6" y="40"/>
                      <a:pt x="5" y="38"/>
                      <a:pt x="4" y="36"/>
                    </a:cubicBezTo>
                    <a:cubicBezTo>
                      <a:pt x="3" y="34"/>
                      <a:pt x="2" y="31"/>
                      <a:pt x="2" y="28"/>
                    </a:cubicBezTo>
                    <a:cubicBezTo>
                      <a:pt x="2" y="24"/>
                      <a:pt x="3" y="20"/>
                      <a:pt x="6" y="16"/>
                    </a:cubicBezTo>
                    <a:cubicBezTo>
                      <a:pt x="9" y="13"/>
                      <a:pt x="14" y="10"/>
                      <a:pt x="20" y="9"/>
                    </a:cubicBezTo>
                    <a:cubicBezTo>
                      <a:pt x="20" y="3"/>
                      <a:pt x="20" y="3"/>
                      <a:pt x="20" y="3"/>
                    </a:cubicBezTo>
                    <a:cubicBezTo>
                      <a:pt x="20" y="2"/>
                      <a:pt x="20" y="1"/>
                      <a:pt x="21" y="0"/>
                    </a:cubicBezTo>
                    <a:cubicBezTo>
                      <a:pt x="21" y="0"/>
                      <a:pt x="22" y="0"/>
                      <a:pt x="24" y="0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32" y="0"/>
                      <a:pt x="33" y="0"/>
                      <a:pt x="33" y="0"/>
                    </a:cubicBezTo>
                    <a:cubicBezTo>
                      <a:pt x="33" y="1"/>
                      <a:pt x="34" y="2"/>
                      <a:pt x="34" y="4"/>
                    </a:cubicBezTo>
                    <a:cubicBezTo>
                      <a:pt x="34" y="9"/>
                      <a:pt x="34" y="9"/>
                      <a:pt x="34" y="9"/>
                    </a:cubicBezTo>
                    <a:cubicBezTo>
                      <a:pt x="36" y="9"/>
                      <a:pt x="38" y="9"/>
                      <a:pt x="40" y="10"/>
                    </a:cubicBezTo>
                    <a:cubicBezTo>
                      <a:pt x="42" y="10"/>
                      <a:pt x="43" y="10"/>
                      <a:pt x="44" y="11"/>
                    </a:cubicBezTo>
                    <a:cubicBezTo>
                      <a:pt x="45" y="11"/>
                      <a:pt x="45" y="12"/>
                      <a:pt x="45" y="13"/>
                    </a:cubicBezTo>
                    <a:cubicBezTo>
                      <a:pt x="45" y="14"/>
                      <a:pt x="45" y="15"/>
                      <a:pt x="44" y="17"/>
                    </a:cubicBezTo>
                    <a:cubicBezTo>
                      <a:pt x="44" y="18"/>
                      <a:pt x="44" y="19"/>
                      <a:pt x="43" y="20"/>
                    </a:cubicBezTo>
                    <a:cubicBezTo>
                      <a:pt x="42" y="21"/>
                      <a:pt x="42" y="22"/>
                      <a:pt x="41" y="22"/>
                    </a:cubicBezTo>
                    <a:cubicBezTo>
                      <a:pt x="40" y="21"/>
                      <a:pt x="38" y="21"/>
                      <a:pt x="36" y="20"/>
                    </a:cubicBezTo>
                    <a:cubicBezTo>
                      <a:pt x="33" y="20"/>
                      <a:pt x="31" y="20"/>
                      <a:pt x="29" y="20"/>
                    </a:cubicBezTo>
                    <a:cubicBezTo>
                      <a:pt x="24" y="20"/>
                      <a:pt x="21" y="20"/>
                      <a:pt x="19" y="22"/>
                    </a:cubicBezTo>
                    <a:cubicBezTo>
                      <a:pt x="17" y="23"/>
                      <a:pt x="16" y="25"/>
                      <a:pt x="16" y="28"/>
                    </a:cubicBezTo>
                    <a:cubicBezTo>
                      <a:pt x="16" y="30"/>
                      <a:pt x="17" y="32"/>
                      <a:pt x="19" y="34"/>
                    </a:cubicBezTo>
                    <a:cubicBezTo>
                      <a:pt x="21" y="35"/>
                      <a:pt x="24" y="37"/>
                      <a:pt x="29" y="38"/>
                    </a:cubicBezTo>
                    <a:cubicBezTo>
                      <a:pt x="35" y="41"/>
                      <a:pt x="40" y="44"/>
                      <a:pt x="43" y="48"/>
                    </a:cubicBezTo>
                    <a:cubicBezTo>
                      <a:pt x="47" y="51"/>
                      <a:pt x="49" y="56"/>
                      <a:pt x="49" y="61"/>
                    </a:cubicBezTo>
                    <a:close/>
                  </a:path>
                </a:pathLst>
              </a:custGeom>
              <a:solidFill>
                <a:srgbClr val="494A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37" name="Freeform 45"/>
              <p:cNvSpPr/>
              <p:nvPr/>
            </p:nvSpPr>
            <p:spPr bwMode="auto">
              <a:xfrm>
                <a:off x="1434" y="691"/>
                <a:ext cx="120" cy="216"/>
              </a:xfrm>
              <a:custGeom>
                <a:avLst/>
                <a:gdLst>
                  <a:gd name="T0" fmla="*/ 49 w 49"/>
                  <a:gd name="T1" fmla="*/ 62 h 91"/>
                  <a:gd name="T2" fmla="*/ 47 w 49"/>
                  <a:gd name="T3" fmla="*/ 70 h 91"/>
                  <a:gd name="T4" fmla="*/ 44 w 49"/>
                  <a:gd name="T5" fmla="*/ 75 h 91"/>
                  <a:gd name="T6" fmla="*/ 38 w 49"/>
                  <a:gd name="T7" fmla="*/ 79 h 91"/>
                  <a:gd name="T8" fmla="*/ 31 w 49"/>
                  <a:gd name="T9" fmla="*/ 82 h 91"/>
                  <a:gd name="T10" fmla="*/ 31 w 49"/>
                  <a:gd name="T11" fmla="*/ 87 h 91"/>
                  <a:gd name="T12" fmla="*/ 31 w 49"/>
                  <a:gd name="T13" fmla="*/ 90 h 91"/>
                  <a:gd name="T14" fmla="*/ 28 w 49"/>
                  <a:gd name="T15" fmla="*/ 91 h 91"/>
                  <a:gd name="T16" fmla="*/ 21 w 49"/>
                  <a:gd name="T17" fmla="*/ 91 h 91"/>
                  <a:gd name="T18" fmla="*/ 19 w 49"/>
                  <a:gd name="T19" fmla="*/ 90 h 91"/>
                  <a:gd name="T20" fmla="*/ 18 w 49"/>
                  <a:gd name="T21" fmla="*/ 87 h 91"/>
                  <a:gd name="T22" fmla="*/ 18 w 49"/>
                  <a:gd name="T23" fmla="*/ 83 h 91"/>
                  <a:gd name="T24" fmla="*/ 7 w 49"/>
                  <a:gd name="T25" fmla="*/ 81 h 91"/>
                  <a:gd name="T26" fmla="*/ 1 w 49"/>
                  <a:gd name="T27" fmla="*/ 78 h 91"/>
                  <a:gd name="T28" fmla="*/ 0 w 49"/>
                  <a:gd name="T29" fmla="*/ 76 h 91"/>
                  <a:gd name="T30" fmla="*/ 1 w 49"/>
                  <a:gd name="T31" fmla="*/ 72 h 91"/>
                  <a:gd name="T32" fmla="*/ 2 w 49"/>
                  <a:gd name="T33" fmla="*/ 69 h 91"/>
                  <a:gd name="T34" fmla="*/ 3 w 49"/>
                  <a:gd name="T35" fmla="*/ 67 h 91"/>
                  <a:gd name="T36" fmla="*/ 4 w 49"/>
                  <a:gd name="T37" fmla="*/ 68 h 91"/>
                  <a:gd name="T38" fmla="*/ 5 w 49"/>
                  <a:gd name="T39" fmla="*/ 68 h 91"/>
                  <a:gd name="T40" fmla="*/ 11 w 49"/>
                  <a:gd name="T41" fmla="*/ 70 h 91"/>
                  <a:gd name="T42" fmla="*/ 20 w 49"/>
                  <a:gd name="T43" fmla="*/ 71 h 91"/>
                  <a:gd name="T44" fmla="*/ 30 w 49"/>
                  <a:gd name="T45" fmla="*/ 69 h 91"/>
                  <a:gd name="T46" fmla="*/ 34 w 49"/>
                  <a:gd name="T47" fmla="*/ 62 h 91"/>
                  <a:gd name="T48" fmla="*/ 32 w 49"/>
                  <a:gd name="T49" fmla="*/ 56 h 91"/>
                  <a:gd name="T50" fmla="*/ 22 w 49"/>
                  <a:gd name="T51" fmla="*/ 50 h 91"/>
                  <a:gd name="T52" fmla="*/ 14 w 49"/>
                  <a:gd name="T53" fmla="*/ 47 h 91"/>
                  <a:gd name="T54" fmla="*/ 8 w 49"/>
                  <a:gd name="T55" fmla="*/ 42 h 91"/>
                  <a:gd name="T56" fmla="*/ 4 w 49"/>
                  <a:gd name="T57" fmla="*/ 36 h 91"/>
                  <a:gd name="T58" fmla="*/ 2 w 49"/>
                  <a:gd name="T59" fmla="*/ 28 h 91"/>
                  <a:gd name="T60" fmla="*/ 6 w 49"/>
                  <a:gd name="T61" fmla="*/ 16 h 91"/>
                  <a:gd name="T62" fmla="*/ 20 w 49"/>
                  <a:gd name="T63" fmla="*/ 10 h 91"/>
                  <a:gd name="T64" fmla="*/ 20 w 49"/>
                  <a:gd name="T65" fmla="*/ 4 h 91"/>
                  <a:gd name="T66" fmla="*/ 21 w 49"/>
                  <a:gd name="T67" fmla="*/ 1 h 91"/>
                  <a:gd name="T68" fmla="*/ 24 w 49"/>
                  <a:gd name="T69" fmla="*/ 0 h 91"/>
                  <a:gd name="T70" fmla="*/ 31 w 49"/>
                  <a:gd name="T71" fmla="*/ 0 h 91"/>
                  <a:gd name="T72" fmla="*/ 33 w 49"/>
                  <a:gd name="T73" fmla="*/ 1 h 91"/>
                  <a:gd name="T74" fmla="*/ 34 w 49"/>
                  <a:gd name="T75" fmla="*/ 4 h 91"/>
                  <a:gd name="T76" fmla="*/ 34 w 49"/>
                  <a:gd name="T77" fmla="*/ 9 h 91"/>
                  <a:gd name="T78" fmla="*/ 40 w 49"/>
                  <a:gd name="T79" fmla="*/ 10 h 91"/>
                  <a:gd name="T80" fmla="*/ 44 w 49"/>
                  <a:gd name="T81" fmla="*/ 11 h 91"/>
                  <a:gd name="T82" fmla="*/ 45 w 49"/>
                  <a:gd name="T83" fmla="*/ 13 h 91"/>
                  <a:gd name="T84" fmla="*/ 44 w 49"/>
                  <a:gd name="T85" fmla="*/ 17 h 91"/>
                  <a:gd name="T86" fmla="*/ 43 w 49"/>
                  <a:gd name="T87" fmla="*/ 21 h 91"/>
                  <a:gd name="T88" fmla="*/ 41 w 49"/>
                  <a:gd name="T89" fmla="*/ 22 h 91"/>
                  <a:gd name="T90" fmla="*/ 36 w 49"/>
                  <a:gd name="T91" fmla="*/ 21 h 91"/>
                  <a:gd name="T92" fmla="*/ 29 w 49"/>
                  <a:gd name="T93" fmla="*/ 20 h 91"/>
                  <a:gd name="T94" fmla="*/ 19 w 49"/>
                  <a:gd name="T95" fmla="*/ 22 h 91"/>
                  <a:gd name="T96" fmla="*/ 16 w 49"/>
                  <a:gd name="T97" fmla="*/ 28 h 91"/>
                  <a:gd name="T98" fmla="*/ 19 w 49"/>
                  <a:gd name="T99" fmla="*/ 34 h 91"/>
                  <a:gd name="T100" fmla="*/ 29 w 49"/>
                  <a:gd name="T101" fmla="*/ 39 h 91"/>
                  <a:gd name="T102" fmla="*/ 43 w 49"/>
                  <a:gd name="T103" fmla="*/ 48 h 91"/>
                  <a:gd name="T104" fmla="*/ 49 w 49"/>
                  <a:gd name="T105" fmla="*/ 62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49" h="91">
                    <a:moveTo>
                      <a:pt x="49" y="62"/>
                    </a:moveTo>
                    <a:cubicBezTo>
                      <a:pt x="49" y="65"/>
                      <a:pt x="48" y="67"/>
                      <a:pt x="47" y="70"/>
                    </a:cubicBezTo>
                    <a:cubicBezTo>
                      <a:pt x="47" y="72"/>
                      <a:pt x="45" y="74"/>
                      <a:pt x="44" y="75"/>
                    </a:cubicBezTo>
                    <a:cubicBezTo>
                      <a:pt x="42" y="77"/>
                      <a:pt x="40" y="78"/>
                      <a:pt x="38" y="79"/>
                    </a:cubicBezTo>
                    <a:cubicBezTo>
                      <a:pt x="36" y="80"/>
                      <a:pt x="34" y="81"/>
                      <a:pt x="31" y="82"/>
                    </a:cubicBezTo>
                    <a:cubicBezTo>
                      <a:pt x="31" y="87"/>
                      <a:pt x="31" y="87"/>
                      <a:pt x="31" y="87"/>
                    </a:cubicBezTo>
                    <a:cubicBezTo>
                      <a:pt x="31" y="89"/>
                      <a:pt x="31" y="90"/>
                      <a:pt x="31" y="90"/>
                    </a:cubicBezTo>
                    <a:cubicBezTo>
                      <a:pt x="31" y="91"/>
                      <a:pt x="30" y="91"/>
                      <a:pt x="28" y="91"/>
                    </a:cubicBezTo>
                    <a:cubicBezTo>
                      <a:pt x="21" y="91"/>
                      <a:pt x="21" y="91"/>
                      <a:pt x="21" y="91"/>
                    </a:cubicBezTo>
                    <a:cubicBezTo>
                      <a:pt x="20" y="91"/>
                      <a:pt x="19" y="91"/>
                      <a:pt x="19" y="90"/>
                    </a:cubicBezTo>
                    <a:cubicBezTo>
                      <a:pt x="18" y="90"/>
                      <a:pt x="18" y="88"/>
                      <a:pt x="18" y="87"/>
                    </a:cubicBezTo>
                    <a:cubicBezTo>
                      <a:pt x="18" y="83"/>
                      <a:pt x="18" y="83"/>
                      <a:pt x="18" y="83"/>
                    </a:cubicBezTo>
                    <a:cubicBezTo>
                      <a:pt x="13" y="82"/>
                      <a:pt x="10" y="82"/>
                      <a:pt x="7" y="81"/>
                    </a:cubicBezTo>
                    <a:cubicBezTo>
                      <a:pt x="4" y="80"/>
                      <a:pt x="2" y="79"/>
                      <a:pt x="1" y="78"/>
                    </a:cubicBezTo>
                    <a:cubicBezTo>
                      <a:pt x="0" y="78"/>
                      <a:pt x="0" y="77"/>
                      <a:pt x="0" y="76"/>
                    </a:cubicBezTo>
                    <a:cubicBezTo>
                      <a:pt x="0" y="75"/>
                      <a:pt x="1" y="74"/>
                      <a:pt x="1" y="72"/>
                    </a:cubicBezTo>
                    <a:cubicBezTo>
                      <a:pt x="1" y="71"/>
                      <a:pt x="2" y="70"/>
                      <a:pt x="2" y="69"/>
                    </a:cubicBezTo>
                    <a:cubicBezTo>
                      <a:pt x="2" y="68"/>
                      <a:pt x="3" y="67"/>
                      <a:pt x="3" y="67"/>
                    </a:cubicBezTo>
                    <a:cubicBezTo>
                      <a:pt x="4" y="67"/>
                      <a:pt x="4" y="68"/>
                      <a:pt x="4" y="68"/>
                    </a:cubicBezTo>
                    <a:cubicBezTo>
                      <a:pt x="5" y="68"/>
                      <a:pt x="5" y="68"/>
                      <a:pt x="5" y="68"/>
                    </a:cubicBezTo>
                    <a:cubicBezTo>
                      <a:pt x="7" y="69"/>
                      <a:pt x="8" y="69"/>
                      <a:pt x="11" y="70"/>
                    </a:cubicBezTo>
                    <a:cubicBezTo>
                      <a:pt x="13" y="70"/>
                      <a:pt x="16" y="71"/>
                      <a:pt x="20" y="71"/>
                    </a:cubicBezTo>
                    <a:cubicBezTo>
                      <a:pt x="24" y="71"/>
                      <a:pt x="27" y="70"/>
                      <a:pt x="30" y="69"/>
                    </a:cubicBezTo>
                    <a:cubicBezTo>
                      <a:pt x="33" y="68"/>
                      <a:pt x="34" y="65"/>
                      <a:pt x="34" y="62"/>
                    </a:cubicBezTo>
                    <a:cubicBezTo>
                      <a:pt x="34" y="60"/>
                      <a:pt x="33" y="57"/>
                      <a:pt x="32" y="56"/>
                    </a:cubicBezTo>
                    <a:cubicBezTo>
                      <a:pt x="30" y="54"/>
                      <a:pt x="27" y="52"/>
                      <a:pt x="22" y="50"/>
                    </a:cubicBezTo>
                    <a:cubicBezTo>
                      <a:pt x="19" y="49"/>
                      <a:pt x="17" y="48"/>
                      <a:pt x="14" y="47"/>
                    </a:cubicBezTo>
                    <a:cubicBezTo>
                      <a:pt x="12" y="45"/>
                      <a:pt x="10" y="44"/>
                      <a:pt x="8" y="42"/>
                    </a:cubicBezTo>
                    <a:cubicBezTo>
                      <a:pt x="6" y="41"/>
                      <a:pt x="5" y="39"/>
                      <a:pt x="4" y="36"/>
                    </a:cubicBezTo>
                    <a:cubicBezTo>
                      <a:pt x="3" y="34"/>
                      <a:pt x="2" y="31"/>
                      <a:pt x="2" y="28"/>
                    </a:cubicBezTo>
                    <a:cubicBezTo>
                      <a:pt x="2" y="24"/>
                      <a:pt x="3" y="20"/>
                      <a:pt x="6" y="16"/>
                    </a:cubicBezTo>
                    <a:cubicBezTo>
                      <a:pt x="9" y="13"/>
                      <a:pt x="14" y="11"/>
                      <a:pt x="20" y="10"/>
                    </a:cubicBezTo>
                    <a:cubicBezTo>
                      <a:pt x="20" y="4"/>
                      <a:pt x="20" y="4"/>
                      <a:pt x="20" y="4"/>
                    </a:cubicBezTo>
                    <a:cubicBezTo>
                      <a:pt x="20" y="2"/>
                      <a:pt x="20" y="1"/>
                      <a:pt x="21" y="1"/>
                    </a:cubicBezTo>
                    <a:cubicBezTo>
                      <a:pt x="21" y="0"/>
                      <a:pt x="22" y="0"/>
                      <a:pt x="24" y="0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32" y="0"/>
                      <a:pt x="33" y="0"/>
                      <a:pt x="33" y="1"/>
                    </a:cubicBezTo>
                    <a:cubicBezTo>
                      <a:pt x="33" y="1"/>
                      <a:pt x="34" y="2"/>
                      <a:pt x="34" y="4"/>
                    </a:cubicBezTo>
                    <a:cubicBezTo>
                      <a:pt x="34" y="9"/>
                      <a:pt x="34" y="9"/>
                      <a:pt x="34" y="9"/>
                    </a:cubicBezTo>
                    <a:cubicBezTo>
                      <a:pt x="36" y="9"/>
                      <a:pt x="38" y="10"/>
                      <a:pt x="40" y="10"/>
                    </a:cubicBezTo>
                    <a:cubicBezTo>
                      <a:pt x="42" y="10"/>
                      <a:pt x="43" y="11"/>
                      <a:pt x="44" y="11"/>
                    </a:cubicBezTo>
                    <a:cubicBezTo>
                      <a:pt x="45" y="11"/>
                      <a:pt x="45" y="12"/>
                      <a:pt x="45" y="13"/>
                    </a:cubicBezTo>
                    <a:cubicBezTo>
                      <a:pt x="45" y="14"/>
                      <a:pt x="45" y="16"/>
                      <a:pt x="44" y="17"/>
                    </a:cubicBezTo>
                    <a:cubicBezTo>
                      <a:pt x="44" y="18"/>
                      <a:pt x="44" y="19"/>
                      <a:pt x="43" y="21"/>
                    </a:cubicBezTo>
                    <a:cubicBezTo>
                      <a:pt x="42" y="22"/>
                      <a:pt x="42" y="22"/>
                      <a:pt x="41" y="22"/>
                    </a:cubicBezTo>
                    <a:cubicBezTo>
                      <a:pt x="40" y="22"/>
                      <a:pt x="38" y="21"/>
                      <a:pt x="36" y="21"/>
                    </a:cubicBezTo>
                    <a:cubicBezTo>
                      <a:pt x="33" y="20"/>
                      <a:pt x="31" y="20"/>
                      <a:pt x="29" y="20"/>
                    </a:cubicBezTo>
                    <a:cubicBezTo>
                      <a:pt x="24" y="20"/>
                      <a:pt x="21" y="21"/>
                      <a:pt x="19" y="22"/>
                    </a:cubicBezTo>
                    <a:cubicBezTo>
                      <a:pt x="17" y="24"/>
                      <a:pt x="16" y="25"/>
                      <a:pt x="16" y="28"/>
                    </a:cubicBezTo>
                    <a:cubicBezTo>
                      <a:pt x="16" y="30"/>
                      <a:pt x="17" y="32"/>
                      <a:pt x="19" y="34"/>
                    </a:cubicBezTo>
                    <a:cubicBezTo>
                      <a:pt x="21" y="35"/>
                      <a:pt x="24" y="37"/>
                      <a:pt x="29" y="39"/>
                    </a:cubicBezTo>
                    <a:cubicBezTo>
                      <a:pt x="35" y="41"/>
                      <a:pt x="40" y="44"/>
                      <a:pt x="43" y="48"/>
                    </a:cubicBezTo>
                    <a:cubicBezTo>
                      <a:pt x="47" y="52"/>
                      <a:pt x="49" y="56"/>
                      <a:pt x="49" y="62"/>
                    </a:cubicBez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138" name="图片 13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27784" y="1010556"/>
              <a:ext cx="371171" cy="391508"/>
            </a:xfrm>
            <a:prstGeom prst="rect">
              <a:avLst/>
            </a:prstGeom>
            <a:effectLst/>
          </p:spPr>
        </p:pic>
        <p:pic>
          <p:nvPicPr>
            <p:cNvPr id="139" name="图片 13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09560" y="680286"/>
              <a:ext cx="566820" cy="597878"/>
            </a:xfrm>
            <a:prstGeom prst="rect">
              <a:avLst/>
            </a:prstGeom>
            <a:effectLst/>
          </p:spPr>
        </p:pic>
      </p:grpSp>
      <p:grpSp>
        <p:nvGrpSpPr>
          <p:cNvPr id="62" name="组合 61"/>
          <p:cNvGrpSpPr/>
          <p:nvPr/>
        </p:nvGrpSpPr>
        <p:grpSpPr>
          <a:xfrm>
            <a:off x="5062800" y="1055656"/>
            <a:ext cx="871174" cy="874617"/>
            <a:chOff x="5268255" y="836733"/>
            <a:chExt cx="871174" cy="874617"/>
          </a:xfrm>
        </p:grpSpPr>
        <p:sp>
          <p:nvSpPr>
            <p:cNvPr id="63" name="Oval 9"/>
            <p:cNvSpPr>
              <a:spLocks noChangeArrowheads="1"/>
            </p:cNvSpPr>
            <p:nvPr/>
          </p:nvSpPr>
          <p:spPr bwMode="auto">
            <a:xfrm>
              <a:off x="5268255" y="836733"/>
              <a:ext cx="871174" cy="874617"/>
            </a:xfrm>
            <a:prstGeom prst="ellipse">
              <a:avLst/>
            </a:prstGeom>
            <a:solidFill>
              <a:srgbClr val="F06627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64" name="Freeform 13"/>
            <p:cNvSpPr>
              <a:spLocks noEditPoints="1"/>
            </p:cNvSpPr>
            <p:nvPr/>
          </p:nvSpPr>
          <p:spPr bwMode="auto">
            <a:xfrm>
              <a:off x="5498895" y="1034141"/>
              <a:ext cx="382587" cy="492125"/>
            </a:xfrm>
            <a:custGeom>
              <a:avLst/>
              <a:gdLst>
                <a:gd name="T0" fmla="*/ 51 w 102"/>
                <a:gd name="T1" fmla="*/ 0 h 131"/>
                <a:gd name="T2" fmla="*/ 0 w 102"/>
                <a:gd name="T3" fmla="*/ 51 h 131"/>
                <a:gd name="T4" fmla="*/ 51 w 102"/>
                <a:gd name="T5" fmla="*/ 131 h 131"/>
                <a:gd name="T6" fmla="*/ 102 w 102"/>
                <a:gd name="T7" fmla="*/ 51 h 131"/>
                <a:gd name="T8" fmla="*/ 51 w 102"/>
                <a:gd name="T9" fmla="*/ 0 h 131"/>
                <a:gd name="T10" fmla="*/ 51 w 102"/>
                <a:gd name="T11" fmla="*/ 86 h 131"/>
                <a:gd name="T12" fmla="*/ 14 w 102"/>
                <a:gd name="T13" fmla="*/ 50 h 131"/>
                <a:gd name="T14" fmla="*/ 51 w 102"/>
                <a:gd name="T15" fmla="*/ 14 h 131"/>
                <a:gd name="T16" fmla="*/ 88 w 102"/>
                <a:gd name="T17" fmla="*/ 50 h 131"/>
                <a:gd name="T18" fmla="*/ 51 w 102"/>
                <a:gd name="T19" fmla="*/ 86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2" h="131">
                  <a:moveTo>
                    <a:pt x="51" y="0"/>
                  </a:moveTo>
                  <a:cubicBezTo>
                    <a:pt x="23" y="0"/>
                    <a:pt x="0" y="23"/>
                    <a:pt x="0" y="51"/>
                  </a:cubicBezTo>
                  <a:cubicBezTo>
                    <a:pt x="0" y="79"/>
                    <a:pt x="39" y="131"/>
                    <a:pt x="51" y="131"/>
                  </a:cubicBezTo>
                  <a:cubicBezTo>
                    <a:pt x="65" y="131"/>
                    <a:pt x="102" y="79"/>
                    <a:pt x="102" y="51"/>
                  </a:cubicBezTo>
                  <a:cubicBezTo>
                    <a:pt x="102" y="23"/>
                    <a:pt x="79" y="0"/>
                    <a:pt x="51" y="0"/>
                  </a:cubicBezTo>
                  <a:close/>
                  <a:moveTo>
                    <a:pt x="51" y="86"/>
                  </a:moveTo>
                  <a:cubicBezTo>
                    <a:pt x="30" y="86"/>
                    <a:pt x="14" y="70"/>
                    <a:pt x="14" y="50"/>
                  </a:cubicBezTo>
                  <a:cubicBezTo>
                    <a:pt x="14" y="30"/>
                    <a:pt x="30" y="14"/>
                    <a:pt x="51" y="14"/>
                  </a:cubicBezTo>
                  <a:cubicBezTo>
                    <a:pt x="72" y="14"/>
                    <a:pt x="88" y="30"/>
                    <a:pt x="88" y="50"/>
                  </a:cubicBezTo>
                  <a:cubicBezTo>
                    <a:pt x="88" y="70"/>
                    <a:pt x="72" y="86"/>
                    <a:pt x="51" y="8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</p:grpSp>
      <p:grpSp>
        <p:nvGrpSpPr>
          <p:cNvPr id="65" name="组合 64"/>
          <p:cNvGrpSpPr/>
          <p:nvPr/>
        </p:nvGrpSpPr>
        <p:grpSpPr>
          <a:xfrm>
            <a:off x="6198701" y="1055656"/>
            <a:ext cx="871174" cy="874617"/>
            <a:chOff x="6470831" y="836733"/>
            <a:chExt cx="871174" cy="874617"/>
          </a:xfrm>
        </p:grpSpPr>
        <p:grpSp>
          <p:nvGrpSpPr>
            <p:cNvPr id="66" name="组合 65"/>
            <p:cNvGrpSpPr/>
            <p:nvPr/>
          </p:nvGrpSpPr>
          <p:grpSpPr>
            <a:xfrm>
              <a:off x="6681787" y="1067480"/>
              <a:ext cx="528637" cy="398463"/>
              <a:chOff x="2236788" y="1865312"/>
              <a:chExt cx="528637" cy="398463"/>
            </a:xfrm>
          </p:grpSpPr>
          <p:sp>
            <p:nvSpPr>
              <p:cNvPr id="76" name="Freeform 10"/>
              <p:cNvSpPr/>
              <p:nvPr/>
            </p:nvSpPr>
            <p:spPr bwMode="auto">
              <a:xfrm>
                <a:off x="2251075" y="2005012"/>
                <a:ext cx="514350" cy="258763"/>
              </a:xfrm>
              <a:custGeom>
                <a:avLst/>
                <a:gdLst>
                  <a:gd name="T0" fmla="*/ 324 w 324"/>
                  <a:gd name="T1" fmla="*/ 0 h 163"/>
                  <a:gd name="T2" fmla="*/ 270 w 324"/>
                  <a:gd name="T3" fmla="*/ 163 h 163"/>
                  <a:gd name="T4" fmla="*/ 0 w 324"/>
                  <a:gd name="T5" fmla="*/ 163 h 163"/>
                  <a:gd name="T6" fmla="*/ 54 w 324"/>
                  <a:gd name="T7" fmla="*/ 0 h 163"/>
                  <a:gd name="T8" fmla="*/ 324 w 324"/>
                  <a:gd name="T9" fmla="*/ 0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4" h="163">
                    <a:moveTo>
                      <a:pt x="324" y="0"/>
                    </a:moveTo>
                    <a:lnTo>
                      <a:pt x="270" y="163"/>
                    </a:lnTo>
                    <a:lnTo>
                      <a:pt x="0" y="163"/>
                    </a:lnTo>
                    <a:lnTo>
                      <a:pt x="54" y="0"/>
                    </a:lnTo>
                    <a:lnTo>
                      <a:pt x="324" y="0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</a:schemeClr>
              </a:solidFill>
              <a:ln>
                <a:solidFill>
                  <a:srgbClr val="FF6500"/>
                </a:solidFill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77" name="Freeform 11"/>
              <p:cNvSpPr/>
              <p:nvPr/>
            </p:nvSpPr>
            <p:spPr bwMode="auto">
              <a:xfrm>
                <a:off x="2251075" y="2005012"/>
                <a:ext cx="514350" cy="258763"/>
              </a:xfrm>
              <a:custGeom>
                <a:avLst/>
                <a:gdLst>
                  <a:gd name="T0" fmla="*/ 324 w 324"/>
                  <a:gd name="T1" fmla="*/ 0 h 163"/>
                  <a:gd name="T2" fmla="*/ 270 w 324"/>
                  <a:gd name="T3" fmla="*/ 163 h 163"/>
                  <a:gd name="T4" fmla="*/ 0 w 324"/>
                  <a:gd name="T5" fmla="*/ 163 h 163"/>
                  <a:gd name="T6" fmla="*/ 54 w 324"/>
                  <a:gd name="T7" fmla="*/ 0 h 163"/>
                  <a:gd name="T8" fmla="*/ 324 w 324"/>
                  <a:gd name="T9" fmla="*/ 0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4" h="163">
                    <a:moveTo>
                      <a:pt x="324" y="0"/>
                    </a:moveTo>
                    <a:lnTo>
                      <a:pt x="270" y="163"/>
                    </a:lnTo>
                    <a:lnTo>
                      <a:pt x="0" y="163"/>
                    </a:lnTo>
                    <a:lnTo>
                      <a:pt x="54" y="0"/>
                    </a:lnTo>
                    <a:lnTo>
                      <a:pt x="324" y="0"/>
                    </a:lnTo>
                  </a:path>
                </a:pathLst>
              </a:custGeom>
              <a:solidFill>
                <a:srgbClr val="F78D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78" name="Freeform 12"/>
              <p:cNvSpPr/>
              <p:nvPr/>
            </p:nvSpPr>
            <p:spPr bwMode="auto">
              <a:xfrm>
                <a:off x="2236788" y="1865312"/>
                <a:ext cx="449262" cy="338138"/>
              </a:xfrm>
              <a:custGeom>
                <a:avLst/>
                <a:gdLst>
                  <a:gd name="T0" fmla="*/ 44 w 283"/>
                  <a:gd name="T1" fmla="*/ 81 h 213"/>
                  <a:gd name="T2" fmla="*/ 49 w 283"/>
                  <a:gd name="T3" fmla="*/ 71 h 213"/>
                  <a:gd name="T4" fmla="*/ 59 w 283"/>
                  <a:gd name="T5" fmla="*/ 71 h 213"/>
                  <a:gd name="T6" fmla="*/ 283 w 283"/>
                  <a:gd name="T7" fmla="*/ 71 h 213"/>
                  <a:gd name="T8" fmla="*/ 283 w 283"/>
                  <a:gd name="T9" fmla="*/ 43 h 213"/>
                  <a:gd name="T10" fmla="*/ 184 w 283"/>
                  <a:gd name="T11" fmla="*/ 43 h 213"/>
                  <a:gd name="T12" fmla="*/ 149 w 283"/>
                  <a:gd name="T13" fmla="*/ 0 h 213"/>
                  <a:gd name="T14" fmla="*/ 18 w 283"/>
                  <a:gd name="T15" fmla="*/ 0 h 213"/>
                  <a:gd name="T16" fmla="*/ 0 w 283"/>
                  <a:gd name="T17" fmla="*/ 43 h 213"/>
                  <a:gd name="T18" fmla="*/ 0 w 283"/>
                  <a:gd name="T19" fmla="*/ 213 h 213"/>
                  <a:gd name="T20" fmla="*/ 44 w 283"/>
                  <a:gd name="T21" fmla="*/ 81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83" h="213">
                    <a:moveTo>
                      <a:pt x="44" y="81"/>
                    </a:moveTo>
                    <a:lnTo>
                      <a:pt x="49" y="71"/>
                    </a:lnTo>
                    <a:lnTo>
                      <a:pt x="59" y="71"/>
                    </a:lnTo>
                    <a:lnTo>
                      <a:pt x="283" y="71"/>
                    </a:lnTo>
                    <a:lnTo>
                      <a:pt x="283" y="43"/>
                    </a:lnTo>
                    <a:lnTo>
                      <a:pt x="184" y="43"/>
                    </a:lnTo>
                    <a:lnTo>
                      <a:pt x="149" y="0"/>
                    </a:lnTo>
                    <a:lnTo>
                      <a:pt x="18" y="0"/>
                    </a:lnTo>
                    <a:lnTo>
                      <a:pt x="0" y="43"/>
                    </a:lnTo>
                    <a:lnTo>
                      <a:pt x="0" y="213"/>
                    </a:lnTo>
                    <a:lnTo>
                      <a:pt x="44" y="81"/>
                    </a:lnTo>
                    <a:close/>
                  </a:path>
                </a:pathLst>
              </a:custGeom>
              <a:solidFill>
                <a:srgbClr val="F78D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  <p:sp>
          <p:nvSpPr>
            <p:cNvPr id="75" name="Oval 9"/>
            <p:cNvSpPr>
              <a:spLocks noChangeArrowheads="1"/>
            </p:cNvSpPr>
            <p:nvPr/>
          </p:nvSpPr>
          <p:spPr bwMode="auto">
            <a:xfrm>
              <a:off x="6470831" y="836733"/>
              <a:ext cx="871174" cy="874617"/>
            </a:xfrm>
            <a:prstGeom prst="ellipse">
              <a:avLst/>
            </a:prstGeom>
            <a:noFill/>
            <a:ln>
              <a:solidFill>
                <a:srgbClr val="F78D2E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</p:grpSp>
      <p:grpSp>
        <p:nvGrpSpPr>
          <p:cNvPr id="79" name="组合 78"/>
          <p:cNvGrpSpPr/>
          <p:nvPr/>
        </p:nvGrpSpPr>
        <p:grpSpPr>
          <a:xfrm>
            <a:off x="7361793" y="1055656"/>
            <a:ext cx="871174" cy="874617"/>
            <a:chOff x="7567248" y="836733"/>
            <a:chExt cx="871174" cy="874617"/>
          </a:xfrm>
        </p:grpSpPr>
        <p:sp>
          <p:nvSpPr>
            <p:cNvPr id="80" name="Freeform 5"/>
            <p:cNvSpPr>
              <a:spLocks noEditPoints="1"/>
            </p:cNvSpPr>
            <p:nvPr/>
          </p:nvSpPr>
          <p:spPr bwMode="auto">
            <a:xfrm>
              <a:off x="7748583" y="1034141"/>
              <a:ext cx="498475" cy="519113"/>
            </a:xfrm>
            <a:custGeom>
              <a:avLst/>
              <a:gdLst>
                <a:gd name="T0" fmla="*/ 129 w 133"/>
                <a:gd name="T1" fmla="*/ 119 h 138"/>
                <a:gd name="T2" fmla="*/ 104 w 133"/>
                <a:gd name="T3" fmla="*/ 93 h 138"/>
                <a:gd name="T4" fmla="*/ 93 w 133"/>
                <a:gd name="T5" fmla="*/ 90 h 138"/>
                <a:gd name="T6" fmla="*/ 90 w 133"/>
                <a:gd name="T7" fmla="*/ 86 h 138"/>
                <a:gd name="T8" fmla="*/ 103 w 133"/>
                <a:gd name="T9" fmla="*/ 52 h 138"/>
                <a:gd name="T10" fmla="*/ 51 w 133"/>
                <a:gd name="T11" fmla="*/ 0 h 138"/>
                <a:gd name="T12" fmla="*/ 0 w 133"/>
                <a:gd name="T13" fmla="*/ 52 h 138"/>
                <a:gd name="T14" fmla="*/ 51 w 133"/>
                <a:gd name="T15" fmla="*/ 103 h 138"/>
                <a:gd name="T16" fmla="*/ 82 w 133"/>
                <a:gd name="T17" fmla="*/ 93 h 138"/>
                <a:gd name="T18" fmla="*/ 86 w 133"/>
                <a:gd name="T19" fmla="*/ 97 h 138"/>
                <a:gd name="T20" fmla="*/ 88 w 133"/>
                <a:gd name="T21" fmla="*/ 109 h 138"/>
                <a:gd name="T22" fmla="*/ 113 w 133"/>
                <a:gd name="T23" fmla="*/ 135 h 138"/>
                <a:gd name="T24" fmla="*/ 121 w 133"/>
                <a:gd name="T25" fmla="*/ 138 h 138"/>
                <a:gd name="T26" fmla="*/ 129 w 133"/>
                <a:gd name="T27" fmla="*/ 135 h 138"/>
                <a:gd name="T28" fmla="*/ 129 w 133"/>
                <a:gd name="T29" fmla="*/ 119 h 138"/>
                <a:gd name="T30" fmla="*/ 51 w 133"/>
                <a:gd name="T31" fmla="*/ 84 h 138"/>
                <a:gd name="T32" fmla="*/ 19 w 133"/>
                <a:gd name="T33" fmla="*/ 52 h 138"/>
                <a:gd name="T34" fmla="*/ 51 w 133"/>
                <a:gd name="T35" fmla="*/ 19 h 138"/>
                <a:gd name="T36" fmla="*/ 84 w 133"/>
                <a:gd name="T37" fmla="*/ 52 h 138"/>
                <a:gd name="T38" fmla="*/ 51 w 133"/>
                <a:gd name="T39" fmla="*/ 8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33" h="138">
                  <a:moveTo>
                    <a:pt x="129" y="119"/>
                  </a:moveTo>
                  <a:cubicBezTo>
                    <a:pt x="104" y="93"/>
                    <a:pt x="104" y="93"/>
                    <a:pt x="104" y="93"/>
                  </a:cubicBezTo>
                  <a:cubicBezTo>
                    <a:pt x="102" y="90"/>
                    <a:pt x="97" y="89"/>
                    <a:pt x="93" y="90"/>
                  </a:cubicBezTo>
                  <a:cubicBezTo>
                    <a:pt x="90" y="86"/>
                    <a:pt x="90" y="86"/>
                    <a:pt x="90" y="86"/>
                  </a:cubicBezTo>
                  <a:cubicBezTo>
                    <a:pt x="98" y="77"/>
                    <a:pt x="103" y="65"/>
                    <a:pt x="103" y="52"/>
                  </a:cubicBezTo>
                  <a:cubicBezTo>
                    <a:pt x="103" y="23"/>
                    <a:pt x="80" y="0"/>
                    <a:pt x="51" y="0"/>
                  </a:cubicBezTo>
                  <a:cubicBezTo>
                    <a:pt x="23" y="0"/>
                    <a:pt x="0" y="23"/>
                    <a:pt x="0" y="52"/>
                  </a:cubicBezTo>
                  <a:cubicBezTo>
                    <a:pt x="0" y="80"/>
                    <a:pt x="23" y="103"/>
                    <a:pt x="51" y="103"/>
                  </a:cubicBezTo>
                  <a:cubicBezTo>
                    <a:pt x="63" y="103"/>
                    <a:pt x="73" y="99"/>
                    <a:pt x="82" y="93"/>
                  </a:cubicBezTo>
                  <a:cubicBezTo>
                    <a:pt x="86" y="97"/>
                    <a:pt x="86" y="97"/>
                    <a:pt x="86" y="97"/>
                  </a:cubicBezTo>
                  <a:cubicBezTo>
                    <a:pt x="84" y="101"/>
                    <a:pt x="85" y="106"/>
                    <a:pt x="88" y="109"/>
                  </a:cubicBezTo>
                  <a:cubicBezTo>
                    <a:pt x="113" y="135"/>
                    <a:pt x="113" y="135"/>
                    <a:pt x="113" y="135"/>
                  </a:cubicBezTo>
                  <a:cubicBezTo>
                    <a:pt x="115" y="137"/>
                    <a:pt x="118" y="138"/>
                    <a:pt x="121" y="138"/>
                  </a:cubicBezTo>
                  <a:cubicBezTo>
                    <a:pt x="124" y="138"/>
                    <a:pt x="126" y="137"/>
                    <a:pt x="129" y="135"/>
                  </a:cubicBezTo>
                  <a:cubicBezTo>
                    <a:pt x="133" y="131"/>
                    <a:pt x="133" y="124"/>
                    <a:pt x="129" y="119"/>
                  </a:cubicBezTo>
                  <a:close/>
                  <a:moveTo>
                    <a:pt x="51" y="84"/>
                  </a:moveTo>
                  <a:cubicBezTo>
                    <a:pt x="33" y="84"/>
                    <a:pt x="19" y="70"/>
                    <a:pt x="19" y="52"/>
                  </a:cubicBezTo>
                  <a:cubicBezTo>
                    <a:pt x="19" y="33"/>
                    <a:pt x="33" y="19"/>
                    <a:pt x="51" y="19"/>
                  </a:cubicBezTo>
                  <a:cubicBezTo>
                    <a:pt x="70" y="19"/>
                    <a:pt x="84" y="33"/>
                    <a:pt x="84" y="52"/>
                  </a:cubicBezTo>
                  <a:cubicBezTo>
                    <a:pt x="84" y="70"/>
                    <a:pt x="70" y="84"/>
                    <a:pt x="51" y="84"/>
                  </a:cubicBezTo>
                  <a:close/>
                </a:path>
              </a:pathLst>
            </a:custGeom>
            <a:solidFill>
              <a:srgbClr val="838B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81" name="Oval 9"/>
            <p:cNvSpPr>
              <a:spLocks noChangeArrowheads="1"/>
            </p:cNvSpPr>
            <p:nvPr/>
          </p:nvSpPr>
          <p:spPr bwMode="auto">
            <a:xfrm>
              <a:off x="7567248" y="836733"/>
              <a:ext cx="871174" cy="874617"/>
            </a:xfrm>
            <a:prstGeom prst="ellipse">
              <a:avLst/>
            </a:prstGeom>
            <a:noFill/>
            <a:ln>
              <a:solidFill>
                <a:srgbClr val="838BC5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</p:grpSp>
      <p:grpSp>
        <p:nvGrpSpPr>
          <p:cNvPr id="82" name="组合 81"/>
          <p:cNvGrpSpPr/>
          <p:nvPr/>
        </p:nvGrpSpPr>
        <p:grpSpPr>
          <a:xfrm>
            <a:off x="5062800" y="2166039"/>
            <a:ext cx="871174" cy="874617"/>
            <a:chOff x="5268255" y="1947116"/>
            <a:chExt cx="871174" cy="874617"/>
          </a:xfrm>
        </p:grpSpPr>
        <p:grpSp>
          <p:nvGrpSpPr>
            <p:cNvPr id="83" name="组合 82"/>
            <p:cNvGrpSpPr/>
            <p:nvPr/>
          </p:nvGrpSpPr>
          <p:grpSpPr>
            <a:xfrm>
              <a:off x="5436439" y="2172492"/>
              <a:ext cx="577850" cy="423863"/>
              <a:chOff x="6527800" y="3987800"/>
              <a:chExt cx="577850" cy="423863"/>
            </a:xfrm>
          </p:grpSpPr>
          <p:sp>
            <p:nvSpPr>
              <p:cNvPr id="85" name="Freeform 7"/>
              <p:cNvSpPr/>
              <p:nvPr/>
            </p:nvSpPr>
            <p:spPr bwMode="auto">
              <a:xfrm>
                <a:off x="6527800" y="3987800"/>
                <a:ext cx="401637" cy="382588"/>
              </a:xfrm>
              <a:custGeom>
                <a:avLst/>
                <a:gdLst>
                  <a:gd name="T0" fmla="*/ 39 w 107"/>
                  <a:gd name="T1" fmla="*/ 75 h 102"/>
                  <a:gd name="T2" fmla="*/ 39 w 107"/>
                  <a:gd name="T3" fmla="*/ 75 h 102"/>
                  <a:gd name="T4" fmla="*/ 38 w 107"/>
                  <a:gd name="T5" fmla="*/ 75 h 102"/>
                  <a:gd name="T6" fmla="*/ 24 w 107"/>
                  <a:gd name="T7" fmla="*/ 81 h 102"/>
                  <a:gd name="T8" fmla="*/ 28 w 107"/>
                  <a:gd name="T9" fmla="*/ 71 h 102"/>
                  <a:gd name="T10" fmla="*/ 25 w 107"/>
                  <a:gd name="T11" fmla="*/ 69 h 102"/>
                  <a:gd name="T12" fmla="*/ 10 w 107"/>
                  <a:gd name="T13" fmla="*/ 44 h 102"/>
                  <a:gd name="T14" fmla="*/ 58 w 107"/>
                  <a:gd name="T15" fmla="*/ 9 h 102"/>
                  <a:gd name="T16" fmla="*/ 94 w 107"/>
                  <a:gd name="T17" fmla="*/ 21 h 102"/>
                  <a:gd name="T18" fmla="*/ 101 w 107"/>
                  <a:gd name="T19" fmla="*/ 21 h 102"/>
                  <a:gd name="T20" fmla="*/ 107 w 107"/>
                  <a:gd name="T21" fmla="*/ 21 h 102"/>
                  <a:gd name="T22" fmla="*/ 58 w 107"/>
                  <a:gd name="T23" fmla="*/ 0 h 102"/>
                  <a:gd name="T24" fmla="*/ 0 w 107"/>
                  <a:gd name="T25" fmla="*/ 44 h 102"/>
                  <a:gd name="T26" fmla="*/ 16 w 107"/>
                  <a:gd name="T27" fmla="*/ 74 h 102"/>
                  <a:gd name="T28" fmla="*/ 6 w 107"/>
                  <a:gd name="T29" fmla="*/ 102 h 102"/>
                  <a:gd name="T30" fmla="*/ 18 w 107"/>
                  <a:gd name="T31" fmla="*/ 95 h 102"/>
                  <a:gd name="T32" fmla="*/ 38 w 107"/>
                  <a:gd name="T33" fmla="*/ 85 h 102"/>
                  <a:gd name="T34" fmla="*/ 51 w 107"/>
                  <a:gd name="T35" fmla="*/ 88 h 102"/>
                  <a:gd name="T36" fmla="*/ 45 w 107"/>
                  <a:gd name="T37" fmla="*/ 77 h 102"/>
                  <a:gd name="T38" fmla="*/ 39 w 107"/>
                  <a:gd name="T39" fmla="*/ 75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07" h="102">
                    <a:moveTo>
                      <a:pt x="39" y="75"/>
                    </a:moveTo>
                    <a:cubicBezTo>
                      <a:pt x="39" y="75"/>
                      <a:pt x="39" y="75"/>
                      <a:pt x="39" y="75"/>
                    </a:cubicBezTo>
                    <a:cubicBezTo>
                      <a:pt x="38" y="75"/>
                      <a:pt x="38" y="75"/>
                      <a:pt x="38" y="75"/>
                    </a:cubicBezTo>
                    <a:cubicBezTo>
                      <a:pt x="37" y="75"/>
                      <a:pt x="35" y="75"/>
                      <a:pt x="24" y="81"/>
                    </a:cubicBezTo>
                    <a:cubicBezTo>
                      <a:pt x="28" y="71"/>
                      <a:pt x="28" y="71"/>
                      <a:pt x="28" y="71"/>
                    </a:cubicBezTo>
                    <a:cubicBezTo>
                      <a:pt x="25" y="69"/>
                      <a:pt x="25" y="69"/>
                      <a:pt x="25" y="69"/>
                    </a:cubicBezTo>
                    <a:cubicBezTo>
                      <a:pt x="15" y="62"/>
                      <a:pt x="10" y="53"/>
                      <a:pt x="10" y="44"/>
                    </a:cubicBezTo>
                    <a:cubicBezTo>
                      <a:pt x="10" y="25"/>
                      <a:pt x="31" y="9"/>
                      <a:pt x="58" y="9"/>
                    </a:cubicBezTo>
                    <a:cubicBezTo>
                      <a:pt x="72" y="9"/>
                      <a:pt x="85" y="14"/>
                      <a:pt x="94" y="21"/>
                    </a:cubicBezTo>
                    <a:cubicBezTo>
                      <a:pt x="96" y="21"/>
                      <a:pt x="98" y="21"/>
                      <a:pt x="101" y="21"/>
                    </a:cubicBezTo>
                    <a:cubicBezTo>
                      <a:pt x="103" y="21"/>
                      <a:pt x="105" y="21"/>
                      <a:pt x="107" y="21"/>
                    </a:cubicBezTo>
                    <a:cubicBezTo>
                      <a:pt x="97" y="8"/>
                      <a:pt x="79" y="0"/>
                      <a:pt x="58" y="0"/>
                    </a:cubicBezTo>
                    <a:cubicBezTo>
                      <a:pt x="26" y="0"/>
                      <a:pt x="0" y="19"/>
                      <a:pt x="0" y="44"/>
                    </a:cubicBezTo>
                    <a:cubicBezTo>
                      <a:pt x="0" y="55"/>
                      <a:pt x="6" y="66"/>
                      <a:pt x="16" y="74"/>
                    </a:cubicBezTo>
                    <a:cubicBezTo>
                      <a:pt x="6" y="102"/>
                      <a:pt x="6" y="102"/>
                      <a:pt x="6" y="102"/>
                    </a:cubicBezTo>
                    <a:cubicBezTo>
                      <a:pt x="18" y="95"/>
                      <a:pt x="18" y="95"/>
                      <a:pt x="18" y="95"/>
                    </a:cubicBezTo>
                    <a:cubicBezTo>
                      <a:pt x="25" y="91"/>
                      <a:pt x="35" y="86"/>
                      <a:pt x="38" y="85"/>
                    </a:cubicBezTo>
                    <a:cubicBezTo>
                      <a:pt x="42" y="86"/>
                      <a:pt x="47" y="87"/>
                      <a:pt x="51" y="88"/>
                    </a:cubicBezTo>
                    <a:cubicBezTo>
                      <a:pt x="48" y="84"/>
                      <a:pt x="46" y="81"/>
                      <a:pt x="45" y="77"/>
                    </a:cubicBezTo>
                    <a:cubicBezTo>
                      <a:pt x="43" y="76"/>
                      <a:pt x="41" y="76"/>
                      <a:pt x="39" y="75"/>
                    </a:cubicBezTo>
                    <a:close/>
                  </a:path>
                </a:pathLst>
              </a:custGeom>
              <a:solidFill>
                <a:srgbClr val="838BC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86" name="Freeform 8"/>
              <p:cNvSpPr>
                <a:spLocks noEditPoints="1"/>
              </p:cNvSpPr>
              <p:nvPr/>
            </p:nvSpPr>
            <p:spPr bwMode="auto">
              <a:xfrm>
                <a:off x="6707188" y="4084638"/>
                <a:ext cx="398462" cy="327025"/>
              </a:xfrm>
              <a:custGeom>
                <a:avLst/>
                <a:gdLst>
                  <a:gd name="T0" fmla="*/ 106 w 106"/>
                  <a:gd name="T1" fmla="*/ 39 h 87"/>
                  <a:gd name="T2" fmla="*/ 53 w 106"/>
                  <a:gd name="T3" fmla="*/ 0 h 87"/>
                  <a:gd name="T4" fmla="*/ 0 w 106"/>
                  <a:gd name="T5" fmla="*/ 39 h 87"/>
                  <a:gd name="T6" fmla="*/ 53 w 106"/>
                  <a:gd name="T7" fmla="*/ 78 h 87"/>
                  <a:gd name="T8" fmla="*/ 73 w 106"/>
                  <a:gd name="T9" fmla="*/ 75 h 87"/>
                  <a:gd name="T10" fmla="*/ 95 w 106"/>
                  <a:gd name="T11" fmla="*/ 87 h 87"/>
                  <a:gd name="T12" fmla="*/ 88 w 106"/>
                  <a:gd name="T13" fmla="*/ 68 h 87"/>
                  <a:gd name="T14" fmla="*/ 106 w 106"/>
                  <a:gd name="T15" fmla="*/ 39 h 87"/>
                  <a:gd name="T16" fmla="*/ 81 w 106"/>
                  <a:gd name="T17" fmla="*/ 52 h 87"/>
                  <a:gd name="T18" fmla="*/ 26 w 106"/>
                  <a:gd name="T19" fmla="*/ 52 h 87"/>
                  <a:gd name="T20" fmla="*/ 26 w 106"/>
                  <a:gd name="T21" fmla="*/ 47 h 87"/>
                  <a:gd name="T22" fmla="*/ 81 w 106"/>
                  <a:gd name="T23" fmla="*/ 47 h 87"/>
                  <a:gd name="T24" fmla="*/ 81 w 106"/>
                  <a:gd name="T25" fmla="*/ 52 h 87"/>
                  <a:gd name="T26" fmla="*/ 81 w 106"/>
                  <a:gd name="T27" fmla="*/ 41 h 87"/>
                  <a:gd name="T28" fmla="*/ 26 w 106"/>
                  <a:gd name="T29" fmla="*/ 41 h 87"/>
                  <a:gd name="T30" fmla="*/ 26 w 106"/>
                  <a:gd name="T31" fmla="*/ 36 h 87"/>
                  <a:gd name="T32" fmla="*/ 81 w 106"/>
                  <a:gd name="T33" fmla="*/ 36 h 87"/>
                  <a:gd name="T34" fmla="*/ 81 w 106"/>
                  <a:gd name="T35" fmla="*/ 41 h 87"/>
                  <a:gd name="T36" fmla="*/ 81 w 106"/>
                  <a:gd name="T37" fmla="*/ 31 h 87"/>
                  <a:gd name="T38" fmla="*/ 26 w 106"/>
                  <a:gd name="T39" fmla="*/ 31 h 87"/>
                  <a:gd name="T40" fmla="*/ 26 w 106"/>
                  <a:gd name="T41" fmla="*/ 26 h 87"/>
                  <a:gd name="T42" fmla="*/ 81 w 106"/>
                  <a:gd name="T43" fmla="*/ 26 h 87"/>
                  <a:gd name="T44" fmla="*/ 81 w 106"/>
                  <a:gd name="T45" fmla="*/ 31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06" h="87">
                    <a:moveTo>
                      <a:pt x="106" y="39"/>
                    </a:moveTo>
                    <a:cubicBezTo>
                      <a:pt x="106" y="17"/>
                      <a:pt x="82" y="0"/>
                      <a:pt x="53" y="0"/>
                    </a:cubicBezTo>
                    <a:cubicBezTo>
                      <a:pt x="23" y="0"/>
                      <a:pt x="0" y="17"/>
                      <a:pt x="0" y="39"/>
                    </a:cubicBezTo>
                    <a:cubicBezTo>
                      <a:pt x="0" y="61"/>
                      <a:pt x="23" y="78"/>
                      <a:pt x="53" y="78"/>
                    </a:cubicBezTo>
                    <a:cubicBezTo>
                      <a:pt x="60" y="78"/>
                      <a:pt x="66" y="77"/>
                      <a:pt x="73" y="75"/>
                    </a:cubicBezTo>
                    <a:cubicBezTo>
                      <a:pt x="75" y="75"/>
                      <a:pt x="95" y="87"/>
                      <a:pt x="95" y="87"/>
                    </a:cubicBezTo>
                    <a:cubicBezTo>
                      <a:pt x="88" y="68"/>
                      <a:pt x="88" y="68"/>
                      <a:pt x="88" y="68"/>
                    </a:cubicBezTo>
                    <a:cubicBezTo>
                      <a:pt x="99" y="61"/>
                      <a:pt x="106" y="50"/>
                      <a:pt x="106" y="39"/>
                    </a:cubicBezTo>
                    <a:close/>
                    <a:moveTo>
                      <a:pt x="81" y="52"/>
                    </a:moveTo>
                    <a:cubicBezTo>
                      <a:pt x="26" y="52"/>
                      <a:pt x="26" y="52"/>
                      <a:pt x="26" y="52"/>
                    </a:cubicBezTo>
                    <a:cubicBezTo>
                      <a:pt x="26" y="47"/>
                      <a:pt x="26" y="47"/>
                      <a:pt x="26" y="47"/>
                    </a:cubicBezTo>
                    <a:cubicBezTo>
                      <a:pt x="81" y="47"/>
                      <a:pt x="81" y="47"/>
                      <a:pt x="81" y="47"/>
                    </a:cubicBezTo>
                    <a:lnTo>
                      <a:pt x="81" y="52"/>
                    </a:lnTo>
                    <a:close/>
                    <a:moveTo>
                      <a:pt x="81" y="41"/>
                    </a:moveTo>
                    <a:cubicBezTo>
                      <a:pt x="26" y="41"/>
                      <a:pt x="26" y="41"/>
                      <a:pt x="26" y="41"/>
                    </a:cubicBezTo>
                    <a:cubicBezTo>
                      <a:pt x="26" y="36"/>
                      <a:pt x="26" y="36"/>
                      <a:pt x="26" y="36"/>
                    </a:cubicBezTo>
                    <a:cubicBezTo>
                      <a:pt x="81" y="36"/>
                      <a:pt x="81" y="36"/>
                      <a:pt x="81" y="36"/>
                    </a:cubicBezTo>
                    <a:lnTo>
                      <a:pt x="81" y="41"/>
                    </a:lnTo>
                    <a:close/>
                    <a:moveTo>
                      <a:pt x="81" y="31"/>
                    </a:moveTo>
                    <a:cubicBezTo>
                      <a:pt x="26" y="31"/>
                      <a:pt x="26" y="31"/>
                      <a:pt x="26" y="31"/>
                    </a:cubicBezTo>
                    <a:cubicBezTo>
                      <a:pt x="26" y="26"/>
                      <a:pt x="26" y="26"/>
                      <a:pt x="26" y="26"/>
                    </a:cubicBezTo>
                    <a:cubicBezTo>
                      <a:pt x="81" y="26"/>
                      <a:pt x="81" y="26"/>
                      <a:pt x="81" y="26"/>
                    </a:cubicBezTo>
                    <a:lnTo>
                      <a:pt x="81" y="31"/>
                    </a:lnTo>
                    <a:close/>
                  </a:path>
                </a:pathLst>
              </a:custGeom>
              <a:solidFill>
                <a:srgbClr val="838BC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  <p:sp>
          <p:nvSpPr>
            <p:cNvPr id="84" name="Oval 9"/>
            <p:cNvSpPr>
              <a:spLocks noChangeArrowheads="1"/>
            </p:cNvSpPr>
            <p:nvPr/>
          </p:nvSpPr>
          <p:spPr bwMode="auto">
            <a:xfrm>
              <a:off x="5268255" y="1947116"/>
              <a:ext cx="871174" cy="874617"/>
            </a:xfrm>
            <a:prstGeom prst="ellipse">
              <a:avLst/>
            </a:prstGeom>
            <a:noFill/>
            <a:ln>
              <a:solidFill>
                <a:srgbClr val="838BC5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</p:grpSp>
      <p:grpSp>
        <p:nvGrpSpPr>
          <p:cNvPr id="87" name="组合 86"/>
          <p:cNvGrpSpPr/>
          <p:nvPr/>
        </p:nvGrpSpPr>
        <p:grpSpPr>
          <a:xfrm>
            <a:off x="6198701" y="2166039"/>
            <a:ext cx="871174" cy="874617"/>
            <a:chOff x="6470831" y="1947116"/>
            <a:chExt cx="871174" cy="874617"/>
          </a:xfrm>
        </p:grpSpPr>
        <p:sp>
          <p:nvSpPr>
            <p:cNvPr id="88" name="Freeform 9"/>
            <p:cNvSpPr>
              <a:spLocks noEditPoints="1"/>
            </p:cNvSpPr>
            <p:nvPr/>
          </p:nvSpPr>
          <p:spPr bwMode="auto">
            <a:xfrm>
              <a:off x="6696074" y="2232434"/>
              <a:ext cx="454025" cy="395288"/>
            </a:xfrm>
            <a:custGeom>
              <a:avLst/>
              <a:gdLst>
                <a:gd name="T0" fmla="*/ 104 w 121"/>
                <a:gd name="T1" fmla="*/ 0 h 105"/>
                <a:gd name="T2" fmla="*/ 17 w 121"/>
                <a:gd name="T3" fmla="*/ 0 h 105"/>
                <a:gd name="T4" fmla="*/ 0 w 121"/>
                <a:gd name="T5" fmla="*/ 17 h 105"/>
                <a:gd name="T6" fmla="*/ 0 w 121"/>
                <a:gd name="T7" fmla="*/ 63 h 105"/>
                <a:gd name="T8" fmla="*/ 17 w 121"/>
                <a:gd name="T9" fmla="*/ 80 h 105"/>
                <a:gd name="T10" fmla="*/ 31 w 121"/>
                <a:gd name="T11" fmla="*/ 80 h 105"/>
                <a:gd name="T12" fmla="*/ 13 w 121"/>
                <a:gd name="T13" fmla="*/ 105 h 105"/>
                <a:gd name="T14" fmla="*/ 64 w 121"/>
                <a:gd name="T15" fmla="*/ 80 h 105"/>
                <a:gd name="T16" fmla="*/ 104 w 121"/>
                <a:gd name="T17" fmla="*/ 80 h 105"/>
                <a:gd name="T18" fmla="*/ 121 w 121"/>
                <a:gd name="T19" fmla="*/ 63 h 105"/>
                <a:gd name="T20" fmla="*/ 121 w 121"/>
                <a:gd name="T21" fmla="*/ 17 h 105"/>
                <a:gd name="T22" fmla="*/ 104 w 121"/>
                <a:gd name="T23" fmla="*/ 0 h 105"/>
                <a:gd name="T24" fmla="*/ 35 w 121"/>
                <a:gd name="T25" fmla="*/ 48 h 105"/>
                <a:gd name="T26" fmla="*/ 28 w 121"/>
                <a:gd name="T27" fmla="*/ 40 h 105"/>
                <a:gd name="T28" fmla="*/ 35 w 121"/>
                <a:gd name="T29" fmla="*/ 33 h 105"/>
                <a:gd name="T30" fmla="*/ 42 w 121"/>
                <a:gd name="T31" fmla="*/ 40 h 105"/>
                <a:gd name="T32" fmla="*/ 35 w 121"/>
                <a:gd name="T33" fmla="*/ 48 h 105"/>
                <a:gd name="T34" fmla="*/ 61 w 121"/>
                <a:gd name="T35" fmla="*/ 48 h 105"/>
                <a:gd name="T36" fmla="*/ 53 w 121"/>
                <a:gd name="T37" fmla="*/ 40 h 105"/>
                <a:gd name="T38" fmla="*/ 61 w 121"/>
                <a:gd name="T39" fmla="*/ 33 h 105"/>
                <a:gd name="T40" fmla="*/ 68 w 121"/>
                <a:gd name="T41" fmla="*/ 40 h 105"/>
                <a:gd name="T42" fmla="*/ 61 w 121"/>
                <a:gd name="T43" fmla="*/ 48 h 105"/>
                <a:gd name="T44" fmla="*/ 86 w 121"/>
                <a:gd name="T45" fmla="*/ 48 h 105"/>
                <a:gd name="T46" fmla="*/ 79 w 121"/>
                <a:gd name="T47" fmla="*/ 40 h 105"/>
                <a:gd name="T48" fmla="*/ 86 w 121"/>
                <a:gd name="T49" fmla="*/ 33 h 105"/>
                <a:gd name="T50" fmla="*/ 94 w 121"/>
                <a:gd name="T51" fmla="*/ 40 h 105"/>
                <a:gd name="T52" fmla="*/ 86 w 121"/>
                <a:gd name="T53" fmla="*/ 48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21" h="105">
                  <a:moveTo>
                    <a:pt x="104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8"/>
                    <a:pt x="0" y="17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72"/>
                    <a:pt x="8" y="80"/>
                    <a:pt x="17" y="80"/>
                  </a:cubicBezTo>
                  <a:cubicBezTo>
                    <a:pt x="31" y="80"/>
                    <a:pt x="31" y="80"/>
                    <a:pt x="31" y="80"/>
                  </a:cubicBezTo>
                  <a:cubicBezTo>
                    <a:pt x="13" y="105"/>
                    <a:pt x="13" y="105"/>
                    <a:pt x="13" y="105"/>
                  </a:cubicBezTo>
                  <a:cubicBezTo>
                    <a:pt x="64" y="80"/>
                    <a:pt x="64" y="80"/>
                    <a:pt x="64" y="80"/>
                  </a:cubicBezTo>
                  <a:cubicBezTo>
                    <a:pt x="104" y="80"/>
                    <a:pt x="104" y="80"/>
                    <a:pt x="104" y="80"/>
                  </a:cubicBezTo>
                  <a:cubicBezTo>
                    <a:pt x="113" y="80"/>
                    <a:pt x="121" y="72"/>
                    <a:pt x="121" y="63"/>
                  </a:cubicBezTo>
                  <a:cubicBezTo>
                    <a:pt x="121" y="17"/>
                    <a:pt x="121" y="17"/>
                    <a:pt x="121" y="17"/>
                  </a:cubicBezTo>
                  <a:cubicBezTo>
                    <a:pt x="121" y="8"/>
                    <a:pt x="113" y="0"/>
                    <a:pt x="104" y="0"/>
                  </a:cubicBezTo>
                  <a:close/>
                  <a:moveTo>
                    <a:pt x="35" y="48"/>
                  </a:moveTo>
                  <a:cubicBezTo>
                    <a:pt x="31" y="48"/>
                    <a:pt x="28" y="44"/>
                    <a:pt x="28" y="40"/>
                  </a:cubicBezTo>
                  <a:cubicBezTo>
                    <a:pt x="28" y="36"/>
                    <a:pt x="31" y="33"/>
                    <a:pt x="35" y="33"/>
                  </a:cubicBezTo>
                  <a:cubicBezTo>
                    <a:pt x="39" y="33"/>
                    <a:pt x="42" y="36"/>
                    <a:pt x="42" y="40"/>
                  </a:cubicBezTo>
                  <a:cubicBezTo>
                    <a:pt x="42" y="44"/>
                    <a:pt x="39" y="48"/>
                    <a:pt x="35" y="48"/>
                  </a:cubicBezTo>
                  <a:close/>
                  <a:moveTo>
                    <a:pt x="61" y="48"/>
                  </a:moveTo>
                  <a:cubicBezTo>
                    <a:pt x="57" y="48"/>
                    <a:pt x="53" y="44"/>
                    <a:pt x="53" y="40"/>
                  </a:cubicBezTo>
                  <a:cubicBezTo>
                    <a:pt x="53" y="36"/>
                    <a:pt x="57" y="33"/>
                    <a:pt x="61" y="33"/>
                  </a:cubicBezTo>
                  <a:cubicBezTo>
                    <a:pt x="65" y="33"/>
                    <a:pt x="68" y="36"/>
                    <a:pt x="68" y="40"/>
                  </a:cubicBezTo>
                  <a:cubicBezTo>
                    <a:pt x="68" y="44"/>
                    <a:pt x="65" y="48"/>
                    <a:pt x="61" y="48"/>
                  </a:cubicBezTo>
                  <a:close/>
                  <a:moveTo>
                    <a:pt x="86" y="48"/>
                  </a:moveTo>
                  <a:cubicBezTo>
                    <a:pt x="82" y="48"/>
                    <a:pt x="79" y="44"/>
                    <a:pt x="79" y="40"/>
                  </a:cubicBezTo>
                  <a:cubicBezTo>
                    <a:pt x="79" y="36"/>
                    <a:pt x="82" y="33"/>
                    <a:pt x="86" y="33"/>
                  </a:cubicBezTo>
                  <a:cubicBezTo>
                    <a:pt x="90" y="33"/>
                    <a:pt x="94" y="36"/>
                    <a:pt x="94" y="40"/>
                  </a:cubicBezTo>
                  <a:cubicBezTo>
                    <a:pt x="94" y="44"/>
                    <a:pt x="90" y="48"/>
                    <a:pt x="86" y="48"/>
                  </a:cubicBezTo>
                  <a:close/>
                </a:path>
              </a:pathLst>
            </a:custGeom>
            <a:solidFill>
              <a:srgbClr val="D74B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89" name="Oval 9"/>
            <p:cNvSpPr>
              <a:spLocks noChangeArrowheads="1"/>
            </p:cNvSpPr>
            <p:nvPr/>
          </p:nvSpPr>
          <p:spPr bwMode="auto">
            <a:xfrm>
              <a:off x="6470831" y="1947116"/>
              <a:ext cx="871174" cy="874617"/>
            </a:xfrm>
            <a:prstGeom prst="ellipse">
              <a:avLst/>
            </a:prstGeom>
            <a:noFill/>
            <a:ln>
              <a:solidFill>
                <a:srgbClr val="D74B56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</p:grpSp>
      <p:grpSp>
        <p:nvGrpSpPr>
          <p:cNvPr id="90" name="组合 89"/>
          <p:cNvGrpSpPr/>
          <p:nvPr/>
        </p:nvGrpSpPr>
        <p:grpSpPr>
          <a:xfrm>
            <a:off x="5074751" y="3367730"/>
            <a:ext cx="871174" cy="874617"/>
            <a:chOff x="5280206" y="3148807"/>
            <a:chExt cx="871174" cy="874617"/>
          </a:xfrm>
        </p:grpSpPr>
        <p:sp>
          <p:nvSpPr>
            <p:cNvPr id="91" name="Freeform 6"/>
            <p:cNvSpPr>
              <a:spLocks noEditPoints="1"/>
            </p:cNvSpPr>
            <p:nvPr/>
          </p:nvSpPr>
          <p:spPr bwMode="auto">
            <a:xfrm>
              <a:off x="5498895" y="3317033"/>
              <a:ext cx="503237" cy="538163"/>
            </a:xfrm>
            <a:custGeom>
              <a:avLst/>
              <a:gdLst>
                <a:gd name="T0" fmla="*/ 134 w 134"/>
                <a:gd name="T1" fmla="*/ 130 h 143"/>
                <a:gd name="T2" fmla="*/ 130 w 134"/>
                <a:gd name="T3" fmla="*/ 125 h 143"/>
                <a:gd name="T4" fmla="*/ 119 w 134"/>
                <a:gd name="T5" fmla="*/ 132 h 143"/>
                <a:gd name="T6" fmla="*/ 118 w 134"/>
                <a:gd name="T7" fmla="*/ 134 h 143"/>
                <a:gd name="T8" fmla="*/ 114 w 134"/>
                <a:gd name="T9" fmla="*/ 134 h 143"/>
                <a:gd name="T10" fmla="*/ 109 w 134"/>
                <a:gd name="T11" fmla="*/ 130 h 143"/>
                <a:gd name="T12" fmla="*/ 113 w 134"/>
                <a:gd name="T13" fmla="*/ 129 h 143"/>
                <a:gd name="T14" fmla="*/ 123 w 134"/>
                <a:gd name="T15" fmla="*/ 119 h 143"/>
                <a:gd name="T16" fmla="*/ 116 w 134"/>
                <a:gd name="T17" fmla="*/ 117 h 143"/>
                <a:gd name="T18" fmla="*/ 106 w 134"/>
                <a:gd name="T19" fmla="*/ 126 h 143"/>
                <a:gd name="T20" fmla="*/ 98 w 134"/>
                <a:gd name="T21" fmla="*/ 120 h 143"/>
                <a:gd name="T22" fmla="*/ 106 w 134"/>
                <a:gd name="T23" fmla="*/ 115 h 143"/>
                <a:gd name="T24" fmla="*/ 105 w 134"/>
                <a:gd name="T25" fmla="*/ 91 h 143"/>
                <a:gd name="T26" fmla="*/ 76 w 134"/>
                <a:gd name="T27" fmla="*/ 83 h 143"/>
                <a:gd name="T28" fmla="*/ 74 w 134"/>
                <a:gd name="T29" fmla="*/ 86 h 143"/>
                <a:gd name="T30" fmla="*/ 97 w 134"/>
                <a:gd name="T31" fmla="*/ 93 h 143"/>
                <a:gd name="T32" fmla="*/ 99 w 134"/>
                <a:gd name="T33" fmla="*/ 97 h 143"/>
                <a:gd name="T34" fmla="*/ 97 w 134"/>
                <a:gd name="T35" fmla="*/ 95 h 143"/>
                <a:gd name="T36" fmla="*/ 71 w 134"/>
                <a:gd name="T37" fmla="*/ 89 h 143"/>
                <a:gd name="T38" fmla="*/ 67 w 134"/>
                <a:gd name="T39" fmla="*/ 90 h 143"/>
                <a:gd name="T40" fmla="*/ 49 w 134"/>
                <a:gd name="T41" fmla="*/ 73 h 143"/>
                <a:gd name="T42" fmla="*/ 36 w 134"/>
                <a:gd name="T43" fmla="*/ 52 h 143"/>
                <a:gd name="T44" fmla="*/ 46 w 134"/>
                <a:gd name="T45" fmla="*/ 46 h 143"/>
                <a:gd name="T46" fmla="*/ 29 w 134"/>
                <a:gd name="T47" fmla="*/ 1 h 143"/>
                <a:gd name="T48" fmla="*/ 24 w 134"/>
                <a:gd name="T49" fmla="*/ 1 h 143"/>
                <a:gd name="T50" fmla="*/ 20 w 134"/>
                <a:gd name="T51" fmla="*/ 4 h 143"/>
                <a:gd name="T52" fmla="*/ 38 w 134"/>
                <a:gd name="T53" fmla="*/ 32 h 143"/>
                <a:gd name="T54" fmla="*/ 16 w 134"/>
                <a:gd name="T55" fmla="*/ 7 h 143"/>
                <a:gd name="T56" fmla="*/ 6 w 134"/>
                <a:gd name="T57" fmla="*/ 22 h 143"/>
                <a:gd name="T58" fmla="*/ 23 w 134"/>
                <a:gd name="T59" fmla="*/ 78 h 143"/>
                <a:gd name="T60" fmla="*/ 32 w 134"/>
                <a:gd name="T61" fmla="*/ 90 h 143"/>
                <a:gd name="T62" fmla="*/ 34 w 134"/>
                <a:gd name="T63" fmla="*/ 92 h 143"/>
                <a:gd name="T64" fmla="*/ 87 w 134"/>
                <a:gd name="T65" fmla="*/ 123 h 143"/>
                <a:gd name="T66" fmla="*/ 95 w 134"/>
                <a:gd name="T67" fmla="*/ 121 h 143"/>
                <a:gd name="T68" fmla="*/ 106 w 134"/>
                <a:gd name="T69" fmla="*/ 130 h 143"/>
                <a:gd name="T70" fmla="*/ 114 w 134"/>
                <a:gd name="T71" fmla="*/ 137 h 143"/>
                <a:gd name="T72" fmla="*/ 116 w 134"/>
                <a:gd name="T73" fmla="*/ 137 h 143"/>
                <a:gd name="T74" fmla="*/ 117 w 134"/>
                <a:gd name="T75" fmla="*/ 140 h 143"/>
                <a:gd name="T76" fmla="*/ 124 w 134"/>
                <a:gd name="T77" fmla="*/ 143 h 143"/>
                <a:gd name="T78" fmla="*/ 131 w 134"/>
                <a:gd name="T79" fmla="*/ 141 h 143"/>
                <a:gd name="T80" fmla="*/ 132 w 134"/>
                <a:gd name="T81" fmla="*/ 141 h 143"/>
                <a:gd name="T82" fmla="*/ 133 w 134"/>
                <a:gd name="T83" fmla="*/ 139 h 143"/>
                <a:gd name="T84" fmla="*/ 131 w 134"/>
                <a:gd name="T85" fmla="*/ 138 h 143"/>
                <a:gd name="T86" fmla="*/ 130 w 134"/>
                <a:gd name="T87" fmla="*/ 138 h 143"/>
                <a:gd name="T88" fmla="*/ 124 w 134"/>
                <a:gd name="T89" fmla="*/ 140 h 143"/>
                <a:gd name="T90" fmla="*/ 120 w 134"/>
                <a:gd name="T91" fmla="*/ 138 h 143"/>
                <a:gd name="T92" fmla="*/ 120 w 134"/>
                <a:gd name="T93" fmla="*/ 137 h 143"/>
                <a:gd name="T94" fmla="*/ 134 w 134"/>
                <a:gd name="T95" fmla="*/ 130 h 143"/>
                <a:gd name="T96" fmla="*/ 116 w 134"/>
                <a:gd name="T97" fmla="*/ 120 h 143"/>
                <a:gd name="T98" fmla="*/ 117 w 134"/>
                <a:gd name="T99" fmla="*/ 120 h 143"/>
                <a:gd name="T100" fmla="*/ 119 w 134"/>
                <a:gd name="T101" fmla="*/ 120 h 143"/>
                <a:gd name="T102" fmla="*/ 112 w 134"/>
                <a:gd name="T103" fmla="*/ 126 h 143"/>
                <a:gd name="T104" fmla="*/ 109 w 134"/>
                <a:gd name="T105" fmla="*/ 127 h 143"/>
                <a:gd name="T106" fmla="*/ 116 w 134"/>
                <a:gd name="T107" fmla="*/ 120 h 143"/>
                <a:gd name="T108" fmla="*/ 121 w 134"/>
                <a:gd name="T109" fmla="*/ 134 h 143"/>
                <a:gd name="T110" fmla="*/ 121 w 134"/>
                <a:gd name="T111" fmla="*/ 134 h 143"/>
                <a:gd name="T112" fmla="*/ 129 w 134"/>
                <a:gd name="T113" fmla="*/ 128 h 143"/>
                <a:gd name="T114" fmla="*/ 129 w 134"/>
                <a:gd name="T115" fmla="*/ 128 h 143"/>
                <a:gd name="T116" fmla="*/ 131 w 134"/>
                <a:gd name="T117" fmla="*/ 129 h 143"/>
                <a:gd name="T118" fmla="*/ 121 w 134"/>
                <a:gd name="T119" fmla="*/ 134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34" h="143">
                  <a:moveTo>
                    <a:pt x="134" y="130"/>
                  </a:moveTo>
                  <a:cubicBezTo>
                    <a:pt x="134" y="128"/>
                    <a:pt x="133" y="126"/>
                    <a:pt x="130" y="125"/>
                  </a:cubicBezTo>
                  <a:cubicBezTo>
                    <a:pt x="126" y="125"/>
                    <a:pt x="122" y="128"/>
                    <a:pt x="119" y="132"/>
                  </a:cubicBezTo>
                  <a:cubicBezTo>
                    <a:pt x="118" y="133"/>
                    <a:pt x="118" y="133"/>
                    <a:pt x="118" y="134"/>
                  </a:cubicBezTo>
                  <a:cubicBezTo>
                    <a:pt x="116" y="134"/>
                    <a:pt x="115" y="134"/>
                    <a:pt x="114" y="134"/>
                  </a:cubicBezTo>
                  <a:cubicBezTo>
                    <a:pt x="111" y="133"/>
                    <a:pt x="109" y="132"/>
                    <a:pt x="109" y="130"/>
                  </a:cubicBezTo>
                  <a:cubicBezTo>
                    <a:pt x="110" y="130"/>
                    <a:pt x="111" y="130"/>
                    <a:pt x="113" y="129"/>
                  </a:cubicBezTo>
                  <a:cubicBezTo>
                    <a:pt x="120" y="127"/>
                    <a:pt x="123" y="123"/>
                    <a:pt x="123" y="119"/>
                  </a:cubicBezTo>
                  <a:cubicBezTo>
                    <a:pt x="122" y="118"/>
                    <a:pt x="120" y="116"/>
                    <a:pt x="116" y="117"/>
                  </a:cubicBezTo>
                  <a:cubicBezTo>
                    <a:pt x="111" y="117"/>
                    <a:pt x="107" y="122"/>
                    <a:pt x="106" y="126"/>
                  </a:cubicBezTo>
                  <a:cubicBezTo>
                    <a:pt x="103" y="125"/>
                    <a:pt x="100" y="122"/>
                    <a:pt x="98" y="120"/>
                  </a:cubicBezTo>
                  <a:cubicBezTo>
                    <a:pt x="101" y="118"/>
                    <a:pt x="103" y="117"/>
                    <a:pt x="106" y="115"/>
                  </a:cubicBezTo>
                  <a:cubicBezTo>
                    <a:pt x="116" y="107"/>
                    <a:pt x="108" y="94"/>
                    <a:pt x="105" y="91"/>
                  </a:cubicBezTo>
                  <a:cubicBezTo>
                    <a:pt x="94" y="79"/>
                    <a:pt x="77" y="81"/>
                    <a:pt x="76" y="83"/>
                  </a:cubicBezTo>
                  <a:cubicBezTo>
                    <a:pt x="75" y="84"/>
                    <a:pt x="75" y="85"/>
                    <a:pt x="74" y="86"/>
                  </a:cubicBezTo>
                  <a:cubicBezTo>
                    <a:pt x="78" y="85"/>
                    <a:pt x="89" y="85"/>
                    <a:pt x="97" y="93"/>
                  </a:cubicBezTo>
                  <a:cubicBezTo>
                    <a:pt x="98" y="94"/>
                    <a:pt x="99" y="95"/>
                    <a:pt x="99" y="97"/>
                  </a:cubicBezTo>
                  <a:cubicBezTo>
                    <a:pt x="99" y="96"/>
                    <a:pt x="98" y="95"/>
                    <a:pt x="97" y="95"/>
                  </a:cubicBezTo>
                  <a:cubicBezTo>
                    <a:pt x="88" y="86"/>
                    <a:pt x="75" y="87"/>
                    <a:pt x="71" y="89"/>
                  </a:cubicBezTo>
                  <a:cubicBezTo>
                    <a:pt x="70" y="90"/>
                    <a:pt x="69" y="90"/>
                    <a:pt x="67" y="90"/>
                  </a:cubicBezTo>
                  <a:cubicBezTo>
                    <a:pt x="64" y="90"/>
                    <a:pt x="54" y="79"/>
                    <a:pt x="49" y="73"/>
                  </a:cubicBezTo>
                  <a:cubicBezTo>
                    <a:pt x="45" y="68"/>
                    <a:pt x="35" y="56"/>
                    <a:pt x="36" y="52"/>
                  </a:cubicBezTo>
                  <a:cubicBezTo>
                    <a:pt x="37" y="46"/>
                    <a:pt x="43" y="48"/>
                    <a:pt x="46" y="46"/>
                  </a:cubicBezTo>
                  <a:cubicBezTo>
                    <a:pt x="50" y="43"/>
                    <a:pt x="50" y="11"/>
                    <a:pt x="29" y="1"/>
                  </a:cubicBezTo>
                  <a:cubicBezTo>
                    <a:pt x="28" y="0"/>
                    <a:pt x="26" y="0"/>
                    <a:pt x="24" y="1"/>
                  </a:cubicBezTo>
                  <a:cubicBezTo>
                    <a:pt x="23" y="2"/>
                    <a:pt x="22" y="3"/>
                    <a:pt x="20" y="4"/>
                  </a:cubicBezTo>
                  <a:cubicBezTo>
                    <a:pt x="32" y="10"/>
                    <a:pt x="38" y="25"/>
                    <a:pt x="38" y="32"/>
                  </a:cubicBezTo>
                  <a:cubicBezTo>
                    <a:pt x="34" y="23"/>
                    <a:pt x="27" y="12"/>
                    <a:pt x="16" y="7"/>
                  </a:cubicBezTo>
                  <a:cubicBezTo>
                    <a:pt x="12" y="11"/>
                    <a:pt x="8" y="15"/>
                    <a:pt x="6" y="22"/>
                  </a:cubicBezTo>
                  <a:cubicBezTo>
                    <a:pt x="4" y="31"/>
                    <a:pt x="0" y="45"/>
                    <a:pt x="23" y="78"/>
                  </a:cubicBezTo>
                  <a:cubicBezTo>
                    <a:pt x="24" y="81"/>
                    <a:pt x="27" y="85"/>
                    <a:pt x="32" y="90"/>
                  </a:cubicBezTo>
                  <a:cubicBezTo>
                    <a:pt x="32" y="91"/>
                    <a:pt x="33" y="91"/>
                    <a:pt x="34" y="92"/>
                  </a:cubicBezTo>
                  <a:cubicBezTo>
                    <a:pt x="63" y="124"/>
                    <a:pt x="78" y="123"/>
                    <a:pt x="87" y="123"/>
                  </a:cubicBezTo>
                  <a:cubicBezTo>
                    <a:pt x="90" y="122"/>
                    <a:pt x="92" y="122"/>
                    <a:pt x="95" y="121"/>
                  </a:cubicBezTo>
                  <a:cubicBezTo>
                    <a:pt x="97" y="125"/>
                    <a:pt x="101" y="128"/>
                    <a:pt x="106" y="130"/>
                  </a:cubicBezTo>
                  <a:cubicBezTo>
                    <a:pt x="106" y="132"/>
                    <a:pt x="107" y="136"/>
                    <a:pt x="114" y="137"/>
                  </a:cubicBezTo>
                  <a:cubicBezTo>
                    <a:pt x="115" y="137"/>
                    <a:pt x="116" y="137"/>
                    <a:pt x="116" y="137"/>
                  </a:cubicBezTo>
                  <a:cubicBezTo>
                    <a:pt x="116" y="138"/>
                    <a:pt x="117" y="139"/>
                    <a:pt x="117" y="140"/>
                  </a:cubicBezTo>
                  <a:cubicBezTo>
                    <a:pt x="118" y="142"/>
                    <a:pt x="120" y="143"/>
                    <a:pt x="124" y="143"/>
                  </a:cubicBezTo>
                  <a:cubicBezTo>
                    <a:pt x="127" y="143"/>
                    <a:pt x="130" y="142"/>
                    <a:pt x="131" y="141"/>
                  </a:cubicBezTo>
                  <a:cubicBezTo>
                    <a:pt x="132" y="141"/>
                    <a:pt x="132" y="141"/>
                    <a:pt x="132" y="141"/>
                  </a:cubicBezTo>
                  <a:cubicBezTo>
                    <a:pt x="133" y="141"/>
                    <a:pt x="133" y="140"/>
                    <a:pt x="133" y="139"/>
                  </a:cubicBezTo>
                  <a:cubicBezTo>
                    <a:pt x="133" y="138"/>
                    <a:pt x="132" y="138"/>
                    <a:pt x="131" y="138"/>
                  </a:cubicBezTo>
                  <a:cubicBezTo>
                    <a:pt x="130" y="138"/>
                    <a:pt x="130" y="138"/>
                    <a:pt x="130" y="138"/>
                  </a:cubicBezTo>
                  <a:cubicBezTo>
                    <a:pt x="129" y="139"/>
                    <a:pt x="127" y="140"/>
                    <a:pt x="124" y="140"/>
                  </a:cubicBezTo>
                  <a:cubicBezTo>
                    <a:pt x="122" y="140"/>
                    <a:pt x="120" y="139"/>
                    <a:pt x="120" y="138"/>
                  </a:cubicBezTo>
                  <a:cubicBezTo>
                    <a:pt x="120" y="138"/>
                    <a:pt x="120" y="138"/>
                    <a:pt x="120" y="137"/>
                  </a:cubicBezTo>
                  <a:cubicBezTo>
                    <a:pt x="128" y="137"/>
                    <a:pt x="133" y="133"/>
                    <a:pt x="134" y="130"/>
                  </a:cubicBezTo>
                  <a:close/>
                  <a:moveTo>
                    <a:pt x="116" y="120"/>
                  </a:moveTo>
                  <a:cubicBezTo>
                    <a:pt x="117" y="120"/>
                    <a:pt x="117" y="120"/>
                    <a:pt x="117" y="120"/>
                  </a:cubicBezTo>
                  <a:cubicBezTo>
                    <a:pt x="119" y="120"/>
                    <a:pt x="119" y="120"/>
                    <a:pt x="119" y="120"/>
                  </a:cubicBezTo>
                  <a:cubicBezTo>
                    <a:pt x="120" y="121"/>
                    <a:pt x="118" y="124"/>
                    <a:pt x="112" y="126"/>
                  </a:cubicBezTo>
                  <a:cubicBezTo>
                    <a:pt x="111" y="127"/>
                    <a:pt x="110" y="127"/>
                    <a:pt x="109" y="127"/>
                  </a:cubicBezTo>
                  <a:cubicBezTo>
                    <a:pt x="110" y="124"/>
                    <a:pt x="113" y="120"/>
                    <a:pt x="116" y="120"/>
                  </a:cubicBezTo>
                  <a:close/>
                  <a:moveTo>
                    <a:pt x="121" y="134"/>
                  </a:moveTo>
                  <a:cubicBezTo>
                    <a:pt x="121" y="134"/>
                    <a:pt x="121" y="134"/>
                    <a:pt x="121" y="134"/>
                  </a:cubicBezTo>
                  <a:cubicBezTo>
                    <a:pt x="124" y="131"/>
                    <a:pt x="127" y="128"/>
                    <a:pt x="129" y="128"/>
                  </a:cubicBezTo>
                  <a:cubicBezTo>
                    <a:pt x="129" y="128"/>
                    <a:pt x="129" y="128"/>
                    <a:pt x="129" y="128"/>
                  </a:cubicBezTo>
                  <a:cubicBezTo>
                    <a:pt x="130" y="129"/>
                    <a:pt x="131" y="129"/>
                    <a:pt x="131" y="129"/>
                  </a:cubicBezTo>
                  <a:cubicBezTo>
                    <a:pt x="130" y="131"/>
                    <a:pt x="127" y="133"/>
                    <a:pt x="121" y="134"/>
                  </a:cubicBezTo>
                  <a:close/>
                </a:path>
              </a:pathLst>
            </a:custGeom>
            <a:solidFill>
              <a:srgbClr val="FFB8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92" name="Oval 9"/>
            <p:cNvSpPr>
              <a:spLocks noChangeArrowheads="1"/>
            </p:cNvSpPr>
            <p:nvPr/>
          </p:nvSpPr>
          <p:spPr bwMode="auto">
            <a:xfrm>
              <a:off x="5280206" y="3148807"/>
              <a:ext cx="871174" cy="874617"/>
            </a:xfrm>
            <a:prstGeom prst="ellipse">
              <a:avLst/>
            </a:prstGeom>
            <a:noFill/>
            <a:ln>
              <a:solidFill>
                <a:srgbClr val="FFB82E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</p:grpSp>
      <p:grpSp>
        <p:nvGrpSpPr>
          <p:cNvPr id="93" name="组合 92"/>
          <p:cNvGrpSpPr/>
          <p:nvPr/>
        </p:nvGrpSpPr>
        <p:grpSpPr>
          <a:xfrm>
            <a:off x="7356779" y="2166039"/>
            <a:ext cx="871174" cy="874617"/>
            <a:chOff x="7562234" y="1947116"/>
            <a:chExt cx="871174" cy="874617"/>
          </a:xfrm>
        </p:grpSpPr>
        <p:sp>
          <p:nvSpPr>
            <p:cNvPr id="94" name="Oval 9"/>
            <p:cNvSpPr>
              <a:spLocks noChangeArrowheads="1"/>
            </p:cNvSpPr>
            <p:nvPr/>
          </p:nvSpPr>
          <p:spPr bwMode="auto">
            <a:xfrm>
              <a:off x="7562234" y="1947116"/>
              <a:ext cx="871174" cy="874617"/>
            </a:xfrm>
            <a:prstGeom prst="ellipse">
              <a:avLst/>
            </a:prstGeom>
            <a:noFill/>
            <a:ln>
              <a:solidFill>
                <a:srgbClr val="F78D2E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95" name="Freeform 17"/>
            <p:cNvSpPr/>
            <p:nvPr/>
          </p:nvSpPr>
          <p:spPr bwMode="auto">
            <a:xfrm>
              <a:off x="7748583" y="2149884"/>
              <a:ext cx="500063" cy="465138"/>
            </a:xfrm>
            <a:custGeom>
              <a:avLst/>
              <a:gdLst>
                <a:gd name="T0" fmla="*/ 124 w 133"/>
                <a:gd name="T1" fmla="*/ 84 h 123"/>
                <a:gd name="T2" fmla="*/ 133 w 133"/>
                <a:gd name="T3" fmla="*/ 75 h 123"/>
                <a:gd name="T4" fmla="*/ 124 w 133"/>
                <a:gd name="T5" fmla="*/ 67 h 123"/>
                <a:gd name="T6" fmla="*/ 113 w 133"/>
                <a:gd name="T7" fmla="*/ 67 h 123"/>
                <a:gd name="T8" fmla="*/ 113 w 133"/>
                <a:gd name="T9" fmla="*/ 64 h 123"/>
                <a:gd name="T10" fmla="*/ 124 w 133"/>
                <a:gd name="T11" fmla="*/ 64 h 123"/>
                <a:gd name="T12" fmla="*/ 132 w 133"/>
                <a:gd name="T13" fmla="*/ 56 h 123"/>
                <a:gd name="T14" fmla="*/ 124 w 133"/>
                <a:gd name="T15" fmla="*/ 47 h 123"/>
                <a:gd name="T16" fmla="*/ 90 w 133"/>
                <a:gd name="T17" fmla="*/ 47 h 123"/>
                <a:gd name="T18" fmla="*/ 74 w 133"/>
                <a:gd name="T19" fmla="*/ 23 h 123"/>
                <a:gd name="T20" fmla="*/ 64 w 133"/>
                <a:gd name="T21" fmla="*/ 0 h 123"/>
                <a:gd name="T22" fmla="*/ 54 w 133"/>
                <a:gd name="T23" fmla="*/ 5 h 123"/>
                <a:gd name="T24" fmla="*/ 48 w 133"/>
                <a:gd name="T25" fmla="*/ 33 h 123"/>
                <a:gd name="T26" fmla="*/ 29 w 133"/>
                <a:gd name="T27" fmla="*/ 57 h 123"/>
                <a:gd name="T28" fmla="*/ 0 w 133"/>
                <a:gd name="T29" fmla="*/ 57 h 123"/>
                <a:gd name="T30" fmla="*/ 0 w 133"/>
                <a:gd name="T31" fmla="*/ 114 h 123"/>
                <a:gd name="T32" fmla="*/ 31 w 133"/>
                <a:gd name="T33" fmla="*/ 114 h 123"/>
                <a:gd name="T34" fmla="*/ 54 w 133"/>
                <a:gd name="T35" fmla="*/ 122 h 123"/>
                <a:gd name="T36" fmla="*/ 76 w 133"/>
                <a:gd name="T37" fmla="*/ 123 h 123"/>
                <a:gd name="T38" fmla="*/ 79 w 133"/>
                <a:gd name="T39" fmla="*/ 123 h 123"/>
                <a:gd name="T40" fmla="*/ 105 w 133"/>
                <a:gd name="T41" fmla="*/ 123 h 123"/>
                <a:gd name="T42" fmla="*/ 114 w 133"/>
                <a:gd name="T43" fmla="*/ 114 h 123"/>
                <a:gd name="T44" fmla="*/ 105 w 133"/>
                <a:gd name="T45" fmla="*/ 105 h 123"/>
                <a:gd name="T46" fmla="*/ 103 w 133"/>
                <a:gd name="T47" fmla="*/ 105 h 123"/>
                <a:gd name="T48" fmla="*/ 104 w 133"/>
                <a:gd name="T49" fmla="*/ 103 h 123"/>
                <a:gd name="T50" fmla="*/ 117 w 133"/>
                <a:gd name="T51" fmla="*/ 103 h 123"/>
                <a:gd name="T52" fmla="*/ 125 w 133"/>
                <a:gd name="T53" fmla="*/ 95 h 123"/>
                <a:gd name="T54" fmla="*/ 117 w 133"/>
                <a:gd name="T55" fmla="*/ 86 h 123"/>
                <a:gd name="T56" fmla="*/ 109 w 133"/>
                <a:gd name="T57" fmla="*/ 86 h 123"/>
                <a:gd name="T58" fmla="*/ 110 w 133"/>
                <a:gd name="T59" fmla="*/ 84 h 123"/>
                <a:gd name="T60" fmla="*/ 124 w 133"/>
                <a:gd name="T61" fmla="*/ 84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33" h="123">
                  <a:moveTo>
                    <a:pt x="124" y="84"/>
                  </a:moveTo>
                  <a:cubicBezTo>
                    <a:pt x="129" y="84"/>
                    <a:pt x="133" y="80"/>
                    <a:pt x="133" y="75"/>
                  </a:cubicBezTo>
                  <a:cubicBezTo>
                    <a:pt x="133" y="71"/>
                    <a:pt x="129" y="67"/>
                    <a:pt x="124" y="67"/>
                  </a:cubicBezTo>
                  <a:cubicBezTo>
                    <a:pt x="113" y="67"/>
                    <a:pt x="113" y="67"/>
                    <a:pt x="113" y="67"/>
                  </a:cubicBezTo>
                  <a:cubicBezTo>
                    <a:pt x="113" y="66"/>
                    <a:pt x="113" y="65"/>
                    <a:pt x="113" y="64"/>
                  </a:cubicBezTo>
                  <a:cubicBezTo>
                    <a:pt x="124" y="64"/>
                    <a:pt x="124" y="64"/>
                    <a:pt x="124" y="64"/>
                  </a:cubicBezTo>
                  <a:cubicBezTo>
                    <a:pt x="129" y="64"/>
                    <a:pt x="132" y="61"/>
                    <a:pt x="132" y="56"/>
                  </a:cubicBezTo>
                  <a:cubicBezTo>
                    <a:pt x="132" y="51"/>
                    <a:pt x="129" y="47"/>
                    <a:pt x="124" y="47"/>
                  </a:cubicBezTo>
                  <a:cubicBezTo>
                    <a:pt x="90" y="47"/>
                    <a:pt x="90" y="47"/>
                    <a:pt x="90" y="47"/>
                  </a:cubicBezTo>
                  <a:cubicBezTo>
                    <a:pt x="66" y="45"/>
                    <a:pt x="73" y="31"/>
                    <a:pt x="74" y="23"/>
                  </a:cubicBezTo>
                  <a:cubicBezTo>
                    <a:pt x="75" y="8"/>
                    <a:pt x="69" y="0"/>
                    <a:pt x="64" y="0"/>
                  </a:cubicBezTo>
                  <a:cubicBezTo>
                    <a:pt x="63" y="0"/>
                    <a:pt x="53" y="1"/>
                    <a:pt x="54" y="5"/>
                  </a:cubicBezTo>
                  <a:cubicBezTo>
                    <a:pt x="54" y="8"/>
                    <a:pt x="56" y="24"/>
                    <a:pt x="48" y="33"/>
                  </a:cubicBezTo>
                  <a:cubicBezTo>
                    <a:pt x="42" y="40"/>
                    <a:pt x="33" y="52"/>
                    <a:pt x="29" y="57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0" y="114"/>
                    <a:pt x="0" y="114"/>
                    <a:pt x="0" y="114"/>
                  </a:cubicBezTo>
                  <a:cubicBezTo>
                    <a:pt x="31" y="114"/>
                    <a:pt x="31" y="114"/>
                    <a:pt x="31" y="114"/>
                  </a:cubicBezTo>
                  <a:cubicBezTo>
                    <a:pt x="38" y="119"/>
                    <a:pt x="46" y="121"/>
                    <a:pt x="54" y="122"/>
                  </a:cubicBezTo>
                  <a:cubicBezTo>
                    <a:pt x="61" y="122"/>
                    <a:pt x="69" y="122"/>
                    <a:pt x="76" y="123"/>
                  </a:cubicBezTo>
                  <a:cubicBezTo>
                    <a:pt x="77" y="123"/>
                    <a:pt x="78" y="123"/>
                    <a:pt x="79" y="123"/>
                  </a:cubicBezTo>
                  <a:cubicBezTo>
                    <a:pt x="105" y="123"/>
                    <a:pt x="105" y="123"/>
                    <a:pt x="105" y="123"/>
                  </a:cubicBezTo>
                  <a:cubicBezTo>
                    <a:pt x="110" y="123"/>
                    <a:pt x="114" y="119"/>
                    <a:pt x="114" y="114"/>
                  </a:cubicBezTo>
                  <a:cubicBezTo>
                    <a:pt x="114" y="109"/>
                    <a:pt x="110" y="105"/>
                    <a:pt x="105" y="105"/>
                  </a:cubicBezTo>
                  <a:cubicBezTo>
                    <a:pt x="103" y="105"/>
                    <a:pt x="103" y="105"/>
                    <a:pt x="103" y="105"/>
                  </a:cubicBezTo>
                  <a:cubicBezTo>
                    <a:pt x="103" y="105"/>
                    <a:pt x="103" y="104"/>
                    <a:pt x="104" y="103"/>
                  </a:cubicBezTo>
                  <a:cubicBezTo>
                    <a:pt x="117" y="103"/>
                    <a:pt x="117" y="103"/>
                    <a:pt x="117" y="103"/>
                  </a:cubicBezTo>
                  <a:cubicBezTo>
                    <a:pt x="122" y="103"/>
                    <a:pt x="125" y="99"/>
                    <a:pt x="125" y="95"/>
                  </a:cubicBezTo>
                  <a:cubicBezTo>
                    <a:pt x="125" y="90"/>
                    <a:pt x="122" y="86"/>
                    <a:pt x="117" y="86"/>
                  </a:cubicBezTo>
                  <a:cubicBezTo>
                    <a:pt x="109" y="86"/>
                    <a:pt x="109" y="86"/>
                    <a:pt x="109" y="86"/>
                  </a:cubicBezTo>
                  <a:cubicBezTo>
                    <a:pt x="109" y="85"/>
                    <a:pt x="110" y="85"/>
                    <a:pt x="110" y="84"/>
                  </a:cubicBezTo>
                  <a:lnTo>
                    <a:pt x="124" y="84"/>
                  </a:lnTo>
                  <a:close/>
                </a:path>
              </a:pathLst>
            </a:custGeom>
            <a:solidFill>
              <a:srgbClr val="F78D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</p:grpSp>
      <p:grpSp>
        <p:nvGrpSpPr>
          <p:cNvPr id="96" name="组合 95"/>
          <p:cNvGrpSpPr/>
          <p:nvPr/>
        </p:nvGrpSpPr>
        <p:grpSpPr>
          <a:xfrm>
            <a:off x="7356779" y="3367730"/>
            <a:ext cx="871174" cy="874617"/>
            <a:chOff x="7562234" y="3148807"/>
            <a:chExt cx="871174" cy="874617"/>
          </a:xfrm>
        </p:grpSpPr>
        <p:sp>
          <p:nvSpPr>
            <p:cNvPr id="141" name="Oval 9"/>
            <p:cNvSpPr>
              <a:spLocks noChangeArrowheads="1"/>
            </p:cNvSpPr>
            <p:nvPr/>
          </p:nvSpPr>
          <p:spPr bwMode="auto">
            <a:xfrm>
              <a:off x="7562234" y="3148807"/>
              <a:ext cx="871174" cy="874617"/>
            </a:xfrm>
            <a:prstGeom prst="ellipse">
              <a:avLst/>
            </a:prstGeom>
            <a:noFill/>
            <a:ln>
              <a:solidFill>
                <a:srgbClr val="FFB82E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grpSp>
          <p:nvGrpSpPr>
            <p:cNvPr id="142" name="组合 141"/>
            <p:cNvGrpSpPr/>
            <p:nvPr/>
          </p:nvGrpSpPr>
          <p:grpSpPr>
            <a:xfrm>
              <a:off x="7758108" y="3332908"/>
              <a:ext cx="455613" cy="500063"/>
              <a:chOff x="1960563" y="-1427163"/>
              <a:chExt cx="455613" cy="500063"/>
            </a:xfrm>
          </p:grpSpPr>
          <p:sp>
            <p:nvSpPr>
              <p:cNvPr id="143" name="Freeform 19"/>
              <p:cNvSpPr/>
              <p:nvPr/>
            </p:nvSpPr>
            <p:spPr bwMode="auto">
              <a:xfrm>
                <a:off x="2284413" y="-1331913"/>
                <a:ext cx="131763" cy="320675"/>
              </a:xfrm>
              <a:custGeom>
                <a:avLst/>
                <a:gdLst>
                  <a:gd name="T0" fmla="*/ 71 w 83"/>
                  <a:gd name="T1" fmla="*/ 38 h 202"/>
                  <a:gd name="T2" fmla="*/ 42 w 83"/>
                  <a:gd name="T3" fmla="*/ 9 h 202"/>
                  <a:gd name="T4" fmla="*/ 0 w 83"/>
                  <a:gd name="T5" fmla="*/ 52 h 202"/>
                  <a:gd name="T6" fmla="*/ 0 w 83"/>
                  <a:gd name="T7" fmla="*/ 202 h 202"/>
                  <a:gd name="T8" fmla="*/ 83 w 83"/>
                  <a:gd name="T9" fmla="*/ 202 h 202"/>
                  <a:gd name="T10" fmla="*/ 83 w 83"/>
                  <a:gd name="T11" fmla="*/ 0 h 202"/>
                  <a:gd name="T12" fmla="*/ 71 w 83"/>
                  <a:gd name="T13" fmla="*/ 38 h 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3" h="202">
                    <a:moveTo>
                      <a:pt x="71" y="38"/>
                    </a:moveTo>
                    <a:lnTo>
                      <a:pt x="42" y="9"/>
                    </a:lnTo>
                    <a:lnTo>
                      <a:pt x="0" y="52"/>
                    </a:lnTo>
                    <a:lnTo>
                      <a:pt x="0" y="202"/>
                    </a:lnTo>
                    <a:lnTo>
                      <a:pt x="83" y="202"/>
                    </a:lnTo>
                    <a:lnTo>
                      <a:pt x="83" y="0"/>
                    </a:lnTo>
                    <a:lnTo>
                      <a:pt x="71" y="38"/>
                    </a:lnTo>
                    <a:close/>
                  </a:path>
                </a:pathLst>
              </a:custGeom>
              <a:solidFill>
                <a:srgbClr val="FFB8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44" name="Freeform 20"/>
              <p:cNvSpPr/>
              <p:nvPr/>
            </p:nvSpPr>
            <p:spPr bwMode="auto">
              <a:xfrm>
                <a:off x="2122488" y="-1222375"/>
                <a:ext cx="131763" cy="211138"/>
              </a:xfrm>
              <a:custGeom>
                <a:avLst/>
                <a:gdLst>
                  <a:gd name="T0" fmla="*/ 11 w 35"/>
                  <a:gd name="T1" fmla="*/ 9 h 56"/>
                  <a:gd name="T2" fmla="*/ 0 w 35"/>
                  <a:gd name="T3" fmla="*/ 2 h 56"/>
                  <a:gd name="T4" fmla="*/ 0 w 35"/>
                  <a:gd name="T5" fmla="*/ 56 h 56"/>
                  <a:gd name="T6" fmla="*/ 35 w 35"/>
                  <a:gd name="T7" fmla="*/ 56 h 56"/>
                  <a:gd name="T8" fmla="*/ 35 w 35"/>
                  <a:gd name="T9" fmla="*/ 0 h 56"/>
                  <a:gd name="T10" fmla="*/ 26 w 35"/>
                  <a:gd name="T11" fmla="*/ 8 h 56"/>
                  <a:gd name="T12" fmla="*/ 17 w 35"/>
                  <a:gd name="T13" fmla="*/ 11 h 56"/>
                  <a:gd name="T14" fmla="*/ 11 w 35"/>
                  <a:gd name="T15" fmla="*/ 9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5" h="56">
                    <a:moveTo>
                      <a:pt x="11" y="9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35" y="56"/>
                      <a:pt x="35" y="56"/>
                      <a:pt x="35" y="56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26" y="8"/>
                      <a:pt x="26" y="8"/>
                      <a:pt x="26" y="8"/>
                    </a:cubicBezTo>
                    <a:cubicBezTo>
                      <a:pt x="24" y="10"/>
                      <a:pt x="21" y="11"/>
                      <a:pt x="17" y="11"/>
                    </a:cubicBezTo>
                    <a:cubicBezTo>
                      <a:pt x="15" y="11"/>
                      <a:pt x="13" y="11"/>
                      <a:pt x="11" y="9"/>
                    </a:cubicBezTo>
                    <a:close/>
                  </a:path>
                </a:pathLst>
              </a:custGeom>
              <a:solidFill>
                <a:srgbClr val="FFB8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45" name="Freeform 21"/>
              <p:cNvSpPr/>
              <p:nvPr/>
            </p:nvSpPr>
            <p:spPr bwMode="auto">
              <a:xfrm>
                <a:off x="1960563" y="-1252538"/>
                <a:ext cx="131763" cy="241300"/>
              </a:xfrm>
              <a:custGeom>
                <a:avLst/>
                <a:gdLst>
                  <a:gd name="T0" fmla="*/ 83 w 83"/>
                  <a:gd name="T1" fmla="*/ 14 h 152"/>
                  <a:gd name="T2" fmla="*/ 64 w 83"/>
                  <a:gd name="T3" fmla="*/ 0 h 152"/>
                  <a:gd name="T4" fmla="*/ 0 w 83"/>
                  <a:gd name="T5" fmla="*/ 55 h 152"/>
                  <a:gd name="T6" fmla="*/ 0 w 83"/>
                  <a:gd name="T7" fmla="*/ 152 h 152"/>
                  <a:gd name="T8" fmla="*/ 83 w 83"/>
                  <a:gd name="T9" fmla="*/ 152 h 152"/>
                  <a:gd name="T10" fmla="*/ 83 w 83"/>
                  <a:gd name="T11" fmla="*/ 14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3" h="152">
                    <a:moveTo>
                      <a:pt x="83" y="14"/>
                    </a:moveTo>
                    <a:lnTo>
                      <a:pt x="64" y="0"/>
                    </a:lnTo>
                    <a:lnTo>
                      <a:pt x="0" y="55"/>
                    </a:lnTo>
                    <a:lnTo>
                      <a:pt x="0" y="152"/>
                    </a:lnTo>
                    <a:lnTo>
                      <a:pt x="83" y="152"/>
                    </a:lnTo>
                    <a:lnTo>
                      <a:pt x="83" y="14"/>
                    </a:lnTo>
                    <a:close/>
                  </a:path>
                </a:pathLst>
              </a:custGeom>
              <a:solidFill>
                <a:srgbClr val="FFB8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46" name="Rectangle 22"/>
              <p:cNvSpPr>
                <a:spLocks noChangeArrowheads="1"/>
              </p:cNvSpPr>
              <p:nvPr/>
            </p:nvSpPr>
            <p:spPr bwMode="auto">
              <a:xfrm>
                <a:off x="1960563" y="-976313"/>
                <a:ext cx="455613" cy="49213"/>
              </a:xfrm>
              <a:prstGeom prst="rect">
                <a:avLst/>
              </a:prstGeom>
              <a:solidFill>
                <a:srgbClr val="FFB8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47" name="Freeform 23"/>
              <p:cNvSpPr/>
              <p:nvPr/>
            </p:nvSpPr>
            <p:spPr bwMode="auto">
              <a:xfrm>
                <a:off x="1960563" y="-1427163"/>
                <a:ext cx="450850" cy="223838"/>
              </a:xfrm>
              <a:custGeom>
                <a:avLst/>
                <a:gdLst>
                  <a:gd name="T0" fmla="*/ 9 w 120"/>
                  <a:gd name="T1" fmla="*/ 53 h 59"/>
                  <a:gd name="T2" fmla="*/ 26 w 120"/>
                  <a:gd name="T3" fmla="*/ 38 h 59"/>
                  <a:gd name="T4" fmla="*/ 58 w 120"/>
                  <a:gd name="T5" fmla="*/ 58 h 59"/>
                  <a:gd name="T6" fmla="*/ 60 w 120"/>
                  <a:gd name="T7" fmla="*/ 59 h 59"/>
                  <a:gd name="T8" fmla="*/ 64 w 120"/>
                  <a:gd name="T9" fmla="*/ 58 h 59"/>
                  <a:gd name="T10" fmla="*/ 105 w 120"/>
                  <a:gd name="T11" fmla="*/ 20 h 59"/>
                  <a:gd name="T12" fmla="*/ 112 w 120"/>
                  <a:gd name="T13" fmla="*/ 28 h 59"/>
                  <a:gd name="T14" fmla="*/ 120 w 120"/>
                  <a:gd name="T15" fmla="*/ 0 h 59"/>
                  <a:gd name="T16" fmla="*/ 92 w 120"/>
                  <a:gd name="T17" fmla="*/ 7 h 59"/>
                  <a:gd name="T18" fmla="*/ 97 w 120"/>
                  <a:gd name="T19" fmla="*/ 13 h 59"/>
                  <a:gd name="T20" fmla="*/ 60 w 120"/>
                  <a:gd name="T21" fmla="*/ 48 h 59"/>
                  <a:gd name="T22" fmla="*/ 28 w 120"/>
                  <a:gd name="T23" fmla="*/ 27 h 59"/>
                  <a:gd name="T24" fmla="*/ 22 w 120"/>
                  <a:gd name="T25" fmla="*/ 28 h 59"/>
                  <a:gd name="T26" fmla="*/ 2 w 120"/>
                  <a:gd name="T27" fmla="*/ 45 h 59"/>
                  <a:gd name="T28" fmla="*/ 2 w 120"/>
                  <a:gd name="T29" fmla="*/ 52 h 59"/>
                  <a:gd name="T30" fmla="*/ 9 w 120"/>
                  <a:gd name="T31" fmla="*/ 53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20" h="59">
                    <a:moveTo>
                      <a:pt x="9" y="53"/>
                    </a:moveTo>
                    <a:cubicBezTo>
                      <a:pt x="26" y="38"/>
                      <a:pt x="26" y="38"/>
                      <a:pt x="26" y="38"/>
                    </a:cubicBezTo>
                    <a:cubicBezTo>
                      <a:pt x="58" y="58"/>
                      <a:pt x="58" y="58"/>
                      <a:pt x="58" y="58"/>
                    </a:cubicBezTo>
                    <a:cubicBezTo>
                      <a:pt x="59" y="59"/>
                      <a:pt x="60" y="59"/>
                      <a:pt x="60" y="59"/>
                    </a:cubicBezTo>
                    <a:cubicBezTo>
                      <a:pt x="62" y="59"/>
                      <a:pt x="63" y="59"/>
                      <a:pt x="64" y="58"/>
                    </a:cubicBezTo>
                    <a:cubicBezTo>
                      <a:pt x="105" y="20"/>
                      <a:pt x="105" y="20"/>
                      <a:pt x="105" y="20"/>
                    </a:cubicBezTo>
                    <a:cubicBezTo>
                      <a:pt x="112" y="28"/>
                      <a:pt x="112" y="28"/>
                      <a:pt x="112" y="28"/>
                    </a:cubicBezTo>
                    <a:cubicBezTo>
                      <a:pt x="120" y="0"/>
                      <a:pt x="120" y="0"/>
                      <a:pt x="120" y="0"/>
                    </a:cubicBezTo>
                    <a:cubicBezTo>
                      <a:pt x="92" y="7"/>
                      <a:pt x="92" y="7"/>
                      <a:pt x="92" y="7"/>
                    </a:cubicBezTo>
                    <a:cubicBezTo>
                      <a:pt x="97" y="13"/>
                      <a:pt x="97" y="13"/>
                      <a:pt x="97" y="13"/>
                    </a:cubicBezTo>
                    <a:cubicBezTo>
                      <a:pt x="60" y="48"/>
                      <a:pt x="60" y="48"/>
                      <a:pt x="60" y="48"/>
                    </a:cubicBezTo>
                    <a:cubicBezTo>
                      <a:pt x="28" y="27"/>
                      <a:pt x="28" y="27"/>
                      <a:pt x="28" y="27"/>
                    </a:cubicBezTo>
                    <a:cubicBezTo>
                      <a:pt x="26" y="26"/>
                      <a:pt x="24" y="26"/>
                      <a:pt x="22" y="28"/>
                    </a:cubicBezTo>
                    <a:cubicBezTo>
                      <a:pt x="2" y="45"/>
                      <a:pt x="2" y="45"/>
                      <a:pt x="2" y="45"/>
                    </a:cubicBezTo>
                    <a:cubicBezTo>
                      <a:pt x="0" y="47"/>
                      <a:pt x="0" y="50"/>
                      <a:pt x="2" y="52"/>
                    </a:cubicBezTo>
                    <a:cubicBezTo>
                      <a:pt x="3" y="54"/>
                      <a:pt x="7" y="55"/>
                      <a:pt x="9" y="53"/>
                    </a:cubicBezTo>
                    <a:close/>
                  </a:path>
                </a:pathLst>
              </a:custGeom>
              <a:solidFill>
                <a:srgbClr val="FFB8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</p:grpSp>
      <p:grpSp>
        <p:nvGrpSpPr>
          <p:cNvPr id="148" name="组合 147"/>
          <p:cNvGrpSpPr/>
          <p:nvPr/>
        </p:nvGrpSpPr>
        <p:grpSpPr>
          <a:xfrm>
            <a:off x="6245532" y="3367730"/>
            <a:ext cx="871174" cy="874617"/>
            <a:chOff x="6517662" y="3148807"/>
            <a:chExt cx="871174" cy="874617"/>
          </a:xfrm>
        </p:grpSpPr>
        <p:sp>
          <p:nvSpPr>
            <p:cNvPr id="149" name="Oval 9"/>
            <p:cNvSpPr>
              <a:spLocks noChangeArrowheads="1"/>
            </p:cNvSpPr>
            <p:nvPr/>
          </p:nvSpPr>
          <p:spPr bwMode="auto">
            <a:xfrm>
              <a:off x="6517662" y="3148807"/>
              <a:ext cx="871174" cy="874617"/>
            </a:xfrm>
            <a:prstGeom prst="ellipse">
              <a:avLst/>
            </a:prstGeom>
            <a:noFill/>
            <a:ln>
              <a:solidFill>
                <a:srgbClr val="D74B56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150" name="Freeform 24"/>
            <p:cNvSpPr>
              <a:spLocks noEditPoints="1"/>
            </p:cNvSpPr>
            <p:nvPr/>
          </p:nvSpPr>
          <p:spPr bwMode="auto">
            <a:xfrm>
              <a:off x="6629217" y="3416252"/>
              <a:ext cx="687388" cy="414338"/>
            </a:xfrm>
            <a:custGeom>
              <a:avLst/>
              <a:gdLst>
                <a:gd name="T0" fmla="*/ 151 w 183"/>
                <a:gd name="T1" fmla="*/ 73 h 110"/>
                <a:gd name="T2" fmla="*/ 124 w 183"/>
                <a:gd name="T3" fmla="*/ 14 h 110"/>
                <a:gd name="T4" fmla="*/ 121 w 183"/>
                <a:gd name="T5" fmla="*/ 17 h 110"/>
                <a:gd name="T6" fmla="*/ 115 w 183"/>
                <a:gd name="T7" fmla="*/ 16 h 110"/>
                <a:gd name="T8" fmla="*/ 69 w 183"/>
                <a:gd name="T9" fmla="*/ 20 h 110"/>
                <a:gd name="T10" fmla="*/ 59 w 183"/>
                <a:gd name="T11" fmla="*/ 14 h 110"/>
                <a:gd name="T12" fmla="*/ 32 w 183"/>
                <a:gd name="T13" fmla="*/ 73 h 110"/>
                <a:gd name="T14" fmla="*/ 39 w 183"/>
                <a:gd name="T15" fmla="*/ 79 h 110"/>
                <a:gd name="T16" fmla="*/ 52 w 183"/>
                <a:gd name="T17" fmla="*/ 86 h 110"/>
                <a:gd name="T18" fmla="*/ 63 w 183"/>
                <a:gd name="T19" fmla="*/ 96 h 110"/>
                <a:gd name="T20" fmla="*/ 74 w 183"/>
                <a:gd name="T21" fmla="*/ 105 h 110"/>
                <a:gd name="T22" fmla="*/ 95 w 183"/>
                <a:gd name="T23" fmla="*/ 108 h 110"/>
                <a:gd name="T24" fmla="*/ 101 w 183"/>
                <a:gd name="T25" fmla="*/ 97 h 110"/>
                <a:gd name="T26" fmla="*/ 114 w 183"/>
                <a:gd name="T27" fmla="*/ 101 h 110"/>
                <a:gd name="T28" fmla="*/ 117 w 183"/>
                <a:gd name="T29" fmla="*/ 89 h 110"/>
                <a:gd name="T30" fmla="*/ 123 w 183"/>
                <a:gd name="T31" fmla="*/ 90 h 110"/>
                <a:gd name="T32" fmla="*/ 130 w 183"/>
                <a:gd name="T33" fmla="*/ 79 h 110"/>
                <a:gd name="T34" fmla="*/ 138 w 183"/>
                <a:gd name="T35" fmla="*/ 80 h 110"/>
                <a:gd name="T36" fmla="*/ 144 w 183"/>
                <a:gd name="T37" fmla="*/ 69 h 110"/>
                <a:gd name="T38" fmla="*/ 8 w 183"/>
                <a:gd name="T39" fmla="*/ 56 h 110"/>
                <a:gd name="T40" fmla="*/ 29 w 183"/>
                <a:gd name="T41" fmla="*/ 66 h 110"/>
                <a:gd name="T42" fmla="*/ 154 w 183"/>
                <a:gd name="T43" fmla="*/ 66 h 110"/>
                <a:gd name="T44" fmla="*/ 85 w 183"/>
                <a:gd name="T45" fmla="*/ 23 h 110"/>
                <a:gd name="T46" fmla="*/ 91 w 183"/>
                <a:gd name="T47" fmla="*/ 21 h 110"/>
                <a:gd name="T48" fmla="*/ 100 w 183"/>
                <a:gd name="T49" fmla="*/ 20 h 110"/>
                <a:gd name="T50" fmla="*/ 114 w 183"/>
                <a:gd name="T51" fmla="*/ 22 h 110"/>
                <a:gd name="T52" fmla="*/ 129 w 183"/>
                <a:gd name="T53" fmla="*/ 25 h 110"/>
                <a:gd name="T54" fmla="*/ 140 w 183"/>
                <a:gd name="T55" fmla="*/ 64 h 110"/>
                <a:gd name="T56" fmla="*/ 99 w 183"/>
                <a:gd name="T57" fmla="*/ 42 h 110"/>
                <a:gd name="T58" fmla="*/ 94 w 183"/>
                <a:gd name="T59" fmla="*/ 40 h 110"/>
                <a:gd name="T60" fmla="*/ 91 w 183"/>
                <a:gd name="T61" fmla="*/ 40 h 110"/>
                <a:gd name="T62" fmla="*/ 87 w 183"/>
                <a:gd name="T63" fmla="*/ 40 h 110"/>
                <a:gd name="T64" fmla="*/ 81 w 183"/>
                <a:gd name="T65" fmla="*/ 41 h 110"/>
                <a:gd name="T66" fmla="*/ 77 w 183"/>
                <a:gd name="T67" fmla="*/ 43 h 110"/>
                <a:gd name="T68" fmla="*/ 61 w 183"/>
                <a:gd name="T69" fmla="*/ 43 h 110"/>
                <a:gd name="T70" fmla="*/ 61 w 183"/>
                <a:gd name="T71" fmla="*/ 34 h 110"/>
                <a:gd name="T72" fmla="*/ 49 w 183"/>
                <a:gd name="T73" fmla="*/ 82 h 110"/>
                <a:gd name="T74" fmla="*/ 48 w 183"/>
                <a:gd name="T75" fmla="*/ 73 h 110"/>
                <a:gd name="T76" fmla="*/ 49 w 183"/>
                <a:gd name="T77" fmla="*/ 82 h 110"/>
                <a:gd name="T78" fmla="*/ 57 w 183"/>
                <a:gd name="T79" fmla="*/ 84 h 110"/>
                <a:gd name="T80" fmla="*/ 66 w 183"/>
                <a:gd name="T81" fmla="*/ 86 h 110"/>
                <a:gd name="T82" fmla="*/ 69 w 183"/>
                <a:gd name="T83" fmla="*/ 96 h 110"/>
                <a:gd name="T84" fmla="*/ 74 w 183"/>
                <a:gd name="T85" fmla="*/ 91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83" h="110">
                  <a:moveTo>
                    <a:pt x="145" y="68"/>
                  </a:moveTo>
                  <a:cubicBezTo>
                    <a:pt x="146" y="67"/>
                    <a:pt x="146" y="66"/>
                    <a:pt x="147" y="65"/>
                  </a:cubicBezTo>
                  <a:cubicBezTo>
                    <a:pt x="151" y="73"/>
                    <a:pt x="151" y="73"/>
                    <a:pt x="151" y="73"/>
                  </a:cubicBezTo>
                  <a:cubicBezTo>
                    <a:pt x="183" y="59"/>
                    <a:pt x="183" y="59"/>
                    <a:pt x="183" y="59"/>
                  </a:cubicBezTo>
                  <a:cubicBezTo>
                    <a:pt x="156" y="0"/>
                    <a:pt x="156" y="0"/>
                    <a:pt x="156" y="0"/>
                  </a:cubicBezTo>
                  <a:cubicBezTo>
                    <a:pt x="124" y="14"/>
                    <a:pt x="124" y="14"/>
                    <a:pt x="124" y="14"/>
                  </a:cubicBezTo>
                  <a:cubicBezTo>
                    <a:pt x="126" y="18"/>
                    <a:pt x="126" y="18"/>
                    <a:pt x="126" y="18"/>
                  </a:cubicBezTo>
                  <a:cubicBezTo>
                    <a:pt x="121" y="17"/>
                    <a:pt x="121" y="17"/>
                    <a:pt x="121" y="17"/>
                  </a:cubicBezTo>
                  <a:cubicBezTo>
                    <a:pt x="121" y="17"/>
                    <a:pt x="121" y="17"/>
                    <a:pt x="121" y="17"/>
                  </a:cubicBezTo>
                  <a:cubicBezTo>
                    <a:pt x="121" y="17"/>
                    <a:pt x="120" y="17"/>
                    <a:pt x="120" y="17"/>
                  </a:cubicBezTo>
                  <a:cubicBezTo>
                    <a:pt x="117" y="16"/>
                    <a:pt x="117" y="16"/>
                    <a:pt x="117" y="16"/>
                  </a:cubicBezTo>
                  <a:cubicBezTo>
                    <a:pt x="116" y="16"/>
                    <a:pt x="115" y="16"/>
                    <a:pt x="115" y="16"/>
                  </a:cubicBezTo>
                  <a:cubicBezTo>
                    <a:pt x="106" y="14"/>
                    <a:pt x="91" y="13"/>
                    <a:pt x="81" y="20"/>
                  </a:cubicBezTo>
                  <a:cubicBezTo>
                    <a:pt x="80" y="20"/>
                    <a:pt x="79" y="21"/>
                    <a:pt x="78" y="22"/>
                  </a:cubicBezTo>
                  <a:cubicBezTo>
                    <a:pt x="75" y="20"/>
                    <a:pt x="72" y="19"/>
                    <a:pt x="69" y="20"/>
                  </a:cubicBezTo>
                  <a:cubicBezTo>
                    <a:pt x="56" y="23"/>
                    <a:pt x="56" y="23"/>
                    <a:pt x="56" y="23"/>
                  </a:cubicBezTo>
                  <a:cubicBezTo>
                    <a:pt x="55" y="22"/>
                    <a:pt x="55" y="22"/>
                    <a:pt x="55" y="22"/>
                  </a:cubicBezTo>
                  <a:cubicBezTo>
                    <a:pt x="59" y="14"/>
                    <a:pt x="59" y="14"/>
                    <a:pt x="59" y="14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32" y="73"/>
                    <a:pt x="32" y="73"/>
                    <a:pt x="32" y="73"/>
                  </a:cubicBezTo>
                  <a:cubicBezTo>
                    <a:pt x="36" y="65"/>
                    <a:pt x="36" y="65"/>
                    <a:pt x="36" y="65"/>
                  </a:cubicBezTo>
                  <a:cubicBezTo>
                    <a:pt x="37" y="68"/>
                    <a:pt x="39" y="70"/>
                    <a:pt x="41" y="72"/>
                  </a:cubicBezTo>
                  <a:cubicBezTo>
                    <a:pt x="40" y="74"/>
                    <a:pt x="39" y="76"/>
                    <a:pt x="39" y="79"/>
                  </a:cubicBezTo>
                  <a:cubicBezTo>
                    <a:pt x="40" y="83"/>
                    <a:pt x="44" y="87"/>
                    <a:pt x="49" y="87"/>
                  </a:cubicBezTo>
                  <a:cubicBezTo>
                    <a:pt x="49" y="87"/>
                    <a:pt x="49" y="87"/>
                    <a:pt x="50" y="87"/>
                  </a:cubicBezTo>
                  <a:cubicBezTo>
                    <a:pt x="51" y="86"/>
                    <a:pt x="51" y="86"/>
                    <a:pt x="52" y="86"/>
                  </a:cubicBezTo>
                  <a:cubicBezTo>
                    <a:pt x="52" y="87"/>
                    <a:pt x="52" y="87"/>
                    <a:pt x="52" y="88"/>
                  </a:cubicBezTo>
                  <a:cubicBezTo>
                    <a:pt x="53" y="92"/>
                    <a:pt x="57" y="96"/>
                    <a:pt x="61" y="96"/>
                  </a:cubicBezTo>
                  <a:cubicBezTo>
                    <a:pt x="62" y="96"/>
                    <a:pt x="62" y="96"/>
                    <a:pt x="63" y="96"/>
                  </a:cubicBezTo>
                  <a:cubicBezTo>
                    <a:pt x="63" y="96"/>
                    <a:pt x="64" y="95"/>
                    <a:pt x="65" y="95"/>
                  </a:cubicBezTo>
                  <a:cubicBezTo>
                    <a:pt x="65" y="96"/>
                    <a:pt x="65" y="96"/>
                    <a:pt x="65" y="97"/>
                  </a:cubicBezTo>
                  <a:cubicBezTo>
                    <a:pt x="66" y="101"/>
                    <a:pt x="69" y="105"/>
                    <a:pt x="74" y="105"/>
                  </a:cubicBezTo>
                  <a:cubicBezTo>
                    <a:pt x="74" y="105"/>
                    <a:pt x="75" y="105"/>
                    <a:pt x="75" y="105"/>
                  </a:cubicBezTo>
                  <a:cubicBezTo>
                    <a:pt x="78" y="104"/>
                    <a:pt x="80" y="103"/>
                    <a:pt x="82" y="100"/>
                  </a:cubicBezTo>
                  <a:cubicBezTo>
                    <a:pt x="95" y="108"/>
                    <a:pt x="95" y="108"/>
                    <a:pt x="95" y="108"/>
                  </a:cubicBezTo>
                  <a:cubicBezTo>
                    <a:pt x="98" y="110"/>
                    <a:pt x="102" y="109"/>
                    <a:pt x="104" y="106"/>
                  </a:cubicBezTo>
                  <a:cubicBezTo>
                    <a:pt x="106" y="103"/>
                    <a:pt x="105" y="99"/>
                    <a:pt x="102" y="97"/>
                  </a:cubicBezTo>
                  <a:cubicBezTo>
                    <a:pt x="101" y="97"/>
                    <a:pt x="101" y="97"/>
                    <a:pt x="101" y="97"/>
                  </a:cubicBezTo>
                  <a:cubicBezTo>
                    <a:pt x="102" y="97"/>
                    <a:pt x="103" y="96"/>
                    <a:pt x="104" y="96"/>
                  </a:cubicBezTo>
                  <a:cubicBezTo>
                    <a:pt x="110" y="100"/>
                    <a:pt x="110" y="100"/>
                    <a:pt x="110" y="100"/>
                  </a:cubicBezTo>
                  <a:cubicBezTo>
                    <a:pt x="111" y="101"/>
                    <a:pt x="113" y="101"/>
                    <a:pt x="114" y="101"/>
                  </a:cubicBezTo>
                  <a:cubicBezTo>
                    <a:pt x="116" y="101"/>
                    <a:pt x="118" y="100"/>
                    <a:pt x="119" y="98"/>
                  </a:cubicBezTo>
                  <a:cubicBezTo>
                    <a:pt x="120" y="96"/>
                    <a:pt x="121" y="94"/>
                    <a:pt x="120" y="93"/>
                  </a:cubicBezTo>
                  <a:cubicBezTo>
                    <a:pt x="120" y="91"/>
                    <a:pt x="119" y="89"/>
                    <a:pt x="117" y="89"/>
                  </a:cubicBezTo>
                  <a:cubicBezTo>
                    <a:pt x="116" y="88"/>
                    <a:pt x="116" y="88"/>
                    <a:pt x="116" y="88"/>
                  </a:cubicBezTo>
                  <a:cubicBezTo>
                    <a:pt x="116" y="87"/>
                    <a:pt x="117" y="87"/>
                    <a:pt x="117" y="86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4" y="91"/>
                    <a:pt x="125" y="91"/>
                    <a:pt x="127" y="91"/>
                  </a:cubicBezTo>
                  <a:cubicBezTo>
                    <a:pt x="129" y="91"/>
                    <a:pt x="131" y="90"/>
                    <a:pt x="132" y="88"/>
                  </a:cubicBezTo>
                  <a:cubicBezTo>
                    <a:pt x="134" y="85"/>
                    <a:pt x="133" y="81"/>
                    <a:pt x="130" y="79"/>
                  </a:cubicBezTo>
                  <a:cubicBezTo>
                    <a:pt x="132" y="78"/>
                    <a:pt x="132" y="78"/>
                    <a:pt x="132" y="78"/>
                  </a:cubicBezTo>
                  <a:cubicBezTo>
                    <a:pt x="135" y="79"/>
                    <a:pt x="135" y="79"/>
                    <a:pt x="135" y="79"/>
                  </a:cubicBezTo>
                  <a:cubicBezTo>
                    <a:pt x="136" y="80"/>
                    <a:pt x="137" y="80"/>
                    <a:pt x="138" y="80"/>
                  </a:cubicBezTo>
                  <a:cubicBezTo>
                    <a:pt x="140" y="80"/>
                    <a:pt x="143" y="79"/>
                    <a:pt x="144" y="77"/>
                  </a:cubicBezTo>
                  <a:cubicBezTo>
                    <a:pt x="145" y="75"/>
                    <a:pt x="145" y="72"/>
                    <a:pt x="143" y="70"/>
                  </a:cubicBezTo>
                  <a:cubicBezTo>
                    <a:pt x="144" y="69"/>
                    <a:pt x="144" y="69"/>
                    <a:pt x="144" y="69"/>
                  </a:cubicBezTo>
                  <a:lnTo>
                    <a:pt x="145" y="68"/>
                  </a:lnTo>
                  <a:close/>
                  <a:moveTo>
                    <a:pt x="29" y="66"/>
                  </a:moveTo>
                  <a:cubicBezTo>
                    <a:pt x="8" y="56"/>
                    <a:pt x="8" y="56"/>
                    <a:pt x="8" y="56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51" y="17"/>
                    <a:pt x="51" y="17"/>
                    <a:pt x="51" y="17"/>
                  </a:cubicBezTo>
                  <a:lnTo>
                    <a:pt x="29" y="66"/>
                  </a:lnTo>
                  <a:close/>
                  <a:moveTo>
                    <a:pt x="153" y="7"/>
                  </a:moveTo>
                  <a:cubicBezTo>
                    <a:pt x="175" y="56"/>
                    <a:pt x="175" y="56"/>
                    <a:pt x="175" y="56"/>
                  </a:cubicBezTo>
                  <a:cubicBezTo>
                    <a:pt x="154" y="66"/>
                    <a:pt x="154" y="66"/>
                    <a:pt x="154" y="66"/>
                  </a:cubicBezTo>
                  <a:cubicBezTo>
                    <a:pt x="132" y="17"/>
                    <a:pt x="132" y="17"/>
                    <a:pt x="132" y="17"/>
                  </a:cubicBezTo>
                  <a:lnTo>
                    <a:pt x="153" y="7"/>
                  </a:lnTo>
                  <a:close/>
                  <a:moveTo>
                    <a:pt x="85" y="23"/>
                  </a:moveTo>
                  <a:cubicBezTo>
                    <a:pt x="86" y="23"/>
                    <a:pt x="87" y="23"/>
                    <a:pt x="87" y="23"/>
                  </a:cubicBezTo>
                  <a:cubicBezTo>
                    <a:pt x="88" y="22"/>
                    <a:pt x="89" y="22"/>
                    <a:pt x="89" y="22"/>
                  </a:cubicBezTo>
                  <a:cubicBezTo>
                    <a:pt x="90" y="22"/>
                    <a:pt x="91" y="21"/>
                    <a:pt x="91" y="21"/>
                  </a:cubicBezTo>
                  <a:cubicBezTo>
                    <a:pt x="92" y="21"/>
                    <a:pt x="93" y="21"/>
                    <a:pt x="94" y="21"/>
                  </a:cubicBezTo>
                  <a:cubicBezTo>
                    <a:pt x="95" y="21"/>
                    <a:pt x="95" y="21"/>
                    <a:pt x="96" y="21"/>
                  </a:cubicBezTo>
                  <a:cubicBezTo>
                    <a:pt x="97" y="21"/>
                    <a:pt x="98" y="20"/>
                    <a:pt x="100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5" y="20"/>
                    <a:pt x="110" y="21"/>
                    <a:pt x="114" y="22"/>
                  </a:cubicBezTo>
                  <a:cubicBezTo>
                    <a:pt x="114" y="22"/>
                    <a:pt x="114" y="22"/>
                    <a:pt x="114" y="22"/>
                  </a:cubicBezTo>
                  <a:cubicBezTo>
                    <a:pt x="116" y="22"/>
                    <a:pt x="118" y="22"/>
                    <a:pt x="119" y="23"/>
                  </a:cubicBezTo>
                  <a:cubicBezTo>
                    <a:pt x="129" y="25"/>
                    <a:pt x="129" y="25"/>
                    <a:pt x="129" y="25"/>
                  </a:cubicBezTo>
                  <a:cubicBezTo>
                    <a:pt x="129" y="25"/>
                    <a:pt x="129" y="25"/>
                    <a:pt x="129" y="25"/>
                  </a:cubicBezTo>
                  <a:cubicBezTo>
                    <a:pt x="144" y="59"/>
                    <a:pt x="144" y="59"/>
                    <a:pt x="144" y="59"/>
                  </a:cubicBezTo>
                  <a:cubicBezTo>
                    <a:pt x="143" y="61"/>
                    <a:pt x="142" y="63"/>
                    <a:pt x="140" y="64"/>
                  </a:cubicBezTo>
                  <a:cubicBezTo>
                    <a:pt x="140" y="65"/>
                    <a:pt x="140" y="65"/>
                    <a:pt x="140" y="65"/>
                  </a:cubicBezTo>
                  <a:cubicBezTo>
                    <a:pt x="139" y="65"/>
                    <a:pt x="139" y="66"/>
                    <a:pt x="138" y="66"/>
                  </a:cubicBezTo>
                  <a:cubicBezTo>
                    <a:pt x="99" y="42"/>
                    <a:pt x="99" y="42"/>
                    <a:pt x="99" y="42"/>
                  </a:cubicBezTo>
                  <a:cubicBezTo>
                    <a:pt x="98" y="42"/>
                    <a:pt x="98" y="41"/>
                    <a:pt x="97" y="41"/>
                  </a:cubicBezTo>
                  <a:cubicBezTo>
                    <a:pt x="96" y="41"/>
                    <a:pt x="95" y="40"/>
                    <a:pt x="94" y="40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2" y="40"/>
                    <a:pt x="91" y="40"/>
                    <a:pt x="91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89" y="40"/>
                    <a:pt x="89" y="40"/>
                    <a:pt x="88" y="40"/>
                  </a:cubicBezTo>
                  <a:cubicBezTo>
                    <a:pt x="88" y="40"/>
                    <a:pt x="88" y="40"/>
                    <a:pt x="87" y="40"/>
                  </a:cubicBezTo>
                  <a:cubicBezTo>
                    <a:pt x="86" y="40"/>
                    <a:pt x="84" y="40"/>
                    <a:pt x="83" y="40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82" y="41"/>
                    <a:pt x="82" y="41"/>
                    <a:pt x="81" y="41"/>
                  </a:cubicBezTo>
                  <a:cubicBezTo>
                    <a:pt x="81" y="41"/>
                    <a:pt x="81" y="41"/>
                    <a:pt x="81" y="41"/>
                  </a:cubicBezTo>
                  <a:cubicBezTo>
                    <a:pt x="80" y="42"/>
                    <a:pt x="80" y="42"/>
                    <a:pt x="79" y="42"/>
                  </a:cubicBezTo>
                  <a:cubicBezTo>
                    <a:pt x="79" y="42"/>
                    <a:pt x="78" y="43"/>
                    <a:pt x="77" y="43"/>
                  </a:cubicBezTo>
                  <a:cubicBezTo>
                    <a:pt x="71" y="46"/>
                    <a:pt x="66" y="46"/>
                    <a:pt x="63" y="45"/>
                  </a:cubicBezTo>
                  <a:cubicBezTo>
                    <a:pt x="62" y="44"/>
                    <a:pt x="62" y="44"/>
                    <a:pt x="61" y="44"/>
                  </a:cubicBezTo>
                  <a:cubicBezTo>
                    <a:pt x="61" y="43"/>
                    <a:pt x="61" y="43"/>
                    <a:pt x="61" y="43"/>
                  </a:cubicBezTo>
                  <a:cubicBezTo>
                    <a:pt x="61" y="43"/>
                    <a:pt x="61" y="43"/>
                    <a:pt x="60" y="43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41"/>
                    <a:pt x="58" y="35"/>
                    <a:pt x="61" y="34"/>
                  </a:cubicBezTo>
                  <a:cubicBezTo>
                    <a:pt x="63" y="34"/>
                    <a:pt x="73" y="31"/>
                    <a:pt x="82" y="25"/>
                  </a:cubicBezTo>
                  <a:cubicBezTo>
                    <a:pt x="83" y="24"/>
                    <a:pt x="84" y="24"/>
                    <a:pt x="85" y="23"/>
                  </a:cubicBezTo>
                  <a:close/>
                  <a:moveTo>
                    <a:pt x="49" y="82"/>
                  </a:moveTo>
                  <a:cubicBezTo>
                    <a:pt x="47" y="83"/>
                    <a:pt x="44" y="81"/>
                    <a:pt x="44" y="78"/>
                  </a:cubicBezTo>
                  <a:cubicBezTo>
                    <a:pt x="43" y="77"/>
                    <a:pt x="44" y="76"/>
                    <a:pt x="45" y="74"/>
                  </a:cubicBezTo>
                  <a:cubicBezTo>
                    <a:pt x="45" y="73"/>
                    <a:pt x="47" y="73"/>
                    <a:pt x="48" y="73"/>
                  </a:cubicBezTo>
                  <a:cubicBezTo>
                    <a:pt x="48" y="73"/>
                    <a:pt x="48" y="72"/>
                    <a:pt x="49" y="72"/>
                  </a:cubicBezTo>
                  <a:cubicBezTo>
                    <a:pt x="51" y="72"/>
                    <a:pt x="53" y="74"/>
                    <a:pt x="53" y="77"/>
                  </a:cubicBezTo>
                  <a:cubicBezTo>
                    <a:pt x="54" y="79"/>
                    <a:pt x="52" y="82"/>
                    <a:pt x="49" y="82"/>
                  </a:cubicBezTo>
                  <a:close/>
                  <a:moveTo>
                    <a:pt x="62" y="91"/>
                  </a:moveTo>
                  <a:cubicBezTo>
                    <a:pt x="59" y="92"/>
                    <a:pt x="57" y="90"/>
                    <a:pt x="56" y="87"/>
                  </a:cubicBezTo>
                  <a:cubicBezTo>
                    <a:pt x="56" y="86"/>
                    <a:pt x="57" y="85"/>
                    <a:pt x="57" y="84"/>
                  </a:cubicBezTo>
                  <a:cubicBezTo>
                    <a:pt x="58" y="82"/>
                    <a:pt x="59" y="82"/>
                    <a:pt x="61" y="82"/>
                  </a:cubicBezTo>
                  <a:cubicBezTo>
                    <a:pt x="61" y="82"/>
                    <a:pt x="61" y="82"/>
                    <a:pt x="61" y="82"/>
                  </a:cubicBezTo>
                  <a:cubicBezTo>
                    <a:pt x="64" y="82"/>
                    <a:pt x="66" y="83"/>
                    <a:pt x="66" y="86"/>
                  </a:cubicBezTo>
                  <a:cubicBezTo>
                    <a:pt x="67" y="89"/>
                    <a:pt x="65" y="91"/>
                    <a:pt x="62" y="91"/>
                  </a:cubicBezTo>
                  <a:close/>
                  <a:moveTo>
                    <a:pt x="75" y="100"/>
                  </a:moveTo>
                  <a:cubicBezTo>
                    <a:pt x="72" y="101"/>
                    <a:pt x="70" y="99"/>
                    <a:pt x="69" y="96"/>
                  </a:cubicBezTo>
                  <a:cubicBezTo>
                    <a:pt x="69" y="95"/>
                    <a:pt x="69" y="94"/>
                    <a:pt x="70" y="93"/>
                  </a:cubicBezTo>
                  <a:cubicBezTo>
                    <a:pt x="71" y="92"/>
                    <a:pt x="72" y="91"/>
                    <a:pt x="73" y="91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6" y="91"/>
                    <a:pt x="79" y="92"/>
                    <a:pt x="79" y="95"/>
                  </a:cubicBezTo>
                  <a:cubicBezTo>
                    <a:pt x="79" y="98"/>
                    <a:pt x="77" y="100"/>
                    <a:pt x="75" y="100"/>
                  </a:cubicBezTo>
                  <a:close/>
                </a:path>
              </a:pathLst>
            </a:custGeom>
            <a:solidFill>
              <a:srgbClr val="D74B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</p:grpSp>
      <p:grpSp>
        <p:nvGrpSpPr>
          <p:cNvPr id="151" name="组合 150"/>
          <p:cNvGrpSpPr/>
          <p:nvPr/>
        </p:nvGrpSpPr>
        <p:grpSpPr>
          <a:xfrm>
            <a:off x="697479" y="1244506"/>
            <a:ext cx="3858797" cy="2713739"/>
            <a:chOff x="4973492" y="1397261"/>
            <a:chExt cx="3858797" cy="2713739"/>
          </a:xfrm>
        </p:grpSpPr>
        <p:sp>
          <p:nvSpPr>
            <p:cNvPr id="152" name="Text Box 11"/>
            <p:cNvSpPr txBox="1">
              <a:spLocks noChangeArrowheads="1"/>
            </p:cNvSpPr>
            <p:nvPr/>
          </p:nvSpPr>
          <p:spPr bwMode="auto">
            <a:xfrm>
              <a:off x="4973492" y="1858531"/>
              <a:ext cx="3858796" cy="1015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zh-CN" alt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上海锐普广告有限公司是中国第一家精品</a:t>
              </a:r>
              <a:r>
                <a: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设计机构。拥有国内顶尖的</a:t>
              </a:r>
              <a:r>
                <a: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设计团队，坚持精益求精、拒绝平庸的做事精神，帮助您实现美观、精致、严谨、动感的</a:t>
              </a:r>
              <a:r>
                <a: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展示效果，让您的</a:t>
              </a:r>
              <a:r>
                <a: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创造卓越价值</a:t>
              </a:r>
              <a:endPara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3" name="矩形 18"/>
            <p:cNvSpPr>
              <a:spLocks noChangeArrowheads="1"/>
            </p:cNvSpPr>
            <p:nvPr/>
          </p:nvSpPr>
          <p:spPr bwMode="auto">
            <a:xfrm>
              <a:off x="4973492" y="2864505"/>
              <a:ext cx="3858797" cy="12464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" panose="020B0604020202020204" pitchFamily="34" charset="0"/>
                </a:rPr>
                <a:t>RAPIDPPT, the leader of professional PPT designer in China. </a:t>
              </a:r>
              <a:endPara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endParaRPr>
            </a:p>
            <a:p>
              <a:pPr algn="just">
                <a:lnSpc>
                  <a:spcPct val="150000"/>
                </a:lnSpc>
              </a:pPr>
              <a:r>
                <a: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" panose="020B0604020202020204" pitchFamily="34" charset="0"/>
                </a:rPr>
                <a:t>5years of making professional PPT, 500 case studies for the classical PPT, make sure you will be satisfied. </a:t>
              </a:r>
              <a:endPara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endParaRPr>
            </a:p>
            <a:p>
              <a:pPr algn="just">
                <a:lnSpc>
                  <a:spcPct val="150000"/>
                </a:lnSpc>
              </a:pPr>
              <a:r>
                <a: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" panose="020B0604020202020204" pitchFamily="34" charset="0"/>
                </a:rPr>
                <a:t>RAPIDPPT differs from the traditional production model, and create a new PPT experience.</a:t>
              </a:r>
              <a:endPara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endParaRPr>
            </a:p>
          </p:txBody>
        </p:sp>
        <p:grpSp>
          <p:nvGrpSpPr>
            <p:cNvPr id="154" name="组合 153"/>
            <p:cNvGrpSpPr/>
            <p:nvPr/>
          </p:nvGrpSpPr>
          <p:grpSpPr>
            <a:xfrm>
              <a:off x="4986744" y="1397261"/>
              <a:ext cx="2225058" cy="384242"/>
              <a:chOff x="723487" y="1397261"/>
              <a:chExt cx="2225058" cy="384242"/>
            </a:xfrm>
          </p:grpSpPr>
          <p:sp>
            <p:nvSpPr>
              <p:cNvPr id="155" name="矩形 154"/>
              <p:cNvSpPr/>
              <p:nvPr/>
            </p:nvSpPr>
            <p:spPr>
              <a:xfrm>
                <a:off x="723487" y="1397261"/>
                <a:ext cx="1267801" cy="3570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dist">
                  <a:lnSpc>
                    <a:spcPct val="150000"/>
                  </a:lnSpc>
                </a:pPr>
                <a:r>
                  <a:rPr lang="zh-CN" altLang="en-US" sz="1300" b="1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zh-CN" altLang="en-US" sz="13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6" name="文本框 155"/>
              <p:cNvSpPr txBox="1"/>
              <p:nvPr/>
            </p:nvSpPr>
            <p:spPr>
              <a:xfrm>
                <a:off x="1868637" y="1424482"/>
                <a:ext cx="1079908" cy="3570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>
                  <a:lnSpc>
                    <a:spcPct val="150000"/>
                  </a:lnSpc>
                </a:pPr>
                <a:r>
                  <a:rPr lang="en-US" altLang="zh-CN" sz="1300" b="1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Add a title</a:t>
                </a:r>
                <a:endParaRPr lang="zh-CN" altLang="en-US" sz="13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2003426" y="331190"/>
            <a:ext cx="11168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5400" b="1" spc="-110">
                <a:solidFill>
                  <a:srgbClr val="3050AB"/>
                </a:solidFill>
                <a:latin typeface="NanLiHei_Eurostile" panose="02010600030101010101" pitchFamily="2" charset="-122"/>
                <a:ea typeface="NanLiHei_Eurostile" panose="02010600030101010101" pitchFamily="2" charset="-122"/>
              </a:defRPr>
            </a:lvl1pPr>
          </a:lstStyle>
          <a:p>
            <a:pPr algn="just" defTabSz="685800"/>
            <a:r>
              <a:rPr lang="en-US" altLang="zh-CN" sz="1400" spc="0" dirty="0">
                <a:solidFill>
                  <a:srgbClr val="D74B56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Add a title</a:t>
            </a:r>
            <a:endParaRPr lang="zh-CN" altLang="en-US" sz="1400" spc="0" dirty="0">
              <a:solidFill>
                <a:srgbClr val="D74B56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52703" y="302181"/>
            <a:ext cx="15135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5400" b="1" spc="-110">
                <a:solidFill>
                  <a:srgbClr val="3050AB"/>
                </a:solidFill>
                <a:latin typeface="NanLiHei_Eurostile" panose="02010600030101010101" pitchFamily="2" charset="-122"/>
                <a:ea typeface="NanLiHei_Eurostile" panose="02010600030101010101" pitchFamily="2" charset="-122"/>
              </a:defRPr>
            </a:lvl1pPr>
          </a:lstStyle>
          <a:p>
            <a:pPr defTabSz="685800"/>
            <a:r>
              <a:rPr lang="en-US" altLang="zh-CN" sz="1400" spc="100" dirty="0">
                <a:solidFill>
                  <a:srgbClr val="D74B56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4.</a:t>
            </a:r>
            <a:r>
              <a:rPr lang="zh-CN" altLang="en-US" sz="1400" spc="100" dirty="0">
                <a:solidFill>
                  <a:srgbClr val="D74B56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点击添加标题</a:t>
            </a:r>
            <a:endParaRPr lang="zh-CN" altLang="en-US" sz="1400" spc="100" dirty="0">
              <a:solidFill>
                <a:srgbClr val="D74B56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12" name="Group 4"/>
          <p:cNvGrpSpPr>
            <a:grpSpLocks noChangeAspect="1"/>
          </p:cNvGrpSpPr>
          <p:nvPr/>
        </p:nvGrpSpPr>
        <p:grpSpPr bwMode="auto">
          <a:xfrm rot="16200000" flipH="1">
            <a:off x="8751250" y="266103"/>
            <a:ext cx="409547" cy="390889"/>
            <a:chOff x="0" y="60"/>
            <a:chExt cx="439" cy="419"/>
          </a:xfrm>
          <a:gradFill flip="none" rotWithShape="1">
            <a:gsLst>
              <a:gs pos="31000">
                <a:srgbClr val="D74B56"/>
              </a:gs>
              <a:gs pos="67000">
                <a:srgbClr val="3FACD9"/>
              </a:gs>
            </a:gsLst>
            <a:lin ang="0" scaled="1"/>
            <a:tileRect/>
          </a:gradFill>
        </p:grpSpPr>
        <p:sp>
          <p:nvSpPr>
            <p:cNvPr id="13" name="Freeform 5"/>
            <p:cNvSpPr/>
            <p:nvPr/>
          </p:nvSpPr>
          <p:spPr bwMode="auto">
            <a:xfrm>
              <a:off x="0" y="60"/>
              <a:ext cx="297" cy="419"/>
            </a:xfrm>
            <a:custGeom>
              <a:avLst/>
              <a:gdLst>
                <a:gd name="T0" fmla="*/ 297 w 297"/>
                <a:gd name="T1" fmla="*/ 0 h 419"/>
                <a:gd name="T2" fmla="*/ 143 w 297"/>
                <a:gd name="T3" fmla="*/ 0 h 419"/>
                <a:gd name="T4" fmla="*/ 0 w 297"/>
                <a:gd name="T5" fmla="*/ 419 h 419"/>
                <a:gd name="T6" fmla="*/ 155 w 297"/>
                <a:gd name="T7" fmla="*/ 419 h 419"/>
                <a:gd name="T8" fmla="*/ 297 w 297"/>
                <a:gd name="T9" fmla="*/ 0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7" h="419">
                  <a:moveTo>
                    <a:pt x="297" y="0"/>
                  </a:moveTo>
                  <a:lnTo>
                    <a:pt x="143" y="0"/>
                  </a:lnTo>
                  <a:lnTo>
                    <a:pt x="0" y="419"/>
                  </a:lnTo>
                  <a:lnTo>
                    <a:pt x="155" y="419"/>
                  </a:lnTo>
                  <a:lnTo>
                    <a:pt x="29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" name="Freeform 6"/>
            <p:cNvSpPr/>
            <p:nvPr/>
          </p:nvSpPr>
          <p:spPr bwMode="auto">
            <a:xfrm>
              <a:off x="143" y="60"/>
              <a:ext cx="296" cy="419"/>
            </a:xfrm>
            <a:custGeom>
              <a:avLst/>
              <a:gdLst>
                <a:gd name="T0" fmla="*/ 0 w 296"/>
                <a:gd name="T1" fmla="*/ 0 h 419"/>
                <a:gd name="T2" fmla="*/ 154 w 296"/>
                <a:gd name="T3" fmla="*/ 0 h 419"/>
                <a:gd name="T4" fmla="*/ 296 w 296"/>
                <a:gd name="T5" fmla="*/ 419 h 419"/>
                <a:gd name="T6" fmla="*/ 142 w 296"/>
                <a:gd name="T7" fmla="*/ 419 h 419"/>
                <a:gd name="T8" fmla="*/ 0 w 296"/>
                <a:gd name="T9" fmla="*/ 0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6" h="419">
                  <a:moveTo>
                    <a:pt x="0" y="0"/>
                  </a:moveTo>
                  <a:lnTo>
                    <a:pt x="154" y="0"/>
                  </a:lnTo>
                  <a:lnTo>
                    <a:pt x="296" y="419"/>
                  </a:lnTo>
                  <a:lnTo>
                    <a:pt x="142" y="419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sp>
        <p:nvSpPr>
          <p:cNvPr id="15" name="文本框 14"/>
          <p:cNvSpPr txBox="1"/>
          <p:nvPr/>
        </p:nvSpPr>
        <p:spPr>
          <a:xfrm rot="1087809" flipH="1">
            <a:off x="8703065" y="433852"/>
            <a:ext cx="516488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600" b="0" spc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685800"/>
            <a:r>
              <a:rPr lang="en-US" altLang="zh-CN" sz="500" spc="30" dirty="0">
                <a:solidFill>
                  <a:prstClr val="white"/>
                </a:solidFill>
              </a:rPr>
              <a:t>rapidesign</a:t>
            </a:r>
            <a:endParaRPr lang="zh-CN" altLang="en-US" sz="500" spc="30" dirty="0">
              <a:solidFill>
                <a:prstClr val="white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 rot="20391286" flipH="1">
            <a:off x="8762225" y="287728"/>
            <a:ext cx="442750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600" b="0" spc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685800"/>
            <a:r>
              <a:rPr lang="en-US" altLang="zh-CN" sz="500" dirty="0">
                <a:solidFill>
                  <a:prstClr val="white"/>
                </a:solidFill>
              </a:rPr>
              <a:t>shanghai</a:t>
            </a:r>
            <a:endParaRPr lang="zh-CN" altLang="en-US" sz="500" dirty="0">
              <a:solidFill>
                <a:prstClr val="white"/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4105837" y="4877016"/>
            <a:ext cx="932327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200" b="1" spc="-110">
                <a:solidFill>
                  <a:schemeClr val="bg1">
                    <a:alpha val="81000"/>
                  </a:schemeClr>
                </a:solidFill>
                <a:latin typeface="NanLiHei_Eurostile" panose="02010600030101010101" pitchFamily="2" charset="-122"/>
                <a:ea typeface="NanLiHei_Eurostile" panose="02010600030101010101" pitchFamily="2" charset="-122"/>
              </a:defRPr>
            </a:lvl1pPr>
          </a:lstStyle>
          <a:p>
            <a:pPr algn="dist" defTabSz="685800"/>
            <a:r>
              <a:rPr lang="en-US" altLang="zh-CN" sz="500" b="0" spc="60" dirty="0">
                <a:solidFill>
                  <a:srgbClr val="E7E6E6">
                    <a:lumMod val="5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www.rapidppt.com</a:t>
            </a:r>
            <a:endParaRPr lang="zh-CN" altLang="en-US" sz="500" b="0" spc="60" dirty="0">
              <a:solidFill>
                <a:srgbClr val="E7E6E6">
                  <a:lumMod val="5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40" name="组合 139"/>
          <p:cNvGrpSpPr/>
          <p:nvPr/>
        </p:nvGrpSpPr>
        <p:grpSpPr>
          <a:xfrm>
            <a:off x="281942" y="184428"/>
            <a:ext cx="374040" cy="362984"/>
            <a:chOff x="777437" y="680286"/>
            <a:chExt cx="3668437" cy="3560001"/>
          </a:xfrm>
        </p:grpSpPr>
        <p:grpSp>
          <p:nvGrpSpPr>
            <p:cNvPr id="97" name="组合 96"/>
            <p:cNvGrpSpPr/>
            <p:nvPr/>
          </p:nvGrpSpPr>
          <p:grpSpPr>
            <a:xfrm>
              <a:off x="777437" y="1437297"/>
              <a:ext cx="3668437" cy="2802990"/>
              <a:chOff x="747642" y="1750793"/>
              <a:chExt cx="3517036" cy="2687307"/>
            </a:xfrm>
            <a:effectLst/>
          </p:grpSpPr>
          <p:sp>
            <p:nvSpPr>
              <p:cNvPr id="98" name="Freeform 5"/>
              <p:cNvSpPr/>
              <p:nvPr/>
            </p:nvSpPr>
            <p:spPr bwMode="auto">
              <a:xfrm>
                <a:off x="747642" y="1750793"/>
                <a:ext cx="3517036" cy="2687307"/>
              </a:xfrm>
              <a:custGeom>
                <a:avLst/>
                <a:gdLst>
                  <a:gd name="T0" fmla="*/ 840 w 876"/>
                  <a:gd name="T1" fmla="*/ 318 h 669"/>
                  <a:gd name="T2" fmla="*/ 832 w 876"/>
                  <a:gd name="T3" fmla="*/ 318 h 669"/>
                  <a:gd name="T4" fmla="*/ 781 w 876"/>
                  <a:gd name="T5" fmla="*/ 304 h 669"/>
                  <a:gd name="T6" fmla="*/ 768 w 876"/>
                  <a:gd name="T7" fmla="*/ 274 h 669"/>
                  <a:gd name="T8" fmla="*/ 768 w 876"/>
                  <a:gd name="T9" fmla="*/ 271 h 669"/>
                  <a:gd name="T10" fmla="*/ 763 w 876"/>
                  <a:gd name="T11" fmla="*/ 235 h 669"/>
                  <a:gd name="T12" fmla="*/ 763 w 876"/>
                  <a:gd name="T13" fmla="*/ 234 h 669"/>
                  <a:gd name="T14" fmla="*/ 763 w 876"/>
                  <a:gd name="T15" fmla="*/ 234 h 669"/>
                  <a:gd name="T16" fmla="*/ 761 w 876"/>
                  <a:gd name="T17" fmla="*/ 226 h 669"/>
                  <a:gd name="T18" fmla="*/ 765 w 876"/>
                  <a:gd name="T19" fmla="*/ 189 h 669"/>
                  <a:gd name="T20" fmla="*/ 789 w 876"/>
                  <a:gd name="T21" fmla="*/ 129 h 669"/>
                  <a:gd name="T22" fmla="*/ 767 w 876"/>
                  <a:gd name="T23" fmla="*/ 103 h 669"/>
                  <a:gd name="T24" fmla="*/ 725 w 876"/>
                  <a:gd name="T25" fmla="*/ 113 h 669"/>
                  <a:gd name="T26" fmla="*/ 690 w 876"/>
                  <a:gd name="T27" fmla="*/ 105 h 669"/>
                  <a:gd name="T28" fmla="*/ 608 w 876"/>
                  <a:gd name="T29" fmla="*/ 55 h 669"/>
                  <a:gd name="T30" fmla="*/ 569 w 876"/>
                  <a:gd name="T31" fmla="*/ 40 h 669"/>
                  <a:gd name="T32" fmla="*/ 270 w 876"/>
                  <a:gd name="T33" fmla="*/ 13 h 669"/>
                  <a:gd name="T34" fmla="*/ 142 w 876"/>
                  <a:gd name="T35" fmla="*/ 63 h 669"/>
                  <a:gd name="T36" fmla="*/ 141 w 876"/>
                  <a:gd name="T37" fmla="*/ 64 h 669"/>
                  <a:gd name="T38" fmla="*/ 96 w 876"/>
                  <a:gd name="T39" fmla="*/ 103 h 669"/>
                  <a:gd name="T40" fmla="*/ 67 w 876"/>
                  <a:gd name="T41" fmla="*/ 108 h 669"/>
                  <a:gd name="T42" fmla="*/ 23 w 876"/>
                  <a:gd name="T43" fmla="*/ 75 h 669"/>
                  <a:gd name="T44" fmla="*/ 4 w 876"/>
                  <a:gd name="T45" fmla="*/ 82 h 669"/>
                  <a:gd name="T46" fmla="*/ 43 w 876"/>
                  <a:gd name="T47" fmla="*/ 141 h 669"/>
                  <a:gd name="T48" fmla="*/ 48 w 876"/>
                  <a:gd name="T49" fmla="*/ 167 h 669"/>
                  <a:gd name="T50" fmla="*/ 33 w 876"/>
                  <a:gd name="T51" fmla="*/ 199 h 669"/>
                  <a:gd name="T52" fmla="*/ 33 w 876"/>
                  <a:gd name="T53" fmla="*/ 200 h 669"/>
                  <a:gd name="T54" fmla="*/ 15 w 876"/>
                  <a:gd name="T55" fmla="*/ 401 h 669"/>
                  <a:gd name="T56" fmla="*/ 22 w 876"/>
                  <a:gd name="T57" fmla="*/ 435 h 669"/>
                  <a:gd name="T58" fmla="*/ 85 w 876"/>
                  <a:gd name="T59" fmla="*/ 572 h 669"/>
                  <a:gd name="T60" fmla="*/ 89 w 876"/>
                  <a:gd name="T61" fmla="*/ 643 h 669"/>
                  <a:gd name="T62" fmla="*/ 117 w 876"/>
                  <a:gd name="T63" fmla="*/ 669 h 669"/>
                  <a:gd name="T64" fmla="*/ 176 w 876"/>
                  <a:gd name="T65" fmla="*/ 669 h 669"/>
                  <a:gd name="T66" fmla="*/ 208 w 876"/>
                  <a:gd name="T67" fmla="*/ 649 h 669"/>
                  <a:gd name="T68" fmla="*/ 211 w 876"/>
                  <a:gd name="T69" fmla="*/ 642 h 669"/>
                  <a:gd name="T70" fmla="*/ 243 w 876"/>
                  <a:gd name="T71" fmla="*/ 627 h 669"/>
                  <a:gd name="T72" fmla="*/ 245 w 876"/>
                  <a:gd name="T73" fmla="*/ 627 h 669"/>
                  <a:gd name="T74" fmla="*/ 525 w 876"/>
                  <a:gd name="T75" fmla="*/ 635 h 669"/>
                  <a:gd name="T76" fmla="*/ 527 w 876"/>
                  <a:gd name="T77" fmla="*/ 635 h 669"/>
                  <a:gd name="T78" fmla="*/ 537 w 876"/>
                  <a:gd name="T79" fmla="*/ 640 h 669"/>
                  <a:gd name="T80" fmla="*/ 548 w 876"/>
                  <a:gd name="T81" fmla="*/ 657 h 669"/>
                  <a:gd name="T82" fmla="*/ 568 w 876"/>
                  <a:gd name="T83" fmla="*/ 669 h 669"/>
                  <a:gd name="T84" fmla="*/ 661 w 876"/>
                  <a:gd name="T85" fmla="*/ 669 h 669"/>
                  <a:gd name="T86" fmla="*/ 676 w 876"/>
                  <a:gd name="T87" fmla="*/ 650 h 669"/>
                  <a:gd name="T88" fmla="*/ 669 w 876"/>
                  <a:gd name="T89" fmla="*/ 628 h 669"/>
                  <a:gd name="T90" fmla="*/ 683 w 876"/>
                  <a:gd name="T91" fmla="*/ 583 h 669"/>
                  <a:gd name="T92" fmla="*/ 715 w 876"/>
                  <a:gd name="T93" fmla="*/ 548 h 669"/>
                  <a:gd name="T94" fmla="*/ 783 w 876"/>
                  <a:gd name="T95" fmla="*/ 536 h 669"/>
                  <a:gd name="T96" fmla="*/ 784 w 876"/>
                  <a:gd name="T97" fmla="*/ 536 h 669"/>
                  <a:gd name="T98" fmla="*/ 802 w 876"/>
                  <a:gd name="T99" fmla="*/ 511 h 669"/>
                  <a:gd name="T100" fmla="*/ 785 w 876"/>
                  <a:gd name="T101" fmla="*/ 466 h 669"/>
                  <a:gd name="T102" fmla="*/ 831 w 876"/>
                  <a:gd name="T103" fmla="*/ 452 h 669"/>
                  <a:gd name="T104" fmla="*/ 855 w 876"/>
                  <a:gd name="T105" fmla="*/ 426 h 669"/>
                  <a:gd name="T106" fmla="*/ 871 w 876"/>
                  <a:gd name="T107" fmla="*/ 354 h 669"/>
                  <a:gd name="T108" fmla="*/ 840 w 876"/>
                  <a:gd name="T109" fmla="*/ 318 h 6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876" h="669">
                    <a:moveTo>
                      <a:pt x="840" y="318"/>
                    </a:moveTo>
                    <a:cubicBezTo>
                      <a:pt x="832" y="318"/>
                      <a:pt x="832" y="318"/>
                      <a:pt x="832" y="318"/>
                    </a:cubicBezTo>
                    <a:cubicBezTo>
                      <a:pt x="808" y="320"/>
                      <a:pt x="793" y="318"/>
                      <a:pt x="781" y="304"/>
                    </a:cubicBezTo>
                    <a:cubicBezTo>
                      <a:pt x="774" y="296"/>
                      <a:pt x="769" y="285"/>
                      <a:pt x="768" y="274"/>
                    </a:cubicBezTo>
                    <a:cubicBezTo>
                      <a:pt x="768" y="271"/>
                      <a:pt x="768" y="271"/>
                      <a:pt x="768" y="271"/>
                    </a:cubicBezTo>
                    <a:cubicBezTo>
                      <a:pt x="767" y="259"/>
                      <a:pt x="766" y="247"/>
                      <a:pt x="763" y="235"/>
                    </a:cubicBezTo>
                    <a:cubicBezTo>
                      <a:pt x="763" y="234"/>
                      <a:pt x="763" y="234"/>
                      <a:pt x="763" y="234"/>
                    </a:cubicBezTo>
                    <a:cubicBezTo>
                      <a:pt x="763" y="234"/>
                      <a:pt x="763" y="234"/>
                      <a:pt x="763" y="234"/>
                    </a:cubicBezTo>
                    <a:cubicBezTo>
                      <a:pt x="763" y="231"/>
                      <a:pt x="762" y="229"/>
                      <a:pt x="761" y="226"/>
                    </a:cubicBezTo>
                    <a:cubicBezTo>
                      <a:pt x="758" y="213"/>
                      <a:pt x="760" y="200"/>
                      <a:pt x="765" y="189"/>
                    </a:cubicBezTo>
                    <a:cubicBezTo>
                      <a:pt x="789" y="129"/>
                      <a:pt x="789" y="129"/>
                      <a:pt x="789" y="129"/>
                    </a:cubicBezTo>
                    <a:cubicBezTo>
                      <a:pt x="795" y="115"/>
                      <a:pt x="782" y="100"/>
                      <a:pt x="767" y="103"/>
                    </a:cubicBezTo>
                    <a:cubicBezTo>
                      <a:pt x="725" y="113"/>
                      <a:pt x="725" y="113"/>
                      <a:pt x="725" y="113"/>
                    </a:cubicBezTo>
                    <a:cubicBezTo>
                      <a:pt x="712" y="116"/>
                      <a:pt x="699" y="113"/>
                      <a:pt x="690" y="105"/>
                    </a:cubicBezTo>
                    <a:cubicBezTo>
                      <a:pt x="667" y="83"/>
                      <a:pt x="639" y="66"/>
                      <a:pt x="608" y="55"/>
                    </a:cubicBezTo>
                    <a:cubicBezTo>
                      <a:pt x="569" y="40"/>
                      <a:pt x="569" y="40"/>
                      <a:pt x="569" y="40"/>
                    </a:cubicBezTo>
                    <a:cubicBezTo>
                      <a:pt x="481" y="9"/>
                      <a:pt x="361" y="0"/>
                      <a:pt x="270" y="13"/>
                    </a:cubicBezTo>
                    <a:cubicBezTo>
                      <a:pt x="224" y="20"/>
                      <a:pt x="180" y="37"/>
                      <a:pt x="142" y="63"/>
                    </a:cubicBezTo>
                    <a:cubicBezTo>
                      <a:pt x="141" y="64"/>
                      <a:pt x="141" y="64"/>
                      <a:pt x="141" y="64"/>
                    </a:cubicBezTo>
                    <a:cubicBezTo>
                      <a:pt x="125" y="76"/>
                      <a:pt x="109" y="88"/>
                      <a:pt x="96" y="103"/>
                    </a:cubicBezTo>
                    <a:cubicBezTo>
                      <a:pt x="88" y="110"/>
                      <a:pt x="77" y="113"/>
                      <a:pt x="67" y="108"/>
                    </a:cubicBezTo>
                    <a:cubicBezTo>
                      <a:pt x="52" y="102"/>
                      <a:pt x="34" y="91"/>
                      <a:pt x="23" y="75"/>
                    </a:cubicBezTo>
                    <a:cubicBezTo>
                      <a:pt x="17" y="65"/>
                      <a:pt x="3" y="71"/>
                      <a:pt x="4" y="82"/>
                    </a:cubicBezTo>
                    <a:cubicBezTo>
                      <a:pt x="7" y="100"/>
                      <a:pt x="17" y="121"/>
                      <a:pt x="43" y="141"/>
                    </a:cubicBezTo>
                    <a:cubicBezTo>
                      <a:pt x="51" y="148"/>
                      <a:pt x="53" y="159"/>
                      <a:pt x="48" y="167"/>
                    </a:cubicBezTo>
                    <a:cubicBezTo>
                      <a:pt x="43" y="177"/>
                      <a:pt x="38" y="188"/>
                      <a:pt x="33" y="199"/>
                    </a:cubicBezTo>
                    <a:cubicBezTo>
                      <a:pt x="33" y="200"/>
                      <a:pt x="33" y="200"/>
                      <a:pt x="33" y="200"/>
                    </a:cubicBezTo>
                    <a:cubicBezTo>
                      <a:pt x="7" y="264"/>
                      <a:pt x="0" y="334"/>
                      <a:pt x="15" y="401"/>
                    </a:cubicBezTo>
                    <a:cubicBezTo>
                      <a:pt x="22" y="435"/>
                      <a:pt x="22" y="435"/>
                      <a:pt x="22" y="435"/>
                    </a:cubicBezTo>
                    <a:cubicBezTo>
                      <a:pt x="31" y="479"/>
                      <a:pt x="51" y="539"/>
                      <a:pt x="85" y="572"/>
                    </a:cubicBezTo>
                    <a:cubicBezTo>
                      <a:pt x="89" y="643"/>
                      <a:pt x="89" y="643"/>
                      <a:pt x="89" y="643"/>
                    </a:cubicBezTo>
                    <a:cubicBezTo>
                      <a:pt x="90" y="657"/>
                      <a:pt x="102" y="669"/>
                      <a:pt x="117" y="669"/>
                    </a:cubicBezTo>
                    <a:cubicBezTo>
                      <a:pt x="176" y="669"/>
                      <a:pt x="176" y="669"/>
                      <a:pt x="176" y="669"/>
                    </a:cubicBezTo>
                    <a:cubicBezTo>
                      <a:pt x="190" y="669"/>
                      <a:pt x="202" y="661"/>
                      <a:pt x="208" y="649"/>
                    </a:cubicBezTo>
                    <a:cubicBezTo>
                      <a:pt x="211" y="642"/>
                      <a:pt x="211" y="642"/>
                      <a:pt x="211" y="642"/>
                    </a:cubicBezTo>
                    <a:cubicBezTo>
                      <a:pt x="217" y="630"/>
                      <a:pt x="230" y="623"/>
                      <a:pt x="243" y="627"/>
                    </a:cubicBezTo>
                    <a:cubicBezTo>
                      <a:pt x="245" y="627"/>
                      <a:pt x="245" y="627"/>
                      <a:pt x="245" y="627"/>
                    </a:cubicBezTo>
                    <a:cubicBezTo>
                      <a:pt x="322" y="648"/>
                      <a:pt x="448" y="651"/>
                      <a:pt x="525" y="635"/>
                    </a:cubicBezTo>
                    <a:cubicBezTo>
                      <a:pt x="527" y="635"/>
                      <a:pt x="527" y="635"/>
                      <a:pt x="527" y="635"/>
                    </a:cubicBezTo>
                    <a:cubicBezTo>
                      <a:pt x="531" y="634"/>
                      <a:pt x="535" y="636"/>
                      <a:pt x="537" y="640"/>
                    </a:cubicBezTo>
                    <a:cubicBezTo>
                      <a:pt x="548" y="657"/>
                      <a:pt x="548" y="657"/>
                      <a:pt x="548" y="657"/>
                    </a:cubicBezTo>
                    <a:cubicBezTo>
                      <a:pt x="552" y="665"/>
                      <a:pt x="560" y="669"/>
                      <a:pt x="568" y="669"/>
                    </a:cubicBezTo>
                    <a:cubicBezTo>
                      <a:pt x="661" y="669"/>
                      <a:pt x="661" y="669"/>
                      <a:pt x="661" y="669"/>
                    </a:cubicBezTo>
                    <a:cubicBezTo>
                      <a:pt x="671" y="669"/>
                      <a:pt x="678" y="659"/>
                      <a:pt x="676" y="650"/>
                    </a:cubicBezTo>
                    <a:cubicBezTo>
                      <a:pt x="669" y="628"/>
                      <a:pt x="669" y="628"/>
                      <a:pt x="669" y="628"/>
                    </a:cubicBezTo>
                    <a:cubicBezTo>
                      <a:pt x="665" y="611"/>
                      <a:pt x="670" y="594"/>
                      <a:pt x="683" y="583"/>
                    </a:cubicBezTo>
                    <a:cubicBezTo>
                      <a:pt x="695" y="573"/>
                      <a:pt x="706" y="561"/>
                      <a:pt x="715" y="548"/>
                    </a:cubicBezTo>
                    <a:cubicBezTo>
                      <a:pt x="737" y="539"/>
                      <a:pt x="760" y="535"/>
                      <a:pt x="783" y="536"/>
                    </a:cubicBezTo>
                    <a:cubicBezTo>
                      <a:pt x="784" y="536"/>
                      <a:pt x="784" y="536"/>
                      <a:pt x="784" y="536"/>
                    </a:cubicBezTo>
                    <a:cubicBezTo>
                      <a:pt x="797" y="537"/>
                      <a:pt x="807" y="524"/>
                      <a:pt x="802" y="511"/>
                    </a:cubicBezTo>
                    <a:cubicBezTo>
                      <a:pt x="785" y="466"/>
                      <a:pt x="785" y="466"/>
                      <a:pt x="785" y="466"/>
                    </a:cubicBezTo>
                    <a:cubicBezTo>
                      <a:pt x="831" y="452"/>
                      <a:pt x="831" y="452"/>
                      <a:pt x="831" y="452"/>
                    </a:cubicBezTo>
                    <a:cubicBezTo>
                      <a:pt x="843" y="448"/>
                      <a:pt x="852" y="438"/>
                      <a:pt x="855" y="426"/>
                    </a:cubicBezTo>
                    <a:cubicBezTo>
                      <a:pt x="871" y="354"/>
                      <a:pt x="871" y="354"/>
                      <a:pt x="871" y="354"/>
                    </a:cubicBezTo>
                    <a:cubicBezTo>
                      <a:pt x="876" y="334"/>
                      <a:pt x="860" y="316"/>
                      <a:pt x="840" y="318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99" name="Freeform 6"/>
              <p:cNvSpPr/>
              <p:nvPr/>
            </p:nvSpPr>
            <p:spPr bwMode="auto">
              <a:xfrm>
                <a:off x="3216509" y="2614388"/>
                <a:ext cx="1048169" cy="1410540"/>
              </a:xfrm>
              <a:custGeom>
                <a:avLst/>
                <a:gdLst>
                  <a:gd name="T0" fmla="*/ 29 w 261"/>
                  <a:gd name="T1" fmla="*/ 112 h 351"/>
                  <a:gd name="T2" fmla="*/ 20 w 261"/>
                  <a:gd name="T3" fmla="*/ 118 h 351"/>
                  <a:gd name="T4" fmla="*/ 9 w 261"/>
                  <a:gd name="T5" fmla="*/ 123 h 351"/>
                  <a:gd name="T6" fmla="*/ 0 w 261"/>
                  <a:gd name="T7" fmla="*/ 111 h 351"/>
                  <a:gd name="T8" fmla="*/ 0 w 261"/>
                  <a:gd name="T9" fmla="*/ 104 h 351"/>
                  <a:gd name="T10" fmla="*/ 8 w 261"/>
                  <a:gd name="T11" fmla="*/ 93 h 351"/>
                  <a:gd name="T12" fmla="*/ 20 w 261"/>
                  <a:gd name="T13" fmla="*/ 97 h 351"/>
                  <a:gd name="T14" fmla="*/ 20 w 261"/>
                  <a:gd name="T15" fmla="*/ 98 h 351"/>
                  <a:gd name="T16" fmla="*/ 29 w 261"/>
                  <a:gd name="T17" fmla="*/ 103 h 351"/>
                  <a:gd name="T18" fmla="*/ 29 w 261"/>
                  <a:gd name="T19" fmla="*/ 103 h 351"/>
                  <a:gd name="T20" fmla="*/ 49 w 261"/>
                  <a:gd name="T21" fmla="*/ 103 h 351"/>
                  <a:gd name="T22" fmla="*/ 49 w 261"/>
                  <a:gd name="T23" fmla="*/ 4 h 351"/>
                  <a:gd name="T24" fmla="*/ 52 w 261"/>
                  <a:gd name="T25" fmla="*/ 0 h 351"/>
                  <a:gd name="T26" fmla="*/ 145 w 261"/>
                  <a:gd name="T27" fmla="*/ 0 h 351"/>
                  <a:gd name="T28" fmla="*/ 146 w 261"/>
                  <a:gd name="T29" fmla="*/ 11 h 351"/>
                  <a:gd name="T30" fmla="*/ 148 w 261"/>
                  <a:gd name="T31" fmla="*/ 19 h 351"/>
                  <a:gd name="T32" fmla="*/ 148 w 261"/>
                  <a:gd name="T33" fmla="*/ 19 h 351"/>
                  <a:gd name="T34" fmla="*/ 148 w 261"/>
                  <a:gd name="T35" fmla="*/ 20 h 351"/>
                  <a:gd name="T36" fmla="*/ 153 w 261"/>
                  <a:gd name="T37" fmla="*/ 56 h 351"/>
                  <a:gd name="T38" fmla="*/ 153 w 261"/>
                  <a:gd name="T39" fmla="*/ 59 h 351"/>
                  <a:gd name="T40" fmla="*/ 166 w 261"/>
                  <a:gd name="T41" fmla="*/ 89 h 351"/>
                  <a:gd name="T42" fmla="*/ 217 w 261"/>
                  <a:gd name="T43" fmla="*/ 103 h 351"/>
                  <a:gd name="T44" fmla="*/ 225 w 261"/>
                  <a:gd name="T45" fmla="*/ 103 h 351"/>
                  <a:gd name="T46" fmla="*/ 256 w 261"/>
                  <a:gd name="T47" fmla="*/ 139 h 351"/>
                  <a:gd name="T48" fmla="*/ 240 w 261"/>
                  <a:gd name="T49" fmla="*/ 211 h 351"/>
                  <a:gd name="T50" fmla="*/ 216 w 261"/>
                  <a:gd name="T51" fmla="*/ 237 h 351"/>
                  <a:gd name="T52" fmla="*/ 170 w 261"/>
                  <a:gd name="T53" fmla="*/ 251 h 351"/>
                  <a:gd name="T54" fmla="*/ 187 w 261"/>
                  <a:gd name="T55" fmla="*/ 296 h 351"/>
                  <a:gd name="T56" fmla="*/ 169 w 261"/>
                  <a:gd name="T57" fmla="*/ 321 h 351"/>
                  <a:gd name="T58" fmla="*/ 168 w 261"/>
                  <a:gd name="T59" fmla="*/ 321 h 351"/>
                  <a:gd name="T60" fmla="*/ 100 w 261"/>
                  <a:gd name="T61" fmla="*/ 333 h 351"/>
                  <a:gd name="T62" fmla="*/ 86 w 261"/>
                  <a:gd name="T63" fmla="*/ 351 h 351"/>
                  <a:gd name="T64" fmla="*/ 52 w 261"/>
                  <a:gd name="T65" fmla="*/ 351 h 351"/>
                  <a:gd name="T66" fmla="*/ 49 w 261"/>
                  <a:gd name="T67" fmla="*/ 347 h 351"/>
                  <a:gd name="T68" fmla="*/ 49 w 261"/>
                  <a:gd name="T69" fmla="*/ 265 h 351"/>
                  <a:gd name="T70" fmla="*/ 29 w 261"/>
                  <a:gd name="T71" fmla="*/ 265 h 351"/>
                  <a:gd name="T72" fmla="*/ 20 w 261"/>
                  <a:gd name="T73" fmla="*/ 271 h 351"/>
                  <a:gd name="T74" fmla="*/ 9 w 261"/>
                  <a:gd name="T75" fmla="*/ 277 h 351"/>
                  <a:gd name="T76" fmla="*/ 0 w 261"/>
                  <a:gd name="T77" fmla="*/ 265 h 351"/>
                  <a:gd name="T78" fmla="*/ 0 w 261"/>
                  <a:gd name="T79" fmla="*/ 257 h 351"/>
                  <a:gd name="T80" fmla="*/ 8 w 261"/>
                  <a:gd name="T81" fmla="*/ 246 h 351"/>
                  <a:gd name="T82" fmla="*/ 20 w 261"/>
                  <a:gd name="T83" fmla="*/ 251 h 351"/>
                  <a:gd name="T84" fmla="*/ 20 w 261"/>
                  <a:gd name="T85" fmla="*/ 251 h 351"/>
                  <a:gd name="T86" fmla="*/ 29 w 261"/>
                  <a:gd name="T87" fmla="*/ 257 h 351"/>
                  <a:gd name="T88" fmla="*/ 29 w 261"/>
                  <a:gd name="T89" fmla="*/ 257 h 351"/>
                  <a:gd name="T90" fmla="*/ 49 w 261"/>
                  <a:gd name="T91" fmla="*/ 257 h 351"/>
                  <a:gd name="T92" fmla="*/ 49 w 261"/>
                  <a:gd name="T93" fmla="*/ 112 h 351"/>
                  <a:gd name="T94" fmla="*/ 29 w 261"/>
                  <a:gd name="T95" fmla="*/ 112 h 3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61" h="351">
                    <a:moveTo>
                      <a:pt x="29" y="112"/>
                    </a:moveTo>
                    <a:cubicBezTo>
                      <a:pt x="27" y="112"/>
                      <a:pt x="23" y="113"/>
                      <a:pt x="20" y="118"/>
                    </a:cubicBezTo>
                    <a:cubicBezTo>
                      <a:pt x="18" y="122"/>
                      <a:pt x="13" y="124"/>
                      <a:pt x="9" y="123"/>
                    </a:cubicBezTo>
                    <a:cubicBezTo>
                      <a:pt x="3" y="122"/>
                      <a:pt x="0" y="117"/>
                      <a:pt x="0" y="111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0" y="99"/>
                      <a:pt x="3" y="94"/>
                      <a:pt x="8" y="93"/>
                    </a:cubicBezTo>
                    <a:cubicBezTo>
                      <a:pt x="12" y="91"/>
                      <a:pt x="17" y="93"/>
                      <a:pt x="20" y="97"/>
                    </a:cubicBezTo>
                    <a:cubicBezTo>
                      <a:pt x="20" y="98"/>
                      <a:pt x="20" y="98"/>
                      <a:pt x="20" y="98"/>
                    </a:cubicBezTo>
                    <a:cubicBezTo>
                      <a:pt x="24" y="102"/>
                      <a:pt x="27" y="103"/>
                      <a:pt x="29" y="103"/>
                    </a:cubicBezTo>
                    <a:cubicBezTo>
                      <a:pt x="29" y="103"/>
                      <a:pt x="29" y="103"/>
                      <a:pt x="29" y="103"/>
                    </a:cubicBezTo>
                    <a:cubicBezTo>
                      <a:pt x="49" y="103"/>
                      <a:pt x="49" y="103"/>
                      <a:pt x="49" y="103"/>
                    </a:cubicBezTo>
                    <a:cubicBezTo>
                      <a:pt x="49" y="4"/>
                      <a:pt x="49" y="4"/>
                      <a:pt x="49" y="4"/>
                    </a:cubicBezTo>
                    <a:cubicBezTo>
                      <a:pt x="49" y="2"/>
                      <a:pt x="50" y="0"/>
                      <a:pt x="52" y="0"/>
                    </a:cubicBezTo>
                    <a:cubicBezTo>
                      <a:pt x="145" y="0"/>
                      <a:pt x="145" y="0"/>
                      <a:pt x="145" y="0"/>
                    </a:cubicBezTo>
                    <a:cubicBezTo>
                      <a:pt x="145" y="4"/>
                      <a:pt x="146" y="7"/>
                      <a:pt x="146" y="11"/>
                    </a:cubicBezTo>
                    <a:cubicBezTo>
                      <a:pt x="147" y="14"/>
                      <a:pt x="148" y="16"/>
                      <a:pt x="148" y="19"/>
                    </a:cubicBezTo>
                    <a:cubicBezTo>
                      <a:pt x="148" y="19"/>
                      <a:pt x="148" y="19"/>
                      <a:pt x="148" y="19"/>
                    </a:cubicBezTo>
                    <a:cubicBezTo>
                      <a:pt x="148" y="20"/>
                      <a:pt x="148" y="20"/>
                      <a:pt x="148" y="20"/>
                    </a:cubicBezTo>
                    <a:cubicBezTo>
                      <a:pt x="151" y="32"/>
                      <a:pt x="152" y="44"/>
                      <a:pt x="153" y="56"/>
                    </a:cubicBezTo>
                    <a:cubicBezTo>
                      <a:pt x="153" y="59"/>
                      <a:pt x="153" y="59"/>
                      <a:pt x="153" y="59"/>
                    </a:cubicBezTo>
                    <a:cubicBezTo>
                      <a:pt x="154" y="70"/>
                      <a:pt x="159" y="81"/>
                      <a:pt x="166" y="89"/>
                    </a:cubicBezTo>
                    <a:cubicBezTo>
                      <a:pt x="178" y="103"/>
                      <a:pt x="193" y="105"/>
                      <a:pt x="217" y="103"/>
                    </a:cubicBezTo>
                    <a:cubicBezTo>
                      <a:pt x="225" y="103"/>
                      <a:pt x="225" y="103"/>
                      <a:pt x="225" y="103"/>
                    </a:cubicBezTo>
                    <a:cubicBezTo>
                      <a:pt x="245" y="101"/>
                      <a:pt x="261" y="119"/>
                      <a:pt x="256" y="139"/>
                    </a:cubicBezTo>
                    <a:cubicBezTo>
                      <a:pt x="240" y="211"/>
                      <a:pt x="240" y="211"/>
                      <a:pt x="240" y="211"/>
                    </a:cubicBezTo>
                    <a:cubicBezTo>
                      <a:pt x="237" y="223"/>
                      <a:pt x="228" y="233"/>
                      <a:pt x="216" y="237"/>
                    </a:cubicBezTo>
                    <a:cubicBezTo>
                      <a:pt x="170" y="251"/>
                      <a:pt x="170" y="251"/>
                      <a:pt x="170" y="251"/>
                    </a:cubicBezTo>
                    <a:cubicBezTo>
                      <a:pt x="187" y="296"/>
                      <a:pt x="187" y="296"/>
                      <a:pt x="187" y="296"/>
                    </a:cubicBezTo>
                    <a:cubicBezTo>
                      <a:pt x="192" y="309"/>
                      <a:pt x="182" y="322"/>
                      <a:pt x="169" y="321"/>
                    </a:cubicBezTo>
                    <a:cubicBezTo>
                      <a:pt x="168" y="321"/>
                      <a:pt x="168" y="321"/>
                      <a:pt x="168" y="321"/>
                    </a:cubicBezTo>
                    <a:cubicBezTo>
                      <a:pt x="145" y="320"/>
                      <a:pt x="122" y="324"/>
                      <a:pt x="100" y="333"/>
                    </a:cubicBezTo>
                    <a:cubicBezTo>
                      <a:pt x="96" y="339"/>
                      <a:pt x="91" y="345"/>
                      <a:pt x="86" y="351"/>
                    </a:cubicBezTo>
                    <a:cubicBezTo>
                      <a:pt x="52" y="351"/>
                      <a:pt x="52" y="351"/>
                      <a:pt x="52" y="351"/>
                    </a:cubicBezTo>
                    <a:cubicBezTo>
                      <a:pt x="50" y="351"/>
                      <a:pt x="49" y="350"/>
                      <a:pt x="49" y="347"/>
                    </a:cubicBezTo>
                    <a:cubicBezTo>
                      <a:pt x="49" y="265"/>
                      <a:pt x="49" y="265"/>
                      <a:pt x="49" y="265"/>
                    </a:cubicBezTo>
                    <a:cubicBezTo>
                      <a:pt x="29" y="265"/>
                      <a:pt x="29" y="265"/>
                      <a:pt x="29" y="265"/>
                    </a:cubicBezTo>
                    <a:cubicBezTo>
                      <a:pt x="27" y="266"/>
                      <a:pt x="23" y="267"/>
                      <a:pt x="20" y="271"/>
                    </a:cubicBezTo>
                    <a:cubicBezTo>
                      <a:pt x="18" y="275"/>
                      <a:pt x="13" y="277"/>
                      <a:pt x="9" y="277"/>
                    </a:cubicBezTo>
                    <a:cubicBezTo>
                      <a:pt x="3" y="276"/>
                      <a:pt x="0" y="271"/>
                      <a:pt x="0" y="265"/>
                    </a:cubicBezTo>
                    <a:cubicBezTo>
                      <a:pt x="0" y="257"/>
                      <a:pt x="0" y="257"/>
                      <a:pt x="0" y="257"/>
                    </a:cubicBezTo>
                    <a:cubicBezTo>
                      <a:pt x="0" y="252"/>
                      <a:pt x="3" y="247"/>
                      <a:pt x="8" y="246"/>
                    </a:cubicBezTo>
                    <a:cubicBezTo>
                      <a:pt x="12" y="245"/>
                      <a:pt x="17" y="247"/>
                      <a:pt x="20" y="251"/>
                    </a:cubicBezTo>
                    <a:cubicBezTo>
                      <a:pt x="20" y="251"/>
                      <a:pt x="20" y="251"/>
                      <a:pt x="20" y="251"/>
                    </a:cubicBezTo>
                    <a:cubicBezTo>
                      <a:pt x="24" y="256"/>
                      <a:pt x="27" y="257"/>
                      <a:pt x="29" y="257"/>
                    </a:cubicBezTo>
                    <a:cubicBezTo>
                      <a:pt x="29" y="257"/>
                      <a:pt x="29" y="257"/>
                      <a:pt x="29" y="257"/>
                    </a:cubicBezTo>
                    <a:cubicBezTo>
                      <a:pt x="49" y="257"/>
                      <a:pt x="49" y="257"/>
                      <a:pt x="49" y="257"/>
                    </a:cubicBezTo>
                    <a:cubicBezTo>
                      <a:pt x="49" y="112"/>
                      <a:pt x="49" y="112"/>
                      <a:pt x="49" y="112"/>
                    </a:cubicBezTo>
                    <a:lnTo>
                      <a:pt x="29" y="112"/>
                    </a:lnTo>
                    <a:close/>
                  </a:path>
                </a:pathLst>
              </a:custGeom>
              <a:solidFill>
                <a:srgbClr val="BA83B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00" name="Freeform 7"/>
              <p:cNvSpPr/>
              <p:nvPr/>
            </p:nvSpPr>
            <p:spPr bwMode="auto">
              <a:xfrm>
                <a:off x="1634944" y="1750793"/>
                <a:ext cx="1534152" cy="1015995"/>
              </a:xfrm>
              <a:custGeom>
                <a:avLst/>
                <a:gdLst>
                  <a:gd name="T0" fmla="*/ 12 w 382"/>
                  <a:gd name="T1" fmla="*/ 101 h 253"/>
                  <a:gd name="T2" fmla="*/ 20 w 382"/>
                  <a:gd name="T3" fmla="*/ 106 h 253"/>
                  <a:gd name="T4" fmla="*/ 20 w 382"/>
                  <a:gd name="T5" fmla="*/ 107 h 253"/>
                  <a:gd name="T6" fmla="*/ 29 w 382"/>
                  <a:gd name="T7" fmla="*/ 112 h 253"/>
                  <a:gd name="T8" fmla="*/ 30 w 382"/>
                  <a:gd name="T9" fmla="*/ 112 h 253"/>
                  <a:gd name="T10" fmla="*/ 48 w 382"/>
                  <a:gd name="T11" fmla="*/ 112 h 253"/>
                  <a:gd name="T12" fmla="*/ 48 w 382"/>
                  <a:gd name="T13" fmla="*/ 13 h 253"/>
                  <a:gd name="T14" fmla="*/ 48 w 382"/>
                  <a:gd name="T15" fmla="*/ 13 h 253"/>
                  <a:gd name="T16" fmla="*/ 334 w 382"/>
                  <a:gd name="T17" fmla="*/ 36 h 253"/>
                  <a:gd name="T18" fmla="*/ 334 w 382"/>
                  <a:gd name="T19" fmla="*/ 112 h 253"/>
                  <a:gd name="T20" fmla="*/ 353 w 382"/>
                  <a:gd name="T21" fmla="*/ 112 h 253"/>
                  <a:gd name="T22" fmla="*/ 361 w 382"/>
                  <a:gd name="T23" fmla="*/ 106 h 253"/>
                  <a:gd name="T24" fmla="*/ 373 w 382"/>
                  <a:gd name="T25" fmla="*/ 101 h 253"/>
                  <a:gd name="T26" fmla="*/ 382 w 382"/>
                  <a:gd name="T27" fmla="*/ 113 h 253"/>
                  <a:gd name="T28" fmla="*/ 382 w 382"/>
                  <a:gd name="T29" fmla="*/ 121 h 253"/>
                  <a:gd name="T30" fmla="*/ 374 w 382"/>
                  <a:gd name="T31" fmla="*/ 132 h 253"/>
                  <a:gd name="T32" fmla="*/ 362 w 382"/>
                  <a:gd name="T33" fmla="*/ 127 h 253"/>
                  <a:gd name="T34" fmla="*/ 361 w 382"/>
                  <a:gd name="T35" fmla="*/ 127 h 253"/>
                  <a:gd name="T36" fmla="*/ 352 w 382"/>
                  <a:gd name="T37" fmla="*/ 121 h 253"/>
                  <a:gd name="T38" fmla="*/ 352 w 382"/>
                  <a:gd name="T39" fmla="*/ 121 h 253"/>
                  <a:gd name="T40" fmla="*/ 334 w 382"/>
                  <a:gd name="T41" fmla="*/ 121 h 253"/>
                  <a:gd name="T42" fmla="*/ 334 w 382"/>
                  <a:gd name="T43" fmla="*/ 200 h 253"/>
                  <a:gd name="T44" fmla="*/ 330 w 382"/>
                  <a:gd name="T45" fmla="*/ 204 h 253"/>
                  <a:gd name="T46" fmla="*/ 113 w 382"/>
                  <a:gd name="T47" fmla="*/ 204 h 253"/>
                  <a:gd name="T48" fmla="*/ 113 w 382"/>
                  <a:gd name="T49" fmla="*/ 224 h 253"/>
                  <a:gd name="T50" fmla="*/ 119 w 382"/>
                  <a:gd name="T51" fmla="*/ 232 h 253"/>
                  <a:gd name="T52" fmla="*/ 125 w 382"/>
                  <a:gd name="T53" fmla="*/ 244 h 253"/>
                  <a:gd name="T54" fmla="*/ 113 w 382"/>
                  <a:gd name="T55" fmla="*/ 253 h 253"/>
                  <a:gd name="T56" fmla="*/ 105 w 382"/>
                  <a:gd name="T57" fmla="*/ 253 h 253"/>
                  <a:gd name="T58" fmla="*/ 94 w 382"/>
                  <a:gd name="T59" fmla="*/ 245 h 253"/>
                  <a:gd name="T60" fmla="*/ 99 w 382"/>
                  <a:gd name="T61" fmla="*/ 233 h 253"/>
                  <a:gd name="T62" fmla="*/ 99 w 382"/>
                  <a:gd name="T63" fmla="*/ 232 h 253"/>
                  <a:gd name="T64" fmla="*/ 105 w 382"/>
                  <a:gd name="T65" fmla="*/ 223 h 253"/>
                  <a:gd name="T66" fmla="*/ 105 w 382"/>
                  <a:gd name="T67" fmla="*/ 223 h 253"/>
                  <a:gd name="T68" fmla="*/ 105 w 382"/>
                  <a:gd name="T69" fmla="*/ 204 h 253"/>
                  <a:gd name="T70" fmla="*/ 52 w 382"/>
                  <a:gd name="T71" fmla="*/ 204 h 253"/>
                  <a:gd name="T72" fmla="*/ 48 w 382"/>
                  <a:gd name="T73" fmla="*/ 200 h 253"/>
                  <a:gd name="T74" fmla="*/ 48 w 382"/>
                  <a:gd name="T75" fmla="*/ 121 h 253"/>
                  <a:gd name="T76" fmla="*/ 29 w 382"/>
                  <a:gd name="T77" fmla="*/ 121 h 253"/>
                  <a:gd name="T78" fmla="*/ 20 w 382"/>
                  <a:gd name="T79" fmla="*/ 127 h 253"/>
                  <a:gd name="T80" fmla="*/ 9 w 382"/>
                  <a:gd name="T81" fmla="*/ 132 h 253"/>
                  <a:gd name="T82" fmla="*/ 0 w 382"/>
                  <a:gd name="T83" fmla="*/ 120 h 253"/>
                  <a:gd name="T84" fmla="*/ 0 w 382"/>
                  <a:gd name="T85" fmla="*/ 112 h 253"/>
                  <a:gd name="T86" fmla="*/ 12 w 382"/>
                  <a:gd name="T87" fmla="*/ 101 h 2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382" h="253">
                    <a:moveTo>
                      <a:pt x="12" y="101"/>
                    </a:moveTo>
                    <a:cubicBezTo>
                      <a:pt x="15" y="102"/>
                      <a:pt x="18" y="104"/>
                      <a:pt x="20" y="106"/>
                    </a:cubicBezTo>
                    <a:cubicBezTo>
                      <a:pt x="20" y="107"/>
                      <a:pt x="20" y="107"/>
                      <a:pt x="20" y="107"/>
                    </a:cubicBezTo>
                    <a:cubicBezTo>
                      <a:pt x="24" y="111"/>
                      <a:pt x="27" y="112"/>
                      <a:pt x="29" y="112"/>
                    </a:cubicBezTo>
                    <a:cubicBezTo>
                      <a:pt x="30" y="112"/>
                      <a:pt x="30" y="112"/>
                      <a:pt x="30" y="112"/>
                    </a:cubicBezTo>
                    <a:cubicBezTo>
                      <a:pt x="48" y="112"/>
                      <a:pt x="48" y="112"/>
                      <a:pt x="48" y="112"/>
                    </a:cubicBezTo>
                    <a:cubicBezTo>
                      <a:pt x="48" y="13"/>
                      <a:pt x="48" y="13"/>
                      <a:pt x="48" y="13"/>
                    </a:cubicBezTo>
                    <a:cubicBezTo>
                      <a:pt x="48" y="13"/>
                      <a:pt x="48" y="13"/>
                      <a:pt x="48" y="13"/>
                    </a:cubicBezTo>
                    <a:cubicBezTo>
                      <a:pt x="134" y="0"/>
                      <a:pt x="248" y="8"/>
                      <a:pt x="334" y="36"/>
                    </a:cubicBezTo>
                    <a:cubicBezTo>
                      <a:pt x="334" y="112"/>
                      <a:pt x="334" y="112"/>
                      <a:pt x="334" y="112"/>
                    </a:cubicBezTo>
                    <a:cubicBezTo>
                      <a:pt x="353" y="112"/>
                      <a:pt x="353" y="112"/>
                      <a:pt x="353" y="112"/>
                    </a:cubicBezTo>
                    <a:cubicBezTo>
                      <a:pt x="355" y="112"/>
                      <a:pt x="358" y="111"/>
                      <a:pt x="361" y="106"/>
                    </a:cubicBezTo>
                    <a:cubicBezTo>
                      <a:pt x="364" y="102"/>
                      <a:pt x="368" y="101"/>
                      <a:pt x="373" y="101"/>
                    </a:cubicBezTo>
                    <a:cubicBezTo>
                      <a:pt x="378" y="102"/>
                      <a:pt x="382" y="107"/>
                      <a:pt x="382" y="113"/>
                    </a:cubicBezTo>
                    <a:cubicBezTo>
                      <a:pt x="382" y="121"/>
                      <a:pt x="382" y="121"/>
                      <a:pt x="382" y="121"/>
                    </a:cubicBezTo>
                    <a:cubicBezTo>
                      <a:pt x="382" y="126"/>
                      <a:pt x="379" y="130"/>
                      <a:pt x="374" y="132"/>
                    </a:cubicBezTo>
                    <a:cubicBezTo>
                      <a:pt x="369" y="133"/>
                      <a:pt x="364" y="131"/>
                      <a:pt x="362" y="127"/>
                    </a:cubicBezTo>
                    <a:cubicBezTo>
                      <a:pt x="361" y="127"/>
                      <a:pt x="361" y="127"/>
                      <a:pt x="361" y="127"/>
                    </a:cubicBezTo>
                    <a:cubicBezTo>
                      <a:pt x="358" y="122"/>
                      <a:pt x="354" y="121"/>
                      <a:pt x="352" y="121"/>
                    </a:cubicBezTo>
                    <a:cubicBezTo>
                      <a:pt x="352" y="121"/>
                      <a:pt x="352" y="121"/>
                      <a:pt x="352" y="121"/>
                    </a:cubicBezTo>
                    <a:cubicBezTo>
                      <a:pt x="334" y="121"/>
                      <a:pt x="334" y="121"/>
                      <a:pt x="334" y="121"/>
                    </a:cubicBezTo>
                    <a:cubicBezTo>
                      <a:pt x="334" y="200"/>
                      <a:pt x="334" y="200"/>
                      <a:pt x="334" y="200"/>
                    </a:cubicBezTo>
                    <a:cubicBezTo>
                      <a:pt x="334" y="202"/>
                      <a:pt x="332" y="204"/>
                      <a:pt x="330" y="204"/>
                    </a:cubicBezTo>
                    <a:cubicBezTo>
                      <a:pt x="113" y="204"/>
                      <a:pt x="113" y="204"/>
                      <a:pt x="113" y="204"/>
                    </a:cubicBezTo>
                    <a:cubicBezTo>
                      <a:pt x="113" y="224"/>
                      <a:pt x="113" y="224"/>
                      <a:pt x="113" y="224"/>
                    </a:cubicBezTo>
                    <a:cubicBezTo>
                      <a:pt x="114" y="226"/>
                      <a:pt x="115" y="229"/>
                      <a:pt x="119" y="232"/>
                    </a:cubicBezTo>
                    <a:cubicBezTo>
                      <a:pt x="123" y="235"/>
                      <a:pt x="125" y="239"/>
                      <a:pt x="125" y="244"/>
                    </a:cubicBezTo>
                    <a:cubicBezTo>
                      <a:pt x="124" y="249"/>
                      <a:pt x="119" y="253"/>
                      <a:pt x="113" y="253"/>
                    </a:cubicBezTo>
                    <a:cubicBezTo>
                      <a:pt x="105" y="253"/>
                      <a:pt x="105" y="253"/>
                      <a:pt x="105" y="253"/>
                    </a:cubicBezTo>
                    <a:cubicBezTo>
                      <a:pt x="100" y="253"/>
                      <a:pt x="96" y="250"/>
                      <a:pt x="94" y="245"/>
                    </a:cubicBezTo>
                    <a:cubicBezTo>
                      <a:pt x="93" y="240"/>
                      <a:pt x="95" y="235"/>
                      <a:pt x="99" y="233"/>
                    </a:cubicBezTo>
                    <a:cubicBezTo>
                      <a:pt x="99" y="232"/>
                      <a:pt x="99" y="232"/>
                      <a:pt x="99" y="232"/>
                    </a:cubicBezTo>
                    <a:cubicBezTo>
                      <a:pt x="104" y="229"/>
                      <a:pt x="105" y="225"/>
                      <a:pt x="105" y="223"/>
                    </a:cubicBezTo>
                    <a:cubicBezTo>
                      <a:pt x="105" y="223"/>
                      <a:pt x="105" y="223"/>
                      <a:pt x="105" y="223"/>
                    </a:cubicBezTo>
                    <a:cubicBezTo>
                      <a:pt x="105" y="204"/>
                      <a:pt x="105" y="204"/>
                      <a:pt x="105" y="204"/>
                    </a:cubicBezTo>
                    <a:cubicBezTo>
                      <a:pt x="52" y="204"/>
                      <a:pt x="52" y="204"/>
                      <a:pt x="52" y="204"/>
                    </a:cubicBezTo>
                    <a:cubicBezTo>
                      <a:pt x="49" y="204"/>
                      <a:pt x="48" y="202"/>
                      <a:pt x="48" y="200"/>
                    </a:cubicBezTo>
                    <a:cubicBezTo>
                      <a:pt x="48" y="121"/>
                      <a:pt x="48" y="121"/>
                      <a:pt x="48" y="121"/>
                    </a:cubicBezTo>
                    <a:cubicBezTo>
                      <a:pt x="29" y="121"/>
                      <a:pt x="29" y="121"/>
                      <a:pt x="29" y="121"/>
                    </a:cubicBezTo>
                    <a:cubicBezTo>
                      <a:pt x="27" y="121"/>
                      <a:pt x="23" y="122"/>
                      <a:pt x="20" y="127"/>
                    </a:cubicBezTo>
                    <a:cubicBezTo>
                      <a:pt x="18" y="131"/>
                      <a:pt x="13" y="133"/>
                      <a:pt x="9" y="132"/>
                    </a:cubicBezTo>
                    <a:cubicBezTo>
                      <a:pt x="3" y="131"/>
                      <a:pt x="0" y="126"/>
                      <a:pt x="0" y="120"/>
                    </a:cubicBezTo>
                    <a:cubicBezTo>
                      <a:pt x="0" y="112"/>
                      <a:pt x="0" y="112"/>
                      <a:pt x="0" y="112"/>
                    </a:cubicBezTo>
                    <a:cubicBezTo>
                      <a:pt x="0" y="106"/>
                      <a:pt x="5" y="100"/>
                      <a:pt x="12" y="101"/>
                    </a:cubicBezTo>
                    <a:close/>
                  </a:path>
                </a:pathLst>
              </a:custGeom>
              <a:solidFill>
                <a:srgbClr val="F0662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01" name="Freeform 8"/>
              <p:cNvSpPr/>
              <p:nvPr/>
            </p:nvSpPr>
            <p:spPr bwMode="auto">
              <a:xfrm>
                <a:off x="3020084" y="1911659"/>
                <a:ext cx="919476" cy="658703"/>
              </a:xfrm>
              <a:custGeom>
                <a:avLst/>
                <a:gdLst>
                  <a:gd name="T0" fmla="*/ 7 w 229"/>
                  <a:gd name="T1" fmla="*/ 91 h 164"/>
                  <a:gd name="T2" fmla="*/ 8 w 229"/>
                  <a:gd name="T3" fmla="*/ 92 h 164"/>
                  <a:gd name="T4" fmla="*/ 9 w 229"/>
                  <a:gd name="T5" fmla="*/ 93 h 164"/>
                  <a:gd name="T6" fmla="*/ 25 w 229"/>
                  <a:gd name="T7" fmla="*/ 102 h 164"/>
                  <a:gd name="T8" fmla="*/ 47 w 229"/>
                  <a:gd name="T9" fmla="*/ 81 h 164"/>
                  <a:gd name="T10" fmla="*/ 47 w 229"/>
                  <a:gd name="T11" fmla="*/ 73 h 164"/>
                  <a:gd name="T12" fmla="*/ 31 w 229"/>
                  <a:gd name="T13" fmla="*/ 52 h 164"/>
                  <a:gd name="T14" fmla="*/ 8 w 229"/>
                  <a:gd name="T15" fmla="*/ 61 h 164"/>
                  <a:gd name="T16" fmla="*/ 7 w 229"/>
                  <a:gd name="T17" fmla="*/ 63 h 164"/>
                  <a:gd name="T18" fmla="*/ 0 w 229"/>
                  <a:gd name="T19" fmla="*/ 63 h 164"/>
                  <a:gd name="T20" fmla="*/ 0 w 229"/>
                  <a:gd name="T21" fmla="*/ 0 h 164"/>
                  <a:gd name="T22" fmla="*/ 0 w 229"/>
                  <a:gd name="T23" fmla="*/ 0 h 164"/>
                  <a:gd name="T24" fmla="*/ 42 w 229"/>
                  <a:gd name="T25" fmla="*/ 15 h 164"/>
                  <a:gd name="T26" fmla="*/ 124 w 229"/>
                  <a:gd name="T27" fmla="*/ 64 h 164"/>
                  <a:gd name="T28" fmla="*/ 159 w 229"/>
                  <a:gd name="T29" fmla="*/ 73 h 164"/>
                  <a:gd name="T30" fmla="*/ 201 w 229"/>
                  <a:gd name="T31" fmla="*/ 63 h 164"/>
                  <a:gd name="T32" fmla="*/ 223 w 229"/>
                  <a:gd name="T33" fmla="*/ 89 h 164"/>
                  <a:gd name="T34" fmla="*/ 199 w 229"/>
                  <a:gd name="T35" fmla="*/ 149 h 164"/>
                  <a:gd name="T36" fmla="*/ 194 w 229"/>
                  <a:gd name="T37" fmla="*/ 164 h 164"/>
                  <a:gd name="T38" fmla="*/ 4 w 229"/>
                  <a:gd name="T39" fmla="*/ 164 h 164"/>
                  <a:gd name="T40" fmla="*/ 0 w 229"/>
                  <a:gd name="T41" fmla="*/ 160 h 164"/>
                  <a:gd name="T42" fmla="*/ 0 w 229"/>
                  <a:gd name="T43" fmla="*/ 91 h 164"/>
                  <a:gd name="T44" fmla="*/ 7 w 229"/>
                  <a:gd name="T45" fmla="*/ 91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29" h="164">
                    <a:moveTo>
                      <a:pt x="7" y="91"/>
                    </a:moveTo>
                    <a:cubicBezTo>
                      <a:pt x="7" y="91"/>
                      <a:pt x="7" y="91"/>
                      <a:pt x="8" y="92"/>
                    </a:cubicBezTo>
                    <a:cubicBezTo>
                      <a:pt x="9" y="93"/>
                      <a:pt x="9" y="93"/>
                      <a:pt x="9" y="93"/>
                    </a:cubicBezTo>
                    <a:cubicBezTo>
                      <a:pt x="12" y="98"/>
                      <a:pt x="18" y="101"/>
                      <a:pt x="25" y="102"/>
                    </a:cubicBezTo>
                    <a:cubicBezTo>
                      <a:pt x="37" y="103"/>
                      <a:pt x="47" y="93"/>
                      <a:pt x="47" y="81"/>
                    </a:cubicBezTo>
                    <a:cubicBezTo>
                      <a:pt x="47" y="73"/>
                      <a:pt x="47" y="73"/>
                      <a:pt x="47" y="73"/>
                    </a:cubicBezTo>
                    <a:cubicBezTo>
                      <a:pt x="47" y="63"/>
                      <a:pt x="40" y="54"/>
                      <a:pt x="31" y="52"/>
                    </a:cubicBezTo>
                    <a:cubicBezTo>
                      <a:pt x="22" y="50"/>
                      <a:pt x="13" y="54"/>
                      <a:pt x="8" y="61"/>
                    </a:cubicBezTo>
                    <a:cubicBezTo>
                      <a:pt x="8" y="62"/>
                      <a:pt x="7" y="62"/>
                      <a:pt x="7" y="63"/>
                    </a:cubicBezTo>
                    <a:cubicBezTo>
                      <a:pt x="0" y="63"/>
                      <a:pt x="0" y="63"/>
                      <a:pt x="0" y="6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42" y="15"/>
                      <a:pt x="42" y="15"/>
                      <a:pt x="42" y="15"/>
                    </a:cubicBezTo>
                    <a:cubicBezTo>
                      <a:pt x="73" y="26"/>
                      <a:pt x="101" y="43"/>
                      <a:pt x="124" y="64"/>
                    </a:cubicBezTo>
                    <a:cubicBezTo>
                      <a:pt x="133" y="73"/>
                      <a:pt x="146" y="76"/>
                      <a:pt x="159" y="73"/>
                    </a:cubicBezTo>
                    <a:cubicBezTo>
                      <a:pt x="201" y="63"/>
                      <a:pt x="201" y="63"/>
                      <a:pt x="201" y="63"/>
                    </a:cubicBezTo>
                    <a:cubicBezTo>
                      <a:pt x="216" y="60"/>
                      <a:pt x="229" y="75"/>
                      <a:pt x="223" y="89"/>
                    </a:cubicBezTo>
                    <a:cubicBezTo>
                      <a:pt x="199" y="149"/>
                      <a:pt x="199" y="149"/>
                      <a:pt x="199" y="149"/>
                    </a:cubicBezTo>
                    <a:cubicBezTo>
                      <a:pt x="197" y="153"/>
                      <a:pt x="195" y="159"/>
                      <a:pt x="194" y="164"/>
                    </a:cubicBezTo>
                    <a:cubicBezTo>
                      <a:pt x="4" y="164"/>
                      <a:pt x="4" y="164"/>
                      <a:pt x="4" y="164"/>
                    </a:cubicBezTo>
                    <a:cubicBezTo>
                      <a:pt x="2" y="164"/>
                      <a:pt x="0" y="162"/>
                      <a:pt x="0" y="160"/>
                    </a:cubicBezTo>
                    <a:cubicBezTo>
                      <a:pt x="0" y="91"/>
                      <a:pt x="0" y="91"/>
                      <a:pt x="0" y="91"/>
                    </a:cubicBezTo>
                    <a:lnTo>
                      <a:pt x="7" y="91"/>
                    </a:lnTo>
                    <a:close/>
                  </a:path>
                </a:pathLst>
              </a:custGeom>
              <a:solidFill>
                <a:srgbClr val="C614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02" name="Oval 9"/>
              <p:cNvSpPr>
                <a:spLocks noChangeArrowheads="1"/>
              </p:cNvSpPr>
              <p:nvPr/>
            </p:nvSpPr>
            <p:spPr bwMode="auto">
              <a:xfrm>
                <a:off x="3587348" y="2766788"/>
                <a:ext cx="82973" cy="177799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03" name="Freeform 10"/>
              <p:cNvSpPr/>
              <p:nvPr/>
            </p:nvSpPr>
            <p:spPr bwMode="auto">
              <a:xfrm>
                <a:off x="2044729" y="1915045"/>
                <a:ext cx="743370" cy="145626"/>
              </a:xfrm>
              <a:custGeom>
                <a:avLst/>
                <a:gdLst>
                  <a:gd name="T0" fmla="*/ 176 w 185"/>
                  <a:gd name="T1" fmla="*/ 36 h 36"/>
                  <a:gd name="T2" fmla="*/ 174 w 185"/>
                  <a:gd name="T3" fmla="*/ 36 h 36"/>
                  <a:gd name="T4" fmla="*/ 8 w 185"/>
                  <a:gd name="T5" fmla="*/ 20 h 36"/>
                  <a:gd name="T6" fmla="*/ 0 w 185"/>
                  <a:gd name="T7" fmla="*/ 13 h 36"/>
                  <a:gd name="T8" fmla="*/ 7 w 185"/>
                  <a:gd name="T9" fmla="*/ 4 h 36"/>
                  <a:gd name="T10" fmla="*/ 177 w 185"/>
                  <a:gd name="T11" fmla="*/ 20 h 36"/>
                  <a:gd name="T12" fmla="*/ 184 w 185"/>
                  <a:gd name="T13" fmla="*/ 29 h 36"/>
                  <a:gd name="T14" fmla="*/ 176 w 185"/>
                  <a:gd name="T15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85" h="36">
                    <a:moveTo>
                      <a:pt x="176" y="36"/>
                    </a:moveTo>
                    <a:cubicBezTo>
                      <a:pt x="175" y="36"/>
                      <a:pt x="175" y="36"/>
                      <a:pt x="174" y="36"/>
                    </a:cubicBezTo>
                    <a:cubicBezTo>
                      <a:pt x="88" y="16"/>
                      <a:pt x="9" y="20"/>
                      <a:pt x="8" y="20"/>
                    </a:cubicBezTo>
                    <a:cubicBezTo>
                      <a:pt x="4" y="20"/>
                      <a:pt x="0" y="17"/>
                      <a:pt x="0" y="13"/>
                    </a:cubicBezTo>
                    <a:cubicBezTo>
                      <a:pt x="0" y="8"/>
                      <a:pt x="3" y="4"/>
                      <a:pt x="7" y="4"/>
                    </a:cubicBezTo>
                    <a:cubicBezTo>
                      <a:pt x="11" y="4"/>
                      <a:pt x="89" y="0"/>
                      <a:pt x="177" y="20"/>
                    </a:cubicBezTo>
                    <a:cubicBezTo>
                      <a:pt x="182" y="21"/>
                      <a:pt x="185" y="25"/>
                      <a:pt x="184" y="29"/>
                    </a:cubicBezTo>
                    <a:cubicBezTo>
                      <a:pt x="183" y="33"/>
                      <a:pt x="179" y="36"/>
                      <a:pt x="176" y="36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04" name="Freeform 11"/>
              <p:cNvSpPr/>
              <p:nvPr/>
            </p:nvSpPr>
            <p:spPr bwMode="auto">
              <a:xfrm>
                <a:off x="1089693" y="4072342"/>
                <a:ext cx="2424842" cy="365758"/>
              </a:xfrm>
              <a:custGeom>
                <a:avLst/>
                <a:gdLst>
                  <a:gd name="T0" fmla="*/ 73 w 604"/>
                  <a:gd name="T1" fmla="*/ 0 h 91"/>
                  <a:gd name="T2" fmla="*/ 73 w 604"/>
                  <a:gd name="T3" fmla="*/ 7 h 91"/>
                  <a:gd name="T4" fmla="*/ 71 w 604"/>
                  <a:gd name="T5" fmla="*/ 9 h 91"/>
                  <a:gd name="T6" fmla="*/ 71 w 604"/>
                  <a:gd name="T7" fmla="*/ 9 h 91"/>
                  <a:gd name="T8" fmla="*/ 62 w 604"/>
                  <a:gd name="T9" fmla="*/ 26 h 91"/>
                  <a:gd name="T10" fmla="*/ 83 w 604"/>
                  <a:gd name="T11" fmla="*/ 47 h 91"/>
                  <a:gd name="T12" fmla="*/ 91 w 604"/>
                  <a:gd name="T13" fmla="*/ 47 h 91"/>
                  <a:gd name="T14" fmla="*/ 112 w 604"/>
                  <a:gd name="T15" fmla="*/ 26 h 91"/>
                  <a:gd name="T16" fmla="*/ 103 w 604"/>
                  <a:gd name="T17" fmla="*/ 9 h 91"/>
                  <a:gd name="T18" fmla="*/ 101 w 604"/>
                  <a:gd name="T19" fmla="*/ 7 h 91"/>
                  <a:gd name="T20" fmla="*/ 101 w 604"/>
                  <a:gd name="T21" fmla="*/ 0 h 91"/>
                  <a:gd name="T22" fmla="*/ 498 w 604"/>
                  <a:gd name="T23" fmla="*/ 0 h 91"/>
                  <a:gd name="T24" fmla="*/ 498 w 604"/>
                  <a:gd name="T25" fmla="*/ 7 h 91"/>
                  <a:gd name="T26" fmla="*/ 496 w 604"/>
                  <a:gd name="T27" fmla="*/ 9 h 91"/>
                  <a:gd name="T28" fmla="*/ 496 w 604"/>
                  <a:gd name="T29" fmla="*/ 9 h 91"/>
                  <a:gd name="T30" fmla="*/ 486 w 604"/>
                  <a:gd name="T31" fmla="*/ 26 h 91"/>
                  <a:gd name="T32" fmla="*/ 507 w 604"/>
                  <a:gd name="T33" fmla="*/ 47 h 91"/>
                  <a:gd name="T34" fmla="*/ 516 w 604"/>
                  <a:gd name="T35" fmla="*/ 47 h 91"/>
                  <a:gd name="T36" fmla="*/ 537 w 604"/>
                  <a:gd name="T37" fmla="*/ 26 h 91"/>
                  <a:gd name="T38" fmla="*/ 527 w 604"/>
                  <a:gd name="T39" fmla="*/ 9 h 91"/>
                  <a:gd name="T40" fmla="*/ 526 w 604"/>
                  <a:gd name="T41" fmla="*/ 7 h 91"/>
                  <a:gd name="T42" fmla="*/ 526 w 604"/>
                  <a:gd name="T43" fmla="*/ 0 h 91"/>
                  <a:gd name="T44" fmla="*/ 604 w 604"/>
                  <a:gd name="T45" fmla="*/ 0 h 91"/>
                  <a:gd name="T46" fmla="*/ 598 w 604"/>
                  <a:gd name="T47" fmla="*/ 5 h 91"/>
                  <a:gd name="T48" fmla="*/ 584 w 604"/>
                  <a:gd name="T49" fmla="*/ 50 h 91"/>
                  <a:gd name="T50" fmla="*/ 591 w 604"/>
                  <a:gd name="T51" fmla="*/ 72 h 91"/>
                  <a:gd name="T52" fmla="*/ 576 w 604"/>
                  <a:gd name="T53" fmla="*/ 91 h 91"/>
                  <a:gd name="T54" fmla="*/ 483 w 604"/>
                  <a:gd name="T55" fmla="*/ 91 h 91"/>
                  <a:gd name="T56" fmla="*/ 463 w 604"/>
                  <a:gd name="T57" fmla="*/ 79 h 91"/>
                  <a:gd name="T58" fmla="*/ 452 w 604"/>
                  <a:gd name="T59" fmla="*/ 62 h 91"/>
                  <a:gd name="T60" fmla="*/ 442 w 604"/>
                  <a:gd name="T61" fmla="*/ 57 h 91"/>
                  <a:gd name="T62" fmla="*/ 440 w 604"/>
                  <a:gd name="T63" fmla="*/ 57 h 91"/>
                  <a:gd name="T64" fmla="*/ 160 w 604"/>
                  <a:gd name="T65" fmla="*/ 49 h 91"/>
                  <a:gd name="T66" fmla="*/ 158 w 604"/>
                  <a:gd name="T67" fmla="*/ 49 h 91"/>
                  <a:gd name="T68" fmla="*/ 126 w 604"/>
                  <a:gd name="T69" fmla="*/ 64 h 91"/>
                  <a:gd name="T70" fmla="*/ 123 w 604"/>
                  <a:gd name="T71" fmla="*/ 71 h 91"/>
                  <a:gd name="T72" fmla="*/ 91 w 604"/>
                  <a:gd name="T73" fmla="*/ 91 h 91"/>
                  <a:gd name="T74" fmla="*/ 32 w 604"/>
                  <a:gd name="T75" fmla="*/ 91 h 91"/>
                  <a:gd name="T76" fmla="*/ 4 w 604"/>
                  <a:gd name="T77" fmla="*/ 65 h 91"/>
                  <a:gd name="T78" fmla="*/ 0 w 604"/>
                  <a:gd name="T79" fmla="*/ 0 h 91"/>
                  <a:gd name="T80" fmla="*/ 73 w 604"/>
                  <a:gd name="T81" fmla="*/ 0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604" h="91">
                    <a:moveTo>
                      <a:pt x="73" y="0"/>
                    </a:moveTo>
                    <a:cubicBezTo>
                      <a:pt x="73" y="7"/>
                      <a:pt x="73" y="7"/>
                      <a:pt x="73" y="7"/>
                    </a:cubicBezTo>
                    <a:cubicBezTo>
                      <a:pt x="73" y="7"/>
                      <a:pt x="72" y="8"/>
                      <a:pt x="71" y="9"/>
                    </a:cubicBezTo>
                    <a:cubicBezTo>
                      <a:pt x="71" y="9"/>
                      <a:pt x="71" y="9"/>
                      <a:pt x="71" y="9"/>
                    </a:cubicBezTo>
                    <a:cubicBezTo>
                      <a:pt x="65" y="13"/>
                      <a:pt x="62" y="19"/>
                      <a:pt x="62" y="26"/>
                    </a:cubicBezTo>
                    <a:cubicBezTo>
                      <a:pt x="62" y="38"/>
                      <a:pt x="71" y="47"/>
                      <a:pt x="83" y="47"/>
                    </a:cubicBezTo>
                    <a:cubicBezTo>
                      <a:pt x="91" y="47"/>
                      <a:pt x="91" y="47"/>
                      <a:pt x="91" y="47"/>
                    </a:cubicBezTo>
                    <a:cubicBezTo>
                      <a:pt x="103" y="47"/>
                      <a:pt x="112" y="38"/>
                      <a:pt x="112" y="26"/>
                    </a:cubicBezTo>
                    <a:cubicBezTo>
                      <a:pt x="112" y="19"/>
                      <a:pt x="109" y="13"/>
                      <a:pt x="103" y="9"/>
                    </a:cubicBezTo>
                    <a:cubicBezTo>
                      <a:pt x="102" y="8"/>
                      <a:pt x="101" y="7"/>
                      <a:pt x="101" y="7"/>
                    </a:cubicBezTo>
                    <a:cubicBezTo>
                      <a:pt x="101" y="0"/>
                      <a:pt x="101" y="0"/>
                      <a:pt x="101" y="0"/>
                    </a:cubicBezTo>
                    <a:cubicBezTo>
                      <a:pt x="498" y="0"/>
                      <a:pt x="498" y="0"/>
                      <a:pt x="498" y="0"/>
                    </a:cubicBezTo>
                    <a:cubicBezTo>
                      <a:pt x="498" y="7"/>
                      <a:pt x="498" y="7"/>
                      <a:pt x="498" y="7"/>
                    </a:cubicBezTo>
                    <a:cubicBezTo>
                      <a:pt x="498" y="7"/>
                      <a:pt x="497" y="8"/>
                      <a:pt x="496" y="9"/>
                    </a:cubicBezTo>
                    <a:cubicBezTo>
                      <a:pt x="496" y="9"/>
                      <a:pt x="496" y="9"/>
                      <a:pt x="496" y="9"/>
                    </a:cubicBezTo>
                    <a:cubicBezTo>
                      <a:pt x="490" y="13"/>
                      <a:pt x="486" y="19"/>
                      <a:pt x="486" y="26"/>
                    </a:cubicBezTo>
                    <a:cubicBezTo>
                      <a:pt x="486" y="38"/>
                      <a:pt x="496" y="47"/>
                      <a:pt x="507" y="47"/>
                    </a:cubicBezTo>
                    <a:cubicBezTo>
                      <a:pt x="516" y="47"/>
                      <a:pt x="516" y="47"/>
                      <a:pt x="516" y="47"/>
                    </a:cubicBezTo>
                    <a:cubicBezTo>
                      <a:pt x="528" y="47"/>
                      <a:pt x="537" y="38"/>
                      <a:pt x="537" y="26"/>
                    </a:cubicBezTo>
                    <a:cubicBezTo>
                      <a:pt x="537" y="19"/>
                      <a:pt x="533" y="13"/>
                      <a:pt x="527" y="9"/>
                    </a:cubicBezTo>
                    <a:cubicBezTo>
                      <a:pt x="526" y="8"/>
                      <a:pt x="526" y="7"/>
                      <a:pt x="526" y="7"/>
                    </a:cubicBezTo>
                    <a:cubicBezTo>
                      <a:pt x="526" y="0"/>
                      <a:pt x="526" y="0"/>
                      <a:pt x="526" y="0"/>
                    </a:cubicBezTo>
                    <a:cubicBezTo>
                      <a:pt x="604" y="0"/>
                      <a:pt x="604" y="0"/>
                      <a:pt x="604" y="0"/>
                    </a:cubicBezTo>
                    <a:cubicBezTo>
                      <a:pt x="602" y="2"/>
                      <a:pt x="600" y="3"/>
                      <a:pt x="598" y="5"/>
                    </a:cubicBezTo>
                    <a:cubicBezTo>
                      <a:pt x="585" y="16"/>
                      <a:pt x="580" y="33"/>
                      <a:pt x="584" y="50"/>
                    </a:cubicBezTo>
                    <a:cubicBezTo>
                      <a:pt x="591" y="72"/>
                      <a:pt x="591" y="72"/>
                      <a:pt x="591" y="72"/>
                    </a:cubicBezTo>
                    <a:cubicBezTo>
                      <a:pt x="593" y="81"/>
                      <a:pt x="586" y="91"/>
                      <a:pt x="576" y="91"/>
                    </a:cubicBezTo>
                    <a:cubicBezTo>
                      <a:pt x="483" y="91"/>
                      <a:pt x="483" y="91"/>
                      <a:pt x="483" y="91"/>
                    </a:cubicBezTo>
                    <a:cubicBezTo>
                      <a:pt x="475" y="91"/>
                      <a:pt x="467" y="87"/>
                      <a:pt x="463" y="79"/>
                    </a:cubicBezTo>
                    <a:cubicBezTo>
                      <a:pt x="452" y="62"/>
                      <a:pt x="452" y="62"/>
                      <a:pt x="452" y="62"/>
                    </a:cubicBezTo>
                    <a:cubicBezTo>
                      <a:pt x="450" y="58"/>
                      <a:pt x="446" y="56"/>
                      <a:pt x="442" y="57"/>
                    </a:cubicBezTo>
                    <a:cubicBezTo>
                      <a:pt x="440" y="57"/>
                      <a:pt x="440" y="57"/>
                      <a:pt x="440" y="57"/>
                    </a:cubicBezTo>
                    <a:cubicBezTo>
                      <a:pt x="363" y="73"/>
                      <a:pt x="237" y="70"/>
                      <a:pt x="160" y="49"/>
                    </a:cubicBezTo>
                    <a:cubicBezTo>
                      <a:pt x="158" y="49"/>
                      <a:pt x="158" y="49"/>
                      <a:pt x="158" y="49"/>
                    </a:cubicBezTo>
                    <a:cubicBezTo>
                      <a:pt x="145" y="45"/>
                      <a:pt x="132" y="52"/>
                      <a:pt x="126" y="64"/>
                    </a:cubicBezTo>
                    <a:cubicBezTo>
                      <a:pt x="123" y="71"/>
                      <a:pt x="123" y="71"/>
                      <a:pt x="123" y="71"/>
                    </a:cubicBezTo>
                    <a:cubicBezTo>
                      <a:pt x="117" y="83"/>
                      <a:pt x="105" y="91"/>
                      <a:pt x="91" y="91"/>
                    </a:cubicBezTo>
                    <a:cubicBezTo>
                      <a:pt x="32" y="91"/>
                      <a:pt x="32" y="91"/>
                      <a:pt x="32" y="91"/>
                    </a:cubicBezTo>
                    <a:cubicBezTo>
                      <a:pt x="17" y="91"/>
                      <a:pt x="5" y="79"/>
                      <a:pt x="4" y="65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73" y="0"/>
                    </a:lnTo>
                    <a:close/>
                  </a:path>
                </a:pathLst>
              </a:custGeom>
              <a:solidFill>
                <a:srgbClr val="3FACD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05" name="Freeform 12"/>
              <p:cNvSpPr/>
              <p:nvPr/>
            </p:nvSpPr>
            <p:spPr bwMode="auto">
              <a:xfrm>
                <a:off x="1321679" y="2614388"/>
                <a:ext cx="1004142" cy="682410"/>
              </a:xfrm>
              <a:custGeom>
                <a:avLst/>
                <a:gdLst>
                  <a:gd name="T0" fmla="*/ 173 w 250"/>
                  <a:gd name="T1" fmla="*/ 0 h 170"/>
                  <a:gd name="T2" fmla="*/ 173 w 250"/>
                  <a:gd name="T3" fmla="*/ 7 h 170"/>
                  <a:gd name="T4" fmla="*/ 172 w 250"/>
                  <a:gd name="T5" fmla="*/ 9 h 170"/>
                  <a:gd name="T6" fmla="*/ 171 w 250"/>
                  <a:gd name="T7" fmla="*/ 9 h 170"/>
                  <a:gd name="T8" fmla="*/ 162 w 250"/>
                  <a:gd name="T9" fmla="*/ 25 h 170"/>
                  <a:gd name="T10" fmla="*/ 183 w 250"/>
                  <a:gd name="T11" fmla="*/ 48 h 170"/>
                  <a:gd name="T12" fmla="*/ 191 w 250"/>
                  <a:gd name="T13" fmla="*/ 48 h 170"/>
                  <a:gd name="T14" fmla="*/ 212 w 250"/>
                  <a:gd name="T15" fmla="*/ 32 h 170"/>
                  <a:gd name="T16" fmla="*/ 203 w 250"/>
                  <a:gd name="T17" fmla="*/ 9 h 170"/>
                  <a:gd name="T18" fmla="*/ 201 w 250"/>
                  <a:gd name="T19" fmla="*/ 8 h 170"/>
                  <a:gd name="T20" fmla="*/ 201 w 250"/>
                  <a:gd name="T21" fmla="*/ 0 h 170"/>
                  <a:gd name="T22" fmla="*/ 246 w 250"/>
                  <a:gd name="T23" fmla="*/ 0 h 170"/>
                  <a:gd name="T24" fmla="*/ 250 w 250"/>
                  <a:gd name="T25" fmla="*/ 4 h 170"/>
                  <a:gd name="T26" fmla="*/ 250 w 250"/>
                  <a:gd name="T27" fmla="*/ 166 h 170"/>
                  <a:gd name="T28" fmla="*/ 246 w 250"/>
                  <a:gd name="T29" fmla="*/ 170 h 170"/>
                  <a:gd name="T30" fmla="*/ 4 w 250"/>
                  <a:gd name="T31" fmla="*/ 170 h 170"/>
                  <a:gd name="T32" fmla="*/ 0 w 250"/>
                  <a:gd name="T33" fmla="*/ 166 h 170"/>
                  <a:gd name="T34" fmla="*/ 0 w 250"/>
                  <a:gd name="T35" fmla="*/ 4 h 170"/>
                  <a:gd name="T36" fmla="*/ 4 w 250"/>
                  <a:gd name="T37" fmla="*/ 0 h 170"/>
                  <a:gd name="T38" fmla="*/ 173 w 250"/>
                  <a:gd name="T39" fmla="*/ 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50" h="170">
                    <a:moveTo>
                      <a:pt x="173" y="0"/>
                    </a:moveTo>
                    <a:cubicBezTo>
                      <a:pt x="173" y="7"/>
                      <a:pt x="173" y="7"/>
                      <a:pt x="173" y="7"/>
                    </a:cubicBezTo>
                    <a:cubicBezTo>
                      <a:pt x="173" y="8"/>
                      <a:pt x="173" y="8"/>
                      <a:pt x="172" y="9"/>
                    </a:cubicBezTo>
                    <a:cubicBezTo>
                      <a:pt x="171" y="9"/>
                      <a:pt x="171" y="9"/>
                      <a:pt x="171" y="9"/>
                    </a:cubicBezTo>
                    <a:cubicBezTo>
                      <a:pt x="166" y="13"/>
                      <a:pt x="162" y="19"/>
                      <a:pt x="162" y="25"/>
                    </a:cubicBezTo>
                    <a:cubicBezTo>
                      <a:pt x="161" y="38"/>
                      <a:pt x="171" y="48"/>
                      <a:pt x="183" y="48"/>
                    </a:cubicBezTo>
                    <a:cubicBezTo>
                      <a:pt x="191" y="48"/>
                      <a:pt x="191" y="48"/>
                      <a:pt x="191" y="48"/>
                    </a:cubicBezTo>
                    <a:cubicBezTo>
                      <a:pt x="201" y="48"/>
                      <a:pt x="210" y="41"/>
                      <a:pt x="212" y="32"/>
                    </a:cubicBezTo>
                    <a:cubicBezTo>
                      <a:pt x="214" y="23"/>
                      <a:pt x="210" y="14"/>
                      <a:pt x="203" y="9"/>
                    </a:cubicBezTo>
                    <a:cubicBezTo>
                      <a:pt x="202" y="8"/>
                      <a:pt x="201" y="8"/>
                      <a:pt x="201" y="8"/>
                    </a:cubicBezTo>
                    <a:cubicBezTo>
                      <a:pt x="201" y="0"/>
                      <a:pt x="201" y="0"/>
                      <a:pt x="201" y="0"/>
                    </a:cubicBezTo>
                    <a:cubicBezTo>
                      <a:pt x="246" y="0"/>
                      <a:pt x="246" y="0"/>
                      <a:pt x="246" y="0"/>
                    </a:cubicBezTo>
                    <a:cubicBezTo>
                      <a:pt x="248" y="0"/>
                      <a:pt x="250" y="2"/>
                      <a:pt x="250" y="4"/>
                    </a:cubicBezTo>
                    <a:cubicBezTo>
                      <a:pt x="250" y="166"/>
                      <a:pt x="250" y="166"/>
                      <a:pt x="250" y="166"/>
                    </a:cubicBezTo>
                    <a:cubicBezTo>
                      <a:pt x="250" y="168"/>
                      <a:pt x="248" y="170"/>
                      <a:pt x="246" y="170"/>
                    </a:cubicBezTo>
                    <a:cubicBezTo>
                      <a:pt x="4" y="170"/>
                      <a:pt x="4" y="170"/>
                      <a:pt x="4" y="170"/>
                    </a:cubicBezTo>
                    <a:cubicBezTo>
                      <a:pt x="2" y="170"/>
                      <a:pt x="0" y="168"/>
                      <a:pt x="0" y="166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lnTo>
                      <a:pt x="173" y="0"/>
                    </a:lnTo>
                    <a:close/>
                  </a:path>
                </a:pathLst>
              </a:custGeom>
              <a:solidFill>
                <a:srgbClr val="FFB8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06" name="Freeform 13"/>
              <p:cNvSpPr/>
              <p:nvPr/>
            </p:nvSpPr>
            <p:spPr bwMode="auto">
              <a:xfrm>
                <a:off x="759495" y="1811753"/>
                <a:ext cx="1021075" cy="955036"/>
              </a:xfrm>
              <a:custGeom>
                <a:avLst/>
                <a:gdLst>
                  <a:gd name="T0" fmla="*/ 20 w 254"/>
                  <a:gd name="T1" fmla="*/ 60 h 238"/>
                  <a:gd name="T2" fmla="*/ 64 w 254"/>
                  <a:gd name="T3" fmla="*/ 93 h 238"/>
                  <a:gd name="T4" fmla="*/ 93 w 254"/>
                  <a:gd name="T5" fmla="*/ 88 h 238"/>
                  <a:gd name="T6" fmla="*/ 138 w 254"/>
                  <a:gd name="T7" fmla="*/ 49 h 238"/>
                  <a:gd name="T8" fmla="*/ 139 w 254"/>
                  <a:gd name="T9" fmla="*/ 48 h 238"/>
                  <a:gd name="T10" fmla="*/ 254 w 254"/>
                  <a:gd name="T11" fmla="*/ 0 h 238"/>
                  <a:gd name="T12" fmla="*/ 254 w 254"/>
                  <a:gd name="T13" fmla="*/ 88 h 238"/>
                  <a:gd name="T14" fmla="*/ 248 w 254"/>
                  <a:gd name="T15" fmla="*/ 88 h 238"/>
                  <a:gd name="T16" fmla="*/ 246 w 254"/>
                  <a:gd name="T17" fmla="*/ 86 h 238"/>
                  <a:gd name="T18" fmla="*/ 246 w 254"/>
                  <a:gd name="T19" fmla="*/ 85 h 238"/>
                  <a:gd name="T20" fmla="*/ 230 w 254"/>
                  <a:gd name="T21" fmla="*/ 76 h 238"/>
                  <a:gd name="T22" fmla="*/ 208 w 254"/>
                  <a:gd name="T23" fmla="*/ 97 h 238"/>
                  <a:gd name="T24" fmla="*/ 208 w 254"/>
                  <a:gd name="T25" fmla="*/ 105 h 238"/>
                  <a:gd name="T26" fmla="*/ 224 w 254"/>
                  <a:gd name="T27" fmla="*/ 126 h 238"/>
                  <a:gd name="T28" fmla="*/ 246 w 254"/>
                  <a:gd name="T29" fmla="*/ 117 h 238"/>
                  <a:gd name="T30" fmla="*/ 248 w 254"/>
                  <a:gd name="T31" fmla="*/ 116 h 238"/>
                  <a:gd name="T32" fmla="*/ 254 w 254"/>
                  <a:gd name="T33" fmla="*/ 116 h 238"/>
                  <a:gd name="T34" fmla="*/ 254 w 254"/>
                  <a:gd name="T35" fmla="*/ 185 h 238"/>
                  <a:gd name="T36" fmla="*/ 250 w 254"/>
                  <a:gd name="T37" fmla="*/ 189 h 238"/>
                  <a:gd name="T38" fmla="*/ 92 w 254"/>
                  <a:gd name="T39" fmla="*/ 189 h 238"/>
                  <a:gd name="T40" fmla="*/ 92 w 254"/>
                  <a:gd name="T41" fmla="*/ 209 h 238"/>
                  <a:gd name="T42" fmla="*/ 98 w 254"/>
                  <a:gd name="T43" fmla="*/ 217 h 238"/>
                  <a:gd name="T44" fmla="*/ 103 w 254"/>
                  <a:gd name="T45" fmla="*/ 229 h 238"/>
                  <a:gd name="T46" fmla="*/ 92 w 254"/>
                  <a:gd name="T47" fmla="*/ 238 h 238"/>
                  <a:gd name="T48" fmla="*/ 84 w 254"/>
                  <a:gd name="T49" fmla="*/ 238 h 238"/>
                  <a:gd name="T50" fmla="*/ 73 w 254"/>
                  <a:gd name="T51" fmla="*/ 230 h 238"/>
                  <a:gd name="T52" fmla="*/ 77 w 254"/>
                  <a:gd name="T53" fmla="*/ 218 h 238"/>
                  <a:gd name="T54" fmla="*/ 78 w 254"/>
                  <a:gd name="T55" fmla="*/ 217 h 238"/>
                  <a:gd name="T56" fmla="*/ 84 w 254"/>
                  <a:gd name="T57" fmla="*/ 208 h 238"/>
                  <a:gd name="T58" fmla="*/ 84 w 254"/>
                  <a:gd name="T59" fmla="*/ 208 h 238"/>
                  <a:gd name="T60" fmla="*/ 84 w 254"/>
                  <a:gd name="T61" fmla="*/ 189 h 238"/>
                  <a:gd name="T62" fmla="*/ 28 w 254"/>
                  <a:gd name="T63" fmla="*/ 189 h 238"/>
                  <a:gd name="T64" fmla="*/ 30 w 254"/>
                  <a:gd name="T65" fmla="*/ 185 h 238"/>
                  <a:gd name="T66" fmla="*/ 30 w 254"/>
                  <a:gd name="T67" fmla="*/ 184 h 238"/>
                  <a:gd name="T68" fmla="*/ 45 w 254"/>
                  <a:gd name="T69" fmla="*/ 152 h 238"/>
                  <a:gd name="T70" fmla="*/ 40 w 254"/>
                  <a:gd name="T71" fmla="*/ 126 h 238"/>
                  <a:gd name="T72" fmla="*/ 1 w 254"/>
                  <a:gd name="T73" fmla="*/ 67 h 238"/>
                  <a:gd name="T74" fmla="*/ 20 w 254"/>
                  <a:gd name="T75" fmla="*/ 60 h 2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54" h="238">
                    <a:moveTo>
                      <a:pt x="20" y="60"/>
                    </a:moveTo>
                    <a:cubicBezTo>
                      <a:pt x="32" y="76"/>
                      <a:pt x="49" y="87"/>
                      <a:pt x="64" y="93"/>
                    </a:cubicBezTo>
                    <a:cubicBezTo>
                      <a:pt x="74" y="98"/>
                      <a:pt x="85" y="95"/>
                      <a:pt x="93" y="88"/>
                    </a:cubicBezTo>
                    <a:cubicBezTo>
                      <a:pt x="106" y="73"/>
                      <a:pt x="122" y="61"/>
                      <a:pt x="138" y="49"/>
                    </a:cubicBezTo>
                    <a:cubicBezTo>
                      <a:pt x="139" y="48"/>
                      <a:pt x="139" y="48"/>
                      <a:pt x="139" y="48"/>
                    </a:cubicBezTo>
                    <a:cubicBezTo>
                      <a:pt x="174" y="24"/>
                      <a:pt x="213" y="8"/>
                      <a:pt x="254" y="0"/>
                    </a:cubicBezTo>
                    <a:cubicBezTo>
                      <a:pt x="254" y="88"/>
                      <a:pt x="254" y="88"/>
                      <a:pt x="254" y="88"/>
                    </a:cubicBezTo>
                    <a:cubicBezTo>
                      <a:pt x="248" y="88"/>
                      <a:pt x="248" y="88"/>
                      <a:pt x="248" y="88"/>
                    </a:cubicBezTo>
                    <a:cubicBezTo>
                      <a:pt x="248" y="88"/>
                      <a:pt x="247" y="87"/>
                      <a:pt x="246" y="86"/>
                    </a:cubicBezTo>
                    <a:cubicBezTo>
                      <a:pt x="246" y="85"/>
                      <a:pt x="246" y="85"/>
                      <a:pt x="246" y="85"/>
                    </a:cubicBezTo>
                    <a:cubicBezTo>
                      <a:pt x="242" y="80"/>
                      <a:pt x="236" y="77"/>
                      <a:pt x="230" y="76"/>
                    </a:cubicBezTo>
                    <a:cubicBezTo>
                      <a:pt x="218" y="76"/>
                      <a:pt x="208" y="85"/>
                      <a:pt x="208" y="97"/>
                    </a:cubicBezTo>
                    <a:cubicBezTo>
                      <a:pt x="208" y="105"/>
                      <a:pt x="208" y="105"/>
                      <a:pt x="208" y="105"/>
                    </a:cubicBezTo>
                    <a:cubicBezTo>
                      <a:pt x="208" y="115"/>
                      <a:pt x="214" y="124"/>
                      <a:pt x="224" y="126"/>
                    </a:cubicBezTo>
                    <a:cubicBezTo>
                      <a:pt x="233" y="128"/>
                      <a:pt x="241" y="125"/>
                      <a:pt x="246" y="117"/>
                    </a:cubicBezTo>
                    <a:cubicBezTo>
                      <a:pt x="247" y="116"/>
                      <a:pt x="248" y="116"/>
                      <a:pt x="248" y="116"/>
                    </a:cubicBezTo>
                    <a:cubicBezTo>
                      <a:pt x="254" y="116"/>
                      <a:pt x="254" y="116"/>
                      <a:pt x="254" y="116"/>
                    </a:cubicBezTo>
                    <a:cubicBezTo>
                      <a:pt x="254" y="185"/>
                      <a:pt x="254" y="185"/>
                      <a:pt x="254" y="185"/>
                    </a:cubicBezTo>
                    <a:cubicBezTo>
                      <a:pt x="254" y="187"/>
                      <a:pt x="253" y="189"/>
                      <a:pt x="250" y="189"/>
                    </a:cubicBezTo>
                    <a:cubicBezTo>
                      <a:pt x="92" y="189"/>
                      <a:pt x="92" y="189"/>
                      <a:pt x="92" y="189"/>
                    </a:cubicBezTo>
                    <a:cubicBezTo>
                      <a:pt x="92" y="209"/>
                      <a:pt x="92" y="209"/>
                      <a:pt x="92" y="209"/>
                    </a:cubicBezTo>
                    <a:cubicBezTo>
                      <a:pt x="92" y="211"/>
                      <a:pt x="94" y="214"/>
                      <a:pt x="98" y="217"/>
                    </a:cubicBezTo>
                    <a:cubicBezTo>
                      <a:pt x="102" y="220"/>
                      <a:pt x="104" y="224"/>
                      <a:pt x="103" y="229"/>
                    </a:cubicBezTo>
                    <a:cubicBezTo>
                      <a:pt x="102" y="234"/>
                      <a:pt x="97" y="238"/>
                      <a:pt x="92" y="238"/>
                    </a:cubicBezTo>
                    <a:cubicBezTo>
                      <a:pt x="84" y="238"/>
                      <a:pt x="84" y="238"/>
                      <a:pt x="84" y="238"/>
                    </a:cubicBezTo>
                    <a:cubicBezTo>
                      <a:pt x="79" y="238"/>
                      <a:pt x="74" y="235"/>
                      <a:pt x="73" y="230"/>
                    </a:cubicBezTo>
                    <a:cubicBezTo>
                      <a:pt x="71" y="225"/>
                      <a:pt x="73" y="220"/>
                      <a:pt x="77" y="218"/>
                    </a:cubicBezTo>
                    <a:cubicBezTo>
                      <a:pt x="78" y="217"/>
                      <a:pt x="78" y="217"/>
                      <a:pt x="78" y="217"/>
                    </a:cubicBezTo>
                    <a:cubicBezTo>
                      <a:pt x="83" y="214"/>
                      <a:pt x="84" y="210"/>
                      <a:pt x="84" y="208"/>
                    </a:cubicBezTo>
                    <a:cubicBezTo>
                      <a:pt x="84" y="208"/>
                      <a:pt x="84" y="208"/>
                      <a:pt x="84" y="208"/>
                    </a:cubicBezTo>
                    <a:cubicBezTo>
                      <a:pt x="84" y="189"/>
                      <a:pt x="84" y="189"/>
                      <a:pt x="84" y="189"/>
                    </a:cubicBezTo>
                    <a:cubicBezTo>
                      <a:pt x="28" y="189"/>
                      <a:pt x="28" y="189"/>
                      <a:pt x="28" y="189"/>
                    </a:cubicBezTo>
                    <a:cubicBezTo>
                      <a:pt x="29" y="188"/>
                      <a:pt x="29" y="187"/>
                      <a:pt x="30" y="185"/>
                    </a:cubicBezTo>
                    <a:cubicBezTo>
                      <a:pt x="30" y="184"/>
                      <a:pt x="30" y="184"/>
                      <a:pt x="30" y="184"/>
                    </a:cubicBezTo>
                    <a:cubicBezTo>
                      <a:pt x="35" y="173"/>
                      <a:pt x="40" y="162"/>
                      <a:pt x="45" y="152"/>
                    </a:cubicBezTo>
                    <a:cubicBezTo>
                      <a:pt x="50" y="144"/>
                      <a:pt x="48" y="133"/>
                      <a:pt x="40" y="126"/>
                    </a:cubicBezTo>
                    <a:cubicBezTo>
                      <a:pt x="14" y="106"/>
                      <a:pt x="4" y="85"/>
                      <a:pt x="1" y="67"/>
                    </a:cubicBezTo>
                    <a:cubicBezTo>
                      <a:pt x="0" y="56"/>
                      <a:pt x="14" y="51"/>
                      <a:pt x="20" y="60"/>
                    </a:cubicBezTo>
                    <a:close/>
                  </a:path>
                </a:pathLst>
              </a:custGeom>
              <a:solidFill>
                <a:srgbClr val="F78D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07" name="Freeform 14"/>
              <p:cNvSpPr/>
              <p:nvPr/>
            </p:nvSpPr>
            <p:spPr bwMode="auto">
              <a:xfrm>
                <a:off x="2369848" y="2614388"/>
                <a:ext cx="995676" cy="682410"/>
              </a:xfrm>
              <a:custGeom>
                <a:avLst/>
                <a:gdLst>
                  <a:gd name="T0" fmla="*/ 248 w 248"/>
                  <a:gd name="T1" fmla="*/ 4 h 170"/>
                  <a:gd name="T2" fmla="*/ 248 w 248"/>
                  <a:gd name="T3" fmla="*/ 94 h 170"/>
                  <a:gd name="T4" fmla="*/ 241 w 248"/>
                  <a:gd name="T5" fmla="*/ 94 h 170"/>
                  <a:gd name="T6" fmla="*/ 239 w 248"/>
                  <a:gd name="T7" fmla="*/ 92 h 170"/>
                  <a:gd name="T8" fmla="*/ 239 w 248"/>
                  <a:gd name="T9" fmla="*/ 92 h 170"/>
                  <a:gd name="T10" fmla="*/ 223 w 248"/>
                  <a:gd name="T11" fmla="*/ 82 h 170"/>
                  <a:gd name="T12" fmla="*/ 201 w 248"/>
                  <a:gd name="T13" fmla="*/ 103 h 170"/>
                  <a:gd name="T14" fmla="*/ 201 w 248"/>
                  <a:gd name="T15" fmla="*/ 111 h 170"/>
                  <a:gd name="T16" fmla="*/ 217 w 248"/>
                  <a:gd name="T17" fmla="*/ 132 h 170"/>
                  <a:gd name="T18" fmla="*/ 239 w 248"/>
                  <a:gd name="T19" fmla="*/ 123 h 170"/>
                  <a:gd name="T20" fmla="*/ 241 w 248"/>
                  <a:gd name="T21" fmla="*/ 122 h 170"/>
                  <a:gd name="T22" fmla="*/ 248 w 248"/>
                  <a:gd name="T23" fmla="*/ 122 h 170"/>
                  <a:gd name="T24" fmla="*/ 248 w 248"/>
                  <a:gd name="T25" fmla="*/ 166 h 170"/>
                  <a:gd name="T26" fmla="*/ 244 w 248"/>
                  <a:gd name="T27" fmla="*/ 170 h 170"/>
                  <a:gd name="T28" fmla="*/ 4 w 248"/>
                  <a:gd name="T29" fmla="*/ 170 h 170"/>
                  <a:gd name="T30" fmla="*/ 0 w 248"/>
                  <a:gd name="T31" fmla="*/ 166 h 170"/>
                  <a:gd name="T32" fmla="*/ 0 w 248"/>
                  <a:gd name="T33" fmla="*/ 4 h 170"/>
                  <a:gd name="T34" fmla="*/ 4 w 248"/>
                  <a:gd name="T35" fmla="*/ 0 h 170"/>
                  <a:gd name="T36" fmla="*/ 244 w 248"/>
                  <a:gd name="T37" fmla="*/ 0 h 170"/>
                  <a:gd name="T38" fmla="*/ 248 w 248"/>
                  <a:gd name="T39" fmla="*/ 4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48" h="170">
                    <a:moveTo>
                      <a:pt x="248" y="4"/>
                    </a:moveTo>
                    <a:cubicBezTo>
                      <a:pt x="248" y="94"/>
                      <a:pt x="248" y="94"/>
                      <a:pt x="248" y="94"/>
                    </a:cubicBezTo>
                    <a:cubicBezTo>
                      <a:pt x="241" y="94"/>
                      <a:pt x="241" y="94"/>
                      <a:pt x="241" y="94"/>
                    </a:cubicBezTo>
                    <a:cubicBezTo>
                      <a:pt x="241" y="94"/>
                      <a:pt x="240" y="93"/>
                      <a:pt x="239" y="92"/>
                    </a:cubicBezTo>
                    <a:cubicBezTo>
                      <a:pt x="239" y="92"/>
                      <a:pt x="239" y="92"/>
                      <a:pt x="239" y="92"/>
                    </a:cubicBezTo>
                    <a:cubicBezTo>
                      <a:pt x="235" y="86"/>
                      <a:pt x="229" y="83"/>
                      <a:pt x="223" y="82"/>
                    </a:cubicBezTo>
                    <a:cubicBezTo>
                      <a:pt x="211" y="82"/>
                      <a:pt x="201" y="91"/>
                      <a:pt x="201" y="103"/>
                    </a:cubicBezTo>
                    <a:cubicBezTo>
                      <a:pt x="201" y="111"/>
                      <a:pt x="201" y="111"/>
                      <a:pt x="201" y="111"/>
                    </a:cubicBezTo>
                    <a:cubicBezTo>
                      <a:pt x="201" y="121"/>
                      <a:pt x="207" y="130"/>
                      <a:pt x="217" y="132"/>
                    </a:cubicBezTo>
                    <a:cubicBezTo>
                      <a:pt x="226" y="134"/>
                      <a:pt x="234" y="131"/>
                      <a:pt x="239" y="123"/>
                    </a:cubicBezTo>
                    <a:cubicBezTo>
                      <a:pt x="240" y="122"/>
                      <a:pt x="241" y="122"/>
                      <a:pt x="241" y="122"/>
                    </a:cubicBezTo>
                    <a:cubicBezTo>
                      <a:pt x="248" y="122"/>
                      <a:pt x="248" y="122"/>
                      <a:pt x="248" y="122"/>
                    </a:cubicBezTo>
                    <a:cubicBezTo>
                      <a:pt x="248" y="166"/>
                      <a:pt x="248" y="166"/>
                      <a:pt x="248" y="166"/>
                    </a:cubicBezTo>
                    <a:cubicBezTo>
                      <a:pt x="248" y="168"/>
                      <a:pt x="246" y="170"/>
                      <a:pt x="244" y="170"/>
                    </a:cubicBezTo>
                    <a:cubicBezTo>
                      <a:pt x="4" y="170"/>
                      <a:pt x="4" y="170"/>
                      <a:pt x="4" y="170"/>
                    </a:cubicBezTo>
                    <a:cubicBezTo>
                      <a:pt x="2" y="170"/>
                      <a:pt x="0" y="168"/>
                      <a:pt x="0" y="166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244" y="0"/>
                      <a:pt x="244" y="0"/>
                      <a:pt x="244" y="0"/>
                    </a:cubicBezTo>
                    <a:cubicBezTo>
                      <a:pt x="246" y="0"/>
                      <a:pt x="248" y="2"/>
                      <a:pt x="248" y="4"/>
                    </a:cubicBezTo>
                    <a:close/>
                  </a:path>
                </a:pathLst>
              </a:custGeom>
              <a:solidFill>
                <a:srgbClr val="D74B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08" name="Freeform 15"/>
              <p:cNvSpPr/>
              <p:nvPr/>
            </p:nvSpPr>
            <p:spPr bwMode="auto">
              <a:xfrm>
                <a:off x="2173421" y="3345905"/>
                <a:ext cx="1192101" cy="875449"/>
              </a:xfrm>
              <a:custGeom>
                <a:avLst/>
                <a:gdLst>
                  <a:gd name="T0" fmla="*/ 13 w 297"/>
                  <a:gd name="T1" fmla="*/ 64 h 218"/>
                  <a:gd name="T2" fmla="*/ 20 w 297"/>
                  <a:gd name="T3" fmla="*/ 69 h 218"/>
                  <a:gd name="T4" fmla="*/ 21 w 297"/>
                  <a:gd name="T5" fmla="*/ 69 h 218"/>
                  <a:gd name="T6" fmla="*/ 30 w 297"/>
                  <a:gd name="T7" fmla="*/ 75 h 218"/>
                  <a:gd name="T8" fmla="*/ 30 w 297"/>
                  <a:gd name="T9" fmla="*/ 75 h 218"/>
                  <a:gd name="T10" fmla="*/ 49 w 297"/>
                  <a:gd name="T11" fmla="*/ 75 h 218"/>
                  <a:gd name="T12" fmla="*/ 49 w 297"/>
                  <a:gd name="T13" fmla="*/ 3 h 218"/>
                  <a:gd name="T14" fmla="*/ 53 w 297"/>
                  <a:gd name="T15" fmla="*/ 0 h 218"/>
                  <a:gd name="T16" fmla="*/ 293 w 297"/>
                  <a:gd name="T17" fmla="*/ 0 h 218"/>
                  <a:gd name="T18" fmla="*/ 297 w 297"/>
                  <a:gd name="T19" fmla="*/ 3 h 218"/>
                  <a:gd name="T20" fmla="*/ 297 w 297"/>
                  <a:gd name="T21" fmla="*/ 65 h 218"/>
                  <a:gd name="T22" fmla="*/ 290 w 297"/>
                  <a:gd name="T23" fmla="*/ 65 h 218"/>
                  <a:gd name="T24" fmla="*/ 288 w 297"/>
                  <a:gd name="T25" fmla="*/ 63 h 218"/>
                  <a:gd name="T26" fmla="*/ 288 w 297"/>
                  <a:gd name="T27" fmla="*/ 63 h 218"/>
                  <a:gd name="T28" fmla="*/ 272 w 297"/>
                  <a:gd name="T29" fmla="*/ 54 h 218"/>
                  <a:gd name="T30" fmla="*/ 250 w 297"/>
                  <a:gd name="T31" fmla="*/ 75 h 218"/>
                  <a:gd name="T32" fmla="*/ 250 w 297"/>
                  <a:gd name="T33" fmla="*/ 83 h 218"/>
                  <a:gd name="T34" fmla="*/ 266 w 297"/>
                  <a:gd name="T35" fmla="*/ 104 h 218"/>
                  <a:gd name="T36" fmla="*/ 288 w 297"/>
                  <a:gd name="T37" fmla="*/ 95 h 218"/>
                  <a:gd name="T38" fmla="*/ 290 w 297"/>
                  <a:gd name="T39" fmla="*/ 93 h 218"/>
                  <a:gd name="T40" fmla="*/ 297 w 297"/>
                  <a:gd name="T41" fmla="*/ 93 h 218"/>
                  <a:gd name="T42" fmla="*/ 297 w 297"/>
                  <a:gd name="T43" fmla="*/ 165 h 218"/>
                  <a:gd name="T44" fmla="*/ 293 w 297"/>
                  <a:gd name="T45" fmla="*/ 169 h 218"/>
                  <a:gd name="T46" fmla="*/ 246 w 297"/>
                  <a:gd name="T47" fmla="*/ 169 h 218"/>
                  <a:gd name="T48" fmla="*/ 246 w 297"/>
                  <a:gd name="T49" fmla="*/ 189 h 218"/>
                  <a:gd name="T50" fmla="*/ 252 w 297"/>
                  <a:gd name="T51" fmla="*/ 198 h 218"/>
                  <a:gd name="T52" fmla="*/ 257 w 297"/>
                  <a:gd name="T53" fmla="*/ 209 h 218"/>
                  <a:gd name="T54" fmla="*/ 245 w 297"/>
                  <a:gd name="T55" fmla="*/ 218 h 218"/>
                  <a:gd name="T56" fmla="*/ 238 w 297"/>
                  <a:gd name="T57" fmla="*/ 218 h 218"/>
                  <a:gd name="T58" fmla="*/ 227 w 297"/>
                  <a:gd name="T59" fmla="*/ 210 h 218"/>
                  <a:gd name="T60" fmla="*/ 231 w 297"/>
                  <a:gd name="T61" fmla="*/ 198 h 218"/>
                  <a:gd name="T62" fmla="*/ 232 w 297"/>
                  <a:gd name="T63" fmla="*/ 198 h 218"/>
                  <a:gd name="T64" fmla="*/ 238 w 297"/>
                  <a:gd name="T65" fmla="*/ 189 h 218"/>
                  <a:gd name="T66" fmla="*/ 238 w 297"/>
                  <a:gd name="T67" fmla="*/ 188 h 218"/>
                  <a:gd name="T68" fmla="*/ 238 w 297"/>
                  <a:gd name="T69" fmla="*/ 169 h 218"/>
                  <a:gd name="T70" fmla="*/ 53 w 297"/>
                  <a:gd name="T71" fmla="*/ 169 h 218"/>
                  <a:gd name="T72" fmla="*/ 49 w 297"/>
                  <a:gd name="T73" fmla="*/ 165 h 218"/>
                  <a:gd name="T74" fmla="*/ 49 w 297"/>
                  <a:gd name="T75" fmla="*/ 83 h 218"/>
                  <a:gd name="T76" fmla="*/ 29 w 297"/>
                  <a:gd name="T77" fmla="*/ 83 h 218"/>
                  <a:gd name="T78" fmla="*/ 21 w 297"/>
                  <a:gd name="T79" fmla="*/ 89 h 218"/>
                  <a:gd name="T80" fmla="*/ 9 w 297"/>
                  <a:gd name="T81" fmla="*/ 95 h 218"/>
                  <a:gd name="T82" fmla="*/ 0 w 297"/>
                  <a:gd name="T83" fmla="*/ 83 h 218"/>
                  <a:gd name="T84" fmla="*/ 0 w 297"/>
                  <a:gd name="T85" fmla="*/ 75 h 218"/>
                  <a:gd name="T86" fmla="*/ 13 w 297"/>
                  <a:gd name="T87" fmla="*/ 64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97" h="218">
                    <a:moveTo>
                      <a:pt x="13" y="64"/>
                    </a:moveTo>
                    <a:cubicBezTo>
                      <a:pt x="16" y="64"/>
                      <a:pt x="19" y="66"/>
                      <a:pt x="20" y="69"/>
                    </a:cubicBezTo>
                    <a:cubicBezTo>
                      <a:pt x="21" y="69"/>
                      <a:pt x="21" y="69"/>
                      <a:pt x="21" y="69"/>
                    </a:cubicBezTo>
                    <a:cubicBezTo>
                      <a:pt x="24" y="74"/>
                      <a:pt x="28" y="75"/>
                      <a:pt x="30" y="75"/>
                    </a:cubicBezTo>
                    <a:cubicBezTo>
                      <a:pt x="30" y="75"/>
                      <a:pt x="30" y="75"/>
                      <a:pt x="30" y="75"/>
                    </a:cubicBezTo>
                    <a:cubicBezTo>
                      <a:pt x="49" y="75"/>
                      <a:pt x="49" y="75"/>
                      <a:pt x="49" y="75"/>
                    </a:cubicBezTo>
                    <a:cubicBezTo>
                      <a:pt x="49" y="3"/>
                      <a:pt x="49" y="3"/>
                      <a:pt x="49" y="3"/>
                    </a:cubicBezTo>
                    <a:cubicBezTo>
                      <a:pt x="49" y="1"/>
                      <a:pt x="51" y="0"/>
                      <a:pt x="53" y="0"/>
                    </a:cubicBezTo>
                    <a:cubicBezTo>
                      <a:pt x="293" y="0"/>
                      <a:pt x="293" y="0"/>
                      <a:pt x="293" y="0"/>
                    </a:cubicBezTo>
                    <a:cubicBezTo>
                      <a:pt x="295" y="0"/>
                      <a:pt x="297" y="1"/>
                      <a:pt x="297" y="3"/>
                    </a:cubicBezTo>
                    <a:cubicBezTo>
                      <a:pt x="297" y="65"/>
                      <a:pt x="297" y="65"/>
                      <a:pt x="297" y="65"/>
                    </a:cubicBezTo>
                    <a:cubicBezTo>
                      <a:pt x="290" y="65"/>
                      <a:pt x="290" y="65"/>
                      <a:pt x="290" y="65"/>
                    </a:cubicBezTo>
                    <a:cubicBezTo>
                      <a:pt x="290" y="65"/>
                      <a:pt x="289" y="65"/>
                      <a:pt x="288" y="63"/>
                    </a:cubicBezTo>
                    <a:cubicBezTo>
                      <a:pt x="288" y="63"/>
                      <a:pt x="288" y="63"/>
                      <a:pt x="288" y="63"/>
                    </a:cubicBezTo>
                    <a:cubicBezTo>
                      <a:pt x="284" y="58"/>
                      <a:pt x="278" y="54"/>
                      <a:pt x="272" y="54"/>
                    </a:cubicBezTo>
                    <a:cubicBezTo>
                      <a:pt x="260" y="53"/>
                      <a:pt x="250" y="63"/>
                      <a:pt x="250" y="75"/>
                    </a:cubicBezTo>
                    <a:cubicBezTo>
                      <a:pt x="250" y="83"/>
                      <a:pt x="250" y="83"/>
                      <a:pt x="250" y="83"/>
                    </a:cubicBezTo>
                    <a:cubicBezTo>
                      <a:pt x="250" y="93"/>
                      <a:pt x="256" y="102"/>
                      <a:pt x="266" y="104"/>
                    </a:cubicBezTo>
                    <a:cubicBezTo>
                      <a:pt x="275" y="106"/>
                      <a:pt x="283" y="102"/>
                      <a:pt x="288" y="95"/>
                    </a:cubicBezTo>
                    <a:cubicBezTo>
                      <a:pt x="289" y="94"/>
                      <a:pt x="290" y="93"/>
                      <a:pt x="290" y="93"/>
                    </a:cubicBezTo>
                    <a:cubicBezTo>
                      <a:pt x="297" y="93"/>
                      <a:pt x="297" y="93"/>
                      <a:pt x="297" y="93"/>
                    </a:cubicBezTo>
                    <a:cubicBezTo>
                      <a:pt x="297" y="165"/>
                      <a:pt x="297" y="165"/>
                      <a:pt x="297" y="165"/>
                    </a:cubicBezTo>
                    <a:cubicBezTo>
                      <a:pt x="297" y="168"/>
                      <a:pt x="295" y="169"/>
                      <a:pt x="293" y="169"/>
                    </a:cubicBezTo>
                    <a:cubicBezTo>
                      <a:pt x="246" y="169"/>
                      <a:pt x="246" y="169"/>
                      <a:pt x="246" y="169"/>
                    </a:cubicBezTo>
                    <a:cubicBezTo>
                      <a:pt x="246" y="189"/>
                      <a:pt x="246" y="189"/>
                      <a:pt x="246" y="189"/>
                    </a:cubicBezTo>
                    <a:cubicBezTo>
                      <a:pt x="246" y="191"/>
                      <a:pt x="247" y="195"/>
                      <a:pt x="252" y="198"/>
                    </a:cubicBezTo>
                    <a:cubicBezTo>
                      <a:pt x="256" y="200"/>
                      <a:pt x="258" y="205"/>
                      <a:pt x="257" y="209"/>
                    </a:cubicBezTo>
                    <a:cubicBezTo>
                      <a:pt x="256" y="215"/>
                      <a:pt x="251" y="218"/>
                      <a:pt x="245" y="218"/>
                    </a:cubicBezTo>
                    <a:cubicBezTo>
                      <a:pt x="238" y="218"/>
                      <a:pt x="238" y="218"/>
                      <a:pt x="238" y="218"/>
                    </a:cubicBezTo>
                    <a:cubicBezTo>
                      <a:pt x="233" y="218"/>
                      <a:pt x="228" y="215"/>
                      <a:pt x="227" y="210"/>
                    </a:cubicBezTo>
                    <a:cubicBezTo>
                      <a:pt x="225" y="206"/>
                      <a:pt x="227" y="201"/>
                      <a:pt x="231" y="198"/>
                    </a:cubicBezTo>
                    <a:cubicBezTo>
                      <a:pt x="232" y="198"/>
                      <a:pt x="232" y="198"/>
                      <a:pt x="232" y="198"/>
                    </a:cubicBezTo>
                    <a:cubicBezTo>
                      <a:pt x="236" y="194"/>
                      <a:pt x="237" y="191"/>
                      <a:pt x="238" y="189"/>
                    </a:cubicBezTo>
                    <a:cubicBezTo>
                      <a:pt x="238" y="188"/>
                      <a:pt x="238" y="188"/>
                      <a:pt x="238" y="188"/>
                    </a:cubicBezTo>
                    <a:cubicBezTo>
                      <a:pt x="238" y="169"/>
                      <a:pt x="238" y="169"/>
                      <a:pt x="238" y="169"/>
                    </a:cubicBezTo>
                    <a:cubicBezTo>
                      <a:pt x="53" y="169"/>
                      <a:pt x="53" y="169"/>
                      <a:pt x="53" y="169"/>
                    </a:cubicBezTo>
                    <a:cubicBezTo>
                      <a:pt x="51" y="169"/>
                      <a:pt x="49" y="168"/>
                      <a:pt x="49" y="165"/>
                    </a:cubicBezTo>
                    <a:cubicBezTo>
                      <a:pt x="49" y="83"/>
                      <a:pt x="49" y="83"/>
                      <a:pt x="49" y="83"/>
                    </a:cubicBezTo>
                    <a:cubicBezTo>
                      <a:pt x="29" y="83"/>
                      <a:pt x="29" y="83"/>
                      <a:pt x="29" y="83"/>
                    </a:cubicBezTo>
                    <a:cubicBezTo>
                      <a:pt x="27" y="84"/>
                      <a:pt x="24" y="85"/>
                      <a:pt x="21" y="89"/>
                    </a:cubicBezTo>
                    <a:cubicBezTo>
                      <a:pt x="18" y="93"/>
                      <a:pt x="14" y="95"/>
                      <a:pt x="9" y="95"/>
                    </a:cubicBezTo>
                    <a:cubicBezTo>
                      <a:pt x="4" y="94"/>
                      <a:pt x="0" y="89"/>
                      <a:pt x="0" y="83"/>
                    </a:cubicBezTo>
                    <a:cubicBezTo>
                      <a:pt x="0" y="75"/>
                      <a:pt x="0" y="75"/>
                      <a:pt x="0" y="75"/>
                    </a:cubicBezTo>
                    <a:cubicBezTo>
                      <a:pt x="0" y="68"/>
                      <a:pt x="6" y="63"/>
                      <a:pt x="13" y="64"/>
                    </a:cubicBezTo>
                    <a:close/>
                  </a:path>
                </a:pathLst>
              </a:custGeom>
              <a:solidFill>
                <a:srgbClr val="838B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09" name="Freeform 16"/>
              <p:cNvSpPr/>
              <p:nvPr/>
            </p:nvSpPr>
            <p:spPr bwMode="auto">
              <a:xfrm>
                <a:off x="751029" y="2614388"/>
                <a:ext cx="523238" cy="1410540"/>
              </a:xfrm>
              <a:custGeom>
                <a:avLst/>
                <a:gdLst>
                  <a:gd name="T0" fmla="*/ 26 w 130"/>
                  <a:gd name="T1" fmla="*/ 0 h 351"/>
                  <a:gd name="T2" fmla="*/ 76 w 130"/>
                  <a:gd name="T3" fmla="*/ 0 h 351"/>
                  <a:gd name="T4" fmla="*/ 76 w 130"/>
                  <a:gd name="T5" fmla="*/ 7 h 351"/>
                  <a:gd name="T6" fmla="*/ 74 w 130"/>
                  <a:gd name="T7" fmla="*/ 9 h 351"/>
                  <a:gd name="T8" fmla="*/ 74 w 130"/>
                  <a:gd name="T9" fmla="*/ 9 h 351"/>
                  <a:gd name="T10" fmla="*/ 65 w 130"/>
                  <a:gd name="T11" fmla="*/ 25 h 351"/>
                  <a:gd name="T12" fmla="*/ 86 w 130"/>
                  <a:gd name="T13" fmla="*/ 48 h 351"/>
                  <a:gd name="T14" fmla="*/ 93 w 130"/>
                  <a:gd name="T15" fmla="*/ 48 h 351"/>
                  <a:gd name="T16" fmla="*/ 115 w 130"/>
                  <a:gd name="T17" fmla="*/ 32 h 351"/>
                  <a:gd name="T18" fmla="*/ 106 w 130"/>
                  <a:gd name="T19" fmla="*/ 9 h 351"/>
                  <a:gd name="T20" fmla="*/ 104 w 130"/>
                  <a:gd name="T21" fmla="*/ 8 h 351"/>
                  <a:gd name="T22" fmla="*/ 104 w 130"/>
                  <a:gd name="T23" fmla="*/ 0 h 351"/>
                  <a:gd name="T24" fmla="*/ 127 w 130"/>
                  <a:gd name="T25" fmla="*/ 0 h 351"/>
                  <a:gd name="T26" fmla="*/ 130 w 130"/>
                  <a:gd name="T27" fmla="*/ 4 h 351"/>
                  <a:gd name="T28" fmla="*/ 130 w 130"/>
                  <a:gd name="T29" fmla="*/ 247 h 351"/>
                  <a:gd name="T30" fmla="*/ 123 w 130"/>
                  <a:gd name="T31" fmla="*/ 247 h 351"/>
                  <a:gd name="T32" fmla="*/ 121 w 130"/>
                  <a:gd name="T33" fmla="*/ 245 h 351"/>
                  <a:gd name="T34" fmla="*/ 121 w 130"/>
                  <a:gd name="T35" fmla="*/ 245 h 351"/>
                  <a:gd name="T36" fmla="*/ 105 w 130"/>
                  <a:gd name="T37" fmla="*/ 236 h 351"/>
                  <a:gd name="T38" fmla="*/ 83 w 130"/>
                  <a:gd name="T39" fmla="*/ 257 h 351"/>
                  <a:gd name="T40" fmla="*/ 83 w 130"/>
                  <a:gd name="T41" fmla="*/ 265 h 351"/>
                  <a:gd name="T42" fmla="*/ 99 w 130"/>
                  <a:gd name="T43" fmla="*/ 286 h 351"/>
                  <a:gd name="T44" fmla="*/ 121 w 130"/>
                  <a:gd name="T45" fmla="*/ 277 h 351"/>
                  <a:gd name="T46" fmla="*/ 123 w 130"/>
                  <a:gd name="T47" fmla="*/ 275 h 351"/>
                  <a:gd name="T48" fmla="*/ 130 w 130"/>
                  <a:gd name="T49" fmla="*/ 275 h 351"/>
                  <a:gd name="T50" fmla="*/ 130 w 130"/>
                  <a:gd name="T51" fmla="*/ 347 h 351"/>
                  <a:gd name="T52" fmla="*/ 127 w 130"/>
                  <a:gd name="T53" fmla="*/ 351 h 351"/>
                  <a:gd name="T54" fmla="*/ 79 w 130"/>
                  <a:gd name="T55" fmla="*/ 351 h 351"/>
                  <a:gd name="T56" fmla="*/ 21 w 130"/>
                  <a:gd name="T57" fmla="*/ 220 h 351"/>
                  <a:gd name="T58" fmla="*/ 14 w 130"/>
                  <a:gd name="T59" fmla="*/ 186 h 351"/>
                  <a:gd name="T60" fmla="*/ 26 w 130"/>
                  <a:gd name="T61" fmla="*/ 0 h 3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30" h="351">
                    <a:moveTo>
                      <a:pt x="26" y="0"/>
                    </a:moveTo>
                    <a:cubicBezTo>
                      <a:pt x="76" y="0"/>
                      <a:pt x="76" y="0"/>
                      <a:pt x="76" y="0"/>
                    </a:cubicBezTo>
                    <a:cubicBezTo>
                      <a:pt x="76" y="7"/>
                      <a:pt x="76" y="7"/>
                      <a:pt x="76" y="7"/>
                    </a:cubicBezTo>
                    <a:cubicBezTo>
                      <a:pt x="76" y="8"/>
                      <a:pt x="75" y="8"/>
                      <a:pt x="74" y="9"/>
                    </a:cubicBezTo>
                    <a:cubicBezTo>
                      <a:pt x="74" y="9"/>
                      <a:pt x="74" y="9"/>
                      <a:pt x="74" y="9"/>
                    </a:cubicBezTo>
                    <a:cubicBezTo>
                      <a:pt x="69" y="13"/>
                      <a:pt x="65" y="19"/>
                      <a:pt x="65" y="25"/>
                    </a:cubicBezTo>
                    <a:cubicBezTo>
                      <a:pt x="64" y="38"/>
                      <a:pt x="73" y="48"/>
                      <a:pt x="86" y="48"/>
                    </a:cubicBezTo>
                    <a:cubicBezTo>
                      <a:pt x="93" y="48"/>
                      <a:pt x="93" y="48"/>
                      <a:pt x="93" y="48"/>
                    </a:cubicBezTo>
                    <a:cubicBezTo>
                      <a:pt x="103" y="48"/>
                      <a:pt x="112" y="41"/>
                      <a:pt x="115" y="32"/>
                    </a:cubicBezTo>
                    <a:cubicBezTo>
                      <a:pt x="117" y="23"/>
                      <a:pt x="113" y="14"/>
                      <a:pt x="106" y="9"/>
                    </a:cubicBezTo>
                    <a:cubicBezTo>
                      <a:pt x="105" y="8"/>
                      <a:pt x="104" y="8"/>
                      <a:pt x="104" y="8"/>
                    </a:cubicBezTo>
                    <a:cubicBezTo>
                      <a:pt x="104" y="0"/>
                      <a:pt x="104" y="0"/>
                      <a:pt x="104" y="0"/>
                    </a:cubicBezTo>
                    <a:cubicBezTo>
                      <a:pt x="127" y="0"/>
                      <a:pt x="127" y="0"/>
                      <a:pt x="127" y="0"/>
                    </a:cubicBezTo>
                    <a:cubicBezTo>
                      <a:pt x="129" y="0"/>
                      <a:pt x="130" y="2"/>
                      <a:pt x="130" y="4"/>
                    </a:cubicBezTo>
                    <a:cubicBezTo>
                      <a:pt x="130" y="247"/>
                      <a:pt x="130" y="247"/>
                      <a:pt x="130" y="247"/>
                    </a:cubicBezTo>
                    <a:cubicBezTo>
                      <a:pt x="123" y="247"/>
                      <a:pt x="123" y="247"/>
                      <a:pt x="123" y="247"/>
                    </a:cubicBezTo>
                    <a:cubicBezTo>
                      <a:pt x="123" y="247"/>
                      <a:pt x="122" y="247"/>
                      <a:pt x="121" y="245"/>
                    </a:cubicBezTo>
                    <a:cubicBezTo>
                      <a:pt x="121" y="245"/>
                      <a:pt x="121" y="245"/>
                      <a:pt x="121" y="245"/>
                    </a:cubicBezTo>
                    <a:cubicBezTo>
                      <a:pt x="117" y="240"/>
                      <a:pt x="112" y="236"/>
                      <a:pt x="105" y="236"/>
                    </a:cubicBezTo>
                    <a:cubicBezTo>
                      <a:pt x="93" y="235"/>
                      <a:pt x="83" y="245"/>
                      <a:pt x="83" y="257"/>
                    </a:cubicBezTo>
                    <a:cubicBezTo>
                      <a:pt x="83" y="265"/>
                      <a:pt x="83" y="265"/>
                      <a:pt x="83" y="265"/>
                    </a:cubicBezTo>
                    <a:cubicBezTo>
                      <a:pt x="83" y="275"/>
                      <a:pt x="89" y="284"/>
                      <a:pt x="99" y="286"/>
                    </a:cubicBezTo>
                    <a:cubicBezTo>
                      <a:pt x="108" y="288"/>
                      <a:pt x="117" y="284"/>
                      <a:pt x="121" y="277"/>
                    </a:cubicBezTo>
                    <a:cubicBezTo>
                      <a:pt x="122" y="276"/>
                      <a:pt x="123" y="275"/>
                      <a:pt x="123" y="275"/>
                    </a:cubicBezTo>
                    <a:cubicBezTo>
                      <a:pt x="130" y="275"/>
                      <a:pt x="130" y="275"/>
                      <a:pt x="130" y="275"/>
                    </a:cubicBezTo>
                    <a:cubicBezTo>
                      <a:pt x="130" y="347"/>
                      <a:pt x="130" y="347"/>
                      <a:pt x="130" y="347"/>
                    </a:cubicBezTo>
                    <a:cubicBezTo>
                      <a:pt x="130" y="350"/>
                      <a:pt x="129" y="351"/>
                      <a:pt x="127" y="351"/>
                    </a:cubicBezTo>
                    <a:cubicBezTo>
                      <a:pt x="79" y="351"/>
                      <a:pt x="79" y="351"/>
                      <a:pt x="79" y="351"/>
                    </a:cubicBezTo>
                    <a:cubicBezTo>
                      <a:pt x="48" y="317"/>
                      <a:pt x="30" y="261"/>
                      <a:pt x="21" y="220"/>
                    </a:cubicBezTo>
                    <a:cubicBezTo>
                      <a:pt x="14" y="186"/>
                      <a:pt x="14" y="186"/>
                      <a:pt x="14" y="186"/>
                    </a:cubicBezTo>
                    <a:cubicBezTo>
                      <a:pt x="0" y="124"/>
                      <a:pt x="5" y="60"/>
                      <a:pt x="26" y="0"/>
                    </a:cubicBezTo>
                    <a:close/>
                  </a:path>
                </a:pathLst>
              </a:custGeom>
              <a:solidFill>
                <a:srgbClr val="004D7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10" name="Freeform 17"/>
              <p:cNvSpPr/>
              <p:nvPr/>
            </p:nvSpPr>
            <p:spPr bwMode="auto">
              <a:xfrm>
                <a:off x="1125254" y="3345905"/>
                <a:ext cx="1200567" cy="875449"/>
              </a:xfrm>
              <a:custGeom>
                <a:avLst/>
                <a:gdLst>
                  <a:gd name="T0" fmla="*/ 12 w 299"/>
                  <a:gd name="T1" fmla="*/ 64 h 218"/>
                  <a:gd name="T2" fmla="*/ 20 w 299"/>
                  <a:gd name="T3" fmla="*/ 69 h 218"/>
                  <a:gd name="T4" fmla="*/ 20 w 299"/>
                  <a:gd name="T5" fmla="*/ 69 h 218"/>
                  <a:gd name="T6" fmla="*/ 29 w 299"/>
                  <a:gd name="T7" fmla="*/ 75 h 218"/>
                  <a:gd name="T8" fmla="*/ 30 w 299"/>
                  <a:gd name="T9" fmla="*/ 75 h 218"/>
                  <a:gd name="T10" fmla="*/ 49 w 299"/>
                  <a:gd name="T11" fmla="*/ 75 h 218"/>
                  <a:gd name="T12" fmla="*/ 49 w 299"/>
                  <a:gd name="T13" fmla="*/ 3 h 218"/>
                  <a:gd name="T14" fmla="*/ 53 w 299"/>
                  <a:gd name="T15" fmla="*/ 0 h 218"/>
                  <a:gd name="T16" fmla="*/ 295 w 299"/>
                  <a:gd name="T17" fmla="*/ 0 h 218"/>
                  <a:gd name="T18" fmla="*/ 299 w 299"/>
                  <a:gd name="T19" fmla="*/ 3 h 218"/>
                  <a:gd name="T20" fmla="*/ 299 w 299"/>
                  <a:gd name="T21" fmla="*/ 65 h 218"/>
                  <a:gd name="T22" fmla="*/ 292 w 299"/>
                  <a:gd name="T23" fmla="*/ 65 h 218"/>
                  <a:gd name="T24" fmla="*/ 290 w 299"/>
                  <a:gd name="T25" fmla="*/ 63 h 218"/>
                  <a:gd name="T26" fmla="*/ 290 w 299"/>
                  <a:gd name="T27" fmla="*/ 63 h 218"/>
                  <a:gd name="T28" fmla="*/ 274 w 299"/>
                  <a:gd name="T29" fmla="*/ 54 h 218"/>
                  <a:gd name="T30" fmla="*/ 251 w 299"/>
                  <a:gd name="T31" fmla="*/ 75 h 218"/>
                  <a:gd name="T32" fmla="*/ 251 w 299"/>
                  <a:gd name="T33" fmla="*/ 83 h 218"/>
                  <a:gd name="T34" fmla="*/ 268 w 299"/>
                  <a:gd name="T35" fmla="*/ 104 h 218"/>
                  <a:gd name="T36" fmla="*/ 290 w 299"/>
                  <a:gd name="T37" fmla="*/ 95 h 218"/>
                  <a:gd name="T38" fmla="*/ 292 w 299"/>
                  <a:gd name="T39" fmla="*/ 93 h 218"/>
                  <a:gd name="T40" fmla="*/ 299 w 299"/>
                  <a:gd name="T41" fmla="*/ 93 h 218"/>
                  <a:gd name="T42" fmla="*/ 299 w 299"/>
                  <a:gd name="T43" fmla="*/ 165 h 218"/>
                  <a:gd name="T44" fmla="*/ 295 w 299"/>
                  <a:gd name="T45" fmla="*/ 169 h 218"/>
                  <a:gd name="T46" fmla="*/ 82 w 299"/>
                  <a:gd name="T47" fmla="*/ 169 h 218"/>
                  <a:gd name="T48" fmla="*/ 82 w 299"/>
                  <a:gd name="T49" fmla="*/ 189 h 218"/>
                  <a:gd name="T50" fmla="*/ 88 w 299"/>
                  <a:gd name="T51" fmla="*/ 198 h 218"/>
                  <a:gd name="T52" fmla="*/ 93 w 299"/>
                  <a:gd name="T53" fmla="*/ 209 h 218"/>
                  <a:gd name="T54" fmla="*/ 82 w 299"/>
                  <a:gd name="T55" fmla="*/ 218 h 218"/>
                  <a:gd name="T56" fmla="*/ 74 w 299"/>
                  <a:gd name="T57" fmla="*/ 218 h 218"/>
                  <a:gd name="T58" fmla="*/ 63 w 299"/>
                  <a:gd name="T59" fmla="*/ 210 h 218"/>
                  <a:gd name="T60" fmla="*/ 68 w 299"/>
                  <a:gd name="T61" fmla="*/ 198 h 218"/>
                  <a:gd name="T62" fmla="*/ 68 w 299"/>
                  <a:gd name="T63" fmla="*/ 198 h 218"/>
                  <a:gd name="T64" fmla="*/ 74 w 299"/>
                  <a:gd name="T65" fmla="*/ 189 h 218"/>
                  <a:gd name="T66" fmla="*/ 74 w 299"/>
                  <a:gd name="T67" fmla="*/ 188 h 218"/>
                  <a:gd name="T68" fmla="*/ 74 w 299"/>
                  <a:gd name="T69" fmla="*/ 169 h 218"/>
                  <a:gd name="T70" fmla="*/ 53 w 299"/>
                  <a:gd name="T71" fmla="*/ 169 h 218"/>
                  <a:gd name="T72" fmla="*/ 49 w 299"/>
                  <a:gd name="T73" fmla="*/ 165 h 218"/>
                  <a:gd name="T74" fmla="*/ 49 w 299"/>
                  <a:gd name="T75" fmla="*/ 83 h 218"/>
                  <a:gd name="T76" fmla="*/ 29 w 299"/>
                  <a:gd name="T77" fmla="*/ 83 h 218"/>
                  <a:gd name="T78" fmla="*/ 20 w 299"/>
                  <a:gd name="T79" fmla="*/ 89 h 218"/>
                  <a:gd name="T80" fmla="*/ 9 w 299"/>
                  <a:gd name="T81" fmla="*/ 95 h 218"/>
                  <a:gd name="T82" fmla="*/ 0 w 299"/>
                  <a:gd name="T83" fmla="*/ 83 h 218"/>
                  <a:gd name="T84" fmla="*/ 0 w 299"/>
                  <a:gd name="T85" fmla="*/ 75 h 218"/>
                  <a:gd name="T86" fmla="*/ 12 w 299"/>
                  <a:gd name="T87" fmla="*/ 64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99" h="218">
                    <a:moveTo>
                      <a:pt x="12" y="64"/>
                    </a:moveTo>
                    <a:cubicBezTo>
                      <a:pt x="15" y="64"/>
                      <a:pt x="18" y="66"/>
                      <a:pt x="20" y="69"/>
                    </a:cubicBezTo>
                    <a:cubicBezTo>
                      <a:pt x="20" y="69"/>
                      <a:pt x="20" y="69"/>
                      <a:pt x="20" y="69"/>
                    </a:cubicBezTo>
                    <a:cubicBezTo>
                      <a:pt x="24" y="74"/>
                      <a:pt x="27" y="75"/>
                      <a:pt x="29" y="75"/>
                    </a:cubicBezTo>
                    <a:cubicBezTo>
                      <a:pt x="30" y="75"/>
                      <a:pt x="30" y="75"/>
                      <a:pt x="30" y="75"/>
                    </a:cubicBezTo>
                    <a:cubicBezTo>
                      <a:pt x="49" y="75"/>
                      <a:pt x="49" y="75"/>
                      <a:pt x="49" y="75"/>
                    </a:cubicBezTo>
                    <a:cubicBezTo>
                      <a:pt x="49" y="3"/>
                      <a:pt x="49" y="3"/>
                      <a:pt x="49" y="3"/>
                    </a:cubicBezTo>
                    <a:cubicBezTo>
                      <a:pt x="49" y="1"/>
                      <a:pt x="51" y="0"/>
                      <a:pt x="53" y="0"/>
                    </a:cubicBezTo>
                    <a:cubicBezTo>
                      <a:pt x="295" y="0"/>
                      <a:pt x="295" y="0"/>
                      <a:pt x="295" y="0"/>
                    </a:cubicBezTo>
                    <a:cubicBezTo>
                      <a:pt x="297" y="0"/>
                      <a:pt x="299" y="1"/>
                      <a:pt x="299" y="3"/>
                    </a:cubicBezTo>
                    <a:cubicBezTo>
                      <a:pt x="299" y="65"/>
                      <a:pt x="299" y="65"/>
                      <a:pt x="299" y="65"/>
                    </a:cubicBezTo>
                    <a:cubicBezTo>
                      <a:pt x="292" y="65"/>
                      <a:pt x="292" y="65"/>
                      <a:pt x="292" y="65"/>
                    </a:cubicBezTo>
                    <a:cubicBezTo>
                      <a:pt x="291" y="65"/>
                      <a:pt x="291" y="65"/>
                      <a:pt x="290" y="63"/>
                    </a:cubicBezTo>
                    <a:cubicBezTo>
                      <a:pt x="290" y="63"/>
                      <a:pt x="290" y="63"/>
                      <a:pt x="290" y="63"/>
                    </a:cubicBezTo>
                    <a:cubicBezTo>
                      <a:pt x="286" y="58"/>
                      <a:pt x="280" y="54"/>
                      <a:pt x="274" y="54"/>
                    </a:cubicBezTo>
                    <a:cubicBezTo>
                      <a:pt x="261" y="53"/>
                      <a:pt x="251" y="63"/>
                      <a:pt x="251" y="75"/>
                    </a:cubicBezTo>
                    <a:cubicBezTo>
                      <a:pt x="251" y="83"/>
                      <a:pt x="251" y="83"/>
                      <a:pt x="251" y="83"/>
                    </a:cubicBezTo>
                    <a:cubicBezTo>
                      <a:pt x="251" y="93"/>
                      <a:pt x="258" y="102"/>
                      <a:pt x="268" y="104"/>
                    </a:cubicBezTo>
                    <a:cubicBezTo>
                      <a:pt x="276" y="106"/>
                      <a:pt x="285" y="102"/>
                      <a:pt x="290" y="95"/>
                    </a:cubicBezTo>
                    <a:cubicBezTo>
                      <a:pt x="291" y="94"/>
                      <a:pt x="291" y="93"/>
                      <a:pt x="292" y="93"/>
                    </a:cubicBezTo>
                    <a:cubicBezTo>
                      <a:pt x="299" y="93"/>
                      <a:pt x="299" y="93"/>
                      <a:pt x="299" y="93"/>
                    </a:cubicBezTo>
                    <a:cubicBezTo>
                      <a:pt x="299" y="165"/>
                      <a:pt x="299" y="165"/>
                      <a:pt x="299" y="165"/>
                    </a:cubicBezTo>
                    <a:cubicBezTo>
                      <a:pt x="299" y="168"/>
                      <a:pt x="297" y="169"/>
                      <a:pt x="295" y="169"/>
                    </a:cubicBezTo>
                    <a:cubicBezTo>
                      <a:pt x="82" y="169"/>
                      <a:pt x="82" y="169"/>
                      <a:pt x="82" y="169"/>
                    </a:cubicBezTo>
                    <a:cubicBezTo>
                      <a:pt x="82" y="189"/>
                      <a:pt x="82" y="189"/>
                      <a:pt x="82" y="189"/>
                    </a:cubicBezTo>
                    <a:cubicBezTo>
                      <a:pt x="82" y="191"/>
                      <a:pt x="84" y="195"/>
                      <a:pt x="88" y="198"/>
                    </a:cubicBezTo>
                    <a:cubicBezTo>
                      <a:pt x="92" y="200"/>
                      <a:pt x="94" y="205"/>
                      <a:pt x="93" y="209"/>
                    </a:cubicBezTo>
                    <a:cubicBezTo>
                      <a:pt x="92" y="215"/>
                      <a:pt x="87" y="218"/>
                      <a:pt x="82" y="218"/>
                    </a:cubicBezTo>
                    <a:cubicBezTo>
                      <a:pt x="74" y="218"/>
                      <a:pt x="74" y="218"/>
                      <a:pt x="74" y="218"/>
                    </a:cubicBezTo>
                    <a:cubicBezTo>
                      <a:pt x="69" y="218"/>
                      <a:pt x="64" y="215"/>
                      <a:pt x="63" y="210"/>
                    </a:cubicBezTo>
                    <a:cubicBezTo>
                      <a:pt x="62" y="206"/>
                      <a:pt x="63" y="201"/>
                      <a:pt x="68" y="198"/>
                    </a:cubicBezTo>
                    <a:cubicBezTo>
                      <a:pt x="68" y="198"/>
                      <a:pt x="68" y="198"/>
                      <a:pt x="68" y="198"/>
                    </a:cubicBezTo>
                    <a:cubicBezTo>
                      <a:pt x="73" y="194"/>
                      <a:pt x="74" y="191"/>
                      <a:pt x="74" y="189"/>
                    </a:cubicBezTo>
                    <a:cubicBezTo>
                      <a:pt x="74" y="188"/>
                      <a:pt x="74" y="188"/>
                      <a:pt x="74" y="188"/>
                    </a:cubicBezTo>
                    <a:cubicBezTo>
                      <a:pt x="74" y="169"/>
                      <a:pt x="74" y="169"/>
                      <a:pt x="74" y="169"/>
                    </a:cubicBezTo>
                    <a:cubicBezTo>
                      <a:pt x="53" y="169"/>
                      <a:pt x="53" y="169"/>
                      <a:pt x="53" y="169"/>
                    </a:cubicBezTo>
                    <a:cubicBezTo>
                      <a:pt x="51" y="169"/>
                      <a:pt x="49" y="168"/>
                      <a:pt x="49" y="165"/>
                    </a:cubicBezTo>
                    <a:cubicBezTo>
                      <a:pt x="49" y="83"/>
                      <a:pt x="49" y="83"/>
                      <a:pt x="49" y="83"/>
                    </a:cubicBezTo>
                    <a:cubicBezTo>
                      <a:pt x="29" y="83"/>
                      <a:pt x="29" y="83"/>
                      <a:pt x="29" y="83"/>
                    </a:cubicBezTo>
                    <a:cubicBezTo>
                      <a:pt x="27" y="84"/>
                      <a:pt x="24" y="85"/>
                      <a:pt x="20" y="89"/>
                    </a:cubicBezTo>
                    <a:cubicBezTo>
                      <a:pt x="18" y="93"/>
                      <a:pt x="14" y="95"/>
                      <a:pt x="9" y="95"/>
                    </a:cubicBezTo>
                    <a:cubicBezTo>
                      <a:pt x="4" y="94"/>
                      <a:pt x="0" y="89"/>
                      <a:pt x="0" y="83"/>
                    </a:cubicBezTo>
                    <a:cubicBezTo>
                      <a:pt x="0" y="75"/>
                      <a:pt x="0" y="75"/>
                      <a:pt x="0" y="75"/>
                    </a:cubicBezTo>
                    <a:cubicBezTo>
                      <a:pt x="0" y="68"/>
                      <a:pt x="5" y="63"/>
                      <a:pt x="12" y="64"/>
                    </a:cubicBezTo>
                  </a:path>
                </a:pathLst>
              </a:custGeom>
              <a:solidFill>
                <a:srgbClr val="65C8D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111" name="组合 110"/>
              <p:cNvGrpSpPr/>
              <p:nvPr/>
            </p:nvGrpSpPr>
            <p:grpSpPr>
              <a:xfrm>
                <a:off x="2849760" y="3536051"/>
                <a:ext cx="160867" cy="264905"/>
                <a:chOff x="2685001" y="3260105"/>
                <a:chExt cx="145525" cy="239640"/>
              </a:xfrm>
            </p:grpSpPr>
            <p:sp>
              <p:nvSpPr>
                <p:cNvPr id="130" name="Freeform 18"/>
                <p:cNvSpPr>
                  <a:spLocks noEditPoints="1"/>
                </p:cNvSpPr>
                <p:nvPr/>
              </p:nvSpPr>
              <p:spPr bwMode="auto">
                <a:xfrm>
                  <a:off x="2685001" y="3260105"/>
                  <a:ext cx="145525" cy="217520"/>
                </a:xfrm>
                <a:custGeom>
                  <a:avLst/>
                  <a:gdLst>
                    <a:gd name="T0" fmla="*/ 35 w 40"/>
                    <a:gd name="T1" fmla="*/ 33 h 60"/>
                    <a:gd name="T2" fmla="*/ 40 w 40"/>
                    <a:gd name="T3" fmla="*/ 19 h 60"/>
                    <a:gd name="T4" fmla="*/ 20 w 40"/>
                    <a:gd name="T5" fmla="*/ 0 h 60"/>
                    <a:gd name="T6" fmla="*/ 0 w 40"/>
                    <a:gd name="T7" fmla="*/ 19 h 60"/>
                    <a:gd name="T8" fmla="*/ 6 w 40"/>
                    <a:gd name="T9" fmla="*/ 33 h 60"/>
                    <a:gd name="T10" fmla="*/ 6 w 40"/>
                    <a:gd name="T11" fmla="*/ 33 h 60"/>
                    <a:gd name="T12" fmla="*/ 11 w 40"/>
                    <a:gd name="T13" fmla="*/ 47 h 60"/>
                    <a:gd name="T14" fmla="*/ 11 w 40"/>
                    <a:gd name="T15" fmla="*/ 49 h 60"/>
                    <a:gd name="T16" fmla="*/ 12 w 40"/>
                    <a:gd name="T17" fmla="*/ 51 h 60"/>
                    <a:gd name="T18" fmla="*/ 11 w 40"/>
                    <a:gd name="T19" fmla="*/ 53 h 60"/>
                    <a:gd name="T20" fmla="*/ 12 w 40"/>
                    <a:gd name="T21" fmla="*/ 55 h 60"/>
                    <a:gd name="T22" fmla="*/ 11 w 40"/>
                    <a:gd name="T23" fmla="*/ 57 h 60"/>
                    <a:gd name="T24" fmla="*/ 14 w 40"/>
                    <a:gd name="T25" fmla="*/ 60 h 60"/>
                    <a:gd name="T26" fmla="*/ 27 w 40"/>
                    <a:gd name="T27" fmla="*/ 60 h 60"/>
                    <a:gd name="T28" fmla="*/ 30 w 40"/>
                    <a:gd name="T29" fmla="*/ 57 h 60"/>
                    <a:gd name="T30" fmla="*/ 29 w 40"/>
                    <a:gd name="T31" fmla="*/ 55 h 60"/>
                    <a:gd name="T32" fmla="*/ 30 w 40"/>
                    <a:gd name="T33" fmla="*/ 53 h 60"/>
                    <a:gd name="T34" fmla="*/ 29 w 40"/>
                    <a:gd name="T35" fmla="*/ 51 h 60"/>
                    <a:gd name="T36" fmla="*/ 30 w 40"/>
                    <a:gd name="T37" fmla="*/ 49 h 60"/>
                    <a:gd name="T38" fmla="*/ 29 w 40"/>
                    <a:gd name="T39" fmla="*/ 47 h 60"/>
                    <a:gd name="T40" fmla="*/ 35 w 40"/>
                    <a:gd name="T41" fmla="*/ 33 h 60"/>
                    <a:gd name="T42" fmla="*/ 21 w 40"/>
                    <a:gd name="T43" fmla="*/ 46 h 60"/>
                    <a:gd name="T44" fmla="*/ 20 w 40"/>
                    <a:gd name="T45" fmla="*/ 46 h 60"/>
                    <a:gd name="T46" fmla="*/ 20 w 40"/>
                    <a:gd name="T47" fmla="*/ 36 h 60"/>
                    <a:gd name="T48" fmla="*/ 20 w 40"/>
                    <a:gd name="T49" fmla="*/ 36 h 60"/>
                    <a:gd name="T50" fmla="*/ 21 w 40"/>
                    <a:gd name="T51" fmla="*/ 36 h 60"/>
                    <a:gd name="T52" fmla="*/ 21 w 40"/>
                    <a:gd name="T53" fmla="*/ 36 h 60"/>
                    <a:gd name="T54" fmla="*/ 21 w 40"/>
                    <a:gd name="T55" fmla="*/ 46 h 60"/>
                    <a:gd name="T56" fmla="*/ 33 w 40"/>
                    <a:gd name="T57" fmla="*/ 31 h 60"/>
                    <a:gd name="T58" fmla="*/ 33 w 40"/>
                    <a:gd name="T59" fmla="*/ 31 h 60"/>
                    <a:gd name="T60" fmla="*/ 26 w 40"/>
                    <a:gd name="T61" fmla="*/ 46 h 60"/>
                    <a:gd name="T62" fmla="*/ 24 w 40"/>
                    <a:gd name="T63" fmla="*/ 46 h 60"/>
                    <a:gd name="T64" fmla="*/ 24 w 40"/>
                    <a:gd name="T65" fmla="*/ 36 h 60"/>
                    <a:gd name="T66" fmla="*/ 24 w 40"/>
                    <a:gd name="T67" fmla="*/ 36 h 60"/>
                    <a:gd name="T68" fmla="*/ 29 w 40"/>
                    <a:gd name="T69" fmla="*/ 21 h 60"/>
                    <a:gd name="T70" fmla="*/ 28 w 40"/>
                    <a:gd name="T71" fmla="*/ 20 h 60"/>
                    <a:gd name="T72" fmla="*/ 27 w 40"/>
                    <a:gd name="T73" fmla="*/ 21 h 60"/>
                    <a:gd name="T74" fmla="*/ 24 w 40"/>
                    <a:gd name="T75" fmla="*/ 31 h 60"/>
                    <a:gd name="T76" fmla="*/ 24 w 40"/>
                    <a:gd name="T77" fmla="*/ 25 h 60"/>
                    <a:gd name="T78" fmla="*/ 23 w 40"/>
                    <a:gd name="T79" fmla="*/ 25 h 60"/>
                    <a:gd name="T80" fmla="*/ 23 w 40"/>
                    <a:gd name="T81" fmla="*/ 25 h 60"/>
                    <a:gd name="T82" fmla="*/ 23 w 40"/>
                    <a:gd name="T83" fmla="*/ 33 h 60"/>
                    <a:gd name="T84" fmla="*/ 20 w 40"/>
                    <a:gd name="T85" fmla="*/ 33 h 60"/>
                    <a:gd name="T86" fmla="*/ 18 w 40"/>
                    <a:gd name="T87" fmla="*/ 33 h 60"/>
                    <a:gd name="T88" fmla="*/ 18 w 40"/>
                    <a:gd name="T89" fmla="*/ 25 h 60"/>
                    <a:gd name="T90" fmla="*/ 17 w 40"/>
                    <a:gd name="T91" fmla="*/ 25 h 60"/>
                    <a:gd name="T92" fmla="*/ 17 w 40"/>
                    <a:gd name="T93" fmla="*/ 25 h 60"/>
                    <a:gd name="T94" fmla="*/ 17 w 40"/>
                    <a:gd name="T95" fmla="*/ 31 h 60"/>
                    <a:gd name="T96" fmla="*/ 13 w 40"/>
                    <a:gd name="T97" fmla="*/ 21 h 60"/>
                    <a:gd name="T98" fmla="*/ 12 w 40"/>
                    <a:gd name="T99" fmla="*/ 20 h 60"/>
                    <a:gd name="T100" fmla="*/ 12 w 40"/>
                    <a:gd name="T101" fmla="*/ 21 h 60"/>
                    <a:gd name="T102" fmla="*/ 17 w 40"/>
                    <a:gd name="T103" fmla="*/ 36 h 60"/>
                    <a:gd name="T104" fmla="*/ 17 w 40"/>
                    <a:gd name="T105" fmla="*/ 36 h 60"/>
                    <a:gd name="T106" fmla="*/ 17 w 40"/>
                    <a:gd name="T107" fmla="*/ 46 h 60"/>
                    <a:gd name="T108" fmla="*/ 14 w 40"/>
                    <a:gd name="T109" fmla="*/ 46 h 60"/>
                    <a:gd name="T110" fmla="*/ 8 w 40"/>
                    <a:gd name="T111" fmla="*/ 31 h 60"/>
                    <a:gd name="T112" fmla="*/ 8 w 40"/>
                    <a:gd name="T113" fmla="*/ 31 h 60"/>
                    <a:gd name="T114" fmla="*/ 8 w 40"/>
                    <a:gd name="T115" fmla="*/ 31 h 60"/>
                    <a:gd name="T116" fmla="*/ 3 w 40"/>
                    <a:gd name="T117" fmla="*/ 19 h 60"/>
                    <a:gd name="T118" fmla="*/ 20 w 40"/>
                    <a:gd name="T119" fmla="*/ 3 h 60"/>
                    <a:gd name="T120" fmla="*/ 37 w 40"/>
                    <a:gd name="T121" fmla="*/ 19 h 60"/>
                    <a:gd name="T122" fmla="*/ 33 w 40"/>
                    <a:gd name="T123" fmla="*/ 31 h 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40" h="60">
                      <a:moveTo>
                        <a:pt x="35" y="33"/>
                      </a:moveTo>
                      <a:cubicBezTo>
                        <a:pt x="38" y="29"/>
                        <a:pt x="40" y="25"/>
                        <a:pt x="40" y="19"/>
                      </a:cubicBezTo>
                      <a:cubicBezTo>
                        <a:pt x="40" y="8"/>
                        <a:pt x="31" y="0"/>
                        <a:pt x="20" y="0"/>
                      </a:cubicBezTo>
                      <a:cubicBezTo>
                        <a:pt x="9" y="0"/>
                        <a:pt x="0" y="8"/>
                        <a:pt x="0" y="19"/>
                      </a:cubicBezTo>
                      <a:cubicBezTo>
                        <a:pt x="0" y="25"/>
                        <a:pt x="2" y="29"/>
                        <a:pt x="6" y="33"/>
                      </a:cubicBezTo>
                      <a:cubicBezTo>
                        <a:pt x="6" y="33"/>
                        <a:pt x="6" y="33"/>
                        <a:pt x="6" y="33"/>
                      </a:cubicBezTo>
                      <a:cubicBezTo>
                        <a:pt x="6" y="33"/>
                        <a:pt x="11" y="40"/>
                        <a:pt x="11" y="47"/>
                      </a:cubicBezTo>
                      <a:cubicBezTo>
                        <a:pt x="11" y="47"/>
                        <a:pt x="11" y="48"/>
                        <a:pt x="11" y="49"/>
                      </a:cubicBezTo>
                      <a:cubicBezTo>
                        <a:pt x="11" y="50"/>
                        <a:pt x="11" y="50"/>
                        <a:pt x="12" y="51"/>
                      </a:cubicBezTo>
                      <a:cubicBezTo>
                        <a:pt x="11" y="51"/>
                        <a:pt x="11" y="52"/>
                        <a:pt x="11" y="53"/>
                      </a:cubicBezTo>
                      <a:cubicBezTo>
                        <a:pt x="11" y="54"/>
                        <a:pt x="11" y="55"/>
                        <a:pt x="12" y="55"/>
                      </a:cubicBezTo>
                      <a:cubicBezTo>
                        <a:pt x="11" y="56"/>
                        <a:pt x="11" y="57"/>
                        <a:pt x="11" y="57"/>
                      </a:cubicBezTo>
                      <a:cubicBezTo>
                        <a:pt x="11" y="59"/>
                        <a:pt x="12" y="60"/>
                        <a:pt x="14" y="60"/>
                      </a:cubicBezTo>
                      <a:cubicBezTo>
                        <a:pt x="27" y="60"/>
                        <a:pt x="27" y="60"/>
                        <a:pt x="27" y="60"/>
                      </a:cubicBezTo>
                      <a:cubicBezTo>
                        <a:pt x="29" y="60"/>
                        <a:pt x="30" y="59"/>
                        <a:pt x="30" y="57"/>
                      </a:cubicBezTo>
                      <a:cubicBezTo>
                        <a:pt x="30" y="57"/>
                        <a:pt x="30" y="56"/>
                        <a:pt x="29" y="55"/>
                      </a:cubicBezTo>
                      <a:cubicBezTo>
                        <a:pt x="30" y="55"/>
                        <a:pt x="30" y="54"/>
                        <a:pt x="30" y="53"/>
                      </a:cubicBezTo>
                      <a:cubicBezTo>
                        <a:pt x="30" y="52"/>
                        <a:pt x="30" y="51"/>
                        <a:pt x="29" y="51"/>
                      </a:cubicBezTo>
                      <a:cubicBezTo>
                        <a:pt x="30" y="50"/>
                        <a:pt x="30" y="50"/>
                        <a:pt x="30" y="49"/>
                      </a:cubicBezTo>
                      <a:cubicBezTo>
                        <a:pt x="30" y="48"/>
                        <a:pt x="30" y="47"/>
                        <a:pt x="29" y="47"/>
                      </a:cubicBezTo>
                      <a:cubicBezTo>
                        <a:pt x="30" y="40"/>
                        <a:pt x="35" y="33"/>
                        <a:pt x="35" y="33"/>
                      </a:cubicBezTo>
                      <a:close/>
                      <a:moveTo>
                        <a:pt x="21" y="46"/>
                      </a:moveTo>
                      <a:cubicBezTo>
                        <a:pt x="20" y="46"/>
                        <a:pt x="20" y="46"/>
                        <a:pt x="20" y="46"/>
                      </a:cubicBezTo>
                      <a:cubicBezTo>
                        <a:pt x="20" y="36"/>
                        <a:pt x="20" y="36"/>
                        <a:pt x="20" y="36"/>
                      </a:cubicBezTo>
                      <a:cubicBezTo>
                        <a:pt x="20" y="36"/>
                        <a:pt x="20" y="36"/>
                        <a:pt x="20" y="36"/>
                      </a:cubicBezTo>
                      <a:cubicBezTo>
                        <a:pt x="21" y="36"/>
                        <a:pt x="21" y="36"/>
                        <a:pt x="21" y="36"/>
                      </a:cubicBezTo>
                      <a:cubicBezTo>
                        <a:pt x="21" y="36"/>
                        <a:pt x="21" y="36"/>
                        <a:pt x="21" y="36"/>
                      </a:cubicBezTo>
                      <a:lnTo>
                        <a:pt x="21" y="46"/>
                      </a:lnTo>
                      <a:close/>
                      <a:moveTo>
                        <a:pt x="33" y="31"/>
                      </a:moveTo>
                      <a:cubicBezTo>
                        <a:pt x="33" y="31"/>
                        <a:pt x="33" y="31"/>
                        <a:pt x="33" y="31"/>
                      </a:cubicBezTo>
                      <a:cubicBezTo>
                        <a:pt x="32" y="31"/>
                        <a:pt x="27" y="38"/>
                        <a:pt x="26" y="46"/>
                      </a:cubicBezTo>
                      <a:cubicBezTo>
                        <a:pt x="24" y="46"/>
                        <a:pt x="24" y="46"/>
                        <a:pt x="24" y="46"/>
                      </a:cubicBezTo>
                      <a:cubicBezTo>
                        <a:pt x="24" y="36"/>
                        <a:pt x="24" y="36"/>
                        <a:pt x="24" y="36"/>
                      </a:cubicBezTo>
                      <a:cubicBezTo>
                        <a:pt x="24" y="36"/>
                        <a:pt x="24" y="36"/>
                        <a:pt x="24" y="36"/>
                      </a:cubicBezTo>
                      <a:cubicBezTo>
                        <a:pt x="29" y="21"/>
                        <a:pt x="29" y="21"/>
                        <a:pt x="29" y="21"/>
                      </a:cubicBezTo>
                      <a:cubicBezTo>
                        <a:pt x="29" y="21"/>
                        <a:pt x="29" y="20"/>
                        <a:pt x="28" y="20"/>
                      </a:cubicBezTo>
                      <a:cubicBezTo>
                        <a:pt x="28" y="20"/>
                        <a:pt x="27" y="20"/>
                        <a:pt x="27" y="21"/>
                      </a:cubicBezTo>
                      <a:cubicBezTo>
                        <a:pt x="24" y="31"/>
                        <a:pt x="24" y="31"/>
                        <a:pt x="24" y="31"/>
                      </a:cubicBezTo>
                      <a:cubicBezTo>
                        <a:pt x="24" y="25"/>
                        <a:pt x="24" y="25"/>
                        <a:pt x="24" y="25"/>
                      </a:cubicBezTo>
                      <a:cubicBezTo>
                        <a:pt x="23" y="25"/>
                        <a:pt x="23" y="25"/>
                        <a:pt x="23" y="25"/>
                      </a:cubicBezTo>
                      <a:cubicBezTo>
                        <a:pt x="23" y="25"/>
                        <a:pt x="23" y="25"/>
                        <a:pt x="23" y="25"/>
                      </a:cubicBezTo>
                      <a:cubicBezTo>
                        <a:pt x="23" y="33"/>
                        <a:pt x="23" y="33"/>
                        <a:pt x="23" y="33"/>
                      </a:cubicBezTo>
                      <a:cubicBezTo>
                        <a:pt x="22" y="33"/>
                        <a:pt x="21" y="33"/>
                        <a:pt x="20" y="33"/>
                      </a:cubicBezTo>
                      <a:cubicBezTo>
                        <a:pt x="19" y="33"/>
                        <a:pt x="19" y="33"/>
                        <a:pt x="18" y="33"/>
                      </a:cubicBezTo>
                      <a:cubicBezTo>
                        <a:pt x="18" y="25"/>
                        <a:pt x="18" y="25"/>
                        <a:pt x="18" y="25"/>
                      </a:cubicBezTo>
                      <a:cubicBezTo>
                        <a:pt x="17" y="25"/>
                        <a:pt x="17" y="25"/>
                        <a:pt x="17" y="25"/>
                      </a:cubicBezTo>
                      <a:cubicBezTo>
                        <a:pt x="17" y="25"/>
                        <a:pt x="17" y="25"/>
                        <a:pt x="17" y="25"/>
                      </a:cubicBezTo>
                      <a:cubicBezTo>
                        <a:pt x="17" y="31"/>
                        <a:pt x="17" y="31"/>
                        <a:pt x="17" y="31"/>
                      </a:cubicBezTo>
                      <a:cubicBezTo>
                        <a:pt x="13" y="21"/>
                        <a:pt x="13" y="21"/>
                        <a:pt x="13" y="21"/>
                      </a:cubicBezTo>
                      <a:cubicBezTo>
                        <a:pt x="13" y="20"/>
                        <a:pt x="13" y="20"/>
                        <a:pt x="12" y="20"/>
                      </a:cubicBezTo>
                      <a:cubicBezTo>
                        <a:pt x="12" y="20"/>
                        <a:pt x="12" y="21"/>
                        <a:pt x="12" y="21"/>
                      </a:cubicBezTo>
                      <a:cubicBezTo>
                        <a:pt x="17" y="36"/>
                        <a:pt x="17" y="36"/>
                        <a:pt x="17" y="36"/>
                      </a:cubicBezTo>
                      <a:cubicBezTo>
                        <a:pt x="17" y="36"/>
                        <a:pt x="17" y="36"/>
                        <a:pt x="17" y="36"/>
                      </a:cubicBezTo>
                      <a:cubicBezTo>
                        <a:pt x="17" y="46"/>
                        <a:pt x="17" y="46"/>
                        <a:pt x="17" y="46"/>
                      </a:cubicBezTo>
                      <a:cubicBezTo>
                        <a:pt x="14" y="46"/>
                        <a:pt x="14" y="46"/>
                        <a:pt x="14" y="46"/>
                      </a:cubicBezTo>
                      <a:cubicBezTo>
                        <a:pt x="14" y="38"/>
                        <a:pt x="8" y="31"/>
                        <a:pt x="8" y="31"/>
                      </a:cubicBezTo>
                      <a:cubicBezTo>
                        <a:pt x="8" y="31"/>
                        <a:pt x="8" y="31"/>
                        <a:pt x="8" y="31"/>
                      </a:cubicBezTo>
                      <a:cubicBezTo>
                        <a:pt x="8" y="31"/>
                        <a:pt x="8" y="31"/>
                        <a:pt x="8" y="31"/>
                      </a:cubicBezTo>
                      <a:cubicBezTo>
                        <a:pt x="5" y="28"/>
                        <a:pt x="3" y="24"/>
                        <a:pt x="3" y="19"/>
                      </a:cubicBezTo>
                      <a:cubicBezTo>
                        <a:pt x="3" y="10"/>
                        <a:pt x="11" y="3"/>
                        <a:pt x="20" y="3"/>
                      </a:cubicBezTo>
                      <a:cubicBezTo>
                        <a:pt x="30" y="3"/>
                        <a:pt x="37" y="10"/>
                        <a:pt x="37" y="19"/>
                      </a:cubicBezTo>
                      <a:cubicBezTo>
                        <a:pt x="37" y="24"/>
                        <a:pt x="36" y="28"/>
                        <a:pt x="33" y="31"/>
                      </a:cubicBezTo>
                      <a:close/>
                    </a:path>
                  </a:pathLst>
                </a:custGeom>
                <a:solidFill>
                  <a:srgbClr val="F9F9F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685800"/>
                  <a:endParaRPr lang="zh-CN" altLang="en-US" sz="135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31" name="Freeform 19"/>
                <p:cNvSpPr/>
                <p:nvPr/>
              </p:nvSpPr>
              <p:spPr bwMode="auto">
                <a:xfrm>
                  <a:off x="2739031" y="3481363"/>
                  <a:ext cx="39828" cy="18382"/>
                </a:xfrm>
                <a:custGeom>
                  <a:avLst/>
                  <a:gdLst>
                    <a:gd name="T0" fmla="*/ 5 w 11"/>
                    <a:gd name="T1" fmla="*/ 5 h 5"/>
                    <a:gd name="T2" fmla="*/ 6 w 11"/>
                    <a:gd name="T3" fmla="*/ 5 h 5"/>
                    <a:gd name="T4" fmla="*/ 11 w 11"/>
                    <a:gd name="T5" fmla="*/ 0 h 5"/>
                    <a:gd name="T6" fmla="*/ 0 w 11"/>
                    <a:gd name="T7" fmla="*/ 0 h 5"/>
                    <a:gd name="T8" fmla="*/ 5 w 11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" h="5">
                      <a:moveTo>
                        <a:pt x="5" y="5"/>
                      </a:moveTo>
                      <a:cubicBezTo>
                        <a:pt x="6" y="5"/>
                        <a:pt x="6" y="5"/>
                        <a:pt x="6" y="5"/>
                      </a:cubicBezTo>
                      <a:cubicBezTo>
                        <a:pt x="9" y="5"/>
                        <a:pt x="11" y="3"/>
                        <a:pt x="1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3"/>
                        <a:pt x="2" y="5"/>
                        <a:pt x="5" y="5"/>
                      </a:cubicBezTo>
                      <a:close/>
                    </a:path>
                  </a:pathLst>
                </a:custGeom>
                <a:solidFill>
                  <a:srgbClr val="F9F9F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685800"/>
                  <a:endParaRPr lang="zh-CN" altLang="en-US" sz="1350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112" name="Freeform 22"/>
              <p:cNvSpPr>
                <a:spLocks noEditPoints="1"/>
              </p:cNvSpPr>
              <p:nvPr/>
            </p:nvSpPr>
            <p:spPr bwMode="auto">
              <a:xfrm>
                <a:off x="1233626" y="2196137"/>
                <a:ext cx="284479" cy="277705"/>
              </a:xfrm>
              <a:custGeom>
                <a:avLst/>
                <a:gdLst>
                  <a:gd name="T0" fmla="*/ 64 w 71"/>
                  <a:gd name="T1" fmla="*/ 48 h 69"/>
                  <a:gd name="T2" fmla="*/ 71 w 71"/>
                  <a:gd name="T3" fmla="*/ 41 h 69"/>
                  <a:gd name="T4" fmla="*/ 71 w 71"/>
                  <a:gd name="T5" fmla="*/ 7 h 69"/>
                  <a:gd name="T6" fmla="*/ 64 w 71"/>
                  <a:gd name="T7" fmla="*/ 0 h 69"/>
                  <a:gd name="T8" fmla="*/ 8 w 71"/>
                  <a:gd name="T9" fmla="*/ 0 h 69"/>
                  <a:gd name="T10" fmla="*/ 0 w 71"/>
                  <a:gd name="T11" fmla="*/ 7 h 69"/>
                  <a:gd name="T12" fmla="*/ 0 w 71"/>
                  <a:gd name="T13" fmla="*/ 41 h 69"/>
                  <a:gd name="T14" fmla="*/ 8 w 71"/>
                  <a:gd name="T15" fmla="*/ 48 h 69"/>
                  <a:gd name="T16" fmla="*/ 29 w 71"/>
                  <a:gd name="T17" fmla="*/ 48 h 69"/>
                  <a:gd name="T18" fmla="*/ 29 w 71"/>
                  <a:gd name="T19" fmla="*/ 55 h 69"/>
                  <a:gd name="T20" fmla="*/ 8 w 71"/>
                  <a:gd name="T21" fmla="*/ 55 h 69"/>
                  <a:gd name="T22" fmla="*/ 0 w 71"/>
                  <a:gd name="T23" fmla="*/ 62 h 69"/>
                  <a:gd name="T24" fmla="*/ 0 w 71"/>
                  <a:gd name="T25" fmla="*/ 67 h 69"/>
                  <a:gd name="T26" fmla="*/ 2 w 71"/>
                  <a:gd name="T27" fmla="*/ 69 h 69"/>
                  <a:gd name="T28" fmla="*/ 69 w 71"/>
                  <a:gd name="T29" fmla="*/ 69 h 69"/>
                  <a:gd name="T30" fmla="*/ 71 w 71"/>
                  <a:gd name="T31" fmla="*/ 67 h 69"/>
                  <a:gd name="T32" fmla="*/ 71 w 71"/>
                  <a:gd name="T33" fmla="*/ 62 h 69"/>
                  <a:gd name="T34" fmla="*/ 64 w 71"/>
                  <a:gd name="T35" fmla="*/ 55 h 69"/>
                  <a:gd name="T36" fmla="*/ 42 w 71"/>
                  <a:gd name="T37" fmla="*/ 55 h 69"/>
                  <a:gd name="T38" fmla="*/ 42 w 71"/>
                  <a:gd name="T39" fmla="*/ 48 h 69"/>
                  <a:gd name="T40" fmla="*/ 64 w 71"/>
                  <a:gd name="T41" fmla="*/ 48 h 69"/>
                  <a:gd name="T42" fmla="*/ 3 w 71"/>
                  <a:gd name="T43" fmla="*/ 41 h 69"/>
                  <a:gd name="T44" fmla="*/ 3 w 71"/>
                  <a:gd name="T45" fmla="*/ 7 h 69"/>
                  <a:gd name="T46" fmla="*/ 8 w 71"/>
                  <a:gd name="T47" fmla="*/ 3 h 69"/>
                  <a:gd name="T48" fmla="*/ 64 w 71"/>
                  <a:gd name="T49" fmla="*/ 3 h 69"/>
                  <a:gd name="T50" fmla="*/ 68 w 71"/>
                  <a:gd name="T51" fmla="*/ 7 h 69"/>
                  <a:gd name="T52" fmla="*/ 68 w 71"/>
                  <a:gd name="T53" fmla="*/ 41 h 69"/>
                  <a:gd name="T54" fmla="*/ 64 w 71"/>
                  <a:gd name="T55" fmla="*/ 45 h 69"/>
                  <a:gd name="T56" fmla="*/ 8 w 71"/>
                  <a:gd name="T57" fmla="*/ 45 h 69"/>
                  <a:gd name="T58" fmla="*/ 3 w 71"/>
                  <a:gd name="T59" fmla="*/ 41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71" h="69">
                    <a:moveTo>
                      <a:pt x="64" y="48"/>
                    </a:moveTo>
                    <a:cubicBezTo>
                      <a:pt x="68" y="48"/>
                      <a:pt x="71" y="45"/>
                      <a:pt x="71" y="41"/>
                    </a:cubicBezTo>
                    <a:cubicBezTo>
                      <a:pt x="71" y="7"/>
                      <a:pt x="71" y="7"/>
                      <a:pt x="71" y="7"/>
                    </a:cubicBezTo>
                    <a:cubicBezTo>
                      <a:pt x="71" y="3"/>
                      <a:pt x="68" y="0"/>
                      <a:pt x="64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3"/>
                      <a:pt x="0" y="7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0" y="45"/>
                      <a:pt x="4" y="48"/>
                      <a:pt x="8" y="48"/>
                    </a:cubicBezTo>
                    <a:cubicBezTo>
                      <a:pt x="29" y="48"/>
                      <a:pt x="29" y="48"/>
                      <a:pt x="29" y="48"/>
                    </a:cubicBezTo>
                    <a:cubicBezTo>
                      <a:pt x="29" y="55"/>
                      <a:pt x="29" y="55"/>
                      <a:pt x="29" y="55"/>
                    </a:cubicBezTo>
                    <a:cubicBezTo>
                      <a:pt x="8" y="55"/>
                      <a:pt x="8" y="55"/>
                      <a:pt x="8" y="55"/>
                    </a:cubicBezTo>
                    <a:cubicBezTo>
                      <a:pt x="4" y="55"/>
                      <a:pt x="0" y="58"/>
                      <a:pt x="0" y="62"/>
                    </a:cubicBezTo>
                    <a:cubicBezTo>
                      <a:pt x="0" y="67"/>
                      <a:pt x="0" y="67"/>
                      <a:pt x="0" y="67"/>
                    </a:cubicBezTo>
                    <a:cubicBezTo>
                      <a:pt x="0" y="68"/>
                      <a:pt x="1" y="69"/>
                      <a:pt x="2" y="69"/>
                    </a:cubicBezTo>
                    <a:cubicBezTo>
                      <a:pt x="69" y="69"/>
                      <a:pt x="69" y="69"/>
                      <a:pt x="69" y="69"/>
                    </a:cubicBezTo>
                    <a:cubicBezTo>
                      <a:pt x="70" y="69"/>
                      <a:pt x="71" y="68"/>
                      <a:pt x="71" y="67"/>
                    </a:cubicBezTo>
                    <a:cubicBezTo>
                      <a:pt x="71" y="62"/>
                      <a:pt x="71" y="62"/>
                      <a:pt x="71" y="62"/>
                    </a:cubicBezTo>
                    <a:cubicBezTo>
                      <a:pt x="71" y="58"/>
                      <a:pt x="68" y="55"/>
                      <a:pt x="64" y="55"/>
                    </a:cubicBezTo>
                    <a:cubicBezTo>
                      <a:pt x="42" y="55"/>
                      <a:pt x="42" y="55"/>
                      <a:pt x="42" y="55"/>
                    </a:cubicBezTo>
                    <a:cubicBezTo>
                      <a:pt x="42" y="48"/>
                      <a:pt x="42" y="48"/>
                      <a:pt x="42" y="48"/>
                    </a:cubicBezTo>
                    <a:lnTo>
                      <a:pt x="64" y="48"/>
                    </a:lnTo>
                    <a:close/>
                    <a:moveTo>
                      <a:pt x="3" y="41"/>
                    </a:moveTo>
                    <a:cubicBezTo>
                      <a:pt x="3" y="7"/>
                      <a:pt x="3" y="7"/>
                      <a:pt x="3" y="7"/>
                    </a:cubicBezTo>
                    <a:cubicBezTo>
                      <a:pt x="3" y="5"/>
                      <a:pt x="5" y="3"/>
                      <a:pt x="8" y="3"/>
                    </a:cubicBezTo>
                    <a:cubicBezTo>
                      <a:pt x="64" y="3"/>
                      <a:pt x="64" y="3"/>
                      <a:pt x="64" y="3"/>
                    </a:cubicBezTo>
                    <a:cubicBezTo>
                      <a:pt x="66" y="3"/>
                      <a:pt x="68" y="5"/>
                      <a:pt x="68" y="7"/>
                    </a:cubicBezTo>
                    <a:cubicBezTo>
                      <a:pt x="68" y="41"/>
                      <a:pt x="68" y="41"/>
                      <a:pt x="68" y="41"/>
                    </a:cubicBezTo>
                    <a:cubicBezTo>
                      <a:pt x="68" y="43"/>
                      <a:pt x="66" y="45"/>
                      <a:pt x="64" y="45"/>
                    </a:cubicBezTo>
                    <a:cubicBezTo>
                      <a:pt x="8" y="45"/>
                      <a:pt x="8" y="45"/>
                      <a:pt x="8" y="45"/>
                    </a:cubicBezTo>
                    <a:cubicBezTo>
                      <a:pt x="5" y="45"/>
                      <a:pt x="3" y="43"/>
                      <a:pt x="3" y="41"/>
                    </a:cubicBez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13" name="Freeform 23"/>
              <p:cNvSpPr/>
              <p:nvPr/>
            </p:nvSpPr>
            <p:spPr bwMode="auto">
              <a:xfrm>
                <a:off x="1257333" y="2221537"/>
                <a:ext cx="237065" cy="143932"/>
              </a:xfrm>
              <a:custGeom>
                <a:avLst/>
                <a:gdLst>
                  <a:gd name="T0" fmla="*/ 59 w 59"/>
                  <a:gd name="T1" fmla="*/ 35 h 36"/>
                  <a:gd name="T2" fmla="*/ 59 w 59"/>
                  <a:gd name="T3" fmla="*/ 1 h 36"/>
                  <a:gd name="T4" fmla="*/ 58 w 59"/>
                  <a:gd name="T5" fmla="*/ 0 h 36"/>
                  <a:gd name="T6" fmla="*/ 2 w 59"/>
                  <a:gd name="T7" fmla="*/ 0 h 36"/>
                  <a:gd name="T8" fmla="*/ 0 w 59"/>
                  <a:gd name="T9" fmla="*/ 1 h 36"/>
                  <a:gd name="T10" fmla="*/ 0 w 59"/>
                  <a:gd name="T11" fmla="*/ 35 h 36"/>
                  <a:gd name="T12" fmla="*/ 2 w 59"/>
                  <a:gd name="T13" fmla="*/ 36 h 36"/>
                  <a:gd name="T14" fmla="*/ 58 w 59"/>
                  <a:gd name="T15" fmla="*/ 36 h 36"/>
                  <a:gd name="T16" fmla="*/ 59 w 59"/>
                  <a:gd name="T17" fmla="*/ 35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36">
                    <a:moveTo>
                      <a:pt x="59" y="35"/>
                    </a:moveTo>
                    <a:cubicBezTo>
                      <a:pt x="59" y="1"/>
                      <a:pt x="59" y="1"/>
                      <a:pt x="59" y="1"/>
                    </a:cubicBezTo>
                    <a:cubicBezTo>
                      <a:pt x="59" y="1"/>
                      <a:pt x="58" y="0"/>
                      <a:pt x="58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1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35"/>
                      <a:pt x="1" y="36"/>
                      <a:pt x="2" y="36"/>
                    </a:cubicBezTo>
                    <a:cubicBezTo>
                      <a:pt x="58" y="36"/>
                      <a:pt x="58" y="36"/>
                      <a:pt x="58" y="36"/>
                    </a:cubicBezTo>
                    <a:cubicBezTo>
                      <a:pt x="58" y="36"/>
                      <a:pt x="59" y="35"/>
                      <a:pt x="59" y="35"/>
                    </a:cubicBez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14" name="Freeform 24"/>
              <p:cNvSpPr/>
              <p:nvPr/>
            </p:nvSpPr>
            <p:spPr bwMode="auto">
              <a:xfrm>
                <a:off x="3248683" y="2245244"/>
                <a:ext cx="306492" cy="184572"/>
              </a:xfrm>
              <a:custGeom>
                <a:avLst/>
                <a:gdLst>
                  <a:gd name="T0" fmla="*/ 59 w 76"/>
                  <a:gd name="T1" fmla="*/ 13 h 46"/>
                  <a:gd name="T2" fmla="*/ 58 w 76"/>
                  <a:gd name="T3" fmla="*/ 13 h 46"/>
                  <a:gd name="T4" fmla="*/ 41 w 76"/>
                  <a:gd name="T5" fmla="*/ 0 h 46"/>
                  <a:gd name="T6" fmla="*/ 23 w 76"/>
                  <a:gd name="T7" fmla="*/ 12 h 46"/>
                  <a:gd name="T8" fmla="*/ 19 w 76"/>
                  <a:gd name="T9" fmla="*/ 11 h 46"/>
                  <a:gd name="T10" fmla="*/ 11 w 76"/>
                  <a:gd name="T11" fmla="*/ 19 h 46"/>
                  <a:gd name="T12" fmla="*/ 0 w 76"/>
                  <a:gd name="T13" fmla="*/ 32 h 46"/>
                  <a:gd name="T14" fmla="*/ 14 w 76"/>
                  <a:gd name="T15" fmla="*/ 46 h 46"/>
                  <a:gd name="T16" fmla="*/ 14 w 76"/>
                  <a:gd name="T17" fmla="*/ 46 h 46"/>
                  <a:gd name="T18" fmla="*/ 15 w 76"/>
                  <a:gd name="T19" fmla="*/ 46 h 46"/>
                  <a:gd name="T20" fmla="*/ 59 w 76"/>
                  <a:gd name="T21" fmla="*/ 46 h 46"/>
                  <a:gd name="T22" fmla="*/ 76 w 76"/>
                  <a:gd name="T23" fmla="*/ 29 h 46"/>
                  <a:gd name="T24" fmla="*/ 59 w 76"/>
                  <a:gd name="T25" fmla="*/ 13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6" h="46">
                    <a:moveTo>
                      <a:pt x="59" y="13"/>
                    </a:moveTo>
                    <a:cubicBezTo>
                      <a:pt x="58" y="13"/>
                      <a:pt x="58" y="13"/>
                      <a:pt x="58" y="13"/>
                    </a:cubicBezTo>
                    <a:cubicBezTo>
                      <a:pt x="56" y="5"/>
                      <a:pt x="49" y="0"/>
                      <a:pt x="41" y="0"/>
                    </a:cubicBezTo>
                    <a:cubicBezTo>
                      <a:pt x="33" y="0"/>
                      <a:pt x="26" y="5"/>
                      <a:pt x="23" y="12"/>
                    </a:cubicBezTo>
                    <a:cubicBezTo>
                      <a:pt x="22" y="11"/>
                      <a:pt x="20" y="11"/>
                      <a:pt x="19" y="11"/>
                    </a:cubicBezTo>
                    <a:cubicBezTo>
                      <a:pt x="14" y="11"/>
                      <a:pt x="11" y="14"/>
                      <a:pt x="11" y="19"/>
                    </a:cubicBezTo>
                    <a:cubicBezTo>
                      <a:pt x="5" y="20"/>
                      <a:pt x="0" y="25"/>
                      <a:pt x="0" y="32"/>
                    </a:cubicBezTo>
                    <a:cubicBezTo>
                      <a:pt x="0" y="40"/>
                      <a:pt x="6" y="46"/>
                      <a:pt x="14" y="46"/>
                    </a:cubicBezTo>
                    <a:cubicBezTo>
                      <a:pt x="14" y="46"/>
                      <a:pt x="14" y="46"/>
                      <a:pt x="14" y="46"/>
                    </a:cubicBezTo>
                    <a:cubicBezTo>
                      <a:pt x="15" y="46"/>
                      <a:pt x="15" y="46"/>
                      <a:pt x="15" y="46"/>
                    </a:cubicBezTo>
                    <a:cubicBezTo>
                      <a:pt x="59" y="46"/>
                      <a:pt x="59" y="46"/>
                      <a:pt x="59" y="46"/>
                    </a:cubicBezTo>
                    <a:cubicBezTo>
                      <a:pt x="68" y="46"/>
                      <a:pt x="76" y="38"/>
                      <a:pt x="76" y="29"/>
                    </a:cubicBezTo>
                    <a:cubicBezTo>
                      <a:pt x="76" y="20"/>
                      <a:pt x="68" y="13"/>
                      <a:pt x="59" y="13"/>
                    </a:cubicBezTo>
                    <a:close/>
                  </a:path>
                </a:pathLst>
              </a:custGeom>
              <a:solidFill>
                <a:srgbClr val="FDFD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15" name="Freeform 25"/>
              <p:cNvSpPr>
                <a:spLocks noEditPoints="1"/>
              </p:cNvSpPr>
              <p:nvPr/>
            </p:nvSpPr>
            <p:spPr bwMode="auto">
              <a:xfrm>
                <a:off x="2466367" y="2827748"/>
                <a:ext cx="401319" cy="397931"/>
              </a:xfrm>
              <a:custGeom>
                <a:avLst/>
                <a:gdLst>
                  <a:gd name="T0" fmla="*/ 0 w 100"/>
                  <a:gd name="T1" fmla="*/ 50 h 99"/>
                  <a:gd name="T2" fmla="*/ 99 w 100"/>
                  <a:gd name="T3" fmla="*/ 48 h 99"/>
                  <a:gd name="T4" fmla="*/ 82 w 100"/>
                  <a:gd name="T5" fmla="*/ 76 h 99"/>
                  <a:gd name="T6" fmla="*/ 73 w 100"/>
                  <a:gd name="T7" fmla="*/ 72 h 99"/>
                  <a:gd name="T8" fmla="*/ 78 w 100"/>
                  <a:gd name="T9" fmla="*/ 81 h 99"/>
                  <a:gd name="T10" fmla="*/ 67 w 100"/>
                  <a:gd name="T11" fmla="*/ 82 h 99"/>
                  <a:gd name="T12" fmla="*/ 62 w 100"/>
                  <a:gd name="T13" fmla="*/ 84 h 99"/>
                  <a:gd name="T14" fmla="*/ 54 w 100"/>
                  <a:gd name="T15" fmla="*/ 91 h 99"/>
                  <a:gd name="T16" fmla="*/ 50 w 100"/>
                  <a:gd name="T17" fmla="*/ 82 h 99"/>
                  <a:gd name="T18" fmla="*/ 47 w 100"/>
                  <a:gd name="T19" fmla="*/ 91 h 99"/>
                  <a:gd name="T20" fmla="*/ 39 w 100"/>
                  <a:gd name="T21" fmla="*/ 85 h 99"/>
                  <a:gd name="T22" fmla="*/ 34 w 100"/>
                  <a:gd name="T23" fmla="*/ 83 h 99"/>
                  <a:gd name="T24" fmla="*/ 23 w 100"/>
                  <a:gd name="T25" fmla="*/ 82 h 99"/>
                  <a:gd name="T26" fmla="*/ 27 w 100"/>
                  <a:gd name="T27" fmla="*/ 73 h 99"/>
                  <a:gd name="T28" fmla="*/ 19 w 100"/>
                  <a:gd name="T29" fmla="*/ 77 h 99"/>
                  <a:gd name="T30" fmla="*/ 17 w 100"/>
                  <a:gd name="T31" fmla="*/ 66 h 99"/>
                  <a:gd name="T32" fmla="*/ 15 w 100"/>
                  <a:gd name="T33" fmla="*/ 62 h 99"/>
                  <a:gd name="T34" fmla="*/ 8 w 100"/>
                  <a:gd name="T35" fmla="*/ 54 h 99"/>
                  <a:gd name="T36" fmla="*/ 17 w 100"/>
                  <a:gd name="T37" fmla="*/ 50 h 99"/>
                  <a:gd name="T38" fmla="*/ 8 w 100"/>
                  <a:gd name="T39" fmla="*/ 47 h 99"/>
                  <a:gd name="T40" fmla="*/ 15 w 100"/>
                  <a:gd name="T41" fmla="*/ 39 h 99"/>
                  <a:gd name="T42" fmla="*/ 16 w 100"/>
                  <a:gd name="T43" fmla="*/ 35 h 99"/>
                  <a:gd name="T44" fmla="*/ 17 w 100"/>
                  <a:gd name="T45" fmla="*/ 23 h 99"/>
                  <a:gd name="T46" fmla="*/ 26 w 100"/>
                  <a:gd name="T47" fmla="*/ 27 h 99"/>
                  <a:gd name="T48" fmla="*/ 22 w 100"/>
                  <a:gd name="T49" fmla="*/ 18 h 99"/>
                  <a:gd name="T50" fmla="*/ 33 w 100"/>
                  <a:gd name="T51" fmla="*/ 17 h 99"/>
                  <a:gd name="T52" fmla="*/ 37 w 100"/>
                  <a:gd name="T53" fmla="*/ 15 h 99"/>
                  <a:gd name="T54" fmla="*/ 46 w 100"/>
                  <a:gd name="T55" fmla="*/ 8 h 99"/>
                  <a:gd name="T56" fmla="*/ 49 w 100"/>
                  <a:gd name="T57" fmla="*/ 17 h 99"/>
                  <a:gd name="T58" fmla="*/ 52 w 100"/>
                  <a:gd name="T59" fmla="*/ 8 h 99"/>
                  <a:gd name="T60" fmla="*/ 61 w 100"/>
                  <a:gd name="T61" fmla="*/ 15 h 99"/>
                  <a:gd name="T62" fmla="*/ 65 w 100"/>
                  <a:gd name="T63" fmla="*/ 16 h 99"/>
                  <a:gd name="T64" fmla="*/ 76 w 100"/>
                  <a:gd name="T65" fmla="*/ 17 h 99"/>
                  <a:gd name="T66" fmla="*/ 72 w 100"/>
                  <a:gd name="T67" fmla="*/ 26 h 99"/>
                  <a:gd name="T68" fmla="*/ 81 w 100"/>
                  <a:gd name="T69" fmla="*/ 22 h 99"/>
                  <a:gd name="T70" fmla="*/ 82 w 100"/>
                  <a:gd name="T71" fmla="*/ 33 h 99"/>
                  <a:gd name="T72" fmla="*/ 84 w 100"/>
                  <a:gd name="T73" fmla="*/ 37 h 99"/>
                  <a:gd name="T74" fmla="*/ 91 w 100"/>
                  <a:gd name="T75" fmla="*/ 45 h 99"/>
                  <a:gd name="T76" fmla="*/ 82 w 100"/>
                  <a:gd name="T77" fmla="*/ 49 h 99"/>
                  <a:gd name="T78" fmla="*/ 92 w 100"/>
                  <a:gd name="T79" fmla="*/ 52 h 99"/>
                  <a:gd name="T80" fmla="*/ 85 w 100"/>
                  <a:gd name="T81" fmla="*/ 61 h 99"/>
                  <a:gd name="T82" fmla="*/ 83 w 100"/>
                  <a:gd name="T83" fmla="*/ 65 h 99"/>
                  <a:gd name="T84" fmla="*/ 82 w 100"/>
                  <a:gd name="T85" fmla="*/ 76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00" h="99">
                    <a:moveTo>
                      <a:pt x="49" y="0"/>
                    </a:moveTo>
                    <a:cubicBezTo>
                      <a:pt x="22" y="1"/>
                      <a:pt x="0" y="23"/>
                      <a:pt x="0" y="50"/>
                    </a:cubicBezTo>
                    <a:cubicBezTo>
                      <a:pt x="1" y="78"/>
                      <a:pt x="24" y="99"/>
                      <a:pt x="51" y="99"/>
                    </a:cubicBezTo>
                    <a:cubicBezTo>
                      <a:pt x="78" y="98"/>
                      <a:pt x="100" y="75"/>
                      <a:pt x="99" y="48"/>
                    </a:cubicBezTo>
                    <a:cubicBezTo>
                      <a:pt x="98" y="21"/>
                      <a:pt x="76" y="0"/>
                      <a:pt x="49" y="0"/>
                    </a:cubicBezTo>
                    <a:close/>
                    <a:moveTo>
                      <a:pt x="82" y="76"/>
                    </a:moveTo>
                    <a:cubicBezTo>
                      <a:pt x="78" y="72"/>
                      <a:pt x="78" y="72"/>
                      <a:pt x="78" y="72"/>
                    </a:cubicBezTo>
                    <a:cubicBezTo>
                      <a:pt x="76" y="70"/>
                      <a:pt x="74" y="70"/>
                      <a:pt x="73" y="72"/>
                    </a:cubicBezTo>
                    <a:cubicBezTo>
                      <a:pt x="72" y="73"/>
                      <a:pt x="72" y="75"/>
                      <a:pt x="73" y="76"/>
                    </a:cubicBezTo>
                    <a:cubicBezTo>
                      <a:pt x="78" y="81"/>
                      <a:pt x="78" y="81"/>
                      <a:pt x="78" y="81"/>
                    </a:cubicBezTo>
                    <a:cubicBezTo>
                      <a:pt x="75" y="83"/>
                      <a:pt x="72" y="85"/>
                      <a:pt x="69" y="87"/>
                    </a:cubicBezTo>
                    <a:cubicBezTo>
                      <a:pt x="67" y="82"/>
                      <a:pt x="67" y="82"/>
                      <a:pt x="67" y="82"/>
                    </a:cubicBezTo>
                    <a:cubicBezTo>
                      <a:pt x="66" y="81"/>
                      <a:pt x="65" y="80"/>
                      <a:pt x="64" y="81"/>
                    </a:cubicBezTo>
                    <a:cubicBezTo>
                      <a:pt x="62" y="82"/>
                      <a:pt x="62" y="83"/>
                      <a:pt x="62" y="84"/>
                    </a:cubicBezTo>
                    <a:cubicBezTo>
                      <a:pt x="64" y="89"/>
                      <a:pt x="64" y="89"/>
                      <a:pt x="64" y="89"/>
                    </a:cubicBezTo>
                    <a:cubicBezTo>
                      <a:pt x="61" y="90"/>
                      <a:pt x="58" y="91"/>
                      <a:pt x="54" y="91"/>
                    </a:cubicBezTo>
                    <a:cubicBezTo>
                      <a:pt x="54" y="85"/>
                      <a:pt x="54" y="85"/>
                      <a:pt x="54" y="85"/>
                    </a:cubicBezTo>
                    <a:cubicBezTo>
                      <a:pt x="54" y="83"/>
                      <a:pt x="52" y="82"/>
                      <a:pt x="50" y="82"/>
                    </a:cubicBezTo>
                    <a:cubicBezTo>
                      <a:pt x="49" y="82"/>
                      <a:pt x="47" y="83"/>
                      <a:pt x="47" y="85"/>
                    </a:cubicBezTo>
                    <a:cubicBezTo>
                      <a:pt x="47" y="91"/>
                      <a:pt x="47" y="91"/>
                      <a:pt x="47" y="91"/>
                    </a:cubicBezTo>
                    <a:cubicBezTo>
                      <a:pt x="44" y="91"/>
                      <a:pt x="40" y="90"/>
                      <a:pt x="37" y="89"/>
                    </a:cubicBezTo>
                    <a:cubicBezTo>
                      <a:pt x="39" y="85"/>
                      <a:pt x="39" y="85"/>
                      <a:pt x="39" y="85"/>
                    </a:cubicBezTo>
                    <a:cubicBezTo>
                      <a:pt x="39" y="83"/>
                      <a:pt x="39" y="82"/>
                      <a:pt x="37" y="82"/>
                    </a:cubicBezTo>
                    <a:cubicBezTo>
                      <a:pt x="36" y="81"/>
                      <a:pt x="35" y="82"/>
                      <a:pt x="34" y="83"/>
                    </a:cubicBezTo>
                    <a:cubicBezTo>
                      <a:pt x="33" y="88"/>
                      <a:pt x="33" y="88"/>
                      <a:pt x="33" y="88"/>
                    </a:cubicBezTo>
                    <a:cubicBezTo>
                      <a:pt x="29" y="86"/>
                      <a:pt x="26" y="84"/>
                      <a:pt x="23" y="82"/>
                    </a:cubicBezTo>
                    <a:cubicBezTo>
                      <a:pt x="28" y="77"/>
                      <a:pt x="28" y="77"/>
                      <a:pt x="28" y="77"/>
                    </a:cubicBezTo>
                    <a:cubicBezTo>
                      <a:pt x="29" y="76"/>
                      <a:pt x="29" y="74"/>
                      <a:pt x="27" y="73"/>
                    </a:cubicBezTo>
                    <a:cubicBezTo>
                      <a:pt x="26" y="71"/>
                      <a:pt x="24" y="72"/>
                      <a:pt x="23" y="73"/>
                    </a:cubicBezTo>
                    <a:cubicBezTo>
                      <a:pt x="19" y="77"/>
                      <a:pt x="19" y="77"/>
                      <a:pt x="19" y="77"/>
                    </a:cubicBezTo>
                    <a:cubicBezTo>
                      <a:pt x="16" y="75"/>
                      <a:pt x="14" y="72"/>
                      <a:pt x="12" y="68"/>
                    </a:cubicBezTo>
                    <a:cubicBezTo>
                      <a:pt x="17" y="66"/>
                      <a:pt x="17" y="66"/>
                      <a:pt x="17" y="66"/>
                    </a:cubicBezTo>
                    <a:cubicBezTo>
                      <a:pt x="18" y="66"/>
                      <a:pt x="19" y="64"/>
                      <a:pt x="18" y="63"/>
                    </a:cubicBezTo>
                    <a:cubicBezTo>
                      <a:pt x="18" y="62"/>
                      <a:pt x="16" y="62"/>
                      <a:pt x="15" y="62"/>
                    </a:cubicBezTo>
                    <a:cubicBezTo>
                      <a:pt x="11" y="64"/>
                      <a:pt x="11" y="64"/>
                      <a:pt x="11" y="64"/>
                    </a:cubicBezTo>
                    <a:cubicBezTo>
                      <a:pt x="9" y="61"/>
                      <a:pt x="8" y="57"/>
                      <a:pt x="8" y="54"/>
                    </a:cubicBezTo>
                    <a:cubicBezTo>
                      <a:pt x="14" y="54"/>
                      <a:pt x="14" y="54"/>
                      <a:pt x="14" y="54"/>
                    </a:cubicBezTo>
                    <a:cubicBezTo>
                      <a:pt x="16" y="54"/>
                      <a:pt x="18" y="52"/>
                      <a:pt x="17" y="50"/>
                    </a:cubicBezTo>
                    <a:cubicBezTo>
                      <a:pt x="17" y="48"/>
                      <a:pt x="16" y="47"/>
                      <a:pt x="14" y="47"/>
                    </a:cubicBezTo>
                    <a:cubicBezTo>
                      <a:pt x="8" y="47"/>
                      <a:pt x="8" y="47"/>
                      <a:pt x="8" y="47"/>
                    </a:cubicBezTo>
                    <a:cubicBezTo>
                      <a:pt x="8" y="44"/>
                      <a:pt x="9" y="40"/>
                      <a:pt x="10" y="37"/>
                    </a:cubicBezTo>
                    <a:cubicBezTo>
                      <a:pt x="15" y="39"/>
                      <a:pt x="15" y="39"/>
                      <a:pt x="15" y="39"/>
                    </a:cubicBezTo>
                    <a:cubicBezTo>
                      <a:pt x="16" y="39"/>
                      <a:pt x="17" y="39"/>
                      <a:pt x="18" y="37"/>
                    </a:cubicBezTo>
                    <a:cubicBezTo>
                      <a:pt x="18" y="36"/>
                      <a:pt x="18" y="35"/>
                      <a:pt x="16" y="35"/>
                    </a:cubicBezTo>
                    <a:cubicBezTo>
                      <a:pt x="11" y="33"/>
                      <a:pt x="11" y="33"/>
                      <a:pt x="11" y="33"/>
                    </a:cubicBezTo>
                    <a:cubicBezTo>
                      <a:pt x="13" y="29"/>
                      <a:pt x="15" y="26"/>
                      <a:pt x="17" y="23"/>
                    </a:cubicBezTo>
                    <a:cubicBezTo>
                      <a:pt x="22" y="27"/>
                      <a:pt x="22" y="27"/>
                      <a:pt x="22" y="27"/>
                    </a:cubicBezTo>
                    <a:cubicBezTo>
                      <a:pt x="23" y="28"/>
                      <a:pt x="25" y="28"/>
                      <a:pt x="26" y="27"/>
                    </a:cubicBezTo>
                    <a:cubicBezTo>
                      <a:pt x="28" y="26"/>
                      <a:pt x="28" y="24"/>
                      <a:pt x="26" y="22"/>
                    </a:cubicBezTo>
                    <a:cubicBezTo>
                      <a:pt x="22" y="18"/>
                      <a:pt x="22" y="18"/>
                      <a:pt x="22" y="18"/>
                    </a:cubicBezTo>
                    <a:cubicBezTo>
                      <a:pt x="25" y="16"/>
                      <a:pt x="28" y="14"/>
                      <a:pt x="31" y="12"/>
                    </a:cubicBezTo>
                    <a:cubicBezTo>
                      <a:pt x="33" y="17"/>
                      <a:pt x="33" y="17"/>
                      <a:pt x="33" y="17"/>
                    </a:cubicBezTo>
                    <a:cubicBezTo>
                      <a:pt x="33" y="18"/>
                      <a:pt x="35" y="19"/>
                      <a:pt x="36" y="18"/>
                    </a:cubicBezTo>
                    <a:cubicBezTo>
                      <a:pt x="37" y="18"/>
                      <a:pt x="38" y="16"/>
                      <a:pt x="37" y="15"/>
                    </a:cubicBezTo>
                    <a:cubicBezTo>
                      <a:pt x="35" y="10"/>
                      <a:pt x="35" y="10"/>
                      <a:pt x="35" y="10"/>
                    </a:cubicBezTo>
                    <a:cubicBezTo>
                      <a:pt x="38" y="9"/>
                      <a:pt x="42" y="8"/>
                      <a:pt x="46" y="8"/>
                    </a:cubicBezTo>
                    <a:cubicBezTo>
                      <a:pt x="46" y="14"/>
                      <a:pt x="46" y="14"/>
                      <a:pt x="46" y="14"/>
                    </a:cubicBezTo>
                    <a:cubicBezTo>
                      <a:pt x="46" y="16"/>
                      <a:pt x="47" y="17"/>
                      <a:pt x="49" y="17"/>
                    </a:cubicBezTo>
                    <a:cubicBezTo>
                      <a:pt x="51" y="17"/>
                      <a:pt x="52" y="16"/>
                      <a:pt x="52" y="14"/>
                    </a:cubicBezTo>
                    <a:cubicBezTo>
                      <a:pt x="52" y="8"/>
                      <a:pt x="52" y="8"/>
                      <a:pt x="52" y="8"/>
                    </a:cubicBezTo>
                    <a:cubicBezTo>
                      <a:pt x="56" y="8"/>
                      <a:pt x="59" y="9"/>
                      <a:pt x="63" y="10"/>
                    </a:cubicBezTo>
                    <a:cubicBezTo>
                      <a:pt x="61" y="15"/>
                      <a:pt x="61" y="15"/>
                      <a:pt x="61" y="15"/>
                    </a:cubicBezTo>
                    <a:cubicBezTo>
                      <a:pt x="60" y="16"/>
                      <a:pt x="61" y="17"/>
                      <a:pt x="62" y="18"/>
                    </a:cubicBezTo>
                    <a:cubicBezTo>
                      <a:pt x="63" y="18"/>
                      <a:pt x="65" y="18"/>
                      <a:pt x="65" y="16"/>
                    </a:cubicBezTo>
                    <a:cubicBezTo>
                      <a:pt x="67" y="11"/>
                      <a:pt x="67" y="11"/>
                      <a:pt x="67" y="11"/>
                    </a:cubicBezTo>
                    <a:cubicBezTo>
                      <a:pt x="70" y="13"/>
                      <a:pt x="73" y="15"/>
                      <a:pt x="76" y="17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1" y="23"/>
                      <a:pt x="71" y="25"/>
                      <a:pt x="72" y="26"/>
                    </a:cubicBezTo>
                    <a:cubicBezTo>
                      <a:pt x="73" y="27"/>
                      <a:pt x="76" y="27"/>
                      <a:pt x="77" y="26"/>
                    </a:cubicBezTo>
                    <a:cubicBezTo>
                      <a:pt x="81" y="22"/>
                      <a:pt x="81" y="22"/>
                      <a:pt x="81" y="22"/>
                    </a:cubicBezTo>
                    <a:cubicBezTo>
                      <a:pt x="84" y="24"/>
                      <a:pt x="86" y="28"/>
                      <a:pt x="87" y="31"/>
                    </a:cubicBezTo>
                    <a:cubicBezTo>
                      <a:pt x="82" y="33"/>
                      <a:pt x="82" y="33"/>
                      <a:pt x="82" y="33"/>
                    </a:cubicBezTo>
                    <a:cubicBezTo>
                      <a:pt x="81" y="34"/>
                      <a:pt x="81" y="35"/>
                      <a:pt x="81" y="36"/>
                    </a:cubicBezTo>
                    <a:cubicBezTo>
                      <a:pt x="82" y="37"/>
                      <a:pt x="83" y="38"/>
                      <a:pt x="84" y="37"/>
                    </a:cubicBezTo>
                    <a:cubicBezTo>
                      <a:pt x="89" y="35"/>
                      <a:pt x="89" y="35"/>
                      <a:pt x="89" y="35"/>
                    </a:cubicBezTo>
                    <a:cubicBezTo>
                      <a:pt x="90" y="38"/>
                      <a:pt x="91" y="42"/>
                      <a:pt x="91" y="45"/>
                    </a:cubicBezTo>
                    <a:cubicBezTo>
                      <a:pt x="85" y="45"/>
                      <a:pt x="85" y="45"/>
                      <a:pt x="85" y="45"/>
                    </a:cubicBezTo>
                    <a:cubicBezTo>
                      <a:pt x="83" y="45"/>
                      <a:pt x="82" y="47"/>
                      <a:pt x="82" y="49"/>
                    </a:cubicBezTo>
                    <a:cubicBezTo>
                      <a:pt x="82" y="51"/>
                      <a:pt x="84" y="52"/>
                      <a:pt x="85" y="52"/>
                    </a:cubicBezTo>
                    <a:cubicBezTo>
                      <a:pt x="92" y="52"/>
                      <a:pt x="92" y="52"/>
                      <a:pt x="92" y="52"/>
                    </a:cubicBezTo>
                    <a:cubicBezTo>
                      <a:pt x="91" y="55"/>
                      <a:pt x="91" y="59"/>
                      <a:pt x="90" y="62"/>
                    </a:cubicBezTo>
                    <a:cubicBezTo>
                      <a:pt x="85" y="61"/>
                      <a:pt x="85" y="61"/>
                      <a:pt x="85" y="61"/>
                    </a:cubicBezTo>
                    <a:cubicBezTo>
                      <a:pt x="84" y="60"/>
                      <a:pt x="82" y="61"/>
                      <a:pt x="82" y="62"/>
                    </a:cubicBezTo>
                    <a:cubicBezTo>
                      <a:pt x="81" y="63"/>
                      <a:pt x="82" y="64"/>
                      <a:pt x="83" y="65"/>
                    </a:cubicBezTo>
                    <a:cubicBezTo>
                      <a:pt x="88" y="67"/>
                      <a:pt x="88" y="67"/>
                      <a:pt x="88" y="67"/>
                    </a:cubicBezTo>
                    <a:cubicBezTo>
                      <a:pt x="86" y="70"/>
                      <a:pt x="84" y="73"/>
                      <a:pt x="82" y="76"/>
                    </a:cubicBez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16" name="Freeform 26"/>
              <p:cNvSpPr/>
              <p:nvPr/>
            </p:nvSpPr>
            <p:spPr bwMode="auto">
              <a:xfrm>
                <a:off x="2639086" y="2907334"/>
                <a:ext cx="55880" cy="145626"/>
              </a:xfrm>
              <a:custGeom>
                <a:avLst/>
                <a:gdLst>
                  <a:gd name="T0" fmla="*/ 9 w 14"/>
                  <a:gd name="T1" fmla="*/ 22 h 36"/>
                  <a:gd name="T2" fmla="*/ 9 w 14"/>
                  <a:gd name="T3" fmla="*/ 3 h 36"/>
                  <a:gd name="T4" fmla="*/ 6 w 14"/>
                  <a:gd name="T5" fmla="*/ 0 h 36"/>
                  <a:gd name="T6" fmla="*/ 4 w 14"/>
                  <a:gd name="T7" fmla="*/ 3 h 36"/>
                  <a:gd name="T8" fmla="*/ 4 w 14"/>
                  <a:gd name="T9" fmla="*/ 22 h 36"/>
                  <a:gd name="T10" fmla="*/ 0 w 14"/>
                  <a:gd name="T11" fmla="*/ 29 h 36"/>
                  <a:gd name="T12" fmla="*/ 7 w 14"/>
                  <a:gd name="T13" fmla="*/ 36 h 36"/>
                  <a:gd name="T14" fmla="*/ 14 w 14"/>
                  <a:gd name="T15" fmla="*/ 29 h 36"/>
                  <a:gd name="T16" fmla="*/ 9 w 14"/>
                  <a:gd name="T17" fmla="*/ 22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" h="36">
                    <a:moveTo>
                      <a:pt x="9" y="22"/>
                    </a:moveTo>
                    <a:cubicBezTo>
                      <a:pt x="9" y="3"/>
                      <a:pt x="9" y="3"/>
                      <a:pt x="9" y="3"/>
                    </a:cubicBezTo>
                    <a:cubicBezTo>
                      <a:pt x="9" y="1"/>
                      <a:pt x="7" y="0"/>
                      <a:pt x="6" y="0"/>
                    </a:cubicBezTo>
                    <a:cubicBezTo>
                      <a:pt x="5" y="0"/>
                      <a:pt x="4" y="1"/>
                      <a:pt x="4" y="3"/>
                    </a:cubicBezTo>
                    <a:cubicBezTo>
                      <a:pt x="4" y="22"/>
                      <a:pt x="4" y="22"/>
                      <a:pt x="4" y="22"/>
                    </a:cubicBezTo>
                    <a:cubicBezTo>
                      <a:pt x="1" y="23"/>
                      <a:pt x="0" y="26"/>
                      <a:pt x="0" y="29"/>
                    </a:cubicBezTo>
                    <a:cubicBezTo>
                      <a:pt x="0" y="33"/>
                      <a:pt x="3" y="36"/>
                      <a:pt x="7" y="36"/>
                    </a:cubicBezTo>
                    <a:cubicBezTo>
                      <a:pt x="11" y="36"/>
                      <a:pt x="14" y="33"/>
                      <a:pt x="14" y="29"/>
                    </a:cubicBezTo>
                    <a:cubicBezTo>
                      <a:pt x="14" y="26"/>
                      <a:pt x="12" y="23"/>
                      <a:pt x="9" y="22"/>
                    </a:cubicBez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17" name="Freeform 27"/>
              <p:cNvSpPr/>
              <p:nvPr/>
            </p:nvSpPr>
            <p:spPr bwMode="auto">
              <a:xfrm>
                <a:off x="2650940" y="3059734"/>
                <a:ext cx="32173" cy="77893"/>
              </a:xfrm>
              <a:custGeom>
                <a:avLst/>
                <a:gdLst>
                  <a:gd name="T0" fmla="*/ 0 w 8"/>
                  <a:gd name="T1" fmla="*/ 0 h 19"/>
                  <a:gd name="T2" fmla="*/ 0 w 8"/>
                  <a:gd name="T3" fmla="*/ 15 h 19"/>
                  <a:gd name="T4" fmla="*/ 4 w 8"/>
                  <a:gd name="T5" fmla="*/ 19 h 19"/>
                  <a:gd name="T6" fmla="*/ 8 w 8"/>
                  <a:gd name="T7" fmla="*/ 15 h 19"/>
                  <a:gd name="T8" fmla="*/ 8 w 8"/>
                  <a:gd name="T9" fmla="*/ 0 h 19"/>
                  <a:gd name="T10" fmla="*/ 4 w 8"/>
                  <a:gd name="T11" fmla="*/ 1 h 19"/>
                  <a:gd name="T12" fmla="*/ 0 w 8"/>
                  <a:gd name="T13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19">
                    <a:moveTo>
                      <a:pt x="0" y="0"/>
                    </a:moveTo>
                    <a:cubicBezTo>
                      <a:pt x="0" y="15"/>
                      <a:pt x="0" y="15"/>
                      <a:pt x="0" y="15"/>
                    </a:cubicBezTo>
                    <a:cubicBezTo>
                      <a:pt x="0" y="17"/>
                      <a:pt x="2" y="19"/>
                      <a:pt x="4" y="19"/>
                    </a:cubicBezTo>
                    <a:cubicBezTo>
                      <a:pt x="7" y="19"/>
                      <a:pt x="8" y="17"/>
                      <a:pt x="8" y="15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7" y="1"/>
                      <a:pt x="5" y="1"/>
                      <a:pt x="4" y="1"/>
                    </a:cubicBezTo>
                    <a:cubicBezTo>
                      <a:pt x="3" y="1"/>
                      <a:pt x="1" y="1"/>
                      <a:pt x="0" y="0"/>
                    </a:cubicBez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18" name="Oval 28"/>
              <p:cNvSpPr>
                <a:spLocks noChangeArrowheads="1"/>
              </p:cNvSpPr>
              <p:nvPr/>
            </p:nvSpPr>
            <p:spPr bwMode="auto">
              <a:xfrm>
                <a:off x="1506251" y="2883628"/>
                <a:ext cx="125306" cy="120227"/>
              </a:xfrm>
              <a:prstGeom prst="ellipse">
                <a:avLst/>
              </a:pr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19" name="Freeform 29"/>
              <p:cNvSpPr/>
              <p:nvPr/>
            </p:nvSpPr>
            <p:spPr bwMode="auto">
              <a:xfrm>
                <a:off x="1430052" y="3003853"/>
                <a:ext cx="277705" cy="165946"/>
              </a:xfrm>
              <a:custGeom>
                <a:avLst/>
                <a:gdLst>
                  <a:gd name="T0" fmla="*/ 69 w 69"/>
                  <a:gd name="T1" fmla="*/ 18 h 41"/>
                  <a:gd name="T2" fmla="*/ 68 w 69"/>
                  <a:gd name="T3" fmla="*/ 18 h 41"/>
                  <a:gd name="T4" fmla="*/ 42 w 69"/>
                  <a:gd name="T5" fmla="*/ 3 h 41"/>
                  <a:gd name="T6" fmla="*/ 41 w 69"/>
                  <a:gd name="T7" fmla="*/ 3 h 41"/>
                  <a:gd name="T8" fmla="*/ 30 w 69"/>
                  <a:gd name="T9" fmla="*/ 3 h 41"/>
                  <a:gd name="T10" fmla="*/ 0 w 69"/>
                  <a:gd name="T11" fmla="*/ 20 h 41"/>
                  <a:gd name="T12" fmla="*/ 0 w 69"/>
                  <a:gd name="T13" fmla="*/ 41 h 41"/>
                  <a:gd name="T14" fmla="*/ 14 w 69"/>
                  <a:gd name="T15" fmla="*/ 41 h 41"/>
                  <a:gd name="T16" fmla="*/ 14 w 69"/>
                  <a:gd name="T17" fmla="*/ 30 h 41"/>
                  <a:gd name="T18" fmla="*/ 17 w 69"/>
                  <a:gd name="T19" fmla="*/ 30 h 41"/>
                  <a:gd name="T20" fmla="*/ 17 w 69"/>
                  <a:gd name="T21" fmla="*/ 41 h 41"/>
                  <a:gd name="T22" fmla="*/ 52 w 69"/>
                  <a:gd name="T23" fmla="*/ 41 h 41"/>
                  <a:gd name="T24" fmla="*/ 52 w 69"/>
                  <a:gd name="T25" fmla="*/ 30 h 41"/>
                  <a:gd name="T26" fmla="*/ 55 w 69"/>
                  <a:gd name="T27" fmla="*/ 30 h 41"/>
                  <a:gd name="T28" fmla="*/ 55 w 69"/>
                  <a:gd name="T29" fmla="*/ 41 h 41"/>
                  <a:gd name="T30" fmla="*/ 69 w 69"/>
                  <a:gd name="T31" fmla="*/ 41 h 41"/>
                  <a:gd name="T32" fmla="*/ 69 w 69"/>
                  <a:gd name="T33" fmla="*/ 19 h 41"/>
                  <a:gd name="T34" fmla="*/ 69 w 69"/>
                  <a:gd name="T35" fmla="*/ 19 h 41"/>
                  <a:gd name="T36" fmla="*/ 69 w 69"/>
                  <a:gd name="T37" fmla="*/ 18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69" h="41">
                    <a:moveTo>
                      <a:pt x="69" y="18"/>
                    </a:moveTo>
                    <a:cubicBezTo>
                      <a:pt x="68" y="18"/>
                      <a:pt x="68" y="18"/>
                      <a:pt x="68" y="18"/>
                    </a:cubicBezTo>
                    <a:cubicBezTo>
                      <a:pt x="67" y="6"/>
                      <a:pt x="50" y="3"/>
                      <a:pt x="42" y="3"/>
                    </a:cubicBezTo>
                    <a:cubicBezTo>
                      <a:pt x="42" y="3"/>
                      <a:pt x="41" y="3"/>
                      <a:pt x="41" y="3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3"/>
                      <a:pt x="0" y="0"/>
                      <a:pt x="0" y="20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14" y="41"/>
                      <a:pt x="14" y="41"/>
                      <a:pt x="14" y="41"/>
                    </a:cubicBezTo>
                    <a:cubicBezTo>
                      <a:pt x="14" y="30"/>
                      <a:pt x="14" y="30"/>
                      <a:pt x="14" y="30"/>
                    </a:cubicBezTo>
                    <a:cubicBezTo>
                      <a:pt x="17" y="30"/>
                      <a:pt x="17" y="30"/>
                      <a:pt x="17" y="30"/>
                    </a:cubicBezTo>
                    <a:cubicBezTo>
                      <a:pt x="17" y="41"/>
                      <a:pt x="17" y="41"/>
                      <a:pt x="17" y="41"/>
                    </a:cubicBezTo>
                    <a:cubicBezTo>
                      <a:pt x="52" y="41"/>
                      <a:pt x="52" y="41"/>
                      <a:pt x="52" y="41"/>
                    </a:cubicBezTo>
                    <a:cubicBezTo>
                      <a:pt x="52" y="30"/>
                      <a:pt x="52" y="30"/>
                      <a:pt x="52" y="30"/>
                    </a:cubicBezTo>
                    <a:cubicBezTo>
                      <a:pt x="55" y="30"/>
                      <a:pt x="55" y="30"/>
                      <a:pt x="55" y="30"/>
                    </a:cubicBezTo>
                    <a:cubicBezTo>
                      <a:pt x="55" y="41"/>
                      <a:pt x="55" y="41"/>
                      <a:pt x="55" y="41"/>
                    </a:cubicBezTo>
                    <a:cubicBezTo>
                      <a:pt x="69" y="41"/>
                      <a:pt x="69" y="41"/>
                      <a:pt x="69" y="41"/>
                    </a:cubicBezTo>
                    <a:cubicBezTo>
                      <a:pt x="69" y="19"/>
                      <a:pt x="69" y="19"/>
                      <a:pt x="69" y="19"/>
                    </a:cubicBezTo>
                    <a:cubicBezTo>
                      <a:pt x="69" y="19"/>
                      <a:pt x="69" y="19"/>
                      <a:pt x="69" y="19"/>
                    </a:cubicBezTo>
                    <a:lnTo>
                      <a:pt x="69" y="18"/>
                    </a:ln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20" name="Freeform 30"/>
              <p:cNvSpPr/>
              <p:nvPr/>
            </p:nvSpPr>
            <p:spPr bwMode="auto">
              <a:xfrm>
                <a:off x="1658651" y="2631322"/>
                <a:ext cx="667170" cy="665476"/>
              </a:xfrm>
              <a:custGeom>
                <a:avLst/>
                <a:gdLst>
                  <a:gd name="T0" fmla="*/ 162 w 166"/>
                  <a:gd name="T1" fmla="*/ 166 h 166"/>
                  <a:gd name="T2" fmla="*/ 166 w 166"/>
                  <a:gd name="T3" fmla="*/ 162 h 166"/>
                  <a:gd name="T4" fmla="*/ 166 w 166"/>
                  <a:gd name="T5" fmla="*/ 0 h 166"/>
                  <a:gd name="T6" fmla="*/ 0 w 166"/>
                  <a:gd name="T7" fmla="*/ 166 h 166"/>
                  <a:gd name="T8" fmla="*/ 162 w 166"/>
                  <a:gd name="T9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6" h="166">
                    <a:moveTo>
                      <a:pt x="162" y="166"/>
                    </a:moveTo>
                    <a:cubicBezTo>
                      <a:pt x="164" y="166"/>
                      <a:pt x="166" y="164"/>
                      <a:pt x="166" y="162"/>
                    </a:cubicBezTo>
                    <a:cubicBezTo>
                      <a:pt x="166" y="0"/>
                      <a:pt x="166" y="0"/>
                      <a:pt x="166" y="0"/>
                    </a:cubicBezTo>
                    <a:cubicBezTo>
                      <a:pt x="0" y="166"/>
                      <a:pt x="0" y="166"/>
                      <a:pt x="0" y="166"/>
                    </a:cubicBezTo>
                    <a:lnTo>
                      <a:pt x="162" y="166"/>
                    </a:lnTo>
                    <a:close/>
                  </a:path>
                </a:pathLst>
              </a:custGeom>
              <a:solidFill>
                <a:srgbClr val="FAE25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21" name="Freeform 31"/>
              <p:cNvSpPr/>
              <p:nvPr/>
            </p:nvSpPr>
            <p:spPr bwMode="auto">
              <a:xfrm>
                <a:off x="2021022" y="3720131"/>
                <a:ext cx="304799" cy="304799"/>
              </a:xfrm>
              <a:custGeom>
                <a:avLst/>
                <a:gdLst>
                  <a:gd name="T0" fmla="*/ 76 w 76"/>
                  <a:gd name="T1" fmla="*/ 0 h 76"/>
                  <a:gd name="T2" fmla="*/ 76 w 76"/>
                  <a:gd name="T3" fmla="*/ 0 h 76"/>
                  <a:gd name="T4" fmla="*/ 0 w 76"/>
                  <a:gd name="T5" fmla="*/ 76 h 76"/>
                  <a:gd name="T6" fmla="*/ 72 w 76"/>
                  <a:gd name="T7" fmla="*/ 76 h 76"/>
                  <a:gd name="T8" fmla="*/ 76 w 76"/>
                  <a:gd name="T9" fmla="*/ 72 h 76"/>
                  <a:gd name="T10" fmla="*/ 76 w 76"/>
                  <a:gd name="T11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6" h="76">
                    <a:moveTo>
                      <a:pt x="76" y="0"/>
                    </a:moveTo>
                    <a:cubicBezTo>
                      <a:pt x="76" y="0"/>
                      <a:pt x="76" y="0"/>
                      <a:pt x="76" y="0"/>
                    </a:cubicBezTo>
                    <a:cubicBezTo>
                      <a:pt x="0" y="76"/>
                      <a:pt x="0" y="76"/>
                      <a:pt x="0" y="76"/>
                    </a:cubicBezTo>
                    <a:cubicBezTo>
                      <a:pt x="72" y="76"/>
                      <a:pt x="72" y="76"/>
                      <a:pt x="72" y="76"/>
                    </a:cubicBezTo>
                    <a:cubicBezTo>
                      <a:pt x="74" y="76"/>
                      <a:pt x="76" y="75"/>
                      <a:pt x="76" y="72"/>
                    </a:cubicBezTo>
                    <a:cubicBezTo>
                      <a:pt x="76" y="0"/>
                      <a:pt x="76" y="0"/>
                      <a:pt x="76" y="0"/>
                    </a:cubicBezTo>
                  </a:path>
                </a:pathLst>
              </a:custGeom>
              <a:solidFill>
                <a:srgbClr val="54AEB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22" name="Freeform 32"/>
              <p:cNvSpPr>
                <a:spLocks noEditPoints="1"/>
              </p:cNvSpPr>
              <p:nvPr/>
            </p:nvSpPr>
            <p:spPr bwMode="auto">
              <a:xfrm>
                <a:off x="884801" y="3117306"/>
                <a:ext cx="304799" cy="301412"/>
              </a:xfrm>
              <a:custGeom>
                <a:avLst/>
                <a:gdLst>
                  <a:gd name="T0" fmla="*/ 71 w 76"/>
                  <a:gd name="T1" fmla="*/ 35 h 75"/>
                  <a:gd name="T2" fmla="*/ 74 w 76"/>
                  <a:gd name="T3" fmla="*/ 26 h 75"/>
                  <a:gd name="T4" fmla="*/ 72 w 76"/>
                  <a:gd name="T5" fmla="*/ 21 h 75"/>
                  <a:gd name="T6" fmla="*/ 63 w 76"/>
                  <a:gd name="T7" fmla="*/ 16 h 75"/>
                  <a:gd name="T8" fmla="*/ 60 w 76"/>
                  <a:gd name="T9" fmla="*/ 13 h 75"/>
                  <a:gd name="T10" fmla="*/ 56 w 76"/>
                  <a:gd name="T11" fmla="*/ 4 h 75"/>
                  <a:gd name="T12" fmla="*/ 50 w 76"/>
                  <a:gd name="T13" fmla="*/ 2 h 75"/>
                  <a:gd name="T14" fmla="*/ 40 w 76"/>
                  <a:gd name="T15" fmla="*/ 5 h 75"/>
                  <a:gd name="T16" fmla="*/ 36 w 76"/>
                  <a:gd name="T17" fmla="*/ 5 h 75"/>
                  <a:gd name="T18" fmla="*/ 27 w 76"/>
                  <a:gd name="T19" fmla="*/ 1 h 75"/>
                  <a:gd name="T20" fmla="*/ 21 w 76"/>
                  <a:gd name="T21" fmla="*/ 4 h 75"/>
                  <a:gd name="T22" fmla="*/ 16 w 76"/>
                  <a:gd name="T23" fmla="*/ 13 h 75"/>
                  <a:gd name="T24" fmla="*/ 14 w 76"/>
                  <a:gd name="T25" fmla="*/ 16 h 75"/>
                  <a:gd name="T26" fmla="*/ 5 w 76"/>
                  <a:gd name="T27" fmla="*/ 20 h 75"/>
                  <a:gd name="T28" fmla="*/ 2 w 76"/>
                  <a:gd name="T29" fmla="*/ 25 h 75"/>
                  <a:gd name="T30" fmla="*/ 5 w 76"/>
                  <a:gd name="T31" fmla="*/ 35 h 75"/>
                  <a:gd name="T32" fmla="*/ 5 w 76"/>
                  <a:gd name="T33" fmla="*/ 39 h 75"/>
                  <a:gd name="T34" fmla="*/ 2 w 76"/>
                  <a:gd name="T35" fmla="*/ 48 h 75"/>
                  <a:gd name="T36" fmla="*/ 4 w 76"/>
                  <a:gd name="T37" fmla="*/ 54 h 75"/>
                  <a:gd name="T38" fmla="*/ 14 w 76"/>
                  <a:gd name="T39" fmla="*/ 59 h 75"/>
                  <a:gd name="T40" fmla="*/ 16 w 76"/>
                  <a:gd name="T41" fmla="*/ 62 h 75"/>
                  <a:gd name="T42" fmla="*/ 20 w 76"/>
                  <a:gd name="T43" fmla="*/ 71 h 75"/>
                  <a:gd name="T44" fmla="*/ 26 w 76"/>
                  <a:gd name="T45" fmla="*/ 73 h 75"/>
                  <a:gd name="T46" fmla="*/ 36 w 76"/>
                  <a:gd name="T47" fmla="*/ 70 h 75"/>
                  <a:gd name="T48" fmla="*/ 40 w 76"/>
                  <a:gd name="T49" fmla="*/ 70 h 75"/>
                  <a:gd name="T50" fmla="*/ 49 w 76"/>
                  <a:gd name="T51" fmla="*/ 73 h 75"/>
                  <a:gd name="T52" fmla="*/ 55 w 76"/>
                  <a:gd name="T53" fmla="*/ 71 h 75"/>
                  <a:gd name="T54" fmla="*/ 60 w 76"/>
                  <a:gd name="T55" fmla="*/ 62 h 75"/>
                  <a:gd name="T56" fmla="*/ 63 w 76"/>
                  <a:gd name="T57" fmla="*/ 59 h 75"/>
                  <a:gd name="T58" fmla="*/ 71 w 76"/>
                  <a:gd name="T59" fmla="*/ 55 h 75"/>
                  <a:gd name="T60" fmla="*/ 74 w 76"/>
                  <a:gd name="T61" fmla="*/ 49 h 75"/>
                  <a:gd name="T62" fmla="*/ 71 w 76"/>
                  <a:gd name="T63" fmla="*/ 39 h 75"/>
                  <a:gd name="T64" fmla="*/ 55 w 76"/>
                  <a:gd name="T65" fmla="*/ 18 h 75"/>
                  <a:gd name="T66" fmla="*/ 33 w 76"/>
                  <a:gd name="T67" fmla="*/ 28 h 75"/>
                  <a:gd name="T68" fmla="*/ 43 w 76"/>
                  <a:gd name="T69" fmla="*/ 37 h 75"/>
                  <a:gd name="T70" fmla="*/ 38 w 76"/>
                  <a:gd name="T71" fmla="*/ 32 h 75"/>
                  <a:gd name="T72" fmla="*/ 12 w 76"/>
                  <a:gd name="T73" fmla="*/ 37 h 75"/>
                  <a:gd name="T74" fmla="*/ 27 w 76"/>
                  <a:gd name="T75" fmla="*/ 37 h 75"/>
                  <a:gd name="T76" fmla="*/ 38 w 76"/>
                  <a:gd name="T77" fmla="*/ 63 h 75"/>
                  <a:gd name="T78" fmla="*/ 38 w 76"/>
                  <a:gd name="T79" fmla="*/ 48 h 75"/>
                  <a:gd name="T80" fmla="*/ 38 w 76"/>
                  <a:gd name="T81" fmla="*/ 63 h 75"/>
                  <a:gd name="T82" fmla="*/ 49 w 76"/>
                  <a:gd name="T83" fmla="*/ 37 h 75"/>
                  <a:gd name="T84" fmla="*/ 64 w 76"/>
                  <a:gd name="T85" fmla="*/ 37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76" h="75">
                    <a:moveTo>
                      <a:pt x="76" y="39"/>
                    </a:moveTo>
                    <a:cubicBezTo>
                      <a:pt x="76" y="36"/>
                      <a:pt x="76" y="36"/>
                      <a:pt x="76" y="36"/>
                    </a:cubicBezTo>
                    <a:cubicBezTo>
                      <a:pt x="71" y="35"/>
                      <a:pt x="71" y="35"/>
                      <a:pt x="71" y="35"/>
                    </a:cubicBezTo>
                    <a:cubicBezTo>
                      <a:pt x="71" y="34"/>
                      <a:pt x="71" y="33"/>
                      <a:pt x="70" y="31"/>
                    </a:cubicBezTo>
                    <a:cubicBezTo>
                      <a:pt x="75" y="30"/>
                      <a:pt x="75" y="30"/>
                      <a:pt x="75" y="30"/>
                    </a:cubicBezTo>
                    <a:cubicBezTo>
                      <a:pt x="74" y="26"/>
                      <a:pt x="74" y="26"/>
                      <a:pt x="74" y="26"/>
                    </a:cubicBezTo>
                    <a:cubicBezTo>
                      <a:pt x="69" y="27"/>
                      <a:pt x="69" y="27"/>
                      <a:pt x="69" y="27"/>
                    </a:cubicBezTo>
                    <a:cubicBezTo>
                      <a:pt x="69" y="26"/>
                      <a:pt x="68" y="25"/>
                      <a:pt x="68" y="23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0" y="17"/>
                      <a:pt x="70" y="17"/>
                      <a:pt x="70" y="17"/>
                    </a:cubicBezTo>
                    <a:cubicBezTo>
                      <a:pt x="66" y="20"/>
                      <a:pt x="66" y="20"/>
                      <a:pt x="66" y="20"/>
                    </a:cubicBezTo>
                    <a:cubicBezTo>
                      <a:pt x="65" y="18"/>
                      <a:pt x="64" y="17"/>
                      <a:pt x="63" y="16"/>
                    </a:cubicBezTo>
                    <a:cubicBezTo>
                      <a:pt x="66" y="12"/>
                      <a:pt x="66" y="12"/>
                      <a:pt x="66" y="12"/>
                    </a:cubicBezTo>
                    <a:cubicBezTo>
                      <a:pt x="64" y="9"/>
                      <a:pt x="64" y="9"/>
                      <a:pt x="64" y="9"/>
                    </a:cubicBezTo>
                    <a:cubicBezTo>
                      <a:pt x="60" y="13"/>
                      <a:pt x="60" y="13"/>
                      <a:pt x="60" y="13"/>
                    </a:cubicBezTo>
                    <a:cubicBezTo>
                      <a:pt x="59" y="12"/>
                      <a:pt x="58" y="11"/>
                      <a:pt x="57" y="10"/>
                    </a:cubicBezTo>
                    <a:cubicBezTo>
                      <a:pt x="59" y="6"/>
                      <a:pt x="59" y="6"/>
                      <a:pt x="59" y="6"/>
                    </a:cubicBezTo>
                    <a:cubicBezTo>
                      <a:pt x="56" y="4"/>
                      <a:pt x="56" y="4"/>
                      <a:pt x="56" y="4"/>
                    </a:cubicBezTo>
                    <a:cubicBezTo>
                      <a:pt x="53" y="8"/>
                      <a:pt x="53" y="8"/>
                      <a:pt x="53" y="8"/>
                    </a:cubicBezTo>
                    <a:cubicBezTo>
                      <a:pt x="52" y="7"/>
                      <a:pt x="51" y="7"/>
                      <a:pt x="49" y="6"/>
                    </a:cubicBezTo>
                    <a:cubicBezTo>
                      <a:pt x="50" y="2"/>
                      <a:pt x="50" y="2"/>
                      <a:pt x="50" y="2"/>
                    </a:cubicBezTo>
                    <a:cubicBezTo>
                      <a:pt x="47" y="1"/>
                      <a:pt x="47" y="1"/>
                      <a:pt x="47" y="1"/>
                    </a:cubicBezTo>
                    <a:cubicBezTo>
                      <a:pt x="45" y="5"/>
                      <a:pt x="45" y="5"/>
                      <a:pt x="45" y="5"/>
                    </a:cubicBezTo>
                    <a:cubicBezTo>
                      <a:pt x="44" y="5"/>
                      <a:pt x="42" y="5"/>
                      <a:pt x="40" y="5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36" y="5"/>
                      <a:pt x="36" y="5"/>
                      <a:pt x="36" y="5"/>
                    </a:cubicBezTo>
                    <a:cubicBezTo>
                      <a:pt x="35" y="5"/>
                      <a:pt x="33" y="5"/>
                      <a:pt x="32" y="5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27" y="1"/>
                      <a:pt x="27" y="1"/>
                      <a:pt x="27" y="1"/>
                    </a:cubicBezTo>
                    <a:cubicBezTo>
                      <a:pt x="28" y="6"/>
                      <a:pt x="28" y="6"/>
                      <a:pt x="28" y="6"/>
                    </a:cubicBezTo>
                    <a:cubicBezTo>
                      <a:pt x="27" y="6"/>
                      <a:pt x="25" y="7"/>
                      <a:pt x="24" y="8"/>
                    </a:cubicBezTo>
                    <a:cubicBezTo>
                      <a:pt x="21" y="4"/>
                      <a:pt x="21" y="4"/>
                      <a:pt x="21" y="4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20" y="10"/>
                      <a:pt x="20" y="10"/>
                      <a:pt x="20" y="10"/>
                    </a:cubicBezTo>
                    <a:cubicBezTo>
                      <a:pt x="19" y="11"/>
                      <a:pt x="18" y="12"/>
                      <a:pt x="16" y="13"/>
                    </a:cubicBezTo>
                    <a:cubicBezTo>
                      <a:pt x="13" y="9"/>
                      <a:pt x="13" y="9"/>
                      <a:pt x="13" y="9"/>
                    </a:cubicBezTo>
                    <a:cubicBezTo>
                      <a:pt x="10" y="12"/>
                      <a:pt x="10" y="12"/>
                      <a:pt x="10" y="12"/>
                    </a:cubicBezTo>
                    <a:cubicBezTo>
                      <a:pt x="14" y="16"/>
                      <a:pt x="14" y="16"/>
                      <a:pt x="14" y="16"/>
                    </a:cubicBezTo>
                    <a:cubicBezTo>
                      <a:pt x="13" y="17"/>
                      <a:pt x="12" y="18"/>
                      <a:pt x="11" y="19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5" y="20"/>
                      <a:pt x="5" y="20"/>
                      <a:pt x="5" y="20"/>
                    </a:cubicBezTo>
                    <a:cubicBezTo>
                      <a:pt x="9" y="22"/>
                      <a:pt x="9" y="22"/>
                      <a:pt x="9" y="22"/>
                    </a:cubicBezTo>
                    <a:cubicBezTo>
                      <a:pt x="8" y="24"/>
                      <a:pt x="8" y="25"/>
                      <a:pt x="7" y="26"/>
                    </a:cubicBezTo>
                    <a:cubicBezTo>
                      <a:pt x="2" y="25"/>
                      <a:pt x="2" y="25"/>
                      <a:pt x="2" y="25"/>
                    </a:cubicBezTo>
                    <a:cubicBezTo>
                      <a:pt x="1" y="29"/>
                      <a:pt x="1" y="29"/>
                      <a:pt x="1" y="29"/>
                    </a:cubicBezTo>
                    <a:cubicBezTo>
                      <a:pt x="6" y="30"/>
                      <a:pt x="6" y="30"/>
                      <a:pt x="6" y="30"/>
                    </a:cubicBezTo>
                    <a:cubicBezTo>
                      <a:pt x="6" y="32"/>
                      <a:pt x="5" y="34"/>
                      <a:pt x="5" y="35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41"/>
                      <a:pt x="6" y="42"/>
                      <a:pt x="6" y="43"/>
                    </a:cubicBezTo>
                    <a:cubicBezTo>
                      <a:pt x="1" y="45"/>
                      <a:pt x="1" y="45"/>
                      <a:pt x="1" y="45"/>
                    </a:cubicBezTo>
                    <a:cubicBezTo>
                      <a:pt x="2" y="48"/>
                      <a:pt x="2" y="48"/>
                      <a:pt x="2" y="48"/>
                    </a:cubicBezTo>
                    <a:cubicBezTo>
                      <a:pt x="7" y="47"/>
                      <a:pt x="7" y="47"/>
                      <a:pt x="7" y="47"/>
                    </a:cubicBezTo>
                    <a:cubicBezTo>
                      <a:pt x="7" y="49"/>
                      <a:pt x="8" y="50"/>
                      <a:pt x="9" y="51"/>
                    </a:cubicBezTo>
                    <a:cubicBezTo>
                      <a:pt x="4" y="54"/>
                      <a:pt x="4" y="54"/>
                      <a:pt x="4" y="54"/>
                    </a:cubicBezTo>
                    <a:cubicBezTo>
                      <a:pt x="6" y="57"/>
                      <a:pt x="6" y="57"/>
                      <a:pt x="6" y="57"/>
                    </a:cubicBezTo>
                    <a:cubicBezTo>
                      <a:pt x="11" y="55"/>
                      <a:pt x="11" y="55"/>
                      <a:pt x="11" y="55"/>
                    </a:cubicBezTo>
                    <a:cubicBezTo>
                      <a:pt x="11" y="56"/>
                      <a:pt x="12" y="58"/>
                      <a:pt x="14" y="59"/>
                    </a:cubicBezTo>
                    <a:cubicBezTo>
                      <a:pt x="10" y="63"/>
                      <a:pt x="10" y="63"/>
                      <a:pt x="10" y="63"/>
                    </a:cubicBezTo>
                    <a:cubicBezTo>
                      <a:pt x="13" y="65"/>
                      <a:pt x="13" y="65"/>
                      <a:pt x="13" y="65"/>
                    </a:cubicBezTo>
                    <a:cubicBezTo>
                      <a:pt x="16" y="62"/>
                      <a:pt x="16" y="62"/>
                      <a:pt x="16" y="62"/>
                    </a:cubicBezTo>
                    <a:cubicBezTo>
                      <a:pt x="17" y="63"/>
                      <a:pt x="18" y="64"/>
                      <a:pt x="20" y="64"/>
                    </a:cubicBezTo>
                    <a:cubicBezTo>
                      <a:pt x="17" y="69"/>
                      <a:pt x="17" y="69"/>
                      <a:pt x="17" y="69"/>
                    </a:cubicBezTo>
                    <a:cubicBezTo>
                      <a:pt x="20" y="71"/>
                      <a:pt x="20" y="71"/>
                      <a:pt x="20" y="71"/>
                    </a:cubicBezTo>
                    <a:cubicBezTo>
                      <a:pt x="23" y="67"/>
                      <a:pt x="23" y="67"/>
                      <a:pt x="23" y="67"/>
                    </a:cubicBezTo>
                    <a:cubicBezTo>
                      <a:pt x="24" y="67"/>
                      <a:pt x="26" y="68"/>
                      <a:pt x="27" y="68"/>
                    </a:cubicBezTo>
                    <a:cubicBezTo>
                      <a:pt x="26" y="73"/>
                      <a:pt x="26" y="73"/>
                      <a:pt x="26" y="73"/>
                    </a:cubicBezTo>
                    <a:cubicBezTo>
                      <a:pt x="30" y="74"/>
                      <a:pt x="30" y="74"/>
                      <a:pt x="30" y="74"/>
                    </a:cubicBezTo>
                    <a:cubicBezTo>
                      <a:pt x="31" y="69"/>
                      <a:pt x="31" y="69"/>
                      <a:pt x="31" y="69"/>
                    </a:cubicBezTo>
                    <a:cubicBezTo>
                      <a:pt x="33" y="70"/>
                      <a:pt x="34" y="70"/>
                      <a:pt x="36" y="70"/>
                    </a:cubicBezTo>
                    <a:cubicBezTo>
                      <a:pt x="36" y="75"/>
                      <a:pt x="36" y="75"/>
                      <a:pt x="36" y="75"/>
                    </a:cubicBezTo>
                    <a:cubicBezTo>
                      <a:pt x="40" y="75"/>
                      <a:pt x="40" y="75"/>
                      <a:pt x="40" y="75"/>
                    </a:cubicBezTo>
                    <a:cubicBezTo>
                      <a:pt x="40" y="70"/>
                      <a:pt x="40" y="70"/>
                      <a:pt x="40" y="70"/>
                    </a:cubicBezTo>
                    <a:cubicBezTo>
                      <a:pt x="42" y="70"/>
                      <a:pt x="43" y="70"/>
                      <a:pt x="44" y="70"/>
                    </a:cubicBezTo>
                    <a:cubicBezTo>
                      <a:pt x="46" y="74"/>
                      <a:pt x="46" y="74"/>
                      <a:pt x="46" y="74"/>
                    </a:cubicBezTo>
                    <a:cubicBezTo>
                      <a:pt x="49" y="73"/>
                      <a:pt x="49" y="73"/>
                      <a:pt x="49" y="73"/>
                    </a:cubicBezTo>
                    <a:cubicBezTo>
                      <a:pt x="48" y="69"/>
                      <a:pt x="48" y="69"/>
                      <a:pt x="48" y="69"/>
                    </a:cubicBezTo>
                    <a:cubicBezTo>
                      <a:pt x="50" y="68"/>
                      <a:pt x="51" y="68"/>
                      <a:pt x="52" y="67"/>
                    </a:cubicBezTo>
                    <a:cubicBezTo>
                      <a:pt x="55" y="71"/>
                      <a:pt x="55" y="71"/>
                      <a:pt x="55" y="71"/>
                    </a:cubicBezTo>
                    <a:cubicBezTo>
                      <a:pt x="58" y="69"/>
                      <a:pt x="58" y="69"/>
                      <a:pt x="58" y="69"/>
                    </a:cubicBezTo>
                    <a:cubicBezTo>
                      <a:pt x="56" y="65"/>
                      <a:pt x="56" y="65"/>
                      <a:pt x="56" y="65"/>
                    </a:cubicBezTo>
                    <a:cubicBezTo>
                      <a:pt x="57" y="64"/>
                      <a:pt x="59" y="63"/>
                      <a:pt x="60" y="62"/>
                    </a:cubicBezTo>
                    <a:cubicBezTo>
                      <a:pt x="64" y="65"/>
                      <a:pt x="64" y="65"/>
                      <a:pt x="64" y="65"/>
                    </a:cubicBezTo>
                    <a:cubicBezTo>
                      <a:pt x="66" y="63"/>
                      <a:pt x="66" y="63"/>
                      <a:pt x="66" y="63"/>
                    </a:cubicBezTo>
                    <a:cubicBezTo>
                      <a:pt x="63" y="59"/>
                      <a:pt x="63" y="59"/>
                      <a:pt x="63" y="59"/>
                    </a:cubicBezTo>
                    <a:cubicBezTo>
                      <a:pt x="64" y="58"/>
                      <a:pt x="64" y="57"/>
                      <a:pt x="65" y="56"/>
                    </a:cubicBezTo>
                    <a:cubicBezTo>
                      <a:pt x="70" y="58"/>
                      <a:pt x="70" y="58"/>
                      <a:pt x="70" y="58"/>
                    </a:cubicBezTo>
                    <a:cubicBezTo>
                      <a:pt x="71" y="55"/>
                      <a:pt x="71" y="55"/>
                      <a:pt x="71" y="55"/>
                    </a:cubicBezTo>
                    <a:cubicBezTo>
                      <a:pt x="67" y="52"/>
                      <a:pt x="67" y="52"/>
                      <a:pt x="67" y="52"/>
                    </a:cubicBezTo>
                    <a:cubicBezTo>
                      <a:pt x="68" y="51"/>
                      <a:pt x="69" y="50"/>
                      <a:pt x="69" y="48"/>
                    </a:cubicBezTo>
                    <a:cubicBezTo>
                      <a:pt x="74" y="49"/>
                      <a:pt x="74" y="49"/>
                      <a:pt x="74" y="49"/>
                    </a:cubicBezTo>
                    <a:cubicBezTo>
                      <a:pt x="75" y="46"/>
                      <a:pt x="75" y="46"/>
                      <a:pt x="75" y="46"/>
                    </a:cubicBezTo>
                    <a:cubicBezTo>
                      <a:pt x="70" y="44"/>
                      <a:pt x="70" y="44"/>
                      <a:pt x="70" y="44"/>
                    </a:cubicBezTo>
                    <a:cubicBezTo>
                      <a:pt x="71" y="43"/>
                      <a:pt x="71" y="41"/>
                      <a:pt x="71" y="39"/>
                    </a:cubicBezTo>
                    <a:lnTo>
                      <a:pt x="76" y="39"/>
                    </a:lnTo>
                    <a:close/>
                    <a:moveTo>
                      <a:pt x="38" y="11"/>
                    </a:moveTo>
                    <a:cubicBezTo>
                      <a:pt x="45" y="11"/>
                      <a:pt x="51" y="14"/>
                      <a:pt x="55" y="18"/>
                    </a:cubicBezTo>
                    <a:cubicBezTo>
                      <a:pt x="44" y="29"/>
                      <a:pt x="44" y="29"/>
                      <a:pt x="44" y="29"/>
                    </a:cubicBezTo>
                    <a:cubicBezTo>
                      <a:pt x="43" y="27"/>
                      <a:pt x="40" y="27"/>
                      <a:pt x="38" y="27"/>
                    </a:cubicBezTo>
                    <a:cubicBezTo>
                      <a:pt x="36" y="27"/>
                      <a:pt x="34" y="27"/>
                      <a:pt x="33" y="28"/>
                    </a:cubicBezTo>
                    <a:cubicBezTo>
                      <a:pt x="22" y="17"/>
                      <a:pt x="22" y="17"/>
                      <a:pt x="22" y="17"/>
                    </a:cubicBezTo>
                    <a:cubicBezTo>
                      <a:pt x="26" y="13"/>
                      <a:pt x="32" y="11"/>
                      <a:pt x="38" y="11"/>
                    </a:cubicBezTo>
                    <a:close/>
                    <a:moveTo>
                      <a:pt x="43" y="37"/>
                    </a:moveTo>
                    <a:cubicBezTo>
                      <a:pt x="43" y="40"/>
                      <a:pt x="41" y="42"/>
                      <a:pt x="38" y="42"/>
                    </a:cubicBezTo>
                    <a:cubicBezTo>
                      <a:pt x="35" y="42"/>
                      <a:pt x="33" y="40"/>
                      <a:pt x="33" y="37"/>
                    </a:cubicBezTo>
                    <a:cubicBezTo>
                      <a:pt x="33" y="35"/>
                      <a:pt x="35" y="32"/>
                      <a:pt x="38" y="32"/>
                    </a:cubicBezTo>
                    <a:cubicBezTo>
                      <a:pt x="41" y="32"/>
                      <a:pt x="43" y="35"/>
                      <a:pt x="43" y="37"/>
                    </a:cubicBezTo>
                    <a:close/>
                    <a:moveTo>
                      <a:pt x="19" y="54"/>
                    </a:moveTo>
                    <a:cubicBezTo>
                      <a:pt x="15" y="50"/>
                      <a:pt x="12" y="44"/>
                      <a:pt x="12" y="37"/>
                    </a:cubicBezTo>
                    <a:cubicBezTo>
                      <a:pt x="12" y="31"/>
                      <a:pt x="15" y="24"/>
                      <a:pt x="19" y="20"/>
                    </a:cubicBezTo>
                    <a:cubicBezTo>
                      <a:pt x="30" y="31"/>
                      <a:pt x="30" y="31"/>
                      <a:pt x="30" y="31"/>
                    </a:cubicBezTo>
                    <a:cubicBezTo>
                      <a:pt x="28" y="32"/>
                      <a:pt x="27" y="35"/>
                      <a:pt x="27" y="37"/>
                    </a:cubicBezTo>
                    <a:cubicBezTo>
                      <a:pt x="27" y="40"/>
                      <a:pt x="28" y="42"/>
                      <a:pt x="29" y="44"/>
                    </a:cubicBezTo>
                    <a:lnTo>
                      <a:pt x="19" y="54"/>
                    </a:lnTo>
                    <a:close/>
                    <a:moveTo>
                      <a:pt x="38" y="63"/>
                    </a:moveTo>
                    <a:cubicBezTo>
                      <a:pt x="32" y="63"/>
                      <a:pt x="26" y="61"/>
                      <a:pt x="21" y="57"/>
                    </a:cubicBezTo>
                    <a:cubicBezTo>
                      <a:pt x="32" y="46"/>
                      <a:pt x="32" y="46"/>
                      <a:pt x="32" y="46"/>
                    </a:cubicBezTo>
                    <a:cubicBezTo>
                      <a:pt x="34" y="47"/>
                      <a:pt x="36" y="48"/>
                      <a:pt x="38" y="48"/>
                    </a:cubicBezTo>
                    <a:cubicBezTo>
                      <a:pt x="41" y="48"/>
                      <a:pt x="43" y="47"/>
                      <a:pt x="45" y="46"/>
                    </a:cubicBezTo>
                    <a:cubicBezTo>
                      <a:pt x="56" y="56"/>
                      <a:pt x="56" y="56"/>
                      <a:pt x="56" y="56"/>
                    </a:cubicBezTo>
                    <a:cubicBezTo>
                      <a:pt x="51" y="61"/>
                      <a:pt x="45" y="63"/>
                      <a:pt x="38" y="63"/>
                    </a:cubicBezTo>
                    <a:close/>
                    <a:moveTo>
                      <a:pt x="58" y="54"/>
                    </a:moveTo>
                    <a:cubicBezTo>
                      <a:pt x="47" y="43"/>
                      <a:pt x="47" y="43"/>
                      <a:pt x="47" y="43"/>
                    </a:cubicBezTo>
                    <a:cubicBezTo>
                      <a:pt x="48" y="41"/>
                      <a:pt x="49" y="39"/>
                      <a:pt x="49" y="37"/>
                    </a:cubicBezTo>
                    <a:cubicBezTo>
                      <a:pt x="49" y="35"/>
                      <a:pt x="48" y="33"/>
                      <a:pt x="47" y="31"/>
                    </a:cubicBezTo>
                    <a:cubicBezTo>
                      <a:pt x="58" y="20"/>
                      <a:pt x="58" y="20"/>
                      <a:pt x="58" y="20"/>
                    </a:cubicBezTo>
                    <a:cubicBezTo>
                      <a:pt x="62" y="25"/>
                      <a:pt x="64" y="31"/>
                      <a:pt x="64" y="37"/>
                    </a:cubicBezTo>
                    <a:cubicBezTo>
                      <a:pt x="64" y="44"/>
                      <a:pt x="62" y="49"/>
                      <a:pt x="58" y="54"/>
                    </a:cubicBez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23" name="Freeform 33"/>
              <p:cNvSpPr>
                <a:spLocks noEditPoints="1"/>
              </p:cNvSpPr>
              <p:nvPr/>
            </p:nvSpPr>
            <p:spPr bwMode="auto">
              <a:xfrm>
                <a:off x="2591673" y="2429816"/>
                <a:ext cx="264159" cy="44027"/>
              </a:xfrm>
              <a:custGeom>
                <a:avLst/>
                <a:gdLst>
                  <a:gd name="T0" fmla="*/ 61 w 66"/>
                  <a:gd name="T1" fmla="*/ 11 h 11"/>
                  <a:gd name="T2" fmla="*/ 6 w 66"/>
                  <a:gd name="T3" fmla="*/ 11 h 11"/>
                  <a:gd name="T4" fmla="*/ 0 w 66"/>
                  <a:gd name="T5" fmla="*/ 6 h 11"/>
                  <a:gd name="T6" fmla="*/ 6 w 66"/>
                  <a:gd name="T7" fmla="*/ 0 h 11"/>
                  <a:gd name="T8" fmla="*/ 61 w 66"/>
                  <a:gd name="T9" fmla="*/ 0 h 11"/>
                  <a:gd name="T10" fmla="*/ 66 w 66"/>
                  <a:gd name="T11" fmla="*/ 6 h 11"/>
                  <a:gd name="T12" fmla="*/ 61 w 66"/>
                  <a:gd name="T13" fmla="*/ 11 h 11"/>
                  <a:gd name="T14" fmla="*/ 6 w 66"/>
                  <a:gd name="T15" fmla="*/ 3 h 11"/>
                  <a:gd name="T16" fmla="*/ 3 w 66"/>
                  <a:gd name="T17" fmla="*/ 6 h 11"/>
                  <a:gd name="T18" fmla="*/ 6 w 66"/>
                  <a:gd name="T19" fmla="*/ 8 h 11"/>
                  <a:gd name="T20" fmla="*/ 61 w 66"/>
                  <a:gd name="T21" fmla="*/ 8 h 11"/>
                  <a:gd name="T22" fmla="*/ 64 w 66"/>
                  <a:gd name="T23" fmla="*/ 6 h 11"/>
                  <a:gd name="T24" fmla="*/ 61 w 66"/>
                  <a:gd name="T25" fmla="*/ 3 h 11"/>
                  <a:gd name="T26" fmla="*/ 6 w 66"/>
                  <a:gd name="T27" fmla="*/ 3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6" h="11">
                    <a:moveTo>
                      <a:pt x="61" y="11"/>
                    </a:moveTo>
                    <a:cubicBezTo>
                      <a:pt x="6" y="11"/>
                      <a:pt x="6" y="11"/>
                      <a:pt x="6" y="11"/>
                    </a:cubicBezTo>
                    <a:cubicBezTo>
                      <a:pt x="3" y="11"/>
                      <a:pt x="0" y="9"/>
                      <a:pt x="0" y="6"/>
                    </a:cubicBezTo>
                    <a:cubicBezTo>
                      <a:pt x="0" y="3"/>
                      <a:pt x="3" y="0"/>
                      <a:pt x="6" y="0"/>
                    </a:cubicBezTo>
                    <a:cubicBezTo>
                      <a:pt x="61" y="0"/>
                      <a:pt x="61" y="0"/>
                      <a:pt x="61" y="0"/>
                    </a:cubicBezTo>
                    <a:cubicBezTo>
                      <a:pt x="64" y="0"/>
                      <a:pt x="66" y="3"/>
                      <a:pt x="66" y="6"/>
                    </a:cubicBezTo>
                    <a:cubicBezTo>
                      <a:pt x="66" y="9"/>
                      <a:pt x="64" y="11"/>
                      <a:pt x="61" y="11"/>
                    </a:cubicBezTo>
                    <a:close/>
                    <a:moveTo>
                      <a:pt x="6" y="3"/>
                    </a:moveTo>
                    <a:cubicBezTo>
                      <a:pt x="4" y="3"/>
                      <a:pt x="3" y="4"/>
                      <a:pt x="3" y="6"/>
                    </a:cubicBezTo>
                    <a:cubicBezTo>
                      <a:pt x="3" y="7"/>
                      <a:pt x="4" y="8"/>
                      <a:pt x="6" y="8"/>
                    </a:cubicBezTo>
                    <a:cubicBezTo>
                      <a:pt x="61" y="8"/>
                      <a:pt x="61" y="8"/>
                      <a:pt x="61" y="8"/>
                    </a:cubicBezTo>
                    <a:cubicBezTo>
                      <a:pt x="62" y="8"/>
                      <a:pt x="64" y="7"/>
                      <a:pt x="64" y="6"/>
                    </a:cubicBezTo>
                    <a:cubicBezTo>
                      <a:pt x="64" y="4"/>
                      <a:pt x="62" y="3"/>
                      <a:pt x="61" y="3"/>
                    </a:cubicBezTo>
                    <a:lnTo>
                      <a:pt x="6" y="3"/>
                    </a:ln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24" name="Freeform 34"/>
              <p:cNvSpPr>
                <a:spLocks noEditPoints="1"/>
              </p:cNvSpPr>
              <p:nvPr/>
            </p:nvSpPr>
            <p:spPr bwMode="auto">
              <a:xfrm>
                <a:off x="2591673" y="2324830"/>
                <a:ext cx="44027" cy="96520"/>
              </a:xfrm>
              <a:custGeom>
                <a:avLst/>
                <a:gdLst>
                  <a:gd name="T0" fmla="*/ 6 w 11"/>
                  <a:gd name="T1" fmla="*/ 24 h 24"/>
                  <a:gd name="T2" fmla="*/ 0 w 11"/>
                  <a:gd name="T3" fmla="*/ 19 h 24"/>
                  <a:gd name="T4" fmla="*/ 0 w 11"/>
                  <a:gd name="T5" fmla="*/ 5 h 24"/>
                  <a:gd name="T6" fmla="*/ 6 w 11"/>
                  <a:gd name="T7" fmla="*/ 0 h 24"/>
                  <a:gd name="T8" fmla="*/ 11 w 11"/>
                  <a:gd name="T9" fmla="*/ 5 h 24"/>
                  <a:gd name="T10" fmla="*/ 11 w 11"/>
                  <a:gd name="T11" fmla="*/ 19 h 24"/>
                  <a:gd name="T12" fmla="*/ 6 w 11"/>
                  <a:gd name="T13" fmla="*/ 24 h 24"/>
                  <a:gd name="T14" fmla="*/ 6 w 11"/>
                  <a:gd name="T15" fmla="*/ 3 h 24"/>
                  <a:gd name="T16" fmla="*/ 3 w 11"/>
                  <a:gd name="T17" fmla="*/ 5 h 24"/>
                  <a:gd name="T18" fmla="*/ 3 w 11"/>
                  <a:gd name="T19" fmla="*/ 19 h 24"/>
                  <a:gd name="T20" fmla="*/ 6 w 11"/>
                  <a:gd name="T21" fmla="*/ 21 h 24"/>
                  <a:gd name="T22" fmla="*/ 8 w 11"/>
                  <a:gd name="T23" fmla="*/ 19 h 24"/>
                  <a:gd name="T24" fmla="*/ 8 w 11"/>
                  <a:gd name="T25" fmla="*/ 5 h 24"/>
                  <a:gd name="T26" fmla="*/ 6 w 11"/>
                  <a:gd name="T27" fmla="*/ 3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" h="24">
                    <a:moveTo>
                      <a:pt x="6" y="24"/>
                    </a:moveTo>
                    <a:cubicBezTo>
                      <a:pt x="3" y="24"/>
                      <a:pt x="0" y="22"/>
                      <a:pt x="0" y="19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3" y="0"/>
                      <a:pt x="6" y="0"/>
                    </a:cubicBezTo>
                    <a:cubicBezTo>
                      <a:pt x="9" y="0"/>
                      <a:pt x="11" y="2"/>
                      <a:pt x="11" y="5"/>
                    </a:cubicBezTo>
                    <a:cubicBezTo>
                      <a:pt x="11" y="19"/>
                      <a:pt x="11" y="19"/>
                      <a:pt x="11" y="19"/>
                    </a:cubicBezTo>
                    <a:cubicBezTo>
                      <a:pt x="11" y="22"/>
                      <a:pt x="9" y="24"/>
                      <a:pt x="6" y="24"/>
                    </a:cubicBezTo>
                    <a:close/>
                    <a:moveTo>
                      <a:pt x="6" y="3"/>
                    </a:moveTo>
                    <a:cubicBezTo>
                      <a:pt x="4" y="3"/>
                      <a:pt x="3" y="4"/>
                      <a:pt x="3" y="5"/>
                    </a:cubicBezTo>
                    <a:cubicBezTo>
                      <a:pt x="3" y="19"/>
                      <a:pt x="3" y="19"/>
                      <a:pt x="3" y="19"/>
                    </a:cubicBezTo>
                    <a:cubicBezTo>
                      <a:pt x="3" y="20"/>
                      <a:pt x="4" y="21"/>
                      <a:pt x="6" y="21"/>
                    </a:cubicBezTo>
                    <a:cubicBezTo>
                      <a:pt x="7" y="21"/>
                      <a:pt x="8" y="20"/>
                      <a:pt x="8" y="19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4"/>
                      <a:pt x="7" y="3"/>
                      <a:pt x="6" y="3"/>
                    </a:cubicBez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25" name="Freeform 35"/>
              <p:cNvSpPr>
                <a:spLocks noEditPoints="1"/>
              </p:cNvSpPr>
              <p:nvPr/>
            </p:nvSpPr>
            <p:spPr bwMode="auto">
              <a:xfrm>
                <a:off x="2647553" y="2289271"/>
                <a:ext cx="44027" cy="132079"/>
              </a:xfrm>
              <a:custGeom>
                <a:avLst/>
                <a:gdLst>
                  <a:gd name="T0" fmla="*/ 5 w 11"/>
                  <a:gd name="T1" fmla="*/ 33 h 33"/>
                  <a:gd name="T2" fmla="*/ 0 w 11"/>
                  <a:gd name="T3" fmla="*/ 28 h 33"/>
                  <a:gd name="T4" fmla="*/ 0 w 11"/>
                  <a:gd name="T5" fmla="*/ 5 h 33"/>
                  <a:gd name="T6" fmla="*/ 5 w 11"/>
                  <a:gd name="T7" fmla="*/ 0 h 33"/>
                  <a:gd name="T8" fmla="*/ 11 w 11"/>
                  <a:gd name="T9" fmla="*/ 5 h 33"/>
                  <a:gd name="T10" fmla="*/ 11 w 11"/>
                  <a:gd name="T11" fmla="*/ 28 h 33"/>
                  <a:gd name="T12" fmla="*/ 5 w 11"/>
                  <a:gd name="T13" fmla="*/ 33 h 33"/>
                  <a:gd name="T14" fmla="*/ 5 w 11"/>
                  <a:gd name="T15" fmla="*/ 2 h 33"/>
                  <a:gd name="T16" fmla="*/ 3 w 11"/>
                  <a:gd name="T17" fmla="*/ 5 h 33"/>
                  <a:gd name="T18" fmla="*/ 3 w 11"/>
                  <a:gd name="T19" fmla="*/ 28 h 33"/>
                  <a:gd name="T20" fmla="*/ 5 w 11"/>
                  <a:gd name="T21" fmla="*/ 30 h 33"/>
                  <a:gd name="T22" fmla="*/ 8 w 11"/>
                  <a:gd name="T23" fmla="*/ 28 h 33"/>
                  <a:gd name="T24" fmla="*/ 8 w 11"/>
                  <a:gd name="T25" fmla="*/ 5 h 33"/>
                  <a:gd name="T26" fmla="*/ 5 w 11"/>
                  <a:gd name="T27" fmla="*/ 2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" h="33">
                    <a:moveTo>
                      <a:pt x="5" y="33"/>
                    </a:moveTo>
                    <a:cubicBezTo>
                      <a:pt x="2" y="33"/>
                      <a:pt x="0" y="31"/>
                      <a:pt x="0" y="28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8" y="0"/>
                      <a:pt x="11" y="2"/>
                      <a:pt x="11" y="5"/>
                    </a:cubicBezTo>
                    <a:cubicBezTo>
                      <a:pt x="11" y="28"/>
                      <a:pt x="11" y="28"/>
                      <a:pt x="11" y="28"/>
                    </a:cubicBezTo>
                    <a:cubicBezTo>
                      <a:pt x="11" y="31"/>
                      <a:pt x="8" y="33"/>
                      <a:pt x="5" y="33"/>
                    </a:cubicBezTo>
                    <a:close/>
                    <a:moveTo>
                      <a:pt x="5" y="2"/>
                    </a:moveTo>
                    <a:cubicBezTo>
                      <a:pt x="4" y="2"/>
                      <a:pt x="3" y="4"/>
                      <a:pt x="3" y="5"/>
                    </a:cubicBezTo>
                    <a:cubicBezTo>
                      <a:pt x="3" y="28"/>
                      <a:pt x="3" y="28"/>
                      <a:pt x="3" y="28"/>
                    </a:cubicBezTo>
                    <a:cubicBezTo>
                      <a:pt x="3" y="29"/>
                      <a:pt x="4" y="30"/>
                      <a:pt x="5" y="30"/>
                    </a:cubicBezTo>
                    <a:cubicBezTo>
                      <a:pt x="7" y="30"/>
                      <a:pt x="8" y="29"/>
                      <a:pt x="8" y="28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4"/>
                      <a:pt x="7" y="2"/>
                      <a:pt x="5" y="2"/>
                    </a:cubicBez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26" name="Freeform 36"/>
              <p:cNvSpPr>
                <a:spLocks noEditPoints="1"/>
              </p:cNvSpPr>
              <p:nvPr/>
            </p:nvSpPr>
            <p:spPr bwMode="auto">
              <a:xfrm>
                <a:off x="2703433" y="2253711"/>
                <a:ext cx="40640" cy="167639"/>
              </a:xfrm>
              <a:custGeom>
                <a:avLst/>
                <a:gdLst>
                  <a:gd name="T0" fmla="*/ 5 w 10"/>
                  <a:gd name="T1" fmla="*/ 42 h 42"/>
                  <a:gd name="T2" fmla="*/ 0 w 10"/>
                  <a:gd name="T3" fmla="*/ 37 h 42"/>
                  <a:gd name="T4" fmla="*/ 0 w 10"/>
                  <a:gd name="T5" fmla="*/ 6 h 42"/>
                  <a:gd name="T6" fmla="*/ 5 w 10"/>
                  <a:gd name="T7" fmla="*/ 0 h 42"/>
                  <a:gd name="T8" fmla="*/ 10 w 10"/>
                  <a:gd name="T9" fmla="*/ 6 h 42"/>
                  <a:gd name="T10" fmla="*/ 10 w 10"/>
                  <a:gd name="T11" fmla="*/ 37 h 42"/>
                  <a:gd name="T12" fmla="*/ 5 w 10"/>
                  <a:gd name="T13" fmla="*/ 42 h 42"/>
                  <a:gd name="T14" fmla="*/ 5 w 10"/>
                  <a:gd name="T15" fmla="*/ 3 h 42"/>
                  <a:gd name="T16" fmla="*/ 2 w 10"/>
                  <a:gd name="T17" fmla="*/ 6 h 42"/>
                  <a:gd name="T18" fmla="*/ 2 w 10"/>
                  <a:gd name="T19" fmla="*/ 37 h 42"/>
                  <a:gd name="T20" fmla="*/ 5 w 10"/>
                  <a:gd name="T21" fmla="*/ 39 h 42"/>
                  <a:gd name="T22" fmla="*/ 8 w 10"/>
                  <a:gd name="T23" fmla="*/ 37 h 42"/>
                  <a:gd name="T24" fmla="*/ 8 w 10"/>
                  <a:gd name="T25" fmla="*/ 6 h 42"/>
                  <a:gd name="T26" fmla="*/ 5 w 10"/>
                  <a:gd name="T27" fmla="*/ 3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" h="42">
                    <a:moveTo>
                      <a:pt x="5" y="42"/>
                    </a:moveTo>
                    <a:cubicBezTo>
                      <a:pt x="2" y="42"/>
                      <a:pt x="0" y="40"/>
                      <a:pt x="0" y="37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2" y="0"/>
                      <a:pt x="5" y="0"/>
                    </a:cubicBezTo>
                    <a:cubicBezTo>
                      <a:pt x="8" y="0"/>
                      <a:pt x="10" y="3"/>
                      <a:pt x="10" y="6"/>
                    </a:cubicBezTo>
                    <a:cubicBezTo>
                      <a:pt x="10" y="37"/>
                      <a:pt x="10" y="37"/>
                      <a:pt x="10" y="37"/>
                    </a:cubicBezTo>
                    <a:cubicBezTo>
                      <a:pt x="10" y="40"/>
                      <a:pt x="8" y="42"/>
                      <a:pt x="5" y="42"/>
                    </a:cubicBezTo>
                    <a:close/>
                    <a:moveTo>
                      <a:pt x="5" y="3"/>
                    </a:moveTo>
                    <a:cubicBezTo>
                      <a:pt x="4" y="3"/>
                      <a:pt x="2" y="4"/>
                      <a:pt x="2" y="6"/>
                    </a:cubicBezTo>
                    <a:cubicBezTo>
                      <a:pt x="2" y="37"/>
                      <a:pt x="2" y="37"/>
                      <a:pt x="2" y="37"/>
                    </a:cubicBezTo>
                    <a:cubicBezTo>
                      <a:pt x="2" y="38"/>
                      <a:pt x="4" y="39"/>
                      <a:pt x="5" y="39"/>
                    </a:cubicBezTo>
                    <a:cubicBezTo>
                      <a:pt x="6" y="39"/>
                      <a:pt x="8" y="38"/>
                      <a:pt x="8" y="37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4"/>
                      <a:pt x="6" y="3"/>
                      <a:pt x="5" y="3"/>
                    </a:cubicBez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27" name="Freeform 37"/>
              <p:cNvSpPr>
                <a:spLocks noEditPoints="1"/>
              </p:cNvSpPr>
              <p:nvPr/>
            </p:nvSpPr>
            <p:spPr bwMode="auto">
              <a:xfrm>
                <a:off x="2755926" y="2216457"/>
                <a:ext cx="44027" cy="204892"/>
              </a:xfrm>
              <a:custGeom>
                <a:avLst/>
                <a:gdLst>
                  <a:gd name="T0" fmla="*/ 6 w 11"/>
                  <a:gd name="T1" fmla="*/ 51 h 51"/>
                  <a:gd name="T2" fmla="*/ 0 w 11"/>
                  <a:gd name="T3" fmla="*/ 46 h 51"/>
                  <a:gd name="T4" fmla="*/ 0 w 11"/>
                  <a:gd name="T5" fmla="*/ 5 h 51"/>
                  <a:gd name="T6" fmla="*/ 6 w 11"/>
                  <a:gd name="T7" fmla="*/ 0 h 51"/>
                  <a:gd name="T8" fmla="*/ 11 w 11"/>
                  <a:gd name="T9" fmla="*/ 5 h 51"/>
                  <a:gd name="T10" fmla="*/ 11 w 11"/>
                  <a:gd name="T11" fmla="*/ 46 h 51"/>
                  <a:gd name="T12" fmla="*/ 6 w 11"/>
                  <a:gd name="T13" fmla="*/ 51 h 51"/>
                  <a:gd name="T14" fmla="*/ 6 w 11"/>
                  <a:gd name="T15" fmla="*/ 3 h 51"/>
                  <a:gd name="T16" fmla="*/ 3 w 11"/>
                  <a:gd name="T17" fmla="*/ 5 h 51"/>
                  <a:gd name="T18" fmla="*/ 3 w 11"/>
                  <a:gd name="T19" fmla="*/ 46 h 51"/>
                  <a:gd name="T20" fmla="*/ 6 w 11"/>
                  <a:gd name="T21" fmla="*/ 48 h 51"/>
                  <a:gd name="T22" fmla="*/ 8 w 11"/>
                  <a:gd name="T23" fmla="*/ 46 h 51"/>
                  <a:gd name="T24" fmla="*/ 8 w 11"/>
                  <a:gd name="T25" fmla="*/ 5 h 51"/>
                  <a:gd name="T26" fmla="*/ 6 w 11"/>
                  <a:gd name="T27" fmla="*/ 3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" h="51">
                    <a:moveTo>
                      <a:pt x="6" y="51"/>
                    </a:moveTo>
                    <a:cubicBezTo>
                      <a:pt x="3" y="51"/>
                      <a:pt x="0" y="49"/>
                      <a:pt x="0" y="46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3" y="0"/>
                      <a:pt x="6" y="0"/>
                    </a:cubicBezTo>
                    <a:cubicBezTo>
                      <a:pt x="9" y="0"/>
                      <a:pt x="11" y="2"/>
                      <a:pt x="11" y="5"/>
                    </a:cubicBezTo>
                    <a:cubicBezTo>
                      <a:pt x="11" y="46"/>
                      <a:pt x="11" y="46"/>
                      <a:pt x="11" y="46"/>
                    </a:cubicBezTo>
                    <a:cubicBezTo>
                      <a:pt x="11" y="49"/>
                      <a:pt x="9" y="51"/>
                      <a:pt x="6" y="51"/>
                    </a:cubicBezTo>
                    <a:close/>
                    <a:moveTo>
                      <a:pt x="6" y="3"/>
                    </a:moveTo>
                    <a:cubicBezTo>
                      <a:pt x="4" y="3"/>
                      <a:pt x="3" y="4"/>
                      <a:pt x="3" y="5"/>
                    </a:cubicBezTo>
                    <a:cubicBezTo>
                      <a:pt x="3" y="46"/>
                      <a:pt x="3" y="46"/>
                      <a:pt x="3" y="46"/>
                    </a:cubicBezTo>
                    <a:cubicBezTo>
                      <a:pt x="3" y="47"/>
                      <a:pt x="4" y="48"/>
                      <a:pt x="6" y="48"/>
                    </a:cubicBezTo>
                    <a:cubicBezTo>
                      <a:pt x="7" y="48"/>
                      <a:pt x="8" y="47"/>
                      <a:pt x="8" y="46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4"/>
                      <a:pt x="7" y="3"/>
                      <a:pt x="6" y="3"/>
                    </a:cubicBez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28" name="Freeform 38"/>
              <p:cNvSpPr>
                <a:spLocks noEditPoints="1"/>
              </p:cNvSpPr>
              <p:nvPr/>
            </p:nvSpPr>
            <p:spPr bwMode="auto">
              <a:xfrm>
                <a:off x="2815192" y="2248630"/>
                <a:ext cx="40640" cy="172719"/>
              </a:xfrm>
              <a:custGeom>
                <a:avLst/>
                <a:gdLst>
                  <a:gd name="T0" fmla="*/ 5 w 10"/>
                  <a:gd name="T1" fmla="*/ 43 h 43"/>
                  <a:gd name="T2" fmla="*/ 0 w 10"/>
                  <a:gd name="T3" fmla="*/ 38 h 43"/>
                  <a:gd name="T4" fmla="*/ 0 w 10"/>
                  <a:gd name="T5" fmla="*/ 5 h 43"/>
                  <a:gd name="T6" fmla="*/ 5 w 10"/>
                  <a:gd name="T7" fmla="*/ 0 h 43"/>
                  <a:gd name="T8" fmla="*/ 10 w 10"/>
                  <a:gd name="T9" fmla="*/ 5 h 43"/>
                  <a:gd name="T10" fmla="*/ 10 w 10"/>
                  <a:gd name="T11" fmla="*/ 38 h 43"/>
                  <a:gd name="T12" fmla="*/ 5 w 10"/>
                  <a:gd name="T13" fmla="*/ 43 h 43"/>
                  <a:gd name="T14" fmla="*/ 5 w 10"/>
                  <a:gd name="T15" fmla="*/ 3 h 43"/>
                  <a:gd name="T16" fmla="*/ 3 w 10"/>
                  <a:gd name="T17" fmla="*/ 5 h 43"/>
                  <a:gd name="T18" fmla="*/ 3 w 10"/>
                  <a:gd name="T19" fmla="*/ 38 h 43"/>
                  <a:gd name="T20" fmla="*/ 5 w 10"/>
                  <a:gd name="T21" fmla="*/ 40 h 43"/>
                  <a:gd name="T22" fmla="*/ 8 w 10"/>
                  <a:gd name="T23" fmla="*/ 38 h 43"/>
                  <a:gd name="T24" fmla="*/ 8 w 10"/>
                  <a:gd name="T25" fmla="*/ 5 h 43"/>
                  <a:gd name="T26" fmla="*/ 5 w 10"/>
                  <a:gd name="T27" fmla="*/ 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" h="43">
                    <a:moveTo>
                      <a:pt x="5" y="43"/>
                    </a:moveTo>
                    <a:cubicBezTo>
                      <a:pt x="2" y="43"/>
                      <a:pt x="0" y="41"/>
                      <a:pt x="0" y="38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8" y="0"/>
                      <a:pt x="10" y="2"/>
                      <a:pt x="10" y="5"/>
                    </a:cubicBezTo>
                    <a:cubicBezTo>
                      <a:pt x="10" y="38"/>
                      <a:pt x="10" y="38"/>
                      <a:pt x="10" y="38"/>
                    </a:cubicBezTo>
                    <a:cubicBezTo>
                      <a:pt x="10" y="41"/>
                      <a:pt x="8" y="43"/>
                      <a:pt x="5" y="43"/>
                    </a:cubicBezTo>
                    <a:close/>
                    <a:moveTo>
                      <a:pt x="5" y="3"/>
                    </a:moveTo>
                    <a:cubicBezTo>
                      <a:pt x="4" y="3"/>
                      <a:pt x="3" y="4"/>
                      <a:pt x="3" y="5"/>
                    </a:cubicBezTo>
                    <a:cubicBezTo>
                      <a:pt x="3" y="38"/>
                      <a:pt x="3" y="38"/>
                      <a:pt x="3" y="38"/>
                    </a:cubicBezTo>
                    <a:cubicBezTo>
                      <a:pt x="3" y="39"/>
                      <a:pt x="4" y="40"/>
                      <a:pt x="5" y="40"/>
                    </a:cubicBezTo>
                    <a:cubicBezTo>
                      <a:pt x="6" y="40"/>
                      <a:pt x="8" y="39"/>
                      <a:pt x="8" y="38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4"/>
                      <a:pt x="6" y="3"/>
                      <a:pt x="5" y="3"/>
                    </a:cubicBez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pic>
            <p:nvPicPr>
              <p:cNvPr id="129" name="图片 12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60373" y="3381466"/>
                <a:ext cx="509829" cy="601419"/>
              </a:xfrm>
              <a:prstGeom prst="rect">
                <a:avLst/>
              </a:prstGeom>
            </p:spPr>
          </p:pic>
        </p:grpSp>
        <p:grpSp>
          <p:nvGrpSpPr>
            <p:cNvPr id="132" name="Group 41"/>
            <p:cNvGrpSpPr>
              <a:grpSpLocks noChangeAspect="1"/>
            </p:cNvGrpSpPr>
            <p:nvPr/>
          </p:nvGrpSpPr>
          <p:grpSpPr bwMode="auto">
            <a:xfrm>
              <a:off x="2241448" y="1126215"/>
              <a:ext cx="547688" cy="565150"/>
              <a:chOff x="1324" y="636"/>
              <a:chExt cx="345" cy="356"/>
            </a:xfrm>
            <a:effectLst/>
          </p:grpSpPr>
          <p:sp>
            <p:nvSpPr>
              <p:cNvPr id="133" name="AutoShape 40"/>
              <p:cNvSpPr>
                <a:spLocks noChangeAspect="1" noChangeArrowheads="1" noTextEdit="1"/>
              </p:cNvSpPr>
              <p:nvPr/>
            </p:nvSpPr>
            <p:spPr bwMode="auto">
              <a:xfrm>
                <a:off x="1324" y="636"/>
                <a:ext cx="345" cy="3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34" name="Oval 42"/>
              <p:cNvSpPr>
                <a:spLocks noChangeArrowheads="1"/>
              </p:cNvSpPr>
              <p:nvPr/>
            </p:nvSpPr>
            <p:spPr bwMode="auto">
              <a:xfrm>
                <a:off x="1322" y="657"/>
                <a:ext cx="344" cy="333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35" name="Oval 43"/>
              <p:cNvSpPr>
                <a:spLocks noChangeArrowheads="1"/>
              </p:cNvSpPr>
              <p:nvPr/>
            </p:nvSpPr>
            <p:spPr bwMode="auto">
              <a:xfrm>
                <a:off x="1322" y="636"/>
                <a:ext cx="344" cy="332"/>
              </a:xfrm>
              <a:prstGeom prst="ellipse">
                <a:avLst/>
              </a:prstGeom>
              <a:solidFill>
                <a:srgbClr val="8080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36" name="Freeform 44"/>
              <p:cNvSpPr/>
              <p:nvPr/>
            </p:nvSpPr>
            <p:spPr bwMode="auto">
              <a:xfrm>
                <a:off x="1434" y="695"/>
                <a:ext cx="120" cy="216"/>
              </a:xfrm>
              <a:custGeom>
                <a:avLst/>
                <a:gdLst>
                  <a:gd name="T0" fmla="*/ 49 w 49"/>
                  <a:gd name="T1" fmla="*/ 61 h 91"/>
                  <a:gd name="T2" fmla="*/ 47 w 49"/>
                  <a:gd name="T3" fmla="*/ 69 h 91"/>
                  <a:gd name="T4" fmla="*/ 44 w 49"/>
                  <a:gd name="T5" fmla="*/ 75 h 91"/>
                  <a:gd name="T6" fmla="*/ 38 w 49"/>
                  <a:gd name="T7" fmla="*/ 79 h 91"/>
                  <a:gd name="T8" fmla="*/ 31 w 49"/>
                  <a:gd name="T9" fmla="*/ 81 h 91"/>
                  <a:gd name="T10" fmla="*/ 31 w 49"/>
                  <a:gd name="T11" fmla="*/ 87 h 91"/>
                  <a:gd name="T12" fmla="*/ 31 w 49"/>
                  <a:gd name="T13" fmla="*/ 90 h 91"/>
                  <a:gd name="T14" fmla="*/ 28 w 49"/>
                  <a:gd name="T15" fmla="*/ 91 h 91"/>
                  <a:gd name="T16" fmla="*/ 21 w 49"/>
                  <a:gd name="T17" fmla="*/ 91 h 91"/>
                  <a:gd name="T18" fmla="*/ 19 w 49"/>
                  <a:gd name="T19" fmla="*/ 90 h 91"/>
                  <a:gd name="T20" fmla="*/ 18 w 49"/>
                  <a:gd name="T21" fmla="*/ 87 h 91"/>
                  <a:gd name="T22" fmla="*/ 18 w 49"/>
                  <a:gd name="T23" fmla="*/ 82 h 91"/>
                  <a:gd name="T24" fmla="*/ 7 w 49"/>
                  <a:gd name="T25" fmla="*/ 81 h 91"/>
                  <a:gd name="T26" fmla="*/ 1 w 49"/>
                  <a:gd name="T27" fmla="*/ 78 h 91"/>
                  <a:gd name="T28" fmla="*/ 0 w 49"/>
                  <a:gd name="T29" fmla="*/ 76 h 91"/>
                  <a:gd name="T30" fmla="*/ 1 w 49"/>
                  <a:gd name="T31" fmla="*/ 72 h 91"/>
                  <a:gd name="T32" fmla="*/ 2 w 49"/>
                  <a:gd name="T33" fmla="*/ 69 h 91"/>
                  <a:gd name="T34" fmla="*/ 3 w 49"/>
                  <a:gd name="T35" fmla="*/ 67 h 91"/>
                  <a:gd name="T36" fmla="*/ 4 w 49"/>
                  <a:gd name="T37" fmla="*/ 67 h 91"/>
                  <a:gd name="T38" fmla="*/ 5 w 49"/>
                  <a:gd name="T39" fmla="*/ 68 h 91"/>
                  <a:gd name="T40" fmla="*/ 11 w 49"/>
                  <a:gd name="T41" fmla="*/ 70 h 91"/>
                  <a:gd name="T42" fmla="*/ 20 w 49"/>
                  <a:gd name="T43" fmla="*/ 70 h 91"/>
                  <a:gd name="T44" fmla="*/ 30 w 49"/>
                  <a:gd name="T45" fmla="*/ 69 h 91"/>
                  <a:gd name="T46" fmla="*/ 34 w 49"/>
                  <a:gd name="T47" fmla="*/ 62 h 91"/>
                  <a:gd name="T48" fmla="*/ 32 w 49"/>
                  <a:gd name="T49" fmla="*/ 55 h 91"/>
                  <a:gd name="T50" fmla="*/ 22 w 49"/>
                  <a:gd name="T51" fmla="*/ 50 h 91"/>
                  <a:gd name="T52" fmla="*/ 14 w 49"/>
                  <a:gd name="T53" fmla="*/ 46 h 91"/>
                  <a:gd name="T54" fmla="*/ 8 w 49"/>
                  <a:gd name="T55" fmla="*/ 42 h 91"/>
                  <a:gd name="T56" fmla="*/ 4 w 49"/>
                  <a:gd name="T57" fmla="*/ 36 h 91"/>
                  <a:gd name="T58" fmla="*/ 2 w 49"/>
                  <a:gd name="T59" fmla="*/ 28 h 91"/>
                  <a:gd name="T60" fmla="*/ 6 w 49"/>
                  <a:gd name="T61" fmla="*/ 16 h 91"/>
                  <a:gd name="T62" fmla="*/ 20 w 49"/>
                  <a:gd name="T63" fmla="*/ 9 h 91"/>
                  <a:gd name="T64" fmla="*/ 20 w 49"/>
                  <a:gd name="T65" fmla="*/ 3 h 91"/>
                  <a:gd name="T66" fmla="*/ 21 w 49"/>
                  <a:gd name="T67" fmla="*/ 0 h 91"/>
                  <a:gd name="T68" fmla="*/ 24 w 49"/>
                  <a:gd name="T69" fmla="*/ 0 h 91"/>
                  <a:gd name="T70" fmla="*/ 31 w 49"/>
                  <a:gd name="T71" fmla="*/ 0 h 91"/>
                  <a:gd name="T72" fmla="*/ 33 w 49"/>
                  <a:gd name="T73" fmla="*/ 0 h 91"/>
                  <a:gd name="T74" fmla="*/ 34 w 49"/>
                  <a:gd name="T75" fmla="*/ 4 h 91"/>
                  <a:gd name="T76" fmla="*/ 34 w 49"/>
                  <a:gd name="T77" fmla="*/ 9 h 91"/>
                  <a:gd name="T78" fmla="*/ 40 w 49"/>
                  <a:gd name="T79" fmla="*/ 10 h 91"/>
                  <a:gd name="T80" fmla="*/ 44 w 49"/>
                  <a:gd name="T81" fmla="*/ 11 h 91"/>
                  <a:gd name="T82" fmla="*/ 45 w 49"/>
                  <a:gd name="T83" fmla="*/ 13 h 91"/>
                  <a:gd name="T84" fmla="*/ 44 w 49"/>
                  <a:gd name="T85" fmla="*/ 17 h 91"/>
                  <a:gd name="T86" fmla="*/ 43 w 49"/>
                  <a:gd name="T87" fmla="*/ 20 h 91"/>
                  <a:gd name="T88" fmla="*/ 41 w 49"/>
                  <a:gd name="T89" fmla="*/ 22 h 91"/>
                  <a:gd name="T90" fmla="*/ 36 w 49"/>
                  <a:gd name="T91" fmla="*/ 20 h 91"/>
                  <a:gd name="T92" fmla="*/ 29 w 49"/>
                  <a:gd name="T93" fmla="*/ 20 h 91"/>
                  <a:gd name="T94" fmla="*/ 19 w 49"/>
                  <a:gd name="T95" fmla="*/ 22 h 91"/>
                  <a:gd name="T96" fmla="*/ 16 w 49"/>
                  <a:gd name="T97" fmla="*/ 28 h 91"/>
                  <a:gd name="T98" fmla="*/ 19 w 49"/>
                  <a:gd name="T99" fmla="*/ 34 h 91"/>
                  <a:gd name="T100" fmla="*/ 29 w 49"/>
                  <a:gd name="T101" fmla="*/ 38 h 91"/>
                  <a:gd name="T102" fmla="*/ 43 w 49"/>
                  <a:gd name="T103" fmla="*/ 48 h 91"/>
                  <a:gd name="T104" fmla="*/ 49 w 49"/>
                  <a:gd name="T105" fmla="*/ 61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49" h="91">
                    <a:moveTo>
                      <a:pt x="49" y="61"/>
                    </a:moveTo>
                    <a:cubicBezTo>
                      <a:pt x="49" y="64"/>
                      <a:pt x="48" y="67"/>
                      <a:pt x="47" y="69"/>
                    </a:cubicBezTo>
                    <a:cubicBezTo>
                      <a:pt x="47" y="72"/>
                      <a:pt x="45" y="74"/>
                      <a:pt x="44" y="75"/>
                    </a:cubicBezTo>
                    <a:cubicBezTo>
                      <a:pt x="42" y="77"/>
                      <a:pt x="40" y="78"/>
                      <a:pt x="38" y="79"/>
                    </a:cubicBezTo>
                    <a:cubicBezTo>
                      <a:pt x="36" y="80"/>
                      <a:pt x="34" y="81"/>
                      <a:pt x="31" y="81"/>
                    </a:cubicBezTo>
                    <a:cubicBezTo>
                      <a:pt x="31" y="87"/>
                      <a:pt x="31" y="87"/>
                      <a:pt x="31" y="87"/>
                    </a:cubicBezTo>
                    <a:cubicBezTo>
                      <a:pt x="31" y="89"/>
                      <a:pt x="31" y="90"/>
                      <a:pt x="31" y="90"/>
                    </a:cubicBezTo>
                    <a:cubicBezTo>
                      <a:pt x="31" y="90"/>
                      <a:pt x="30" y="91"/>
                      <a:pt x="28" y="91"/>
                    </a:cubicBezTo>
                    <a:cubicBezTo>
                      <a:pt x="21" y="91"/>
                      <a:pt x="21" y="91"/>
                      <a:pt x="21" y="91"/>
                    </a:cubicBezTo>
                    <a:cubicBezTo>
                      <a:pt x="20" y="91"/>
                      <a:pt x="19" y="90"/>
                      <a:pt x="19" y="90"/>
                    </a:cubicBezTo>
                    <a:cubicBezTo>
                      <a:pt x="18" y="89"/>
                      <a:pt x="18" y="88"/>
                      <a:pt x="18" y="87"/>
                    </a:cubicBezTo>
                    <a:cubicBezTo>
                      <a:pt x="18" y="82"/>
                      <a:pt x="18" y="82"/>
                      <a:pt x="18" y="82"/>
                    </a:cubicBezTo>
                    <a:cubicBezTo>
                      <a:pt x="13" y="82"/>
                      <a:pt x="10" y="82"/>
                      <a:pt x="7" y="81"/>
                    </a:cubicBezTo>
                    <a:cubicBezTo>
                      <a:pt x="4" y="80"/>
                      <a:pt x="2" y="79"/>
                      <a:pt x="1" y="78"/>
                    </a:cubicBezTo>
                    <a:cubicBezTo>
                      <a:pt x="0" y="78"/>
                      <a:pt x="0" y="77"/>
                      <a:pt x="0" y="76"/>
                    </a:cubicBezTo>
                    <a:cubicBezTo>
                      <a:pt x="0" y="75"/>
                      <a:pt x="1" y="73"/>
                      <a:pt x="1" y="72"/>
                    </a:cubicBezTo>
                    <a:cubicBezTo>
                      <a:pt x="1" y="71"/>
                      <a:pt x="2" y="70"/>
                      <a:pt x="2" y="69"/>
                    </a:cubicBezTo>
                    <a:cubicBezTo>
                      <a:pt x="2" y="68"/>
                      <a:pt x="3" y="67"/>
                      <a:pt x="3" y="67"/>
                    </a:cubicBezTo>
                    <a:cubicBezTo>
                      <a:pt x="4" y="67"/>
                      <a:pt x="4" y="67"/>
                      <a:pt x="4" y="67"/>
                    </a:cubicBezTo>
                    <a:cubicBezTo>
                      <a:pt x="5" y="67"/>
                      <a:pt x="5" y="68"/>
                      <a:pt x="5" y="68"/>
                    </a:cubicBezTo>
                    <a:cubicBezTo>
                      <a:pt x="7" y="68"/>
                      <a:pt x="8" y="69"/>
                      <a:pt x="11" y="70"/>
                    </a:cubicBezTo>
                    <a:cubicBezTo>
                      <a:pt x="13" y="70"/>
                      <a:pt x="16" y="70"/>
                      <a:pt x="20" y="70"/>
                    </a:cubicBezTo>
                    <a:cubicBezTo>
                      <a:pt x="24" y="70"/>
                      <a:pt x="27" y="70"/>
                      <a:pt x="30" y="69"/>
                    </a:cubicBezTo>
                    <a:cubicBezTo>
                      <a:pt x="33" y="67"/>
                      <a:pt x="34" y="65"/>
                      <a:pt x="34" y="62"/>
                    </a:cubicBezTo>
                    <a:cubicBezTo>
                      <a:pt x="34" y="59"/>
                      <a:pt x="33" y="57"/>
                      <a:pt x="32" y="55"/>
                    </a:cubicBezTo>
                    <a:cubicBezTo>
                      <a:pt x="30" y="54"/>
                      <a:pt x="27" y="52"/>
                      <a:pt x="22" y="50"/>
                    </a:cubicBezTo>
                    <a:cubicBezTo>
                      <a:pt x="19" y="49"/>
                      <a:pt x="17" y="48"/>
                      <a:pt x="14" y="46"/>
                    </a:cubicBezTo>
                    <a:cubicBezTo>
                      <a:pt x="12" y="45"/>
                      <a:pt x="10" y="44"/>
                      <a:pt x="8" y="42"/>
                    </a:cubicBezTo>
                    <a:cubicBezTo>
                      <a:pt x="6" y="40"/>
                      <a:pt x="5" y="38"/>
                      <a:pt x="4" y="36"/>
                    </a:cubicBezTo>
                    <a:cubicBezTo>
                      <a:pt x="3" y="34"/>
                      <a:pt x="2" y="31"/>
                      <a:pt x="2" y="28"/>
                    </a:cubicBezTo>
                    <a:cubicBezTo>
                      <a:pt x="2" y="24"/>
                      <a:pt x="3" y="20"/>
                      <a:pt x="6" y="16"/>
                    </a:cubicBezTo>
                    <a:cubicBezTo>
                      <a:pt x="9" y="13"/>
                      <a:pt x="14" y="10"/>
                      <a:pt x="20" y="9"/>
                    </a:cubicBezTo>
                    <a:cubicBezTo>
                      <a:pt x="20" y="3"/>
                      <a:pt x="20" y="3"/>
                      <a:pt x="20" y="3"/>
                    </a:cubicBezTo>
                    <a:cubicBezTo>
                      <a:pt x="20" y="2"/>
                      <a:pt x="20" y="1"/>
                      <a:pt x="21" y="0"/>
                    </a:cubicBezTo>
                    <a:cubicBezTo>
                      <a:pt x="21" y="0"/>
                      <a:pt x="22" y="0"/>
                      <a:pt x="24" y="0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32" y="0"/>
                      <a:pt x="33" y="0"/>
                      <a:pt x="33" y="0"/>
                    </a:cubicBezTo>
                    <a:cubicBezTo>
                      <a:pt x="33" y="1"/>
                      <a:pt x="34" y="2"/>
                      <a:pt x="34" y="4"/>
                    </a:cubicBezTo>
                    <a:cubicBezTo>
                      <a:pt x="34" y="9"/>
                      <a:pt x="34" y="9"/>
                      <a:pt x="34" y="9"/>
                    </a:cubicBezTo>
                    <a:cubicBezTo>
                      <a:pt x="36" y="9"/>
                      <a:pt x="38" y="9"/>
                      <a:pt x="40" y="10"/>
                    </a:cubicBezTo>
                    <a:cubicBezTo>
                      <a:pt x="42" y="10"/>
                      <a:pt x="43" y="10"/>
                      <a:pt x="44" y="11"/>
                    </a:cubicBezTo>
                    <a:cubicBezTo>
                      <a:pt x="45" y="11"/>
                      <a:pt x="45" y="12"/>
                      <a:pt x="45" y="13"/>
                    </a:cubicBezTo>
                    <a:cubicBezTo>
                      <a:pt x="45" y="14"/>
                      <a:pt x="45" y="15"/>
                      <a:pt x="44" y="17"/>
                    </a:cubicBezTo>
                    <a:cubicBezTo>
                      <a:pt x="44" y="18"/>
                      <a:pt x="44" y="19"/>
                      <a:pt x="43" y="20"/>
                    </a:cubicBezTo>
                    <a:cubicBezTo>
                      <a:pt x="42" y="21"/>
                      <a:pt x="42" y="22"/>
                      <a:pt x="41" y="22"/>
                    </a:cubicBezTo>
                    <a:cubicBezTo>
                      <a:pt x="40" y="21"/>
                      <a:pt x="38" y="21"/>
                      <a:pt x="36" y="20"/>
                    </a:cubicBezTo>
                    <a:cubicBezTo>
                      <a:pt x="33" y="20"/>
                      <a:pt x="31" y="20"/>
                      <a:pt x="29" y="20"/>
                    </a:cubicBezTo>
                    <a:cubicBezTo>
                      <a:pt x="24" y="20"/>
                      <a:pt x="21" y="20"/>
                      <a:pt x="19" y="22"/>
                    </a:cubicBezTo>
                    <a:cubicBezTo>
                      <a:pt x="17" y="23"/>
                      <a:pt x="16" y="25"/>
                      <a:pt x="16" y="28"/>
                    </a:cubicBezTo>
                    <a:cubicBezTo>
                      <a:pt x="16" y="30"/>
                      <a:pt x="17" y="32"/>
                      <a:pt x="19" y="34"/>
                    </a:cubicBezTo>
                    <a:cubicBezTo>
                      <a:pt x="21" y="35"/>
                      <a:pt x="24" y="37"/>
                      <a:pt x="29" y="38"/>
                    </a:cubicBezTo>
                    <a:cubicBezTo>
                      <a:pt x="35" y="41"/>
                      <a:pt x="40" y="44"/>
                      <a:pt x="43" y="48"/>
                    </a:cubicBezTo>
                    <a:cubicBezTo>
                      <a:pt x="47" y="51"/>
                      <a:pt x="49" y="56"/>
                      <a:pt x="49" y="61"/>
                    </a:cubicBezTo>
                    <a:close/>
                  </a:path>
                </a:pathLst>
              </a:custGeom>
              <a:solidFill>
                <a:srgbClr val="494A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37" name="Freeform 45"/>
              <p:cNvSpPr/>
              <p:nvPr/>
            </p:nvSpPr>
            <p:spPr bwMode="auto">
              <a:xfrm>
                <a:off x="1434" y="691"/>
                <a:ext cx="120" cy="216"/>
              </a:xfrm>
              <a:custGeom>
                <a:avLst/>
                <a:gdLst>
                  <a:gd name="T0" fmla="*/ 49 w 49"/>
                  <a:gd name="T1" fmla="*/ 62 h 91"/>
                  <a:gd name="T2" fmla="*/ 47 w 49"/>
                  <a:gd name="T3" fmla="*/ 70 h 91"/>
                  <a:gd name="T4" fmla="*/ 44 w 49"/>
                  <a:gd name="T5" fmla="*/ 75 h 91"/>
                  <a:gd name="T6" fmla="*/ 38 w 49"/>
                  <a:gd name="T7" fmla="*/ 79 h 91"/>
                  <a:gd name="T8" fmla="*/ 31 w 49"/>
                  <a:gd name="T9" fmla="*/ 82 h 91"/>
                  <a:gd name="T10" fmla="*/ 31 w 49"/>
                  <a:gd name="T11" fmla="*/ 87 h 91"/>
                  <a:gd name="T12" fmla="*/ 31 w 49"/>
                  <a:gd name="T13" fmla="*/ 90 h 91"/>
                  <a:gd name="T14" fmla="*/ 28 w 49"/>
                  <a:gd name="T15" fmla="*/ 91 h 91"/>
                  <a:gd name="T16" fmla="*/ 21 w 49"/>
                  <a:gd name="T17" fmla="*/ 91 h 91"/>
                  <a:gd name="T18" fmla="*/ 19 w 49"/>
                  <a:gd name="T19" fmla="*/ 90 h 91"/>
                  <a:gd name="T20" fmla="*/ 18 w 49"/>
                  <a:gd name="T21" fmla="*/ 87 h 91"/>
                  <a:gd name="T22" fmla="*/ 18 w 49"/>
                  <a:gd name="T23" fmla="*/ 83 h 91"/>
                  <a:gd name="T24" fmla="*/ 7 w 49"/>
                  <a:gd name="T25" fmla="*/ 81 h 91"/>
                  <a:gd name="T26" fmla="*/ 1 w 49"/>
                  <a:gd name="T27" fmla="*/ 78 h 91"/>
                  <a:gd name="T28" fmla="*/ 0 w 49"/>
                  <a:gd name="T29" fmla="*/ 76 h 91"/>
                  <a:gd name="T30" fmla="*/ 1 w 49"/>
                  <a:gd name="T31" fmla="*/ 72 h 91"/>
                  <a:gd name="T32" fmla="*/ 2 w 49"/>
                  <a:gd name="T33" fmla="*/ 69 h 91"/>
                  <a:gd name="T34" fmla="*/ 3 w 49"/>
                  <a:gd name="T35" fmla="*/ 67 h 91"/>
                  <a:gd name="T36" fmla="*/ 4 w 49"/>
                  <a:gd name="T37" fmla="*/ 68 h 91"/>
                  <a:gd name="T38" fmla="*/ 5 w 49"/>
                  <a:gd name="T39" fmla="*/ 68 h 91"/>
                  <a:gd name="T40" fmla="*/ 11 w 49"/>
                  <a:gd name="T41" fmla="*/ 70 h 91"/>
                  <a:gd name="T42" fmla="*/ 20 w 49"/>
                  <a:gd name="T43" fmla="*/ 71 h 91"/>
                  <a:gd name="T44" fmla="*/ 30 w 49"/>
                  <a:gd name="T45" fmla="*/ 69 h 91"/>
                  <a:gd name="T46" fmla="*/ 34 w 49"/>
                  <a:gd name="T47" fmla="*/ 62 h 91"/>
                  <a:gd name="T48" fmla="*/ 32 w 49"/>
                  <a:gd name="T49" fmla="*/ 56 h 91"/>
                  <a:gd name="T50" fmla="*/ 22 w 49"/>
                  <a:gd name="T51" fmla="*/ 50 h 91"/>
                  <a:gd name="T52" fmla="*/ 14 w 49"/>
                  <a:gd name="T53" fmla="*/ 47 h 91"/>
                  <a:gd name="T54" fmla="*/ 8 w 49"/>
                  <a:gd name="T55" fmla="*/ 42 h 91"/>
                  <a:gd name="T56" fmla="*/ 4 w 49"/>
                  <a:gd name="T57" fmla="*/ 36 h 91"/>
                  <a:gd name="T58" fmla="*/ 2 w 49"/>
                  <a:gd name="T59" fmla="*/ 28 h 91"/>
                  <a:gd name="T60" fmla="*/ 6 w 49"/>
                  <a:gd name="T61" fmla="*/ 16 h 91"/>
                  <a:gd name="T62" fmla="*/ 20 w 49"/>
                  <a:gd name="T63" fmla="*/ 10 h 91"/>
                  <a:gd name="T64" fmla="*/ 20 w 49"/>
                  <a:gd name="T65" fmla="*/ 4 h 91"/>
                  <a:gd name="T66" fmla="*/ 21 w 49"/>
                  <a:gd name="T67" fmla="*/ 1 h 91"/>
                  <a:gd name="T68" fmla="*/ 24 w 49"/>
                  <a:gd name="T69" fmla="*/ 0 h 91"/>
                  <a:gd name="T70" fmla="*/ 31 w 49"/>
                  <a:gd name="T71" fmla="*/ 0 h 91"/>
                  <a:gd name="T72" fmla="*/ 33 w 49"/>
                  <a:gd name="T73" fmla="*/ 1 h 91"/>
                  <a:gd name="T74" fmla="*/ 34 w 49"/>
                  <a:gd name="T75" fmla="*/ 4 h 91"/>
                  <a:gd name="T76" fmla="*/ 34 w 49"/>
                  <a:gd name="T77" fmla="*/ 9 h 91"/>
                  <a:gd name="T78" fmla="*/ 40 w 49"/>
                  <a:gd name="T79" fmla="*/ 10 h 91"/>
                  <a:gd name="T80" fmla="*/ 44 w 49"/>
                  <a:gd name="T81" fmla="*/ 11 h 91"/>
                  <a:gd name="T82" fmla="*/ 45 w 49"/>
                  <a:gd name="T83" fmla="*/ 13 h 91"/>
                  <a:gd name="T84" fmla="*/ 44 w 49"/>
                  <a:gd name="T85" fmla="*/ 17 h 91"/>
                  <a:gd name="T86" fmla="*/ 43 w 49"/>
                  <a:gd name="T87" fmla="*/ 21 h 91"/>
                  <a:gd name="T88" fmla="*/ 41 w 49"/>
                  <a:gd name="T89" fmla="*/ 22 h 91"/>
                  <a:gd name="T90" fmla="*/ 36 w 49"/>
                  <a:gd name="T91" fmla="*/ 21 h 91"/>
                  <a:gd name="T92" fmla="*/ 29 w 49"/>
                  <a:gd name="T93" fmla="*/ 20 h 91"/>
                  <a:gd name="T94" fmla="*/ 19 w 49"/>
                  <a:gd name="T95" fmla="*/ 22 h 91"/>
                  <a:gd name="T96" fmla="*/ 16 w 49"/>
                  <a:gd name="T97" fmla="*/ 28 h 91"/>
                  <a:gd name="T98" fmla="*/ 19 w 49"/>
                  <a:gd name="T99" fmla="*/ 34 h 91"/>
                  <a:gd name="T100" fmla="*/ 29 w 49"/>
                  <a:gd name="T101" fmla="*/ 39 h 91"/>
                  <a:gd name="T102" fmla="*/ 43 w 49"/>
                  <a:gd name="T103" fmla="*/ 48 h 91"/>
                  <a:gd name="T104" fmla="*/ 49 w 49"/>
                  <a:gd name="T105" fmla="*/ 62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49" h="91">
                    <a:moveTo>
                      <a:pt x="49" y="62"/>
                    </a:moveTo>
                    <a:cubicBezTo>
                      <a:pt x="49" y="65"/>
                      <a:pt x="48" y="67"/>
                      <a:pt x="47" y="70"/>
                    </a:cubicBezTo>
                    <a:cubicBezTo>
                      <a:pt x="47" y="72"/>
                      <a:pt x="45" y="74"/>
                      <a:pt x="44" y="75"/>
                    </a:cubicBezTo>
                    <a:cubicBezTo>
                      <a:pt x="42" y="77"/>
                      <a:pt x="40" y="78"/>
                      <a:pt x="38" y="79"/>
                    </a:cubicBezTo>
                    <a:cubicBezTo>
                      <a:pt x="36" y="80"/>
                      <a:pt x="34" y="81"/>
                      <a:pt x="31" y="82"/>
                    </a:cubicBezTo>
                    <a:cubicBezTo>
                      <a:pt x="31" y="87"/>
                      <a:pt x="31" y="87"/>
                      <a:pt x="31" y="87"/>
                    </a:cubicBezTo>
                    <a:cubicBezTo>
                      <a:pt x="31" y="89"/>
                      <a:pt x="31" y="90"/>
                      <a:pt x="31" y="90"/>
                    </a:cubicBezTo>
                    <a:cubicBezTo>
                      <a:pt x="31" y="91"/>
                      <a:pt x="30" y="91"/>
                      <a:pt x="28" y="91"/>
                    </a:cubicBezTo>
                    <a:cubicBezTo>
                      <a:pt x="21" y="91"/>
                      <a:pt x="21" y="91"/>
                      <a:pt x="21" y="91"/>
                    </a:cubicBezTo>
                    <a:cubicBezTo>
                      <a:pt x="20" y="91"/>
                      <a:pt x="19" y="91"/>
                      <a:pt x="19" y="90"/>
                    </a:cubicBezTo>
                    <a:cubicBezTo>
                      <a:pt x="18" y="90"/>
                      <a:pt x="18" y="88"/>
                      <a:pt x="18" y="87"/>
                    </a:cubicBezTo>
                    <a:cubicBezTo>
                      <a:pt x="18" y="83"/>
                      <a:pt x="18" y="83"/>
                      <a:pt x="18" y="83"/>
                    </a:cubicBezTo>
                    <a:cubicBezTo>
                      <a:pt x="13" y="82"/>
                      <a:pt x="10" y="82"/>
                      <a:pt x="7" y="81"/>
                    </a:cubicBezTo>
                    <a:cubicBezTo>
                      <a:pt x="4" y="80"/>
                      <a:pt x="2" y="79"/>
                      <a:pt x="1" y="78"/>
                    </a:cubicBezTo>
                    <a:cubicBezTo>
                      <a:pt x="0" y="78"/>
                      <a:pt x="0" y="77"/>
                      <a:pt x="0" y="76"/>
                    </a:cubicBezTo>
                    <a:cubicBezTo>
                      <a:pt x="0" y="75"/>
                      <a:pt x="1" y="74"/>
                      <a:pt x="1" y="72"/>
                    </a:cubicBezTo>
                    <a:cubicBezTo>
                      <a:pt x="1" y="71"/>
                      <a:pt x="2" y="70"/>
                      <a:pt x="2" y="69"/>
                    </a:cubicBezTo>
                    <a:cubicBezTo>
                      <a:pt x="2" y="68"/>
                      <a:pt x="3" y="67"/>
                      <a:pt x="3" y="67"/>
                    </a:cubicBezTo>
                    <a:cubicBezTo>
                      <a:pt x="4" y="67"/>
                      <a:pt x="4" y="68"/>
                      <a:pt x="4" y="68"/>
                    </a:cubicBezTo>
                    <a:cubicBezTo>
                      <a:pt x="5" y="68"/>
                      <a:pt x="5" y="68"/>
                      <a:pt x="5" y="68"/>
                    </a:cubicBezTo>
                    <a:cubicBezTo>
                      <a:pt x="7" y="69"/>
                      <a:pt x="8" y="69"/>
                      <a:pt x="11" y="70"/>
                    </a:cubicBezTo>
                    <a:cubicBezTo>
                      <a:pt x="13" y="70"/>
                      <a:pt x="16" y="71"/>
                      <a:pt x="20" y="71"/>
                    </a:cubicBezTo>
                    <a:cubicBezTo>
                      <a:pt x="24" y="71"/>
                      <a:pt x="27" y="70"/>
                      <a:pt x="30" y="69"/>
                    </a:cubicBezTo>
                    <a:cubicBezTo>
                      <a:pt x="33" y="68"/>
                      <a:pt x="34" y="65"/>
                      <a:pt x="34" y="62"/>
                    </a:cubicBezTo>
                    <a:cubicBezTo>
                      <a:pt x="34" y="60"/>
                      <a:pt x="33" y="57"/>
                      <a:pt x="32" y="56"/>
                    </a:cubicBezTo>
                    <a:cubicBezTo>
                      <a:pt x="30" y="54"/>
                      <a:pt x="27" y="52"/>
                      <a:pt x="22" y="50"/>
                    </a:cubicBezTo>
                    <a:cubicBezTo>
                      <a:pt x="19" y="49"/>
                      <a:pt x="17" y="48"/>
                      <a:pt x="14" y="47"/>
                    </a:cubicBezTo>
                    <a:cubicBezTo>
                      <a:pt x="12" y="45"/>
                      <a:pt x="10" y="44"/>
                      <a:pt x="8" y="42"/>
                    </a:cubicBezTo>
                    <a:cubicBezTo>
                      <a:pt x="6" y="41"/>
                      <a:pt x="5" y="39"/>
                      <a:pt x="4" y="36"/>
                    </a:cubicBezTo>
                    <a:cubicBezTo>
                      <a:pt x="3" y="34"/>
                      <a:pt x="2" y="31"/>
                      <a:pt x="2" y="28"/>
                    </a:cubicBezTo>
                    <a:cubicBezTo>
                      <a:pt x="2" y="24"/>
                      <a:pt x="3" y="20"/>
                      <a:pt x="6" y="16"/>
                    </a:cubicBezTo>
                    <a:cubicBezTo>
                      <a:pt x="9" y="13"/>
                      <a:pt x="14" y="11"/>
                      <a:pt x="20" y="10"/>
                    </a:cubicBezTo>
                    <a:cubicBezTo>
                      <a:pt x="20" y="4"/>
                      <a:pt x="20" y="4"/>
                      <a:pt x="20" y="4"/>
                    </a:cubicBezTo>
                    <a:cubicBezTo>
                      <a:pt x="20" y="2"/>
                      <a:pt x="20" y="1"/>
                      <a:pt x="21" y="1"/>
                    </a:cubicBezTo>
                    <a:cubicBezTo>
                      <a:pt x="21" y="0"/>
                      <a:pt x="22" y="0"/>
                      <a:pt x="24" y="0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32" y="0"/>
                      <a:pt x="33" y="0"/>
                      <a:pt x="33" y="1"/>
                    </a:cubicBezTo>
                    <a:cubicBezTo>
                      <a:pt x="33" y="1"/>
                      <a:pt x="34" y="2"/>
                      <a:pt x="34" y="4"/>
                    </a:cubicBezTo>
                    <a:cubicBezTo>
                      <a:pt x="34" y="9"/>
                      <a:pt x="34" y="9"/>
                      <a:pt x="34" y="9"/>
                    </a:cubicBezTo>
                    <a:cubicBezTo>
                      <a:pt x="36" y="9"/>
                      <a:pt x="38" y="10"/>
                      <a:pt x="40" y="10"/>
                    </a:cubicBezTo>
                    <a:cubicBezTo>
                      <a:pt x="42" y="10"/>
                      <a:pt x="43" y="11"/>
                      <a:pt x="44" y="11"/>
                    </a:cubicBezTo>
                    <a:cubicBezTo>
                      <a:pt x="45" y="11"/>
                      <a:pt x="45" y="12"/>
                      <a:pt x="45" y="13"/>
                    </a:cubicBezTo>
                    <a:cubicBezTo>
                      <a:pt x="45" y="14"/>
                      <a:pt x="45" y="16"/>
                      <a:pt x="44" y="17"/>
                    </a:cubicBezTo>
                    <a:cubicBezTo>
                      <a:pt x="44" y="18"/>
                      <a:pt x="44" y="19"/>
                      <a:pt x="43" y="21"/>
                    </a:cubicBezTo>
                    <a:cubicBezTo>
                      <a:pt x="42" y="22"/>
                      <a:pt x="42" y="22"/>
                      <a:pt x="41" y="22"/>
                    </a:cubicBezTo>
                    <a:cubicBezTo>
                      <a:pt x="40" y="22"/>
                      <a:pt x="38" y="21"/>
                      <a:pt x="36" y="21"/>
                    </a:cubicBezTo>
                    <a:cubicBezTo>
                      <a:pt x="33" y="20"/>
                      <a:pt x="31" y="20"/>
                      <a:pt x="29" y="20"/>
                    </a:cubicBezTo>
                    <a:cubicBezTo>
                      <a:pt x="24" y="20"/>
                      <a:pt x="21" y="21"/>
                      <a:pt x="19" y="22"/>
                    </a:cubicBezTo>
                    <a:cubicBezTo>
                      <a:pt x="17" y="24"/>
                      <a:pt x="16" y="25"/>
                      <a:pt x="16" y="28"/>
                    </a:cubicBezTo>
                    <a:cubicBezTo>
                      <a:pt x="16" y="30"/>
                      <a:pt x="17" y="32"/>
                      <a:pt x="19" y="34"/>
                    </a:cubicBezTo>
                    <a:cubicBezTo>
                      <a:pt x="21" y="35"/>
                      <a:pt x="24" y="37"/>
                      <a:pt x="29" y="39"/>
                    </a:cubicBezTo>
                    <a:cubicBezTo>
                      <a:pt x="35" y="41"/>
                      <a:pt x="40" y="44"/>
                      <a:pt x="43" y="48"/>
                    </a:cubicBezTo>
                    <a:cubicBezTo>
                      <a:pt x="47" y="52"/>
                      <a:pt x="49" y="56"/>
                      <a:pt x="49" y="62"/>
                    </a:cubicBez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138" name="图片 13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27784" y="1010556"/>
              <a:ext cx="371171" cy="391508"/>
            </a:xfrm>
            <a:prstGeom prst="rect">
              <a:avLst/>
            </a:prstGeom>
            <a:effectLst/>
          </p:spPr>
        </p:pic>
        <p:pic>
          <p:nvPicPr>
            <p:cNvPr id="139" name="图片 13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09560" y="680286"/>
              <a:ext cx="566820" cy="597878"/>
            </a:xfrm>
            <a:prstGeom prst="rect">
              <a:avLst/>
            </a:prstGeom>
            <a:effectLst/>
          </p:spPr>
        </p:pic>
      </p:grpSp>
      <p:grpSp>
        <p:nvGrpSpPr>
          <p:cNvPr id="54" name="组合 53"/>
          <p:cNvGrpSpPr/>
          <p:nvPr/>
        </p:nvGrpSpPr>
        <p:grpSpPr>
          <a:xfrm>
            <a:off x="-13765" y="1701619"/>
            <a:ext cx="9157765" cy="2970473"/>
            <a:chOff x="-13765" y="1973580"/>
            <a:chExt cx="9157765" cy="2970473"/>
          </a:xfrm>
        </p:grpSpPr>
        <p:sp>
          <p:nvSpPr>
            <p:cNvPr id="55" name="矩形 54"/>
            <p:cNvSpPr/>
            <p:nvPr/>
          </p:nvSpPr>
          <p:spPr>
            <a:xfrm>
              <a:off x="0" y="1973580"/>
              <a:ext cx="9144000" cy="2970473"/>
            </a:xfrm>
            <a:prstGeom prst="rect">
              <a:avLst/>
            </a:prstGeom>
            <a:solidFill>
              <a:srgbClr val="FFB8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pic>
          <p:nvPicPr>
            <p:cNvPr id="56" name="图片 55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3678" b="13806"/>
            <a:stretch>
              <a:fillRect/>
            </a:stretch>
          </p:blipFill>
          <p:spPr>
            <a:xfrm>
              <a:off x="-13765" y="2047874"/>
              <a:ext cx="9156622" cy="2896179"/>
            </a:xfrm>
            <a:prstGeom prst="rect">
              <a:avLst/>
            </a:prstGeom>
          </p:spPr>
        </p:pic>
      </p:grpSp>
      <p:sp>
        <p:nvSpPr>
          <p:cNvPr id="57" name="矩形 56"/>
          <p:cNvSpPr>
            <a:spLocks noChangeArrowheads="1"/>
          </p:cNvSpPr>
          <p:nvPr/>
        </p:nvSpPr>
        <p:spPr bwMode="auto">
          <a:xfrm>
            <a:off x="390888" y="735683"/>
            <a:ext cx="8323090" cy="5702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上海锐普广告有限公司是中国第一家精品</a:t>
            </a:r>
            <a:r>
              <a:rPr lang="en-US" altLang="zh-CN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设计机构。拥有国内顶尖的</a:t>
            </a:r>
            <a:r>
              <a:rPr lang="en-US" altLang="zh-CN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制作技术、顶级的</a:t>
            </a:r>
            <a:r>
              <a:rPr lang="en-US" altLang="zh-CN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设计团队，坚持精益求精、拒绝平庸的做事精神，帮助您实现美观、精致、严谨、动感的</a:t>
            </a:r>
            <a:r>
              <a:rPr lang="en-US" altLang="zh-CN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展示效果，让您的</a:t>
            </a:r>
            <a:r>
              <a:rPr lang="en-US" altLang="zh-CN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创造卓越价值</a:t>
            </a:r>
            <a:endParaRPr lang="zh-CN" altLang="en-US" sz="1100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11963" y="1261623"/>
            <a:ext cx="4572000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defTabSz="685800">
              <a:lnSpc>
                <a:spcPct val="150000"/>
              </a:lnSpc>
            </a:pP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rPr>
              <a:t>RAPIDPPT, the leader of professional PPT designer in China.</a:t>
            </a:r>
            <a:endParaRPr lang="en-US" altLang="zh-CN" sz="1000" dirty="0">
              <a:solidFill>
                <a:prstClr val="black">
                  <a:lumMod val="85000"/>
                  <a:lumOff val="15000"/>
                </a:prstClr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2003426" y="331190"/>
            <a:ext cx="11168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5400" b="1" spc="-110">
                <a:solidFill>
                  <a:srgbClr val="3050AB"/>
                </a:solidFill>
                <a:latin typeface="NanLiHei_Eurostile" panose="02010600030101010101" pitchFamily="2" charset="-122"/>
                <a:ea typeface="NanLiHei_Eurostile" panose="02010600030101010101" pitchFamily="2" charset="-122"/>
              </a:defRPr>
            </a:lvl1pPr>
          </a:lstStyle>
          <a:p>
            <a:pPr algn="just" defTabSz="685800"/>
            <a:r>
              <a:rPr lang="en-US" altLang="zh-CN" sz="1400" spc="0" dirty="0">
                <a:solidFill>
                  <a:srgbClr val="D74B56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Add a title</a:t>
            </a:r>
            <a:endParaRPr lang="zh-CN" altLang="en-US" sz="1400" spc="0" dirty="0">
              <a:solidFill>
                <a:srgbClr val="D74B56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52703" y="302181"/>
            <a:ext cx="15135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5400" b="1" spc="-110">
                <a:solidFill>
                  <a:srgbClr val="3050AB"/>
                </a:solidFill>
                <a:latin typeface="NanLiHei_Eurostile" panose="02010600030101010101" pitchFamily="2" charset="-122"/>
                <a:ea typeface="NanLiHei_Eurostile" panose="02010600030101010101" pitchFamily="2" charset="-122"/>
              </a:defRPr>
            </a:lvl1pPr>
          </a:lstStyle>
          <a:p>
            <a:pPr defTabSz="685800"/>
            <a:r>
              <a:rPr lang="en-US" altLang="zh-CN" sz="1400" spc="100" dirty="0">
                <a:solidFill>
                  <a:srgbClr val="D74B56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4.</a:t>
            </a:r>
            <a:r>
              <a:rPr lang="zh-CN" altLang="en-US" sz="1400" spc="100" dirty="0">
                <a:solidFill>
                  <a:srgbClr val="D74B56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点击添加标题</a:t>
            </a:r>
            <a:endParaRPr lang="zh-CN" altLang="en-US" sz="1400" spc="100" dirty="0">
              <a:solidFill>
                <a:srgbClr val="D74B56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12" name="Group 4"/>
          <p:cNvGrpSpPr>
            <a:grpSpLocks noChangeAspect="1"/>
          </p:cNvGrpSpPr>
          <p:nvPr/>
        </p:nvGrpSpPr>
        <p:grpSpPr bwMode="auto">
          <a:xfrm rot="16200000" flipH="1">
            <a:off x="8751250" y="266103"/>
            <a:ext cx="409547" cy="390889"/>
            <a:chOff x="0" y="60"/>
            <a:chExt cx="439" cy="419"/>
          </a:xfrm>
          <a:gradFill flip="none" rotWithShape="1">
            <a:gsLst>
              <a:gs pos="31000">
                <a:srgbClr val="D74B56"/>
              </a:gs>
              <a:gs pos="67000">
                <a:srgbClr val="3FACD9"/>
              </a:gs>
            </a:gsLst>
            <a:lin ang="0" scaled="1"/>
            <a:tileRect/>
          </a:gradFill>
        </p:grpSpPr>
        <p:sp>
          <p:nvSpPr>
            <p:cNvPr id="13" name="Freeform 5"/>
            <p:cNvSpPr/>
            <p:nvPr/>
          </p:nvSpPr>
          <p:spPr bwMode="auto">
            <a:xfrm>
              <a:off x="0" y="60"/>
              <a:ext cx="297" cy="419"/>
            </a:xfrm>
            <a:custGeom>
              <a:avLst/>
              <a:gdLst>
                <a:gd name="T0" fmla="*/ 297 w 297"/>
                <a:gd name="T1" fmla="*/ 0 h 419"/>
                <a:gd name="T2" fmla="*/ 143 w 297"/>
                <a:gd name="T3" fmla="*/ 0 h 419"/>
                <a:gd name="T4" fmla="*/ 0 w 297"/>
                <a:gd name="T5" fmla="*/ 419 h 419"/>
                <a:gd name="T6" fmla="*/ 155 w 297"/>
                <a:gd name="T7" fmla="*/ 419 h 419"/>
                <a:gd name="T8" fmla="*/ 297 w 297"/>
                <a:gd name="T9" fmla="*/ 0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7" h="419">
                  <a:moveTo>
                    <a:pt x="297" y="0"/>
                  </a:moveTo>
                  <a:lnTo>
                    <a:pt x="143" y="0"/>
                  </a:lnTo>
                  <a:lnTo>
                    <a:pt x="0" y="419"/>
                  </a:lnTo>
                  <a:lnTo>
                    <a:pt x="155" y="419"/>
                  </a:lnTo>
                  <a:lnTo>
                    <a:pt x="29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" name="Freeform 6"/>
            <p:cNvSpPr/>
            <p:nvPr/>
          </p:nvSpPr>
          <p:spPr bwMode="auto">
            <a:xfrm>
              <a:off x="143" y="60"/>
              <a:ext cx="296" cy="419"/>
            </a:xfrm>
            <a:custGeom>
              <a:avLst/>
              <a:gdLst>
                <a:gd name="T0" fmla="*/ 0 w 296"/>
                <a:gd name="T1" fmla="*/ 0 h 419"/>
                <a:gd name="T2" fmla="*/ 154 w 296"/>
                <a:gd name="T3" fmla="*/ 0 h 419"/>
                <a:gd name="T4" fmla="*/ 296 w 296"/>
                <a:gd name="T5" fmla="*/ 419 h 419"/>
                <a:gd name="T6" fmla="*/ 142 w 296"/>
                <a:gd name="T7" fmla="*/ 419 h 419"/>
                <a:gd name="T8" fmla="*/ 0 w 296"/>
                <a:gd name="T9" fmla="*/ 0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6" h="419">
                  <a:moveTo>
                    <a:pt x="0" y="0"/>
                  </a:moveTo>
                  <a:lnTo>
                    <a:pt x="154" y="0"/>
                  </a:lnTo>
                  <a:lnTo>
                    <a:pt x="296" y="419"/>
                  </a:lnTo>
                  <a:lnTo>
                    <a:pt x="142" y="419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sp>
        <p:nvSpPr>
          <p:cNvPr id="15" name="文本框 14"/>
          <p:cNvSpPr txBox="1"/>
          <p:nvPr/>
        </p:nvSpPr>
        <p:spPr>
          <a:xfrm rot="1087809" flipH="1">
            <a:off x="8703065" y="433852"/>
            <a:ext cx="516488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600" b="0" spc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685800"/>
            <a:r>
              <a:rPr lang="en-US" altLang="zh-CN" sz="500" spc="30" dirty="0">
                <a:solidFill>
                  <a:prstClr val="white"/>
                </a:solidFill>
              </a:rPr>
              <a:t>rapidesign</a:t>
            </a:r>
            <a:endParaRPr lang="zh-CN" altLang="en-US" sz="500" spc="30" dirty="0">
              <a:solidFill>
                <a:prstClr val="white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 rot="20391286" flipH="1">
            <a:off x="8762225" y="287728"/>
            <a:ext cx="442750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600" b="0" spc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685800"/>
            <a:r>
              <a:rPr lang="en-US" altLang="zh-CN" sz="500" dirty="0">
                <a:solidFill>
                  <a:prstClr val="white"/>
                </a:solidFill>
              </a:rPr>
              <a:t>shanghai</a:t>
            </a:r>
            <a:endParaRPr lang="zh-CN" altLang="en-US" sz="500" dirty="0">
              <a:solidFill>
                <a:prstClr val="white"/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4105837" y="4877016"/>
            <a:ext cx="932327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200" b="1" spc="-110">
                <a:solidFill>
                  <a:schemeClr val="bg1">
                    <a:alpha val="81000"/>
                  </a:schemeClr>
                </a:solidFill>
                <a:latin typeface="NanLiHei_Eurostile" panose="02010600030101010101" pitchFamily="2" charset="-122"/>
                <a:ea typeface="NanLiHei_Eurostile" panose="02010600030101010101" pitchFamily="2" charset="-122"/>
              </a:defRPr>
            </a:lvl1pPr>
          </a:lstStyle>
          <a:p>
            <a:pPr algn="dist" defTabSz="685800"/>
            <a:r>
              <a:rPr lang="en-US" altLang="zh-CN" sz="500" b="0" spc="60" dirty="0">
                <a:solidFill>
                  <a:srgbClr val="E7E6E6">
                    <a:lumMod val="5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www.rapidppt.com</a:t>
            </a:r>
            <a:endParaRPr lang="zh-CN" altLang="en-US" sz="500" b="0" spc="60" dirty="0">
              <a:solidFill>
                <a:srgbClr val="E7E6E6">
                  <a:lumMod val="5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40" name="组合 139"/>
          <p:cNvGrpSpPr/>
          <p:nvPr/>
        </p:nvGrpSpPr>
        <p:grpSpPr>
          <a:xfrm>
            <a:off x="281942" y="184428"/>
            <a:ext cx="374040" cy="362984"/>
            <a:chOff x="777437" y="680286"/>
            <a:chExt cx="3668437" cy="3560001"/>
          </a:xfrm>
        </p:grpSpPr>
        <p:grpSp>
          <p:nvGrpSpPr>
            <p:cNvPr id="97" name="组合 96"/>
            <p:cNvGrpSpPr/>
            <p:nvPr/>
          </p:nvGrpSpPr>
          <p:grpSpPr>
            <a:xfrm>
              <a:off x="777437" y="1437297"/>
              <a:ext cx="3668437" cy="2802990"/>
              <a:chOff x="747642" y="1750793"/>
              <a:chExt cx="3517036" cy="2687307"/>
            </a:xfrm>
            <a:effectLst/>
          </p:grpSpPr>
          <p:sp>
            <p:nvSpPr>
              <p:cNvPr id="98" name="Freeform 5"/>
              <p:cNvSpPr/>
              <p:nvPr/>
            </p:nvSpPr>
            <p:spPr bwMode="auto">
              <a:xfrm>
                <a:off x="747642" y="1750793"/>
                <a:ext cx="3517036" cy="2687307"/>
              </a:xfrm>
              <a:custGeom>
                <a:avLst/>
                <a:gdLst>
                  <a:gd name="T0" fmla="*/ 840 w 876"/>
                  <a:gd name="T1" fmla="*/ 318 h 669"/>
                  <a:gd name="T2" fmla="*/ 832 w 876"/>
                  <a:gd name="T3" fmla="*/ 318 h 669"/>
                  <a:gd name="T4" fmla="*/ 781 w 876"/>
                  <a:gd name="T5" fmla="*/ 304 h 669"/>
                  <a:gd name="T6" fmla="*/ 768 w 876"/>
                  <a:gd name="T7" fmla="*/ 274 h 669"/>
                  <a:gd name="T8" fmla="*/ 768 w 876"/>
                  <a:gd name="T9" fmla="*/ 271 h 669"/>
                  <a:gd name="T10" fmla="*/ 763 w 876"/>
                  <a:gd name="T11" fmla="*/ 235 h 669"/>
                  <a:gd name="T12" fmla="*/ 763 w 876"/>
                  <a:gd name="T13" fmla="*/ 234 h 669"/>
                  <a:gd name="T14" fmla="*/ 763 w 876"/>
                  <a:gd name="T15" fmla="*/ 234 h 669"/>
                  <a:gd name="T16" fmla="*/ 761 w 876"/>
                  <a:gd name="T17" fmla="*/ 226 h 669"/>
                  <a:gd name="T18" fmla="*/ 765 w 876"/>
                  <a:gd name="T19" fmla="*/ 189 h 669"/>
                  <a:gd name="T20" fmla="*/ 789 w 876"/>
                  <a:gd name="T21" fmla="*/ 129 h 669"/>
                  <a:gd name="T22" fmla="*/ 767 w 876"/>
                  <a:gd name="T23" fmla="*/ 103 h 669"/>
                  <a:gd name="T24" fmla="*/ 725 w 876"/>
                  <a:gd name="T25" fmla="*/ 113 h 669"/>
                  <a:gd name="T26" fmla="*/ 690 w 876"/>
                  <a:gd name="T27" fmla="*/ 105 h 669"/>
                  <a:gd name="T28" fmla="*/ 608 w 876"/>
                  <a:gd name="T29" fmla="*/ 55 h 669"/>
                  <a:gd name="T30" fmla="*/ 569 w 876"/>
                  <a:gd name="T31" fmla="*/ 40 h 669"/>
                  <a:gd name="T32" fmla="*/ 270 w 876"/>
                  <a:gd name="T33" fmla="*/ 13 h 669"/>
                  <a:gd name="T34" fmla="*/ 142 w 876"/>
                  <a:gd name="T35" fmla="*/ 63 h 669"/>
                  <a:gd name="T36" fmla="*/ 141 w 876"/>
                  <a:gd name="T37" fmla="*/ 64 h 669"/>
                  <a:gd name="T38" fmla="*/ 96 w 876"/>
                  <a:gd name="T39" fmla="*/ 103 h 669"/>
                  <a:gd name="T40" fmla="*/ 67 w 876"/>
                  <a:gd name="T41" fmla="*/ 108 h 669"/>
                  <a:gd name="T42" fmla="*/ 23 w 876"/>
                  <a:gd name="T43" fmla="*/ 75 h 669"/>
                  <a:gd name="T44" fmla="*/ 4 w 876"/>
                  <a:gd name="T45" fmla="*/ 82 h 669"/>
                  <a:gd name="T46" fmla="*/ 43 w 876"/>
                  <a:gd name="T47" fmla="*/ 141 h 669"/>
                  <a:gd name="T48" fmla="*/ 48 w 876"/>
                  <a:gd name="T49" fmla="*/ 167 h 669"/>
                  <a:gd name="T50" fmla="*/ 33 w 876"/>
                  <a:gd name="T51" fmla="*/ 199 h 669"/>
                  <a:gd name="T52" fmla="*/ 33 w 876"/>
                  <a:gd name="T53" fmla="*/ 200 h 669"/>
                  <a:gd name="T54" fmla="*/ 15 w 876"/>
                  <a:gd name="T55" fmla="*/ 401 h 669"/>
                  <a:gd name="T56" fmla="*/ 22 w 876"/>
                  <a:gd name="T57" fmla="*/ 435 h 669"/>
                  <a:gd name="T58" fmla="*/ 85 w 876"/>
                  <a:gd name="T59" fmla="*/ 572 h 669"/>
                  <a:gd name="T60" fmla="*/ 89 w 876"/>
                  <a:gd name="T61" fmla="*/ 643 h 669"/>
                  <a:gd name="T62" fmla="*/ 117 w 876"/>
                  <a:gd name="T63" fmla="*/ 669 h 669"/>
                  <a:gd name="T64" fmla="*/ 176 w 876"/>
                  <a:gd name="T65" fmla="*/ 669 h 669"/>
                  <a:gd name="T66" fmla="*/ 208 w 876"/>
                  <a:gd name="T67" fmla="*/ 649 h 669"/>
                  <a:gd name="T68" fmla="*/ 211 w 876"/>
                  <a:gd name="T69" fmla="*/ 642 h 669"/>
                  <a:gd name="T70" fmla="*/ 243 w 876"/>
                  <a:gd name="T71" fmla="*/ 627 h 669"/>
                  <a:gd name="T72" fmla="*/ 245 w 876"/>
                  <a:gd name="T73" fmla="*/ 627 h 669"/>
                  <a:gd name="T74" fmla="*/ 525 w 876"/>
                  <a:gd name="T75" fmla="*/ 635 h 669"/>
                  <a:gd name="T76" fmla="*/ 527 w 876"/>
                  <a:gd name="T77" fmla="*/ 635 h 669"/>
                  <a:gd name="T78" fmla="*/ 537 w 876"/>
                  <a:gd name="T79" fmla="*/ 640 h 669"/>
                  <a:gd name="T80" fmla="*/ 548 w 876"/>
                  <a:gd name="T81" fmla="*/ 657 h 669"/>
                  <a:gd name="T82" fmla="*/ 568 w 876"/>
                  <a:gd name="T83" fmla="*/ 669 h 669"/>
                  <a:gd name="T84" fmla="*/ 661 w 876"/>
                  <a:gd name="T85" fmla="*/ 669 h 669"/>
                  <a:gd name="T86" fmla="*/ 676 w 876"/>
                  <a:gd name="T87" fmla="*/ 650 h 669"/>
                  <a:gd name="T88" fmla="*/ 669 w 876"/>
                  <a:gd name="T89" fmla="*/ 628 h 669"/>
                  <a:gd name="T90" fmla="*/ 683 w 876"/>
                  <a:gd name="T91" fmla="*/ 583 h 669"/>
                  <a:gd name="T92" fmla="*/ 715 w 876"/>
                  <a:gd name="T93" fmla="*/ 548 h 669"/>
                  <a:gd name="T94" fmla="*/ 783 w 876"/>
                  <a:gd name="T95" fmla="*/ 536 h 669"/>
                  <a:gd name="T96" fmla="*/ 784 w 876"/>
                  <a:gd name="T97" fmla="*/ 536 h 669"/>
                  <a:gd name="T98" fmla="*/ 802 w 876"/>
                  <a:gd name="T99" fmla="*/ 511 h 669"/>
                  <a:gd name="T100" fmla="*/ 785 w 876"/>
                  <a:gd name="T101" fmla="*/ 466 h 669"/>
                  <a:gd name="T102" fmla="*/ 831 w 876"/>
                  <a:gd name="T103" fmla="*/ 452 h 669"/>
                  <a:gd name="T104" fmla="*/ 855 w 876"/>
                  <a:gd name="T105" fmla="*/ 426 h 669"/>
                  <a:gd name="T106" fmla="*/ 871 w 876"/>
                  <a:gd name="T107" fmla="*/ 354 h 669"/>
                  <a:gd name="T108" fmla="*/ 840 w 876"/>
                  <a:gd name="T109" fmla="*/ 318 h 6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876" h="669">
                    <a:moveTo>
                      <a:pt x="840" y="318"/>
                    </a:moveTo>
                    <a:cubicBezTo>
                      <a:pt x="832" y="318"/>
                      <a:pt x="832" y="318"/>
                      <a:pt x="832" y="318"/>
                    </a:cubicBezTo>
                    <a:cubicBezTo>
                      <a:pt x="808" y="320"/>
                      <a:pt x="793" y="318"/>
                      <a:pt x="781" y="304"/>
                    </a:cubicBezTo>
                    <a:cubicBezTo>
                      <a:pt x="774" y="296"/>
                      <a:pt x="769" y="285"/>
                      <a:pt x="768" y="274"/>
                    </a:cubicBezTo>
                    <a:cubicBezTo>
                      <a:pt x="768" y="271"/>
                      <a:pt x="768" y="271"/>
                      <a:pt x="768" y="271"/>
                    </a:cubicBezTo>
                    <a:cubicBezTo>
                      <a:pt x="767" y="259"/>
                      <a:pt x="766" y="247"/>
                      <a:pt x="763" y="235"/>
                    </a:cubicBezTo>
                    <a:cubicBezTo>
                      <a:pt x="763" y="234"/>
                      <a:pt x="763" y="234"/>
                      <a:pt x="763" y="234"/>
                    </a:cubicBezTo>
                    <a:cubicBezTo>
                      <a:pt x="763" y="234"/>
                      <a:pt x="763" y="234"/>
                      <a:pt x="763" y="234"/>
                    </a:cubicBezTo>
                    <a:cubicBezTo>
                      <a:pt x="763" y="231"/>
                      <a:pt x="762" y="229"/>
                      <a:pt x="761" y="226"/>
                    </a:cubicBezTo>
                    <a:cubicBezTo>
                      <a:pt x="758" y="213"/>
                      <a:pt x="760" y="200"/>
                      <a:pt x="765" y="189"/>
                    </a:cubicBezTo>
                    <a:cubicBezTo>
                      <a:pt x="789" y="129"/>
                      <a:pt x="789" y="129"/>
                      <a:pt x="789" y="129"/>
                    </a:cubicBezTo>
                    <a:cubicBezTo>
                      <a:pt x="795" y="115"/>
                      <a:pt x="782" y="100"/>
                      <a:pt x="767" y="103"/>
                    </a:cubicBezTo>
                    <a:cubicBezTo>
                      <a:pt x="725" y="113"/>
                      <a:pt x="725" y="113"/>
                      <a:pt x="725" y="113"/>
                    </a:cubicBezTo>
                    <a:cubicBezTo>
                      <a:pt x="712" y="116"/>
                      <a:pt x="699" y="113"/>
                      <a:pt x="690" y="105"/>
                    </a:cubicBezTo>
                    <a:cubicBezTo>
                      <a:pt x="667" y="83"/>
                      <a:pt x="639" y="66"/>
                      <a:pt x="608" y="55"/>
                    </a:cubicBezTo>
                    <a:cubicBezTo>
                      <a:pt x="569" y="40"/>
                      <a:pt x="569" y="40"/>
                      <a:pt x="569" y="40"/>
                    </a:cubicBezTo>
                    <a:cubicBezTo>
                      <a:pt x="481" y="9"/>
                      <a:pt x="361" y="0"/>
                      <a:pt x="270" y="13"/>
                    </a:cubicBezTo>
                    <a:cubicBezTo>
                      <a:pt x="224" y="20"/>
                      <a:pt x="180" y="37"/>
                      <a:pt x="142" y="63"/>
                    </a:cubicBezTo>
                    <a:cubicBezTo>
                      <a:pt x="141" y="64"/>
                      <a:pt x="141" y="64"/>
                      <a:pt x="141" y="64"/>
                    </a:cubicBezTo>
                    <a:cubicBezTo>
                      <a:pt x="125" y="76"/>
                      <a:pt x="109" y="88"/>
                      <a:pt x="96" y="103"/>
                    </a:cubicBezTo>
                    <a:cubicBezTo>
                      <a:pt x="88" y="110"/>
                      <a:pt x="77" y="113"/>
                      <a:pt x="67" y="108"/>
                    </a:cubicBezTo>
                    <a:cubicBezTo>
                      <a:pt x="52" y="102"/>
                      <a:pt x="34" y="91"/>
                      <a:pt x="23" y="75"/>
                    </a:cubicBezTo>
                    <a:cubicBezTo>
                      <a:pt x="17" y="65"/>
                      <a:pt x="3" y="71"/>
                      <a:pt x="4" y="82"/>
                    </a:cubicBezTo>
                    <a:cubicBezTo>
                      <a:pt x="7" y="100"/>
                      <a:pt x="17" y="121"/>
                      <a:pt x="43" y="141"/>
                    </a:cubicBezTo>
                    <a:cubicBezTo>
                      <a:pt x="51" y="148"/>
                      <a:pt x="53" y="159"/>
                      <a:pt x="48" y="167"/>
                    </a:cubicBezTo>
                    <a:cubicBezTo>
                      <a:pt x="43" y="177"/>
                      <a:pt x="38" y="188"/>
                      <a:pt x="33" y="199"/>
                    </a:cubicBezTo>
                    <a:cubicBezTo>
                      <a:pt x="33" y="200"/>
                      <a:pt x="33" y="200"/>
                      <a:pt x="33" y="200"/>
                    </a:cubicBezTo>
                    <a:cubicBezTo>
                      <a:pt x="7" y="264"/>
                      <a:pt x="0" y="334"/>
                      <a:pt x="15" y="401"/>
                    </a:cubicBezTo>
                    <a:cubicBezTo>
                      <a:pt x="22" y="435"/>
                      <a:pt x="22" y="435"/>
                      <a:pt x="22" y="435"/>
                    </a:cubicBezTo>
                    <a:cubicBezTo>
                      <a:pt x="31" y="479"/>
                      <a:pt x="51" y="539"/>
                      <a:pt x="85" y="572"/>
                    </a:cubicBezTo>
                    <a:cubicBezTo>
                      <a:pt x="89" y="643"/>
                      <a:pt x="89" y="643"/>
                      <a:pt x="89" y="643"/>
                    </a:cubicBezTo>
                    <a:cubicBezTo>
                      <a:pt x="90" y="657"/>
                      <a:pt x="102" y="669"/>
                      <a:pt x="117" y="669"/>
                    </a:cubicBezTo>
                    <a:cubicBezTo>
                      <a:pt x="176" y="669"/>
                      <a:pt x="176" y="669"/>
                      <a:pt x="176" y="669"/>
                    </a:cubicBezTo>
                    <a:cubicBezTo>
                      <a:pt x="190" y="669"/>
                      <a:pt x="202" y="661"/>
                      <a:pt x="208" y="649"/>
                    </a:cubicBezTo>
                    <a:cubicBezTo>
                      <a:pt x="211" y="642"/>
                      <a:pt x="211" y="642"/>
                      <a:pt x="211" y="642"/>
                    </a:cubicBezTo>
                    <a:cubicBezTo>
                      <a:pt x="217" y="630"/>
                      <a:pt x="230" y="623"/>
                      <a:pt x="243" y="627"/>
                    </a:cubicBezTo>
                    <a:cubicBezTo>
                      <a:pt x="245" y="627"/>
                      <a:pt x="245" y="627"/>
                      <a:pt x="245" y="627"/>
                    </a:cubicBezTo>
                    <a:cubicBezTo>
                      <a:pt x="322" y="648"/>
                      <a:pt x="448" y="651"/>
                      <a:pt x="525" y="635"/>
                    </a:cubicBezTo>
                    <a:cubicBezTo>
                      <a:pt x="527" y="635"/>
                      <a:pt x="527" y="635"/>
                      <a:pt x="527" y="635"/>
                    </a:cubicBezTo>
                    <a:cubicBezTo>
                      <a:pt x="531" y="634"/>
                      <a:pt x="535" y="636"/>
                      <a:pt x="537" y="640"/>
                    </a:cubicBezTo>
                    <a:cubicBezTo>
                      <a:pt x="548" y="657"/>
                      <a:pt x="548" y="657"/>
                      <a:pt x="548" y="657"/>
                    </a:cubicBezTo>
                    <a:cubicBezTo>
                      <a:pt x="552" y="665"/>
                      <a:pt x="560" y="669"/>
                      <a:pt x="568" y="669"/>
                    </a:cubicBezTo>
                    <a:cubicBezTo>
                      <a:pt x="661" y="669"/>
                      <a:pt x="661" y="669"/>
                      <a:pt x="661" y="669"/>
                    </a:cubicBezTo>
                    <a:cubicBezTo>
                      <a:pt x="671" y="669"/>
                      <a:pt x="678" y="659"/>
                      <a:pt x="676" y="650"/>
                    </a:cubicBezTo>
                    <a:cubicBezTo>
                      <a:pt x="669" y="628"/>
                      <a:pt x="669" y="628"/>
                      <a:pt x="669" y="628"/>
                    </a:cubicBezTo>
                    <a:cubicBezTo>
                      <a:pt x="665" y="611"/>
                      <a:pt x="670" y="594"/>
                      <a:pt x="683" y="583"/>
                    </a:cubicBezTo>
                    <a:cubicBezTo>
                      <a:pt x="695" y="573"/>
                      <a:pt x="706" y="561"/>
                      <a:pt x="715" y="548"/>
                    </a:cubicBezTo>
                    <a:cubicBezTo>
                      <a:pt x="737" y="539"/>
                      <a:pt x="760" y="535"/>
                      <a:pt x="783" y="536"/>
                    </a:cubicBezTo>
                    <a:cubicBezTo>
                      <a:pt x="784" y="536"/>
                      <a:pt x="784" y="536"/>
                      <a:pt x="784" y="536"/>
                    </a:cubicBezTo>
                    <a:cubicBezTo>
                      <a:pt x="797" y="537"/>
                      <a:pt x="807" y="524"/>
                      <a:pt x="802" y="511"/>
                    </a:cubicBezTo>
                    <a:cubicBezTo>
                      <a:pt x="785" y="466"/>
                      <a:pt x="785" y="466"/>
                      <a:pt x="785" y="466"/>
                    </a:cubicBezTo>
                    <a:cubicBezTo>
                      <a:pt x="831" y="452"/>
                      <a:pt x="831" y="452"/>
                      <a:pt x="831" y="452"/>
                    </a:cubicBezTo>
                    <a:cubicBezTo>
                      <a:pt x="843" y="448"/>
                      <a:pt x="852" y="438"/>
                      <a:pt x="855" y="426"/>
                    </a:cubicBezTo>
                    <a:cubicBezTo>
                      <a:pt x="871" y="354"/>
                      <a:pt x="871" y="354"/>
                      <a:pt x="871" y="354"/>
                    </a:cubicBezTo>
                    <a:cubicBezTo>
                      <a:pt x="876" y="334"/>
                      <a:pt x="860" y="316"/>
                      <a:pt x="840" y="318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99" name="Freeform 6"/>
              <p:cNvSpPr/>
              <p:nvPr/>
            </p:nvSpPr>
            <p:spPr bwMode="auto">
              <a:xfrm>
                <a:off x="3216509" y="2614388"/>
                <a:ext cx="1048169" cy="1410540"/>
              </a:xfrm>
              <a:custGeom>
                <a:avLst/>
                <a:gdLst>
                  <a:gd name="T0" fmla="*/ 29 w 261"/>
                  <a:gd name="T1" fmla="*/ 112 h 351"/>
                  <a:gd name="T2" fmla="*/ 20 w 261"/>
                  <a:gd name="T3" fmla="*/ 118 h 351"/>
                  <a:gd name="T4" fmla="*/ 9 w 261"/>
                  <a:gd name="T5" fmla="*/ 123 h 351"/>
                  <a:gd name="T6" fmla="*/ 0 w 261"/>
                  <a:gd name="T7" fmla="*/ 111 h 351"/>
                  <a:gd name="T8" fmla="*/ 0 w 261"/>
                  <a:gd name="T9" fmla="*/ 104 h 351"/>
                  <a:gd name="T10" fmla="*/ 8 w 261"/>
                  <a:gd name="T11" fmla="*/ 93 h 351"/>
                  <a:gd name="T12" fmla="*/ 20 w 261"/>
                  <a:gd name="T13" fmla="*/ 97 h 351"/>
                  <a:gd name="T14" fmla="*/ 20 w 261"/>
                  <a:gd name="T15" fmla="*/ 98 h 351"/>
                  <a:gd name="T16" fmla="*/ 29 w 261"/>
                  <a:gd name="T17" fmla="*/ 103 h 351"/>
                  <a:gd name="T18" fmla="*/ 29 w 261"/>
                  <a:gd name="T19" fmla="*/ 103 h 351"/>
                  <a:gd name="T20" fmla="*/ 49 w 261"/>
                  <a:gd name="T21" fmla="*/ 103 h 351"/>
                  <a:gd name="T22" fmla="*/ 49 w 261"/>
                  <a:gd name="T23" fmla="*/ 4 h 351"/>
                  <a:gd name="T24" fmla="*/ 52 w 261"/>
                  <a:gd name="T25" fmla="*/ 0 h 351"/>
                  <a:gd name="T26" fmla="*/ 145 w 261"/>
                  <a:gd name="T27" fmla="*/ 0 h 351"/>
                  <a:gd name="T28" fmla="*/ 146 w 261"/>
                  <a:gd name="T29" fmla="*/ 11 h 351"/>
                  <a:gd name="T30" fmla="*/ 148 w 261"/>
                  <a:gd name="T31" fmla="*/ 19 h 351"/>
                  <a:gd name="T32" fmla="*/ 148 w 261"/>
                  <a:gd name="T33" fmla="*/ 19 h 351"/>
                  <a:gd name="T34" fmla="*/ 148 w 261"/>
                  <a:gd name="T35" fmla="*/ 20 h 351"/>
                  <a:gd name="T36" fmla="*/ 153 w 261"/>
                  <a:gd name="T37" fmla="*/ 56 h 351"/>
                  <a:gd name="T38" fmla="*/ 153 w 261"/>
                  <a:gd name="T39" fmla="*/ 59 h 351"/>
                  <a:gd name="T40" fmla="*/ 166 w 261"/>
                  <a:gd name="T41" fmla="*/ 89 h 351"/>
                  <a:gd name="T42" fmla="*/ 217 w 261"/>
                  <a:gd name="T43" fmla="*/ 103 h 351"/>
                  <a:gd name="T44" fmla="*/ 225 w 261"/>
                  <a:gd name="T45" fmla="*/ 103 h 351"/>
                  <a:gd name="T46" fmla="*/ 256 w 261"/>
                  <a:gd name="T47" fmla="*/ 139 h 351"/>
                  <a:gd name="T48" fmla="*/ 240 w 261"/>
                  <a:gd name="T49" fmla="*/ 211 h 351"/>
                  <a:gd name="T50" fmla="*/ 216 w 261"/>
                  <a:gd name="T51" fmla="*/ 237 h 351"/>
                  <a:gd name="T52" fmla="*/ 170 w 261"/>
                  <a:gd name="T53" fmla="*/ 251 h 351"/>
                  <a:gd name="T54" fmla="*/ 187 w 261"/>
                  <a:gd name="T55" fmla="*/ 296 h 351"/>
                  <a:gd name="T56" fmla="*/ 169 w 261"/>
                  <a:gd name="T57" fmla="*/ 321 h 351"/>
                  <a:gd name="T58" fmla="*/ 168 w 261"/>
                  <a:gd name="T59" fmla="*/ 321 h 351"/>
                  <a:gd name="T60" fmla="*/ 100 w 261"/>
                  <a:gd name="T61" fmla="*/ 333 h 351"/>
                  <a:gd name="T62" fmla="*/ 86 w 261"/>
                  <a:gd name="T63" fmla="*/ 351 h 351"/>
                  <a:gd name="T64" fmla="*/ 52 w 261"/>
                  <a:gd name="T65" fmla="*/ 351 h 351"/>
                  <a:gd name="T66" fmla="*/ 49 w 261"/>
                  <a:gd name="T67" fmla="*/ 347 h 351"/>
                  <a:gd name="T68" fmla="*/ 49 w 261"/>
                  <a:gd name="T69" fmla="*/ 265 h 351"/>
                  <a:gd name="T70" fmla="*/ 29 w 261"/>
                  <a:gd name="T71" fmla="*/ 265 h 351"/>
                  <a:gd name="T72" fmla="*/ 20 w 261"/>
                  <a:gd name="T73" fmla="*/ 271 h 351"/>
                  <a:gd name="T74" fmla="*/ 9 w 261"/>
                  <a:gd name="T75" fmla="*/ 277 h 351"/>
                  <a:gd name="T76" fmla="*/ 0 w 261"/>
                  <a:gd name="T77" fmla="*/ 265 h 351"/>
                  <a:gd name="T78" fmla="*/ 0 w 261"/>
                  <a:gd name="T79" fmla="*/ 257 h 351"/>
                  <a:gd name="T80" fmla="*/ 8 w 261"/>
                  <a:gd name="T81" fmla="*/ 246 h 351"/>
                  <a:gd name="T82" fmla="*/ 20 w 261"/>
                  <a:gd name="T83" fmla="*/ 251 h 351"/>
                  <a:gd name="T84" fmla="*/ 20 w 261"/>
                  <a:gd name="T85" fmla="*/ 251 h 351"/>
                  <a:gd name="T86" fmla="*/ 29 w 261"/>
                  <a:gd name="T87" fmla="*/ 257 h 351"/>
                  <a:gd name="T88" fmla="*/ 29 w 261"/>
                  <a:gd name="T89" fmla="*/ 257 h 351"/>
                  <a:gd name="T90" fmla="*/ 49 w 261"/>
                  <a:gd name="T91" fmla="*/ 257 h 351"/>
                  <a:gd name="T92" fmla="*/ 49 w 261"/>
                  <a:gd name="T93" fmla="*/ 112 h 351"/>
                  <a:gd name="T94" fmla="*/ 29 w 261"/>
                  <a:gd name="T95" fmla="*/ 112 h 3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61" h="351">
                    <a:moveTo>
                      <a:pt x="29" y="112"/>
                    </a:moveTo>
                    <a:cubicBezTo>
                      <a:pt x="27" y="112"/>
                      <a:pt x="23" y="113"/>
                      <a:pt x="20" y="118"/>
                    </a:cubicBezTo>
                    <a:cubicBezTo>
                      <a:pt x="18" y="122"/>
                      <a:pt x="13" y="124"/>
                      <a:pt x="9" y="123"/>
                    </a:cubicBezTo>
                    <a:cubicBezTo>
                      <a:pt x="3" y="122"/>
                      <a:pt x="0" y="117"/>
                      <a:pt x="0" y="111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0" y="99"/>
                      <a:pt x="3" y="94"/>
                      <a:pt x="8" y="93"/>
                    </a:cubicBezTo>
                    <a:cubicBezTo>
                      <a:pt x="12" y="91"/>
                      <a:pt x="17" y="93"/>
                      <a:pt x="20" y="97"/>
                    </a:cubicBezTo>
                    <a:cubicBezTo>
                      <a:pt x="20" y="98"/>
                      <a:pt x="20" y="98"/>
                      <a:pt x="20" y="98"/>
                    </a:cubicBezTo>
                    <a:cubicBezTo>
                      <a:pt x="24" y="102"/>
                      <a:pt x="27" y="103"/>
                      <a:pt x="29" y="103"/>
                    </a:cubicBezTo>
                    <a:cubicBezTo>
                      <a:pt x="29" y="103"/>
                      <a:pt x="29" y="103"/>
                      <a:pt x="29" y="103"/>
                    </a:cubicBezTo>
                    <a:cubicBezTo>
                      <a:pt x="49" y="103"/>
                      <a:pt x="49" y="103"/>
                      <a:pt x="49" y="103"/>
                    </a:cubicBezTo>
                    <a:cubicBezTo>
                      <a:pt x="49" y="4"/>
                      <a:pt x="49" y="4"/>
                      <a:pt x="49" y="4"/>
                    </a:cubicBezTo>
                    <a:cubicBezTo>
                      <a:pt x="49" y="2"/>
                      <a:pt x="50" y="0"/>
                      <a:pt x="52" y="0"/>
                    </a:cubicBezTo>
                    <a:cubicBezTo>
                      <a:pt x="145" y="0"/>
                      <a:pt x="145" y="0"/>
                      <a:pt x="145" y="0"/>
                    </a:cubicBezTo>
                    <a:cubicBezTo>
                      <a:pt x="145" y="4"/>
                      <a:pt x="146" y="7"/>
                      <a:pt x="146" y="11"/>
                    </a:cubicBezTo>
                    <a:cubicBezTo>
                      <a:pt x="147" y="14"/>
                      <a:pt x="148" y="16"/>
                      <a:pt x="148" y="19"/>
                    </a:cubicBezTo>
                    <a:cubicBezTo>
                      <a:pt x="148" y="19"/>
                      <a:pt x="148" y="19"/>
                      <a:pt x="148" y="19"/>
                    </a:cubicBezTo>
                    <a:cubicBezTo>
                      <a:pt x="148" y="20"/>
                      <a:pt x="148" y="20"/>
                      <a:pt x="148" y="20"/>
                    </a:cubicBezTo>
                    <a:cubicBezTo>
                      <a:pt x="151" y="32"/>
                      <a:pt x="152" y="44"/>
                      <a:pt x="153" y="56"/>
                    </a:cubicBezTo>
                    <a:cubicBezTo>
                      <a:pt x="153" y="59"/>
                      <a:pt x="153" y="59"/>
                      <a:pt x="153" y="59"/>
                    </a:cubicBezTo>
                    <a:cubicBezTo>
                      <a:pt x="154" y="70"/>
                      <a:pt x="159" y="81"/>
                      <a:pt x="166" y="89"/>
                    </a:cubicBezTo>
                    <a:cubicBezTo>
                      <a:pt x="178" y="103"/>
                      <a:pt x="193" y="105"/>
                      <a:pt x="217" y="103"/>
                    </a:cubicBezTo>
                    <a:cubicBezTo>
                      <a:pt x="225" y="103"/>
                      <a:pt x="225" y="103"/>
                      <a:pt x="225" y="103"/>
                    </a:cubicBezTo>
                    <a:cubicBezTo>
                      <a:pt x="245" y="101"/>
                      <a:pt x="261" y="119"/>
                      <a:pt x="256" y="139"/>
                    </a:cubicBezTo>
                    <a:cubicBezTo>
                      <a:pt x="240" y="211"/>
                      <a:pt x="240" y="211"/>
                      <a:pt x="240" y="211"/>
                    </a:cubicBezTo>
                    <a:cubicBezTo>
                      <a:pt x="237" y="223"/>
                      <a:pt x="228" y="233"/>
                      <a:pt x="216" y="237"/>
                    </a:cubicBezTo>
                    <a:cubicBezTo>
                      <a:pt x="170" y="251"/>
                      <a:pt x="170" y="251"/>
                      <a:pt x="170" y="251"/>
                    </a:cubicBezTo>
                    <a:cubicBezTo>
                      <a:pt x="187" y="296"/>
                      <a:pt x="187" y="296"/>
                      <a:pt x="187" y="296"/>
                    </a:cubicBezTo>
                    <a:cubicBezTo>
                      <a:pt x="192" y="309"/>
                      <a:pt x="182" y="322"/>
                      <a:pt x="169" y="321"/>
                    </a:cubicBezTo>
                    <a:cubicBezTo>
                      <a:pt x="168" y="321"/>
                      <a:pt x="168" y="321"/>
                      <a:pt x="168" y="321"/>
                    </a:cubicBezTo>
                    <a:cubicBezTo>
                      <a:pt x="145" y="320"/>
                      <a:pt x="122" y="324"/>
                      <a:pt x="100" y="333"/>
                    </a:cubicBezTo>
                    <a:cubicBezTo>
                      <a:pt x="96" y="339"/>
                      <a:pt x="91" y="345"/>
                      <a:pt x="86" y="351"/>
                    </a:cubicBezTo>
                    <a:cubicBezTo>
                      <a:pt x="52" y="351"/>
                      <a:pt x="52" y="351"/>
                      <a:pt x="52" y="351"/>
                    </a:cubicBezTo>
                    <a:cubicBezTo>
                      <a:pt x="50" y="351"/>
                      <a:pt x="49" y="350"/>
                      <a:pt x="49" y="347"/>
                    </a:cubicBezTo>
                    <a:cubicBezTo>
                      <a:pt x="49" y="265"/>
                      <a:pt x="49" y="265"/>
                      <a:pt x="49" y="265"/>
                    </a:cubicBezTo>
                    <a:cubicBezTo>
                      <a:pt x="29" y="265"/>
                      <a:pt x="29" y="265"/>
                      <a:pt x="29" y="265"/>
                    </a:cubicBezTo>
                    <a:cubicBezTo>
                      <a:pt x="27" y="266"/>
                      <a:pt x="23" y="267"/>
                      <a:pt x="20" y="271"/>
                    </a:cubicBezTo>
                    <a:cubicBezTo>
                      <a:pt x="18" y="275"/>
                      <a:pt x="13" y="277"/>
                      <a:pt x="9" y="277"/>
                    </a:cubicBezTo>
                    <a:cubicBezTo>
                      <a:pt x="3" y="276"/>
                      <a:pt x="0" y="271"/>
                      <a:pt x="0" y="265"/>
                    </a:cubicBezTo>
                    <a:cubicBezTo>
                      <a:pt x="0" y="257"/>
                      <a:pt x="0" y="257"/>
                      <a:pt x="0" y="257"/>
                    </a:cubicBezTo>
                    <a:cubicBezTo>
                      <a:pt x="0" y="252"/>
                      <a:pt x="3" y="247"/>
                      <a:pt x="8" y="246"/>
                    </a:cubicBezTo>
                    <a:cubicBezTo>
                      <a:pt x="12" y="245"/>
                      <a:pt x="17" y="247"/>
                      <a:pt x="20" y="251"/>
                    </a:cubicBezTo>
                    <a:cubicBezTo>
                      <a:pt x="20" y="251"/>
                      <a:pt x="20" y="251"/>
                      <a:pt x="20" y="251"/>
                    </a:cubicBezTo>
                    <a:cubicBezTo>
                      <a:pt x="24" y="256"/>
                      <a:pt x="27" y="257"/>
                      <a:pt x="29" y="257"/>
                    </a:cubicBezTo>
                    <a:cubicBezTo>
                      <a:pt x="29" y="257"/>
                      <a:pt x="29" y="257"/>
                      <a:pt x="29" y="257"/>
                    </a:cubicBezTo>
                    <a:cubicBezTo>
                      <a:pt x="49" y="257"/>
                      <a:pt x="49" y="257"/>
                      <a:pt x="49" y="257"/>
                    </a:cubicBezTo>
                    <a:cubicBezTo>
                      <a:pt x="49" y="112"/>
                      <a:pt x="49" y="112"/>
                      <a:pt x="49" y="112"/>
                    </a:cubicBezTo>
                    <a:lnTo>
                      <a:pt x="29" y="112"/>
                    </a:lnTo>
                    <a:close/>
                  </a:path>
                </a:pathLst>
              </a:custGeom>
              <a:solidFill>
                <a:srgbClr val="BA83B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00" name="Freeform 7"/>
              <p:cNvSpPr/>
              <p:nvPr/>
            </p:nvSpPr>
            <p:spPr bwMode="auto">
              <a:xfrm>
                <a:off x="1634944" y="1750793"/>
                <a:ext cx="1534152" cy="1015995"/>
              </a:xfrm>
              <a:custGeom>
                <a:avLst/>
                <a:gdLst>
                  <a:gd name="T0" fmla="*/ 12 w 382"/>
                  <a:gd name="T1" fmla="*/ 101 h 253"/>
                  <a:gd name="T2" fmla="*/ 20 w 382"/>
                  <a:gd name="T3" fmla="*/ 106 h 253"/>
                  <a:gd name="T4" fmla="*/ 20 w 382"/>
                  <a:gd name="T5" fmla="*/ 107 h 253"/>
                  <a:gd name="T6" fmla="*/ 29 w 382"/>
                  <a:gd name="T7" fmla="*/ 112 h 253"/>
                  <a:gd name="T8" fmla="*/ 30 w 382"/>
                  <a:gd name="T9" fmla="*/ 112 h 253"/>
                  <a:gd name="T10" fmla="*/ 48 w 382"/>
                  <a:gd name="T11" fmla="*/ 112 h 253"/>
                  <a:gd name="T12" fmla="*/ 48 w 382"/>
                  <a:gd name="T13" fmla="*/ 13 h 253"/>
                  <a:gd name="T14" fmla="*/ 48 w 382"/>
                  <a:gd name="T15" fmla="*/ 13 h 253"/>
                  <a:gd name="T16" fmla="*/ 334 w 382"/>
                  <a:gd name="T17" fmla="*/ 36 h 253"/>
                  <a:gd name="T18" fmla="*/ 334 w 382"/>
                  <a:gd name="T19" fmla="*/ 112 h 253"/>
                  <a:gd name="T20" fmla="*/ 353 w 382"/>
                  <a:gd name="T21" fmla="*/ 112 h 253"/>
                  <a:gd name="T22" fmla="*/ 361 w 382"/>
                  <a:gd name="T23" fmla="*/ 106 h 253"/>
                  <a:gd name="T24" fmla="*/ 373 w 382"/>
                  <a:gd name="T25" fmla="*/ 101 h 253"/>
                  <a:gd name="T26" fmla="*/ 382 w 382"/>
                  <a:gd name="T27" fmla="*/ 113 h 253"/>
                  <a:gd name="T28" fmla="*/ 382 w 382"/>
                  <a:gd name="T29" fmla="*/ 121 h 253"/>
                  <a:gd name="T30" fmla="*/ 374 w 382"/>
                  <a:gd name="T31" fmla="*/ 132 h 253"/>
                  <a:gd name="T32" fmla="*/ 362 w 382"/>
                  <a:gd name="T33" fmla="*/ 127 h 253"/>
                  <a:gd name="T34" fmla="*/ 361 w 382"/>
                  <a:gd name="T35" fmla="*/ 127 h 253"/>
                  <a:gd name="T36" fmla="*/ 352 w 382"/>
                  <a:gd name="T37" fmla="*/ 121 h 253"/>
                  <a:gd name="T38" fmla="*/ 352 w 382"/>
                  <a:gd name="T39" fmla="*/ 121 h 253"/>
                  <a:gd name="T40" fmla="*/ 334 w 382"/>
                  <a:gd name="T41" fmla="*/ 121 h 253"/>
                  <a:gd name="T42" fmla="*/ 334 w 382"/>
                  <a:gd name="T43" fmla="*/ 200 h 253"/>
                  <a:gd name="T44" fmla="*/ 330 w 382"/>
                  <a:gd name="T45" fmla="*/ 204 h 253"/>
                  <a:gd name="T46" fmla="*/ 113 w 382"/>
                  <a:gd name="T47" fmla="*/ 204 h 253"/>
                  <a:gd name="T48" fmla="*/ 113 w 382"/>
                  <a:gd name="T49" fmla="*/ 224 h 253"/>
                  <a:gd name="T50" fmla="*/ 119 w 382"/>
                  <a:gd name="T51" fmla="*/ 232 h 253"/>
                  <a:gd name="T52" fmla="*/ 125 w 382"/>
                  <a:gd name="T53" fmla="*/ 244 h 253"/>
                  <a:gd name="T54" fmla="*/ 113 w 382"/>
                  <a:gd name="T55" fmla="*/ 253 h 253"/>
                  <a:gd name="T56" fmla="*/ 105 w 382"/>
                  <a:gd name="T57" fmla="*/ 253 h 253"/>
                  <a:gd name="T58" fmla="*/ 94 w 382"/>
                  <a:gd name="T59" fmla="*/ 245 h 253"/>
                  <a:gd name="T60" fmla="*/ 99 w 382"/>
                  <a:gd name="T61" fmla="*/ 233 h 253"/>
                  <a:gd name="T62" fmla="*/ 99 w 382"/>
                  <a:gd name="T63" fmla="*/ 232 h 253"/>
                  <a:gd name="T64" fmla="*/ 105 w 382"/>
                  <a:gd name="T65" fmla="*/ 223 h 253"/>
                  <a:gd name="T66" fmla="*/ 105 w 382"/>
                  <a:gd name="T67" fmla="*/ 223 h 253"/>
                  <a:gd name="T68" fmla="*/ 105 w 382"/>
                  <a:gd name="T69" fmla="*/ 204 h 253"/>
                  <a:gd name="T70" fmla="*/ 52 w 382"/>
                  <a:gd name="T71" fmla="*/ 204 h 253"/>
                  <a:gd name="T72" fmla="*/ 48 w 382"/>
                  <a:gd name="T73" fmla="*/ 200 h 253"/>
                  <a:gd name="T74" fmla="*/ 48 w 382"/>
                  <a:gd name="T75" fmla="*/ 121 h 253"/>
                  <a:gd name="T76" fmla="*/ 29 w 382"/>
                  <a:gd name="T77" fmla="*/ 121 h 253"/>
                  <a:gd name="T78" fmla="*/ 20 w 382"/>
                  <a:gd name="T79" fmla="*/ 127 h 253"/>
                  <a:gd name="T80" fmla="*/ 9 w 382"/>
                  <a:gd name="T81" fmla="*/ 132 h 253"/>
                  <a:gd name="T82" fmla="*/ 0 w 382"/>
                  <a:gd name="T83" fmla="*/ 120 h 253"/>
                  <a:gd name="T84" fmla="*/ 0 w 382"/>
                  <a:gd name="T85" fmla="*/ 112 h 253"/>
                  <a:gd name="T86" fmla="*/ 12 w 382"/>
                  <a:gd name="T87" fmla="*/ 101 h 2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382" h="253">
                    <a:moveTo>
                      <a:pt x="12" y="101"/>
                    </a:moveTo>
                    <a:cubicBezTo>
                      <a:pt x="15" y="102"/>
                      <a:pt x="18" y="104"/>
                      <a:pt x="20" y="106"/>
                    </a:cubicBezTo>
                    <a:cubicBezTo>
                      <a:pt x="20" y="107"/>
                      <a:pt x="20" y="107"/>
                      <a:pt x="20" y="107"/>
                    </a:cubicBezTo>
                    <a:cubicBezTo>
                      <a:pt x="24" y="111"/>
                      <a:pt x="27" y="112"/>
                      <a:pt x="29" y="112"/>
                    </a:cubicBezTo>
                    <a:cubicBezTo>
                      <a:pt x="30" y="112"/>
                      <a:pt x="30" y="112"/>
                      <a:pt x="30" y="112"/>
                    </a:cubicBezTo>
                    <a:cubicBezTo>
                      <a:pt x="48" y="112"/>
                      <a:pt x="48" y="112"/>
                      <a:pt x="48" y="112"/>
                    </a:cubicBezTo>
                    <a:cubicBezTo>
                      <a:pt x="48" y="13"/>
                      <a:pt x="48" y="13"/>
                      <a:pt x="48" y="13"/>
                    </a:cubicBezTo>
                    <a:cubicBezTo>
                      <a:pt x="48" y="13"/>
                      <a:pt x="48" y="13"/>
                      <a:pt x="48" y="13"/>
                    </a:cubicBezTo>
                    <a:cubicBezTo>
                      <a:pt x="134" y="0"/>
                      <a:pt x="248" y="8"/>
                      <a:pt x="334" y="36"/>
                    </a:cubicBezTo>
                    <a:cubicBezTo>
                      <a:pt x="334" y="112"/>
                      <a:pt x="334" y="112"/>
                      <a:pt x="334" y="112"/>
                    </a:cubicBezTo>
                    <a:cubicBezTo>
                      <a:pt x="353" y="112"/>
                      <a:pt x="353" y="112"/>
                      <a:pt x="353" y="112"/>
                    </a:cubicBezTo>
                    <a:cubicBezTo>
                      <a:pt x="355" y="112"/>
                      <a:pt x="358" y="111"/>
                      <a:pt x="361" y="106"/>
                    </a:cubicBezTo>
                    <a:cubicBezTo>
                      <a:pt x="364" y="102"/>
                      <a:pt x="368" y="101"/>
                      <a:pt x="373" y="101"/>
                    </a:cubicBezTo>
                    <a:cubicBezTo>
                      <a:pt x="378" y="102"/>
                      <a:pt x="382" y="107"/>
                      <a:pt x="382" y="113"/>
                    </a:cubicBezTo>
                    <a:cubicBezTo>
                      <a:pt x="382" y="121"/>
                      <a:pt x="382" y="121"/>
                      <a:pt x="382" y="121"/>
                    </a:cubicBezTo>
                    <a:cubicBezTo>
                      <a:pt x="382" y="126"/>
                      <a:pt x="379" y="130"/>
                      <a:pt x="374" y="132"/>
                    </a:cubicBezTo>
                    <a:cubicBezTo>
                      <a:pt x="369" y="133"/>
                      <a:pt x="364" y="131"/>
                      <a:pt x="362" y="127"/>
                    </a:cubicBezTo>
                    <a:cubicBezTo>
                      <a:pt x="361" y="127"/>
                      <a:pt x="361" y="127"/>
                      <a:pt x="361" y="127"/>
                    </a:cubicBezTo>
                    <a:cubicBezTo>
                      <a:pt x="358" y="122"/>
                      <a:pt x="354" y="121"/>
                      <a:pt x="352" y="121"/>
                    </a:cubicBezTo>
                    <a:cubicBezTo>
                      <a:pt x="352" y="121"/>
                      <a:pt x="352" y="121"/>
                      <a:pt x="352" y="121"/>
                    </a:cubicBezTo>
                    <a:cubicBezTo>
                      <a:pt x="334" y="121"/>
                      <a:pt x="334" y="121"/>
                      <a:pt x="334" y="121"/>
                    </a:cubicBezTo>
                    <a:cubicBezTo>
                      <a:pt x="334" y="200"/>
                      <a:pt x="334" y="200"/>
                      <a:pt x="334" y="200"/>
                    </a:cubicBezTo>
                    <a:cubicBezTo>
                      <a:pt x="334" y="202"/>
                      <a:pt x="332" y="204"/>
                      <a:pt x="330" y="204"/>
                    </a:cubicBezTo>
                    <a:cubicBezTo>
                      <a:pt x="113" y="204"/>
                      <a:pt x="113" y="204"/>
                      <a:pt x="113" y="204"/>
                    </a:cubicBezTo>
                    <a:cubicBezTo>
                      <a:pt x="113" y="224"/>
                      <a:pt x="113" y="224"/>
                      <a:pt x="113" y="224"/>
                    </a:cubicBezTo>
                    <a:cubicBezTo>
                      <a:pt x="114" y="226"/>
                      <a:pt x="115" y="229"/>
                      <a:pt x="119" y="232"/>
                    </a:cubicBezTo>
                    <a:cubicBezTo>
                      <a:pt x="123" y="235"/>
                      <a:pt x="125" y="239"/>
                      <a:pt x="125" y="244"/>
                    </a:cubicBezTo>
                    <a:cubicBezTo>
                      <a:pt x="124" y="249"/>
                      <a:pt x="119" y="253"/>
                      <a:pt x="113" y="253"/>
                    </a:cubicBezTo>
                    <a:cubicBezTo>
                      <a:pt x="105" y="253"/>
                      <a:pt x="105" y="253"/>
                      <a:pt x="105" y="253"/>
                    </a:cubicBezTo>
                    <a:cubicBezTo>
                      <a:pt x="100" y="253"/>
                      <a:pt x="96" y="250"/>
                      <a:pt x="94" y="245"/>
                    </a:cubicBezTo>
                    <a:cubicBezTo>
                      <a:pt x="93" y="240"/>
                      <a:pt x="95" y="235"/>
                      <a:pt x="99" y="233"/>
                    </a:cubicBezTo>
                    <a:cubicBezTo>
                      <a:pt x="99" y="232"/>
                      <a:pt x="99" y="232"/>
                      <a:pt x="99" y="232"/>
                    </a:cubicBezTo>
                    <a:cubicBezTo>
                      <a:pt x="104" y="229"/>
                      <a:pt x="105" y="225"/>
                      <a:pt x="105" y="223"/>
                    </a:cubicBezTo>
                    <a:cubicBezTo>
                      <a:pt x="105" y="223"/>
                      <a:pt x="105" y="223"/>
                      <a:pt x="105" y="223"/>
                    </a:cubicBezTo>
                    <a:cubicBezTo>
                      <a:pt x="105" y="204"/>
                      <a:pt x="105" y="204"/>
                      <a:pt x="105" y="204"/>
                    </a:cubicBezTo>
                    <a:cubicBezTo>
                      <a:pt x="52" y="204"/>
                      <a:pt x="52" y="204"/>
                      <a:pt x="52" y="204"/>
                    </a:cubicBezTo>
                    <a:cubicBezTo>
                      <a:pt x="49" y="204"/>
                      <a:pt x="48" y="202"/>
                      <a:pt x="48" y="200"/>
                    </a:cubicBezTo>
                    <a:cubicBezTo>
                      <a:pt x="48" y="121"/>
                      <a:pt x="48" y="121"/>
                      <a:pt x="48" y="121"/>
                    </a:cubicBezTo>
                    <a:cubicBezTo>
                      <a:pt x="29" y="121"/>
                      <a:pt x="29" y="121"/>
                      <a:pt x="29" y="121"/>
                    </a:cubicBezTo>
                    <a:cubicBezTo>
                      <a:pt x="27" y="121"/>
                      <a:pt x="23" y="122"/>
                      <a:pt x="20" y="127"/>
                    </a:cubicBezTo>
                    <a:cubicBezTo>
                      <a:pt x="18" y="131"/>
                      <a:pt x="13" y="133"/>
                      <a:pt x="9" y="132"/>
                    </a:cubicBezTo>
                    <a:cubicBezTo>
                      <a:pt x="3" y="131"/>
                      <a:pt x="0" y="126"/>
                      <a:pt x="0" y="120"/>
                    </a:cubicBezTo>
                    <a:cubicBezTo>
                      <a:pt x="0" y="112"/>
                      <a:pt x="0" y="112"/>
                      <a:pt x="0" y="112"/>
                    </a:cubicBezTo>
                    <a:cubicBezTo>
                      <a:pt x="0" y="106"/>
                      <a:pt x="5" y="100"/>
                      <a:pt x="12" y="101"/>
                    </a:cubicBezTo>
                    <a:close/>
                  </a:path>
                </a:pathLst>
              </a:custGeom>
              <a:solidFill>
                <a:srgbClr val="F0662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01" name="Freeform 8"/>
              <p:cNvSpPr/>
              <p:nvPr/>
            </p:nvSpPr>
            <p:spPr bwMode="auto">
              <a:xfrm>
                <a:off x="3020084" y="1911659"/>
                <a:ext cx="919476" cy="658703"/>
              </a:xfrm>
              <a:custGeom>
                <a:avLst/>
                <a:gdLst>
                  <a:gd name="T0" fmla="*/ 7 w 229"/>
                  <a:gd name="T1" fmla="*/ 91 h 164"/>
                  <a:gd name="T2" fmla="*/ 8 w 229"/>
                  <a:gd name="T3" fmla="*/ 92 h 164"/>
                  <a:gd name="T4" fmla="*/ 9 w 229"/>
                  <a:gd name="T5" fmla="*/ 93 h 164"/>
                  <a:gd name="T6" fmla="*/ 25 w 229"/>
                  <a:gd name="T7" fmla="*/ 102 h 164"/>
                  <a:gd name="T8" fmla="*/ 47 w 229"/>
                  <a:gd name="T9" fmla="*/ 81 h 164"/>
                  <a:gd name="T10" fmla="*/ 47 w 229"/>
                  <a:gd name="T11" fmla="*/ 73 h 164"/>
                  <a:gd name="T12" fmla="*/ 31 w 229"/>
                  <a:gd name="T13" fmla="*/ 52 h 164"/>
                  <a:gd name="T14" fmla="*/ 8 w 229"/>
                  <a:gd name="T15" fmla="*/ 61 h 164"/>
                  <a:gd name="T16" fmla="*/ 7 w 229"/>
                  <a:gd name="T17" fmla="*/ 63 h 164"/>
                  <a:gd name="T18" fmla="*/ 0 w 229"/>
                  <a:gd name="T19" fmla="*/ 63 h 164"/>
                  <a:gd name="T20" fmla="*/ 0 w 229"/>
                  <a:gd name="T21" fmla="*/ 0 h 164"/>
                  <a:gd name="T22" fmla="*/ 0 w 229"/>
                  <a:gd name="T23" fmla="*/ 0 h 164"/>
                  <a:gd name="T24" fmla="*/ 42 w 229"/>
                  <a:gd name="T25" fmla="*/ 15 h 164"/>
                  <a:gd name="T26" fmla="*/ 124 w 229"/>
                  <a:gd name="T27" fmla="*/ 64 h 164"/>
                  <a:gd name="T28" fmla="*/ 159 w 229"/>
                  <a:gd name="T29" fmla="*/ 73 h 164"/>
                  <a:gd name="T30" fmla="*/ 201 w 229"/>
                  <a:gd name="T31" fmla="*/ 63 h 164"/>
                  <a:gd name="T32" fmla="*/ 223 w 229"/>
                  <a:gd name="T33" fmla="*/ 89 h 164"/>
                  <a:gd name="T34" fmla="*/ 199 w 229"/>
                  <a:gd name="T35" fmla="*/ 149 h 164"/>
                  <a:gd name="T36" fmla="*/ 194 w 229"/>
                  <a:gd name="T37" fmla="*/ 164 h 164"/>
                  <a:gd name="T38" fmla="*/ 4 w 229"/>
                  <a:gd name="T39" fmla="*/ 164 h 164"/>
                  <a:gd name="T40" fmla="*/ 0 w 229"/>
                  <a:gd name="T41" fmla="*/ 160 h 164"/>
                  <a:gd name="T42" fmla="*/ 0 w 229"/>
                  <a:gd name="T43" fmla="*/ 91 h 164"/>
                  <a:gd name="T44" fmla="*/ 7 w 229"/>
                  <a:gd name="T45" fmla="*/ 91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29" h="164">
                    <a:moveTo>
                      <a:pt x="7" y="91"/>
                    </a:moveTo>
                    <a:cubicBezTo>
                      <a:pt x="7" y="91"/>
                      <a:pt x="7" y="91"/>
                      <a:pt x="8" y="92"/>
                    </a:cubicBezTo>
                    <a:cubicBezTo>
                      <a:pt x="9" y="93"/>
                      <a:pt x="9" y="93"/>
                      <a:pt x="9" y="93"/>
                    </a:cubicBezTo>
                    <a:cubicBezTo>
                      <a:pt x="12" y="98"/>
                      <a:pt x="18" y="101"/>
                      <a:pt x="25" y="102"/>
                    </a:cubicBezTo>
                    <a:cubicBezTo>
                      <a:pt x="37" y="103"/>
                      <a:pt x="47" y="93"/>
                      <a:pt x="47" y="81"/>
                    </a:cubicBezTo>
                    <a:cubicBezTo>
                      <a:pt x="47" y="73"/>
                      <a:pt x="47" y="73"/>
                      <a:pt x="47" y="73"/>
                    </a:cubicBezTo>
                    <a:cubicBezTo>
                      <a:pt x="47" y="63"/>
                      <a:pt x="40" y="54"/>
                      <a:pt x="31" y="52"/>
                    </a:cubicBezTo>
                    <a:cubicBezTo>
                      <a:pt x="22" y="50"/>
                      <a:pt x="13" y="54"/>
                      <a:pt x="8" y="61"/>
                    </a:cubicBezTo>
                    <a:cubicBezTo>
                      <a:pt x="8" y="62"/>
                      <a:pt x="7" y="62"/>
                      <a:pt x="7" y="63"/>
                    </a:cubicBezTo>
                    <a:cubicBezTo>
                      <a:pt x="0" y="63"/>
                      <a:pt x="0" y="63"/>
                      <a:pt x="0" y="6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42" y="15"/>
                      <a:pt x="42" y="15"/>
                      <a:pt x="42" y="15"/>
                    </a:cubicBezTo>
                    <a:cubicBezTo>
                      <a:pt x="73" y="26"/>
                      <a:pt x="101" y="43"/>
                      <a:pt x="124" y="64"/>
                    </a:cubicBezTo>
                    <a:cubicBezTo>
                      <a:pt x="133" y="73"/>
                      <a:pt x="146" y="76"/>
                      <a:pt x="159" y="73"/>
                    </a:cubicBezTo>
                    <a:cubicBezTo>
                      <a:pt x="201" y="63"/>
                      <a:pt x="201" y="63"/>
                      <a:pt x="201" y="63"/>
                    </a:cubicBezTo>
                    <a:cubicBezTo>
                      <a:pt x="216" y="60"/>
                      <a:pt x="229" y="75"/>
                      <a:pt x="223" y="89"/>
                    </a:cubicBezTo>
                    <a:cubicBezTo>
                      <a:pt x="199" y="149"/>
                      <a:pt x="199" y="149"/>
                      <a:pt x="199" y="149"/>
                    </a:cubicBezTo>
                    <a:cubicBezTo>
                      <a:pt x="197" y="153"/>
                      <a:pt x="195" y="159"/>
                      <a:pt x="194" y="164"/>
                    </a:cubicBezTo>
                    <a:cubicBezTo>
                      <a:pt x="4" y="164"/>
                      <a:pt x="4" y="164"/>
                      <a:pt x="4" y="164"/>
                    </a:cubicBezTo>
                    <a:cubicBezTo>
                      <a:pt x="2" y="164"/>
                      <a:pt x="0" y="162"/>
                      <a:pt x="0" y="160"/>
                    </a:cubicBezTo>
                    <a:cubicBezTo>
                      <a:pt x="0" y="91"/>
                      <a:pt x="0" y="91"/>
                      <a:pt x="0" y="91"/>
                    </a:cubicBezTo>
                    <a:lnTo>
                      <a:pt x="7" y="91"/>
                    </a:lnTo>
                    <a:close/>
                  </a:path>
                </a:pathLst>
              </a:custGeom>
              <a:solidFill>
                <a:srgbClr val="C614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02" name="Oval 9"/>
              <p:cNvSpPr>
                <a:spLocks noChangeArrowheads="1"/>
              </p:cNvSpPr>
              <p:nvPr/>
            </p:nvSpPr>
            <p:spPr bwMode="auto">
              <a:xfrm>
                <a:off x="3587348" y="2766788"/>
                <a:ext cx="82973" cy="177799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03" name="Freeform 10"/>
              <p:cNvSpPr/>
              <p:nvPr/>
            </p:nvSpPr>
            <p:spPr bwMode="auto">
              <a:xfrm>
                <a:off x="2044729" y="1915045"/>
                <a:ext cx="743370" cy="145626"/>
              </a:xfrm>
              <a:custGeom>
                <a:avLst/>
                <a:gdLst>
                  <a:gd name="T0" fmla="*/ 176 w 185"/>
                  <a:gd name="T1" fmla="*/ 36 h 36"/>
                  <a:gd name="T2" fmla="*/ 174 w 185"/>
                  <a:gd name="T3" fmla="*/ 36 h 36"/>
                  <a:gd name="T4" fmla="*/ 8 w 185"/>
                  <a:gd name="T5" fmla="*/ 20 h 36"/>
                  <a:gd name="T6" fmla="*/ 0 w 185"/>
                  <a:gd name="T7" fmla="*/ 13 h 36"/>
                  <a:gd name="T8" fmla="*/ 7 w 185"/>
                  <a:gd name="T9" fmla="*/ 4 h 36"/>
                  <a:gd name="T10" fmla="*/ 177 w 185"/>
                  <a:gd name="T11" fmla="*/ 20 h 36"/>
                  <a:gd name="T12" fmla="*/ 184 w 185"/>
                  <a:gd name="T13" fmla="*/ 29 h 36"/>
                  <a:gd name="T14" fmla="*/ 176 w 185"/>
                  <a:gd name="T15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85" h="36">
                    <a:moveTo>
                      <a:pt x="176" y="36"/>
                    </a:moveTo>
                    <a:cubicBezTo>
                      <a:pt x="175" y="36"/>
                      <a:pt x="175" y="36"/>
                      <a:pt x="174" y="36"/>
                    </a:cubicBezTo>
                    <a:cubicBezTo>
                      <a:pt x="88" y="16"/>
                      <a:pt x="9" y="20"/>
                      <a:pt x="8" y="20"/>
                    </a:cubicBezTo>
                    <a:cubicBezTo>
                      <a:pt x="4" y="20"/>
                      <a:pt x="0" y="17"/>
                      <a:pt x="0" y="13"/>
                    </a:cubicBezTo>
                    <a:cubicBezTo>
                      <a:pt x="0" y="8"/>
                      <a:pt x="3" y="4"/>
                      <a:pt x="7" y="4"/>
                    </a:cubicBezTo>
                    <a:cubicBezTo>
                      <a:pt x="11" y="4"/>
                      <a:pt x="89" y="0"/>
                      <a:pt x="177" y="20"/>
                    </a:cubicBezTo>
                    <a:cubicBezTo>
                      <a:pt x="182" y="21"/>
                      <a:pt x="185" y="25"/>
                      <a:pt x="184" y="29"/>
                    </a:cubicBezTo>
                    <a:cubicBezTo>
                      <a:pt x="183" y="33"/>
                      <a:pt x="179" y="36"/>
                      <a:pt x="176" y="36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04" name="Freeform 11"/>
              <p:cNvSpPr/>
              <p:nvPr/>
            </p:nvSpPr>
            <p:spPr bwMode="auto">
              <a:xfrm>
                <a:off x="1089693" y="4072342"/>
                <a:ext cx="2424842" cy="365758"/>
              </a:xfrm>
              <a:custGeom>
                <a:avLst/>
                <a:gdLst>
                  <a:gd name="T0" fmla="*/ 73 w 604"/>
                  <a:gd name="T1" fmla="*/ 0 h 91"/>
                  <a:gd name="T2" fmla="*/ 73 w 604"/>
                  <a:gd name="T3" fmla="*/ 7 h 91"/>
                  <a:gd name="T4" fmla="*/ 71 w 604"/>
                  <a:gd name="T5" fmla="*/ 9 h 91"/>
                  <a:gd name="T6" fmla="*/ 71 w 604"/>
                  <a:gd name="T7" fmla="*/ 9 h 91"/>
                  <a:gd name="T8" fmla="*/ 62 w 604"/>
                  <a:gd name="T9" fmla="*/ 26 h 91"/>
                  <a:gd name="T10" fmla="*/ 83 w 604"/>
                  <a:gd name="T11" fmla="*/ 47 h 91"/>
                  <a:gd name="T12" fmla="*/ 91 w 604"/>
                  <a:gd name="T13" fmla="*/ 47 h 91"/>
                  <a:gd name="T14" fmla="*/ 112 w 604"/>
                  <a:gd name="T15" fmla="*/ 26 h 91"/>
                  <a:gd name="T16" fmla="*/ 103 w 604"/>
                  <a:gd name="T17" fmla="*/ 9 h 91"/>
                  <a:gd name="T18" fmla="*/ 101 w 604"/>
                  <a:gd name="T19" fmla="*/ 7 h 91"/>
                  <a:gd name="T20" fmla="*/ 101 w 604"/>
                  <a:gd name="T21" fmla="*/ 0 h 91"/>
                  <a:gd name="T22" fmla="*/ 498 w 604"/>
                  <a:gd name="T23" fmla="*/ 0 h 91"/>
                  <a:gd name="T24" fmla="*/ 498 w 604"/>
                  <a:gd name="T25" fmla="*/ 7 h 91"/>
                  <a:gd name="T26" fmla="*/ 496 w 604"/>
                  <a:gd name="T27" fmla="*/ 9 h 91"/>
                  <a:gd name="T28" fmla="*/ 496 w 604"/>
                  <a:gd name="T29" fmla="*/ 9 h 91"/>
                  <a:gd name="T30" fmla="*/ 486 w 604"/>
                  <a:gd name="T31" fmla="*/ 26 h 91"/>
                  <a:gd name="T32" fmla="*/ 507 w 604"/>
                  <a:gd name="T33" fmla="*/ 47 h 91"/>
                  <a:gd name="T34" fmla="*/ 516 w 604"/>
                  <a:gd name="T35" fmla="*/ 47 h 91"/>
                  <a:gd name="T36" fmla="*/ 537 w 604"/>
                  <a:gd name="T37" fmla="*/ 26 h 91"/>
                  <a:gd name="T38" fmla="*/ 527 w 604"/>
                  <a:gd name="T39" fmla="*/ 9 h 91"/>
                  <a:gd name="T40" fmla="*/ 526 w 604"/>
                  <a:gd name="T41" fmla="*/ 7 h 91"/>
                  <a:gd name="T42" fmla="*/ 526 w 604"/>
                  <a:gd name="T43" fmla="*/ 0 h 91"/>
                  <a:gd name="T44" fmla="*/ 604 w 604"/>
                  <a:gd name="T45" fmla="*/ 0 h 91"/>
                  <a:gd name="T46" fmla="*/ 598 w 604"/>
                  <a:gd name="T47" fmla="*/ 5 h 91"/>
                  <a:gd name="T48" fmla="*/ 584 w 604"/>
                  <a:gd name="T49" fmla="*/ 50 h 91"/>
                  <a:gd name="T50" fmla="*/ 591 w 604"/>
                  <a:gd name="T51" fmla="*/ 72 h 91"/>
                  <a:gd name="T52" fmla="*/ 576 w 604"/>
                  <a:gd name="T53" fmla="*/ 91 h 91"/>
                  <a:gd name="T54" fmla="*/ 483 w 604"/>
                  <a:gd name="T55" fmla="*/ 91 h 91"/>
                  <a:gd name="T56" fmla="*/ 463 w 604"/>
                  <a:gd name="T57" fmla="*/ 79 h 91"/>
                  <a:gd name="T58" fmla="*/ 452 w 604"/>
                  <a:gd name="T59" fmla="*/ 62 h 91"/>
                  <a:gd name="T60" fmla="*/ 442 w 604"/>
                  <a:gd name="T61" fmla="*/ 57 h 91"/>
                  <a:gd name="T62" fmla="*/ 440 w 604"/>
                  <a:gd name="T63" fmla="*/ 57 h 91"/>
                  <a:gd name="T64" fmla="*/ 160 w 604"/>
                  <a:gd name="T65" fmla="*/ 49 h 91"/>
                  <a:gd name="T66" fmla="*/ 158 w 604"/>
                  <a:gd name="T67" fmla="*/ 49 h 91"/>
                  <a:gd name="T68" fmla="*/ 126 w 604"/>
                  <a:gd name="T69" fmla="*/ 64 h 91"/>
                  <a:gd name="T70" fmla="*/ 123 w 604"/>
                  <a:gd name="T71" fmla="*/ 71 h 91"/>
                  <a:gd name="T72" fmla="*/ 91 w 604"/>
                  <a:gd name="T73" fmla="*/ 91 h 91"/>
                  <a:gd name="T74" fmla="*/ 32 w 604"/>
                  <a:gd name="T75" fmla="*/ 91 h 91"/>
                  <a:gd name="T76" fmla="*/ 4 w 604"/>
                  <a:gd name="T77" fmla="*/ 65 h 91"/>
                  <a:gd name="T78" fmla="*/ 0 w 604"/>
                  <a:gd name="T79" fmla="*/ 0 h 91"/>
                  <a:gd name="T80" fmla="*/ 73 w 604"/>
                  <a:gd name="T81" fmla="*/ 0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604" h="91">
                    <a:moveTo>
                      <a:pt x="73" y="0"/>
                    </a:moveTo>
                    <a:cubicBezTo>
                      <a:pt x="73" y="7"/>
                      <a:pt x="73" y="7"/>
                      <a:pt x="73" y="7"/>
                    </a:cubicBezTo>
                    <a:cubicBezTo>
                      <a:pt x="73" y="7"/>
                      <a:pt x="72" y="8"/>
                      <a:pt x="71" y="9"/>
                    </a:cubicBezTo>
                    <a:cubicBezTo>
                      <a:pt x="71" y="9"/>
                      <a:pt x="71" y="9"/>
                      <a:pt x="71" y="9"/>
                    </a:cubicBezTo>
                    <a:cubicBezTo>
                      <a:pt x="65" y="13"/>
                      <a:pt x="62" y="19"/>
                      <a:pt x="62" y="26"/>
                    </a:cubicBezTo>
                    <a:cubicBezTo>
                      <a:pt x="62" y="38"/>
                      <a:pt x="71" y="47"/>
                      <a:pt x="83" y="47"/>
                    </a:cubicBezTo>
                    <a:cubicBezTo>
                      <a:pt x="91" y="47"/>
                      <a:pt x="91" y="47"/>
                      <a:pt x="91" y="47"/>
                    </a:cubicBezTo>
                    <a:cubicBezTo>
                      <a:pt x="103" y="47"/>
                      <a:pt x="112" y="38"/>
                      <a:pt x="112" y="26"/>
                    </a:cubicBezTo>
                    <a:cubicBezTo>
                      <a:pt x="112" y="19"/>
                      <a:pt x="109" y="13"/>
                      <a:pt x="103" y="9"/>
                    </a:cubicBezTo>
                    <a:cubicBezTo>
                      <a:pt x="102" y="8"/>
                      <a:pt x="101" y="7"/>
                      <a:pt x="101" y="7"/>
                    </a:cubicBezTo>
                    <a:cubicBezTo>
                      <a:pt x="101" y="0"/>
                      <a:pt x="101" y="0"/>
                      <a:pt x="101" y="0"/>
                    </a:cubicBezTo>
                    <a:cubicBezTo>
                      <a:pt x="498" y="0"/>
                      <a:pt x="498" y="0"/>
                      <a:pt x="498" y="0"/>
                    </a:cubicBezTo>
                    <a:cubicBezTo>
                      <a:pt x="498" y="7"/>
                      <a:pt x="498" y="7"/>
                      <a:pt x="498" y="7"/>
                    </a:cubicBezTo>
                    <a:cubicBezTo>
                      <a:pt x="498" y="7"/>
                      <a:pt x="497" y="8"/>
                      <a:pt x="496" y="9"/>
                    </a:cubicBezTo>
                    <a:cubicBezTo>
                      <a:pt x="496" y="9"/>
                      <a:pt x="496" y="9"/>
                      <a:pt x="496" y="9"/>
                    </a:cubicBezTo>
                    <a:cubicBezTo>
                      <a:pt x="490" y="13"/>
                      <a:pt x="486" y="19"/>
                      <a:pt x="486" y="26"/>
                    </a:cubicBezTo>
                    <a:cubicBezTo>
                      <a:pt x="486" y="38"/>
                      <a:pt x="496" y="47"/>
                      <a:pt x="507" y="47"/>
                    </a:cubicBezTo>
                    <a:cubicBezTo>
                      <a:pt x="516" y="47"/>
                      <a:pt x="516" y="47"/>
                      <a:pt x="516" y="47"/>
                    </a:cubicBezTo>
                    <a:cubicBezTo>
                      <a:pt x="528" y="47"/>
                      <a:pt x="537" y="38"/>
                      <a:pt x="537" y="26"/>
                    </a:cubicBezTo>
                    <a:cubicBezTo>
                      <a:pt x="537" y="19"/>
                      <a:pt x="533" y="13"/>
                      <a:pt x="527" y="9"/>
                    </a:cubicBezTo>
                    <a:cubicBezTo>
                      <a:pt x="526" y="8"/>
                      <a:pt x="526" y="7"/>
                      <a:pt x="526" y="7"/>
                    </a:cubicBezTo>
                    <a:cubicBezTo>
                      <a:pt x="526" y="0"/>
                      <a:pt x="526" y="0"/>
                      <a:pt x="526" y="0"/>
                    </a:cubicBezTo>
                    <a:cubicBezTo>
                      <a:pt x="604" y="0"/>
                      <a:pt x="604" y="0"/>
                      <a:pt x="604" y="0"/>
                    </a:cubicBezTo>
                    <a:cubicBezTo>
                      <a:pt x="602" y="2"/>
                      <a:pt x="600" y="3"/>
                      <a:pt x="598" y="5"/>
                    </a:cubicBezTo>
                    <a:cubicBezTo>
                      <a:pt x="585" y="16"/>
                      <a:pt x="580" y="33"/>
                      <a:pt x="584" y="50"/>
                    </a:cubicBezTo>
                    <a:cubicBezTo>
                      <a:pt x="591" y="72"/>
                      <a:pt x="591" y="72"/>
                      <a:pt x="591" y="72"/>
                    </a:cubicBezTo>
                    <a:cubicBezTo>
                      <a:pt x="593" y="81"/>
                      <a:pt x="586" y="91"/>
                      <a:pt x="576" y="91"/>
                    </a:cubicBezTo>
                    <a:cubicBezTo>
                      <a:pt x="483" y="91"/>
                      <a:pt x="483" y="91"/>
                      <a:pt x="483" y="91"/>
                    </a:cubicBezTo>
                    <a:cubicBezTo>
                      <a:pt x="475" y="91"/>
                      <a:pt x="467" y="87"/>
                      <a:pt x="463" y="79"/>
                    </a:cubicBezTo>
                    <a:cubicBezTo>
                      <a:pt x="452" y="62"/>
                      <a:pt x="452" y="62"/>
                      <a:pt x="452" y="62"/>
                    </a:cubicBezTo>
                    <a:cubicBezTo>
                      <a:pt x="450" y="58"/>
                      <a:pt x="446" y="56"/>
                      <a:pt x="442" y="57"/>
                    </a:cubicBezTo>
                    <a:cubicBezTo>
                      <a:pt x="440" y="57"/>
                      <a:pt x="440" y="57"/>
                      <a:pt x="440" y="57"/>
                    </a:cubicBezTo>
                    <a:cubicBezTo>
                      <a:pt x="363" y="73"/>
                      <a:pt x="237" y="70"/>
                      <a:pt x="160" y="49"/>
                    </a:cubicBezTo>
                    <a:cubicBezTo>
                      <a:pt x="158" y="49"/>
                      <a:pt x="158" y="49"/>
                      <a:pt x="158" y="49"/>
                    </a:cubicBezTo>
                    <a:cubicBezTo>
                      <a:pt x="145" y="45"/>
                      <a:pt x="132" y="52"/>
                      <a:pt x="126" y="64"/>
                    </a:cubicBezTo>
                    <a:cubicBezTo>
                      <a:pt x="123" y="71"/>
                      <a:pt x="123" y="71"/>
                      <a:pt x="123" y="71"/>
                    </a:cubicBezTo>
                    <a:cubicBezTo>
                      <a:pt x="117" y="83"/>
                      <a:pt x="105" y="91"/>
                      <a:pt x="91" y="91"/>
                    </a:cubicBezTo>
                    <a:cubicBezTo>
                      <a:pt x="32" y="91"/>
                      <a:pt x="32" y="91"/>
                      <a:pt x="32" y="91"/>
                    </a:cubicBezTo>
                    <a:cubicBezTo>
                      <a:pt x="17" y="91"/>
                      <a:pt x="5" y="79"/>
                      <a:pt x="4" y="65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73" y="0"/>
                    </a:lnTo>
                    <a:close/>
                  </a:path>
                </a:pathLst>
              </a:custGeom>
              <a:solidFill>
                <a:srgbClr val="3FACD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05" name="Freeform 12"/>
              <p:cNvSpPr/>
              <p:nvPr/>
            </p:nvSpPr>
            <p:spPr bwMode="auto">
              <a:xfrm>
                <a:off x="1321679" y="2614388"/>
                <a:ext cx="1004142" cy="682410"/>
              </a:xfrm>
              <a:custGeom>
                <a:avLst/>
                <a:gdLst>
                  <a:gd name="T0" fmla="*/ 173 w 250"/>
                  <a:gd name="T1" fmla="*/ 0 h 170"/>
                  <a:gd name="T2" fmla="*/ 173 w 250"/>
                  <a:gd name="T3" fmla="*/ 7 h 170"/>
                  <a:gd name="T4" fmla="*/ 172 w 250"/>
                  <a:gd name="T5" fmla="*/ 9 h 170"/>
                  <a:gd name="T6" fmla="*/ 171 w 250"/>
                  <a:gd name="T7" fmla="*/ 9 h 170"/>
                  <a:gd name="T8" fmla="*/ 162 w 250"/>
                  <a:gd name="T9" fmla="*/ 25 h 170"/>
                  <a:gd name="T10" fmla="*/ 183 w 250"/>
                  <a:gd name="T11" fmla="*/ 48 h 170"/>
                  <a:gd name="T12" fmla="*/ 191 w 250"/>
                  <a:gd name="T13" fmla="*/ 48 h 170"/>
                  <a:gd name="T14" fmla="*/ 212 w 250"/>
                  <a:gd name="T15" fmla="*/ 32 h 170"/>
                  <a:gd name="T16" fmla="*/ 203 w 250"/>
                  <a:gd name="T17" fmla="*/ 9 h 170"/>
                  <a:gd name="T18" fmla="*/ 201 w 250"/>
                  <a:gd name="T19" fmla="*/ 8 h 170"/>
                  <a:gd name="T20" fmla="*/ 201 w 250"/>
                  <a:gd name="T21" fmla="*/ 0 h 170"/>
                  <a:gd name="T22" fmla="*/ 246 w 250"/>
                  <a:gd name="T23" fmla="*/ 0 h 170"/>
                  <a:gd name="T24" fmla="*/ 250 w 250"/>
                  <a:gd name="T25" fmla="*/ 4 h 170"/>
                  <a:gd name="T26" fmla="*/ 250 w 250"/>
                  <a:gd name="T27" fmla="*/ 166 h 170"/>
                  <a:gd name="T28" fmla="*/ 246 w 250"/>
                  <a:gd name="T29" fmla="*/ 170 h 170"/>
                  <a:gd name="T30" fmla="*/ 4 w 250"/>
                  <a:gd name="T31" fmla="*/ 170 h 170"/>
                  <a:gd name="T32" fmla="*/ 0 w 250"/>
                  <a:gd name="T33" fmla="*/ 166 h 170"/>
                  <a:gd name="T34" fmla="*/ 0 w 250"/>
                  <a:gd name="T35" fmla="*/ 4 h 170"/>
                  <a:gd name="T36" fmla="*/ 4 w 250"/>
                  <a:gd name="T37" fmla="*/ 0 h 170"/>
                  <a:gd name="T38" fmla="*/ 173 w 250"/>
                  <a:gd name="T39" fmla="*/ 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50" h="170">
                    <a:moveTo>
                      <a:pt x="173" y="0"/>
                    </a:moveTo>
                    <a:cubicBezTo>
                      <a:pt x="173" y="7"/>
                      <a:pt x="173" y="7"/>
                      <a:pt x="173" y="7"/>
                    </a:cubicBezTo>
                    <a:cubicBezTo>
                      <a:pt x="173" y="8"/>
                      <a:pt x="173" y="8"/>
                      <a:pt x="172" y="9"/>
                    </a:cubicBezTo>
                    <a:cubicBezTo>
                      <a:pt x="171" y="9"/>
                      <a:pt x="171" y="9"/>
                      <a:pt x="171" y="9"/>
                    </a:cubicBezTo>
                    <a:cubicBezTo>
                      <a:pt x="166" y="13"/>
                      <a:pt x="162" y="19"/>
                      <a:pt x="162" y="25"/>
                    </a:cubicBezTo>
                    <a:cubicBezTo>
                      <a:pt x="161" y="38"/>
                      <a:pt x="171" y="48"/>
                      <a:pt x="183" y="48"/>
                    </a:cubicBezTo>
                    <a:cubicBezTo>
                      <a:pt x="191" y="48"/>
                      <a:pt x="191" y="48"/>
                      <a:pt x="191" y="48"/>
                    </a:cubicBezTo>
                    <a:cubicBezTo>
                      <a:pt x="201" y="48"/>
                      <a:pt x="210" y="41"/>
                      <a:pt x="212" y="32"/>
                    </a:cubicBezTo>
                    <a:cubicBezTo>
                      <a:pt x="214" y="23"/>
                      <a:pt x="210" y="14"/>
                      <a:pt x="203" y="9"/>
                    </a:cubicBezTo>
                    <a:cubicBezTo>
                      <a:pt x="202" y="8"/>
                      <a:pt x="201" y="8"/>
                      <a:pt x="201" y="8"/>
                    </a:cubicBezTo>
                    <a:cubicBezTo>
                      <a:pt x="201" y="0"/>
                      <a:pt x="201" y="0"/>
                      <a:pt x="201" y="0"/>
                    </a:cubicBezTo>
                    <a:cubicBezTo>
                      <a:pt x="246" y="0"/>
                      <a:pt x="246" y="0"/>
                      <a:pt x="246" y="0"/>
                    </a:cubicBezTo>
                    <a:cubicBezTo>
                      <a:pt x="248" y="0"/>
                      <a:pt x="250" y="2"/>
                      <a:pt x="250" y="4"/>
                    </a:cubicBezTo>
                    <a:cubicBezTo>
                      <a:pt x="250" y="166"/>
                      <a:pt x="250" y="166"/>
                      <a:pt x="250" y="166"/>
                    </a:cubicBezTo>
                    <a:cubicBezTo>
                      <a:pt x="250" y="168"/>
                      <a:pt x="248" y="170"/>
                      <a:pt x="246" y="170"/>
                    </a:cubicBezTo>
                    <a:cubicBezTo>
                      <a:pt x="4" y="170"/>
                      <a:pt x="4" y="170"/>
                      <a:pt x="4" y="170"/>
                    </a:cubicBezTo>
                    <a:cubicBezTo>
                      <a:pt x="2" y="170"/>
                      <a:pt x="0" y="168"/>
                      <a:pt x="0" y="166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lnTo>
                      <a:pt x="173" y="0"/>
                    </a:lnTo>
                    <a:close/>
                  </a:path>
                </a:pathLst>
              </a:custGeom>
              <a:solidFill>
                <a:srgbClr val="FFB8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06" name="Freeform 13"/>
              <p:cNvSpPr/>
              <p:nvPr/>
            </p:nvSpPr>
            <p:spPr bwMode="auto">
              <a:xfrm>
                <a:off x="759495" y="1811753"/>
                <a:ext cx="1021075" cy="955036"/>
              </a:xfrm>
              <a:custGeom>
                <a:avLst/>
                <a:gdLst>
                  <a:gd name="T0" fmla="*/ 20 w 254"/>
                  <a:gd name="T1" fmla="*/ 60 h 238"/>
                  <a:gd name="T2" fmla="*/ 64 w 254"/>
                  <a:gd name="T3" fmla="*/ 93 h 238"/>
                  <a:gd name="T4" fmla="*/ 93 w 254"/>
                  <a:gd name="T5" fmla="*/ 88 h 238"/>
                  <a:gd name="T6" fmla="*/ 138 w 254"/>
                  <a:gd name="T7" fmla="*/ 49 h 238"/>
                  <a:gd name="T8" fmla="*/ 139 w 254"/>
                  <a:gd name="T9" fmla="*/ 48 h 238"/>
                  <a:gd name="T10" fmla="*/ 254 w 254"/>
                  <a:gd name="T11" fmla="*/ 0 h 238"/>
                  <a:gd name="T12" fmla="*/ 254 w 254"/>
                  <a:gd name="T13" fmla="*/ 88 h 238"/>
                  <a:gd name="T14" fmla="*/ 248 w 254"/>
                  <a:gd name="T15" fmla="*/ 88 h 238"/>
                  <a:gd name="T16" fmla="*/ 246 w 254"/>
                  <a:gd name="T17" fmla="*/ 86 h 238"/>
                  <a:gd name="T18" fmla="*/ 246 w 254"/>
                  <a:gd name="T19" fmla="*/ 85 h 238"/>
                  <a:gd name="T20" fmla="*/ 230 w 254"/>
                  <a:gd name="T21" fmla="*/ 76 h 238"/>
                  <a:gd name="T22" fmla="*/ 208 w 254"/>
                  <a:gd name="T23" fmla="*/ 97 h 238"/>
                  <a:gd name="T24" fmla="*/ 208 w 254"/>
                  <a:gd name="T25" fmla="*/ 105 h 238"/>
                  <a:gd name="T26" fmla="*/ 224 w 254"/>
                  <a:gd name="T27" fmla="*/ 126 h 238"/>
                  <a:gd name="T28" fmla="*/ 246 w 254"/>
                  <a:gd name="T29" fmla="*/ 117 h 238"/>
                  <a:gd name="T30" fmla="*/ 248 w 254"/>
                  <a:gd name="T31" fmla="*/ 116 h 238"/>
                  <a:gd name="T32" fmla="*/ 254 w 254"/>
                  <a:gd name="T33" fmla="*/ 116 h 238"/>
                  <a:gd name="T34" fmla="*/ 254 w 254"/>
                  <a:gd name="T35" fmla="*/ 185 h 238"/>
                  <a:gd name="T36" fmla="*/ 250 w 254"/>
                  <a:gd name="T37" fmla="*/ 189 h 238"/>
                  <a:gd name="T38" fmla="*/ 92 w 254"/>
                  <a:gd name="T39" fmla="*/ 189 h 238"/>
                  <a:gd name="T40" fmla="*/ 92 w 254"/>
                  <a:gd name="T41" fmla="*/ 209 h 238"/>
                  <a:gd name="T42" fmla="*/ 98 w 254"/>
                  <a:gd name="T43" fmla="*/ 217 h 238"/>
                  <a:gd name="T44" fmla="*/ 103 w 254"/>
                  <a:gd name="T45" fmla="*/ 229 h 238"/>
                  <a:gd name="T46" fmla="*/ 92 w 254"/>
                  <a:gd name="T47" fmla="*/ 238 h 238"/>
                  <a:gd name="T48" fmla="*/ 84 w 254"/>
                  <a:gd name="T49" fmla="*/ 238 h 238"/>
                  <a:gd name="T50" fmla="*/ 73 w 254"/>
                  <a:gd name="T51" fmla="*/ 230 h 238"/>
                  <a:gd name="T52" fmla="*/ 77 w 254"/>
                  <a:gd name="T53" fmla="*/ 218 h 238"/>
                  <a:gd name="T54" fmla="*/ 78 w 254"/>
                  <a:gd name="T55" fmla="*/ 217 h 238"/>
                  <a:gd name="T56" fmla="*/ 84 w 254"/>
                  <a:gd name="T57" fmla="*/ 208 h 238"/>
                  <a:gd name="T58" fmla="*/ 84 w 254"/>
                  <a:gd name="T59" fmla="*/ 208 h 238"/>
                  <a:gd name="T60" fmla="*/ 84 w 254"/>
                  <a:gd name="T61" fmla="*/ 189 h 238"/>
                  <a:gd name="T62" fmla="*/ 28 w 254"/>
                  <a:gd name="T63" fmla="*/ 189 h 238"/>
                  <a:gd name="T64" fmla="*/ 30 w 254"/>
                  <a:gd name="T65" fmla="*/ 185 h 238"/>
                  <a:gd name="T66" fmla="*/ 30 w 254"/>
                  <a:gd name="T67" fmla="*/ 184 h 238"/>
                  <a:gd name="T68" fmla="*/ 45 w 254"/>
                  <a:gd name="T69" fmla="*/ 152 h 238"/>
                  <a:gd name="T70" fmla="*/ 40 w 254"/>
                  <a:gd name="T71" fmla="*/ 126 h 238"/>
                  <a:gd name="T72" fmla="*/ 1 w 254"/>
                  <a:gd name="T73" fmla="*/ 67 h 238"/>
                  <a:gd name="T74" fmla="*/ 20 w 254"/>
                  <a:gd name="T75" fmla="*/ 60 h 2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54" h="238">
                    <a:moveTo>
                      <a:pt x="20" y="60"/>
                    </a:moveTo>
                    <a:cubicBezTo>
                      <a:pt x="32" y="76"/>
                      <a:pt x="49" y="87"/>
                      <a:pt x="64" y="93"/>
                    </a:cubicBezTo>
                    <a:cubicBezTo>
                      <a:pt x="74" y="98"/>
                      <a:pt x="85" y="95"/>
                      <a:pt x="93" y="88"/>
                    </a:cubicBezTo>
                    <a:cubicBezTo>
                      <a:pt x="106" y="73"/>
                      <a:pt x="122" y="61"/>
                      <a:pt x="138" y="49"/>
                    </a:cubicBezTo>
                    <a:cubicBezTo>
                      <a:pt x="139" y="48"/>
                      <a:pt x="139" y="48"/>
                      <a:pt x="139" y="48"/>
                    </a:cubicBezTo>
                    <a:cubicBezTo>
                      <a:pt x="174" y="24"/>
                      <a:pt x="213" y="8"/>
                      <a:pt x="254" y="0"/>
                    </a:cubicBezTo>
                    <a:cubicBezTo>
                      <a:pt x="254" y="88"/>
                      <a:pt x="254" y="88"/>
                      <a:pt x="254" y="88"/>
                    </a:cubicBezTo>
                    <a:cubicBezTo>
                      <a:pt x="248" y="88"/>
                      <a:pt x="248" y="88"/>
                      <a:pt x="248" y="88"/>
                    </a:cubicBezTo>
                    <a:cubicBezTo>
                      <a:pt x="248" y="88"/>
                      <a:pt x="247" y="87"/>
                      <a:pt x="246" y="86"/>
                    </a:cubicBezTo>
                    <a:cubicBezTo>
                      <a:pt x="246" y="85"/>
                      <a:pt x="246" y="85"/>
                      <a:pt x="246" y="85"/>
                    </a:cubicBezTo>
                    <a:cubicBezTo>
                      <a:pt x="242" y="80"/>
                      <a:pt x="236" y="77"/>
                      <a:pt x="230" y="76"/>
                    </a:cubicBezTo>
                    <a:cubicBezTo>
                      <a:pt x="218" y="76"/>
                      <a:pt x="208" y="85"/>
                      <a:pt x="208" y="97"/>
                    </a:cubicBezTo>
                    <a:cubicBezTo>
                      <a:pt x="208" y="105"/>
                      <a:pt x="208" y="105"/>
                      <a:pt x="208" y="105"/>
                    </a:cubicBezTo>
                    <a:cubicBezTo>
                      <a:pt x="208" y="115"/>
                      <a:pt x="214" y="124"/>
                      <a:pt x="224" y="126"/>
                    </a:cubicBezTo>
                    <a:cubicBezTo>
                      <a:pt x="233" y="128"/>
                      <a:pt x="241" y="125"/>
                      <a:pt x="246" y="117"/>
                    </a:cubicBezTo>
                    <a:cubicBezTo>
                      <a:pt x="247" y="116"/>
                      <a:pt x="248" y="116"/>
                      <a:pt x="248" y="116"/>
                    </a:cubicBezTo>
                    <a:cubicBezTo>
                      <a:pt x="254" y="116"/>
                      <a:pt x="254" y="116"/>
                      <a:pt x="254" y="116"/>
                    </a:cubicBezTo>
                    <a:cubicBezTo>
                      <a:pt x="254" y="185"/>
                      <a:pt x="254" y="185"/>
                      <a:pt x="254" y="185"/>
                    </a:cubicBezTo>
                    <a:cubicBezTo>
                      <a:pt x="254" y="187"/>
                      <a:pt x="253" y="189"/>
                      <a:pt x="250" y="189"/>
                    </a:cubicBezTo>
                    <a:cubicBezTo>
                      <a:pt x="92" y="189"/>
                      <a:pt x="92" y="189"/>
                      <a:pt x="92" y="189"/>
                    </a:cubicBezTo>
                    <a:cubicBezTo>
                      <a:pt x="92" y="209"/>
                      <a:pt x="92" y="209"/>
                      <a:pt x="92" y="209"/>
                    </a:cubicBezTo>
                    <a:cubicBezTo>
                      <a:pt x="92" y="211"/>
                      <a:pt x="94" y="214"/>
                      <a:pt x="98" y="217"/>
                    </a:cubicBezTo>
                    <a:cubicBezTo>
                      <a:pt x="102" y="220"/>
                      <a:pt x="104" y="224"/>
                      <a:pt x="103" y="229"/>
                    </a:cubicBezTo>
                    <a:cubicBezTo>
                      <a:pt x="102" y="234"/>
                      <a:pt x="97" y="238"/>
                      <a:pt x="92" y="238"/>
                    </a:cubicBezTo>
                    <a:cubicBezTo>
                      <a:pt x="84" y="238"/>
                      <a:pt x="84" y="238"/>
                      <a:pt x="84" y="238"/>
                    </a:cubicBezTo>
                    <a:cubicBezTo>
                      <a:pt x="79" y="238"/>
                      <a:pt x="74" y="235"/>
                      <a:pt x="73" y="230"/>
                    </a:cubicBezTo>
                    <a:cubicBezTo>
                      <a:pt x="71" y="225"/>
                      <a:pt x="73" y="220"/>
                      <a:pt x="77" y="218"/>
                    </a:cubicBezTo>
                    <a:cubicBezTo>
                      <a:pt x="78" y="217"/>
                      <a:pt x="78" y="217"/>
                      <a:pt x="78" y="217"/>
                    </a:cubicBezTo>
                    <a:cubicBezTo>
                      <a:pt x="83" y="214"/>
                      <a:pt x="84" y="210"/>
                      <a:pt x="84" y="208"/>
                    </a:cubicBezTo>
                    <a:cubicBezTo>
                      <a:pt x="84" y="208"/>
                      <a:pt x="84" y="208"/>
                      <a:pt x="84" y="208"/>
                    </a:cubicBezTo>
                    <a:cubicBezTo>
                      <a:pt x="84" y="189"/>
                      <a:pt x="84" y="189"/>
                      <a:pt x="84" y="189"/>
                    </a:cubicBezTo>
                    <a:cubicBezTo>
                      <a:pt x="28" y="189"/>
                      <a:pt x="28" y="189"/>
                      <a:pt x="28" y="189"/>
                    </a:cubicBezTo>
                    <a:cubicBezTo>
                      <a:pt x="29" y="188"/>
                      <a:pt x="29" y="187"/>
                      <a:pt x="30" y="185"/>
                    </a:cubicBezTo>
                    <a:cubicBezTo>
                      <a:pt x="30" y="184"/>
                      <a:pt x="30" y="184"/>
                      <a:pt x="30" y="184"/>
                    </a:cubicBezTo>
                    <a:cubicBezTo>
                      <a:pt x="35" y="173"/>
                      <a:pt x="40" y="162"/>
                      <a:pt x="45" y="152"/>
                    </a:cubicBezTo>
                    <a:cubicBezTo>
                      <a:pt x="50" y="144"/>
                      <a:pt x="48" y="133"/>
                      <a:pt x="40" y="126"/>
                    </a:cubicBezTo>
                    <a:cubicBezTo>
                      <a:pt x="14" y="106"/>
                      <a:pt x="4" y="85"/>
                      <a:pt x="1" y="67"/>
                    </a:cubicBezTo>
                    <a:cubicBezTo>
                      <a:pt x="0" y="56"/>
                      <a:pt x="14" y="51"/>
                      <a:pt x="20" y="60"/>
                    </a:cubicBezTo>
                    <a:close/>
                  </a:path>
                </a:pathLst>
              </a:custGeom>
              <a:solidFill>
                <a:srgbClr val="F78D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07" name="Freeform 14"/>
              <p:cNvSpPr/>
              <p:nvPr/>
            </p:nvSpPr>
            <p:spPr bwMode="auto">
              <a:xfrm>
                <a:off x="2369848" y="2614388"/>
                <a:ext cx="995676" cy="682410"/>
              </a:xfrm>
              <a:custGeom>
                <a:avLst/>
                <a:gdLst>
                  <a:gd name="T0" fmla="*/ 248 w 248"/>
                  <a:gd name="T1" fmla="*/ 4 h 170"/>
                  <a:gd name="T2" fmla="*/ 248 w 248"/>
                  <a:gd name="T3" fmla="*/ 94 h 170"/>
                  <a:gd name="T4" fmla="*/ 241 w 248"/>
                  <a:gd name="T5" fmla="*/ 94 h 170"/>
                  <a:gd name="T6" fmla="*/ 239 w 248"/>
                  <a:gd name="T7" fmla="*/ 92 h 170"/>
                  <a:gd name="T8" fmla="*/ 239 w 248"/>
                  <a:gd name="T9" fmla="*/ 92 h 170"/>
                  <a:gd name="T10" fmla="*/ 223 w 248"/>
                  <a:gd name="T11" fmla="*/ 82 h 170"/>
                  <a:gd name="T12" fmla="*/ 201 w 248"/>
                  <a:gd name="T13" fmla="*/ 103 h 170"/>
                  <a:gd name="T14" fmla="*/ 201 w 248"/>
                  <a:gd name="T15" fmla="*/ 111 h 170"/>
                  <a:gd name="T16" fmla="*/ 217 w 248"/>
                  <a:gd name="T17" fmla="*/ 132 h 170"/>
                  <a:gd name="T18" fmla="*/ 239 w 248"/>
                  <a:gd name="T19" fmla="*/ 123 h 170"/>
                  <a:gd name="T20" fmla="*/ 241 w 248"/>
                  <a:gd name="T21" fmla="*/ 122 h 170"/>
                  <a:gd name="T22" fmla="*/ 248 w 248"/>
                  <a:gd name="T23" fmla="*/ 122 h 170"/>
                  <a:gd name="T24" fmla="*/ 248 w 248"/>
                  <a:gd name="T25" fmla="*/ 166 h 170"/>
                  <a:gd name="T26" fmla="*/ 244 w 248"/>
                  <a:gd name="T27" fmla="*/ 170 h 170"/>
                  <a:gd name="T28" fmla="*/ 4 w 248"/>
                  <a:gd name="T29" fmla="*/ 170 h 170"/>
                  <a:gd name="T30" fmla="*/ 0 w 248"/>
                  <a:gd name="T31" fmla="*/ 166 h 170"/>
                  <a:gd name="T32" fmla="*/ 0 w 248"/>
                  <a:gd name="T33" fmla="*/ 4 h 170"/>
                  <a:gd name="T34" fmla="*/ 4 w 248"/>
                  <a:gd name="T35" fmla="*/ 0 h 170"/>
                  <a:gd name="T36" fmla="*/ 244 w 248"/>
                  <a:gd name="T37" fmla="*/ 0 h 170"/>
                  <a:gd name="T38" fmla="*/ 248 w 248"/>
                  <a:gd name="T39" fmla="*/ 4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48" h="170">
                    <a:moveTo>
                      <a:pt x="248" y="4"/>
                    </a:moveTo>
                    <a:cubicBezTo>
                      <a:pt x="248" y="94"/>
                      <a:pt x="248" y="94"/>
                      <a:pt x="248" y="94"/>
                    </a:cubicBezTo>
                    <a:cubicBezTo>
                      <a:pt x="241" y="94"/>
                      <a:pt x="241" y="94"/>
                      <a:pt x="241" y="94"/>
                    </a:cubicBezTo>
                    <a:cubicBezTo>
                      <a:pt x="241" y="94"/>
                      <a:pt x="240" y="93"/>
                      <a:pt x="239" y="92"/>
                    </a:cubicBezTo>
                    <a:cubicBezTo>
                      <a:pt x="239" y="92"/>
                      <a:pt x="239" y="92"/>
                      <a:pt x="239" y="92"/>
                    </a:cubicBezTo>
                    <a:cubicBezTo>
                      <a:pt x="235" y="86"/>
                      <a:pt x="229" y="83"/>
                      <a:pt x="223" y="82"/>
                    </a:cubicBezTo>
                    <a:cubicBezTo>
                      <a:pt x="211" y="82"/>
                      <a:pt x="201" y="91"/>
                      <a:pt x="201" y="103"/>
                    </a:cubicBezTo>
                    <a:cubicBezTo>
                      <a:pt x="201" y="111"/>
                      <a:pt x="201" y="111"/>
                      <a:pt x="201" y="111"/>
                    </a:cubicBezTo>
                    <a:cubicBezTo>
                      <a:pt x="201" y="121"/>
                      <a:pt x="207" y="130"/>
                      <a:pt x="217" y="132"/>
                    </a:cubicBezTo>
                    <a:cubicBezTo>
                      <a:pt x="226" y="134"/>
                      <a:pt x="234" y="131"/>
                      <a:pt x="239" y="123"/>
                    </a:cubicBezTo>
                    <a:cubicBezTo>
                      <a:pt x="240" y="122"/>
                      <a:pt x="241" y="122"/>
                      <a:pt x="241" y="122"/>
                    </a:cubicBezTo>
                    <a:cubicBezTo>
                      <a:pt x="248" y="122"/>
                      <a:pt x="248" y="122"/>
                      <a:pt x="248" y="122"/>
                    </a:cubicBezTo>
                    <a:cubicBezTo>
                      <a:pt x="248" y="166"/>
                      <a:pt x="248" y="166"/>
                      <a:pt x="248" y="166"/>
                    </a:cubicBezTo>
                    <a:cubicBezTo>
                      <a:pt x="248" y="168"/>
                      <a:pt x="246" y="170"/>
                      <a:pt x="244" y="170"/>
                    </a:cubicBezTo>
                    <a:cubicBezTo>
                      <a:pt x="4" y="170"/>
                      <a:pt x="4" y="170"/>
                      <a:pt x="4" y="170"/>
                    </a:cubicBezTo>
                    <a:cubicBezTo>
                      <a:pt x="2" y="170"/>
                      <a:pt x="0" y="168"/>
                      <a:pt x="0" y="166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244" y="0"/>
                      <a:pt x="244" y="0"/>
                      <a:pt x="244" y="0"/>
                    </a:cubicBezTo>
                    <a:cubicBezTo>
                      <a:pt x="246" y="0"/>
                      <a:pt x="248" y="2"/>
                      <a:pt x="248" y="4"/>
                    </a:cubicBezTo>
                    <a:close/>
                  </a:path>
                </a:pathLst>
              </a:custGeom>
              <a:solidFill>
                <a:srgbClr val="D74B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08" name="Freeform 15"/>
              <p:cNvSpPr/>
              <p:nvPr/>
            </p:nvSpPr>
            <p:spPr bwMode="auto">
              <a:xfrm>
                <a:off x="2173421" y="3345905"/>
                <a:ext cx="1192101" cy="875449"/>
              </a:xfrm>
              <a:custGeom>
                <a:avLst/>
                <a:gdLst>
                  <a:gd name="T0" fmla="*/ 13 w 297"/>
                  <a:gd name="T1" fmla="*/ 64 h 218"/>
                  <a:gd name="T2" fmla="*/ 20 w 297"/>
                  <a:gd name="T3" fmla="*/ 69 h 218"/>
                  <a:gd name="T4" fmla="*/ 21 w 297"/>
                  <a:gd name="T5" fmla="*/ 69 h 218"/>
                  <a:gd name="T6" fmla="*/ 30 w 297"/>
                  <a:gd name="T7" fmla="*/ 75 h 218"/>
                  <a:gd name="T8" fmla="*/ 30 w 297"/>
                  <a:gd name="T9" fmla="*/ 75 h 218"/>
                  <a:gd name="T10" fmla="*/ 49 w 297"/>
                  <a:gd name="T11" fmla="*/ 75 h 218"/>
                  <a:gd name="T12" fmla="*/ 49 w 297"/>
                  <a:gd name="T13" fmla="*/ 3 h 218"/>
                  <a:gd name="T14" fmla="*/ 53 w 297"/>
                  <a:gd name="T15" fmla="*/ 0 h 218"/>
                  <a:gd name="T16" fmla="*/ 293 w 297"/>
                  <a:gd name="T17" fmla="*/ 0 h 218"/>
                  <a:gd name="T18" fmla="*/ 297 w 297"/>
                  <a:gd name="T19" fmla="*/ 3 h 218"/>
                  <a:gd name="T20" fmla="*/ 297 w 297"/>
                  <a:gd name="T21" fmla="*/ 65 h 218"/>
                  <a:gd name="T22" fmla="*/ 290 w 297"/>
                  <a:gd name="T23" fmla="*/ 65 h 218"/>
                  <a:gd name="T24" fmla="*/ 288 w 297"/>
                  <a:gd name="T25" fmla="*/ 63 h 218"/>
                  <a:gd name="T26" fmla="*/ 288 w 297"/>
                  <a:gd name="T27" fmla="*/ 63 h 218"/>
                  <a:gd name="T28" fmla="*/ 272 w 297"/>
                  <a:gd name="T29" fmla="*/ 54 h 218"/>
                  <a:gd name="T30" fmla="*/ 250 w 297"/>
                  <a:gd name="T31" fmla="*/ 75 h 218"/>
                  <a:gd name="T32" fmla="*/ 250 w 297"/>
                  <a:gd name="T33" fmla="*/ 83 h 218"/>
                  <a:gd name="T34" fmla="*/ 266 w 297"/>
                  <a:gd name="T35" fmla="*/ 104 h 218"/>
                  <a:gd name="T36" fmla="*/ 288 w 297"/>
                  <a:gd name="T37" fmla="*/ 95 h 218"/>
                  <a:gd name="T38" fmla="*/ 290 w 297"/>
                  <a:gd name="T39" fmla="*/ 93 h 218"/>
                  <a:gd name="T40" fmla="*/ 297 w 297"/>
                  <a:gd name="T41" fmla="*/ 93 h 218"/>
                  <a:gd name="T42" fmla="*/ 297 w 297"/>
                  <a:gd name="T43" fmla="*/ 165 h 218"/>
                  <a:gd name="T44" fmla="*/ 293 w 297"/>
                  <a:gd name="T45" fmla="*/ 169 h 218"/>
                  <a:gd name="T46" fmla="*/ 246 w 297"/>
                  <a:gd name="T47" fmla="*/ 169 h 218"/>
                  <a:gd name="T48" fmla="*/ 246 w 297"/>
                  <a:gd name="T49" fmla="*/ 189 h 218"/>
                  <a:gd name="T50" fmla="*/ 252 w 297"/>
                  <a:gd name="T51" fmla="*/ 198 h 218"/>
                  <a:gd name="T52" fmla="*/ 257 w 297"/>
                  <a:gd name="T53" fmla="*/ 209 h 218"/>
                  <a:gd name="T54" fmla="*/ 245 w 297"/>
                  <a:gd name="T55" fmla="*/ 218 h 218"/>
                  <a:gd name="T56" fmla="*/ 238 w 297"/>
                  <a:gd name="T57" fmla="*/ 218 h 218"/>
                  <a:gd name="T58" fmla="*/ 227 w 297"/>
                  <a:gd name="T59" fmla="*/ 210 h 218"/>
                  <a:gd name="T60" fmla="*/ 231 w 297"/>
                  <a:gd name="T61" fmla="*/ 198 h 218"/>
                  <a:gd name="T62" fmla="*/ 232 w 297"/>
                  <a:gd name="T63" fmla="*/ 198 h 218"/>
                  <a:gd name="T64" fmla="*/ 238 w 297"/>
                  <a:gd name="T65" fmla="*/ 189 h 218"/>
                  <a:gd name="T66" fmla="*/ 238 w 297"/>
                  <a:gd name="T67" fmla="*/ 188 h 218"/>
                  <a:gd name="T68" fmla="*/ 238 w 297"/>
                  <a:gd name="T69" fmla="*/ 169 h 218"/>
                  <a:gd name="T70" fmla="*/ 53 w 297"/>
                  <a:gd name="T71" fmla="*/ 169 h 218"/>
                  <a:gd name="T72" fmla="*/ 49 w 297"/>
                  <a:gd name="T73" fmla="*/ 165 h 218"/>
                  <a:gd name="T74" fmla="*/ 49 w 297"/>
                  <a:gd name="T75" fmla="*/ 83 h 218"/>
                  <a:gd name="T76" fmla="*/ 29 w 297"/>
                  <a:gd name="T77" fmla="*/ 83 h 218"/>
                  <a:gd name="T78" fmla="*/ 21 w 297"/>
                  <a:gd name="T79" fmla="*/ 89 h 218"/>
                  <a:gd name="T80" fmla="*/ 9 w 297"/>
                  <a:gd name="T81" fmla="*/ 95 h 218"/>
                  <a:gd name="T82" fmla="*/ 0 w 297"/>
                  <a:gd name="T83" fmla="*/ 83 h 218"/>
                  <a:gd name="T84" fmla="*/ 0 w 297"/>
                  <a:gd name="T85" fmla="*/ 75 h 218"/>
                  <a:gd name="T86" fmla="*/ 13 w 297"/>
                  <a:gd name="T87" fmla="*/ 64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97" h="218">
                    <a:moveTo>
                      <a:pt x="13" y="64"/>
                    </a:moveTo>
                    <a:cubicBezTo>
                      <a:pt x="16" y="64"/>
                      <a:pt x="19" y="66"/>
                      <a:pt x="20" y="69"/>
                    </a:cubicBezTo>
                    <a:cubicBezTo>
                      <a:pt x="21" y="69"/>
                      <a:pt x="21" y="69"/>
                      <a:pt x="21" y="69"/>
                    </a:cubicBezTo>
                    <a:cubicBezTo>
                      <a:pt x="24" y="74"/>
                      <a:pt x="28" y="75"/>
                      <a:pt x="30" y="75"/>
                    </a:cubicBezTo>
                    <a:cubicBezTo>
                      <a:pt x="30" y="75"/>
                      <a:pt x="30" y="75"/>
                      <a:pt x="30" y="75"/>
                    </a:cubicBezTo>
                    <a:cubicBezTo>
                      <a:pt x="49" y="75"/>
                      <a:pt x="49" y="75"/>
                      <a:pt x="49" y="75"/>
                    </a:cubicBezTo>
                    <a:cubicBezTo>
                      <a:pt x="49" y="3"/>
                      <a:pt x="49" y="3"/>
                      <a:pt x="49" y="3"/>
                    </a:cubicBezTo>
                    <a:cubicBezTo>
                      <a:pt x="49" y="1"/>
                      <a:pt x="51" y="0"/>
                      <a:pt x="53" y="0"/>
                    </a:cubicBezTo>
                    <a:cubicBezTo>
                      <a:pt x="293" y="0"/>
                      <a:pt x="293" y="0"/>
                      <a:pt x="293" y="0"/>
                    </a:cubicBezTo>
                    <a:cubicBezTo>
                      <a:pt x="295" y="0"/>
                      <a:pt x="297" y="1"/>
                      <a:pt x="297" y="3"/>
                    </a:cubicBezTo>
                    <a:cubicBezTo>
                      <a:pt x="297" y="65"/>
                      <a:pt x="297" y="65"/>
                      <a:pt x="297" y="65"/>
                    </a:cubicBezTo>
                    <a:cubicBezTo>
                      <a:pt x="290" y="65"/>
                      <a:pt x="290" y="65"/>
                      <a:pt x="290" y="65"/>
                    </a:cubicBezTo>
                    <a:cubicBezTo>
                      <a:pt x="290" y="65"/>
                      <a:pt x="289" y="65"/>
                      <a:pt x="288" y="63"/>
                    </a:cubicBezTo>
                    <a:cubicBezTo>
                      <a:pt x="288" y="63"/>
                      <a:pt x="288" y="63"/>
                      <a:pt x="288" y="63"/>
                    </a:cubicBezTo>
                    <a:cubicBezTo>
                      <a:pt x="284" y="58"/>
                      <a:pt x="278" y="54"/>
                      <a:pt x="272" y="54"/>
                    </a:cubicBezTo>
                    <a:cubicBezTo>
                      <a:pt x="260" y="53"/>
                      <a:pt x="250" y="63"/>
                      <a:pt x="250" y="75"/>
                    </a:cubicBezTo>
                    <a:cubicBezTo>
                      <a:pt x="250" y="83"/>
                      <a:pt x="250" y="83"/>
                      <a:pt x="250" y="83"/>
                    </a:cubicBezTo>
                    <a:cubicBezTo>
                      <a:pt x="250" y="93"/>
                      <a:pt x="256" y="102"/>
                      <a:pt x="266" y="104"/>
                    </a:cubicBezTo>
                    <a:cubicBezTo>
                      <a:pt x="275" y="106"/>
                      <a:pt x="283" y="102"/>
                      <a:pt x="288" y="95"/>
                    </a:cubicBezTo>
                    <a:cubicBezTo>
                      <a:pt x="289" y="94"/>
                      <a:pt x="290" y="93"/>
                      <a:pt x="290" y="93"/>
                    </a:cubicBezTo>
                    <a:cubicBezTo>
                      <a:pt x="297" y="93"/>
                      <a:pt x="297" y="93"/>
                      <a:pt x="297" y="93"/>
                    </a:cubicBezTo>
                    <a:cubicBezTo>
                      <a:pt x="297" y="165"/>
                      <a:pt x="297" y="165"/>
                      <a:pt x="297" y="165"/>
                    </a:cubicBezTo>
                    <a:cubicBezTo>
                      <a:pt x="297" y="168"/>
                      <a:pt x="295" y="169"/>
                      <a:pt x="293" y="169"/>
                    </a:cubicBezTo>
                    <a:cubicBezTo>
                      <a:pt x="246" y="169"/>
                      <a:pt x="246" y="169"/>
                      <a:pt x="246" y="169"/>
                    </a:cubicBezTo>
                    <a:cubicBezTo>
                      <a:pt x="246" y="189"/>
                      <a:pt x="246" y="189"/>
                      <a:pt x="246" y="189"/>
                    </a:cubicBezTo>
                    <a:cubicBezTo>
                      <a:pt x="246" y="191"/>
                      <a:pt x="247" y="195"/>
                      <a:pt x="252" y="198"/>
                    </a:cubicBezTo>
                    <a:cubicBezTo>
                      <a:pt x="256" y="200"/>
                      <a:pt x="258" y="205"/>
                      <a:pt x="257" y="209"/>
                    </a:cubicBezTo>
                    <a:cubicBezTo>
                      <a:pt x="256" y="215"/>
                      <a:pt x="251" y="218"/>
                      <a:pt x="245" y="218"/>
                    </a:cubicBezTo>
                    <a:cubicBezTo>
                      <a:pt x="238" y="218"/>
                      <a:pt x="238" y="218"/>
                      <a:pt x="238" y="218"/>
                    </a:cubicBezTo>
                    <a:cubicBezTo>
                      <a:pt x="233" y="218"/>
                      <a:pt x="228" y="215"/>
                      <a:pt x="227" y="210"/>
                    </a:cubicBezTo>
                    <a:cubicBezTo>
                      <a:pt x="225" y="206"/>
                      <a:pt x="227" y="201"/>
                      <a:pt x="231" y="198"/>
                    </a:cubicBezTo>
                    <a:cubicBezTo>
                      <a:pt x="232" y="198"/>
                      <a:pt x="232" y="198"/>
                      <a:pt x="232" y="198"/>
                    </a:cubicBezTo>
                    <a:cubicBezTo>
                      <a:pt x="236" y="194"/>
                      <a:pt x="237" y="191"/>
                      <a:pt x="238" y="189"/>
                    </a:cubicBezTo>
                    <a:cubicBezTo>
                      <a:pt x="238" y="188"/>
                      <a:pt x="238" y="188"/>
                      <a:pt x="238" y="188"/>
                    </a:cubicBezTo>
                    <a:cubicBezTo>
                      <a:pt x="238" y="169"/>
                      <a:pt x="238" y="169"/>
                      <a:pt x="238" y="169"/>
                    </a:cubicBezTo>
                    <a:cubicBezTo>
                      <a:pt x="53" y="169"/>
                      <a:pt x="53" y="169"/>
                      <a:pt x="53" y="169"/>
                    </a:cubicBezTo>
                    <a:cubicBezTo>
                      <a:pt x="51" y="169"/>
                      <a:pt x="49" y="168"/>
                      <a:pt x="49" y="165"/>
                    </a:cubicBezTo>
                    <a:cubicBezTo>
                      <a:pt x="49" y="83"/>
                      <a:pt x="49" y="83"/>
                      <a:pt x="49" y="83"/>
                    </a:cubicBezTo>
                    <a:cubicBezTo>
                      <a:pt x="29" y="83"/>
                      <a:pt x="29" y="83"/>
                      <a:pt x="29" y="83"/>
                    </a:cubicBezTo>
                    <a:cubicBezTo>
                      <a:pt x="27" y="84"/>
                      <a:pt x="24" y="85"/>
                      <a:pt x="21" y="89"/>
                    </a:cubicBezTo>
                    <a:cubicBezTo>
                      <a:pt x="18" y="93"/>
                      <a:pt x="14" y="95"/>
                      <a:pt x="9" y="95"/>
                    </a:cubicBezTo>
                    <a:cubicBezTo>
                      <a:pt x="4" y="94"/>
                      <a:pt x="0" y="89"/>
                      <a:pt x="0" y="83"/>
                    </a:cubicBezTo>
                    <a:cubicBezTo>
                      <a:pt x="0" y="75"/>
                      <a:pt x="0" y="75"/>
                      <a:pt x="0" y="75"/>
                    </a:cubicBezTo>
                    <a:cubicBezTo>
                      <a:pt x="0" y="68"/>
                      <a:pt x="6" y="63"/>
                      <a:pt x="13" y="64"/>
                    </a:cubicBezTo>
                    <a:close/>
                  </a:path>
                </a:pathLst>
              </a:custGeom>
              <a:solidFill>
                <a:srgbClr val="838B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09" name="Freeform 16"/>
              <p:cNvSpPr/>
              <p:nvPr/>
            </p:nvSpPr>
            <p:spPr bwMode="auto">
              <a:xfrm>
                <a:off x="751029" y="2614388"/>
                <a:ext cx="523238" cy="1410540"/>
              </a:xfrm>
              <a:custGeom>
                <a:avLst/>
                <a:gdLst>
                  <a:gd name="T0" fmla="*/ 26 w 130"/>
                  <a:gd name="T1" fmla="*/ 0 h 351"/>
                  <a:gd name="T2" fmla="*/ 76 w 130"/>
                  <a:gd name="T3" fmla="*/ 0 h 351"/>
                  <a:gd name="T4" fmla="*/ 76 w 130"/>
                  <a:gd name="T5" fmla="*/ 7 h 351"/>
                  <a:gd name="T6" fmla="*/ 74 w 130"/>
                  <a:gd name="T7" fmla="*/ 9 h 351"/>
                  <a:gd name="T8" fmla="*/ 74 w 130"/>
                  <a:gd name="T9" fmla="*/ 9 h 351"/>
                  <a:gd name="T10" fmla="*/ 65 w 130"/>
                  <a:gd name="T11" fmla="*/ 25 h 351"/>
                  <a:gd name="T12" fmla="*/ 86 w 130"/>
                  <a:gd name="T13" fmla="*/ 48 h 351"/>
                  <a:gd name="T14" fmla="*/ 93 w 130"/>
                  <a:gd name="T15" fmla="*/ 48 h 351"/>
                  <a:gd name="T16" fmla="*/ 115 w 130"/>
                  <a:gd name="T17" fmla="*/ 32 h 351"/>
                  <a:gd name="T18" fmla="*/ 106 w 130"/>
                  <a:gd name="T19" fmla="*/ 9 h 351"/>
                  <a:gd name="T20" fmla="*/ 104 w 130"/>
                  <a:gd name="T21" fmla="*/ 8 h 351"/>
                  <a:gd name="T22" fmla="*/ 104 w 130"/>
                  <a:gd name="T23" fmla="*/ 0 h 351"/>
                  <a:gd name="T24" fmla="*/ 127 w 130"/>
                  <a:gd name="T25" fmla="*/ 0 h 351"/>
                  <a:gd name="T26" fmla="*/ 130 w 130"/>
                  <a:gd name="T27" fmla="*/ 4 h 351"/>
                  <a:gd name="T28" fmla="*/ 130 w 130"/>
                  <a:gd name="T29" fmla="*/ 247 h 351"/>
                  <a:gd name="T30" fmla="*/ 123 w 130"/>
                  <a:gd name="T31" fmla="*/ 247 h 351"/>
                  <a:gd name="T32" fmla="*/ 121 w 130"/>
                  <a:gd name="T33" fmla="*/ 245 h 351"/>
                  <a:gd name="T34" fmla="*/ 121 w 130"/>
                  <a:gd name="T35" fmla="*/ 245 h 351"/>
                  <a:gd name="T36" fmla="*/ 105 w 130"/>
                  <a:gd name="T37" fmla="*/ 236 h 351"/>
                  <a:gd name="T38" fmla="*/ 83 w 130"/>
                  <a:gd name="T39" fmla="*/ 257 h 351"/>
                  <a:gd name="T40" fmla="*/ 83 w 130"/>
                  <a:gd name="T41" fmla="*/ 265 h 351"/>
                  <a:gd name="T42" fmla="*/ 99 w 130"/>
                  <a:gd name="T43" fmla="*/ 286 h 351"/>
                  <a:gd name="T44" fmla="*/ 121 w 130"/>
                  <a:gd name="T45" fmla="*/ 277 h 351"/>
                  <a:gd name="T46" fmla="*/ 123 w 130"/>
                  <a:gd name="T47" fmla="*/ 275 h 351"/>
                  <a:gd name="T48" fmla="*/ 130 w 130"/>
                  <a:gd name="T49" fmla="*/ 275 h 351"/>
                  <a:gd name="T50" fmla="*/ 130 w 130"/>
                  <a:gd name="T51" fmla="*/ 347 h 351"/>
                  <a:gd name="T52" fmla="*/ 127 w 130"/>
                  <a:gd name="T53" fmla="*/ 351 h 351"/>
                  <a:gd name="T54" fmla="*/ 79 w 130"/>
                  <a:gd name="T55" fmla="*/ 351 h 351"/>
                  <a:gd name="T56" fmla="*/ 21 w 130"/>
                  <a:gd name="T57" fmla="*/ 220 h 351"/>
                  <a:gd name="T58" fmla="*/ 14 w 130"/>
                  <a:gd name="T59" fmla="*/ 186 h 351"/>
                  <a:gd name="T60" fmla="*/ 26 w 130"/>
                  <a:gd name="T61" fmla="*/ 0 h 3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30" h="351">
                    <a:moveTo>
                      <a:pt x="26" y="0"/>
                    </a:moveTo>
                    <a:cubicBezTo>
                      <a:pt x="76" y="0"/>
                      <a:pt x="76" y="0"/>
                      <a:pt x="76" y="0"/>
                    </a:cubicBezTo>
                    <a:cubicBezTo>
                      <a:pt x="76" y="7"/>
                      <a:pt x="76" y="7"/>
                      <a:pt x="76" y="7"/>
                    </a:cubicBezTo>
                    <a:cubicBezTo>
                      <a:pt x="76" y="8"/>
                      <a:pt x="75" y="8"/>
                      <a:pt x="74" y="9"/>
                    </a:cubicBezTo>
                    <a:cubicBezTo>
                      <a:pt x="74" y="9"/>
                      <a:pt x="74" y="9"/>
                      <a:pt x="74" y="9"/>
                    </a:cubicBezTo>
                    <a:cubicBezTo>
                      <a:pt x="69" y="13"/>
                      <a:pt x="65" y="19"/>
                      <a:pt x="65" y="25"/>
                    </a:cubicBezTo>
                    <a:cubicBezTo>
                      <a:pt x="64" y="38"/>
                      <a:pt x="73" y="48"/>
                      <a:pt x="86" y="48"/>
                    </a:cubicBezTo>
                    <a:cubicBezTo>
                      <a:pt x="93" y="48"/>
                      <a:pt x="93" y="48"/>
                      <a:pt x="93" y="48"/>
                    </a:cubicBezTo>
                    <a:cubicBezTo>
                      <a:pt x="103" y="48"/>
                      <a:pt x="112" y="41"/>
                      <a:pt x="115" y="32"/>
                    </a:cubicBezTo>
                    <a:cubicBezTo>
                      <a:pt x="117" y="23"/>
                      <a:pt x="113" y="14"/>
                      <a:pt x="106" y="9"/>
                    </a:cubicBezTo>
                    <a:cubicBezTo>
                      <a:pt x="105" y="8"/>
                      <a:pt x="104" y="8"/>
                      <a:pt x="104" y="8"/>
                    </a:cubicBezTo>
                    <a:cubicBezTo>
                      <a:pt x="104" y="0"/>
                      <a:pt x="104" y="0"/>
                      <a:pt x="104" y="0"/>
                    </a:cubicBezTo>
                    <a:cubicBezTo>
                      <a:pt x="127" y="0"/>
                      <a:pt x="127" y="0"/>
                      <a:pt x="127" y="0"/>
                    </a:cubicBezTo>
                    <a:cubicBezTo>
                      <a:pt x="129" y="0"/>
                      <a:pt x="130" y="2"/>
                      <a:pt x="130" y="4"/>
                    </a:cubicBezTo>
                    <a:cubicBezTo>
                      <a:pt x="130" y="247"/>
                      <a:pt x="130" y="247"/>
                      <a:pt x="130" y="247"/>
                    </a:cubicBezTo>
                    <a:cubicBezTo>
                      <a:pt x="123" y="247"/>
                      <a:pt x="123" y="247"/>
                      <a:pt x="123" y="247"/>
                    </a:cubicBezTo>
                    <a:cubicBezTo>
                      <a:pt x="123" y="247"/>
                      <a:pt x="122" y="247"/>
                      <a:pt x="121" y="245"/>
                    </a:cubicBezTo>
                    <a:cubicBezTo>
                      <a:pt x="121" y="245"/>
                      <a:pt x="121" y="245"/>
                      <a:pt x="121" y="245"/>
                    </a:cubicBezTo>
                    <a:cubicBezTo>
                      <a:pt x="117" y="240"/>
                      <a:pt x="112" y="236"/>
                      <a:pt x="105" y="236"/>
                    </a:cubicBezTo>
                    <a:cubicBezTo>
                      <a:pt x="93" y="235"/>
                      <a:pt x="83" y="245"/>
                      <a:pt x="83" y="257"/>
                    </a:cubicBezTo>
                    <a:cubicBezTo>
                      <a:pt x="83" y="265"/>
                      <a:pt x="83" y="265"/>
                      <a:pt x="83" y="265"/>
                    </a:cubicBezTo>
                    <a:cubicBezTo>
                      <a:pt x="83" y="275"/>
                      <a:pt x="89" y="284"/>
                      <a:pt x="99" y="286"/>
                    </a:cubicBezTo>
                    <a:cubicBezTo>
                      <a:pt x="108" y="288"/>
                      <a:pt x="117" y="284"/>
                      <a:pt x="121" y="277"/>
                    </a:cubicBezTo>
                    <a:cubicBezTo>
                      <a:pt x="122" y="276"/>
                      <a:pt x="123" y="275"/>
                      <a:pt x="123" y="275"/>
                    </a:cubicBezTo>
                    <a:cubicBezTo>
                      <a:pt x="130" y="275"/>
                      <a:pt x="130" y="275"/>
                      <a:pt x="130" y="275"/>
                    </a:cubicBezTo>
                    <a:cubicBezTo>
                      <a:pt x="130" y="347"/>
                      <a:pt x="130" y="347"/>
                      <a:pt x="130" y="347"/>
                    </a:cubicBezTo>
                    <a:cubicBezTo>
                      <a:pt x="130" y="350"/>
                      <a:pt x="129" y="351"/>
                      <a:pt x="127" y="351"/>
                    </a:cubicBezTo>
                    <a:cubicBezTo>
                      <a:pt x="79" y="351"/>
                      <a:pt x="79" y="351"/>
                      <a:pt x="79" y="351"/>
                    </a:cubicBezTo>
                    <a:cubicBezTo>
                      <a:pt x="48" y="317"/>
                      <a:pt x="30" y="261"/>
                      <a:pt x="21" y="220"/>
                    </a:cubicBezTo>
                    <a:cubicBezTo>
                      <a:pt x="14" y="186"/>
                      <a:pt x="14" y="186"/>
                      <a:pt x="14" y="186"/>
                    </a:cubicBezTo>
                    <a:cubicBezTo>
                      <a:pt x="0" y="124"/>
                      <a:pt x="5" y="60"/>
                      <a:pt x="26" y="0"/>
                    </a:cubicBezTo>
                    <a:close/>
                  </a:path>
                </a:pathLst>
              </a:custGeom>
              <a:solidFill>
                <a:srgbClr val="004D7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10" name="Freeform 17"/>
              <p:cNvSpPr/>
              <p:nvPr/>
            </p:nvSpPr>
            <p:spPr bwMode="auto">
              <a:xfrm>
                <a:off x="1125254" y="3345905"/>
                <a:ext cx="1200567" cy="875449"/>
              </a:xfrm>
              <a:custGeom>
                <a:avLst/>
                <a:gdLst>
                  <a:gd name="T0" fmla="*/ 12 w 299"/>
                  <a:gd name="T1" fmla="*/ 64 h 218"/>
                  <a:gd name="T2" fmla="*/ 20 w 299"/>
                  <a:gd name="T3" fmla="*/ 69 h 218"/>
                  <a:gd name="T4" fmla="*/ 20 w 299"/>
                  <a:gd name="T5" fmla="*/ 69 h 218"/>
                  <a:gd name="T6" fmla="*/ 29 w 299"/>
                  <a:gd name="T7" fmla="*/ 75 h 218"/>
                  <a:gd name="T8" fmla="*/ 30 w 299"/>
                  <a:gd name="T9" fmla="*/ 75 h 218"/>
                  <a:gd name="T10" fmla="*/ 49 w 299"/>
                  <a:gd name="T11" fmla="*/ 75 h 218"/>
                  <a:gd name="T12" fmla="*/ 49 w 299"/>
                  <a:gd name="T13" fmla="*/ 3 h 218"/>
                  <a:gd name="T14" fmla="*/ 53 w 299"/>
                  <a:gd name="T15" fmla="*/ 0 h 218"/>
                  <a:gd name="T16" fmla="*/ 295 w 299"/>
                  <a:gd name="T17" fmla="*/ 0 h 218"/>
                  <a:gd name="T18" fmla="*/ 299 w 299"/>
                  <a:gd name="T19" fmla="*/ 3 h 218"/>
                  <a:gd name="T20" fmla="*/ 299 w 299"/>
                  <a:gd name="T21" fmla="*/ 65 h 218"/>
                  <a:gd name="T22" fmla="*/ 292 w 299"/>
                  <a:gd name="T23" fmla="*/ 65 h 218"/>
                  <a:gd name="T24" fmla="*/ 290 w 299"/>
                  <a:gd name="T25" fmla="*/ 63 h 218"/>
                  <a:gd name="T26" fmla="*/ 290 w 299"/>
                  <a:gd name="T27" fmla="*/ 63 h 218"/>
                  <a:gd name="T28" fmla="*/ 274 w 299"/>
                  <a:gd name="T29" fmla="*/ 54 h 218"/>
                  <a:gd name="T30" fmla="*/ 251 w 299"/>
                  <a:gd name="T31" fmla="*/ 75 h 218"/>
                  <a:gd name="T32" fmla="*/ 251 w 299"/>
                  <a:gd name="T33" fmla="*/ 83 h 218"/>
                  <a:gd name="T34" fmla="*/ 268 w 299"/>
                  <a:gd name="T35" fmla="*/ 104 h 218"/>
                  <a:gd name="T36" fmla="*/ 290 w 299"/>
                  <a:gd name="T37" fmla="*/ 95 h 218"/>
                  <a:gd name="T38" fmla="*/ 292 w 299"/>
                  <a:gd name="T39" fmla="*/ 93 h 218"/>
                  <a:gd name="T40" fmla="*/ 299 w 299"/>
                  <a:gd name="T41" fmla="*/ 93 h 218"/>
                  <a:gd name="T42" fmla="*/ 299 w 299"/>
                  <a:gd name="T43" fmla="*/ 165 h 218"/>
                  <a:gd name="T44" fmla="*/ 295 w 299"/>
                  <a:gd name="T45" fmla="*/ 169 h 218"/>
                  <a:gd name="T46" fmla="*/ 82 w 299"/>
                  <a:gd name="T47" fmla="*/ 169 h 218"/>
                  <a:gd name="T48" fmla="*/ 82 w 299"/>
                  <a:gd name="T49" fmla="*/ 189 h 218"/>
                  <a:gd name="T50" fmla="*/ 88 w 299"/>
                  <a:gd name="T51" fmla="*/ 198 h 218"/>
                  <a:gd name="T52" fmla="*/ 93 w 299"/>
                  <a:gd name="T53" fmla="*/ 209 h 218"/>
                  <a:gd name="T54" fmla="*/ 82 w 299"/>
                  <a:gd name="T55" fmla="*/ 218 h 218"/>
                  <a:gd name="T56" fmla="*/ 74 w 299"/>
                  <a:gd name="T57" fmla="*/ 218 h 218"/>
                  <a:gd name="T58" fmla="*/ 63 w 299"/>
                  <a:gd name="T59" fmla="*/ 210 h 218"/>
                  <a:gd name="T60" fmla="*/ 68 w 299"/>
                  <a:gd name="T61" fmla="*/ 198 h 218"/>
                  <a:gd name="T62" fmla="*/ 68 w 299"/>
                  <a:gd name="T63" fmla="*/ 198 h 218"/>
                  <a:gd name="T64" fmla="*/ 74 w 299"/>
                  <a:gd name="T65" fmla="*/ 189 h 218"/>
                  <a:gd name="T66" fmla="*/ 74 w 299"/>
                  <a:gd name="T67" fmla="*/ 188 h 218"/>
                  <a:gd name="T68" fmla="*/ 74 w 299"/>
                  <a:gd name="T69" fmla="*/ 169 h 218"/>
                  <a:gd name="T70" fmla="*/ 53 w 299"/>
                  <a:gd name="T71" fmla="*/ 169 h 218"/>
                  <a:gd name="T72" fmla="*/ 49 w 299"/>
                  <a:gd name="T73" fmla="*/ 165 h 218"/>
                  <a:gd name="T74" fmla="*/ 49 w 299"/>
                  <a:gd name="T75" fmla="*/ 83 h 218"/>
                  <a:gd name="T76" fmla="*/ 29 w 299"/>
                  <a:gd name="T77" fmla="*/ 83 h 218"/>
                  <a:gd name="T78" fmla="*/ 20 w 299"/>
                  <a:gd name="T79" fmla="*/ 89 h 218"/>
                  <a:gd name="T80" fmla="*/ 9 w 299"/>
                  <a:gd name="T81" fmla="*/ 95 h 218"/>
                  <a:gd name="T82" fmla="*/ 0 w 299"/>
                  <a:gd name="T83" fmla="*/ 83 h 218"/>
                  <a:gd name="T84" fmla="*/ 0 w 299"/>
                  <a:gd name="T85" fmla="*/ 75 h 218"/>
                  <a:gd name="T86" fmla="*/ 12 w 299"/>
                  <a:gd name="T87" fmla="*/ 64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99" h="218">
                    <a:moveTo>
                      <a:pt x="12" y="64"/>
                    </a:moveTo>
                    <a:cubicBezTo>
                      <a:pt x="15" y="64"/>
                      <a:pt x="18" y="66"/>
                      <a:pt x="20" y="69"/>
                    </a:cubicBezTo>
                    <a:cubicBezTo>
                      <a:pt x="20" y="69"/>
                      <a:pt x="20" y="69"/>
                      <a:pt x="20" y="69"/>
                    </a:cubicBezTo>
                    <a:cubicBezTo>
                      <a:pt x="24" y="74"/>
                      <a:pt x="27" y="75"/>
                      <a:pt x="29" y="75"/>
                    </a:cubicBezTo>
                    <a:cubicBezTo>
                      <a:pt x="30" y="75"/>
                      <a:pt x="30" y="75"/>
                      <a:pt x="30" y="75"/>
                    </a:cubicBezTo>
                    <a:cubicBezTo>
                      <a:pt x="49" y="75"/>
                      <a:pt x="49" y="75"/>
                      <a:pt x="49" y="75"/>
                    </a:cubicBezTo>
                    <a:cubicBezTo>
                      <a:pt x="49" y="3"/>
                      <a:pt x="49" y="3"/>
                      <a:pt x="49" y="3"/>
                    </a:cubicBezTo>
                    <a:cubicBezTo>
                      <a:pt x="49" y="1"/>
                      <a:pt x="51" y="0"/>
                      <a:pt x="53" y="0"/>
                    </a:cubicBezTo>
                    <a:cubicBezTo>
                      <a:pt x="295" y="0"/>
                      <a:pt x="295" y="0"/>
                      <a:pt x="295" y="0"/>
                    </a:cubicBezTo>
                    <a:cubicBezTo>
                      <a:pt x="297" y="0"/>
                      <a:pt x="299" y="1"/>
                      <a:pt x="299" y="3"/>
                    </a:cubicBezTo>
                    <a:cubicBezTo>
                      <a:pt x="299" y="65"/>
                      <a:pt x="299" y="65"/>
                      <a:pt x="299" y="65"/>
                    </a:cubicBezTo>
                    <a:cubicBezTo>
                      <a:pt x="292" y="65"/>
                      <a:pt x="292" y="65"/>
                      <a:pt x="292" y="65"/>
                    </a:cubicBezTo>
                    <a:cubicBezTo>
                      <a:pt x="291" y="65"/>
                      <a:pt x="291" y="65"/>
                      <a:pt x="290" y="63"/>
                    </a:cubicBezTo>
                    <a:cubicBezTo>
                      <a:pt x="290" y="63"/>
                      <a:pt x="290" y="63"/>
                      <a:pt x="290" y="63"/>
                    </a:cubicBezTo>
                    <a:cubicBezTo>
                      <a:pt x="286" y="58"/>
                      <a:pt x="280" y="54"/>
                      <a:pt x="274" y="54"/>
                    </a:cubicBezTo>
                    <a:cubicBezTo>
                      <a:pt x="261" y="53"/>
                      <a:pt x="251" y="63"/>
                      <a:pt x="251" y="75"/>
                    </a:cubicBezTo>
                    <a:cubicBezTo>
                      <a:pt x="251" y="83"/>
                      <a:pt x="251" y="83"/>
                      <a:pt x="251" y="83"/>
                    </a:cubicBezTo>
                    <a:cubicBezTo>
                      <a:pt x="251" y="93"/>
                      <a:pt x="258" y="102"/>
                      <a:pt x="268" y="104"/>
                    </a:cubicBezTo>
                    <a:cubicBezTo>
                      <a:pt x="276" y="106"/>
                      <a:pt x="285" y="102"/>
                      <a:pt x="290" y="95"/>
                    </a:cubicBezTo>
                    <a:cubicBezTo>
                      <a:pt x="291" y="94"/>
                      <a:pt x="291" y="93"/>
                      <a:pt x="292" y="93"/>
                    </a:cubicBezTo>
                    <a:cubicBezTo>
                      <a:pt x="299" y="93"/>
                      <a:pt x="299" y="93"/>
                      <a:pt x="299" y="93"/>
                    </a:cubicBezTo>
                    <a:cubicBezTo>
                      <a:pt x="299" y="165"/>
                      <a:pt x="299" y="165"/>
                      <a:pt x="299" y="165"/>
                    </a:cubicBezTo>
                    <a:cubicBezTo>
                      <a:pt x="299" y="168"/>
                      <a:pt x="297" y="169"/>
                      <a:pt x="295" y="169"/>
                    </a:cubicBezTo>
                    <a:cubicBezTo>
                      <a:pt x="82" y="169"/>
                      <a:pt x="82" y="169"/>
                      <a:pt x="82" y="169"/>
                    </a:cubicBezTo>
                    <a:cubicBezTo>
                      <a:pt x="82" y="189"/>
                      <a:pt x="82" y="189"/>
                      <a:pt x="82" y="189"/>
                    </a:cubicBezTo>
                    <a:cubicBezTo>
                      <a:pt x="82" y="191"/>
                      <a:pt x="84" y="195"/>
                      <a:pt x="88" y="198"/>
                    </a:cubicBezTo>
                    <a:cubicBezTo>
                      <a:pt x="92" y="200"/>
                      <a:pt x="94" y="205"/>
                      <a:pt x="93" y="209"/>
                    </a:cubicBezTo>
                    <a:cubicBezTo>
                      <a:pt x="92" y="215"/>
                      <a:pt x="87" y="218"/>
                      <a:pt x="82" y="218"/>
                    </a:cubicBezTo>
                    <a:cubicBezTo>
                      <a:pt x="74" y="218"/>
                      <a:pt x="74" y="218"/>
                      <a:pt x="74" y="218"/>
                    </a:cubicBezTo>
                    <a:cubicBezTo>
                      <a:pt x="69" y="218"/>
                      <a:pt x="64" y="215"/>
                      <a:pt x="63" y="210"/>
                    </a:cubicBezTo>
                    <a:cubicBezTo>
                      <a:pt x="62" y="206"/>
                      <a:pt x="63" y="201"/>
                      <a:pt x="68" y="198"/>
                    </a:cubicBezTo>
                    <a:cubicBezTo>
                      <a:pt x="68" y="198"/>
                      <a:pt x="68" y="198"/>
                      <a:pt x="68" y="198"/>
                    </a:cubicBezTo>
                    <a:cubicBezTo>
                      <a:pt x="73" y="194"/>
                      <a:pt x="74" y="191"/>
                      <a:pt x="74" y="189"/>
                    </a:cubicBezTo>
                    <a:cubicBezTo>
                      <a:pt x="74" y="188"/>
                      <a:pt x="74" y="188"/>
                      <a:pt x="74" y="188"/>
                    </a:cubicBezTo>
                    <a:cubicBezTo>
                      <a:pt x="74" y="169"/>
                      <a:pt x="74" y="169"/>
                      <a:pt x="74" y="169"/>
                    </a:cubicBezTo>
                    <a:cubicBezTo>
                      <a:pt x="53" y="169"/>
                      <a:pt x="53" y="169"/>
                      <a:pt x="53" y="169"/>
                    </a:cubicBezTo>
                    <a:cubicBezTo>
                      <a:pt x="51" y="169"/>
                      <a:pt x="49" y="168"/>
                      <a:pt x="49" y="165"/>
                    </a:cubicBezTo>
                    <a:cubicBezTo>
                      <a:pt x="49" y="83"/>
                      <a:pt x="49" y="83"/>
                      <a:pt x="49" y="83"/>
                    </a:cubicBezTo>
                    <a:cubicBezTo>
                      <a:pt x="29" y="83"/>
                      <a:pt x="29" y="83"/>
                      <a:pt x="29" y="83"/>
                    </a:cubicBezTo>
                    <a:cubicBezTo>
                      <a:pt x="27" y="84"/>
                      <a:pt x="24" y="85"/>
                      <a:pt x="20" y="89"/>
                    </a:cubicBezTo>
                    <a:cubicBezTo>
                      <a:pt x="18" y="93"/>
                      <a:pt x="14" y="95"/>
                      <a:pt x="9" y="95"/>
                    </a:cubicBezTo>
                    <a:cubicBezTo>
                      <a:pt x="4" y="94"/>
                      <a:pt x="0" y="89"/>
                      <a:pt x="0" y="83"/>
                    </a:cubicBezTo>
                    <a:cubicBezTo>
                      <a:pt x="0" y="75"/>
                      <a:pt x="0" y="75"/>
                      <a:pt x="0" y="75"/>
                    </a:cubicBezTo>
                    <a:cubicBezTo>
                      <a:pt x="0" y="68"/>
                      <a:pt x="5" y="63"/>
                      <a:pt x="12" y="64"/>
                    </a:cubicBezTo>
                  </a:path>
                </a:pathLst>
              </a:custGeom>
              <a:solidFill>
                <a:srgbClr val="65C8D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111" name="组合 110"/>
              <p:cNvGrpSpPr/>
              <p:nvPr/>
            </p:nvGrpSpPr>
            <p:grpSpPr>
              <a:xfrm>
                <a:off x="2849760" y="3536051"/>
                <a:ext cx="160867" cy="264905"/>
                <a:chOff x="2685001" y="3260105"/>
                <a:chExt cx="145525" cy="239640"/>
              </a:xfrm>
            </p:grpSpPr>
            <p:sp>
              <p:nvSpPr>
                <p:cNvPr id="130" name="Freeform 18"/>
                <p:cNvSpPr>
                  <a:spLocks noEditPoints="1"/>
                </p:cNvSpPr>
                <p:nvPr/>
              </p:nvSpPr>
              <p:spPr bwMode="auto">
                <a:xfrm>
                  <a:off x="2685001" y="3260105"/>
                  <a:ext cx="145525" cy="217520"/>
                </a:xfrm>
                <a:custGeom>
                  <a:avLst/>
                  <a:gdLst>
                    <a:gd name="T0" fmla="*/ 35 w 40"/>
                    <a:gd name="T1" fmla="*/ 33 h 60"/>
                    <a:gd name="T2" fmla="*/ 40 w 40"/>
                    <a:gd name="T3" fmla="*/ 19 h 60"/>
                    <a:gd name="T4" fmla="*/ 20 w 40"/>
                    <a:gd name="T5" fmla="*/ 0 h 60"/>
                    <a:gd name="T6" fmla="*/ 0 w 40"/>
                    <a:gd name="T7" fmla="*/ 19 h 60"/>
                    <a:gd name="T8" fmla="*/ 6 w 40"/>
                    <a:gd name="T9" fmla="*/ 33 h 60"/>
                    <a:gd name="T10" fmla="*/ 6 w 40"/>
                    <a:gd name="T11" fmla="*/ 33 h 60"/>
                    <a:gd name="T12" fmla="*/ 11 w 40"/>
                    <a:gd name="T13" fmla="*/ 47 h 60"/>
                    <a:gd name="T14" fmla="*/ 11 w 40"/>
                    <a:gd name="T15" fmla="*/ 49 h 60"/>
                    <a:gd name="T16" fmla="*/ 12 w 40"/>
                    <a:gd name="T17" fmla="*/ 51 h 60"/>
                    <a:gd name="T18" fmla="*/ 11 w 40"/>
                    <a:gd name="T19" fmla="*/ 53 h 60"/>
                    <a:gd name="T20" fmla="*/ 12 w 40"/>
                    <a:gd name="T21" fmla="*/ 55 h 60"/>
                    <a:gd name="T22" fmla="*/ 11 w 40"/>
                    <a:gd name="T23" fmla="*/ 57 h 60"/>
                    <a:gd name="T24" fmla="*/ 14 w 40"/>
                    <a:gd name="T25" fmla="*/ 60 h 60"/>
                    <a:gd name="T26" fmla="*/ 27 w 40"/>
                    <a:gd name="T27" fmla="*/ 60 h 60"/>
                    <a:gd name="T28" fmla="*/ 30 w 40"/>
                    <a:gd name="T29" fmla="*/ 57 h 60"/>
                    <a:gd name="T30" fmla="*/ 29 w 40"/>
                    <a:gd name="T31" fmla="*/ 55 h 60"/>
                    <a:gd name="T32" fmla="*/ 30 w 40"/>
                    <a:gd name="T33" fmla="*/ 53 h 60"/>
                    <a:gd name="T34" fmla="*/ 29 w 40"/>
                    <a:gd name="T35" fmla="*/ 51 h 60"/>
                    <a:gd name="T36" fmla="*/ 30 w 40"/>
                    <a:gd name="T37" fmla="*/ 49 h 60"/>
                    <a:gd name="T38" fmla="*/ 29 w 40"/>
                    <a:gd name="T39" fmla="*/ 47 h 60"/>
                    <a:gd name="T40" fmla="*/ 35 w 40"/>
                    <a:gd name="T41" fmla="*/ 33 h 60"/>
                    <a:gd name="T42" fmla="*/ 21 w 40"/>
                    <a:gd name="T43" fmla="*/ 46 h 60"/>
                    <a:gd name="T44" fmla="*/ 20 w 40"/>
                    <a:gd name="T45" fmla="*/ 46 h 60"/>
                    <a:gd name="T46" fmla="*/ 20 w 40"/>
                    <a:gd name="T47" fmla="*/ 36 h 60"/>
                    <a:gd name="T48" fmla="*/ 20 w 40"/>
                    <a:gd name="T49" fmla="*/ 36 h 60"/>
                    <a:gd name="T50" fmla="*/ 21 w 40"/>
                    <a:gd name="T51" fmla="*/ 36 h 60"/>
                    <a:gd name="T52" fmla="*/ 21 w 40"/>
                    <a:gd name="T53" fmla="*/ 36 h 60"/>
                    <a:gd name="T54" fmla="*/ 21 w 40"/>
                    <a:gd name="T55" fmla="*/ 46 h 60"/>
                    <a:gd name="T56" fmla="*/ 33 w 40"/>
                    <a:gd name="T57" fmla="*/ 31 h 60"/>
                    <a:gd name="T58" fmla="*/ 33 w 40"/>
                    <a:gd name="T59" fmla="*/ 31 h 60"/>
                    <a:gd name="T60" fmla="*/ 26 w 40"/>
                    <a:gd name="T61" fmla="*/ 46 h 60"/>
                    <a:gd name="T62" fmla="*/ 24 w 40"/>
                    <a:gd name="T63" fmla="*/ 46 h 60"/>
                    <a:gd name="T64" fmla="*/ 24 w 40"/>
                    <a:gd name="T65" fmla="*/ 36 h 60"/>
                    <a:gd name="T66" fmla="*/ 24 w 40"/>
                    <a:gd name="T67" fmla="*/ 36 h 60"/>
                    <a:gd name="T68" fmla="*/ 29 w 40"/>
                    <a:gd name="T69" fmla="*/ 21 h 60"/>
                    <a:gd name="T70" fmla="*/ 28 w 40"/>
                    <a:gd name="T71" fmla="*/ 20 h 60"/>
                    <a:gd name="T72" fmla="*/ 27 w 40"/>
                    <a:gd name="T73" fmla="*/ 21 h 60"/>
                    <a:gd name="T74" fmla="*/ 24 w 40"/>
                    <a:gd name="T75" fmla="*/ 31 h 60"/>
                    <a:gd name="T76" fmla="*/ 24 w 40"/>
                    <a:gd name="T77" fmla="*/ 25 h 60"/>
                    <a:gd name="T78" fmla="*/ 23 w 40"/>
                    <a:gd name="T79" fmla="*/ 25 h 60"/>
                    <a:gd name="T80" fmla="*/ 23 w 40"/>
                    <a:gd name="T81" fmla="*/ 25 h 60"/>
                    <a:gd name="T82" fmla="*/ 23 w 40"/>
                    <a:gd name="T83" fmla="*/ 33 h 60"/>
                    <a:gd name="T84" fmla="*/ 20 w 40"/>
                    <a:gd name="T85" fmla="*/ 33 h 60"/>
                    <a:gd name="T86" fmla="*/ 18 w 40"/>
                    <a:gd name="T87" fmla="*/ 33 h 60"/>
                    <a:gd name="T88" fmla="*/ 18 w 40"/>
                    <a:gd name="T89" fmla="*/ 25 h 60"/>
                    <a:gd name="T90" fmla="*/ 17 w 40"/>
                    <a:gd name="T91" fmla="*/ 25 h 60"/>
                    <a:gd name="T92" fmla="*/ 17 w 40"/>
                    <a:gd name="T93" fmla="*/ 25 h 60"/>
                    <a:gd name="T94" fmla="*/ 17 w 40"/>
                    <a:gd name="T95" fmla="*/ 31 h 60"/>
                    <a:gd name="T96" fmla="*/ 13 w 40"/>
                    <a:gd name="T97" fmla="*/ 21 h 60"/>
                    <a:gd name="T98" fmla="*/ 12 w 40"/>
                    <a:gd name="T99" fmla="*/ 20 h 60"/>
                    <a:gd name="T100" fmla="*/ 12 w 40"/>
                    <a:gd name="T101" fmla="*/ 21 h 60"/>
                    <a:gd name="T102" fmla="*/ 17 w 40"/>
                    <a:gd name="T103" fmla="*/ 36 h 60"/>
                    <a:gd name="T104" fmla="*/ 17 w 40"/>
                    <a:gd name="T105" fmla="*/ 36 h 60"/>
                    <a:gd name="T106" fmla="*/ 17 w 40"/>
                    <a:gd name="T107" fmla="*/ 46 h 60"/>
                    <a:gd name="T108" fmla="*/ 14 w 40"/>
                    <a:gd name="T109" fmla="*/ 46 h 60"/>
                    <a:gd name="T110" fmla="*/ 8 w 40"/>
                    <a:gd name="T111" fmla="*/ 31 h 60"/>
                    <a:gd name="T112" fmla="*/ 8 w 40"/>
                    <a:gd name="T113" fmla="*/ 31 h 60"/>
                    <a:gd name="T114" fmla="*/ 8 w 40"/>
                    <a:gd name="T115" fmla="*/ 31 h 60"/>
                    <a:gd name="T116" fmla="*/ 3 w 40"/>
                    <a:gd name="T117" fmla="*/ 19 h 60"/>
                    <a:gd name="T118" fmla="*/ 20 w 40"/>
                    <a:gd name="T119" fmla="*/ 3 h 60"/>
                    <a:gd name="T120" fmla="*/ 37 w 40"/>
                    <a:gd name="T121" fmla="*/ 19 h 60"/>
                    <a:gd name="T122" fmla="*/ 33 w 40"/>
                    <a:gd name="T123" fmla="*/ 31 h 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40" h="60">
                      <a:moveTo>
                        <a:pt x="35" y="33"/>
                      </a:moveTo>
                      <a:cubicBezTo>
                        <a:pt x="38" y="29"/>
                        <a:pt x="40" y="25"/>
                        <a:pt x="40" y="19"/>
                      </a:cubicBezTo>
                      <a:cubicBezTo>
                        <a:pt x="40" y="8"/>
                        <a:pt x="31" y="0"/>
                        <a:pt x="20" y="0"/>
                      </a:cubicBezTo>
                      <a:cubicBezTo>
                        <a:pt x="9" y="0"/>
                        <a:pt x="0" y="8"/>
                        <a:pt x="0" y="19"/>
                      </a:cubicBezTo>
                      <a:cubicBezTo>
                        <a:pt x="0" y="25"/>
                        <a:pt x="2" y="29"/>
                        <a:pt x="6" y="33"/>
                      </a:cubicBezTo>
                      <a:cubicBezTo>
                        <a:pt x="6" y="33"/>
                        <a:pt x="6" y="33"/>
                        <a:pt x="6" y="33"/>
                      </a:cubicBezTo>
                      <a:cubicBezTo>
                        <a:pt x="6" y="33"/>
                        <a:pt x="11" y="40"/>
                        <a:pt x="11" y="47"/>
                      </a:cubicBezTo>
                      <a:cubicBezTo>
                        <a:pt x="11" y="47"/>
                        <a:pt x="11" y="48"/>
                        <a:pt x="11" y="49"/>
                      </a:cubicBezTo>
                      <a:cubicBezTo>
                        <a:pt x="11" y="50"/>
                        <a:pt x="11" y="50"/>
                        <a:pt x="12" y="51"/>
                      </a:cubicBezTo>
                      <a:cubicBezTo>
                        <a:pt x="11" y="51"/>
                        <a:pt x="11" y="52"/>
                        <a:pt x="11" y="53"/>
                      </a:cubicBezTo>
                      <a:cubicBezTo>
                        <a:pt x="11" y="54"/>
                        <a:pt x="11" y="55"/>
                        <a:pt x="12" y="55"/>
                      </a:cubicBezTo>
                      <a:cubicBezTo>
                        <a:pt x="11" y="56"/>
                        <a:pt x="11" y="57"/>
                        <a:pt x="11" y="57"/>
                      </a:cubicBezTo>
                      <a:cubicBezTo>
                        <a:pt x="11" y="59"/>
                        <a:pt x="12" y="60"/>
                        <a:pt x="14" y="60"/>
                      </a:cubicBezTo>
                      <a:cubicBezTo>
                        <a:pt x="27" y="60"/>
                        <a:pt x="27" y="60"/>
                        <a:pt x="27" y="60"/>
                      </a:cubicBezTo>
                      <a:cubicBezTo>
                        <a:pt x="29" y="60"/>
                        <a:pt x="30" y="59"/>
                        <a:pt x="30" y="57"/>
                      </a:cubicBezTo>
                      <a:cubicBezTo>
                        <a:pt x="30" y="57"/>
                        <a:pt x="30" y="56"/>
                        <a:pt x="29" y="55"/>
                      </a:cubicBezTo>
                      <a:cubicBezTo>
                        <a:pt x="30" y="55"/>
                        <a:pt x="30" y="54"/>
                        <a:pt x="30" y="53"/>
                      </a:cubicBezTo>
                      <a:cubicBezTo>
                        <a:pt x="30" y="52"/>
                        <a:pt x="30" y="51"/>
                        <a:pt x="29" y="51"/>
                      </a:cubicBezTo>
                      <a:cubicBezTo>
                        <a:pt x="30" y="50"/>
                        <a:pt x="30" y="50"/>
                        <a:pt x="30" y="49"/>
                      </a:cubicBezTo>
                      <a:cubicBezTo>
                        <a:pt x="30" y="48"/>
                        <a:pt x="30" y="47"/>
                        <a:pt x="29" y="47"/>
                      </a:cubicBezTo>
                      <a:cubicBezTo>
                        <a:pt x="30" y="40"/>
                        <a:pt x="35" y="33"/>
                        <a:pt x="35" y="33"/>
                      </a:cubicBezTo>
                      <a:close/>
                      <a:moveTo>
                        <a:pt x="21" y="46"/>
                      </a:moveTo>
                      <a:cubicBezTo>
                        <a:pt x="20" y="46"/>
                        <a:pt x="20" y="46"/>
                        <a:pt x="20" y="46"/>
                      </a:cubicBezTo>
                      <a:cubicBezTo>
                        <a:pt x="20" y="36"/>
                        <a:pt x="20" y="36"/>
                        <a:pt x="20" y="36"/>
                      </a:cubicBezTo>
                      <a:cubicBezTo>
                        <a:pt x="20" y="36"/>
                        <a:pt x="20" y="36"/>
                        <a:pt x="20" y="36"/>
                      </a:cubicBezTo>
                      <a:cubicBezTo>
                        <a:pt x="21" y="36"/>
                        <a:pt x="21" y="36"/>
                        <a:pt x="21" y="36"/>
                      </a:cubicBezTo>
                      <a:cubicBezTo>
                        <a:pt x="21" y="36"/>
                        <a:pt x="21" y="36"/>
                        <a:pt x="21" y="36"/>
                      </a:cubicBezTo>
                      <a:lnTo>
                        <a:pt x="21" y="46"/>
                      </a:lnTo>
                      <a:close/>
                      <a:moveTo>
                        <a:pt x="33" y="31"/>
                      </a:moveTo>
                      <a:cubicBezTo>
                        <a:pt x="33" y="31"/>
                        <a:pt x="33" y="31"/>
                        <a:pt x="33" y="31"/>
                      </a:cubicBezTo>
                      <a:cubicBezTo>
                        <a:pt x="32" y="31"/>
                        <a:pt x="27" y="38"/>
                        <a:pt x="26" y="46"/>
                      </a:cubicBezTo>
                      <a:cubicBezTo>
                        <a:pt x="24" y="46"/>
                        <a:pt x="24" y="46"/>
                        <a:pt x="24" y="46"/>
                      </a:cubicBezTo>
                      <a:cubicBezTo>
                        <a:pt x="24" y="36"/>
                        <a:pt x="24" y="36"/>
                        <a:pt x="24" y="36"/>
                      </a:cubicBezTo>
                      <a:cubicBezTo>
                        <a:pt x="24" y="36"/>
                        <a:pt x="24" y="36"/>
                        <a:pt x="24" y="36"/>
                      </a:cubicBezTo>
                      <a:cubicBezTo>
                        <a:pt x="29" y="21"/>
                        <a:pt x="29" y="21"/>
                        <a:pt x="29" y="21"/>
                      </a:cubicBezTo>
                      <a:cubicBezTo>
                        <a:pt x="29" y="21"/>
                        <a:pt x="29" y="20"/>
                        <a:pt x="28" y="20"/>
                      </a:cubicBezTo>
                      <a:cubicBezTo>
                        <a:pt x="28" y="20"/>
                        <a:pt x="27" y="20"/>
                        <a:pt x="27" y="21"/>
                      </a:cubicBezTo>
                      <a:cubicBezTo>
                        <a:pt x="24" y="31"/>
                        <a:pt x="24" y="31"/>
                        <a:pt x="24" y="31"/>
                      </a:cubicBezTo>
                      <a:cubicBezTo>
                        <a:pt x="24" y="25"/>
                        <a:pt x="24" y="25"/>
                        <a:pt x="24" y="25"/>
                      </a:cubicBezTo>
                      <a:cubicBezTo>
                        <a:pt x="23" y="25"/>
                        <a:pt x="23" y="25"/>
                        <a:pt x="23" y="25"/>
                      </a:cubicBezTo>
                      <a:cubicBezTo>
                        <a:pt x="23" y="25"/>
                        <a:pt x="23" y="25"/>
                        <a:pt x="23" y="25"/>
                      </a:cubicBezTo>
                      <a:cubicBezTo>
                        <a:pt x="23" y="33"/>
                        <a:pt x="23" y="33"/>
                        <a:pt x="23" y="33"/>
                      </a:cubicBezTo>
                      <a:cubicBezTo>
                        <a:pt x="22" y="33"/>
                        <a:pt x="21" y="33"/>
                        <a:pt x="20" y="33"/>
                      </a:cubicBezTo>
                      <a:cubicBezTo>
                        <a:pt x="19" y="33"/>
                        <a:pt x="19" y="33"/>
                        <a:pt x="18" y="33"/>
                      </a:cubicBezTo>
                      <a:cubicBezTo>
                        <a:pt x="18" y="25"/>
                        <a:pt x="18" y="25"/>
                        <a:pt x="18" y="25"/>
                      </a:cubicBezTo>
                      <a:cubicBezTo>
                        <a:pt x="17" y="25"/>
                        <a:pt x="17" y="25"/>
                        <a:pt x="17" y="25"/>
                      </a:cubicBezTo>
                      <a:cubicBezTo>
                        <a:pt x="17" y="25"/>
                        <a:pt x="17" y="25"/>
                        <a:pt x="17" y="25"/>
                      </a:cubicBezTo>
                      <a:cubicBezTo>
                        <a:pt x="17" y="31"/>
                        <a:pt x="17" y="31"/>
                        <a:pt x="17" y="31"/>
                      </a:cubicBezTo>
                      <a:cubicBezTo>
                        <a:pt x="13" y="21"/>
                        <a:pt x="13" y="21"/>
                        <a:pt x="13" y="21"/>
                      </a:cubicBezTo>
                      <a:cubicBezTo>
                        <a:pt x="13" y="20"/>
                        <a:pt x="13" y="20"/>
                        <a:pt x="12" y="20"/>
                      </a:cubicBezTo>
                      <a:cubicBezTo>
                        <a:pt x="12" y="20"/>
                        <a:pt x="12" y="21"/>
                        <a:pt x="12" y="21"/>
                      </a:cubicBezTo>
                      <a:cubicBezTo>
                        <a:pt x="17" y="36"/>
                        <a:pt x="17" y="36"/>
                        <a:pt x="17" y="36"/>
                      </a:cubicBezTo>
                      <a:cubicBezTo>
                        <a:pt x="17" y="36"/>
                        <a:pt x="17" y="36"/>
                        <a:pt x="17" y="36"/>
                      </a:cubicBezTo>
                      <a:cubicBezTo>
                        <a:pt x="17" y="46"/>
                        <a:pt x="17" y="46"/>
                        <a:pt x="17" y="46"/>
                      </a:cubicBezTo>
                      <a:cubicBezTo>
                        <a:pt x="14" y="46"/>
                        <a:pt x="14" y="46"/>
                        <a:pt x="14" y="46"/>
                      </a:cubicBezTo>
                      <a:cubicBezTo>
                        <a:pt x="14" y="38"/>
                        <a:pt x="8" y="31"/>
                        <a:pt x="8" y="31"/>
                      </a:cubicBezTo>
                      <a:cubicBezTo>
                        <a:pt x="8" y="31"/>
                        <a:pt x="8" y="31"/>
                        <a:pt x="8" y="31"/>
                      </a:cubicBezTo>
                      <a:cubicBezTo>
                        <a:pt x="8" y="31"/>
                        <a:pt x="8" y="31"/>
                        <a:pt x="8" y="31"/>
                      </a:cubicBezTo>
                      <a:cubicBezTo>
                        <a:pt x="5" y="28"/>
                        <a:pt x="3" y="24"/>
                        <a:pt x="3" y="19"/>
                      </a:cubicBezTo>
                      <a:cubicBezTo>
                        <a:pt x="3" y="10"/>
                        <a:pt x="11" y="3"/>
                        <a:pt x="20" y="3"/>
                      </a:cubicBezTo>
                      <a:cubicBezTo>
                        <a:pt x="30" y="3"/>
                        <a:pt x="37" y="10"/>
                        <a:pt x="37" y="19"/>
                      </a:cubicBezTo>
                      <a:cubicBezTo>
                        <a:pt x="37" y="24"/>
                        <a:pt x="36" y="28"/>
                        <a:pt x="33" y="31"/>
                      </a:cubicBezTo>
                      <a:close/>
                    </a:path>
                  </a:pathLst>
                </a:custGeom>
                <a:solidFill>
                  <a:srgbClr val="F9F9F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685800"/>
                  <a:endParaRPr lang="zh-CN" altLang="en-US" sz="135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31" name="Freeform 19"/>
                <p:cNvSpPr/>
                <p:nvPr/>
              </p:nvSpPr>
              <p:spPr bwMode="auto">
                <a:xfrm>
                  <a:off x="2739031" y="3481363"/>
                  <a:ext cx="39828" cy="18382"/>
                </a:xfrm>
                <a:custGeom>
                  <a:avLst/>
                  <a:gdLst>
                    <a:gd name="T0" fmla="*/ 5 w 11"/>
                    <a:gd name="T1" fmla="*/ 5 h 5"/>
                    <a:gd name="T2" fmla="*/ 6 w 11"/>
                    <a:gd name="T3" fmla="*/ 5 h 5"/>
                    <a:gd name="T4" fmla="*/ 11 w 11"/>
                    <a:gd name="T5" fmla="*/ 0 h 5"/>
                    <a:gd name="T6" fmla="*/ 0 w 11"/>
                    <a:gd name="T7" fmla="*/ 0 h 5"/>
                    <a:gd name="T8" fmla="*/ 5 w 11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" h="5">
                      <a:moveTo>
                        <a:pt x="5" y="5"/>
                      </a:moveTo>
                      <a:cubicBezTo>
                        <a:pt x="6" y="5"/>
                        <a:pt x="6" y="5"/>
                        <a:pt x="6" y="5"/>
                      </a:cubicBezTo>
                      <a:cubicBezTo>
                        <a:pt x="9" y="5"/>
                        <a:pt x="11" y="3"/>
                        <a:pt x="1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3"/>
                        <a:pt x="2" y="5"/>
                        <a:pt x="5" y="5"/>
                      </a:cubicBezTo>
                      <a:close/>
                    </a:path>
                  </a:pathLst>
                </a:custGeom>
                <a:solidFill>
                  <a:srgbClr val="F9F9F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685800"/>
                  <a:endParaRPr lang="zh-CN" altLang="en-US" sz="1350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112" name="Freeform 22"/>
              <p:cNvSpPr>
                <a:spLocks noEditPoints="1"/>
              </p:cNvSpPr>
              <p:nvPr/>
            </p:nvSpPr>
            <p:spPr bwMode="auto">
              <a:xfrm>
                <a:off x="1233626" y="2196137"/>
                <a:ext cx="284479" cy="277705"/>
              </a:xfrm>
              <a:custGeom>
                <a:avLst/>
                <a:gdLst>
                  <a:gd name="T0" fmla="*/ 64 w 71"/>
                  <a:gd name="T1" fmla="*/ 48 h 69"/>
                  <a:gd name="T2" fmla="*/ 71 w 71"/>
                  <a:gd name="T3" fmla="*/ 41 h 69"/>
                  <a:gd name="T4" fmla="*/ 71 w 71"/>
                  <a:gd name="T5" fmla="*/ 7 h 69"/>
                  <a:gd name="T6" fmla="*/ 64 w 71"/>
                  <a:gd name="T7" fmla="*/ 0 h 69"/>
                  <a:gd name="T8" fmla="*/ 8 w 71"/>
                  <a:gd name="T9" fmla="*/ 0 h 69"/>
                  <a:gd name="T10" fmla="*/ 0 w 71"/>
                  <a:gd name="T11" fmla="*/ 7 h 69"/>
                  <a:gd name="T12" fmla="*/ 0 w 71"/>
                  <a:gd name="T13" fmla="*/ 41 h 69"/>
                  <a:gd name="T14" fmla="*/ 8 w 71"/>
                  <a:gd name="T15" fmla="*/ 48 h 69"/>
                  <a:gd name="T16" fmla="*/ 29 w 71"/>
                  <a:gd name="T17" fmla="*/ 48 h 69"/>
                  <a:gd name="T18" fmla="*/ 29 w 71"/>
                  <a:gd name="T19" fmla="*/ 55 h 69"/>
                  <a:gd name="T20" fmla="*/ 8 w 71"/>
                  <a:gd name="T21" fmla="*/ 55 h 69"/>
                  <a:gd name="T22" fmla="*/ 0 w 71"/>
                  <a:gd name="T23" fmla="*/ 62 h 69"/>
                  <a:gd name="T24" fmla="*/ 0 w 71"/>
                  <a:gd name="T25" fmla="*/ 67 h 69"/>
                  <a:gd name="T26" fmla="*/ 2 w 71"/>
                  <a:gd name="T27" fmla="*/ 69 h 69"/>
                  <a:gd name="T28" fmla="*/ 69 w 71"/>
                  <a:gd name="T29" fmla="*/ 69 h 69"/>
                  <a:gd name="T30" fmla="*/ 71 w 71"/>
                  <a:gd name="T31" fmla="*/ 67 h 69"/>
                  <a:gd name="T32" fmla="*/ 71 w 71"/>
                  <a:gd name="T33" fmla="*/ 62 h 69"/>
                  <a:gd name="T34" fmla="*/ 64 w 71"/>
                  <a:gd name="T35" fmla="*/ 55 h 69"/>
                  <a:gd name="T36" fmla="*/ 42 w 71"/>
                  <a:gd name="T37" fmla="*/ 55 h 69"/>
                  <a:gd name="T38" fmla="*/ 42 w 71"/>
                  <a:gd name="T39" fmla="*/ 48 h 69"/>
                  <a:gd name="T40" fmla="*/ 64 w 71"/>
                  <a:gd name="T41" fmla="*/ 48 h 69"/>
                  <a:gd name="T42" fmla="*/ 3 w 71"/>
                  <a:gd name="T43" fmla="*/ 41 h 69"/>
                  <a:gd name="T44" fmla="*/ 3 w 71"/>
                  <a:gd name="T45" fmla="*/ 7 h 69"/>
                  <a:gd name="T46" fmla="*/ 8 w 71"/>
                  <a:gd name="T47" fmla="*/ 3 h 69"/>
                  <a:gd name="T48" fmla="*/ 64 w 71"/>
                  <a:gd name="T49" fmla="*/ 3 h 69"/>
                  <a:gd name="T50" fmla="*/ 68 w 71"/>
                  <a:gd name="T51" fmla="*/ 7 h 69"/>
                  <a:gd name="T52" fmla="*/ 68 w 71"/>
                  <a:gd name="T53" fmla="*/ 41 h 69"/>
                  <a:gd name="T54" fmla="*/ 64 w 71"/>
                  <a:gd name="T55" fmla="*/ 45 h 69"/>
                  <a:gd name="T56" fmla="*/ 8 w 71"/>
                  <a:gd name="T57" fmla="*/ 45 h 69"/>
                  <a:gd name="T58" fmla="*/ 3 w 71"/>
                  <a:gd name="T59" fmla="*/ 41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71" h="69">
                    <a:moveTo>
                      <a:pt x="64" y="48"/>
                    </a:moveTo>
                    <a:cubicBezTo>
                      <a:pt x="68" y="48"/>
                      <a:pt x="71" y="45"/>
                      <a:pt x="71" y="41"/>
                    </a:cubicBezTo>
                    <a:cubicBezTo>
                      <a:pt x="71" y="7"/>
                      <a:pt x="71" y="7"/>
                      <a:pt x="71" y="7"/>
                    </a:cubicBezTo>
                    <a:cubicBezTo>
                      <a:pt x="71" y="3"/>
                      <a:pt x="68" y="0"/>
                      <a:pt x="64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3"/>
                      <a:pt x="0" y="7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0" y="45"/>
                      <a:pt x="4" y="48"/>
                      <a:pt x="8" y="48"/>
                    </a:cubicBezTo>
                    <a:cubicBezTo>
                      <a:pt x="29" y="48"/>
                      <a:pt x="29" y="48"/>
                      <a:pt x="29" y="48"/>
                    </a:cubicBezTo>
                    <a:cubicBezTo>
                      <a:pt x="29" y="55"/>
                      <a:pt x="29" y="55"/>
                      <a:pt x="29" y="55"/>
                    </a:cubicBezTo>
                    <a:cubicBezTo>
                      <a:pt x="8" y="55"/>
                      <a:pt x="8" y="55"/>
                      <a:pt x="8" y="55"/>
                    </a:cubicBezTo>
                    <a:cubicBezTo>
                      <a:pt x="4" y="55"/>
                      <a:pt x="0" y="58"/>
                      <a:pt x="0" y="62"/>
                    </a:cubicBezTo>
                    <a:cubicBezTo>
                      <a:pt x="0" y="67"/>
                      <a:pt x="0" y="67"/>
                      <a:pt x="0" y="67"/>
                    </a:cubicBezTo>
                    <a:cubicBezTo>
                      <a:pt x="0" y="68"/>
                      <a:pt x="1" y="69"/>
                      <a:pt x="2" y="69"/>
                    </a:cubicBezTo>
                    <a:cubicBezTo>
                      <a:pt x="69" y="69"/>
                      <a:pt x="69" y="69"/>
                      <a:pt x="69" y="69"/>
                    </a:cubicBezTo>
                    <a:cubicBezTo>
                      <a:pt x="70" y="69"/>
                      <a:pt x="71" y="68"/>
                      <a:pt x="71" y="67"/>
                    </a:cubicBezTo>
                    <a:cubicBezTo>
                      <a:pt x="71" y="62"/>
                      <a:pt x="71" y="62"/>
                      <a:pt x="71" y="62"/>
                    </a:cubicBezTo>
                    <a:cubicBezTo>
                      <a:pt x="71" y="58"/>
                      <a:pt x="68" y="55"/>
                      <a:pt x="64" y="55"/>
                    </a:cubicBezTo>
                    <a:cubicBezTo>
                      <a:pt x="42" y="55"/>
                      <a:pt x="42" y="55"/>
                      <a:pt x="42" y="55"/>
                    </a:cubicBezTo>
                    <a:cubicBezTo>
                      <a:pt x="42" y="48"/>
                      <a:pt x="42" y="48"/>
                      <a:pt x="42" y="48"/>
                    </a:cubicBezTo>
                    <a:lnTo>
                      <a:pt x="64" y="48"/>
                    </a:lnTo>
                    <a:close/>
                    <a:moveTo>
                      <a:pt x="3" y="41"/>
                    </a:moveTo>
                    <a:cubicBezTo>
                      <a:pt x="3" y="7"/>
                      <a:pt x="3" y="7"/>
                      <a:pt x="3" y="7"/>
                    </a:cubicBezTo>
                    <a:cubicBezTo>
                      <a:pt x="3" y="5"/>
                      <a:pt x="5" y="3"/>
                      <a:pt x="8" y="3"/>
                    </a:cubicBezTo>
                    <a:cubicBezTo>
                      <a:pt x="64" y="3"/>
                      <a:pt x="64" y="3"/>
                      <a:pt x="64" y="3"/>
                    </a:cubicBezTo>
                    <a:cubicBezTo>
                      <a:pt x="66" y="3"/>
                      <a:pt x="68" y="5"/>
                      <a:pt x="68" y="7"/>
                    </a:cubicBezTo>
                    <a:cubicBezTo>
                      <a:pt x="68" y="41"/>
                      <a:pt x="68" y="41"/>
                      <a:pt x="68" y="41"/>
                    </a:cubicBezTo>
                    <a:cubicBezTo>
                      <a:pt x="68" y="43"/>
                      <a:pt x="66" y="45"/>
                      <a:pt x="64" y="45"/>
                    </a:cubicBezTo>
                    <a:cubicBezTo>
                      <a:pt x="8" y="45"/>
                      <a:pt x="8" y="45"/>
                      <a:pt x="8" y="45"/>
                    </a:cubicBezTo>
                    <a:cubicBezTo>
                      <a:pt x="5" y="45"/>
                      <a:pt x="3" y="43"/>
                      <a:pt x="3" y="41"/>
                    </a:cubicBez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13" name="Freeform 23"/>
              <p:cNvSpPr/>
              <p:nvPr/>
            </p:nvSpPr>
            <p:spPr bwMode="auto">
              <a:xfrm>
                <a:off x="1257333" y="2221537"/>
                <a:ext cx="237065" cy="143932"/>
              </a:xfrm>
              <a:custGeom>
                <a:avLst/>
                <a:gdLst>
                  <a:gd name="T0" fmla="*/ 59 w 59"/>
                  <a:gd name="T1" fmla="*/ 35 h 36"/>
                  <a:gd name="T2" fmla="*/ 59 w 59"/>
                  <a:gd name="T3" fmla="*/ 1 h 36"/>
                  <a:gd name="T4" fmla="*/ 58 w 59"/>
                  <a:gd name="T5" fmla="*/ 0 h 36"/>
                  <a:gd name="T6" fmla="*/ 2 w 59"/>
                  <a:gd name="T7" fmla="*/ 0 h 36"/>
                  <a:gd name="T8" fmla="*/ 0 w 59"/>
                  <a:gd name="T9" fmla="*/ 1 h 36"/>
                  <a:gd name="T10" fmla="*/ 0 w 59"/>
                  <a:gd name="T11" fmla="*/ 35 h 36"/>
                  <a:gd name="T12" fmla="*/ 2 w 59"/>
                  <a:gd name="T13" fmla="*/ 36 h 36"/>
                  <a:gd name="T14" fmla="*/ 58 w 59"/>
                  <a:gd name="T15" fmla="*/ 36 h 36"/>
                  <a:gd name="T16" fmla="*/ 59 w 59"/>
                  <a:gd name="T17" fmla="*/ 35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36">
                    <a:moveTo>
                      <a:pt x="59" y="35"/>
                    </a:moveTo>
                    <a:cubicBezTo>
                      <a:pt x="59" y="1"/>
                      <a:pt x="59" y="1"/>
                      <a:pt x="59" y="1"/>
                    </a:cubicBezTo>
                    <a:cubicBezTo>
                      <a:pt x="59" y="1"/>
                      <a:pt x="58" y="0"/>
                      <a:pt x="58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1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35"/>
                      <a:pt x="1" y="36"/>
                      <a:pt x="2" y="36"/>
                    </a:cubicBezTo>
                    <a:cubicBezTo>
                      <a:pt x="58" y="36"/>
                      <a:pt x="58" y="36"/>
                      <a:pt x="58" y="36"/>
                    </a:cubicBezTo>
                    <a:cubicBezTo>
                      <a:pt x="58" y="36"/>
                      <a:pt x="59" y="35"/>
                      <a:pt x="59" y="35"/>
                    </a:cubicBez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14" name="Freeform 24"/>
              <p:cNvSpPr/>
              <p:nvPr/>
            </p:nvSpPr>
            <p:spPr bwMode="auto">
              <a:xfrm>
                <a:off x="3248683" y="2245244"/>
                <a:ext cx="306492" cy="184572"/>
              </a:xfrm>
              <a:custGeom>
                <a:avLst/>
                <a:gdLst>
                  <a:gd name="T0" fmla="*/ 59 w 76"/>
                  <a:gd name="T1" fmla="*/ 13 h 46"/>
                  <a:gd name="T2" fmla="*/ 58 w 76"/>
                  <a:gd name="T3" fmla="*/ 13 h 46"/>
                  <a:gd name="T4" fmla="*/ 41 w 76"/>
                  <a:gd name="T5" fmla="*/ 0 h 46"/>
                  <a:gd name="T6" fmla="*/ 23 w 76"/>
                  <a:gd name="T7" fmla="*/ 12 h 46"/>
                  <a:gd name="T8" fmla="*/ 19 w 76"/>
                  <a:gd name="T9" fmla="*/ 11 h 46"/>
                  <a:gd name="T10" fmla="*/ 11 w 76"/>
                  <a:gd name="T11" fmla="*/ 19 h 46"/>
                  <a:gd name="T12" fmla="*/ 0 w 76"/>
                  <a:gd name="T13" fmla="*/ 32 h 46"/>
                  <a:gd name="T14" fmla="*/ 14 w 76"/>
                  <a:gd name="T15" fmla="*/ 46 h 46"/>
                  <a:gd name="T16" fmla="*/ 14 w 76"/>
                  <a:gd name="T17" fmla="*/ 46 h 46"/>
                  <a:gd name="T18" fmla="*/ 15 w 76"/>
                  <a:gd name="T19" fmla="*/ 46 h 46"/>
                  <a:gd name="T20" fmla="*/ 59 w 76"/>
                  <a:gd name="T21" fmla="*/ 46 h 46"/>
                  <a:gd name="T22" fmla="*/ 76 w 76"/>
                  <a:gd name="T23" fmla="*/ 29 h 46"/>
                  <a:gd name="T24" fmla="*/ 59 w 76"/>
                  <a:gd name="T25" fmla="*/ 13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6" h="46">
                    <a:moveTo>
                      <a:pt x="59" y="13"/>
                    </a:moveTo>
                    <a:cubicBezTo>
                      <a:pt x="58" y="13"/>
                      <a:pt x="58" y="13"/>
                      <a:pt x="58" y="13"/>
                    </a:cubicBezTo>
                    <a:cubicBezTo>
                      <a:pt x="56" y="5"/>
                      <a:pt x="49" y="0"/>
                      <a:pt x="41" y="0"/>
                    </a:cubicBezTo>
                    <a:cubicBezTo>
                      <a:pt x="33" y="0"/>
                      <a:pt x="26" y="5"/>
                      <a:pt x="23" y="12"/>
                    </a:cubicBezTo>
                    <a:cubicBezTo>
                      <a:pt x="22" y="11"/>
                      <a:pt x="20" y="11"/>
                      <a:pt x="19" y="11"/>
                    </a:cubicBezTo>
                    <a:cubicBezTo>
                      <a:pt x="14" y="11"/>
                      <a:pt x="11" y="14"/>
                      <a:pt x="11" y="19"/>
                    </a:cubicBezTo>
                    <a:cubicBezTo>
                      <a:pt x="5" y="20"/>
                      <a:pt x="0" y="25"/>
                      <a:pt x="0" y="32"/>
                    </a:cubicBezTo>
                    <a:cubicBezTo>
                      <a:pt x="0" y="40"/>
                      <a:pt x="6" y="46"/>
                      <a:pt x="14" y="46"/>
                    </a:cubicBezTo>
                    <a:cubicBezTo>
                      <a:pt x="14" y="46"/>
                      <a:pt x="14" y="46"/>
                      <a:pt x="14" y="46"/>
                    </a:cubicBezTo>
                    <a:cubicBezTo>
                      <a:pt x="15" y="46"/>
                      <a:pt x="15" y="46"/>
                      <a:pt x="15" y="46"/>
                    </a:cubicBezTo>
                    <a:cubicBezTo>
                      <a:pt x="59" y="46"/>
                      <a:pt x="59" y="46"/>
                      <a:pt x="59" y="46"/>
                    </a:cubicBezTo>
                    <a:cubicBezTo>
                      <a:pt x="68" y="46"/>
                      <a:pt x="76" y="38"/>
                      <a:pt x="76" y="29"/>
                    </a:cubicBezTo>
                    <a:cubicBezTo>
                      <a:pt x="76" y="20"/>
                      <a:pt x="68" y="13"/>
                      <a:pt x="59" y="13"/>
                    </a:cubicBezTo>
                    <a:close/>
                  </a:path>
                </a:pathLst>
              </a:custGeom>
              <a:solidFill>
                <a:srgbClr val="FDFD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15" name="Freeform 25"/>
              <p:cNvSpPr>
                <a:spLocks noEditPoints="1"/>
              </p:cNvSpPr>
              <p:nvPr/>
            </p:nvSpPr>
            <p:spPr bwMode="auto">
              <a:xfrm>
                <a:off x="2466367" y="2827748"/>
                <a:ext cx="401319" cy="397931"/>
              </a:xfrm>
              <a:custGeom>
                <a:avLst/>
                <a:gdLst>
                  <a:gd name="T0" fmla="*/ 0 w 100"/>
                  <a:gd name="T1" fmla="*/ 50 h 99"/>
                  <a:gd name="T2" fmla="*/ 99 w 100"/>
                  <a:gd name="T3" fmla="*/ 48 h 99"/>
                  <a:gd name="T4" fmla="*/ 82 w 100"/>
                  <a:gd name="T5" fmla="*/ 76 h 99"/>
                  <a:gd name="T6" fmla="*/ 73 w 100"/>
                  <a:gd name="T7" fmla="*/ 72 h 99"/>
                  <a:gd name="T8" fmla="*/ 78 w 100"/>
                  <a:gd name="T9" fmla="*/ 81 h 99"/>
                  <a:gd name="T10" fmla="*/ 67 w 100"/>
                  <a:gd name="T11" fmla="*/ 82 h 99"/>
                  <a:gd name="T12" fmla="*/ 62 w 100"/>
                  <a:gd name="T13" fmla="*/ 84 h 99"/>
                  <a:gd name="T14" fmla="*/ 54 w 100"/>
                  <a:gd name="T15" fmla="*/ 91 h 99"/>
                  <a:gd name="T16" fmla="*/ 50 w 100"/>
                  <a:gd name="T17" fmla="*/ 82 h 99"/>
                  <a:gd name="T18" fmla="*/ 47 w 100"/>
                  <a:gd name="T19" fmla="*/ 91 h 99"/>
                  <a:gd name="T20" fmla="*/ 39 w 100"/>
                  <a:gd name="T21" fmla="*/ 85 h 99"/>
                  <a:gd name="T22" fmla="*/ 34 w 100"/>
                  <a:gd name="T23" fmla="*/ 83 h 99"/>
                  <a:gd name="T24" fmla="*/ 23 w 100"/>
                  <a:gd name="T25" fmla="*/ 82 h 99"/>
                  <a:gd name="T26" fmla="*/ 27 w 100"/>
                  <a:gd name="T27" fmla="*/ 73 h 99"/>
                  <a:gd name="T28" fmla="*/ 19 w 100"/>
                  <a:gd name="T29" fmla="*/ 77 h 99"/>
                  <a:gd name="T30" fmla="*/ 17 w 100"/>
                  <a:gd name="T31" fmla="*/ 66 h 99"/>
                  <a:gd name="T32" fmla="*/ 15 w 100"/>
                  <a:gd name="T33" fmla="*/ 62 h 99"/>
                  <a:gd name="T34" fmla="*/ 8 w 100"/>
                  <a:gd name="T35" fmla="*/ 54 h 99"/>
                  <a:gd name="T36" fmla="*/ 17 w 100"/>
                  <a:gd name="T37" fmla="*/ 50 h 99"/>
                  <a:gd name="T38" fmla="*/ 8 w 100"/>
                  <a:gd name="T39" fmla="*/ 47 h 99"/>
                  <a:gd name="T40" fmla="*/ 15 w 100"/>
                  <a:gd name="T41" fmla="*/ 39 h 99"/>
                  <a:gd name="T42" fmla="*/ 16 w 100"/>
                  <a:gd name="T43" fmla="*/ 35 h 99"/>
                  <a:gd name="T44" fmla="*/ 17 w 100"/>
                  <a:gd name="T45" fmla="*/ 23 h 99"/>
                  <a:gd name="T46" fmla="*/ 26 w 100"/>
                  <a:gd name="T47" fmla="*/ 27 h 99"/>
                  <a:gd name="T48" fmla="*/ 22 w 100"/>
                  <a:gd name="T49" fmla="*/ 18 h 99"/>
                  <a:gd name="T50" fmla="*/ 33 w 100"/>
                  <a:gd name="T51" fmla="*/ 17 h 99"/>
                  <a:gd name="T52" fmla="*/ 37 w 100"/>
                  <a:gd name="T53" fmla="*/ 15 h 99"/>
                  <a:gd name="T54" fmla="*/ 46 w 100"/>
                  <a:gd name="T55" fmla="*/ 8 h 99"/>
                  <a:gd name="T56" fmla="*/ 49 w 100"/>
                  <a:gd name="T57" fmla="*/ 17 h 99"/>
                  <a:gd name="T58" fmla="*/ 52 w 100"/>
                  <a:gd name="T59" fmla="*/ 8 h 99"/>
                  <a:gd name="T60" fmla="*/ 61 w 100"/>
                  <a:gd name="T61" fmla="*/ 15 h 99"/>
                  <a:gd name="T62" fmla="*/ 65 w 100"/>
                  <a:gd name="T63" fmla="*/ 16 h 99"/>
                  <a:gd name="T64" fmla="*/ 76 w 100"/>
                  <a:gd name="T65" fmla="*/ 17 h 99"/>
                  <a:gd name="T66" fmla="*/ 72 w 100"/>
                  <a:gd name="T67" fmla="*/ 26 h 99"/>
                  <a:gd name="T68" fmla="*/ 81 w 100"/>
                  <a:gd name="T69" fmla="*/ 22 h 99"/>
                  <a:gd name="T70" fmla="*/ 82 w 100"/>
                  <a:gd name="T71" fmla="*/ 33 h 99"/>
                  <a:gd name="T72" fmla="*/ 84 w 100"/>
                  <a:gd name="T73" fmla="*/ 37 h 99"/>
                  <a:gd name="T74" fmla="*/ 91 w 100"/>
                  <a:gd name="T75" fmla="*/ 45 h 99"/>
                  <a:gd name="T76" fmla="*/ 82 w 100"/>
                  <a:gd name="T77" fmla="*/ 49 h 99"/>
                  <a:gd name="T78" fmla="*/ 92 w 100"/>
                  <a:gd name="T79" fmla="*/ 52 h 99"/>
                  <a:gd name="T80" fmla="*/ 85 w 100"/>
                  <a:gd name="T81" fmla="*/ 61 h 99"/>
                  <a:gd name="T82" fmla="*/ 83 w 100"/>
                  <a:gd name="T83" fmla="*/ 65 h 99"/>
                  <a:gd name="T84" fmla="*/ 82 w 100"/>
                  <a:gd name="T85" fmla="*/ 76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00" h="99">
                    <a:moveTo>
                      <a:pt x="49" y="0"/>
                    </a:moveTo>
                    <a:cubicBezTo>
                      <a:pt x="22" y="1"/>
                      <a:pt x="0" y="23"/>
                      <a:pt x="0" y="50"/>
                    </a:cubicBezTo>
                    <a:cubicBezTo>
                      <a:pt x="1" y="78"/>
                      <a:pt x="24" y="99"/>
                      <a:pt x="51" y="99"/>
                    </a:cubicBezTo>
                    <a:cubicBezTo>
                      <a:pt x="78" y="98"/>
                      <a:pt x="100" y="75"/>
                      <a:pt x="99" y="48"/>
                    </a:cubicBezTo>
                    <a:cubicBezTo>
                      <a:pt x="98" y="21"/>
                      <a:pt x="76" y="0"/>
                      <a:pt x="49" y="0"/>
                    </a:cubicBezTo>
                    <a:close/>
                    <a:moveTo>
                      <a:pt x="82" y="76"/>
                    </a:moveTo>
                    <a:cubicBezTo>
                      <a:pt x="78" y="72"/>
                      <a:pt x="78" y="72"/>
                      <a:pt x="78" y="72"/>
                    </a:cubicBezTo>
                    <a:cubicBezTo>
                      <a:pt x="76" y="70"/>
                      <a:pt x="74" y="70"/>
                      <a:pt x="73" y="72"/>
                    </a:cubicBezTo>
                    <a:cubicBezTo>
                      <a:pt x="72" y="73"/>
                      <a:pt x="72" y="75"/>
                      <a:pt x="73" y="76"/>
                    </a:cubicBezTo>
                    <a:cubicBezTo>
                      <a:pt x="78" y="81"/>
                      <a:pt x="78" y="81"/>
                      <a:pt x="78" y="81"/>
                    </a:cubicBezTo>
                    <a:cubicBezTo>
                      <a:pt x="75" y="83"/>
                      <a:pt x="72" y="85"/>
                      <a:pt x="69" y="87"/>
                    </a:cubicBezTo>
                    <a:cubicBezTo>
                      <a:pt x="67" y="82"/>
                      <a:pt x="67" y="82"/>
                      <a:pt x="67" y="82"/>
                    </a:cubicBezTo>
                    <a:cubicBezTo>
                      <a:pt x="66" y="81"/>
                      <a:pt x="65" y="80"/>
                      <a:pt x="64" y="81"/>
                    </a:cubicBezTo>
                    <a:cubicBezTo>
                      <a:pt x="62" y="82"/>
                      <a:pt x="62" y="83"/>
                      <a:pt x="62" y="84"/>
                    </a:cubicBezTo>
                    <a:cubicBezTo>
                      <a:pt x="64" y="89"/>
                      <a:pt x="64" y="89"/>
                      <a:pt x="64" y="89"/>
                    </a:cubicBezTo>
                    <a:cubicBezTo>
                      <a:pt x="61" y="90"/>
                      <a:pt x="58" y="91"/>
                      <a:pt x="54" y="91"/>
                    </a:cubicBezTo>
                    <a:cubicBezTo>
                      <a:pt x="54" y="85"/>
                      <a:pt x="54" y="85"/>
                      <a:pt x="54" y="85"/>
                    </a:cubicBezTo>
                    <a:cubicBezTo>
                      <a:pt x="54" y="83"/>
                      <a:pt x="52" y="82"/>
                      <a:pt x="50" y="82"/>
                    </a:cubicBezTo>
                    <a:cubicBezTo>
                      <a:pt x="49" y="82"/>
                      <a:pt x="47" y="83"/>
                      <a:pt x="47" y="85"/>
                    </a:cubicBezTo>
                    <a:cubicBezTo>
                      <a:pt x="47" y="91"/>
                      <a:pt x="47" y="91"/>
                      <a:pt x="47" y="91"/>
                    </a:cubicBezTo>
                    <a:cubicBezTo>
                      <a:pt x="44" y="91"/>
                      <a:pt x="40" y="90"/>
                      <a:pt x="37" y="89"/>
                    </a:cubicBezTo>
                    <a:cubicBezTo>
                      <a:pt x="39" y="85"/>
                      <a:pt x="39" y="85"/>
                      <a:pt x="39" y="85"/>
                    </a:cubicBezTo>
                    <a:cubicBezTo>
                      <a:pt x="39" y="83"/>
                      <a:pt x="39" y="82"/>
                      <a:pt x="37" y="82"/>
                    </a:cubicBezTo>
                    <a:cubicBezTo>
                      <a:pt x="36" y="81"/>
                      <a:pt x="35" y="82"/>
                      <a:pt x="34" y="83"/>
                    </a:cubicBezTo>
                    <a:cubicBezTo>
                      <a:pt x="33" y="88"/>
                      <a:pt x="33" y="88"/>
                      <a:pt x="33" y="88"/>
                    </a:cubicBezTo>
                    <a:cubicBezTo>
                      <a:pt x="29" y="86"/>
                      <a:pt x="26" y="84"/>
                      <a:pt x="23" y="82"/>
                    </a:cubicBezTo>
                    <a:cubicBezTo>
                      <a:pt x="28" y="77"/>
                      <a:pt x="28" y="77"/>
                      <a:pt x="28" y="77"/>
                    </a:cubicBezTo>
                    <a:cubicBezTo>
                      <a:pt x="29" y="76"/>
                      <a:pt x="29" y="74"/>
                      <a:pt x="27" y="73"/>
                    </a:cubicBezTo>
                    <a:cubicBezTo>
                      <a:pt x="26" y="71"/>
                      <a:pt x="24" y="72"/>
                      <a:pt x="23" y="73"/>
                    </a:cubicBezTo>
                    <a:cubicBezTo>
                      <a:pt x="19" y="77"/>
                      <a:pt x="19" y="77"/>
                      <a:pt x="19" y="77"/>
                    </a:cubicBezTo>
                    <a:cubicBezTo>
                      <a:pt x="16" y="75"/>
                      <a:pt x="14" y="72"/>
                      <a:pt x="12" y="68"/>
                    </a:cubicBezTo>
                    <a:cubicBezTo>
                      <a:pt x="17" y="66"/>
                      <a:pt x="17" y="66"/>
                      <a:pt x="17" y="66"/>
                    </a:cubicBezTo>
                    <a:cubicBezTo>
                      <a:pt x="18" y="66"/>
                      <a:pt x="19" y="64"/>
                      <a:pt x="18" y="63"/>
                    </a:cubicBezTo>
                    <a:cubicBezTo>
                      <a:pt x="18" y="62"/>
                      <a:pt x="16" y="62"/>
                      <a:pt x="15" y="62"/>
                    </a:cubicBezTo>
                    <a:cubicBezTo>
                      <a:pt x="11" y="64"/>
                      <a:pt x="11" y="64"/>
                      <a:pt x="11" y="64"/>
                    </a:cubicBezTo>
                    <a:cubicBezTo>
                      <a:pt x="9" y="61"/>
                      <a:pt x="8" y="57"/>
                      <a:pt x="8" y="54"/>
                    </a:cubicBezTo>
                    <a:cubicBezTo>
                      <a:pt x="14" y="54"/>
                      <a:pt x="14" y="54"/>
                      <a:pt x="14" y="54"/>
                    </a:cubicBezTo>
                    <a:cubicBezTo>
                      <a:pt x="16" y="54"/>
                      <a:pt x="18" y="52"/>
                      <a:pt x="17" y="50"/>
                    </a:cubicBezTo>
                    <a:cubicBezTo>
                      <a:pt x="17" y="48"/>
                      <a:pt x="16" y="47"/>
                      <a:pt x="14" y="47"/>
                    </a:cubicBezTo>
                    <a:cubicBezTo>
                      <a:pt x="8" y="47"/>
                      <a:pt x="8" y="47"/>
                      <a:pt x="8" y="47"/>
                    </a:cubicBezTo>
                    <a:cubicBezTo>
                      <a:pt x="8" y="44"/>
                      <a:pt x="9" y="40"/>
                      <a:pt x="10" y="37"/>
                    </a:cubicBezTo>
                    <a:cubicBezTo>
                      <a:pt x="15" y="39"/>
                      <a:pt x="15" y="39"/>
                      <a:pt x="15" y="39"/>
                    </a:cubicBezTo>
                    <a:cubicBezTo>
                      <a:pt x="16" y="39"/>
                      <a:pt x="17" y="39"/>
                      <a:pt x="18" y="37"/>
                    </a:cubicBezTo>
                    <a:cubicBezTo>
                      <a:pt x="18" y="36"/>
                      <a:pt x="18" y="35"/>
                      <a:pt x="16" y="35"/>
                    </a:cubicBezTo>
                    <a:cubicBezTo>
                      <a:pt x="11" y="33"/>
                      <a:pt x="11" y="33"/>
                      <a:pt x="11" y="33"/>
                    </a:cubicBezTo>
                    <a:cubicBezTo>
                      <a:pt x="13" y="29"/>
                      <a:pt x="15" y="26"/>
                      <a:pt x="17" y="23"/>
                    </a:cubicBezTo>
                    <a:cubicBezTo>
                      <a:pt x="22" y="27"/>
                      <a:pt x="22" y="27"/>
                      <a:pt x="22" y="27"/>
                    </a:cubicBezTo>
                    <a:cubicBezTo>
                      <a:pt x="23" y="28"/>
                      <a:pt x="25" y="28"/>
                      <a:pt x="26" y="27"/>
                    </a:cubicBezTo>
                    <a:cubicBezTo>
                      <a:pt x="28" y="26"/>
                      <a:pt x="28" y="24"/>
                      <a:pt x="26" y="22"/>
                    </a:cubicBezTo>
                    <a:cubicBezTo>
                      <a:pt x="22" y="18"/>
                      <a:pt x="22" y="18"/>
                      <a:pt x="22" y="18"/>
                    </a:cubicBezTo>
                    <a:cubicBezTo>
                      <a:pt x="25" y="16"/>
                      <a:pt x="28" y="14"/>
                      <a:pt x="31" y="12"/>
                    </a:cubicBezTo>
                    <a:cubicBezTo>
                      <a:pt x="33" y="17"/>
                      <a:pt x="33" y="17"/>
                      <a:pt x="33" y="17"/>
                    </a:cubicBezTo>
                    <a:cubicBezTo>
                      <a:pt x="33" y="18"/>
                      <a:pt x="35" y="19"/>
                      <a:pt x="36" y="18"/>
                    </a:cubicBezTo>
                    <a:cubicBezTo>
                      <a:pt x="37" y="18"/>
                      <a:pt x="38" y="16"/>
                      <a:pt x="37" y="15"/>
                    </a:cubicBezTo>
                    <a:cubicBezTo>
                      <a:pt x="35" y="10"/>
                      <a:pt x="35" y="10"/>
                      <a:pt x="35" y="10"/>
                    </a:cubicBezTo>
                    <a:cubicBezTo>
                      <a:pt x="38" y="9"/>
                      <a:pt x="42" y="8"/>
                      <a:pt x="46" y="8"/>
                    </a:cubicBezTo>
                    <a:cubicBezTo>
                      <a:pt x="46" y="14"/>
                      <a:pt x="46" y="14"/>
                      <a:pt x="46" y="14"/>
                    </a:cubicBezTo>
                    <a:cubicBezTo>
                      <a:pt x="46" y="16"/>
                      <a:pt x="47" y="17"/>
                      <a:pt x="49" y="17"/>
                    </a:cubicBezTo>
                    <a:cubicBezTo>
                      <a:pt x="51" y="17"/>
                      <a:pt x="52" y="16"/>
                      <a:pt x="52" y="14"/>
                    </a:cubicBezTo>
                    <a:cubicBezTo>
                      <a:pt x="52" y="8"/>
                      <a:pt x="52" y="8"/>
                      <a:pt x="52" y="8"/>
                    </a:cubicBezTo>
                    <a:cubicBezTo>
                      <a:pt x="56" y="8"/>
                      <a:pt x="59" y="9"/>
                      <a:pt x="63" y="10"/>
                    </a:cubicBezTo>
                    <a:cubicBezTo>
                      <a:pt x="61" y="15"/>
                      <a:pt x="61" y="15"/>
                      <a:pt x="61" y="15"/>
                    </a:cubicBezTo>
                    <a:cubicBezTo>
                      <a:pt x="60" y="16"/>
                      <a:pt x="61" y="17"/>
                      <a:pt x="62" y="18"/>
                    </a:cubicBezTo>
                    <a:cubicBezTo>
                      <a:pt x="63" y="18"/>
                      <a:pt x="65" y="18"/>
                      <a:pt x="65" y="16"/>
                    </a:cubicBezTo>
                    <a:cubicBezTo>
                      <a:pt x="67" y="11"/>
                      <a:pt x="67" y="11"/>
                      <a:pt x="67" y="11"/>
                    </a:cubicBezTo>
                    <a:cubicBezTo>
                      <a:pt x="70" y="13"/>
                      <a:pt x="73" y="15"/>
                      <a:pt x="76" y="17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1" y="23"/>
                      <a:pt x="71" y="25"/>
                      <a:pt x="72" y="26"/>
                    </a:cubicBezTo>
                    <a:cubicBezTo>
                      <a:pt x="73" y="27"/>
                      <a:pt x="76" y="27"/>
                      <a:pt x="77" y="26"/>
                    </a:cubicBezTo>
                    <a:cubicBezTo>
                      <a:pt x="81" y="22"/>
                      <a:pt x="81" y="22"/>
                      <a:pt x="81" y="22"/>
                    </a:cubicBezTo>
                    <a:cubicBezTo>
                      <a:pt x="84" y="24"/>
                      <a:pt x="86" y="28"/>
                      <a:pt x="87" y="31"/>
                    </a:cubicBezTo>
                    <a:cubicBezTo>
                      <a:pt x="82" y="33"/>
                      <a:pt x="82" y="33"/>
                      <a:pt x="82" y="33"/>
                    </a:cubicBezTo>
                    <a:cubicBezTo>
                      <a:pt x="81" y="34"/>
                      <a:pt x="81" y="35"/>
                      <a:pt x="81" y="36"/>
                    </a:cubicBezTo>
                    <a:cubicBezTo>
                      <a:pt x="82" y="37"/>
                      <a:pt x="83" y="38"/>
                      <a:pt x="84" y="37"/>
                    </a:cubicBezTo>
                    <a:cubicBezTo>
                      <a:pt x="89" y="35"/>
                      <a:pt x="89" y="35"/>
                      <a:pt x="89" y="35"/>
                    </a:cubicBezTo>
                    <a:cubicBezTo>
                      <a:pt x="90" y="38"/>
                      <a:pt x="91" y="42"/>
                      <a:pt x="91" y="45"/>
                    </a:cubicBezTo>
                    <a:cubicBezTo>
                      <a:pt x="85" y="45"/>
                      <a:pt x="85" y="45"/>
                      <a:pt x="85" y="45"/>
                    </a:cubicBezTo>
                    <a:cubicBezTo>
                      <a:pt x="83" y="45"/>
                      <a:pt x="82" y="47"/>
                      <a:pt x="82" y="49"/>
                    </a:cubicBezTo>
                    <a:cubicBezTo>
                      <a:pt x="82" y="51"/>
                      <a:pt x="84" y="52"/>
                      <a:pt x="85" y="52"/>
                    </a:cubicBezTo>
                    <a:cubicBezTo>
                      <a:pt x="92" y="52"/>
                      <a:pt x="92" y="52"/>
                      <a:pt x="92" y="52"/>
                    </a:cubicBezTo>
                    <a:cubicBezTo>
                      <a:pt x="91" y="55"/>
                      <a:pt x="91" y="59"/>
                      <a:pt x="90" y="62"/>
                    </a:cubicBezTo>
                    <a:cubicBezTo>
                      <a:pt x="85" y="61"/>
                      <a:pt x="85" y="61"/>
                      <a:pt x="85" y="61"/>
                    </a:cubicBezTo>
                    <a:cubicBezTo>
                      <a:pt x="84" y="60"/>
                      <a:pt x="82" y="61"/>
                      <a:pt x="82" y="62"/>
                    </a:cubicBezTo>
                    <a:cubicBezTo>
                      <a:pt x="81" y="63"/>
                      <a:pt x="82" y="64"/>
                      <a:pt x="83" y="65"/>
                    </a:cubicBezTo>
                    <a:cubicBezTo>
                      <a:pt x="88" y="67"/>
                      <a:pt x="88" y="67"/>
                      <a:pt x="88" y="67"/>
                    </a:cubicBezTo>
                    <a:cubicBezTo>
                      <a:pt x="86" y="70"/>
                      <a:pt x="84" y="73"/>
                      <a:pt x="82" y="76"/>
                    </a:cubicBez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16" name="Freeform 26"/>
              <p:cNvSpPr/>
              <p:nvPr/>
            </p:nvSpPr>
            <p:spPr bwMode="auto">
              <a:xfrm>
                <a:off x="2639086" y="2907334"/>
                <a:ext cx="55880" cy="145626"/>
              </a:xfrm>
              <a:custGeom>
                <a:avLst/>
                <a:gdLst>
                  <a:gd name="T0" fmla="*/ 9 w 14"/>
                  <a:gd name="T1" fmla="*/ 22 h 36"/>
                  <a:gd name="T2" fmla="*/ 9 w 14"/>
                  <a:gd name="T3" fmla="*/ 3 h 36"/>
                  <a:gd name="T4" fmla="*/ 6 w 14"/>
                  <a:gd name="T5" fmla="*/ 0 h 36"/>
                  <a:gd name="T6" fmla="*/ 4 w 14"/>
                  <a:gd name="T7" fmla="*/ 3 h 36"/>
                  <a:gd name="T8" fmla="*/ 4 w 14"/>
                  <a:gd name="T9" fmla="*/ 22 h 36"/>
                  <a:gd name="T10" fmla="*/ 0 w 14"/>
                  <a:gd name="T11" fmla="*/ 29 h 36"/>
                  <a:gd name="T12" fmla="*/ 7 w 14"/>
                  <a:gd name="T13" fmla="*/ 36 h 36"/>
                  <a:gd name="T14" fmla="*/ 14 w 14"/>
                  <a:gd name="T15" fmla="*/ 29 h 36"/>
                  <a:gd name="T16" fmla="*/ 9 w 14"/>
                  <a:gd name="T17" fmla="*/ 22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" h="36">
                    <a:moveTo>
                      <a:pt x="9" y="22"/>
                    </a:moveTo>
                    <a:cubicBezTo>
                      <a:pt x="9" y="3"/>
                      <a:pt x="9" y="3"/>
                      <a:pt x="9" y="3"/>
                    </a:cubicBezTo>
                    <a:cubicBezTo>
                      <a:pt x="9" y="1"/>
                      <a:pt x="7" y="0"/>
                      <a:pt x="6" y="0"/>
                    </a:cubicBezTo>
                    <a:cubicBezTo>
                      <a:pt x="5" y="0"/>
                      <a:pt x="4" y="1"/>
                      <a:pt x="4" y="3"/>
                    </a:cubicBezTo>
                    <a:cubicBezTo>
                      <a:pt x="4" y="22"/>
                      <a:pt x="4" y="22"/>
                      <a:pt x="4" y="22"/>
                    </a:cubicBezTo>
                    <a:cubicBezTo>
                      <a:pt x="1" y="23"/>
                      <a:pt x="0" y="26"/>
                      <a:pt x="0" y="29"/>
                    </a:cubicBezTo>
                    <a:cubicBezTo>
                      <a:pt x="0" y="33"/>
                      <a:pt x="3" y="36"/>
                      <a:pt x="7" y="36"/>
                    </a:cubicBezTo>
                    <a:cubicBezTo>
                      <a:pt x="11" y="36"/>
                      <a:pt x="14" y="33"/>
                      <a:pt x="14" y="29"/>
                    </a:cubicBezTo>
                    <a:cubicBezTo>
                      <a:pt x="14" y="26"/>
                      <a:pt x="12" y="23"/>
                      <a:pt x="9" y="22"/>
                    </a:cubicBez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17" name="Freeform 27"/>
              <p:cNvSpPr/>
              <p:nvPr/>
            </p:nvSpPr>
            <p:spPr bwMode="auto">
              <a:xfrm>
                <a:off x="2650940" y="3059734"/>
                <a:ext cx="32173" cy="77893"/>
              </a:xfrm>
              <a:custGeom>
                <a:avLst/>
                <a:gdLst>
                  <a:gd name="T0" fmla="*/ 0 w 8"/>
                  <a:gd name="T1" fmla="*/ 0 h 19"/>
                  <a:gd name="T2" fmla="*/ 0 w 8"/>
                  <a:gd name="T3" fmla="*/ 15 h 19"/>
                  <a:gd name="T4" fmla="*/ 4 w 8"/>
                  <a:gd name="T5" fmla="*/ 19 h 19"/>
                  <a:gd name="T6" fmla="*/ 8 w 8"/>
                  <a:gd name="T7" fmla="*/ 15 h 19"/>
                  <a:gd name="T8" fmla="*/ 8 w 8"/>
                  <a:gd name="T9" fmla="*/ 0 h 19"/>
                  <a:gd name="T10" fmla="*/ 4 w 8"/>
                  <a:gd name="T11" fmla="*/ 1 h 19"/>
                  <a:gd name="T12" fmla="*/ 0 w 8"/>
                  <a:gd name="T13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19">
                    <a:moveTo>
                      <a:pt x="0" y="0"/>
                    </a:moveTo>
                    <a:cubicBezTo>
                      <a:pt x="0" y="15"/>
                      <a:pt x="0" y="15"/>
                      <a:pt x="0" y="15"/>
                    </a:cubicBezTo>
                    <a:cubicBezTo>
                      <a:pt x="0" y="17"/>
                      <a:pt x="2" y="19"/>
                      <a:pt x="4" y="19"/>
                    </a:cubicBezTo>
                    <a:cubicBezTo>
                      <a:pt x="7" y="19"/>
                      <a:pt x="8" y="17"/>
                      <a:pt x="8" y="15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7" y="1"/>
                      <a:pt x="5" y="1"/>
                      <a:pt x="4" y="1"/>
                    </a:cubicBezTo>
                    <a:cubicBezTo>
                      <a:pt x="3" y="1"/>
                      <a:pt x="1" y="1"/>
                      <a:pt x="0" y="0"/>
                    </a:cubicBez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18" name="Oval 28"/>
              <p:cNvSpPr>
                <a:spLocks noChangeArrowheads="1"/>
              </p:cNvSpPr>
              <p:nvPr/>
            </p:nvSpPr>
            <p:spPr bwMode="auto">
              <a:xfrm>
                <a:off x="1506251" y="2883628"/>
                <a:ext cx="125306" cy="120227"/>
              </a:xfrm>
              <a:prstGeom prst="ellipse">
                <a:avLst/>
              </a:pr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19" name="Freeform 29"/>
              <p:cNvSpPr/>
              <p:nvPr/>
            </p:nvSpPr>
            <p:spPr bwMode="auto">
              <a:xfrm>
                <a:off x="1430052" y="3003853"/>
                <a:ext cx="277705" cy="165946"/>
              </a:xfrm>
              <a:custGeom>
                <a:avLst/>
                <a:gdLst>
                  <a:gd name="T0" fmla="*/ 69 w 69"/>
                  <a:gd name="T1" fmla="*/ 18 h 41"/>
                  <a:gd name="T2" fmla="*/ 68 w 69"/>
                  <a:gd name="T3" fmla="*/ 18 h 41"/>
                  <a:gd name="T4" fmla="*/ 42 w 69"/>
                  <a:gd name="T5" fmla="*/ 3 h 41"/>
                  <a:gd name="T6" fmla="*/ 41 w 69"/>
                  <a:gd name="T7" fmla="*/ 3 h 41"/>
                  <a:gd name="T8" fmla="*/ 30 w 69"/>
                  <a:gd name="T9" fmla="*/ 3 h 41"/>
                  <a:gd name="T10" fmla="*/ 0 w 69"/>
                  <a:gd name="T11" fmla="*/ 20 h 41"/>
                  <a:gd name="T12" fmla="*/ 0 w 69"/>
                  <a:gd name="T13" fmla="*/ 41 h 41"/>
                  <a:gd name="T14" fmla="*/ 14 w 69"/>
                  <a:gd name="T15" fmla="*/ 41 h 41"/>
                  <a:gd name="T16" fmla="*/ 14 w 69"/>
                  <a:gd name="T17" fmla="*/ 30 h 41"/>
                  <a:gd name="T18" fmla="*/ 17 w 69"/>
                  <a:gd name="T19" fmla="*/ 30 h 41"/>
                  <a:gd name="T20" fmla="*/ 17 w 69"/>
                  <a:gd name="T21" fmla="*/ 41 h 41"/>
                  <a:gd name="T22" fmla="*/ 52 w 69"/>
                  <a:gd name="T23" fmla="*/ 41 h 41"/>
                  <a:gd name="T24" fmla="*/ 52 w 69"/>
                  <a:gd name="T25" fmla="*/ 30 h 41"/>
                  <a:gd name="T26" fmla="*/ 55 w 69"/>
                  <a:gd name="T27" fmla="*/ 30 h 41"/>
                  <a:gd name="T28" fmla="*/ 55 w 69"/>
                  <a:gd name="T29" fmla="*/ 41 h 41"/>
                  <a:gd name="T30" fmla="*/ 69 w 69"/>
                  <a:gd name="T31" fmla="*/ 41 h 41"/>
                  <a:gd name="T32" fmla="*/ 69 w 69"/>
                  <a:gd name="T33" fmla="*/ 19 h 41"/>
                  <a:gd name="T34" fmla="*/ 69 w 69"/>
                  <a:gd name="T35" fmla="*/ 19 h 41"/>
                  <a:gd name="T36" fmla="*/ 69 w 69"/>
                  <a:gd name="T37" fmla="*/ 18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69" h="41">
                    <a:moveTo>
                      <a:pt x="69" y="18"/>
                    </a:moveTo>
                    <a:cubicBezTo>
                      <a:pt x="68" y="18"/>
                      <a:pt x="68" y="18"/>
                      <a:pt x="68" y="18"/>
                    </a:cubicBezTo>
                    <a:cubicBezTo>
                      <a:pt x="67" y="6"/>
                      <a:pt x="50" y="3"/>
                      <a:pt x="42" y="3"/>
                    </a:cubicBezTo>
                    <a:cubicBezTo>
                      <a:pt x="42" y="3"/>
                      <a:pt x="41" y="3"/>
                      <a:pt x="41" y="3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3"/>
                      <a:pt x="0" y="0"/>
                      <a:pt x="0" y="20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14" y="41"/>
                      <a:pt x="14" y="41"/>
                      <a:pt x="14" y="41"/>
                    </a:cubicBezTo>
                    <a:cubicBezTo>
                      <a:pt x="14" y="30"/>
                      <a:pt x="14" y="30"/>
                      <a:pt x="14" y="30"/>
                    </a:cubicBezTo>
                    <a:cubicBezTo>
                      <a:pt x="17" y="30"/>
                      <a:pt x="17" y="30"/>
                      <a:pt x="17" y="30"/>
                    </a:cubicBezTo>
                    <a:cubicBezTo>
                      <a:pt x="17" y="41"/>
                      <a:pt x="17" y="41"/>
                      <a:pt x="17" y="41"/>
                    </a:cubicBezTo>
                    <a:cubicBezTo>
                      <a:pt x="52" y="41"/>
                      <a:pt x="52" y="41"/>
                      <a:pt x="52" y="41"/>
                    </a:cubicBezTo>
                    <a:cubicBezTo>
                      <a:pt x="52" y="30"/>
                      <a:pt x="52" y="30"/>
                      <a:pt x="52" y="30"/>
                    </a:cubicBezTo>
                    <a:cubicBezTo>
                      <a:pt x="55" y="30"/>
                      <a:pt x="55" y="30"/>
                      <a:pt x="55" y="30"/>
                    </a:cubicBezTo>
                    <a:cubicBezTo>
                      <a:pt x="55" y="41"/>
                      <a:pt x="55" y="41"/>
                      <a:pt x="55" y="41"/>
                    </a:cubicBezTo>
                    <a:cubicBezTo>
                      <a:pt x="69" y="41"/>
                      <a:pt x="69" y="41"/>
                      <a:pt x="69" y="41"/>
                    </a:cubicBezTo>
                    <a:cubicBezTo>
                      <a:pt x="69" y="19"/>
                      <a:pt x="69" y="19"/>
                      <a:pt x="69" y="19"/>
                    </a:cubicBezTo>
                    <a:cubicBezTo>
                      <a:pt x="69" y="19"/>
                      <a:pt x="69" y="19"/>
                      <a:pt x="69" y="19"/>
                    </a:cubicBezTo>
                    <a:lnTo>
                      <a:pt x="69" y="18"/>
                    </a:ln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20" name="Freeform 30"/>
              <p:cNvSpPr/>
              <p:nvPr/>
            </p:nvSpPr>
            <p:spPr bwMode="auto">
              <a:xfrm>
                <a:off x="1658651" y="2631322"/>
                <a:ext cx="667170" cy="665476"/>
              </a:xfrm>
              <a:custGeom>
                <a:avLst/>
                <a:gdLst>
                  <a:gd name="T0" fmla="*/ 162 w 166"/>
                  <a:gd name="T1" fmla="*/ 166 h 166"/>
                  <a:gd name="T2" fmla="*/ 166 w 166"/>
                  <a:gd name="T3" fmla="*/ 162 h 166"/>
                  <a:gd name="T4" fmla="*/ 166 w 166"/>
                  <a:gd name="T5" fmla="*/ 0 h 166"/>
                  <a:gd name="T6" fmla="*/ 0 w 166"/>
                  <a:gd name="T7" fmla="*/ 166 h 166"/>
                  <a:gd name="T8" fmla="*/ 162 w 166"/>
                  <a:gd name="T9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6" h="166">
                    <a:moveTo>
                      <a:pt x="162" y="166"/>
                    </a:moveTo>
                    <a:cubicBezTo>
                      <a:pt x="164" y="166"/>
                      <a:pt x="166" y="164"/>
                      <a:pt x="166" y="162"/>
                    </a:cubicBezTo>
                    <a:cubicBezTo>
                      <a:pt x="166" y="0"/>
                      <a:pt x="166" y="0"/>
                      <a:pt x="166" y="0"/>
                    </a:cubicBezTo>
                    <a:cubicBezTo>
                      <a:pt x="0" y="166"/>
                      <a:pt x="0" y="166"/>
                      <a:pt x="0" y="166"/>
                    </a:cubicBezTo>
                    <a:lnTo>
                      <a:pt x="162" y="166"/>
                    </a:lnTo>
                    <a:close/>
                  </a:path>
                </a:pathLst>
              </a:custGeom>
              <a:solidFill>
                <a:srgbClr val="FAE25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21" name="Freeform 31"/>
              <p:cNvSpPr/>
              <p:nvPr/>
            </p:nvSpPr>
            <p:spPr bwMode="auto">
              <a:xfrm>
                <a:off x="2021022" y="3720131"/>
                <a:ext cx="304799" cy="304799"/>
              </a:xfrm>
              <a:custGeom>
                <a:avLst/>
                <a:gdLst>
                  <a:gd name="T0" fmla="*/ 76 w 76"/>
                  <a:gd name="T1" fmla="*/ 0 h 76"/>
                  <a:gd name="T2" fmla="*/ 76 w 76"/>
                  <a:gd name="T3" fmla="*/ 0 h 76"/>
                  <a:gd name="T4" fmla="*/ 0 w 76"/>
                  <a:gd name="T5" fmla="*/ 76 h 76"/>
                  <a:gd name="T6" fmla="*/ 72 w 76"/>
                  <a:gd name="T7" fmla="*/ 76 h 76"/>
                  <a:gd name="T8" fmla="*/ 76 w 76"/>
                  <a:gd name="T9" fmla="*/ 72 h 76"/>
                  <a:gd name="T10" fmla="*/ 76 w 76"/>
                  <a:gd name="T11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6" h="76">
                    <a:moveTo>
                      <a:pt x="76" y="0"/>
                    </a:moveTo>
                    <a:cubicBezTo>
                      <a:pt x="76" y="0"/>
                      <a:pt x="76" y="0"/>
                      <a:pt x="76" y="0"/>
                    </a:cubicBezTo>
                    <a:cubicBezTo>
                      <a:pt x="0" y="76"/>
                      <a:pt x="0" y="76"/>
                      <a:pt x="0" y="76"/>
                    </a:cubicBezTo>
                    <a:cubicBezTo>
                      <a:pt x="72" y="76"/>
                      <a:pt x="72" y="76"/>
                      <a:pt x="72" y="76"/>
                    </a:cubicBezTo>
                    <a:cubicBezTo>
                      <a:pt x="74" y="76"/>
                      <a:pt x="76" y="75"/>
                      <a:pt x="76" y="72"/>
                    </a:cubicBezTo>
                    <a:cubicBezTo>
                      <a:pt x="76" y="0"/>
                      <a:pt x="76" y="0"/>
                      <a:pt x="76" y="0"/>
                    </a:cubicBezTo>
                  </a:path>
                </a:pathLst>
              </a:custGeom>
              <a:solidFill>
                <a:srgbClr val="54AEB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22" name="Freeform 32"/>
              <p:cNvSpPr>
                <a:spLocks noEditPoints="1"/>
              </p:cNvSpPr>
              <p:nvPr/>
            </p:nvSpPr>
            <p:spPr bwMode="auto">
              <a:xfrm>
                <a:off x="884801" y="3117306"/>
                <a:ext cx="304799" cy="301412"/>
              </a:xfrm>
              <a:custGeom>
                <a:avLst/>
                <a:gdLst>
                  <a:gd name="T0" fmla="*/ 71 w 76"/>
                  <a:gd name="T1" fmla="*/ 35 h 75"/>
                  <a:gd name="T2" fmla="*/ 74 w 76"/>
                  <a:gd name="T3" fmla="*/ 26 h 75"/>
                  <a:gd name="T4" fmla="*/ 72 w 76"/>
                  <a:gd name="T5" fmla="*/ 21 h 75"/>
                  <a:gd name="T6" fmla="*/ 63 w 76"/>
                  <a:gd name="T7" fmla="*/ 16 h 75"/>
                  <a:gd name="T8" fmla="*/ 60 w 76"/>
                  <a:gd name="T9" fmla="*/ 13 h 75"/>
                  <a:gd name="T10" fmla="*/ 56 w 76"/>
                  <a:gd name="T11" fmla="*/ 4 h 75"/>
                  <a:gd name="T12" fmla="*/ 50 w 76"/>
                  <a:gd name="T13" fmla="*/ 2 h 75"/>
                  <a:gd name="T14" fmla="*/ 40 w 76"/>
                  <a:gd name="T15" fmla="*/ 5 h 75"/>
                  <a:gd name="T16" fmla="*/ 36 w 76"/>
                  <a:gd name="T17" fmla="*/ 5 h 75"/>
                  <a:gd name="T18" fmla="*/ 27 w 76"/>
                  <a:gd name="T19" fmla="*/ 1 h 75"/>
                  <a:gd name="T20" fmla="*/ 21 w 76"/>
                  <a:gd name="T21" fmla="*/ 4 h 75"/>
                  <a:gd name="T22" fmla="*/ 16 w 76"/>
                  <a:gd name="T23" fmla="*/ 13 h 75"/>
                  <a:gd name="T24" fmla="*/ 14 w 76"/>
                  <a:gd name="T25" fmla="*/ 16 h 75"/>
                  <a:gd name="T26" fmla="*/ 5 w 76"/>
                  <a:gd name="T27" fmla="*/ 20 h 75"/>
                  <a:gd name="T28" fmla="*/ 2 w 76"/>
                  <a:gd name="T29" fmla="*/ 25 h 75"/>
                  <a:gd name="T30" fmla="*/ 5 w 76"/>
                  <a:gd name="T31" fmla="*/ 35 h 75"/>
                  <a:gd name="T32" fmla="*/ 5 w 76"/>
                  <a:gd name="T33" fmla="*/ 39 h 75"/>
                  <a:gd name="T34" fmla="*/ 2 w 76"/>
                  <a:gd name="T35" fmla="*/ 48 h 75"/>
                  <a:gd name="T36" fmla="*/ 4 w 76"/>
                  <a:gd name="T37" fmla="*/ 54 h 75"/>
                  <a:gd name="T38" fmla="*/ 14 w 76"/>
                  <a:gd name="T39" fmla="*/ 59 h 75"/>
                  <a:gd name="T40" fmla="*/ 16 w 76"/>
                  <a:gd name="T41" fmla="*/ 62 h 75"/>
                  <a:gd name="T42" fmla="*/ 20 w 76"/>
                  <a:gd name="T43" fmla="*/ 71 h 75"/>
                  <a:gd name="T44" fmla="*/ 26 w 76"/>
                  <a:gd name="T45" fmla="*/ 73 h 75"/>
                  <a:gd name="T46" fmla="*/ 36 w 76"/>
                  <a:gd name="T47" fmla="*/ 70 h 75"/>
                  <a:gd name="T48" fmla="*/ 40 w 76"/>
                  <a:gd name="T49" fmla="*/ 70 h 75"/>
                  <a:gd name="T50" fmla="*/ 49 w 76"/>
                  <a:gd name="T51" fmla="*/ 73 h 75"/>
                  <a:gd name="T52" fmla="*/ 55 w 76"/>
                  <a:gd name="T53" fmla="*/ 71 h 75"/>
                  <a:gd name="T54" fmla="*/ 60 w 76"/>
                  <a:gd name="T55" fmla="*/ 62 h 75"/>
                  <a:gd name="T56" fmla="*/ 63 w 76"/>
                  <a:gd name="T57" fmla="*/ 59 h 75"/>
                  <a:gd name="T58" fmla="*/ 71 w 76"/>
                  <a:gd name="T59" fmla="*/ 55 h 75"/>
                  <a:gd name="T60" fmla="*/ 74 w 76"/>
                  <a:gd name="T61" fmla="*/ 49 h 75"/>
                  <a:gd name="T62" fmla="*/ 71 w 76"/>
                  <a:gd name="T63" fmla="*/ 39 h 75"/>
                  <a:gd name="T64" fmla="*/ 55 w 76"/>
                  <a:gd name="T65" fmla="*/ 18 h 75"/>
                  <a:gd name="T66" fmla="*/ 33 w 76"/>
                  <a:gd name="T67" fmla="*/ 28 h 75"/>
                  <a:gd name="T68" fmla="*/ 43 w 76"/>
                  <a:gd name="T69" fmla="*/ 37 h 75"/>
                  <a:gd name="T70" fmla="*/ 38 w 76"/>
                  <a:gd name="T71" fmla="*/ 32 h 75"/>
                  <a:gd name="T72" fmla="*/ 12 w 76"/>
                  <a:gd name="T73" fmla="*/ 37 h 75"/>
                  <a:gd name="T74" fmla="*/ 27 w 76"/>
                  <a:gd name="T75" fmla="*/ 37 h 75"/>
                  <a:gd name="T76" fmla="*/ 38 w 76"/>
                  <a:gd name="T77" fmla="*/ 63 h 75"/>
                  <a:gd name="T78" fmla="*/ 38 w 76"/>
                  <a:gd name="T79" fmla="*/ 48 h 75"/>
                  <a:gd name="T80" fmla="*/ 38 w 76"/>
                  <a:gd name="T81" fmla="*/ 63 h 75"/>
                  <a:gd name="T82" fmla="*/ 49 w 76"/>
                  <a:gd name="T83" fmla="*/ 37 h 75"/>
                  <a:gd name="T84" fmla="*/ 64 w 76"/>
                  <a:gd name="T85" fmla="*/ 37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76" h="75">
                    <a:moveTo>
                      <a:pt x="76" y="39"/>
                    </a:moveTo>
                    <a:cubicBezTo>
                      <a:pt x="76" y="36"/>
                      <a:pt x="76" y="36"/>
                      <a:pt x="76" y="36"/>
                    </a:cubicBezTo>
                    <a:cubicBezTo>
                      <a:pt x="71" y="35"/>
                      <a:pt x="71" y="35"/>
                      <a:pt x="71" y="35"/>
                    </a:cubicBezTo>
                    <a:cubicBezTo>
                      <a:pt x="71" y="34"/>
                      <a:pt x="71" y="33"/>
                      <a:pt x="70" y="31"/>
                    </a:cubicBezTo>
                    <a:cubicBezTo>
                      <a:pt x="75" y="30"/>
                      <a:pt x="75" y="30"/>
                      <a:pt x="75" y="30"/>
                    </a:cubicBezTo>
                    <a:cubicBezTo>
                      <a:pt x="74" y="26"/>
                      <a:pt x="74" y="26"/>
                      <a:pt x="74" y="26"/>
                    </a:cubicBezTo>
                    <a:cubicBezTo>
                      <a:pt x="69" y="27"/>
                      <a:pt x="69" y="27"/>
                      <a:pt x="69" y="27"/>
                    </a:cubicBezTo>
                    <a:cubicBezTo>
                      <a:pt x="69" y="26"/>
                      <a:pt x="68" y="25"/>
                      <a:pt x="68" y="23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0" y="17"/>
                      <a:pt x="70" y="17"/>
                      <a:pt x="70" y="17"/>
                    </a:cubicBezTo>
                    <a:cubicBezTo>
                      <a:pt x="66" y="20"/>
                      <a:pt x="66" y="20"/>
                      <a:pt x="66" y="20"/>
                    </a:cubicBezTo>
                    <a:cubicBezTo>
                      <a:pt x="65" y="18"/>
                      <a:pt x="64" y="17"/>
                      <a:pt x="63" y="16"/>
                    </a:cubicBezTo>
                    <a:cubicBezTo>
                      <a:pt x="66" y="12"/>
                      <a:pt x="66" y="12"/>
                      <a:pt x="66" y="12"/>
                    </a:cubicBezTo>
                    <a:cubicBezTo>
                      <a:pt x="64" y="9"/>
                      <a:pt x="64" y="9"/>
                      <a:pt x="64" y="9"/>
                    </a:cubicBezTo>
                    <a:cubicBezTo>
                      <a:pt x="60" y="13"/>
                      <a:pt x="60" y="13"/>
                      <a:pt x="60" y="13"/>
                    </a:cubicBezTo>
                    <a:cubicBezTo>
                      <a:pt x="59" y="12"/>
                      <a:pt x="58" y="11"/>
                      <a:pt x="57" y="10"/>
                    </a:cubicBezTo>
                    <a:cubicBezTo>
                      <a:pt x="59" y="6"/>
                      <a:pt x="59" y="6"/>
                      <a:pt x="59" y="6"/>
                    </a:cubicBezTo>
                    <a:cubicBezTo>
                      <a:pt x="56" y="4"/>
                      <a:pt x="56" y="4"/>
                      <a:pt x="56" y="4"/>
                    </a:cubicBezTo>
                    <a:cubicBezTo>
                      <a:pt x="53" y="8"/>
                      <a:pt x="53" y="8"/>
                      <a:pt x="53" y="8"/>
                    </a:cubicBezTo>
                    <a:cubicBezTo>
                      <a:pt x="52" y="7"/>
                      <a:pt x="51" y="7"/>
                      <a:pt x="49" y="6"/>
                    </a:cubicBezTo>
                    <a:cubicBezTo>
                      <a:pt x="50" y="2"/>
                      <a:pt x="50" y="2"/>
                      <a:pt x="50" y="2"/>
                    </a:cubicBezTo>
                    <a:cubicBezTo>
                      <a:pt x="47" y="1"/>
                      <a:pt x="47" y="1"/>
                      <a:pt x="47" y="1"/>
                    </a:cubicBezTo>
                    <a:cubicBezTo>
                      <a:pt x="45" y="5"/>
                      <a:pt x="45" y="5"/>
                      <a:pt x="45" y="5"/>
                    </a:cubicBezTo>
                    <a:cubicBezTo>
                      <a:pt x="44" y="5"/>
                      <a:pt x="42" y="5"/>
                      <a:pt x="40" y="5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36" y="5"/>
                      <a:pt x="36" y="5"/>
                      <a:pt x="36" y="5"/>
                    </a:cubicBezTo>
                    <a:cubicBezTo>
                      <a:pt x="35" y="5"/>
                      <a:pt x="33" y="5"/>
                      <a:pt x="32" y="5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27" y="1"/>
                      <a:pt x="27" y="1"/>
                      <a:pt x="27" y="1"/>
                    </a:cubicBezTo>
                    <a:cubicBezTo>
                      <a:pt x="28" y="6"/>
                      <a:pt x="28" y="6"/>
                      <a:pt x="28" y="6"/>
                    </a:cubicBezTo>
                    <a:cubicBezTo>
                      <a:pt x="27" y="6"/>
                      <a:pt x="25" y="7"/>
                      <a:pt x="24" y="8"/>
                    </a:cubicBezTo>
                    <a:cubicBezTo>
                      <a:pt x="21" y="4"/>
                      <a:pt x="21" y="4"/>
                      <a:pt x="21" y="4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20" y="10"/>
                      <a:pt x="20" y="10"/>
                      <a:pt x="20" y="10"/>
                    </a:cubicBezTo>
                    <a:cubicBezTo>
                      <a:pt x="19" y="11"/>
                      <a:pt x="18" y="12"/>
                      <a:pt x="16" y="13"/>
                    </a:cubicBezTo>
                    <a:cubicBezTo>
                      <a:pt x="13" y="9"/>
                      <a:pt x="13" y="9"/>
                      <a:pt x="13" y="9"/>
                    </a:cubicBezTo>
                    <a:cubicBezTo>
                      <a:pt x="10" y="12"/>
                      <a:pt x="10" y="12"/>
                      <a:pt x="10" y="12"/>
                    </a:cubicBezTo>
                    <a:cubicBezTo>
                      <a:pt x="14" y="16"/>
                      <a:pt x="14" y="16"/>
                      <a:pt x="14" y="16"/>
                    </a:cubicBezTo>
                    <a:cubicBezTo>
                      <a:pt x="13" y="17"/>
                      <a:pt x="12" y="18"/>
                      <a:pt x="11" y="19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5" y="20"/>
                      <a:pt x="5" y="20"/>
                      <a:pt x="5" y="20"/>
                    </a:cubicBezTo>
                    <a:cubicBezTo>
                      <a:pt x="9" y="22"/>
                      <a:pt x="9" y="22"/>
                      <a:pt x="9" y="22"/>
                    </a:cubicBezTo>
                    <a:cubicBezTo>
                      <a:pt x="8" y="24"/>
                      <a:pt x="8" y="25"/>
                      <a:pt x="7" y="26"/>
                    </a:cubicBezTo>
                    <a:cubicBezTo>
                      <a:pt x="2" y="25"/>
                      <a:pt x="2" y="25"/>
                      <a:pt x="2" y="25"/>
                    </a:cubicBezTo>
                    <a:cubicBezTo>
                      <a:pt x="1" y="29"/>
                      <a:pt x="1" y="29"/>
                      <a:pt x="1" y="29"/>
                    </a:cubicBezTo>
                    <a:cubicBezTo>
                      <a:pt x="6" y="30"/>
                      <a:pt x="6" y="30"/>
                      <a:pt x="6" y="30"/>
                    </a:cubicBezTo>
                    <a:cubicBezTo>
                      <a:pt x="6" y="32"/>
                      <a:pt x="5" y="34"/>
                      <a:pt x="5" y="35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41"/>
                      <a:pt x="6" y="42"/>
                      <a:pt x="6" y="43"/>
                    </a:cubicBezTo>
                    <a:cubicBezTo>
                      <a:pt x="1" y="45"/>
                      <a:pt x="1" y="45"/>
                      <a:pt x="1" y="45"/>
                    </a:cubicBezTo>
                    <a:cubicBezTo>
                      <a:pt x="2" y="48"/>
                      <a:pt x="2" y="48"/>
                      <a:pt x="2" y="48"/>
                    </a:cubicBezTo>
                    <a:cubicBezTo>
                      <a:pt x="7" y="47"/>
                      <a:pt x="7" y="47"/>
                      <a:pt x="7" y="47"/>
                    </a:cubicBezTo>
                    <a:cubicBezTo>
                      <a:pt x="7" y="49"/>
                      <a:pt x="8" y="50"/>
                      <a:pt x="9" y="51"/>
                    </a:cubicBezTo>
                    <a:cubicBezTo>
                      <a:pt x="4" y="54"/>
                      <a:pt x="4" y="54"/>
                      <a:pt x="4" y="54"/>
                    </a:cubicBezTo>
                    <a:cubicBezTo>
                      <a:pt x="6" y="57"/>
                      <a:pt x="6" y="57"/>
                      <a:pt x="6" y="57"/>
                    </a:cubicBezTo>
                    <a:cubicBezTo>
                      <a:pt x="11" y="55"/>
                      <a:pt x="11" y="55"/>
                      <a:pt x="11" y="55"/>
                    </a:cubicBezTo>
                    <a:cubicBezTo>
                      <a:pt x="11" y="56"/>
                      <a:pt x="12" y="58"/>
                      <a:pt x="14" y="59"/>
                    </a:cubicBezTo>
                    <a:cubicBezTo>
                      <a:pt x="10" y="63"/>
                      <a:pt x="10" y="63"/>
                      <a:pt x="10" y="63"/>
                    </a:cubicBezTo>
                    <a:cubicBezTo>
                      <a:pt x="13" y="65"/>
                      <a:pt x="13" y="65"/>
                      <a:pt x="13" y="65"/>
                    </a:cubicBezTo>
                    <a:cubicBezTo>
                      <a:pt x="16" y="62"/>
                      <a:pt x="16" y="62"/>
                      <a:pt x="16" y="62"/>
                    </a:cubicBezTo>
                    <a:cubicBezTo>
                      <a:pt x="17" y="63"/>
                      <a:pt x="18" y="64"/>
                      <a:pt x="20" y="64"/>
                    </a:cubicBezTo>
                    <a:cubicBezTo>
                      <a:pt x="17" y="69"/>
                      <a:pt x="17" y="69"/>
                      <a:pt x="17" y="69"/>
                    </a:cubicBezTo>
                    <a:cubicBezTo>
                      <a:pt x="20" y="71"/>
                      <a:pt x="20" y="71"/>
                      <a:pt x="20" y="71"/>
                    </a:cubicBezTo>
                    <a:cubicBezTo>
                      <a:pt x="23" y="67"/>
                      <a:pt x="23" y="67"/>
                      <a:pt x="23" y="67"/>
                    </a:cubicBezTo>
                    <a:cubicBezTo>
                      <a:pt x="24" y="67"/>
                      <a:pt x="26" y="68"/>
                      <a:pt x="27" y="68"/>
                    </a:cubicBezTo>
                    <a:cubicBezTo>
                      <a:pt x="26" y="73"/>
                      <a:pt x="26" y="73"/>
                      <a:pt x="26" y="73"/>
                    </a:cubicBezTo>
                    <a:cubicBezTo>
                      <a:pt x="30" y="74"/>
                      <a:pt x="30" y="74"/>
                      <a:pt x="30" y="74"/>
                    </a:cubicBezTo>
                    <a:cubicBezTo>
                      <a:pt x="31" y="69"/>
                      <a:pt x="31" y="69"/>
                      <a:pt x="31" y="69"/>
                    </a:cubicBezTo>
                    <a:cubicBezTo>
                      <a:pt x="33" y="70"/>
                      <a:pt x="34" y="70"/>
                      <a:pt x="36" y="70"/>
                    </a:cubicBezTo>
                    <a:cubicBezTo>
                      <a:pt x="36" y="75"/>
                      <a:pt x="36" y="75"/>
                      <a:pt x="36" y="75"/>
                    </a:cubicBezTo>
                    <a:cubicBezTo>
                      <a:pt x="40" y="75"/>
                      <a:pt x="40" y="75"/>
                      <a:pt x="40" y="75"/>
                    </a:cubicBezTo>
                    <a:cubicBezTo>
                      <a:pt x="40" y="70"/>
                      <a:pt x="40" y="70"/>
                      <a:pt x="40" y="70"/>
                    </a:cubicBezTo>
                    <a:cubicBezTo>
                      <a:pt x="42" y="70"/>
                      <a:pt x="43" y="70"/>
                      <a:pt x="44" y="70"/>
                    </a:cubicBezTo>
                    <a:cubicBezTo>
                      <a:pt x="46" y="74"/>
                      <a:pt x="46" y="74"/>
                      <a:pt x="46" y="74"/>
                    </a:cubicBezTo>
                    <a:cubicBezTo>
                      <a:pt x="49" y="73"/>
                      <a:pt x="49" y="73"/>
                      <a:pt x="49" y="73"/>
                    </a:cubicBezTo>
                    <a:cubicBezTo>
                      <a:pt x="48" y="69"/>
                      <a:pt x="48" y="69"/>
                      <a:pt x="48" y="69"/>
                    </a:cubicBezTo>
                    <a:cubicBezTo>
                      <a:pt x="50" y="68"/>
                      <a:pt x="51" y="68"/>
                      <a:pt x="52" y="67"/>
                    </a:cubicBezTo>
                    <a:cubicBezTo>
                      <a:pt x="55" y="71"/>
                      <a:pt x="55" y="71"/>
                      <a:pt x="55" y="71"/>
                    </a:cubicBezTo>
                    <a:cubicBezTo>
                      <a:pt x="58" y="69"/>
                      <a:pt x="58" y="69"/>
                      <a:pt x="58" y="69"/>
                    </a:cubicBezTo>
                    <a:cubicBezTo>
                      <a:pt x="56" y="65"/>
                      <a:pt x="56" y="65"/>
                      <a:pt x="56" y="65"/>
                    </a:cubicBezTo>
                    <a:cubicBezTo>
                      <a:pt x="57" y="64"/>
                      <a:pt x="59" y="63"/>
                      <a:pt x="60" y="62"/>
                    </a:cubicBezTo>
                    <a:cubicBezTo>
                      <a:pt x="64" y="65"/>
                      <a:pt x="64" y="65"/>
                      <a:pt x="64" y="65"/>
                    </a:cubicBezTo>
                    <a:cubicBezTo>
                      <a:pt x="66" y="63"/>
                      <a:pt x="66" y="63"/>
                      <a:pt x="66" y="63"/>
                    </a:cubicBezTo>
                    <a:cubicBezTo>
                      <a:pt x="63" y="59"/>
                      <a:pt x="63" y="59"/>
                      <a:pt x="63" y="59"/>
                    </a:cubicBezTo>
                    <a:cubicBezTo>
                      <a:pt x="64" y="58"/>
                      <a:pt x="64" y="57"/>
                      <a:pt x="65" y="56"/>
                    </a:cubicBezTo>
                    <a:cubicBezTo>
                      <a:pt x="70" y="58"/>
                      <a:pt x="70" y="58"/>
                      <a:pt x="70" y="58"/>
                    </a:cubicBezTo>
                    <a:cubicBezTo>
                      <a:pt x="71" y="55"/>
                      <a:pt x="71" y="55"/>
                      <a:pt x="71" y="55"/>
                    </a:cubicBezTo>
                    <a:cubicBezTo>
                      <a:pt x="67" y="52"/>
                      <a:pt x="67" y="52"/>
                      <a:pt x="67" y="52"/>
                    </a:cubicBezTo>
                    <a:cubicBezTo>
                      <a:pt x="68" y="51"/>
                      <a:pt x="69" y="50"/>
                      <a:pt x="69" y="48"/>
                    </a:cubicBezTo>
                    <a:cubicBezTo>
                      <a:pt x="74" y="49"/>
                      <a:pt x="74" y="49"/>
                      <a:pt x="74" y="49"/>
                    </a:cubicBezTo>
                    <a:cubicBezTo>
                      <a:pt x="75" y="46"/>
                      <a:pt x="75" y="46"/>
                      <a:pt x="75" y="46"/>
                    </a:cubicBezTo>
                    <a:cubicBezTo>
                      <a:pt x="70" y="44"/>
                      <a:pt x="70" y="44"/>
                      <a:pt x="70" y="44"/>
                    </a:cubicBezTo>
                    <a:cubicBezTo>
                      <a:pt x="71" y="43"/>
                      <a:pt x="71" y="41"/>
                      <a:pt x="71" y="39"/>
                    </a:cubicBezTo>
                    <a:lnTo>
                      <a:pt x="76" y="39"/>
                    </a:lnTo>
                    <a:close/>
                    <a:moveTo>
                      <a:pt x="38" y="11"/>
                    </a:moveTo>
                    <a:cubicBezTo>
                      <a:pt x="45" y="11"/>
                      <a:pt x="51" y="14"/>
                      <a:pt x="55" y="18"/>
                    </a:cubicBezTo>
                    <a:cubicBezTo>
                      <a:pt x="44" y="29"/>
                      <a:pt x="44" y="29"/>
                      <a:pt x="44" y="29"/>
                    </a:cubicBezTo>
                    <a:cubicBezTo>
                      <a:pt x="43" y="27"/>
                      <a:pt x="40" y="27"/>
                      <a:pt x="38" y="27"/>
                    </a:cubicBezTo>
                    <a:cubicBezTo>
                      <a:pt x="36" y="27"/>
                      <a:pt x="34" y="27"/>
                      <a:pt x="33" y="28"/>
                    </a:cubicBezTo>
                    <a:cubicBezTo>
                      <a:pt x="22" y="17"/>
                      <a:pt x="22" y="17"/>
                      <a:pt x="22" y="17"/>
                    </a:cubicBezTo>
                    <a:cubicBezTo>
                      <a:pt x="26" y="13"/>
                      <a:pt x="32" y="11"/>
                      <a:pt x="38" y="11"/>
                    </a:cubicBezTo>
                    <a:close/>
                    <a:moveTo>
                      <a:pt x="43" y="37"/>
                    </a:moveTo>
                    <a:cubicBezTo>
                      <a:pt x="43" y="40"/>
                      <a:pt x="41" y="42"/>
                      <a:pt x="38" y="42"/>
                    </a:cubicBezTo>
                    <a:cubicBezTo>
                      <a:pt x="35" y="42"/>
                      <a:pt x="33" y="40"/>
                      <a:pt x="33" y="37"/>
                    </a:cubicBezTo>
                    <a:cubicBezTo>
                      <a:pt x="33" y="35"/>
                      <a:pt x="35" y="32"/>
                      <a:pt x="38" y="32"/>
                    </a:cubicBezTo>
                    <a:cubicBezTo>
                      <a:pt x="41" y="32"/>
                      <a:pt x="43" y="35"/>
                      <a:pt x="43" y="37"/>
                    </a:cubicBezTo>
                    <a:close/>
                    <a:moveTo>
                      <a:pt x="19" y="54"/>
                    </a:moveTo>
                    <a:cubicBezTo>
                      <a:pt x="15" y="50"/>
                      <a:pt x="12" y="44"/>
                      <a:pt x="12" y="37"/>
                    </a:cubicBezTo>
                    <a:cubicBezTo>
                      <a:pt x="12" y="31"/>
                      <a:pt x="15" y="24"/>
                      <a:pt x="19" y="20"/>
                    </a:cubicBezTo>
                    <a:cubicBezTo>
                      <a:pt x="30" y="31"/>
                      <a:pt x="30" y="31"/>
                      <a:pt x="30" y="31"/>
                    </a:cubicBezTo>
                    <a:cubicBezTo>
                      <a:pt x="28" y="32"/>
                      <a:pt x="27" y="35"/>
                      <a:pt x="27" y="37"/>
                    </a:cubicBezTo>
                    <a:cubicBezTo>
                      <a:pt x="27" y="40"/>
                      <a:pt x="28" y="42"/>
                      <a:pt x="29" y="44"/>
                    </a:cubicBezTo>
                    <a:lnTo>
                      <a:pt x="19" y="54"/>
                    </a:lnTo>
                    <a:close/>
                    <a:moveTo>
                      <a:pt x="38" y="63"/>
                    </a:moveTo>
                    <a:cubicBezTo>
                      <a:pt x="32" y="63"/>
                      <a:pt x="26" y="61"/>
                      <a:pt x="21" y="57"/>
                    </a:cubicBezTo>
                    <a:cubicBezTo>
                      <a:pt x="32" y="46"/>
                      <a:pt x="32" y="46"/>
                      <a:pt x="32" y="46"/>
                    </a:cubicBezTo>
                    <a:cubicBezTo>
                      <a:pt x="34" y="47"/>
                      <a:pt x="36" y="48"/>
                      <a:pt x="38" y="48"/>
                    </a:cubicBezTo>
                    <a:cubicBezTo>
                      <a:pt x="41" y="48"/>
                      <a:pt x="43" y="47"/>
                      <a:pt x="45" y="46"/>
                    </a:cubicBezTo>
                    <a:cubicBezTo>
                      <a:pt x="56" y="56"/>
                      <a:pt x="56" y="56"/>
                      <a:pt x="56" y="56"/>
                    </a:cubicBezTo>
                    <a:cubicBezTo>
                      <a:pt x="51" y="61"/>
                      <a:pt x="45" y="63"/>
                      <a:pt x="38" y="63"/>
                    </a:cubicBezTo>
                    <a:close/>
                    <a:moveTo>
                      <a:pt x="58" y="54"/>
                    </a:moveTo>
                    <a:cubicBezTo>
                      <a:pt x="47" y="43"/>
                      <a:pt x="47" y="43"/>
                      <a:pt x="47" y="43"/>
                    </a:cubicBezTo>
                    <a:cubicBezTo>
                      <a:pt x="48" y="41"/>
                      <a:pt x="49" y="39"/>
                      <a:pt x="49" y="37"/>
                    </a:cubicBezTo>
                    <a:cubicBezTo>
                      <a:pt x="49" y="35"/>
                      <a:pt x="48" y="33"/>
                      <a:pt x="47" y="31"/>
                    </a:cubicBezTo>
                    <a:cubicBezTo>
                      <a:pt x="58" y="20"/>
                      <a:pt x="58" y="20"/>
                      <a:pt x="58" y="20"/>
                    </a:cubicBezTo>
                    <a:cubicBezTo>
                      <a:pt x="62" y="25"/>
                      <a:pt x="64" y="31"/>
                      <a:pt x="64" y="37"/>
                    </a:cubicBezTo>
                    <a:cubicBezTo>
                      <a:pt x="64" y="44"/>
                      <a:pt x="62" y="49"/>
                      <a:pt x="58" y="54"/>
                    </a:cubicBez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23" name="Freeform 33"/>
              <p:cNvSpPr>
                <a:spLocks noEditPoints="1"/>
              </p:cNvSpPr>
              <p:nvPr/>
            </p:nvSpPr>
            <p:spPr bwMode="auto">
              <a:xfrm>
                <a:off x="2591673" y="2429816"/>
                <a:ext cx="264159" cy="44027"/>
              </a:xfrm>
              <a:custGeom>
                <a:avLst/>
                <a:gdLst>
                  <a:gd name="T0" fmla="*/ 61 w 66"/>
                  <a:gd name="T1" fmla="*/ 11 h 11"/>
                  <a:gd name="T2" fmla="*/ 6 w 66"/>
                  <a:gd name="T3" fmla="*/ 11 h 11"/>
                  <a:gd name="T4" fmla="*/ 0 w 66"/>
                  <a:gd name="T5" fmla="*/ 6 h 11"/>
                  <a:gd name="T6" fmla="*/ 6 w 66"/>
                  <a:gd name="T7" fmla="*/ 0 h 11"/>
                  <a:gd name="T8" fmla="*/ 61 w 66"/>
                  <a:gd name="T9" fmla="*/ 0 h 11"/>
                  <a:gd name="T10" fmla="*/ 66 w 66"/>
                  <a:gd name="T11" fmla="*/ 6 h 11"/>
                  <a:gd name="T12" fmla="*/ 61 w 66"/>
                  <a:gd name="T13" fmla="*/ 11 h 11"/>
                  <a:gd name="T14" fmla="*/ 6 w 66"/>
                  <a:gd name="T15" fmla="*/ 3 h 11"/>
                  <a:gd name="T16" fmla="*/ 3 w 66"/>
                  <a:gd name="T17" fmla="*/ 6 h 11"/>
                  <a:gd name="T18" fmla="*/ 6 w 66"/>
                  <a:gd name="T19" fmla="*/ 8 h 11"/>
                  <a:gd name="T20" fmla="*/ 61 w 66"/>
                  <a:gd name="T21" fmla="*/ 8 h 11"/>
                  <a:gd name="T22" fmla="*/ 64 w 66"/>
                  <a:gd name="T23" fmla="*/ 6 h 11"/>
                  <a:gd name="T24" fmla="*/ 61 w 66"/>
                  <a:gd name="T25" fmla="*/ 3 h 11"/>
                  <a:gd name="T26" fmla="*/ 6 w 66"/>
                  <a:gd name="T27" fmla="*/ 3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6" h="11">
                    <a:moveTo>
                      <a:pt x="61" y="11"/>
                    </a:moveTo>
                    <a:cubicBezTo>
                      <a:pt x="6" y="11"/>
                      <a:pt x="6" y="11"/>
                      <a:pt x="6" y="11"/>
                    </a:cubicBezTo>
                    <a:cubicBezTo>
                      <a:pt x="3" y="11"/>
                      <a:pt x="0" y="9"/>
                      <a:pt x="0" y="6"/>
                    </a:cubicBezTo>
                    <a:cubicBezTo>
                      <a:pt x="0" y="3"/>
                      <a:pt x="3" y="0"/>
                      <a:pt x="6" y="0"/>
                    </a:cubicBezTo>
                    <a:cubicBezTo>
                      <a:pt x="61" y="0"/>
                      <a:pt x="61" y="0"/>
                      <a:pt x="61" y="0"/>
                    </a:cubicBezTo>
                    <a:cubicBezTo>
                      <a:pt x="64" y="0"/>
                      <a:pt x="66" y="3"/>
                      <a:pt x="66" y="6"/>
                    </a:cubicBezTo>
                    <a:cubicBezTo>
                      <a:pt x="66" y="9"/>
                      <a:pt x="64" y="11"/>
                      <a:pt x="61" y="11"/>
                    </a:cubicBezTo>
                    <a:close/>
                    <a:moveTo>
                      <a:pt x="6" y="3"/>
                    </a:moveTo>
                    <a:cubicBezTo>
                      <a:pt x="4" y="3"/>
                      <a:pt x="3" y="4"/>
                      <a:pt x="3" y="6"/>
                    </a:cubicBezTo>
                    <a:cubicBezTo>
                      <a:pt x="3" y="7"/>
                      <a:pt x="4" y="8"/>
                      <a:pt x="6" y="8"/>
                    </a:cubicBezTo>
                    <a:cubicBezTo>
                      <a:pt x="61" y="8"/>
                      <a:pt x="61" y="8"/>
                      <a:pt x="61" y="8"/>
                    </a:cubicBezTo>
                    <a:cubicBezTo>
                      <a:pt x="62" y="8"/>
                      <a:pt x="64" y="7"/>
                      <a:pt x="64" y="6"/>
                    </a:cubicBezTo>
                    <a:cubicBezTo>
                      <a:pt x="64" y="4"/>
                      <a:pt x="62" y="3"/>
                      <a:pt x="61" y="3"/>
                    </a:cubicBezTo>
                    <a:lnTo>
                      <a:pt x="6" y="3"/>
                    </a:ln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24" name="Freeform 34"/>
              <p:cNvSpPr>
                <a:spLocks noEditPoints="1"/>
              </p:cNvSpPr>
              <p:nvPr/>
            </p:nvSpPr>
            <p:spPr bwMode="auto">
              <a:xfrm>
                <a:off x="2591673" y="2324830"/>
                <a:ext cx="44027" cy="96520"/>
              </a:xfrm>
              <a:custGeom>
                <a:avLst/>
                <a:gdLst>
                  <a:gd name="T0" fmla="*/ 6 w 11"/>
                  <a:gd name="T1" fmla="*/ 24 h 24"/>
                  <a:gd name="T2" fmla="*/ 0 w 11"/>
                  <a:gd name="T3" fmla="*/ 19 h 24"/>
                  <a:gd name="T4" fmla="*/ 0 w 11"/>
                  <a:gd name="T5" fmla="*/ 5 h 24"/>
                  <a:gd name="T6" fmla="*/ 6 w 11"/>
                  <a:gd name="T7" fmla="*/ 0 h 24"/>
                  <a:gd name="T8" fmla="*/ 11 w 11"/>
                  <a:gd name="T9" fmla="*/ 5 h 24"/>
                  <a:gd name="T10" fmla="*/ 11 w 11"/>
                  <a:gd name="T11" fmla="*/ 19 h 24"/>
                  <a:gd name="T12" fmla="*/ 6 w 11"/>
                  <a:gd name="T13" fmla="*/ 24 h 24"/>
                  <a:gd name="T14" fmla="*/ 6 w 11"/>
                  <a:gd name="T15" fmla="*/ 3 h 24"/>
                  <a:gd name="T16" fmla="*/ 3 w 11"/>
                  <a:gd name="T17" fmla="*/ 5 h 24"/>
                  <a:gd name="T18" fmla="*/ 3 w 11"/>
                  <a:gd name="T19" fmla="*/ 19 h 24"/>
                  <a:gd name="T20" fmla="*/ 6 w 11"/>
                  <a:gd name="T21" fmla="*/ 21 h 24"/>
                  <a:gd name="T22" fmla="*/ 8 w 11"/>
                  <a:gd name="T23" fmla="*/ 19 h 24"/>
                  <a:gd name="T24" fmla="*/ 8 w 11"/>
                  <a:gd name="T25" fmla="*/ 5 h 24"/>
                  <a:gd name="T26" fmla="*/ 6 w 11"/>
                  <a:gd name="T27" fmla="*/ 3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" h="24">
                    <a:moveTo>
                      <a:pt x="6" y="24"/>
                    </a:moveTo>
                    <a:cubicBezTo>
                      <a:pt x="3" y="24"/>
                      <a:pt x="0" y="22"/>
                      <a:pt x="0" y="19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3" y="0"/>
                      <a:pt x="6" y="0"/>
                    </a:cubicBezTo>
                    <a:cubicBezTo>
                      <a:pt x="9" y="0"/>
                      <a:pt x="11" y="2"/>
                      <a:pt x="11" y="5"/>
                    </a:cubicBezTo>
                    <a:cubicBezTo>
                      <a:pt x="11" y="19"/>
                      <a:pt x="11" y="19"/>
                      <a:pt x="11" y="19"/>
                    </a:cubicBezTo>
                    <a:cubicBezTo>
                      <a:pt x="11" y="22"/>
                      <a:pt x="9" y="24"/>
                      <a:pt x="6" y="24"/>
                    </a:cubicBezTo>
                    <a:close/>
                    <a:moveTo>
                      <a:pt x="6" y="3"/>
                    </a:moveTo>
                    <a:cubicBezTo>
                      <a:pt x="4" y="3"/>
                      <a:pt x="3" y="4"/>
                      <a:pt x="3" y="5"/>
                    </a:cubicBezTo>
                    <a:cubicBezTo>
                      <a:pt x="3" y="19"/>
                      <a:pt x="3" y="19"/>
                      <a:pt x="3" y="19"/>
                    </a:cubicBezTo>
                    <a:cubicBezTo>
                      <a:pt x="3" y="20"/>
                      <a:pt x="4" y="21"/>
                      <a:pt x="6" y="21"/>
                    </a:cubicBezTo>
                    <a:cubicBezTo>
                      <a:pt x="7" y="21"/>
                      <a:pt x="8" y="20"/>
                      <a:pt x="8" y="19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4"/>
                      <a:pt x="7" y="3"/>
                      <a:pt x="6" y="3"/>
                    </a:cubicBez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25" name="Freeform 35"/>
              <p:cNvSpPr>
                <a:spLocks noEditPoints="1"/>
              </p:cNvSpPr>
              <p:nvPr/>
            </p:nvSpPr>
            <p:spPr bwMode="auto">
              <a:xfrm>
                <a:off x="2647553" y="2289271"/>
                <a:ext cx="44027" cy="132079"/>
              </a:xfrm>
              <a:custGeom>
                <a:avLst/>
                <a:gdLst>
                  <a:gd name="T0" fmla="*/ 5 w 11"/>
                  <a:gd name="T1" fmla="*/ 33 h 33"/>
                  <a:gd name="T2" fmla="*/ 0 w 11"/>
                  <a:gd name="T3" fmla="*/ 28 h 33"/>
                  <a:gd name="T4" fmla="*/ 0 w 11"/>
                  <a:gd name="T5" fmla="*/ 5 h 33"/>
                  <a:gd name="T6" fmla="*/ 5 w 11"/>
                  <a:gd name="T7" fmla="*/ 0 h 33"/>
                  <a:gd name="T8" fmla="*/ 11 w 11"/>
                  <a:gd name="T9" fmla="*/ 5 h 33"/>
                  <a:gd name="T10" fmla="*/ 11 w 11"/>
                  <a:gd name="T11" fmla="*/ 28 h 33"/>
                  <a:gd name="T12" fmla="*/ 5 w 11"/>
                  <a:gd name="T13" fmla="*/ 33 h 33"/>
                  <a:gd name="T14" fmla="*/ 5 w 11"/>
                  <a:gd name="T15" fmla="*/ 2 h 33"/>
                  <a:gd name="T16" fmla="*/ 3 w 11"/>
                  <a:gd name="T17" fmla="*/ 5 h 33"/>
                  <a:gd name="T18" fmla="*/ 3 w 11"/>
                  <a:gd name="T19" fmla="*/ 28 h 33"/>
                  <a:gd name="T20" fmla="*/ 5 w 11"/>
                  <a:gd name="T21" fmla="*/ 30 h 33"/>
                  <a:gd name="T22" fmla="*/ 8 w 11"/>
                  <a:gd name="T23" fmla="*/ 28 h 33"/>
                  <a:gd name="T24" fmla="*/ 8 w 11"/>
                  <a:gd name="T25" fmla="*/ 5 h 33"/>
                  <a:gd name="T26" fmla="*/ 5 w 11"/>
                  <a:gd name="T27" fmla="*/ 2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" h="33">
                    <a:moveTo>
                      <a:pt x="5" y="33"/>
                    </a:moveTo>
                    <a:cubicBezTo>
                      <a:pt x="2" y="33"/>
                      <a:pt x="0" y="31"/>
                      <a:pt x="0" y="28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8" y="0"/>
                      <a:pt x="11" y="2"/>
                      <a:pt x="11" y="5"/>
                    </a:cubicBezTo>
                    <a:cubicBezTo>
                      <a:pt x="11" y="28"/>
                      <a:pt x="11" y="28"/>
                      <a:pt x="11" y="28"/>
                    </a:cubicBezTo>
                    <a:cubicBezTo>
                      <a:pt x="11" y="31"/>
                      <a:pt x="8" y="33"/>
                      <a:pt x="5" y="33"/>
                    </a:cubicBezTo>
                    <a:close/>
                    <a:moveTo>
                      <a:pt x="5" y="2"/>
                    </a:moveTo>
                    <a:cubicBezTo>
                      <a:pt x="4" y="2"/>
                      <a:pt x="3" y="4"/>
                      <a:pt x="3" y="5"/>
                    </a:cubicBezTo>
                    <a:cubicBezTo>
                      <a:pt x="3" y="28"/>
                      <a:pt x="3" y="28"/>
                      <a:pt x="3" y="28"/>
                    </a:cubicBezTo>
                    <a:cubicBezTo>
                      <a:pt x="3" y="29"/>
                      <a:pt x="4" y="30"/>
                      <a:pt x="5" y="30"/>
                    </a:cubicBezTo>
                    <a:cubicBezTo>
                      <a:pt x="7" y="30"/>
                      <a:pt x="8" y="29"/>
                      <a:pt x="8" y="28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4"/>
                      <a:pt x="7" y="2"/>
                      <a:pt x="5" y="2"/>
                    </a:cubicBez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26" name="Freeform 36"/>
              <p:cNvSpPr>
                <a:spLocks noEditPoints="1"/>
              </p:cNvSpPr>
              <p:nvPr/>
            </p:nvSpPr>
            <p:spPr bwMode="auto">
              <a:xfrm>
                <a:off x="2703433" y="2253711"/>
                <a:ext cx="40640" cy="167639"/>
              </a:xfrm>
              <a:custGeom>
                <a:avLst/>
                <a:gdLst>
                  <a:gd name="T0" fmla="*/ 5 w 10"/>
                  <a:gd name="T1" fmla="*/ 42 h 42"/>
                  <a:gd name="T2" fmla="*/ 0 w 10"/>
                  <a:gd name="T3" fmla="*/ 37 h 42"/>
                  <a:gd name="T4" fmla="*/ 0 w 10"/>
                  <a:gd name="T5" fmla="*/ 6 h 42"/>
                  <a:gd name="T6" fmla="*/ 5 w 10"/>
                  <a:gd name="T7" fmla="*/ 0 h 42"/>
                  <a:gd name="T8" fmla="*/ 10 w 10"/>
                  <a:gd name="T9" fmla="*/ 6 h 42"/>
                  <a:gd name="T10" fmla="*/ 10 w 10"/>
                  <a:gd name="T11" fmla="*/ 37 h 42"/>
                  <a:gd name="T12" fmla="*/ 5 w 10"/>
                  <a:gd name="T13" fmla="*/ 42 h 42"/>
                  <a:gd name="T14" fmla="*/ 5 w 10"/>
                  <a:gd name="T15" fmla="*/ 3 h 42"/>
                  <a:gd name="T16" fmla="*/ 2 w 10"/>
                  <a:gd name="T17" fmla="*/ 6 h 42"/>
                  <a:gd name="T18" fmla="*/ 2 w 10"/>
                  <a:gd name="T19" fmla="*/ 37 h 42"/>
                  <a:gd name="T20" fmla="*/ 5 w 10"/>
                  <a:gd name="T21" fmla="*/ 39 h 42"/>
                  <a:gd name="T22" fmla="*/ 8 w 10"/>
                  <a:gd name="T23" fmla="*/ 37 h 42"/>
                  <a:gd name="T24" fmla="*/ 8 w 10"/>
                  <a:gd name="T25" fmla="*/ 6 h 42"/>
                  <a:gd name="T26" fmla="*/ 5 w 10"/>
                  <a:gd name="T27" fmla="*/ 3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" h="42">
                    <a:moveTo>
                      <a:pt x="5" y="42"/>
                    </a:moveTo>
                    <a:cubicBezTo>
                      <a:pt x="2" y="42"/>
                      <a:pt x="0" y="40"/>
                      <a:pt x="0" y="37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2" y="0"/>
                      <a:pt x="5" y="0"/>
                    </a:cubicBezTo>
                    <a:cubicBezTo>
                      <a:pt x="8" y="0"/>
                      <a:pt x="10" y="3"/>
                      <a:pt x="10" y="6"/>
                    </a:cubicBezTo>
                    <a:cubicBezTo>
                      <a:pt x="10" y="37"/>
                      <a:pt x="10" y="37"/>
                      <a:pt x="10" y="37"/>
                    </a:cubicBezTo>
                    <a:cubicBezTo>
                      <a:pt x="10" y="40"/>
                      <a:pt x="8" y="42"/>
                      <a:pt x="5" y="42"/>
                    </a:cubicBezTo>
                    <a:close/>
                    <a:moveTo>
                      <a:pt x="5" y="3"/>
                    </a:moveTo>
                    <a:cubicBezTo>
                      <a:pt x="4" y="3"/>
                      <a:pt x="2" y="4"/>
                      <a:pt x="2" y="6"/>
                    </a:cubicBezTo>
                    <a:cubicBezTo>
                      <a:pt x="2" y="37"/>
                      <a:pt x="2" y="37"/>
                      <a:pt x="2" y="37"/>
                    </a:cubicBezTo>
                    <a:cubicBezTo>
                      <a:pt x="2" y="38"/>
                      <a:pt x="4" y="39"/>
                      <a:pt x="5" y="39"/>
                    </a:cubicBezTo>
                    <a:cubicBezTo>
                      <a:pt x="6" y="39"/>
                      <a:pt x="8" y="38"/>
                      <a:pt x="8" y="37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4"/>
                      <a:pt x="6" y="3"/>
                      <a:pt x="5" y="3"/>
                    </a:cubicBez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27" name="Freeform 37"/>
              <p:cNvSpPr>
                <a:spLocks noEditPoints="1"/>
              </p:cNvSpPr>
              <p:nvPr/>
            </p:nvSpPr>
            <p:spPr bwMode="auto">
              <a:xfrm>
                <a:off x="2755926" y="2216457"/>
                <a:ext cx="44027" cy="204892"/>
              </a:xfrm>
              <a:custGeom>
                <a:avLst/>
                <a:gdLst>
                  <a:gd name="T0" fmla="*/ 6 w 11"/>
                  <a:gd name="T1" fmla="*/ 51 h 51"/>
                  <a:gd name="T2" fmla="*/ 0 w 11"/>
                  <a:gd name="T3" fmla="*/ 46 h 51"/>
                  <a:gd name="T4" fmla="*/ 0 w 11"/>
                  <a:gd name="T5" fmla="*/ 5 h 51"/>
                  <a:gd name="T6" fmla="*/ 6 w 11"/>
                  <a:gd name="T7" fmla="*/ 0 h 51"/>
                  <a:gd name="T8" fmla="*/ 11 w 11"/>
                  <a:gd name="T9" fmla="*/ 5 h 51"/>
                  <a:gd name="T10" fmla="*/ 11 w 11"/>
                  <a:gd name="T11" fmla="*/ 46 h 51"/>
                  <a:gd name="T12" fmla="*/ 6 w 11"/>
                  <a:gd name="T13" fmla="*/ 51 h 51"/>
                  <a:gd name="T14" fmla="*/ 6 w 11"/>
                  <a:gd name="T15" fmla="*/ 3 h 51"/>
                  <a:gd name="T16" fmla="*/ 3 w 11"/>
                  <a:gd name="T17" fmla="*/ 5 h 51"/>
                  <a:gd name="T18" fmla="*/ 3 w 11"/>
                  <a:gd name="T19" fmla="*/ 46 h 51"/>
                  <a:gd name="T20" fmla="*/ 6 w 11"/>
                  <a:gd name="T21" fmla="*/ 48 h 51"/>
                  <a:gd name="T22" fmla="*/ 8 w 11"/>
                  <a:gd name="T23" fmla="*/ 46 h 51"/>
                  <a:gd name="T24" fmla="*/ 8 w 11"/>
                  <a:gd name="T25" fmla="*/ 5 h 51"/>
                  <a:gd name="T26" fmla="*/ 6 w 11"/>
                  <a:gd name="T27" fmla="*/ 3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" h="51">
                    <a:moveTo>
                      <a:pt x="6" y="51"/>
                    </a:moveTo>
                    <a:cubicBezTo>
                      <a:pt x="3" y="51"/>
                      <a:pt x="0" y="49"/>
                      <a:pt x="0" y="46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3" y="0"/>
                      <a:pt x="6" y="0"/>
                    </a:cubicBezTo>
                    <a:cubicBezTo>
                      <a:pt x="9" y="0"/>
                      <a:pt x="11" y="2"/>
                      <a:pt x="11" y="5"/>
                    </a:cubicBezTo>
                    <a:cubicBezTo>
                      <a:pt x="11" y="46"/>
                      <a:pt x="11" y="46"/>
                      <a:pt x="11" y="46"/>
                    </a:cubicBezTo>
                    <a:cubicBezTo>
                      <a:pt x="11" y="49"/>
                      <a:pt x="9" y="51"/>
                      <a:pt x="6" y="51"/>
                    </a:cubicBezTo>
                    <a:close/>
                    <a:moveTo>
                      <a:pt x="6" y="3"/>
                    </a:moveTo>
                    <a:cubicBezTo>
                      <a:pt x="4" y="3"/>
                      <a:pt x="3" y="4"/>
                      <a:pt x="3" y="5"/>
                    </a:cubicBezTo>
                    <a:cubicBezTo>
                      <a:pt x="3" y="46"/>
                      <a:pt x="3" y="46"/>
                      <a:pt x="3" y="46"/>
                    </a:cubicBezTo>
                    <a:cubicBezTo>
                      <a:pt x="3" y="47"/>
                      <a:pt x="4" y="48"/>
                      <a:pt x="6" y="48"/>
                    </a:cubicBezTo>
                    <a:cubicBezTo>
                      <a:pt x="7" y="48"/>
                      <a:pt x="8" y="47"/>
                      <a:pt x="8" y="46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4"/>
                      <a:pt x="7" y="3"/>
                      <a:pt x="6" y="3"/>
                    </a:cubicBez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28" name="Freeform 38"/>
              <p:cNvSpPr>
                <a:spLocks noEditPoints="1"/>
              </p:cNvSpPr>
              <p:nvPr/>
            </p:nvSpPr>
            <p:spPr bwMode="auto">
              <a:xfrm>
                <a:off x="2815192" y="2248630"/>
                <a:ext cx="40640" cy="172719"/>
              </a:xfrm>
              <a:custGeom>
                <a:avLst/>
                <a:gdLst>
                  <a:gd name="T0" fmla="*/ 5 w 10"/>
                  <a:gd name="T1" fmla="*/ 43 h 43"/>
                  <a:gd name="T2" fmla="*/ 0 w 10"/>
                  <a:gd name="T3" fmla="*/ 38 h 43"/>
                  <a:gd name="T4" fmla="*/ 0 w 10"/>
                  <a:gd name="T5" fmla="*/ 5 h 43"/>
                  <a:gd name="T6" fmla="*/ 5 w 10"/>
                  <a:gd name="T7" fmla="*/ 0 h 43"/>
                  <a:gd name="T8" fmla="*/ 10 w 10"/>
                  <a:gd name="T9" fmla="*/ 5 h 43"/>
                  <a:gd name="T10" fmla="*/ 10 w 10"/>
                  <a:gd name="T11" fmla="*/ 38 h 43"/>
                  <a:gd name="T12" fmla="*/ 5 w 10"/>
                  <a:gd name="T13" fmla="*/ 43 h 43"/>
                  <a:gd name="T14" fmla="*/ 5 w 10"/>
                  <a:gd name="T15" fmla="*/ 3 h 43"/>
                  <a:gd name="T16" fmla="*/ 3 w 10"/>
                  <a:gd name="T17" fmla="*/ 5 h 43"/>
                  <a:gd name="T18" fmla="*/ 3 w 10"/>
                  <a:gd name="T19" fmla="*/ 38 h 43"/>
                  <a:gd name="T20" fmla="*/ 5 w 10"/>
                  <a:gd name="T21" fmla="*/ 40 h 43"/>
                  <a:gd name="T22" fmla="*/ 8 w 10"/>
                  <a:gd name="T23" fmla="*/ 38 h 43"/>
                  <a:gd name="T24" fmla="*/ 8 w 10"/>
                  <a:gd name="T25" fmla="*/ 5 h 43"/>
                  <a:gd name="T26" fmla="*/ 5 w 10"/>
                  <a:gd name="T27" fmla="*/ 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" h="43">
                    <a:moveTo>
                      <a:pt x="5" y="43"/>
                    </a:moveTo>
                    <a:cubicBezTo>
                      <a:pt x="2" y="43"/>
                      <a:pt x="0" y="41"/>
                      <a:pt x="0" y="38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8" y="0"/>
                      <a:pt x="10" y="2"/>
                      <a:pt x="10" y="5"/>
                    </a:cubicBezTo>
                    <a:cubicBezTo>
                      <a:pt x="10" y="38"/>
                      <a:pt x="10" y="38"/>
                      <a:pt x="10" y="38"/>
                    </a:cubicBezTo>
                    <a:cubicBezTo>
                      <a:pt x="10" y="41"/>
                      <a:pt x="8" y="43"/>
                      <a:pt x="5" y="43"/>
                    </a:cubicBezTo>
                    <a:close/>
                    <a:moveTo>
                      <a:pt x="5" y="3"/>
                    </a:moveTo>
                    <a:cubicBezTo>
                      <a:pt x="4" y="3"/>
                      <a:pt x="3" y="4"/>
                      <a:pt x="3" y="5"/>
                    </a:cubicBezTo>
                    <a:cubicBezTo>
                      <a:pt x="3" y="38"/>
                      <a:pt x="3" y="38"/>
                      <a:pt x="3" y="38"/>
                    </a:cubicBezTo>
                    <a:cubicBezTo>
                      <a:pt x="3" y="39"/>
                      <a:pt x="4" y="40"/>
                      <a:pt x="5" y="40"/>
                    </a:cubicBezTo>
                    <a:cubicBezTo>
                      <a:pt x="6" y="40"/>
                      <a:pt x="8" y="39"/>
                      <a:pt x="8" y="38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4"/>
                      <a:pt x="6" y="3"/>
                      <a:pt x="5" y="3"/>
                    </a:cubicBez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pic>
            <p:nvPicPr>
              <p:cNvPr id="129" name="图片 128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60373" y="3381466"/>
                <a:ext cx="509829" cy="601419"/>
              </a:xfrm>
              <a:prstGeom prst="rect">
                <a:avLst/>
              </a:prstGeom>
            </p:spPr>
          </p:pic>
        </p:grpSp>
        <p:grpSp>
          <p:nvGrpSpPr>
            <p:cNvPr id="132" name="Group 41"/>
            <p:cNvGrpSpPr>
              <a:grpSpLocks noChangeAspect="1"/>
            </p:cNvGrpSpPr>
            <p:nvPr/>
          </p:nvGrpSpPr>
          <p:grpSpPr bwMode="auto">
            <a:xfrm>
              <a:off x="2241448" y="1126215"/>
              <a:ext cx="547688" cy="565150"/>
              <a:chOff x="1324" y="636"/>
              <a:chExt cx="345" cy="356"/>
            </a:xfrm>
            <a:effectLst/>
          </p:grpSpPr>
          <p:sp>
            <p:nvSpPr>
              <p:cNvPr id="133" name="AutoShape 40"/>
              <p:cNvSpPr>
                <a:spLocks noChangeAspect="1" noChangeArrowheads="1" noTextEdit="1"/>
              </p:cNvSpPr>
              <p:nvPr/>
            </p:nvSpPr>
            <p:spPr bwMode="auto">
              <a:xfrm>
                <a:off x="1324" y="636"/>
                <a:ext cx="345" cy="3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34" name="Oval 42"/>
              <p:cNvSpPr>
                <a:spLocks noChangeArrowheads="1"/>
              </p:cNvSpPr>
              <p:nvPr/>
            </p:nvSpPr>
            <p:spPr bwMode="auto">
              <a:xfrm>
                <a:off x="1322" y="657"/>
                <a:ext cx="344" cy="333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35" name="Oval 43"/>
              <p:cNvSpPr>
                <a:spLocks noChangeArrowheads="1"/>
              </p:cNvSpPr>
              <p:nvPr/>
            </p:nvSpPr>
            <p:spPr bwMode="auto">
              <a:xfrm>
                <a:off x="1322" y="636"/>
                <a:ext cx="344" cy="332"/>
              </a:xfrm>
              <a:prstGeom prst="ellipse">
                <a:avLst/>
              </a:prstGeom>
              <a:solidFill>
                <a:srgbClr val="8080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36" name="Freeform 44"/>
              <p:cNvSpPr/>
              <p:nvPr/>
            </p:nvSpPr>
            <p:spPr bwMode="auto">
              <a:xfrm>
                <a:off x="1434" y="695"/>
                <a:ext cx="120" cy="216"/>
              </a:xfrm>
              <a:custGeom>
                <a:avLst/>
                <a:gdLst>
                  <a:gd name="T0" fmla="*/ 49 w 49"/>
                  <a:gd name="T1" fmla="*/ 61 h 91"/>
                  <a:gd name="T2" fmla="*/ 47 w 49"/>
                  <a:gd name="T3" fmla="*/ 69 h 91"/>
                  <a:gd name="T4" fmla="*/ 44 w 49"/>
                  <a:gd name="T5" fmla="*/ 75 h 91"/>
                  <a:gd name="T6" fmla="*/ 38 w 49"/>
                  <a:gd name="T7" fmla="*/ 79 h 91"/>
                  <a:gd name="T8" fmla="*/ 31 w 49"/>
                  <a:gd name="T9" fmla="*/ 81 h 91"/>
                  <a:gd name="T10" fmla="*/ 31 w 49"/>
                  <a:gd name="T11" fmla="*/ 87 h 91"/>
                  <a:gd name="T12" fmla="*/ 31 w 49"/>
                  <a:gd name="T13" fmla="*/ 90 h 91"/>
                  <a:gd name="T14" fmla="*/ 28 w 49"/>
                  <a:gd name="T15" fmla="*/ 91 h 91"/>
                  <a:gd name="T16" fmla="*/ 21 w 49"/>
                  <a:gd name="T17" fmla="*/ 91 h 91"/>
                  <a:gd name="T18" fmla="*/ 19 w 49"/>
                  <a:gd name="T19" fmla="*/ 90 h 91"/>
                  <a:gd name="T20" fmla="*/ 18 w 49"/>
                  <a:gd name="T21" fmla="*/ 87 h 91"/>
                  <a:gd name="T22" fmla="*/ 18 w 49"/>
                  <a:gd name="T23" fmla="*/ 82 h 91"/>
                  <a:gd name="T24" fmla="*/ 7 w 49"/>
                  <a:gd name="T25" fmla="*/ 81 h 91"/>
                  <a:gd name="T26" fmla="*/ 1 w 49"/>
                  <a:gd name="T27" fmla="*/ 78 h 91"/>
                  <a:gd name="T28" fmla="*/ 0 w 49"/>
                  <a:gd name="T29" fmla="*/ 76 h 91"/>
                  <a:gd name="T30" fmla="*/ 1 w 49"/>
                  <a:gd name="T31" fmla="*/ 72 h 91"/>
                  <a:gd name="T32" fmla="*/ 2 w 49"/>
                  <a:gd name="T33" fmla="*/ 69 h 91"/>
                  <a:gd name="T34" fmla="*/ 3 w 49"/>
                  <a:gd name="T35" fmla="*/ 67 h 91"/>
                  <a:gd name="T36" fmla="*/ 4 w 49"/>
                  <a:gd name="T37" fmla="*/ 67 h 91"/>
                  <a:gd name="T38" fmla="*/ 5 w 49"/>
                  <a:gd name="T39" fmla="*/ 68 h 91"/>
                  <a:gd name="T40" fmla="*/ 11 w 49"/>
                  <a:gd name="T41" fmla="*/ 70 h 91"/>
                  <a:gd name="T42" fmla="*/ 20 w 49"/>
                  <a:gd name="T43" fmla="*/ 70 h 91"/>
                  <a:gd name="T44" fmla="*/ 30 w 49"/>
                  <a:gd name="T45" fmla="*/ 69 h 91"/>
                  <a:gd name="T46" fmla="*/ 34 w 49"/>
                  <a:gd name="T47" fmla="*/ 62 h 91"/>
                  <a:gd name="T48" fmla="*/ 32 w 49"/>
                  <a:gd name="T49" fmla="*/ 55 h 91"/>
                  <a:gd name="T50" fmla="*/ 22 w 49"/>
                  <a:gd name="T51" fmla="*/ 50 h 91"/>
                  <a:gd name="T52" fmla="*/ 14 w 49"/>
                  <a:gd name="T53" fmla="*/ 46 h 91"/>
                  <a:gd name="T54" fmla="*/ 8 w 49"/>
                  <a:gd name="T55" fmla="*/ 42 h 91"/>
                  <a:gd name="T56" fmla="*/ 4 w 49"/>
                  <a:gd name="T57" fmla="*/ 36 h 91"/>
                  <a:gd name="T58" fmla="*/ 2 w 49"/>
                  <a:gd name="T59" fmla="*/ 28 h 91"/>
                  <a:gd name="T60" fmla="*/ 6 w 49"/>
                  <a:gd name="T61" fmla="*/ 16 h 91"/>
                  <a:gd name="T62" fmla="*/ 20 w 49"/>
                  <a:gd name="T63" fmla="*/ 9 h 91"/>
                  <a:gd name="T64" fmla="*/ 20 w 49"/>
                  <a:gd name="T65" fmla="*/ 3 h 91"/>
                  <a:gd name="T66" fmla="*/ 21 w 49"/>
                  <a:gd name="T67" fmla="*/ 0 h 91"/>
                  <a:gd name="T68" fmla="*/ 24 w 49"/>
                  <a:gd name="T69" fmla="*/ 0 h 91"/>
                  <a:gd name="T70" fmla="*/ 31 w 49"/>
                  <a:gd name="T71" fmla="*/ 0 h 91"/>
                  <a:gd name="T72" fmla="*/ 33 w 49"/>
                  <a:gd name="T73" fmla="*/ 0 h 91"/>
                  <a:gd name="T74" fmla="*/ 34 w 49"/>
                  <a:gd name="T75" fmla="*/ 4 h 91"/>
                  <a:gd name="T76" fmla="*/ 34 w 49"/>
                  <a:gd name="T77" fmla="*/ 9 h 91"/>
                  <a:gd name="T78" fmla="*/ 40 w 49"/>
                  <a:gd name="T79" fmla="*/ 10 h 91"/>
                  <a:gd name="T80" fmla="*/ 44 w 49"/>
                  <a:gd name="T81" fmla="*/ 11 h 91"/>
                  <a:gd name="T82" fmla="*/ 45 w 49"/>
                  <a:gd name="T83" fmla="*/ 13 h 91"/>
                  <a:gd name="T84" fmla="*/ 44 w 49"/>
                  <a:gd name="T85" fmla="*/ 17 h 91"/>
                  <a:gd name="T86" fmla="*/ 43 w 49"/>
                  <a:gd name="T87" fmla="*/ 20 h 91"/>
                  <a:gd name="T88" fmla="*/ 41 w 49"/>
                  <a:gd name="T89" fmla="*/ 22 h 91"/>
                  <a:gd name="T90" fmla="*/ 36 w 49"/>
                  <a:gd name="T91" fmla="*/ 20 h 91"/>
                  <a:gd name="T92" fmla="*/ 29 w 49"/>
                  <a:gd name="T93" fmla="*/ 20 h 91"/>
                  <a:gd name="T94" fmla="*/ 19 w 49"/>
                  <a:gd name="T95" fmla="*/ 22 h 91"/>
                  <a:gd name="T96" fmla="*/ 16 w 49"/>
                  <a:gd name="T97" fmla="*/ 28 h 91"/>
                  <a:gd name="T98" fmla="*/ 19 w 49"/>
                  <a:gd name="T99" fmla="*/ 34 h 91"/>
                  <a:gd name="T100" fmla="*/ 29 w 49"/>
                  <a:gd name="T101" fmla="*/ 38 h 91"/>
                  <a:gd name="T102" fmla="*/ 43 w 49"/>
                  <a:gd name="T103" fmla="*/ 48 h 91"/>
                  <a:gd name="T104" fmla="*/ 49 w 49"/>
                  <a:gd name="T105" fmla="*/ 61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49" h="91">
                    <a:moveTo>
                      <a:pt x="49" y="61"/>
                    </a:moveTo>
                    <a:cubicBezTo>
                      <a:pt x="49" y="64"/>
                      <a:pt x="48" y="67"/>
                      <a:pt x="47" y="69"/>
                    </a:cubicBezTo>
                    <a:cubicBezTo>
                      <a:pt x="47" y="72"/>
                      <a:pt x="45" y="74"/>
                      <a:pt x="44" y="75"/>
                    </a:cubicBezTo>
                    <a:cubicBezTo>
                      <a:pt x="42" y="77"/>
                      <a:pt x="40" y="78"/>
                      <a:pt x="38" y="79"/>
                    </a:cubicBezTo>
                    <a:cubicBezTo>
                      <a:pt x="36" y="80"/>
                      <a:pt x="34" y="81"/>
                      <a:pt x="31" y="81"/>
                    </a:cubicBezTo>
                    <a:cubicBezTo>
                      <a:pt x="31" y="87"/>
                      <a:pt x="31" y="87"/>
                      <a:pt x="31" y="87"/>
                    </a:cubicBezTo>
                    <a:cubicBezTo>
                      <a:pt x="31" y="89"/>
                      <a:pt x="31" y="90"/>
                      <a:pt x="31" y="90"/>
                    </a:cubicBezTo>
                    <a:cubicBezTo>
                      <a:pt x="31" y="90"/>
                      <a:pt x="30" y="91"/>
                      <a:pt x="28" y="91"/>
                    </a:cubicBezTo>
                    <a:cubicBezTo>
                      <a:pt x="21" y="91"/>
                      <a:pt x="21" y="91"/>
                      <a:pt x="21" y="91"/>
                    </a:cubicBezTo>
                    <a:cubicBezTo>
                      <a:pt x="20" y="91"/>
                      <a:pt x="19" y="90"/>
                      <a:pt x="19" y="90"/>
                    </a:cubicBezTo>
                    <a:cubicBezTo>
                      <a:pt x="18" y="89"/>
                      <a:pt x="18" y="88"/>
                      <a:pt x="18" y="87"/>
                    </a:cubicBezTo>
                    <a:cubicBezTo>
                      <a:pt x="18" y="82"/>
                      <a:pt x="18" y="82"/>
                      <a:pt x="18" y="82"/>
                    </a:cubicBezTo>
                    <a:cubicBezTo>
                      <a:pt x="13" y="82"/>
                      <a:pt x="10" y="82"/>
                      <a:pt x="7" y="81"/>
                    </a:cubicBezTo>
                    <a:cubicBezTo>
                      <a:pt x="4" y="80"/>
                      <a:pt x="2" y="79"/>
                      <a:pt x="1" y="78"/>
                    </a:cubicBezTo>
                    <a:cubicBezTo>
                      <a:pt x="0" y="78"/>
                      <a:pt x="0" y="77"/>
                      <a:pt x="0" y="76"/>
                    </a:cubicBezTo>
                    <a:cubicBezTo>
                      <a:pt x="0" y="75"/>
                      <a:pt x="1" y="73"/>
                      <a:pt x="1" y="72"/>
                    </a:cubicBezTo>
                    <a:cubicBezTo>
                      <a:pt x="1" y="71"/>
                      <a:pt x="2" y="70"/>
                      <a:pt x="2" y="69"/>
                    </a:cubicBezTo>
                    <a:cubicBezTo>
                      <a:pt x="2" y="68"/>
                      <a:pt x="3" y="67"/>
                      <a:pt x="3" y="67"/>
                    </a:cubicBezTo>
                    <a:cubicBezTo>
                      <a:pt x="4" y="67"/>
                      <a:pt x="4" y="67"/>
                      <a:pt x="4" y="67"/>
                    </a:cubicBezTo>
                    <a:cubicBezTo>
                      <a:pt x="5" y="67"/>
                      <a:pt x="5" y="68"/>
                      <a:pt x="5" y="68"/>
                    </a:cubicBezTo>
                    <a:cubicBezTo>
                      <a:pt x="7" y="68"/>
                      <a:pt x="8" y="69"/>
                      <a:pt x="11" y="70"/>
                    </a:cubicBezTo>
                    <a:cubicBezTo>
                      <a:pt x="13" y="70"/>
                      <a:pt x="16" y="70"/>
                      <a:pt x="20" y="70"/>
                    </a:cubicBezTo>
                    <a:cubicBezTo>
                      <a:pt x="24" y="70"/>
                      <a:pt x="27" y="70"/>
                      <a:pt x="30" y="69"/>
                    </a:cubicBezTo>
                    <a:cubicBezTo>
                      <a:pt x="33" y="67"/>
                      <a:pt x="34" y="65"/>
                      <a:pt x="34" y="62"/>
                    </a:cubicBezTo>
                    <a:cubicBezTo>
                      <a:pt x="34" y="59"/>
                      <a:pt x="33" y="57"/>
                      <a:pt x="32" y="55"/>
                    </a:cubicBezTo>
                    <a:cubicBezTo>
                      <a:pt x="30" y="54"/>
                      <a:pt x="27" y="52"/>
                      <a:pt x="22" y="50"/>
                    </a:cubicBezTo>
                    <a:cubicBezTo>
                      <a:pt x="19" y="49"/>
                      <a:pt x="17" y="48"/>
                      <a:pt x="14" y="46"/>
                    </a:cubicBezTo>
                    <a:cubicBezTo>
                      <a:pt x="12" y="45"/>
                      <a:pt x="10" y="44"/>
                      <a:pt x="8" y="42"/>
                    </a:cubicBezTo>
                    <a:cubicBezTo>
                      <a:pt x="6" y="40"/>
                      <a:pt x="5" y="38"/>
                      <a:pt x="4" y="36"/>
                    </a:cubicBezTo>
                    <a:cubicBezTo>
                      <a:pt x="3" y="34"/>
                      <a:pt x="2" y="31"/>
                      <a:pt x="2" y="28"/>
                    </a:cubicBezTo>
                    <a:cubicBezTo>
                      <a:pt x="2" y="24"/>
                      <a:pt x="3" y="20"/>
                      <a:pt x="6" y="16"/>
                    </a:cubicBezTo>
                    <a:cubicBezTo>
                      <a:pt x="9" y="13"/>
                      <a:pt x="14" y="10"/>
                      <a:pt x="20" y="9"/>
                    </a:cubicBezTo>
                    <a:cubicBezTo>
                      <a:pt x="20" y="3"/>
                      <a:pt x="20" y="3"/>
                      <a:pt x="20" y="3"/>
                    </a:cubicBezTo>
                    <a:cubicBezTo>
                      <a:pt x="20" y="2"/>
                      <a:pt x="20" y="1"/>
                      <a:pt x="21" y="0"/>
                    </a:cubicBezTo>
                    <a:cubicBezTo>
                      <a:pt x="21" y="0"/>
                      <a:pt x="22" y="0"/>
                      <a:pt x="24" y="0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32" y="0"/>
                      <a:pt x="33" y="0"/>
                      <a:pt x="33" y="0"/>
                    </a:cubicBezTo>
                    <a:cubicBezTo>
                      <a:pt x="33" y="1"/>
                      <a:pt x="34" y="2"/>
                      <a:pt x="34" y="4"/>
                    </a:cubicBezTo>
                    <a:cubicBezTo>
                      <a:pt x="34" y="9"/>
                      <a:pt x="34" y="9"/>
                      <a:pt x="34" y="9"/>
                    </a:cubicBezTo>
                    <a:cubicBezTo>
                      <a:pt x="36" y="9"/>
                      <a:pt x="38" y="9"/>
                      <a:pt x="40" y="10"/>
                    </a:cubicBezTo>
                    <a:cubicBezTo>
                      <a:pt x="42" y="10"/>
                      <a:pt x="43" y="10"/>
                      <a:pt x="44" y="11"/>
                    </a:cubicBezTo>
                    <a:cubicBezTo>
                      <a:pt x="45" y="11"/>
                      <a:pt x="45" y="12"/>
                      <a:pt x="45" y="13"/>
                    </a:cubicBezTo>
                    <a:cubicBezTo>
                      <a:pt x="45" y="14"/>
                      <a:pt x="45" y="15"/>
                      <a:pt x="44" y="17"/>
                    </a:cubicBezTo>
                    <a:cubicBezTo>
                      <a:pt x="44" y="18"/>
                      <a:pt x="44" y="19"/>
                      <a:pt x="43" y="20"/>
                    </a:cubicBezTo>
                    <a:cubicBezTo>
                      <a:pt x="42" y="21"/>
                      <a:pt x="42" y="22"/>
                      <a:pt x="41" y="22"/>
                    </a:cubicBezTo>
                    <a:cubicBezTo>
                      <a:pt x="40" y="21"/>
                      <a:pt x="38" y="21"/>
                      <a:pt x="36" y="20"/>
                    </a:cubicBezTo>
                    <a:cubicBezTo>
                      <a:pt x="33" y="20"/>
                      <a:pt x="31" y="20"/>
                      <a:pt x="29" y="20"/>
                    </a:cubicBezTo>
                    <a:cubicBezTo>
                      <a:pt x="24" y="20"/>
                      <a:pt x="21" y="20"/>
                      <a:pt x="19" y="22"/>
                    </a:cubicBezTo>
                    <a:cubicBezTo>
                      <a:pt x="17" y="23"/>
                      <a:pt x="16" y="25"/>
                      <a:pt x="16" y="28"/>
                    </a:cubicBezTo>
                    <a:cubicBezTo>
                      <a:pt x="16" y="30"/>
                      <a:pt x="17" y="32"/>
                      <a:pt x="19" y="34"/>
                    </a:cubicBezTo>
                    <a:cubicBezTo>
                      <a:pt x="21" y="35"/>
                      <a:pt x="24" y="37"/>
                      <a:pt x="29" y="38"/>
                    </a:cubicBezTo>
                    <a:cubicBezTo>
                      <a:pt x="35" y="41"/>
                      <a:pt x="40" y="44"/>
                      <a:pt x="43" y="48"/>
                    </a:cubicBezTo>
                    <a:cubicBezTo>
                      <a:pt x="47" y="51"/>
                      <a:pt x="49" y="56"/>
                      <a:pt x="49" y="61"/>
                    </a:cubicBezTo>
                    <a:close/>
                  </a:path>
                </a:pathLst>
              </a:custGeom>
              <a:solidFill>
                <a:srgbClr val="494A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37" name="Freeform 45"/>
              <p:cNvSpPr/>
              <p:nvPr/>
            </p:nvSpPr>
            <p:spPr bwMode="auto">
              <a:xfrm>
                <a:off x="1434" y="691"/>
                <a:ext cx="120" cy="216"/>
              </a:xfrm>
              <a:custGeom>
                <a:avLst/>
                <a:gdLst>
                  <a:gd name="T0" fmla="*/ 49 w 49"/>
                  <a:gd name="T1" fmla="*/ 62 h 91"/>
                  <a:gd name="T2" fmla="*/ 47 w 49"/>
                  <a:gd name="T3" fmla="*/ 70 h 91"/>
                  <a:gd name="T4" fmla="*/ 44 w 49"/>
                  <a:gd name="T5" fmla="*/ 75 h 91"/>
                  <a:gd name="T6" fmla="*/ 38 w 49"/>
                  <a:gd name="T7" fmla="*/ 79 h 91"/>
                  <a:gd name="T8" fmla="*/ 31 w 49"/>
                  <a:gd name="T9" fmla="*/ 82 h 91"/>
                  <a:gd name="T10" fmla="*/ 31 w 49"/>
                  <a:gd name="T11" fmla="*/ 87 h 91"/>
                  <a:gd name="T12" fmla="*/ 31 w 49"/>
                  <a:gd name="T13" fmla="*/ 90 h 91"/>
                  <a:gd name="T14" fmla="*/ 28 w 49"/>
                  <a:gd name="T15" fmla="*/ 91 h 91"/>
                  <a:gd name="T16" fmla="*/ 21 w 49"/>
                  <a:gd name="T17" fmla="*/ 91 h 91"/>
                  <a:gd name="T18" fmla="*/ 19 w 49"/>
                  <a:gd name="T19" fmla="*/ 90 h 91"/>
                  <a:gd name="T20" fmla="*/ 18 w 49"/>
                  <a:gd name="T21" fmla="*/ 87 h 91"/>
                  <a:gd name="T22" fmla="*/ 18 w 49"/>
                  <a:gd name="T23" fmla="*/ 83 h 91"/>
                  <a:gd name="T24" fmla="*/ 7 w 49"/>
                  <a:gd name="T25" fmla="*/ 81 h 91"/>
                  <a:gd name="T26" fmla="*/ 1 w 49"/>
                  <a:gd name="T27" fmla="*/ 78 h 91"/>
                  <a:gd name="T28" fmla="*/ 0 w 49"/>
                  <a:gd name="T29" fmla="*/ 76 h 91"/>
                  <a:gd name="T30" fmla="*/ 1 w 49"/>
                  <a:gd name="T31" fmla="*/ 72 h 91"/>
                  <a:gd name="T32" fmla="*/ 2 w 49"/>
                  <a:gd name="T33" fmla="*/ 69 h 91"/>
                  <a:gd name="T34" fmla="*/ 3 w 49"/>
                  <a:gd name="T35" fmla="*/ 67 h 91"/>
                  <a:gd name="T36" fmla="*/ 4 w 49"/>
                  <a:gd name="T37" fmla="*/ 68 h 91"/>
                  <a:gd name="T38" fmla="*/ 5 w 49"/>
                  <a:gd name="T39" fmla="*/ 68 h 91"/>
                  <a:gd name="T40" fmla="*/ 11 w 49"/>
                  <a:gd name="T41" fmla="*/ 70 h 91"/>
                  <a:gd name="T42" fmla="*/ 20 w 49"/>
                  <a:gd name="T43" fmla="*/ 71 h 91"/>
                  <a:gd name="T44" fmla="*/ 30 w 49"/>
                  <a:gd name="T45" fmla="*/ 69 h 91"/>
                  <a:gd name="T46" fmla="*/ 34 w 49"/>
                  <a:gd name="T47" fmla="*/ 62 h 91"/>
                  <a:gd name="T48" fmla="*/ 32 w 49"/>
                  <a:gd name="T49" fmla="*/ 56 h 91"/>
                  <a:gd name="T50" fmla="*/ 22 w 49"/>
                  <a:gd name="T51" fmla="*/ 50 h 91"/>
                  <a:gd name="T52" fmla="*/ 14 w 49"/>
                  <a:gd name="T53" fmla="*/ 47 h 91"/>
                  <a:gd name="T54" fmla="*/ 8 w 49"/>
                  <a:gd name="T55" fmla="*/ 42 h 91"/>
                  <a:gd name="T56" fmla="*/ 4 w 49"/>
                  <a:gd name="T57" fmla="*/ 36 h 91"/>
                  <a:gd name="T58" fmla="*/ 2 w 49"/>
                  <a:gd name="T59" fmla="*/ 28 h 91"/>
                  <a:gd name="T60" fmla="*/ 6 w 49"/>
                  <a:gd name="T61" fmla="*/ 16 h 91"/>
                  <a:gd name="T62" fmla="*/ 20 w 49"/>
                  <a:gd name="T63" fmla="*/ 10 h 91"/>
                  <a:gd name="T64" fmla="*/ 20 w 49"/>
                  <a:gd name="T65" fmla="*/ 4 h 91"/>
                  <a:gd name="T66" fmla="*/ 21 w 49"/>
                  <a:gd name="T67" fmla="*/ 1 h 91"/>
                  <a:gd name="T68" fmla="*/ 24 w 49"/>
                  <a:gd name="T69" fmla="*/ 0 h 91"/>
                  <a:gd name="T70" fmla="*/ 31 w 49"/>
                  <a:gd name="T71" fmla="*/ 0 h 91"/>
                  <a:gd name="T72" fmla="*/ 33 w 49"/>
                  <a:gd name="T73" fmla="*/ 1 h 91"/>
                  <a:gd name="T74" fmla="*/ 34 w 49"/>
                  <a:gd name="T75" fmla="*/ 4 h 91"/>
                  <a:gd name="T76" fmla="*/ 34 w 49"/>
                  <a:gd name="T77" fmla="*/ 9 h 91"/>
                  <a:gd name="T78" fmla="*/ 40 w 49"/>
                  <a:gd name="T79" fmla="*/ 10 h 91"/>
                  <a:gd name="T80" fmla="*/ 44 w 49"/>
                  <a:gd name="T81" fmla="*/ 11 h 91"/>
                  <a:gd name="T82" fmla="*/ 45 w 49"/>
                  <a:gd name="T83" fmla="*/ 13 h 91"/>
                  <a:gd name="T84" fmla="*/ 44 w 49"/>
                  <a:gd name="T85" fmla="*/ 17 h 91"/>
                  <a:gd name="T86" fmla="*/ 43 w 49"/>
                  <a:gd name="T87" fmla="*/ 21 h 91"/>
                  <a:gd name="T88" fmla="*/ 41 w 49"/>
                  <a:gd name="T89" fmla="*/ 22 h 91"/>
                  <a:gd name="T90" fmla="*/ 36 w 49"/>
                  <a:gd name="T91" fmla="*/ 21 h 91"/>
                  <a:gd name="T92" fmla="*/ 29 w 49"/>
                  <a:gd name="T93" fmla="*/ 20 h 91"/>
                  <a:gd name="T94" fmla="*/ 19 w 49"/>
                  <a:gd name="T95" fmla="*/ 22 h 91"/>
                  <a:gd name="T96" fmla="*/ 16 w 49"/>
                  <a:gd name="T97" fmla="*/ 28 h 91"/>
                  <a:gd name="T98" fmla="*/ 19 w 49"/>
                  <a:gd name="T99" fmla="*/ 34 h 91"/>
                  <a:gd name="T100" fmla="*/ 29 w 49"/>
                  <a:gd name="T101" fmla="*/ 39 h 91"/>
                  <a:gd name="T102" fmla="*/ 43 w 49"/>
                  <a:gd name="T103" fmla="*/ 48 h 91"/>
                  <a:gd name="T104" fmla="*/ 49 w 49"/>
                  <a:gd name="T105" fmla="*/ 62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49" h="91">
                    <a:moveTo>
                      <a:pt x="49" y="62"/>
                    </a:moveTo>
                    <a:cubicBezTo>
                      <a:pt x="49" y="65"/>
                      <a:pt x="48" y="67"/>
                      <a:pt x="47" y="70"/>
                    </a:cubicBezTo>
                    <a:cubicBezTo>
                      <a:pt x="47" y="72"/>
                      <a:pt x="45" y="74"/>
                      <a:pt x="44" y="75"/>
                    </a:cubicBezTo>
                    <a:cubicBezTo>
                      <a:pt x="42" y="77"/>
                      <a:pt x="40" y="78"/>
                      <a:pt x="38" y="79"/>
                    </a:cubicBezTo>
                    <a:cubicBezTo>
                      <a:pt x="36" y="80"/>
                      <a:pt x="34" y="81"/>
                      <a:pt x="31" y="82"/>
                    </a:cubicBezTo>
                    <a:cubicBezTo>
                      <a:pt x="31" y="87"/>
                      <a:pt x="31" y="87"/>
                      <a:pt x="31" y="87"/>
                    </a:cubicBezTo>
                    <a:cubicBezTo>
                      <a:pt x="31" y="89"/>
                      <a:pt x="31" y="90"/>
                      <a:pt x="31" y="90"/>
                    </a:cubicBezTo>
                    <a:cubicBezTo>
                      <a:pt x="31" y="91"/>
                      <a:pt x="30" y="91"/>
                      <a:pt x="28" y="91"/>
                    </a:cubicBezTo>
                    <a:cubicBezTo>
                      <a:pt x="21" y="91"/>
                      <a:pt x="21" y="91"/>
                      <a:pt x="21" y="91"/>
                    </a:cubicBezTo>
                    <a:cubicBezTo>
                      <a:pt x="20" y="91"/>
                      <a:pt x="19" y="91"/>
                      <a:pt x="19" y="90"/>
                    </a:cubicBezTo>
                    <a:cubicBezTo>
                      <a:pt x="18" y="90"/>
                      <a:pt x="18" y="88"/>
                      <a:pt x="18" y="87"/>
                    </a:cubicBezTo>
                    <a:cubicBezTo>
                      <a:pt x="18" y="83"/>
                      <a:pt x="18" y="83"/>
                      <a:pt x="18" y="83"/>
                    </a:cubicBezTo>
                    <a:cubicBezTo>
                      <a:pt x="13" y="82"/>
                      <a:pt x="10" y="82"/>
                      <a:pt x="7" y="81"/>
                    </a:cubicBezTo>
                    <a:cubicBezTo>
                      <a:pt x="4" y="80"/>
                      <a:pt x="2" y="79"/>
                      <a:pt x="1" y="78"/>
                    </a:cubicBezTo>
                    <a:cubicBezTo>
                      <a:pt x="0" y="78"/>
                      <a:pt x="0" y="77"/>
                      <a:pt x="0" y="76"/>
                    </a:cubicBezTo>
                    <a:cubicBezTo>
                      <a:pt x="0" y="75"/>
                      <a:pt x="1" y="74"/>
                      <a:pt x="1" y="72"/>
                    </a:cubicBezTo>
                    <a:cubicBezTo>
                      <a:pt x="1" y="71"/>
                      <a:pt x="2" y="70"/>
                      <a:pt x="2" y="69"/>
                    </a:cubicBezTo>
                    <a:cubicBezTo>
                      <a:pt x="2" y="68"/>
                      <a:pt x="3" y="67"/>
                      <a:pt x="3" y="67"/>
                    </a:cubicBezTo>
                    <a:cubicBezTo>
                      <a:pt x="4" y="67"/>
                      <a:pt x="4" y="68"/>
                      <a:pt x="4" y="68"/>
                    </a:cubicBezTo>
                    <a:cubicBezTo>
                      <a:pt x="5" y="68"/>
                      <a:pt x="5" y="68"/>
                      <a:pt x="5" y="68"/>
                    </a:cubicBezTo>
                    <a:cubicBezTo>
                      <a:pt x="7" y="69"/>
                      <a:pt x="8" y="69"/>
                      <a:pt x="11" y="70"/>
                    </a:cubicBezTo>
                    <a:cubicBezTo>
                      <a:pt x="13" y="70"/>
                      <a:pt x="16" y="71"/>
                      <a:pt x="20" y="71"/>
                    </a:cubicBezTo>
                    <a:cubicBezTo>
                      <a:pt x="24" y="71"/>
                      <a:pt x="27" y="70"/>
                      <a:pt x="30" y="69"/>
                    </a:cubicBezTo>
                    <a:cubicBezTo>
                      <a:pt x="33" y="68"/>
                      <a:pt x="34" y="65"/>
                      <a:pt x="34" y="62"/>
                    </a:cubicBezTo>
                    <a:cubicBezTo>
                      <a:pt x="34" y="60"/>
                      <a:pt x="33" y="57"/>
                      <a:pt x="32" y="56"/>
                    </a:cubicBezTo>
                    <a:cubicBezTo>
                      <a:pt x="30" y="54"/>
                      <a:pt x="27" y="52"/>
                      <a:pt x="22" y="50"/>
                    </a:cubicBezTo>
                    <a:cubicBezTo>
                      <a:pt x="19" y="49"/>
                      <a:pt x="17" y="48"/>
                      <a:pt x="14" y="47"/>
                    </a:cubicBezTo>
                    <a:cubicBezTo>
                      <a:pt x="12" y="45"/>
                      <a:pt x="10" y="44"/>
                      <a:pt x="8" y="42"/>
                    </a:cubicBezTo>
                    <a:cubicBezTo>
                      <a:pt x="6" y="41"/>
                      <a:pt x="5" y="39"/>
                      <a:pt x="4" y="36"/>
                    </a:cubicBezTo>
                    <a:cubicBezTo>
                      <a:pt x="3" y="34"/>
                      <a:pt x="2" y="31"/>
                      <a:pt x="2" y="28"/>
                    </a:cubicBezTo>
                    <a:cubicBezTo>
                      <a:pt x="2" y="24"/>
                      <a:pt x="3" y="20"/>
                      <a:pt x="6" y="16"/>
                    </a:cubicBezTo>
                    <a:cubicBezTo>
                      <a:pt x="9" y="13"/>
                      <a:pt x="14" y="11"/>
                      <a:pt x="20" y="10"/>
                    </a:cubicBezTo>
                    <a:cubicBezTo>
                      <a:pt x="20" y="4"/>
                      <a:pt x="20" y="4"/>
                      <a:pt x="20" y="4"/>
                    </a:cubicBezTo>
                    <a:cubicBezTo>
                      <a:pt x="20" y="2"/>
                      <a:pt x="20" y="1"/>
                      <a:pt x="21" y="1"/>
                    </a:cubicBezTo>
                    <a:cubicBezTo>
                      <a:pt x="21" y="0"/>
                      <a:pt x="22" y="0"/>
                      <a:pt x="24" y="0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32" y="0"/>
                      <a:pt x="33" y="0"/>
                      <a:pt x="33" y="1"/>
                    </a:cubicBezTo>
                    <a:cubicBezTo>
                      <a:pt x="33" y="1"/>
                      <a:pt x="34" y="2"/>
                      <a:pt x="34" y="4"/>
                    </a:cubicBezTo>
                    <a:cubicBezTo>
                      <a:pt x="34" y="9"/>
                      <a:pt x="34" y="9"/>
                      <a:pt x="34" y="9"/>
                    </a:cubicBezTo>
                    <a:cubicBezTo>
                      <a:pt x="36" y="9"/>
                      <a:pt x="38" y="10"/>
                      <a:pt x="40" y="10"/>
                    </a:cubicBezTo>
                    <a:cubicBezTo>
                      <a:pt x="42" y="10"/>
                      <a:pt x="43" y="11"/>
                      <a:pt x="44" y="11"/>
                    </a:cubicBezTo>
                    <a:cubicBezTo>
                      <a:pt x="45" y="11"/>
                      <a:pt x="45" y="12"/>
                      <a:pt x="45" y="13"/>
                    </a:cubicBezTo>
                    <a:cubicBezTo>
                      <a:pt x="45" y="14"/>
                      <a:pt x="45" y="16"/>
                      <a:pt x="44" y="17"/>
                    </a:cubicBezTo>
                    <a:cubicBezTo>
                      <a:pt x="44" y="18"/>
                      <a:pt x="44" y="19"/>
                      <a:pt x="43" y="21"/>
                    </a:cubicBezTo>
                    <a:cubicBezTo>
                      <a:pt x="42" y="22"/>
                      <a:pt x="42" y="22"/>
                      <a:pt x="41" y="22"/>
                    </a:cubicBezTo>
                    <a:cubicBezTo>
                      <a:pt x="40" y="22"/>
                      <a:pt x="38" y="21"/>
                      <a:pt x="36" y="21"/>
                    </a:cubicBezTo>
                    <a:cubicBezTo>
                      <a:pt x="33" y="20"/>
                      <a:pt x="31" y="20"/>
                      <a:pt x="29" y="20"/>
                    </a:cubicBezTo>
                    <a:cubicBezTo>
                      <a:pt x="24" y="20"/>
                      <a:pt x="21" y="21"/>
                      <a:pt x="19" y="22"/>
                    </a:cubicBezTo>
                    <a:cubicBezTo>
                      <a:pt x="17" y="24"/>
                      <a:pt x="16" y="25"/>
                      <a:pt x="16" y="28"/>
                    </a:cubicBezTo>
                    <a:cubicBezTo>
                      <a:pt x="16" y="30"/>
                      <a:pt x="17" y="32"/>
                      <a:pt x="19" y="34"/>
                    </a:cubicBezTo>
                    <a:cubicBezTo>
                      <a:pt x="21" y="35"/>
                      <a:pt x="24" y="37"/>
                      <a:pt x="29" y="39"/>
                    </a:cubicBezTo>
                    <a:cubicBezTo>
                      <a:pt x="35" y="41"/>
                      <a:pt x="40" y="44"/>
                      <a:pt x="43" y="48"/>
                    </a:cubicBezTo>
                    <a:cubicBezTo>
                      <a:pt x="47" y="52"/>
                      <a:pt x="49" y="56"/>
                      <a:pt x="49" y="62"/>
                    </a:cubicBez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138" name="图片 13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27784" y="1010556"/>
              <a:ext cx="371171" cy="391508"/>
            </a:xfrm>
            <a:prstGeom prst="rect">
              <a:avLst/>
            </a:prstGeom>
            <a:effectLst/>
          </p:spPr>
        </p:pic>
        <p:pic>
          <p:nvPicPr>
            <p:cNvPr id="139" name="图片 13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09560" y="680286"/>
              <a:ext cx="566820" cy="597878"/>
            </a:xfrm>
            <a:prstGeom prst="rect">
              <a:avLst/>
            </a:prstGeom>
            <a:effectLst/>
          </p:spPr>
        </p:pic>
      </p:grpSp>
      <p:graphicFrame>
        <p:nvGraphicFramePr>
          <p:cNvPr id="54" name="图表 53"/>
          <p:cNvGraphicFramePr/>
          <p:nvPr/>
        </p:nvGraphicFramePr>
        <p:xfrm>
          <a:off x="1830457" y="863615"/>
          <a:ext cx="5483087" cy="36553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2003426" y="331190"/>
            <a:ext cx="11168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5400" b="1" spc="-110">
                <a:solidFill>
                  <a:srgbClr val="3050AB"/>
                </a:solidFill>
                <a:latin typeface="NanLiHei_Eurostile" panose="02010600030101010101" pitchFamily="2" charset="-122"/>
                <a:ea typeface="NanLiHei_Eurostile" panose="02010600030101010101" pitchFamily="2" charset="-122"/>
              </a:defRPr>
            </a:lvl1pPr>
          </a:lstStyle>
          <a:p>
            <a:pPr algn="just" defTabSz="685800"/>
            <a:r>
              <a:rPr lang="en-US" altLang="zh-CN" sz="1400" spc="0" dirty="0">
                <a:solidFill>
                  <a:srgbClr val="D74B56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Add a title</a:t>
            </a:r>
            <a:endParaRPr lang="zh-CN" altLang="en-US" sz="1400" spc="0" dirty="0">
              <a:solidFill>
                <a:srgbClr val="D74B56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52703" y="302181"/>
            <a:ext cx="15135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5400" b="1" spc="-110">
                <a:solidFill>
                  <a:srgbClr val="3050AB"/>
                </a:solidFill>
                <a:latin typeface="NanLiHei_Eurostile" panose="02010600030101010101" pitchFamily="2" charset="-122"/>
                <a:ea typeface="NanLiHei_Eurostile" panose="02010600030101010101" pitchFamily="2" charset="-122"/>
              </a:defRPr>
            </a:lvl1pPr>
          </a:lstStyle>
          <a:p>
            <a:pPr defTabSz="685800"/>
            <a:r>
              <a:rPr lang="en-US" altLang="zh-CN" sz="1400" spc="100" dirty="0">
                <a:solidFill>
                  <a:srgbClr val="D74B56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4.</a:t>
            </a:r>
            <a:r>
              <a:rPr lang="zh-CN" altLang="en-US" sz="1400" spc="100" dirty="0">
                <a:solidFill>
                  <a:srgbClr val="D74B56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点击添加标题</a:t>
            </a:r>
            <a:endParaRPr lang="zh-CN" altLang="en-US" sz="1400" spc="100" dirty="0">
              <a:solidFill>
                <a:srgbClr val="D74B56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12" name="Group 4"/>
          <p:cNvGrpSpPr>
            <a:grpSpLocks noChangeAspect="1"/>
          </p:cNvGrpSpPr>
          <p:nvPr/>
        </p:nvGrpSpPr>
        <p:grpSpPr bwMode="auto">
          <a:xfrm rot="16200000" flipH="1">
            <a:off x="8751250" y="266103"/>
            <a:ext cx="409547" cy="390889"/>
            <a:chOff x="0" y="60"/>
            <a:chExt cx="439" cy="419"/>
          </a:xfrm>
          <a:gradFill flip="none" rotWithShape="1">
            <a:gsLst>
              <a:gs pos="31000">
                <a:srgbClr val="D74B56"/>
              </a:gs>
              <a:gs pos="67000">
                <a:srgbClr val="3FACD9"/>
              </a:gs>
            </a:gsLst>
            <a:lin ang="0" scaled="1"/>
            <a:tileRect/>
          </a:gradFill>
        </p:grpSpPr>
        <p:sp>
          <p:nvSpPr>
            <p:cNvPr id="13" name="Freeform 5"/>
            <p:cNvSpPr/>
            <p:nvPr/>
          </p:nvSpPr>
          <p:spPr bwMode="auto">
            <a:xfrm>
              <a:off x="0" y="60"/>
              <a:ext cx="297" cy="419"/>
            </a:xfrm>
            <a:custGeom>
              <a:avLst/>
              <a:gdLst>
                <a:gd name="T0" fmla="*/ 297 w 297"/>
                <a:gd name="T1" fmla="*/ 0 h 419"/>
                <a:gd name="T2" fmla="*/ 143 w 297"/>
                <a:gd name="T3" fmla="*/ 0 h 419"/>
                <a:gd name="T4" fmla="*/ 0 w 297"/>
                <a:gd name="T5" fmla="*/ 419 h 419"/>
                <a:gd name="T6" fmla="*/ 155 w 297"/>
                <a:gd name="T7" fmla="*/ 419 h 419"/>
                <a:gd name="T8" fmla="*/ 297 w 297"/>
                <a:gd name="T9" fmla="*/ 0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7" h="419">
                  <a:moveTo>
                    <a:pt x="297" y="0"/>
                  </a:moveTo>
                  <a:lnTo>
                    <a:pt x="143" y="0"/>
                  </a:lnTo>
                  <a:lnTo>
                    <a:pt x="0" y="419"/>
                  </a:lnTo>
                  <a:lnTo>
                    <a:pt x="155" y="419"/>
                  </a:lnTo>
                  <a:lnTo>
                    <a:pt x="29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" name="Freeform 6"/>
            <p:cNvSpPr/>
            <p:nvPr/>
          </p:nvSpPr>
          <p:spPr bwMode="auto">
            <a:xfrm>
              <a:off x="143" y="60"/>
              <a:ext cx="296" cy="419"/>
            </a:xfrm>
            <a:custGeom>
              <a:avLst/>
              <a:gdLst>
                <a:gd name="T0" fmla="*/ 0 w 296"/>
                <a:gd name="T1" fmla="*/ 0 h 419"/>
                <a:gd name="T2" fmla="*/ 154 w 296"/>
                <a:gd name="T3" fmla="*/ 0 h 419"/>
                <a:gd name="T4" fmla="*/ 296 w 296"/>
                <a:gd name="T5" fmla="*/ 419 h 419"/>
                <a:gd name="T6" fmla="*/ 142 w 296"/>
                <a:gd name="T7" fmla="*/ 419 h 419"/>
                <a:gd name="T8" fmla="*/ 0 w 296"/>
                <a:gd name="T9" fmla="*/ 0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6" h="419">
                  <a:moveTo>
                    <a:pt x="0" y="0"/>
                  </a:moveTo>
                  <a:lnTo>
                    <a:pt x="154" y="0"/>
                  </a:lnTo>
                  <a:lnTo>
                    <a:pt x="296" y="419"/>
                  </a:lnTo>
                  <a:lnTo>
                    <a:pt x="142" y="419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sp>
        <p:nvSpPr>
          <p:cNvPr id="15" name="文本框 14"/>
          <p:cNvSpPr txBox="1"/>
          <p:nvPr/>
        </p:nvSpPr>
        <p:spPr>
          <a:xfrm rot="1087809" flipH="1">
            <a:off x="8703065" y="433852"/>
            <a:ext cx="516488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600" b="0" spc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685800"/>
            <a:r>
              <a:rPr lang="en-US" altLang="zh-CN" sz="500" spc="30" dirty="0">
                <a:solidFill>
                  <a:prstClr val="white"/>
                </a:solidFill>
              </a:rPr>
              <a:t>rapidesign</a:t>
            </a:r>
            <a:endParaRPr lang="zh-CN" altLang="en-US" sz="500" spc="30" dirty="0">
              <a:solidFill>
                <a:prstClr val="white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 rot="20391286" flipH="1">
            <a:off x="8762225" y="287728"/>
            <a:ext cx="442750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600" b="0" spc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685800"/>
            <a:r>
              <a:rPr lang="en-US" altLang="zh-CN" sz="500" dirty="0">
                <a:solidFill>
                  <a:prstClr val="white"/>
                </a:solidFill>
              </a:rPr>
              <a:t>shanghai</a:t>
            </a:r>
            <a:endParaRPr lang="zh-CN" altLang="en-US" sz="500" dirty="0">
              <a:solidFill>
                <a:prstClr val="white"/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4105837" y="4877016"/>
            <a:ext cx="932327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200" b="1" spc="-110">
                <a:solidFill>
                  <a:schemeClr val="bg1">
                    <a:alpha val="81000"/>
                  </a:schemeClr>
                </a:solidFill>
                <a:latin typeface="NanLiHei_Eurostile" panose="02010600030101010101" pitchFamily="2" charset="-122"/>
                <a:ea typeface="NanLiHei_Eurostile" panose="02010600030101010101" pitchFamily="2" charset="-122"/>
              </a:defRPr>
            </a:lvl1pPr>
          </a:lstStyle>
          <a:p>
            <a:pPr algn="dist" defTabSz="685800"/>
            <a:r>
              <a:rPr lang="en-US" altLang="zh-CN" sz="500" b="0" spc="60" dirty="0">
                <a:solidFill>
                  <a:srgbClr val="E7E6E6">
                    <a:lumMod val="5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www.rapidppt.com</a:t>
            </a:r>
            <a:endParaRPr lang="zh-CN" altLang="en-US" sz="500" b="0" spc="60" dirty="0">
              <a:solidFill>
                <a:srgbClr val="E7E6E6">
                  <a:lumMod val="5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40" name="组合 139"/>
          <p:cNvGrpSpPr/>
          <p:nvPr/>
        </p:nvGrpSpPr>
        <p:grpSpPr>
          <a:xfrm>
            <a:off x="281942" y="184428"/>
            <a:ext cx="374040" cy="362984"/>
            <a:chOff x="777437" y="680286"/>
            <a:chExt cx="3668437" cy="3560001"/>
          </a:xfrm>
        </p:grpSpPr>
        <p:grpSp>
          <p:nvGrpSpPr>
            <p:cNvPr id="97" name="组合 96"/>
            <p:cNvGrpSpPr/>
            <p:nvPr/>
          </p:nvGrpSpPr>
          <p:grpSpPr>
            <a:xfrm>
              <a:off x="777437" y="1437297"/>
              <a:ext cx="3668437" cy="2802990"/>
              <a:chOff x="747642" y="1750793"/>
              <a:chExt cx="3517036" cy="2687307"/>
            </a:xfrm>
            <a:effectLst/>
          </p:grpSpPr>
          <p:sp>
            <p:nvSpPr>
              <p:cNvPr id="98" name="Freeform 5"/>
              <p:cNvSpPr/>
              <p:nvPr/>
            </p:nvSpPr>
            <p:spPr bwMode="auto">
              <a:xfrm>
                <a:off x="747642" y="1750793"/>
                <a:ext cx="3517036" cy="2687307"/>
              </a:xfrm>
              <a:custGeom>
                <a:avLst/>
                <a:gdLst>
                  <a:gd name="T0" fmla="*/ 840 w 876"/>
                  <a:gd name="T1" fmla="*/ 318 h 669"/>
                  <a:gd name="T2" fmla="*/ 832 w 876"/>
                  <a:gd name="T3" fmla="*/ 318 h 669"/>
                  <a:gd name="T4" fmla="*/ 781 w 876"/>
                  <a:gd name="T5" fmla="*/ 304 h 669"/>
                  <a:gd name="T6" fmla="*/ 768 w 876"/>
                  <a:gd name="T7" fmla="*/ 274 h 669"/>
                  <a:gd name="T8" fmla="*/ 768 w 876"/>
                  <a:gd name="T9" fmla="*/ 271 h 669"/>
                  <a:gd name="T10" fmla="*/ 763 w 876"/>
                  <a:gd name="T11" fmla="*/ 235 h 669"/>
                  <a:gd name="T12" fmla="*/ 763 w 876"/>
                  <a:gd name="T13" fmla="*/ 234 h 669"/>
                  <a:gd name="T14" fmla="*/ 763 w 876"/>
                  <a:gd name="T15" fmla="*/ 234 h 669"/>
                  <a:gd name="T16" fmla="*/ 761 w 876"/>
                  <a:gd name="T17" fmla="*/ 226 h 669"/>
                  <a:gd name="T18" fmla="*/ 765 w 876"/>
                  <a:gd name="T19" fmla="*/ 189 h 669"/>
                  <a:gd name="T20" fmla="*/ 789 w 876"/>
                  <a:gd name="T21" fmla="*/ 129 h 669"/>
                  <a:gd name="T22" fmla="*/ 767 w 876"/>
                  <a:gd name="T23" fmla="*/ 103 h 669"/>
                  <a:gd name="T24" fmla="*/ 725 w 876"/>
                  <a:gd name="T25" fmla="*/ 113 h 669"/>
                  <a:gd name="T26" fmla="*/ 690 w 876"/>
                  <a:gd name="T27" fmla="*/ 105 h 669"/>
                  <a:gd name="T28" fmla="*/ 608 w 876"/>
                  <a:gd name="T29" fmla="*/ 55 h 669"/>
                  <a:gd name="T30" fmla="*/ 569 w 876"/>
                  <a:gd name="T31" fmla="*/ 40 h 669"/>
                  <a:gd name="T32" fmla="*/ 270 w 876"/>
                  <a:gd name="T33" fmla="*/ 13 h 669"/>
                  <a:gd name="T34" fmla="*/ 142 w 876"/>
                  <a:gd name="T35" fmla="*/ 63 h 669"/>
                  <a:gd name="T36" fmla="*/ 141 w 876"/>
                  <a:gd name="T37" fmla="*/ 64 h 669"/>
                  <a:gd name="T38" fmla="*/ 96 w 876"/>
                  <a:gd name="T39" fmla="*/ 103 h 669"/>
                  <a:gd name="T40" fmla="*/ 67 w 876"/>
                  <a:gd name="T41" fmla="*/ 108 h 669"/>
                  <a:gd name="T42" fmla="*/ 23 w 876"/>
                  <a:gd name="T43" fmla="*/ 75 h 669"/>
                  <a:gd name="T44" fmla="*/ 4 w 876"/>
                  <a:gd name="T45" fmla="*/ 82 h 669"/>
                  <a:gd name="T46" fmla="*/ 43 w 876"/>
                  <a:gd name="T47" fmla="*/ 141 h 669"/>
                  <a:gd name="T48" fmla="*/ 48 w 876"/>
                  <a:gd name="T49" fmla="*/ 167 h 669"/>
                  <a:gd name="T50" fmla="*/ 33 w 876"/>
                  <a:gd name="T51" fmla="*/ 199 h 669"/>
                  <a:gd name="T52" fmla="*/ 33 w 876"/>
                  <a:gd name="T53" fmla="*/ 200 h 669"/>
                  <a:gd name="T54" fmla="*/ 15 w 876"/>
                  <a:gd name="T55" fmla="*/ 401 h 669"/>
                  <a:gd name="T56" fmla="*/ 22 w 876"/>
                  <a:gd name="T57" fmla="*/ 435 h 669"/>
                  <a:gd name="T58" fmla="*/ 85 w 876"/>
                  <a:gd name="T59" fmla="*/ 572 h 669"/>
                  <a:gd name="T60" fmla="*/ 89 w 876"/>
                  <a:gd name="T61" fmla="*/ 643 h 669"/>
                  <a:gd name="T62" fmla="*/ 117 w 876"/>
                  <a:gd name="T63" fmla="*/ 669 h 669"/>
                  <a:gd name="T64" fmla="*/ 176 w 876"/>
                  <a:gd name="T65" fmla="*/ 669 h 669"/>
                  <a:gd name="T66" fmla="*/ 208 w 876"/>
                  <a:gd name="T67" fmla="*/ 649 h 669"/>
                  <a:gd name="T68" fmla="*/ 211 w 876"/>
                  <a:gd name="T69" fmla="*/ 642 h 669"/>
                  <a:gd name="T70" fmla="*/ 243 w 876"/>
                  <a:gd name="T71" fmla="*/ 627 h 669"/>
                  <a:gd name="T72" fmla="*/ 245 w 876"/>
                  <a:gd name="T73" fmla="*/ 627 h 669"/>
                  <a:gd name="T74" fmla="*/ 525 w 876"/>
                  <a:gd name="T75" fmla="*/ 635 h 669"/>
                  <a:gd name="T76" fmla="*/ 527 w 876"/>
                  <a:gd name="T77" fmla="*/ 635 h 669"/>
                  <a:gd name="T78" fmla="*/ 537 w 876"/>
                  <a:gd name="T79" fmla="*/ 640 h 669"/>
                  <a:gd name="T80" fmla="*/ 548 w 876"/>
                  <a:gd name="T81" fmla="*/ 657 h 669"/>
                  <a:gd name="T82" fmla="*/ 568 w 876"/>
                  <a:gd name="T83" fmla="*/ 669 h 669"/>
                  <a:gd name="T84" fmla="*/ 661 w 876"/>
                  <a:gd name="T85" fmla="*/ 669 h 669"/>
                  <a:gd name="T86" fmla="*/ 676 w 876"/>
                  <a:gd name="T87" fmla="*/ 650 h 669"/>
                  <a:gd name="T88" fmla="*/ 669 w 876"/>
                  <a:gd name="T89" fmla="*/ 628 h 669"/>
                  <a:gd name="T90" fmla="*/ 683 w 876"/>
                  <a:gd name="T91" fmla="*/ 583 h 669"/>
                  <a:gd name="T92" fmla="*/ 715 w 876"/>
                  <a:gd name="T93" fmla="*/ 548 h 669"/>
                  <a:gd name="T94" fmla="*/ 783 w 876"/>
                  <a:gd name="T95" fmla="*/ 536 h 669"/>
                  <a:gd name="T96" fmla="*/ 784 w 876"/>
                  <a:gd name="T97" fmla="*/ 536 h 669"/>
                  <a:gd name="T98" fmla="*/ 802 w 876"/>
                  <a:gd name="T99" fmla="*/ 511 h 669"/>
                  <a:gd name="T100" fmla="*/ 785 w 876"/>
                  <a:gd name="T101" fmla="*/ 466 h 669"/>
                  <a:gd name="T102" fmla="*/ 831 w 876"/>
                  <a:gd name="T103" fmla="*/ 452 h 669"/>
                  <a:gd name="T104" fmla="*/ 855 w 876"/>
                  <a:gd name="T105" fmla="*/ 426 h 669"/>
                  <a:gd name="T106" fmla="*/ 871 w 876"/>
                  <a:gd name="T107" fmla="*/ 354 h 669"/>
                  <a:gd name="T108" fmla="*/ 840 w 876"/>
                  <a:gd name="T109" fmla="*/ 318 h 6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876" h="669">
                    <a:moveTo>
                      <a:pt x="840" y="318"/>
                    </a:moveTo>
                    <a:cubicBezTo>
                      <a:pt x="832" y="318"/>
                      <a:pt x="832" y="318"/>
                      <a:pt x="832" y="318"/>
                    </a:cubicBezTo>
                    <a:cubicBezTo>
                      <a:pt x="808" y="320"/>
                      <a:pt x="793" y="318"/>
                      <a:pt x="781" y="304"/>
                    </a:cubicBezTo>
                    <a:cubicBezTo>
                      <a:pt x="774" y="296"/>
                      <a:pt x="769" y="285"/>
                      <a:pt x="768" y="274"/>
                    </a:cubicBezTo>
                    <a:cubicBezTo>
                      <a:pt x="768" y="271"/>
                      <a:pt x="768" y="271"/>
                      <a:pt x="768" y="271"/>
                    </a:cubicBezTo>
                    <a:cubicBezTo>
                      <a:pt x="767" y="259"/>
                      <a:pt x="766" y="247"/>
                      <a:pt x="763" y="235"/>
                    </a:cubicBezTo>
                    <a:cubicBezTo>
                      <a:pt x="763" y="234"/>
                      <a:pt x="763" y="234"/>
                      <a:pt x="763" y="234"/>
                    </a:cubicBezTo>
                    <a:cubicBezTo>
                      <a:pt x="763" y="234"/>
                      <a:pt x="763" y="234"/>
                      <a:pt x="763" y="234"/>
                    </a:cubicBezTo>
                    <a:cubicBezTo>
                      <a:pt x="763" y="231"/>
                      <a:pt x="762" y="229"/>
                      <a:pt x="761" y="226"/>
                    </a:cubicBezTo>
                    <a:cubicBezTo>
                      <a:pt x="758" y="213"/>
                      <a:pt x="760" y="200"/>
                      <a:pt x="765" y="189"/>
                    </a:cubicBezTo>
                    <a:cubicBezTo>
                      <a:pt x="789" y="129"/>
                      <a:pt x="789" y="129"/>
                      <a:pt x="789" y="129"/>
                    </a:cubicBezTo>
                    <a:cubicBezTo>
                      <a:pt x="795" y="115"/>
                      <a:pt x="782" y="100"/>
                      <a:pt x="767" y="103"/>
                    </a:cubicBezTo>
                    <a:cubicBezTo>
                      <a:pt x="725" y="113"/>
                      <a:pt x="725" y="113"/>
                      <a:pt x="725" y="113"/>
                    </a:cubicBezTo>
                    <a:cubicBezTo>
                      <a:pt x="712" y="116"/>
                      <a:pt x="699" y="113"/>
                      <a:pt x="690" y="105"/>
                    </a:cubicBezTo>
                    <a:cubicBezTo>
                      <a:pt x="667" y="83"/>
                      <a:pt x="639" y="66"/>
                      <a:pt x="608" y="55"/>
                    </a:cubicBezTo>
                    <a:cubicBezTo>
                      <a:pt x="569" y="40"/>
                      <a:pt x="569" y="40"/>
                      <a:pt x="569" y="40"/>
                    </a:cubicBezTo>
                    <a:cubicBezTo>
                      <a:pt x="481" y="9"/>
                      <a:pt x="361" y="0"/>
                      <a:pt x="270" y="13"/>
                    </a:cubicBezTo>
                    <a:cubicBezTo>
                      <a:pt x="224" y="20"/>
                      <a:pt x="180" y="37"/>
                      <a:pt x="142" y="63"/>
                    </a:cubicBezTo>
                    <a:cubicBezTo>
                      <a:pt x="141" y="64"/>
                      <a:pt x="141" y="64"/>
                      <a:pt x="141" y="64"/>
                    </a:cubicBezTo>
                    <a:cubicBezTo>
                      <a:pt x="125" y="76"/>
                      <a:pt x="109" y="88"/>
                      <a:pt x="96" y="103"/>
                    </a:cubicBezTo>
                    <a:cubicBezTo>
                      <a:pt x="88" y="110"/>
                      <a:pt x="77" y="113"/>
                      <a:pt x="67" y="108"/>
                    </a:cubicBezTo>
                    <a:cubicBezTo>
                      <a:pt x="52" y="102"/>
                      <a:pt x="34" y="91"/>
                      <a:pt x="23" y="75"/>
                    </a:cubicBezTo>
                    <a:cubicBezTo>
                      <a:pt x="17" y="65"/>
                      <a:pt x="3" y="71"/>
                      <a:pt x="4" y="82"/>
                    </a:cubicBezTo>
                    <a:cubicBezTo>
                      <a:pt x="7" y="100"/>
                      <a:pt x="17" y="121"/>
                      <a:pt x="43" y="141"/>
                    </a:cubicBezTo>
                    <a:cubicBezTo>
                      <a:pt x="51" y="148"/>
                      <a:pt x="53" y="159"/>
                      <a:pt x="48" y="167"/>
                    </a:cubicBezTo>
                    <a:cubicBezTo>
                      <a:pt x="43" y="177"/>
                      <a:pt x="38" y="188"/>
                      <a:pt x="33" y="199"/>
                    </a:cubicBezTo>
                    <a:cubicBezTo>
                      <a:pt x="33" y="200"/>
                      <a:pt x="33" y="200"/>
                      <a:pt x="33" y="200"/>
                    </a:cubicBezTo>
                    <a:cubicBezTo>
                      <a:pt x="7" y="264"/>
                      <a:pt x="0" y="334"/>
                      <a:pt x="15" y="401"/>
                    </a:cubicBezTo>
                    <a:cubicBezTo>
                      <a:pt x="22" y="435"/>
                      <a:pt x="22" y="435"/>
                      <a:pt x="22" y="435"/>
                    </a:cubicBezTo>
                    <a:cubicBezTo>
                      <a:pt x="31" y="479"/>
                      <a:pt x="51" y="539"/>
                      <a:pt x="85" y="572"/>
                    </a:cubicBezTo>
                    <a:cubicBezTo>
                      <a:pt x="89" y="643"/>
                      <a:pt x="89" y="643"/>
                      <a:pt x="89" y="643"/>
                    </a:cubicBezTo>
                    <a:cubicBezTo>
                      <a:pt x="90" y="657"/>
                      <a:pt x="102" y="669"/>
                      <a:pt x="117" y="669"/>
                    </a:cubicBezTo>
                    <a:cubicBezTo>
                      <a:pt x="176" y="669"/>
                      <a:pt x="176" y="669"/>
                      <a:pt x="176" y="669"/>
                    </a:cubicBezTo>
                    <a:cubicBezTo>
                      <a:pt x="190" y="669"/>
                      <a:pt x="202" y="661"/>
                      <a:pt x="208" y="649"/>
                    </a:cubicBezTo>
                    <a:cubicBezTo>
                      <a:pt x="211" y="642"/>
                      <a:pt x="211" y="642"/>
                      <a:pt x="211" y="642"/>
                    </a:cubicBezTo>
                    <a:cubicBezTo>
                      <a:pt x="217" y="630"/>
                      <a:pt x="230" y="623"/>
                      <a:pt x="243" y="627"/>
                    </a:cubicBezTo>
                    <a:cubicBezTo>
                      <a:pt x="245" y="627"/>
                      <a:pt x="245" y="627"/>
                      <a:pt x="245" y="627"/>
                    </a:cubicBezTo>
                    <a:cubicBezTo>
                      <a:pt x="322" y="648"/>
                      <a:pt x="448" y="651"/>
                      <a:pt x="525" y="635"/>
                    </a:cubicBezTo>
                    <a:cubicBezTo>
                      <a:pt x="527" y="635"/>
                      <a:pt x="527" y="635"/>
                      <a:pt x="527" y="635"/>
                    </a:cubicBezTo>
                    <a:cubicBezTo>
                      <a:pt x="531" y="634"/>
                      <a:pt x="535" y="636"/>
                      <a:pt x="537" y="640"/>
                    </a:cubicBezTo>
                    <a:cubicBezTo>
                      <a:pt x="548" y="657"/>
                      <a:pt x="548" y="657"/>
                      <a:pt x="548" y="657"/>
                    </a:cubicBezTo>
                    <a:cubicBezTo>
                      <a:pt x="552" y="665"/>
                      <a:pt x="560" y="669"/>
                      <a:pt x="568" y="669"/>
                    </a:cubicBezTo>
                    <a:cubicBezTo>
                      <a:pt x="661" y="669"/>
                      <a:pt x="661" y="669"/>
                      <a:pt x="661" y="669"/>
                    </a:cubicBezTo>
                    <a:cubicBezTo>
                      <a:pt x="671" y="669"/>
                      <a:pt x="678" y="659"/>
                      <a:pt x="676" y="650"/>
                    </a:cubicBezTo>
                    <a:cubicBezTo>
                      <a:pt x="669" y="628"/>
                      <a:pt x="669" y="628"/>
                      <a:pt x="669" y="628"/>
                    </a:cubicBezTo>
                    <a:cubicBezTo>
                      <a:pt x="665" y="611"/>
                      <a:pt x="670" y="594"/>
                      <a:pt x="683" y="583"/>
                    </a:cubicBezTo>
                    <a:cubicBezTo>
                      <a:pt x="695" y="573"/>
                      <a:pt x="706" y="561"/>
                      <a:pt x="715" y="548"/>
                    </a:cubicBezTo>
                    <a:cubicBezTo>
                      <a:pt x="737" y="539"/>
                      <a:pt x="760" y="535"/>
                      <a:pt x="783" y="536"/>
                    </a:cubicBezTo>
                    <a:cubicBezTo>
                      <a:pt x="784" y="536"/>
                      <a:pt x="784" y="536"/>
                      <a:pt x="784" y="536"/>
                    </a:cubicBezTo>
                    <a:cubicBezTo>
                      <a:pt x="797" y="537"/>
                      <a:pt x="807" y="524"/>
                      <a:pt x="802" y="511"/>
                    </a:cubicBezTo>
                    <a:cubicBezTo>
                      <a:pt x="785" y="466"/>
                      <a:pt x="785" y="466"/>
                      <a:pt x="785" y="466"/>
                    </a:cubicBezTo>
                    <a:cubicBezTo>
                      <a:pt x="831" y="452"/>
                      <a:pt x="831" y="452"/>
                      <a:pt x="831" y="452"/>
                    </a:cubicBezTo>
                    <a:cubicBezTo>
                      <a:pt x="843" y="448"/>
                      <a:pt x="852" y="438"/>
                      <a:pt x="855" y="426"/>
                    </a:cubicBezTo>
                    <a:cubicBezTo>
                      <a:pt x="871" y="354"/>
                      <a:pt x="871" y="354"/>
                      <a:pt x="871" y="354"/>
                    </a:cubicBezTo>
                    <a:cubicBezTo>
                      <a:pt x="876" y="334"/>
                      <a:pt x="860" y="316"/>
                      <a:pt x="840" y="318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99" name="Freeform 6"/>
              <p:cNvSpPr/>
              <p:nvPr/>
            </p:nvSpPr>
            <p:spPr bwMode="auto">
              <a:xfrm>
                <a:off x="3216509" y="2614388"/>
                <a:ext cx="1048169" cy="1410540"/>
              </a:xfrm>
              <a:custGeom>
                <a:avLst/>
                <a:gdLst>
                  <a:gd name="T0" fmla="*/ 29 w 261"/>
                  <a:gd name="T1" fmla="*/ 112 h 351"/>
                  <a:gd name="T2" fmla="*/ 20 w 261"/>
                  <a:gd name="T3" fmla="*/ 118 h 351"/>
                  <a:gd name="T4" fmla="*/ 9 w 261"/>
                  <a:gd name="T5" fmla="*/ 123 h 351"/>
                  <a:gd name="T6" fmla="*/ 0 w 261"/>
                  <a:gd name="T7" fmla="*/ 111 h 351"/>
                  <a:gd name="T8" fmla="*/ 0 w 261"/>
                  <a:gd name="T9" fmla="*/ 104 h 351"/>
                  <a:gd name="T10" fmla="*/ 8 w 261"/>
                  <a:gd name="T11" fmla="*/ 93 h 351"/>
                  <a:gd name="T12" fmla="*/ 20 w 261"/>
                  <a:gd name="T13" fmla="*/ 97 h 351"/>
                  <a:gd name="T14" fmla="*/ 20 w 261"/>
                  <a:gd name="T15" fmla="*/ 98 h 351"/>
                  <a:gd name="T16" fmla="*/ 29 w 261"/>
                  <a:gd name="T17" fmla="*/ 103 h 351"/>
                  <a:gd name="T18" fmla="*/ 29 w 261"/>
                  <a:gd name="T19" fmla="*/ 103 h 351"/>
                  <a:gd name="T20" fmla="*/ 49 w 261"/>
                  <a:gd name="T21" fmla="*/ 103 h 351"/>
                  <a:gd name="T22" fmla="*/ 49 w 261"/>
                  <a:gd name="T23" fmla="*/ 4 h 351"/>
                  <a:gd name="T24" fmla="*/ 52 w 261"/>
                  <a:gd name="T25" fmla="*/ 0 h 351"/>
                  <a:gd name="T26" fmla="*/ 145 w 261"/>
                  <a:gd name="T27" fmla="*/ 0 h 351"/>
                  <a:gd name="T28" fmla="*/ 146 w 261"/>
                  <a:gd name="T29" fmla="*/ 11 h 351"/>
                  <a:gd name="T30" fmla="*/ 148 w 261"/>
                  <a:gd name="T31" fmla="*/ 19 h 351"/>
                  <a:gd name="T32" fmla="*/ 148 w 261"/>
                  <a:gd name="T33" fmla="*/ 19 h 351"/>
                  <a:gd name="T34" fmla="*/ 148 w 261"/>
                  <a:gd name="T35" fmla="*/ 20 h 351"/>
                  <a:gd name="T36" fmla="*/ 153 w 261"/>
                  <a:gd name="T37" fmla="*/ 56 h 351"/>
                  <a:gd name="T38" fmla="*/ 153 w 261"/>
                  <a:gd name="T39" fmla="*/ 59 h 351"/>
                  <a:gd name="T40" fmla="*/ 166 w 261"/>
                  <a:gd name="T41" fmla="*/ 89 h 351"/>
                  <a:gd name="T42" fmla="*/ 217 w 261"/>
                  <a:gd name="T43" fmla="*/ 103 h 351"/>
                  <a:gd name="T44" fmla="*/ 225 w 261"/>
                  <a:gd name="T45" fmla="*/ 103 h 351"/>
                  <a:gd name="T46" fmla="*/ 256 w 261"/>
                  <a:gd name="T47" fmla="*/ 139 h 351"/>
                  <a:gd name="T48" fmla="*/ 240 w 261"/>
                  <a:gd name="T49" fmla="*/ 211 h 351"/>
                  <a:gd name="T50" fmla="*/ 216 w 261"/>
                  <a:gd name="T51" fmla="*/ 237 h 351"/>
                  <a:gd name="T52" fmla="*/ 170 w 261"/>
                  <a:gd name="T53" fmla="*/ 251 h 351"/>
                  <a:gd name="T54" fmla="*/ 187 w 261"/>
                  <a:gd name="T55" fmla="*/ 296 h 351"/>
                  <a:gd name="T56" fmla="*/ 169 w 261"/>
                  <a:gd name="T57" fmla="*/ 321 h 351"/>
                  <a:gd name="T58" fmla="*/ 168 w 261"/>
                  <a:gd name="T59" fmla="*/ 321 h 351"/>
                  <a:gd name="T60" fmla="*/ 100 w 261"/>
                  <a:gd name="T61" fmla="*/ 333 h 351"/>
                  <a:gd name="T62" fmla="*/ 86 w 261"/>
                  <a:gd name="T63" fmla="*/ 351 h 351"/>
                  <a:gd name="T64" fmla="*/ 52 w 261"/>
                  <a:gd name="T65" fmla="*/ 351 h 351"/>
                  <a:gd name="T66" fmla="*/ 49 w 261"/>
                  <a:gd name="T67" fmla="*/ 347 h 351"/>
                  <a:gd name="T68" fmla="*/ 49 w 261"/>
                  <a:gd name="T69" fmla="*/ 265 h 351"/>
                  <a:gd name="T70" fmla="*/ 29 w 261"/>
                  <a:gd name="T71" fmla="*/ 265 h 351"/>
                  <a:gd name="T72" fmla="*/ 20 w 261"/>
                  <a:gd name="T73" fmla="*/ 271 h 351"/>
                  <a:gd name="T74" fmla="*/ 9 w 261"/>
                  <a:gd name="T75" fmla="*/ 277 h 351"/>
                  <a:gd name="T76" fmla="*/ 0 w 261"/>
                  <a:gd name="T77" fmla="*/ 265 h 351"/>
                  <a:gd name="T78" fmla="*/ 0 w 261"/>
                  <a:gd name="T79" fmla="*/ 257 h 351"/>
                  <a:gd name="T80" fmla="*/ 8 w 261"/>
                  <a:gd name="T81" fmla="*/ 246 h 351"/>
                  <a:gd name="T82" fmla="*/ 20 w 261"/>
                  <a:gd name="T83" fmla="*/ 251 h 351"/>
                  <a:gd name="T84" fmla="*/ 20 w 261"/>
                  <a:gd name="T85" fmla="*/ 251 h 351"/>
                  <a:gd name="T86" fmla="*/ 29 w 261"/>
                  <a:gd name="T87" fmla="*/ 257 h 351"/>
                  <a:gd name="T88" fmla="*/ 29 w 261"/>
                  <a:gd name="T89" fmla="*/ 257 h 351"/>
                  <a:gd name="T90" fmla="*/ 49 w 261"/>
                  <a:gd name="T91" fmla="*/ 257 h 351"/>
                  <a:gd name="T92" fmla="*/ 49 w 261"/>
                  <a:gd name="T93" fmla="*/ 112 h 351"/>
                  <a:gd name="T94" fmla="*/ 29 w 261"/>
                  <a:gd name="T95" fmla="*/ 112 h 3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61" h="351">
                    <a:moveTo>
                      <a:pt x="29" y="112"/>
                    </a:moveTo>
                    <a:cubicBezTo>
                      <a:pt x="27" y="112"/>
                      <a:pt x="23" y="113"/>
                      <a:pt x="20" y="118"/>
                    </a:cubicBezTo>
                    <a:cubicBezTo>
                      <a:pt x="18" y="122"/>
                      <a:pt x="13" y="124"/>
                      <a:pt x="9" y="123"/>
                    </a:cubicBezTo>
                    <a:cubicBezTo>
                      <a:pt x="3" y="122"/>
                      <a:pt x="0" y="117"/>
                      <a:pt x="0" y="111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0" y="99"/>
                      <a:pt x="3" y="94"/>
                      <a:pt x="8" y="93"/>
                    </a:cubicBezTo>
                    <a:cubicBezTo>
                      <a:pt x="12" y="91"/>
                      <a:pt x="17" y="93"/>
                      <a:pt x="20" y="97"/>
                    </a:cubicBezTo>
                    <a:cubicBezTo>
                      <a:pt x="20" y="98"/>
                      <a:pt x="20" y="98"/>
                      <a:pt x="20" y="98"/>
                    </a:cubicBezTo>
                    <a:cubicBezTo>
                      <a:pt x="24" y="102"/>
                      <a:pt x="27" y="103"/>
                      <a:pt x="29" y="103"/>
                    </a:cubicBezTo>
                    <a:cubicBezTo>
                      <a:pt x="29" y="103"/>
                      <a:pt x="29" y="103"/>
                      <a:pt x="29" y="103"/>
                    </a:cubicBezTo>
                    <a:cubicBezTo>
                      <a:pt x="49" y="103"/>
                      <a:pt x="49" y="103"/>
                      <a:pt x="49" y="103"/>
                    </a:cubicBezTo>
                    <a:cubicBezTo>
                      <a:pt x="49" y="4"/>
                      <a:pt x="49" y="4"/>
                      <a:pt x="49" y="4"/>
                    </a:cubicBezTo>
                    <a:cubicBezTo>
                      <a:pt x="49" y="2"/>
                      <a:pt x="50" y="0"/>
                      <a:pt x="52" y="0"/>
                    </a:cubicBezTo>
                    <a:cubicBezTo>
                      <a:pt x="145" y="0"/>
                      <a:pt x="145" y="0"/>
                      <a:pt x="145" y="0"/>
                    </a:cubicBezTo>
                    <a:cubicBezTo>
                      <a:pt x="145" y="4"/>
                      <a:pt x="146" y="7"/>
                      <a:pt x="146" y="11"/>
                    </a:cubicBezTo>
                    <a:cubicBezTo>
                      <a:pt x="147" y="14"/>
                      <a:pt x="148" y="16"/>
                      <a:pt x="148" y="19"/>
                    </a:cubicBezTo>
                    <a:cubicBezTo>
                      <a:pt x="148" y="19"/>
                      <a:pt x="148" y="19"/>
                      <a:pt x="148" y="19"/>
                    </a:cubicBezTo>
                    <a:cubicBezTo>
                      <a:pt x="148" y="20"/>
                      <a:pt x="148" y="20"/>
                      <a:pt x="148" y="20"/>
                    </a:cubicBezTo>
                    <a:cubicBezTo>
                      <a:pt x="151" y="32"/>
                      <a:pt x="152" y="44"/>
                      <a:pt x="153" y="56"/>
                    </a:cubicBezTo>
                    <a:cubicBezTo>
                      <a:pt x="153" y="59"/>
                      <a:pt x="153" y="59"/>
                      <a:pt x="153" y="59"/>
                    </a:cubicBezTo>
                    <a:cubicBezTo>
                      <a:pt x="154" y="70"/>
                      <a:pt x="159" y="81"/>
                      <a:pt x="166" y="89"/>
                    </a:cubicBezTo>
                    <a:cubicBezTo>
                      <a:pt x="178" y="103"/>
                      <a:pt x="193" y="105"/>
                      <a:pt x="217" y="103"/>
                    </a:cubicBezTo>
                    <a:cubicBezTo>
                      <a:pt x="225" y="103"/>
                      <a:pt x="225" y="103"/>
                      <a:pt x="225" y="103"/>
                    </a:cubicBezTo>
                    <a:cubicBezTo>
                      <a:pt x="245" y="101"/>
                      <a:pt x="261" y="119"/>
                      <a:pt x="256" y="139"/>
                    </a:cubicBezTo>
                    <a:cubicBezTo>
                      <a:pt x="240" y="211"/>
                      <a:pt x="240" y="211"/>
                      <a:pt x="240" y="211"/>
                    </a:cubicBezTo>
                    <a:cubicBezTo>
                      <a:pt x="237" y="223"/>
                      <a:pt x="228" y="233"/>
                      <a:pt x="216" y="237"/>
                    </a:cubicBezTo>
                    <a:cubicBezTo>
                      <a:pt x="170" y="251"/>
                      <a:pt x="170" y="251"/>
                      <a:pt x="170" y="251"/>
                    </a:cubicBezTo>
                    <a:cubicBezTo>
                      <a:pt x="187" y="296"/>
                      <a:pt x="187" y="296"/>
                      <a:pt x="187" y="296"/>
                    </a:cubicBezTo>
                    <a:cubicBezTo>
                      <a:pt x="192" y="309"/>
                      <a:pt x="182" y="322"/>
                      <a:pt x="169" y="321"/>
                    </a:cubicBezTo>
                    <a:cubicBezTo>
                      <a:pt x="168" y="321"/>
                      <a:pt x="168" y="321"/>
                      <a:pt x="168" y="321"/>
                    </a:cubicBezTo>
                    <a:cubicBezTo>
                      <a:pt x="145" y="320"/>
                      <a:pt x="122" y="324"/>
                      <a:pt x="100" y="333"/>
                    </a:cubicBezTo>
                    <a:cubicBezTo>
                      <a:pt x="96" y="339"/>
                      <a:pt x="91" y="345"/>
                      <a:pt x="86" y="351"/>
                    </a:cubicBezTo>
                    <a:cubicBezTo>
                      <a:pt x="52" y="351"/>
                      <a:pt x="52" y="351"/>
                      <a:pt x="52" y="351"/>
                    </a:cubicBezTo>
                    <a:cubicBezTo>
                      <a:pt x="50" y="351"/>
                      <a:pt x="49" y="350"/>
                      <a:pt x="49" y="347"/>
                    </a:cubicBezTo>
                    <a:cubicBezTo>
                      <a:pt x="49" y="265"/>
                      <a:pt x="49" y="265"/>
                      <a:pt x="49" y="265"/>
                    </a:cubicBezTo>
                    <a:cubicBezTo>
                      <a:pt x="29" y="265"/>
                      <a:pt x="29" y="265"/>
                      <a:pt x="29" y="265"/>
                    </a:cubicBezTo>
                    <a:cubicBezTo>
                      <a:pt x="27" y="266"/>
                      <a:pt x="23" y="267"/>
                      <a:pt x="20" y="271"/>
                    </a:cubicBezTo>
                    <a:cubicBezTo>
                      <a:pt x="18" y="275"/>
                      <a:pt x="13" y="277"/>
                      <a:pt x="9" y="277"/>
                    </a:cubicBezTo>
                    <a:cubicBezTo>
                      <a:pt x="3" y="276"/>
                      <a:pt x="0" y="271"/>
                      <a:pt x="0" y="265"/>
                    </a:cubicBezTo>
                    <a:cubicBezTo>
                      <a:pt x="0" y="257"/>
                      <a:pt x="0" y="257"/>
                      <a:pt x="0" y="257"/>
                    </a:cubicBezTo>
                    <a:cubicBezTo>
                      <a:pt x="0" y="252"/>
                      <a:pt x="3" y="247"/>
                      <a:pt x="8" y="246"/>
                    </a:cubicBezTo>
                    <a:cubicBezTo>
                      <a:pt x="12" y="245"/>
                      <a:pt x="17" y="247"/>
                      <a:pt x="20" y="251"/>
                    </a:cubicBezTo>
                    <a:cubicBezTo>
                      <a:pt x="20" y="251"/>
                      <a:pt x="20" y="251"/>
                      <a:pt x="20" y="251"/>
                    </a:cubicBezTo>
                    <a:cubicBezTo>
                      <a:pt x="24" y="256"/>
                      <a:pt x="27" y="257"/>
                      <a:pt x="29" y="257"/>
                    </a:cubicBezTo>
                    <a:cubicBezTo>
                      <a:pt x="29" y="257"/>
                      <a:pt x="29" y="257"/>
                      <a:pt x="29" y="257"/>
                    </a:cubicBezTo>
                    <a:cubicBezTo>
                      <a:pt x="49" y="257"/>
                      <a:pt x="49" y="257"/>
                      <a:pt x="49" y="257"/>
                    </a:cubicBezTo>
                    <a:cubicBezTo>
                      <a:pt x="49" y="112"/>
                      <a:pt x="49" y="112"/>
                      <a:pt x="49" y="112"/>
                    </a:cubicBezTo>
                    <a:lnTo>
                      <a:pt x="29" y="112"/>
                    </a:lnTo>
                    <a:close/>
                  </a:path>
                </a:pathLst>
              </a:custGeom>
              <a:solidFill>
                <a:srgbClr val="BA83B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00" name="Freeform 7"/>
              <p:cNvSpPr/>
              <p:nvPr/>
            </p:nvSpPr>
            <p:spPr bwMode="auto">
              <a:xfrm>
                <a:off x="1634944" y="1750793"/>
                <a:ext cx="1534152" cy="1015995"/>
              </a:xfrm>
              <a:custGeom>
                <a:avLst/>
                <a:gdLst>
                  <a:gd name="T0" fmla="*/ 12 w 382"/>
                  <a:gd name="T1" fmla="*/ 101 h 253"/>
                  <a:gd name="T2" fmla="*/ 20 w 382"/>
                  <a:gd name="T3" fmla="*/ 106 h 253"/>
                  <a:gd name="T4" fmla="*/ 20 w 382"/>
                  <a:gd name="T5" fmla="*/ 107 h 253"/>
                  <a:gd name="T6" fmla="*/ 29 w 382"/>
                  <a:gd name="T7" fmla="*/ 112 h 253"/>
                  <a:gd name="T8" fmla="*/ 30 w 382"/>
                  <a:gd name="T9" fmla="*/ 112 h 253"/>
                  <a:gd name="T10" fmla="*/ 48 w 382"/>
                  <a:gd name="T11" fmla="*/ 112 h 253"/>
                  <a:gd name="T12" fmla="*/ 48 w 382"/>
                  <a:gd name="T13" fmla="*/ 13 h 253"/>
                  <a:gd name="T14" fmla="*/ 48 w 382"/>
                  <a:gd name="T15" fmla="*/ 13 h 253"/>
                  <a:gd name="T16" fmla="*/ 334 w 382"/>
                  <a:gd name="T17" fmla="*/ 36 h 253"/>
                  <a:gd name="T18" fmla="*/ 334 w 382"/>
                  <a:gd name="T19" fmla="*/ 112 h 253"/>
                  <a:gd name="T20" fmla="*/ 353 w 382"/>
                  <a:gd name="T21" fmla="*/ 112 h 253"/>
                  <a:gd name="T22" fmla="*/ 361 w 382"/>
                  <a:gd name="T23" fmla="*/ 106 h 253"/>
                  <a:gd name="T24" fmla="*/ 373 w 382"/>
                  <a:gd name="T25" fmla="*/ 101 h 253"/>
                  <a:gd name="T26" fmla="*/ 382 w 382"/>
                  <a:gd name="T27" fmla="*/ 113 h 253"/>
                  <a:gd name="T28" fmla="*/ 382 w 382"/>
                  <a:gd name="T29" fmla="*/ 121 h 253"/>
                  <a:gd name="T30" fmla="*/ 374 w 382"/>
                  <a:gd name="T31" fmla="*/ 132 h 253"/>
                  <a:gd name="T32" fmla="*/ 362 w 382"/>
                  <a:gd name="T33" fmla="*/ 127 h 253"/>
                  <a:gd name="T34" fmla="*/ 361 w 382"/>
                  <a:gd name="T35" fmla="*/ 127 h 253"/>
                  <a:gd name="T36" fmla="*/ 352 w 382"/>
                  <a:gd name="T37" fmla="*/ 121 h 253"/>
                  <a:gd name="T38" fmla="*/ 352 w 382"/>
                  <a:gd name="T39" fmla="*/ 121 h 253"/>
                  <a:gd name="T40" fmla="*/ 334 w 382"/>
                  <a:gd name="T41" fmla="*/ 121 h 253"/>
                  <a:gd name="T42" fmla="*/ 334 w 382"/>
                  <a:gd name="T43" fmla="*/ 200 h 253"/>
                  <a:gd name="T44" fmla="*/ 330 w 382"/>
                  <a:gd name="T45" fmla="*/ 204 h 253"/>
                  <a:gd name="T46" fmla="*/ 113 w 382"/>
                  <a:gd name="T47" fmla="*/ 204 h 253"/>
                  <a:gd name="T48" fmla="*/ 113 w 382"/>
                  <a:gd name="T49" fmla="*/ 224 h 253"/>
                  <a:gd name="T50" fmla="*/ 119 w 382"/>
                  <a:gd name="T51" fmla="*/ 232 h 253"/>
                  <a:gd name="T52" fmla="*/ 125 w 382"/>
                  <a:gd name="T53" fmla="*/ 244 h 253"/>
                  <a:gd name="T54" fmla="*/ 113 w 382"/>
                  <a:gd name="T55" fmla="*/ 253 h 253"/>
                  <a:gd name="T56" fmla="*/ 105 w 382"/>
                  <a:gd name="T57" fmla="*/ 253 h 253"/>
                  <a:gd name="T58" fmla="*/ 94 w 382"/>
                  <a:gd name="T59" fmla="*/ 245 h 253"/>
                  <a:gd name="T60" fmla="*/ 99 w 382"/>
                  <a:gd name="T61" fmla="*/ 233 h 253"/>
                  <a:gd name="T62" fmla="*/ 99 w 382"/>
                  <a:gd name="T63" fmla="*/ 232 h 253"/>
                  <a:gd name="T64" fmla="*/ 105 w 382"/>
                  <a:gd name="T65" fmla="*/ 223 h 253"/>
                  <a:gd name="T66" fmla="*/ 105 w 382"/>
                  <a:gd name="T67" fmla="*/ 223 h 253"/>
                  <a:gd name="T68" fmla="*/ 105 w 382"/>
                  <a:gd name="T69" fmla="*/ 204 h 253"/>
                  <a:gd name="T70" fmla="*/ 52 w 382"/>
                  <a:gd name="T71" fmla="*/ 204 h 253"/>
                  <a:gd name="T72" fmla="*/ 48 w 382"/>
                  <a:gd name="T73" fmla="*/ 200 h 253"/>
                  <a:gd name="T74" fmla="*/ 48 w 382"/>
                  <a:gd name="T75" fmla="*/ 121 h 253"/>
                  <a:gd name="T76" fmla="*/ 29 w 382"/>
                  <a:gd name="T77" fmla="*/ 121 h 253"/>
                  <a:gd name="T78" fmla="*/ 20 w 382"/>
                  <a:gd name="T79" fmla="*/ 127 h 253"/>
                  <a:gd name="T80" fmla="*/ 9 w 382"/>
                  <a:gd name="T81" fmla="*/ 132 h 253"/>
                  <a:gd name="T82" fmla="*/ 0 w 382"/>
                  <a:gd name="T83" fmla="*/ 120 h 253"/>
                  <a:gd name="T84" fmla="*/ 0 w 382"/>
                  <a:gd name="T85" fmla="*/ 112 h 253"/>
                  <a:gd name="T86" fmla="*/ 12 w 382"/>
                  <a:gd name="T87" fmla="*/ 101 h 2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382" h="253">
                    <a:moveTo>
                      <a:pt x="12" y="101"/>
                    </a:moveTo>
                    <a:cubicBezTo>
                      <a:pt x="15" y="102"/>
                      <a:pt x="18" y="104"/>
                      <a:pt x="20" y="106"/>
                    </a:cubicBezTo>
                    <a:cubicBezTo>
                      <a:pt x="20" y="107"/>
                      <a:pt x="20" y="107"/>
                      <a:pt x="20" y="107"/>
                    </a:cubicBezTo>
                    <a:cubicBezTo>
                      <a:pt x="24" y="111"/>
                      <a:pt x="27" y="112"/>
                      <a:pt x="29" y="112"/>
                    </a:cubicBezTo>
                    <a:cubicBezTo>
                      <a:pt x="30" y="112"/>
                      <a:pt x="30" y="112"/>
                      <a:pt x="30" y="112"/>
                    </a:cubicBezTo>
                    <a:cubicBezTo>
                      <a:pt x="48" y="112"/>
                      <a:pt x="48" y="112"/>
                      <a:pt x="48" y="112"/>
                    </a:cubicBezTo>
                    <a:cubicBezTo>
                      <a:pt x="48" y="13"/>
                      <a:pt x="48" y="13"/>
                      <a:pt x="48" y="13"/>
                    </a:cubicBezTo>
                    <a:cubicBezTo>
                      <a:pt x="48" y="13"/>
                      <a:pt x="48" y="13"/>
                      <a:pt x="48" y="13"/>
                    </a:cubicBezTo>
                    <a:cubicBezTo>
                      <a:pt x="134" y="0"/>
                      <a:pt x="248" y="8"/>
                      <a:pt x="334" y="36"/>
                    </a:cubicBezTo>
                    <a:cubicBezTo>
                      <a:pt x="334" y="112"/>
                      <a:pt x="334" y="112"/>
                      <a:pt x="334" y="112"/>
                    </a:cubicBezTo>
                    <a:cubicBezTo>
                      <a:pt x="353" y="112"/>
                      <a:pt x="353" y="112"/>
                      <a:pt x="353" y="112"/>
                    </a:cubicBezTo>
                    <a:cubicBezTo>
                      <a:pt x="355" y="112"/>
                      <a:pt x="358" y="111"/>
                      <a:pt x="361" y="106"/>
                    </a:cubicBezTo>
                    <a:cubicBezTo>
                      <a:pt x="364" y="102"/>
                      <a:pt x="368" y="101"/>
                      <a:pt x="373" y="101"/>
                    </a:cubicBezTo>
                    <a:cubicBezTo>
                      <a:pt x="378" y="102"/>
                      <a:pt x="382" y="107"/>
                      <a:pt x="382" y="113"/>
                    </a:cubicBezTo>
                    <a:cubicBezTo>
                      <a:pt x="382" y="121"/>
                      <a:pt x="382" y="121"/>
                      <a:pt x="382" y="121"/>
                    </a:cubicBezTo>
                    <a:cubicBezTo>
                      <a:pt x="382" y="126"/>
                      <a:pt x="379" y="130"/>
                      <a:pt x="374" y="132"/>
                    </a:cubicBezTo>
                    <a:cubicBezTo>
                      <a:pt x="369" y="133"/>
                      <a:pt x="364" y="131"/>
                      <a:pt x="362" y="127"/>
                    </a:cubicBezTo>
                    <a:cubicBezTo>
                      <a:pt x="361" y="127"/>
                      <a:pt x="361" y="127"/>
                      <a:pt x="361" y="127"/>
                    </a:cubicBezTo>
                    <a:cubicBezTo>
                      <a:pt x="358" y="122"/>
                      <a:pt x="354" y="121"/>
                      <a:pt x="352" y="121"/>
                    </a:cubicBezTo>
                    <a:cubicBezTo>
                      <a:pt x="352" y="121"/>
                      <a:pt x="352" y="121"/>
                      <a:pt x="352" y="121"/>
                    </a:cubicBezTo>
                    <a:cubicBezTo>
                      <a:pt x="334" y="121"/>
                      <a:pt x="334" y="121"/>
                      <a:pt x="334" y="121"/>
                    </a:cubicBezTo>
                    <a:cubicBezTo>
                      <a:pt x="334" y="200"/>
                      <a:pt x="334" y="200"/>
                      <a:pt x="334" y="200"/>
                    </a:cubicBezTo>
                    <a:cubicBezTo>
                      <a:pt x="334" y="202"/>
                      <a:pt x="332" y="204"/>
                      <a:pt x="330" y="204"/>
                    </a:cubicBezTo>
                    <a:cubicBezTo>
                      <a:pt x="113" y="204"/>
                      <a:pt x="113" y="204"/>
                      <a:pt x="113" y="204"/>
                    </a:cubicBezTo>
                    <a:cubicBezTo>
                      <a:pt x="113" y="224"/>
                      <a:pt x="113" y="224"/>
                      <a:pt x="113" y="224"/>
                    </a:cubicBezTo>
                    <a:cubicBezTo>
                      <a:pt x="114" y="226"/>
                      <a:pt x="115" y="229"/>
                      <a:pt x="119" y="232"/>
                    </a:cubicBezTo>
                    <a:cubicBezTo>
                      <a:pt x="123" y="235"/>
                      <a:pt x="125" y="239"/>
                      <a:pt x="125" y="244"/>
                    </a:cubicBezTo>
                    <a:cubicBezTo>
                      <a:pt x="124" y="249"/>
                      <a:pt x="119" y="253"/>
                      <a:pt x="113" y="253"/>
                    </a:cubicBezTo>
                    <a:cubicBezTo>
                      <a:pt x="105" y="253"/>
                      <a:pt x="105" y="253"/>
                      <a:pt x="105" y="253"/>
                    </a:cubicBezTo>
                    <a:cubicBezTo>
                      <a:pt x="100" y="253"/>
                      <a:pt x="96" y="250"/>
                      <a:pt x="94" y="245"/>
                    </a:cubicBezTo>
                    <a:cubicBezTo>
                      <a:pt x="93" y="240"/>
                      <a:pt x="95" y="235"/>
                      <a:pt x="99" y="233"/>
                    </a:cubicBezTo>
                    <a:cubicBezTo>
                      <a:pt x="99" y="232"/>
                      <a:pt x="99" y="232"/>
                      <a:pt x="99" y="232"/>
                    </a:cubicBezTo>
                    <a:cubicBezTo>
                      <a:pt x="104" y="229"/>
                      <a:pt x="105" y="225"/>
                      <a:pt x="105" y="223"/>
                    </a:cubicBezTo>
                    <a:cubicBezTo>
                      <a:pt x="105" y="223"/>
                      <a:pt x="105" y="223"/>
                      <a:pt x="105" y="223"/>
                    </a:cubicBezTo>
                    <a:cubicBezTo>
                      <a:pt x="105" y="204"/>
                      <a:pt x="105" y="204"/>
                      <a:pt x="105" y="204"/>
                    </a:cubicBezTo>
                    <a:cubicBezTo>
                      <a:pt x="52" y="204"/>
                      <a:pt x="52" y="204"/>
                      <a:pt x="52" y="204"/>
                    </a:cubicBezTo>
                    <a:cubicBezTo>
                      <a:pt x="49" y="204"/>
                      <a:pt x="48" y="202"/>
                      <a:pt x="48" y="200"/>
                    </a:cubicBezTo>
                    <a:cubicBezTo>
                      <a:pt x="48" y="121"/>
                      <a:pt x="48" y="121"/>
                      <a:pt x="48" y="121"/>
                    </a:cubicBezTo>
                    <a:cubicBezTo>
                      <a:pt x="29" y="121"/>
                      <a:pt x="29" y="121"/>
                      <a:pt x="29" y="121"/>
                    </a:cubicBezTo>
                    <a:cubicBezTo>
                      <a:pt x="27" y="121"/>
                      <a:pt x="23" y="122"/>
                      <a:pt x="20" y="127"/>
                    </a:cubicBezTo>
                    <a:cubicBezTo>
                      <a:pt x="18" y="131"/>
                      <a:pt x="13" y="133"/>
                      <a:pt x="9" y="132"/>
                    </a:cubicBezTo>
                    <a:cubicBezTo>
                      <a:pt x="3" y="131"/>
                      <a:pt x="0" y="126"/>
                      <a:pt x="0" y="120"/>
                    </a:cubicBezTo>
                    <a:cubicBezTo>
                      <a:pt x="0" y="112"/>
                      <a:pt x="0" y="112"/>
                      <a:pt x="0" y="112"/>
                    </a:cubicBezTo>
                    <a:cubicBezTo>
                      <a:pt x="0" y="106"/>
                      <a:pt x="5" y="100"/>
                      <a:pt x="12" y="101"/>
                    </a:cubicBezTo>
                    <a:close/>
                  </a:path>
                </a:pathLst>
              </a:custGeom>
              <a:solidFill>
                <a:srgbClr val="F0662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01" name="Freeform 8"/>
              <p:cNvSpPr/>
              <p:nvPr/>
            </p:nvSpPr>
            <p:spPr bwMode="auto">
              <a:xfrm>
                <a:off x="3020084" y="1911659"/>
                <a:ext cx="919476" cy="658703"/>
              </a:xfrm>
              <a:custGeom>
                <a:avLst/>
                <a:gdLst>
                  <a:gd name="T0" fmla="*/ 7 w 229"/>
                  <a:gd name="T1" fmla="*/ 91 h 164"/>
                  <a:gd name="T2" fmla="*/ 8 w 229"/>
                  <a:gd name="T3" fmla="*/ 92 h 164"/>
                  <a:gd name="T4" fmla="*/ 9 w 229"/>
                  <a:gd name="T5" fmla="*/ 93 h 164"/>
                  <a:gd name="T6" fmla="*/ 25 w 229"/>
                  <a:gd name="T7" fmla="*/ 102 h 164"/>
                  <a:gd name="T8" fmla="*/ 47 w 229"/>
                  <a:gd name="T9" fmla="*/ 81 h 164"/>
                  <a:gd name="T10" fmla="*/ 47 w 229"/>
                  <a:gd name="T11" fmla="*/ 73 h 164"/>
                  <a:gd name="T12" fmla="*/ 31 w 229"/>
                  <a:gd name="T13" fmla="*/ 52 h 164"/>
                  <a:gd name="T14" fmla="*/ 8 w 229"/>
                  <a:gd name="T15" fmla="*/ 61 h 164"/>
                  <a:gd name="T16" fmla="*/ 7 w 229"/>
                  <a:gd name="T17" fmla="*/ 63 h 164"/>
                  <a:gd name="T18" fmla="*/ 0 w 229"/>
                  <a:gd name="T19" fmla="*/ 63 h 164"/>
                  <a:gd name="T20" fmla="*/ 0 w 229"/>
                  <a:gd name="T21" fmla="*/ 0 h 164"/>
                  <a:gd name="T22" fmla="*/ 0 w 229"/>
                  <a:gd name="T23" fmla="*/ 0 h 164"/>
                  <a:gd name="T24" fmla="*/ 42 w 229"/>
                  <a:gd name="T25" fmla="*/ 15 h 164"/>
                  <a:gd name="T26" fmla="*/ 124 w 229"/>
                  <a:gd name="T27" fmla="*/ 64 h 164"/>
                  <a:gd name="T28" fmla="*/ 159 w 229"/>
                  <a:gd name="T29" fmla="*/ 73 h 164"/>
                  <a:gd name="T30" fmla="*/ 201 w 229"/>
                  <a:gd name="T31" fmla="*/ 63 h 164"/>
                  <a:gd name="T32" fmla="*/ 223 w 229"/>
                  <a:gd name="T33" fmla="*/ 89 h 164"/>
                  <a:gd name="T34" fmla="*/ 199 w 229"/>
                  <a:gd name="T35" fmla="*/ 149 h 164"/>
                  <a:gd name="T36" fmla="*/ 194 w 229"/>
                  <a:gd name="T37" fmla="*/ 164 h 164"/>
                  <a:gd name="T38" fmla="*/ 4 w 229"/>
                  <a:gd name="T39" fmla="*/ 164 h 164"/>
                  <a:gd name="T40" fmla="*/ 0 w 229"/>
                  <a:gd name="T41" fmla="*/ 160 h 164"/>
                  <a:gd name="T42" fmla="*/ 0 w 229"/>
                  <a:gd name="T43" fmla="*/ 91 h 164"/>
                  <a:gd name="T44" fmla="*/ 7 w 229"/>
                  <a:gd name="T45" fmla="*/ 91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29" h="164">
                    <a:moveTo>
                      <a:pt x="7" y="91"/>
                    </a:moveTo>
                    <a:cubicBezTo>
                      <a:pt x="7" y="91"/>
                      <a:pt x="7" y="91"/>
                      <a:pt x="8" y="92"/>
                    </a:cubicBezTo>
                    <a:cubicBezTo>
                      <a:pt x="9" y="93"/>
                      <a:pt x="9" y="93"/>
                      <a:pt x="9" y="93"/>
                    </a:cubicBezTo>
                    <a:cubicBezTo>
                      <a:pt x="12" y="98"/>
                      <a:pt x="18" y="101"/>
                      <a:pt x="25" y="102"/>
                    </a:cubicBezTo>
                    <a:cubicBezTo>
                      <a:pt x="37" y="103"/>
                      <a:pt x="47" y="93"/>
                      <a:pt x="47" y="81"/>
                    </a:cubicBezTo>
                    <a:cubicBezTo>
                      <a:pt x="47" y="73"/>
                      <a:pt x="47" y="73"/>
                      <a:pt x="47" y="73"/>
                    </a:cubicBezTo>
                    <a:cubicBezTo>
                      <a:pt x="47" y="63"/>
                      <a:pt x="40" y="54"/>
                      <a:pt x="31" y="52"/>
                    </a:cubicBezTo>
                    <a:cubicBezTo>
                      <a:pt x="22" y="50"/>
                      <a:pt x="13" y="54"/>
                      <a:pt x="8" y="61"/>
                    </a:cubicBezTo>
                    <a:cubicBezTo>
                      <a:pt x="8" y="62"/>
                      <a:pt x="7" y="62"/>
                      <a:pt x="7" y="63"/>
                    </a:cubicBezTo>
                    <a:cubicBezTo>
                      <a:pt x="0" y="63"/>
                      <a:pt x="0" y="63"/>
                      <a:pt x="0" y="6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42" y="15"/>
                      <a:pt x="42" y="15"/>
                      <a:pt x="42" y="15"/>
                    </a:cubicBezTo>
                    <a:cubicBezTo>
                      <a:pt x="73" y="26"/>
                      <a:pt x="101" y="43"/>
                      <a:pt x="124" y="64"/>
                    </a:cubicBezTo>
                    <a:cubicBezTo>
                      <a:pt x="133" y="73"/>
                      <a:pt x="146" y="76"/>
                      <a:pt x="159" y="73"/>
                    </a:cubicBezTo>
                    <a:cubicBezTo>
                      <a:pt x="201" y="63"/>
                      <a:pt x="201" y="63"/>
                      <a:pt x="201" y="63"/>
                    </a:cubicBezTo>
                    <a:cubicBezTo>
                      <a:pt x="216" y="60"/>
                      <a:pt x="229" y="75"/>
                      <a:pt x="223" y="89"/>
                    </a:cubicBezTo>
                    <a:cubicBezTo>
                      <a:pt x="199" y="149"/>
                      <a:pt x="199" y="149"/>
                      <a:pt x="199" y="149"/>
                    </a:cubicBezTo>
                    <a:cubicBezTo>
                      <a:pt x="197" y="153"/>
                      <a:pt x="195" y="159"/>
                      <a:pt x="194" y="164"/>
                    </a:cubicBezTo>
                    <a:cubicBezTo>
                      <a:pt x="4" y="164"/>
                      <a:pt x="4" y="164"/>
                      <a:pt x="4" y="164"/>
                    </a:cubicBezTo>
                    <a:cubicBezTo>
                      <a:pt x="2" y="164"/>
                      <a:pt x="0" y="162"/>
                      <a:pt x="0" y="160"/>
                    </a:cubicBezTo>
                    <a:cubicBezTo>
                      <a:pt x="0" y="91"/>
                      <a:pt x="0" y="91"/>
                      <a:pt x="0" y="91"/>
                    </a:cubicBezTo>
                    <a:lnTo>
                      <a:pt x="7" y="91"/>
                    </a:lnTo>
                    <a:close/>
                  </a:path>
                </a:pathLst>
              </a:custGeom>
              <a:solidFill>
                <a:srgbClr val="C614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02" name="Oval 9"/>
              <p:cNvSpPr>
                <a:spLocks noChangeArrowheads="1"/>
              </p:cNvSpPr>
              <p:nvPr/>
            </p:nvSpPr>
            <p:spPr bwMode="auto">
              <a:xfrm>
                <a:off x="3587348" y="2766788"/>
                <a:ext cx="82973" cy="177799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03" name="Freeform 10"/>
              <p:cNvSpPr/>
              <p:nvPr/>
            </p:nvSpPr>
            <p:spPr bwMode="auto">
              <a:xfrm>
                <a:off x="2044729" y="1915045"/>
                <a:ext cx="743370" cy="145626"/>
              </a:xfrm>
              <a:custGeom>
                <a:avLst/>
                <a:gdLst>
                  <a:gd name="T0" fmla="*/ 176 w 185"/>
                  <a:gd name="T1" fmla="*/ 36 h 36"/>
                  <a:gd name="T2" fmla="*/ 174 w 185"/>
                  <a:gd name="T3" fmla="*/ 36 h 36"/>
                  <a:gd name="T4" fmla="*/ 8 w 185"/>
                  <a:gd name="T5" fmla="*/ 20 h 36"/>
                  <a:gd name="T6" fmla="*/ 0 w 185"/>
                  <a:gd name="T7" fmla="*/ 13 h 36"/>
                  <a:gd name="T8" fmla="*/ 7 w 185"/>
                  <a:gd name="T9" fmla="*/ 4 h 36"/>
                  <a:gd name="T10" fmla="*/ 177 w 185"/>
                  <a:gd name="T11" fmla="*/ 20 h 36"/>
                  <a:gd name="T12" fmla="*/ 184 w 185"/>
                  <a:gd name="T13" fmla="*/ 29 h 36"/>
                  <a:gd name="T14" fmla="*/ 176 w 185"/>
                  <a:gd name="T15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85" h="36">
                    <a:moveTo>
                      <a:pt x="176" y="36"/>
                    </a:moveTo>
                    <a:cubicBezTo>
                      <a:pt x="175" y="36"/>
                      <a:pt x="175" y="36"/>
                      <a:pt x="174" y="36"/>
                    </a:cubicBezTo>
                    <a:cubicBezTo>
                      <a:pt x="88" y="16"/>
                      <a:pt x="9" y="20"/>
                      <a:pt x="8" y="20"/>
                    </a:cubicBezTo>
                    <a:cubicBezTo>
                      <a:pt x="4" y="20"/>
                      <a:pt x="0" y="17"/>
                      <a:pt x="0" y="13"/>
                    </a:cubicBezTo>
                    <a:cubicBezTo>
                      <a:pt x="0" y="8"/>
                      <a:pt x="3" y="4"/>
                      <a:pt x="7" y="4"/>
                    </a:cubicBezTo>
                    <a:cubicBezTo>
                      <a:pt x="11" y="4"/>
                      <a:pt x="89" y="0"/>
                      <a:pt x="177" y="20"/>
                    </a:cubicBezTo>
                    <a:cubicBezTo>
                      <a:pt x="182" y="21"/>
                      <a:pt x="185" y="25"/>
                      <a:pt x="184" y="29"/>
                    </a:cubicBezTo>
                    <a:cubicBezTo>
                      <a:pt x="183" y="33"/>
                      <a:pt x="179" y="36"/>
                      <a:pt x="176" y="36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04" name="Freeform 11"/>
              <p:cNvSpPr/>
              <p:nvPr/>
            </p:nvSpPr>
            <p:spPr bwMode="auto">
              <a:xfrm>
                <a:off x="1089693" y="4072342"/>
                <a:ext cx="2424842" cy="365758"/>
              </a:xfrm>
              <a:custGeom>
                <a:avLst/>
                <a:gdLst>
                  <a:gd name="T0" fmla="*/ 73 w 604"/>
                  <a:gd name="T1" fmla="*/ 0 h 91"/>
                  <a:gd name="T2" fmla="*/ 73 w 604"/>
                  <a:gd name="T3" fmla="*/ 7 h 91"/>
                  <a:gd name="T4" fmla="*/ 71 w 604"/>
                  <a:gd name="T5" fmla="*/ 9 h 91"/>
                  <a:gd name="T6" fmla="*/ 71 w 604"/>
                  <a:gd name="T7" fmla="*/ 9 h 91"/>
                  <a:gd name="T8" fmla="*/ 62 w 604"/>
                  <a:gd name="T9" fmla="*/ 26 h 91"/>
                  <a:gd name="T10" fmla="*/ 83 w 604"/>
                  <a:gd name="T11" fmla="*/ 47 h 91"/>
                  <a:gd name="T12" fmla="*/ 91 w 604"/>
                  <a:gd name="T13" fmla="*/ 47 h 91"/>
                  <a:gd name="T14" fmla="*/ 112 w 604"/>
                  <a:gd name="T15" fmla="*/ 26 h 91"/>
                  <a:gd name="T16" fmla="*/ 103 w 604"/>
                  <a:gd name="T17" fmla="*/ 9 h 91"/>
                  <a:gd name="T18" fmla="*/ 101 w 604"/>
                  <a:gd name="T19" fmla="*/ 7 h 91"/>
                  <a:gd name="T20" fmla="*/ 101 w 604"/>
                  <a:gd name="T21" fmla="*/ 0 h 91"/>
                  <a:gd name="T22" fmla="*/ 498 w 604"/>
                  <a:gd name="T23" fmla="*/ 0 h 91"/>
                  <a:gd name="T24" fmla="*/ 498 w 604"/>
                  <a:gd name="T25" fmla="*/ 7 h 91"/>
                  <a:gd name="T26" fmla="*/ 496 w 604"/>
                  <a:gd name="T27" fmla="*/ 9 h 91"/>
                  <a:gd name="T28" fmla="*/ 496 w 604"/>
                  <a:gd name="T29" fmla="*/ 9 h 91"/>
                  <a:gd name="T30" fmla="*/ 486 w 604"/>
                  <a:gd name="T31" fmla="*/ 26 h 91"/>
                  <a:gd name="T32" fmla="*/ 507 w 604"/>
                  <a:gd name="T33" fmla="*/ 47 h 91"/>
                  <a:gd name="T34" fmla="*/ 516 w 604"/>
                  <a:gd name="T35" fmla="*/ 47 h 91"/>
                  <a:gd name="T36" fmla="*/ 537 w 604"/>
                  <a:gd name="T37" fmla="*/ 26 h 91"/>
                  <a:gd name="T38" fmla="*/ 527 w 604"/>
                  <a:gd name="T39" fmla="*/ 9 h 91"/>
                  <a:gd name="T40" fmla="*/ 526 w 604"/>
                  <a:gd name="T41" fmla="*/ 7 h 91"/>
                  <a:gd name="T42" fmla="*/ 526 w 604"/>
                  <a:gd name="T43" fmla="*/ 0 h 91"/>
                  <a:gd name="T44" fmla="*/ 604 w 604"/>
                  <a:gd name="T45" fmla="*/ 0 h 91"/>
                  <a:gd name="T46" fmla="*/ 598 w 604"/>
                  <a:gd name="T47" fmla="*/ 5 h 91"/>
                  <a:gd name="T48" fmla="*/ 584 w 604"/>
                  <a:gd name="T49" fmla="*/ 50 h 91"/>
                  <a:gd name="T50" fmla="*/ 591 w 604"/>
                  <a:gd name="T51" fmla="*/ 72 h 91"/>
                  <a:gd name="T52" fmla="*/ 576 w 604"/>
                  <a:gd name="T53" fmla="*/ 91 h 91"/>
                  <a:gd name="T54" fmla="*/ 483 w 604"/>
                  <a:gd name="T55" fmla="*/ 91 h 91"/>
                  <a:gd name="T56" fmla="*/ 463 w 604"/>
                  <a:gd name="T57" fmla="*/ 79 h 91"/>
                  <a:gd name="T58" fmla="*/ 452 w 604"/>
                  <a:gd name="T59" fmla="*/ 62 h 91"/>
                  <a:gd name="T60" fmla="*/ 442 w 604"/>
                  <a:gd name="T61" fmla="*/ 57 h 91"/>
                  <a:gd name="T62" fmla="*/ 440 w 604"/>
                  <a:gd name="T63" fmla="*/ 57 h 91"/>
                  <a:gd name="T64" fmla="*/ 160 w 604"/>
                  <a:gd name="T65" fmla="*/ 49 h 91"/>
                  <a:gd name="T66" fmla="*/ 158 w 604"/>
                  <a:gd name="T67" fmla="*/ 49 h 91"/>
                  <a:gd name="T68" fmla="*/ 126 w 604"/>
                  <a:gd name="T69" fmla="*/ 64 h 91"/>
                  <a:gd name="T70" fmla="*/ 123 w 604"/>
                  <a:gd name="T71" fmla="*/ 71 h 91"/>
                  <a:gd name="T72" fmla="*/ 91 w 604"/>
                  <a:gd name="T73" fmla="*/ 91 h 91"/>
                  <a:gd name="T74" fmla="*/ 32 w 604"/>
                  <a:gd name="T75" fmla="*/ 91 h 91"/>
                  <a:gd name="T76" fmla="*/ 4 w 604"/>
                  <a:gd name="T77" fmla="*/ 65 h 91"/>
                  <a:gd name="T78" fmla="*/ 0 w 604"/>
                  <a:gd name="T79" fmla="*/ 0 h 91"/>
                  <a:gd name="T80" fmla="*/ 73 w 604"/>
                  <a:gd name="T81" fmla="*/ 0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604" h="91">
                    <a:moveTo>
                      <a:pt x="73" y="0"/>
                    </a:moveTo>
                    <a:cubicBezTo>
                      <a:pt x="73" y="7"/>
                      <a:pt x="73" y="7"/>
                      <a:pt x="73" y="7"/>
                    </a:cubicBezTo>
                    <a:cubicBezTo>
                      <a:pt x="73" y="7"/>
                      <a:pt x="72" y="8"/>
                      <a:pt x="71" y="9"/>
                    </a:cubicBezTo>
                    <a:cubicBezTo>
                      <a:pt x="71" y="9"/>
                      <a:pt x="71" y="9"/>
                      <a:pt x="71" y="9"/>
                    </a:cubicBezTo>
                    <a:cubicBezTo>
                      <a:pt x="65" y="13"/>
                      <a:pt x="62" y="19"/>
                      <a:pt x="62" y="26"/>
                    </a:cubicBezTo>
                    <a:cubicBezTo>
                      <a:pt x="62" y="38"/>
                      <a:pt x="71" y="47"/>
                      <a:pt x="83" y="47"/>
                    </a:cubicBezTo>
                    <a:cubicBezTo>
                      <a:pt x="91" y="47"/>
                      <a:pt x="91" y="47"/>
                      <a:pt x="91" y="47"/>
                    </a:cubicBezTo>
                    <a:cubicBezTo>
                      <a:pt x="103" y="47"/>
                      <a:pt x="112" y="38"/>
                      <a:pt x="112" y="26"/>
                    </a:cubicBezTo>
                    <a:cubicBezTo>
                      <a:pt x="112" y="19"/>
                      <a:pt x="109" y="13"/>
                      <a:pt x="103" y="9"/>
                    </a:cubicBezTo>
                    <a:cubicBezTo>
                      <a:pt x="102" y="8"/>
                      <a:pt x="101" y="7"/>
                      <a:pt x="101" y="7"/>
                    </a:cubicBezTo>
                    <a:cubicBezTo>
                      <a:pt x="101" y="0"/>
                      <a:pt x="101" y="0"/>
                      <a:pt x="101" y="0"/>
                    </a:cubicBezTo>
                    <a:cubicBezTo>
                      <a:pt x="498" y="0"/>
                      <a:pt x="498" y="0"/>
                      <a:pt x="498" y="0"/>
                    </a:cubicBezTo>
                    <a:cubicBezTo>
                      <a:pt x="498" y="7"/>
                      <a:pt x="498" y="7"/>
                      <a:pt x="498" y="7"/>
                    </a:cubicBezTo>
                    <a:cubicBezTo>
                      <a:pt x="498" y="7"/>
                      <a:pt x="497" y="8"/>
                      <a:pt x="496" y="9"/>
                    </a:cubicBezTo>
                    <a:cubicBezTo>
                      <a:pt x="496" y="9"/>
                      <a:pt x="496" y="9"/>
                      <a:pt x="496" y="9"/>
                    </a:cubicBezTo>
                    <a:cubicBezTo>
                      <a:pt x="490" y="13"/>
                      <a:pt x="486" y="19"/>
                      <a:pt x="486" y="26"/>
                    </a:cubicBezTo>
                    <a:cubicBezTo>
                      <a:pt x="486" y="38"/>
                      <a:pt x="496" y="47"/>
                      <a:pt x="507" y="47"/>
                    </a:cubicBezTo>
                    <a:cubicBezTo>
                      <a:pt x="516" y="47"/>
                      <a:pt x="516" y="47"/>
                      <a:pt x="516" y="47"/>
                    </a:cubicBezTo>
                    <a:cubicBezTo>
                      <a:pt x="528" y="47"/>
                      <a:pt x="537" y="38"/>
                      <a:pt x="537" y="26"/>
                    </a:cubicBezTo>
                    <a:cubicBezTo>
                      <a:pt x="537" y="19"/>
                      <a:pt x="533" y="13"/>
                      <a:pt x="527" y="9"/>
                    </a:cubicBezTo>
                    <a:cubicBezTo>
                      <a:pt x="526" y="8"/>
                      <a:pt x="526" y="7"/>
                      <a:pt x="526" y="7"/>
                    </a:cubicBezTo>
                    <a:cubicBezTo>
                      <a:pt x="526" y="0"/>
                      <a:pt x="526" y="0"/>
                      <a:pt x="526" y="0"/>
                    </a:cubicBezTo>
                    <a:cubicBezTo>
                      <a:pt x="604" y="0"/>
                      <a:pt x="604" y="0"/>
                      <a:pt x="604" y="0"/>
                    </a:cubicBezTo>
                    <a:cubicBezTo>
                      <a:pt x="602" y="2"/>
                      <a:pt x="600" y="3"/>
                      <a:pt x="598" y="5"/>
                    </a:cubicBezTo>
                    <a:cubicBezTo>
                      <a:pt x="585" y="16"/>
                      <a:pt x="580" y="33"/>
                      <a:pt x="584" y="50"/>
                    </a:cubicBezTo>
                    <a:cubicBezTo>
                      <a:pt x="591" y="72"/>
                      <a:pt x="591" y="72"/>
                      <a:pt x="591" y="72"/>
                    </a:cubicBezTo>
                    <a:cubicBezTo>
                      <a:pt x="593" y="81"/>
                      <a:pt x="586" y="91"/>
                      <a:pt x="576" y="91"/>
                    </a:cubicBezTo>
                    <a:cubicBezTo>
                      <a:pt x="483" y="91"/>
                      <a:pt x="483" y="91"/>
                      <a:pt x="483" y="91"/>
                    </a:cubicBezTo>
                    <a:cubicBezTo>
                      <a:pt x="475" y="91"/>
                      <a:pt x="467" y="87"/>
                      <a:pt x="463" y="79"/>
                    </a:cubicBezTo>
                    <a:cubicBezTo>
                      <a:pt x="452" y="62"/>
                      <a:pt x="452" y="62"/>
                      <a:pt x="452" y="62"/>
                    </a:cubicBezTo>
                    <a:cubicBezTo>
                      <a:pt x="450" y="58"/>
                      <a:pt x="446" y="56"/>
                      <a:pt x="442" y="57"/>
                    </a:cubicBezTo>
                    <a:cubicBezTo>
                      <a:pt x="440" y="57"/>
                      <a:pt x="440" y="57"/>
                      <a:pt x="440" y="57"/>
                    </a:cubicBezTo>
                    <a:cubicBezTo>
                      <a:pt x="363" y="73"/>
                      <a:pt x="237" y="70"/>
                      <a:pt x="160" y="49"/>
                    </a:cubicBezTo>
                    <a:cubicBezTo>
                      <a:pt x="158" y="49"/>
                      <a:pt x="158" y="49"/>
                      <a:pt x="158" y="49"/>
                    </a:cubicBezTo>
                    <a:cubicBezTo>
                      <a:pt x="145" y="45"/>
                      <a:pt x="132" y="52"/>
                      <a:pt x="126" y="64"/>
                    </a:cubicBezTo>
                    <a:cubicBezTo>
                      <a:pt x="123" y="71"/>
                      <a:pt x="123" y="71"/>
                      <a:pt x="123" y="71"/>
                    </a:cubicBezTo>
                    <a:cubicBezTo>
                      <a:pt x="117" y="83"/>
                      <a:pt x="105" y="91"/>
                      <a:pt x="91" y="91"/>
                    </a:cubicBezTo>
                    <a:cubicBezTo>
                      <a:pt x="32" y="91"/>
                      <a:pt x="32" y="91"/>
                      <a:pt x="32" y="91"/>
                    </a:cubicBezTo>
                    <a:cubicBezTo>
                      <a:pt x="17" y="91"/>
                      <a:pt x="5" y="79"/>
                      <a:pt x="4" y="65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73" y="0"/>
                    </a:lnTo>
                    <a:close/>
                  </a:path>
                </a:pathLst>
              </a:custGeom>
              <a:solidFill>
                <a:srgbClr val="3FACD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05" name="Freeform 12"/>
              <p:cNvSpPr/>
              <p:nvPr/>
            </p:nvSpPr>
            <p:spPr bwMode="auto">
              <a:xfrm>
                <a:off x="1321679" y="2614388"/>
                <a:ext cx="1004142" cy="682410"/>
              </a:xfrm>
              <a:custGeom>
                <a:avLst/>
                <a:gdLst>
                  <a:gd name="T0" fmla="*/ 173 w 250"/>
                  <a:gd name="T1" fmla="*/ 0 h 170"/>
                  <a:gd name="T2" fmla="*/ 173 w 250"/>
                  <a:gd name="T3" fmla="*/ 7 h 170"/>
                  <a:gd name="T4" fmla="*/ 172 w 250"/>
                  <a:gd name="T5" fmla="*/ 9 h 170"/>
                  <a:gd name="T6" fmla="*/ 171 w 250"/>
                  <a:gd name="T7" fmla="*/ 9 h 170"/>
                  <a:gd name="T8" fmla="*/ 162 w 250"/>
                  <a:gd name="T9" fmla="*/ 25 h 170"/>
                  <a:gd name="T10" fmla="*/ 183 w 250"/>
                  <a:gd name="T11" fmla="*/ 48 h 170"/>
                  <a:gd name="T12" fmla="*/ 191 w 250"/>
                  <a:gd name="T13" fmla="*/ 48 h 170"/>
                  <a:gd name="T14" fmla="*/ 212 w 250"/>
                  <a:gd name="T15" fmla="*/ 32 h 170"/>
                  <a:gd name="T16" fmla="*/ 203 w 250"/>
                  <a:gd name="T17" fmla="*/ 9 h 170"/>
                  <a:gd name="T18" fmla="*/ 201 w 250"/>
                  <a:gd name="T19" fmla="*/ 8 h 170"/>
                  <a:gd name="T20" fmla="*/ 201 w 250"/>
                  <a:gd name="T21" fmla="*/ 0 h 170"/>
                  <a:gd name="T22" fmla="*/ 246 w 250"/>
                  <a:gd name="T23" fmla="*/ 0 h 170"/>
                  <a:gd name="T24" fmla="*/ 250 w 250"/>
                  <a:gd name="T25" fmla="*/ 4 h 170"/>
                  <a:gd name="T26" fmla="*/ 250 w 250"/>
                  <a:gd name="T27" fmla="*/ 166 h 170"/>
                  <a:gd name="T28" fmla="*/ 246 w 250"/>
                  <a:gd name="T29" fmla="*/ 170 h 170"/>
                  <a:gd name="T30" fmla="*/ 4 w 250"/>
                  <a:gd name="T31" fmla="*/ 170 h 170"/>
                  <a:gd name="T32" fmla="*/ 0 w 250"/>
                  <a:gd name="T33" fmla="*/ 166 h 170"/>
                  <a:gd name="T34" fmla="*/ 0 w 250"/>
                  <a:gd name="T35" fmla="*/ 4 h 170"/>
                  <a:gd name="T36" fmla="*/ 4 w 250"/>
                  <a:gd name="T37" fmla="*/ 0 h 170"/>
                  <a:gd name="T38" fmla="*/ 173 w 250"/>
                  <a:gd name="T39" fmla="*/ 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50" h="170">
                    <a:moveTo>
                      <a:pt x="173" y="0"/>
                    </a:moveTo>
                    <a:cubicBezTo>
                      <a:pt x="173" y="7"/>
                      <a:pt x="173" y="7"/>
                      <a:pt x="173" y="7"/>
                    </a:cubicBezTo>
                    <a:cubicBezTo>
                      <a:pt x="173" y="8"/>
                      <a:pt x="173" y="8"/>
                      <a:pt x="172" y="9"/>
                    </a:cubicBezTo>
                    <a:cubicBezTo>
                      <a:pt x="171" y="9"/>
                      <a:pt x="171" y="9"/>
                      <a:pt x="171" y="9"/>
                    </a:cubicBezTo>
                    <a:cubicBezTo>
                      <a:pt x="166" y="13"/>
                      <a:pt x="162" y="19"/>
                      <a:pt x="162" y="25"/>
                    </a:cubicBezTo>
                    <a:cubicBezTo>
                      <a:pt x="161" y="38"/>
                      <a:pt x="171" y="48"/>
                      <a:pt x="183" y="48"/>
                    </a:cubicBezTo>
                    <a:cubicBezTo>
                      <a:pt x="191" y="48"/>
                      <a:pt x="191" y="48"/>
                      <a:pt x="191" y="48"/>
                    </a:cubicBezTo>
                    <a:cubicBezTo>
                      <a:pt x="201" y="48"/>
                      <a:pt x="210" y="41"/>
                      <a:pt x="212" y="32"/>
                    </a:cubicBezTo>
                    <a:cubicBezTo>
                      <a:pt x="214" y="23"/>
                      <a:pt x="210" y="14"/>
                      <a:pt x="203" y="9"/>
                    </a:cubicBezTo>
                    <a:cubicBezTo>
                      <a:pt x="202" y="8"/>
                      <a:pt x="201" y="8"/>
                      <a:pt x="201" y="8"/>
                    </a:cubicBezTo>
                    <a:cubicBezTo>
                      <a:pt x="201" y="0"/>
                      <a:pt x="201" y="0"/>
                      <a:pt x="201" y="0"/>
                    </a:cubicBezTo>
                    <a:cubicBezTo>
                      <a:pt x="246" y="0"/>
                      <a:pt x="246" y="0"/>
                      <a:pt x="246" y="0"/>
                    </a:cubicBezTo>
                    <a:cubicBezTo>
                      <a:pt x="248" y="0"/>
                      <a:pt x="250" y="2"/>
                      <a:pt x="250" y="4"/>
                    </a:cubicBezTo>
                    <a:cubicBezTo>
                      <a:pt x="250" y="166"/>
                      <a:pt x="250" y="166"/>
                      <a:pt x="250" y="166"/>
                    </a:cubicBezTo>
                    <a:cubicBezTo>
                      <a:pt x="250" y="168"/>
                      <a:pt x="248" y="170"/>
                      <a:pt x="246" y="170"/>
                    </a:cubicBezTo>
                    <a:cubicBezTo>
                      <a:pt x="4" y="170"/>
                      <a:pt x="4" y="170"/>
                      <a:pt x="4" y="170"/>
                    </a:cubicBezTo>
                    <a:cubicBezTo>
                      <a:pt x="2" y="170"/>
                      <a:pt x="0" y="168"/>
                      <a:pt x="0" y="166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lnTo>
                      <a:pt x="173" y="0"/>
                    </a:lnTo>
                    <a:close/>
                  </a:path>
                </a:pathLst>
              </a:custGeom>
              <a:solidFill>
                <a:srgbClr val="FFB8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06" name="Freeform 13"/>
              <p:cNvSpPr/>
              <p:nvPr/>
            </p:nvSpPr>
            <p:spPr bwMode="auto">
              <a:xfrm>
                <a:off x="759495" y="1811753"/>
                <a:ext cx="1021075" cy="955036"/>
              </a:xfrm>
              <a:custGeom>
                <a:avLst/>
                <a:gdLst>
                  <a:gd name="T0" fmla="*/ 20 w 254"/>
                  <a:gd name="T1" fmla="*/ 60 h 238"/>
                  <a:gd name="T2" fmla="*/ 64 w 254"/>
                  <a:gd name="T3" fmla="*/ 93 h 238"/>
                  <a:gd name="T4" fmla="*/ 93 w 254"/>
                  <a:gd name="T5" fmla="*/ 88 h 238"/>
                  <a:gd name="T6" fmla="*/ 138 w 254"/>
                  <a:gd name="T7" fmla="*/ 49 h 238"/>
                  <a:gd name="T8" fmla="*/ 139 w 254"/>
                  <a:gd name="T9" fmla="*/ 48 h 238"/>
                  <a:gd name="T10" fmla="*/ 254 w 254"/>
                  <a:gd name="T11" fmla="*/ 0 h 238"/>
                  <a:gd name="T12" fmla="*/ 254 w 254"/>
                  <a:gd name="T13" fmla="*/ 88 h 238"/>
                  <a:gd name="T14" fmla="*/ 248 w 254"/>
                  <a:gd name="T15" fmla="*/ 88 h 238"/>
                  <a:gd name="T16" fmla="*/ 246 w 254"/>
                  <a:gd name="T17" fmla="*/ 86 h 238"/>
                  <a:gd name="T18" fmla="*/ 246 w 254"/>
                  <a:gd name="T19" fmla="*/ 85 h 238"/>
                  <a:gd name="T20" fmla="*/ 230 w 254"/>
                  <a:gd name="T21" fmla="*/ 76 h 238"/>
                  <a:gd name="T22" fmla="*/ 208 w 254"/>
                  <a:gd name="T23" fmla="*/ 97 h 238"/>
                  <a:gd name="T24" fmla="*/ 208 w 254"/>
                  <a:gd name="T25" fmla="*/ 105 h 238"/>
                  <a:gd name="T26" fmla="*/ 224 w 254"/>
                  <a:gd name="T27" fmla="*/ 126 h 238"/>
                  <a:gd name="T28" fmla="*/ 246 w 254"/>
                  <a:gd name="T29" fmla="*/ 117 h 238"/>
                  <a:gd name="T30" fmla="*/ 248 w 254"/>
                  <a:gd name="T31" fmla="*/ 116 h 238"/>
                  <a:gd name="T32" fmla="*/ 254 w 254"/>
                  <a:gd name="T33" fmla="*/ 116 h 238"/>
                  <a:gd name="T34" fmla="*/ 254 w 254"/>
                  <a:gd name="T35" fmla="*/ 185 h 238"/>
                  <a:gd name="T36" fmla="*/ 250 w 254"/>
                  <a:gd name="T37" fmla="*/ 189 h 238"/>
                  <a:gd name="T38" fmla="*/ 92 w 254"/>
                  <a:gd name="T39" fmla="*/ 189 h 238"/>
                  <a:gd name="T40" fmla="*/ 92 w 254"/>
                  <a:gd name="T41" fmla="*/ 209 h 238"/>
                  <a:gd name="T42" fmla="*/ 98 w 254"/>
                  <a:gd name="T43" fmla="*/ 217 h 238"/>
                  <a:gd name="T44" fmla="*/ 103 w 254"/>
                  <a:gd name="T45" fmla="*/ 229 h 238"/>
                  <a:gd name="T46" fmla="*/ 92 w 254"/>
                  <a:gd name="T47" fmla="*/ 238 h 238"/>
                  <a:gd name="T48" fmla="*/ 84 w 254"/>
                  <a:gd name="T49" fmla="*/ 238 h 238"/>
                  <a:gd name="T50" fmla="*/ 73 w 254"/>
                  <a:gd name="T51" fmla="*/ 230 h 238"/>
                  <a:gd name="T52" fmla="*/ 77 w 254"/>
                  <a:gd name="T53" fmla="*/ 218 h 238"/>
                  <a:gd name="T54" fmla="*/ 78 w 254"/>
                  <a:gd name="T55" fmla="*/ 217 h 238"/>
                  <a:gd name="T56" fmla="*/ 84 w 254"/>
                  <a:gd name="T57" fmla="*/ 208 h 238"/>
                  <a:gd name="T58" fmla="*/ 84 w 254"/>
                  <a:gd name="T59" fmla="*/ 208 h 238"/>
                  <a:gd name="T60" fmla="*/ 84 w 254"/>
                  <a:gd name="T61" fmla="*/ 189 h 238"/>
                  <a:gd name="T62" fmla="*/ 28 w 254"/>
                  <a:gd name="T63" fmla="*/ 189 h 238"/>
                  <a:gd name="T64" fmla="*/ 30 w 254"/>
                  <a:gd name="T65" fmla="*/ 185 h 238"/>
                  <a:gd name="T66" fmla="*/ 30 w 254"/>
                  <a:gd name="T67" fmla="*/ 184 h 238"/>
                  <a:gd name="T68" fmla="*/ 45 w 254"/>
                  <a:gd name="T69" fmla="*/ 152 h 238"/>
                  <a:gd name="T70" fmla="*/ 40 w 254"/>
                  <a:gd name="T71" fmla="*/ 126 h 238"/>
                  <a:gd name="T72" fmla="*/ 1 w 254"/>
                  <a:gd name="T73" fmla="*/ 67 h 238"/>
                  <a:gd name="T74" fmla="*/ 20 w 254"/>
                  <a:gd name="T75" fmla="*/ 60 h 2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54" h="238">
                    <a:moveTo>
                      <a:pt x="20" y="60"/>
                    </a:moveTo>
                    <a:cubicBezTo>
                      <a:pt x="32" y="76"/>
                      <a:pt x="49" y="87"/>
                      <a:pt x="64" y="93"/>
                    </a:cubicBezTo>
                    <a:cubicBezTo>
                      <a:pt x="74" y="98"/>
                      <a:pt x="85" y="95"/>
                      <a:pt x="93" y="88"/>
                    </a:cubicBezTo>
                    <a:cubicBezTo>
                      <a:pt x="106" y="73"/>
                      <a:pt x="122" y="61"/>
                      <a:pt x="138" y="49"/>
                    </a:cubicBezTo>
                    <a:cubicBezTo>
                      <a:pt x="139" y="48"/>
                      <a:pt x="139" y="48"/>
                      <a:pt x="139" y="48"/>
                    </a:cubicBezTo>
                    <a:cubicBezTo>
                      <a:pt x="174" y="24"/>
                      <a:pt x="213" y="8"/>
                      <a:pt x="254" y="0"/>
                    </a:cubicBezTo>
                    <a:cubicBezTo>
                      <a:pt x="254" y="88"/>
                      <a:pt x="254" y="88"/>
                      <a:pt x="254" y="88"/>
                    </a:cubicBezTo>
                    <a:cubicBezTo>
                      <a:pt x="248" y="88"/>
                      <a:pt x="248" y="88"/>
                      <a:pt x="248" y="88"/>
                    </a:cubicBezTo>
                    <a:cubicBezTo>
                      <a:pt x="248" y="88"/>
                      <a:pt x="247" y="87"/>
                      <a:pt x="246" y="86"/>
                    </a:cubicBezTo>
                    <a:cubicBezTo>
                      <a:pt x="246" y="85"/>
                      <a:pt x="246" y="85"/>
                      <a:pt x="246" y="85"/>
                    </a:cubicBezTo>
                    <a:cubicBezTo>
                      <a:pt x="242" y="80"/>
                      <a:pt x="236" y="77"/>
                      <a:pt x="230" y="76"/>
                    </a:cubicBezTo>
                    <a:cubicBezTo>
                      <a:pt x="218" y="76"/>
                      <a:pt x="208" y="85"/>
                      <a:pt x="208" y="97"/>
                    </a:cubicBezTo>
                    <a:cubicBezTo>
                      <a:pt x="208" y="105"/>
                      <a:pt x="208" y="105"/>
                      <a:pt x="208" y="105"/>
                    </a:cubicBezTo>
                    <a:cubicBezTo>
                      <a:pt x="208" y="115"/>
                      <a:pt x="214" y="124"/>
                      <a:pt x="224" y="126"/>
                    </a:cubicBezTo>
                    <a:cubicBezTo>
                      <a:pt x="233" y="128"/>
                      <a:pt x="241" y="125"/>
                      <a:pt x="246" y="117"/>
                    </a:cubicBezTo>
                    <a:cubicBezTo>
                      <a:pt x="247" y="116"/>
                      <a:pt x="248" y="116"/>
                      <a:pt x="248" y="116"/>
                    </a:cubicBezTo>
                    <a:cubicBezTo>
                      <a:pt x="254" y="116"/>
                      <a:pt x="254" y="116"/>
                      <a:pt x="254" y="116"/>
                    </a:cubicBezTo>
                    <a:cubicBezTo>
                      <a:pt x="254" y="185"/>
                      <a:pt x="254" y="185"/>
                      <a:pt x="254" y="185"/>
                    </a:cubicBezTo>
                    <a:cubicBezTo>
                      <a:pt x="254" y="187"/>
                      <a:pt x="253" y="189"/>
                      <a:pt x="250" y="189"/>
                    </a:cubicBezTo>
                    <a:cubicBezTo>
                      <a:pt x="92" y="189"/>
                      <a:pt x="92" y="189"/>
                      <a:pt x="92" y="189"/>
                    </a:cubicBezTo>
                    <a:cubicBezTo>
                      <a:pt x="92" y="209"/>
                      <a:pt x="92" y="209"/>
                      <a:pt x="92" y="209"/>
                    </a:cubicBezTo>
                    <a:cubicBezTo>
                      <a:pt x="92" y="211"/>
                      <a:pt x="94" y="214"/>
                      <a:pt x="98" y="217"/>
                    </a:cubicBezTo>
                    <a:cubicBezTo>
                      <a:pt x="102" y="220"/>
                      <a:pt x="104" y="224"/>
                      <a:pt x="103" y="229"/>
                    </a:cubicBezTo>
                    <a:cubicBezTo>
                      <a:pt x="102" y="234"/>
                      <a:pt x="97" y="238"/>
                      <a:pt x="92" y="238"/>
                    </a:cubicBezTo>
                    <a:cubicBezTo>
                      <a:pt x="84" y="238"/>
                      <a:pt x="84" y="238"/>
                      <a:pt x="84" y="238"/>
                    </a:cubicBezTo>
                    <a:cubicBezTo>
                      <a:pt x="79" y="238"/>
                      <a:pt x="74" y="235"/>
                      <a:pt x="73" y="230"/>
                    </a:cubicBezTo>
                    <a:cubicBezTo>
                      <a:pt x="71" y="225"/>
                      <a:pt x="73" y="220"/>
                      <a:pt x="77" y="218"/>
                    </a:cubicBezTo>
                    <a:cubicBezTo>
                      <a:pt x="78" y="217"/>
                      <a:pt x="78" y="217"/>
                      <a:pt x="78" y="217"/>
                    </a:cubicBezTo>
                    <a:cubicBezTo>
                      <a:pt x="83" y="214"/>
                      <a:pt x="84" y="210"/>
                      <a:pt x="84" y="208"/>
                    </a:cubicBezTo>
                    <a:cubicBezTo>
                      <a:pt x="84" y="208"/>
                      <a:pt x="84" y="208"/>
                      <a:pt x="84" y="208"/>
                    </a:cubicBezTo>
                    <a:cubicBezTo>
                      <a:pt x="84" y="189"/>
                      <a:pt x="84" y="189"/>
                      <a:pt x="84" y="189"/>
                    </a:cubicBezTo>
                    <a:cubicBezTo>
                      <a:pt x="28" y="189"/>
                      <a:pt x="28" y="189"/>
                      <a:pt x="28" y="189"/>
                    </a:cubicBezTo>
                    <a:cubicBezTo>
                      <a:pt x="29" y="188"/>
                      <a:pt x="29" y="187"/>
                      <a:pt x="30" y="185"/>
                    </a:cubicBezTo>
                    <a:cubicBezTo>
                      <a:pt x="30" y="184"/>
                      <a:pt x="30" y="184"/>
                      <a:pt x="30" y="184"/>
                    </a:cubicBezTo>
                    <a:cubicBezTo>
                      <a:pt x="35" y="173"/>
                      <a:pt x="40" y="162"/>
                      <a:pt x="45" y="152"/>
                    </a:cubicBezTo>
                    <a:cubicBezTo>
                      <a:pt x="50" y="144"/>
                      <a:pt x="48" y="133"/>
                      <a:pt x="40" y="126"/>
                    </a:cubicBezTo>
                    <a:cubicBezTo>
                      <a:pt x="14" y="106"/>
                      <a:pt x="4" y="85"/>
                      <a:pt x="1" y="67"/>
                    </a:cubicBezTo>
                    <a:cubicBezTo>
                      <a:pt x="0" y="56"/>
                      <a:pt x="14" y="51"/>
                      <a:pt x="20" y="60"/>
                    </a:cubicBezTo>
                    <a:close/>
                  </a:path>
                </a:pathLst>
              </a:custGeom>
              <a:solidFill>
                <a:srgbClr val="F78D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07" name="Freeform 14"/>
              <p:cNvSpPr/>
              <p:nvPr/>
            </p:nvSpPr>
            <p:spPr bwMode="auto">
              <a:xfrm>
                <a:off x="2369848" y="2614388"/>
                <a:ext cx="995676" cy="682410"/>
              </a:xfrm>
              <a:custGeom>
                <a:avLst/>
                <a:gdLst>
                  <a:gd name="T0" fmla="*/ 248 w 248"/>
                  <a:gd name="T1" fmla="*/ 4 h 170"/>
                  <a:gd name="T2" fmla="*/ 248 w 248"/>
                  <a:gd name="T3" fmla="*/ 94 h 170"/>
                  <a:gd name="T4" fmla="*/ 241 w 248"/>
                  <a:gd name="T5" fmla="*/ 94 h 170"/>
                  <a:gd name="T6" fmla="*/ 239 w 248"/>
                  <a:gd name="T7" fmla="*/ 92 h 170"/>
                  <a:gd name="T8" fmla="*/ 239 w 248"/>
                  <a:gd name="T9" fmla="*/ 92 h 170"/>
                  <a:gd name="T10" fmla="*/ 223 w 248"/>
                  <a:gd name="T11" fmla="*/ 82 h 170"/>
                  <a:gd name="T12" fmla="*/ 201 w 248"/>
                  <a:gd name="T13" fmla="*/ 103 h 170"/>
                  <a:gd name="T14" fmla="*/ 201 w 248"/>
                  <a:gd name="T15" fmla="*/ 111 h 170"/>
                  <a:gd name="T16" fmla="*/ 217 w 248"/>
                  <a:gd name="T17" fmla="*/ 132 h 170"/>
                  <a:gd name="T18" fmla="*/ 239 w 248"/>
                  <a:gd name="T19" fmla="*/ 123 h 170"/>
                  <a:gd name="T20" fmla="*/ 241 w 248"/>
                  <a:gd name="T21" fmla="*/ 122 h 170"/>
                  <a:gd name="T22" fmla="*/ 248 w 248"/>
                  <a:gd name="T23" fmla="*/ 122 h 170"/>
                  <a:gd name="T24" fmla="*/ 248 w 248"/>
                  <a:gd name="T25" fmla="*/ 166 h 170"/>
                  <a:gd name="T26" fmla="*/ 244 w 248"/>
                  <a:gd name="T27" fmla="*/ 170 h 170"/>
                  <a:gd name="T28" fmla="*/ 4 w 248"/>
                  <a:gd name="T29" fmla="*/ 170 h 170"/>
                  <a:gd name="T30" fmla="*/ 0 w 248"/>
                  <a:gd name="T31" fmla="*/ 166 h 170"/>
                  <a:gd name="T32" fmla="*/ 0 w 248"/>
                  <a:gd name="T33" fmla="*/ 4 h 170"/>
                  <a:gd name="T34" fmla="*/ 4 w 248"/>
                  <a:gd name="T35" fmla="*/ 0 h 170"/>
                  <a:gd name="T36" fmla="*/ 244 w 248"/>
                  <a:gd name="T37" fmla="*/ 0 h 170"/>
                  <a:gd name="T38" fmla="*/ 248 w 248"/>
                  <a:gd name="T39" fmla="*/ 4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48" h="170">
                    <a:moveTo>
                      <a:pt x="248" y="4"/>
                    </a:moveTo>
                    <a:cubicBezTo>
                      <a:pt x="248" y="94"/>
                      <a:pt x="248" y="94"/>
                      <a:pt x="248" y="94"/>
                    </a:cubicBezTo>
                    <a:cubicBezTo>
                      <a:pt x="241" y="94"/>
                      <a:pt x="241" y="94"/>
                      <a:pt x="241" y="94"/>
                    </a:cubicBezTo>
                    <a:cubicBezTo>
                      <a:pt x="241" y="94"/>
                      <a:pt x="240" y="93"/>
                      <a:pt x="239" y="92"/>
                    </a:cubicBezTo>
                    <a:cubicBezTo>
                      <a:pt x="239" y="92"/>
                      <a:pt x="239" y="92"/>
                      <a:pt x="239" y="92"/>
                    </a:cubicBezTo>
                    <a:cubicBezTo>
                      <a:pt x="235" y="86"/>
                      <a:pt x="229" y="83"/>
                      <a:pt x="223" y="82"/>
                    </a:cubicBezTo>
                    <a:cubicBezTo>
                      <a:pt x="211" y="82"/>
                      <a:pt x="201" y="91"/>
                      <a:pt x="201" y="103"/>
                    </a:cubicBezTo>
                    <a:cubicBezTo>
                      <a:pt x="201" y="111"/>
                      <a:pt x="201" y="111"/>
                      <a:pt x="201" y="111"/>
                    </a:cubicBezTo>
                    <a:cubicBezTo>
                      <a:pt x="201" y="121"/>
                      <a:pt x="207" y="130"/>
                      <a:pt x="217" y="132"/>
                    </a:cubicBezTo>
                    <a:cubicBezTo>
                      <a:pt x="226" y="134"/>
                      <a:pt x="234" y="131"/>
                      <a:pt x="239" y="123"/>
                    </a:cubicBezTo>
                    <a:cubicBezTo>
                      <a:pt x="240" y="122"/>
                      <a:pt x="241" y="122"/>
                      <a:pt x="241" y="122"/>
                    </a:cubicBezTo>
                    <a:cubicBezTo>
                      <a:pt x="248" y="122"/>
                      <a:pt x="248" y="122"/>
                      <a:pt x="248" y="122"/>
                    </a:cubicBezTo>
                    <a:cubicBezTo>
                      <a:pt x="248" y="166"/>
                      <a:pt x="248" y="166"/>
                      <a:pt x="248" y="166"/>
                    </a:cubicBezTo>
                    <a:cubicBezTo>
                      <a:pt x="248" y="168"/>
                      <a:pt x="246" y="170"/>
                      <a:pt x="244" y="170"/>
                    </a:cubicBezTo>
                    <a:cubicBezTo>
                      <a:pt x="4" y="170"/>
                      <a:pt x="4" y="170"/>
                      <a:pt x="4" y="170"/>
                    </a:cubicBezTo>
                    <a:cubicBezTo>
                      <a:pt x="2" y="170"/>
                      <a:pt x="0" y="168"/>
                      <a:pt x="0" y="166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244" y="0"/>
                      <a:pt x="244" y="0"/>
                      <a:pt x="244" y="0"/>
                    </a:cubicBezTo>
                    <a:cubicBezTo>
                      <a:pt x="246" y="0"/>
                      <a:pt x="248" y="2"/>
                      <a:pt x="248" y="4"/>
                    </a:cubicBezTo>
                    <a:close/>
                  </a:path>
                </a:pathLst>
              </a:custGeom>
              <a:solidFill>
                <a:srgbClr val="D74B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08" name="Freeform 15"/>
              <p:cNvSpPr/>
              <p:nvPr/>
            </p:nvSpPr>
            <p:spPr bwMode="auto">
              <a:xfrm>
                <a:off x="2173421" y="3345905"/>
                <a:ext cx="1192101" cy="875449"/>
              </a:xfrm>
              <a:custGeom>
                <a:avLst/>
                <a:gdLst>
                  <a:gd name="T0" fmla="*/ 13 w 297"/>
                  <a:gd name="T1" fmla="*/ 64 h 218"/>
                  <a:gd name="T2" fmla="*/ 20 w 297"/>
                  <a:gd name="T3" fmla="*/ 69 h 218"/>
                  <a:gd name="T4" fmla="*/ 21 w 297"/>
                  <a:gd name="T5" fmla="*/ 69 h 218"/>
                  <a:gd name="T6" fmla="*/ 30 w 297"/>
                  <a:gd name="T7" fmla="*/ 75 h 218"/>
                  <a:gd name="T8" fmla="*/ 30 w 297"/>
                  <a:gd name="T9" fmla="*/ 75 h 218"/>
                  <a:gd name="T10" fmla="*/ 49 w 297"/>
                  <a:gd name="T11" fmla="*/ 75 h 218"/>
                  <a:gd name="T12" fmla="*/ 49 w 297"/>
                  <a:gd name="T13" fmla="*/ 3 h 218"/>
                  <a:gd name="T14" fmla="*/ 53 w 297"/>
                  <a:gd name="T15" fmla="*/ 0 h 218"/>
                  <a:gd name="T16" fmla="*/ 293 w 297"/>
                  <a:gd name="T17" fmla="*/ 0 h 218"/>
                  <a:gd name="T18" fmla="*/ 297 w 297"/>
                  <a:gd name="T19" fmla="*/ 3 h 218"/>
                  <a:gd name="T20" fmla="*/ 297 w 297"/>
                  <a:gd name="T21" fmla="*/ 65 h 218"/>
                  <a:gd name="T22" fmla="*/ 290 w 297"/>
                  <a:gd name="T23" fmla="*/ 65 h 218"/>
                  <a:gd name="T24" fmla="*/ 288 w 297"/>
                  <a:gd name="T25" fmla="*/ 63 h 218"/>
                  <a:gd name="T26" fmla="*/ 288 w 297"/>
                  <a:gd name="T27" fmla="*/ 63 h 218"/>
                  <a:gd name="T28" fmla="*/ 272 w 297"/>
                  <a:gd name="T29" fmla="*/ 54 h 218"/>
                  <a:gd name="T30" fmla="*/ 250 w 297"/>
                  <a:gd name="T31" fmla="*/ 75 h 218"/>
                  <a:gd name="T32" fmla="*/ 250 w 297"/>
                  <a:gd name="T33" fmla="*/ 83 h 218"/>
                  <a:gd name="T34" fmla="*/ 266 w 297"/>
                  <a:gd name="T35" fmla="*/ 104 h 218"/>
                  <a:gd name="T36" fmla="*/ 288 w 297"/>
                  <a:gd name="T37" fmla="*/ 95 h 218"/>
                  <a:gd name="T38" fmla="*/ 290 w 297"/>
                  <a:gd name="T39" fmla="*/ 93 h 218"/>
                  <a:gd name="T40" fmla="*/ 297 w 297"/>
                  <a:gd name="T41" fmla="*/ 93 h 218"/>
                  <a:gd name="T42" fmla="*/ 297 w 297"/>
                  <a:gd name="T43" fmla="*/ 165 h 218"/>
                  <a:gd name="T44" fmla="*/ 293 w 297"/>
                  <a:gd name="T45" fmla="*/ 169 h 218"/>
                  <a:gd name="T46" fmla="*/ 246 w 297"/>
                  <a:gd name="T47" fmla="*/ 169 h 218"/>
                  <a:gd name="T48" fmla="*/ 246 w 297"/>
                  <a:gd name="T49" fmla="*/ 189 h 218"/>
                  <a:gd name="T50" fmla="*/ 252 w 297"/>
                  <a:gd name="T51" fmla="*/ 198 h 218"/>
                  <a:gd name="T52" fmla="*/ 257 w 297"/>
                  <a:gd name="T53" fmla="*/ 209 h 218"/>
                  <a:gd name="T54" fmla="*/ 245 w 297"/>
                  <a:gd name="T55" fmla="*/ 218 h 218"/>
                  <a:gd name="T56" fmla="*/ 238 w 297"/>
                  <a:gd name="T57" fmla="*/ 218 h 218"/>
                  <a:gd name="T58" fmla="*/ 227 w 297"/>
                  <a:gd name="T59" fmla="*/ 210 h 218"/>
                  <a:gd name="T60" fmla="*/ 231 w 297"/>
                  <a:gd name="T61" fmla="*/ 198 h 218"/>
                  <a:gd name="T62" fmla="*/ 232 w 297"/>
                  <a:gd name="T63" fmla="*/ 198 h 218"/>
                  <a:gd name="T64" fmla="*/ 238 w 297"/>
                  <a:gd name="T65" fmla="*/ 189 h 218"/>
                  <a:gd name="T66" fmla="*/ 238 w 297"/>
                  <a:gd name="T67" fmla="*/ 188 h 218"/>
                  <a:gd name="T68" fmla="*/ 238 w 297"/>
                  <a:gd name="T69" fmla="*/ 169 h 218"/>
                  <a:gd name="T70" fmla="*/ 53 w 297"/>
                  <a:gd name="T71" fmla="*/ 169 h 218"/>
                  <a:gd name="T72" fmla="*/ 49 w 297"/>
                  <a:gd name="T73" fmla="*/ 165 h 218"/>
                  <a:gd name="T74" fmla="*/ 49 w 297"/>
                  <a:gd name="T75" fmla="*/ 83 h 218"/>
                  <a:gd name="T76" fmla="*/ 29 w 297"/>
                  <a:gd name="T77" fmla="*/ 83 h 218"/>
                  <a:gd name="T78" fmla="*/ 21 w 297"/>
                  <a:gd name="T79" fmla="*/ 89 h 218"/>
                  <a:gd name="T80" fmla="*/ 9 w 297"/>
                  <a:gd name="T81" fmla="*/ 95 h 218"/>
                  <a:gd name="T82" fmla="*/ 0 w 297"/>
                  <a:gd name="T83" fmla="*/ 83 h 218"/>
                  <a:gd name="T84" fmla="*/ 0 w 297"/>
                  <a:gd name="T85" fmla="*/ 75 h 218"/>
                  <a:gd name="T86" fmla="*/ 13 w 297"/>
                  <a:gd name="T87" fmla="*/ 64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97" h="218">
                    <a:moveTo>
                      <a:pt x="13" y="64"/>
                    </a:moveTo>
                    <a:cubicBezTo>
                      <a:pt x="16" y="64"/>
                      <a:pt x="19" y="66"/>
                      <a:pt x="20" y="69"/>
                    </a:cubicBezTo>
                    <a:cubicBezTo>
                      <a:pt x="21" y="69"/>
                      <a:pt x="21" y="69"/>
                      <a:pt x="21" y="69"/>
                    </a:cubicBezTo>
                    <a:cubicBezTo>
                      <a:pt x="24" y="74"/>
                      <a:pt x="28" y="75"/>
                      <a:pt x="30" y="75"/>
                    </a:cubicBezTo>
                    <a:cubicBezTo>
                      <a:pt x="30" y="75"/>
                      <a:pt x="30" y="75"/>
                      <a:pt x="30" y="75"/>
                    </a:cubicBezTo>
                    <a:cubicBezTo>
                      <a:pt x="49" y="75"/>
                      <a:pt x="49" y="75"/>
                      <a:pt x="49" y="75"/>
                    </a:cubicBezTo>
                    <a:cubicBezTo>
                      <a:pt x="49" y="3"/>
                      <a:pt x="49" y="3"/>
                      <a:pt x="49" y="3"/>
                    </a:cubicBezTo>
                    <a:cubicBezTo>
                      <a:pt x="49" y="1"/>
                      <a:pt x="51" y="0"/>
                      <a:pt x="53" y="0"/>
                    </a:cubicBezTo>
                    <a:cubicBezTo>
                      <a:pt x="293" y="0"/>
                      <a:pt x="293" y="0"/>
                      <a:pt x="293" y="0"/>
                    </a:cubicBezTo>
                    <a:cubicBezTo>
                      <a:pt x="295" y="0"/>
                      <a:pt x="297" y="1"/>
                      <a:pt x="297" y="3"/>
                    </a:cubicBezTo>
                    <a:cubicBezTo>
                      <a:pt x="297" y="65"/>
                      <a:pt x="297" y="65"/>
                      <a:pt x="297" y="65"/>
                    </a:cubicBezTo>
                    <a:cubicBezTo>
                      <a:pt x="290" y="65"/>
                      <a:pt x="290" y="65"/>
                      <a:pt x="290" y="65"/>
                    </a:cubicBezTo>
                    <a:cubicBezTo>
                      <a:pt x="290" y="65"/>
                      <a:pt x="289" y="65"/>
                      <a:pt x="288" y="63"/>
                    </a:cubicBezTo>
                    <a:cubicBezTo>
                      <a:pt x="288" y="63"/>
                      <a:pt x="288" y="63"/>
                      <a:pt x="288" y="63"/>
                    </a:cubicBezTo>
                    <a:cubicBezTo>
                      <a:pt x="284" y="58"/>
                      <a:pt x="278" y="54"/>
                      <a:pt x="272" y="54"/>
                    </a:cubicBezTo>
                    <a:cubicBezTo>
                      <a:pt x="260" y="53"/>
                      <a:pt x="250" y="63"/>
                      <a:pt x="250" y="75"/>
                    </a:cubicBezTo>
                    <a:cubicBezTo>
                      <a:pt x="250" y="83"/>
                      <a:pt x="250" y="83"/>
                      <a:pt x="250" y="83"/>
                    </a:cubicBezTo>
                    <a:cubicBezTo>
                      <a:pt x="250" y="93"/>
                      <a:pt x="256" y="102"/>
                      <a:pt x="266" y="104"/>
                    </a:cubicBezTo>
                    <a:cubicBezTo>
                      <a:pt x="275" y="106"/>
                      <a:pt x="283" y="102"/>
                      <a:pt x="288" y="95"/>
                    </a:cubicBezTo>
                    <a:cubicBezTo>
                      <a:pt x="289" y="94"/>
                      <a:pt x="290" y="93"/>
                      <a:pt x="290" y="93"/>
                    </a:cubicBezTo>
                    <a:cubicBezTo>
                      <a:pt x="297" y="93"/>
                      <a:pt x="297" y="93"/>
                      <a:pt x="297" y="93"/>
                    </a:cubicBezTo>
                    <a:cubicBezTo>
                      <a:pt x="297" y="165"/>
                      <a:pt x="297" y="165"/>
                      <a:pt x="297" y="165"/>
                    </a:cubicBezTo>
                    <a:cubicBezTo>
                      <a:pt x="297" y="168"/>
                      <a:pt x="295" y="169"/>
                      <a:pt x="293" y="169"/>
                    </a:cubicBezTo>
                    <a:cubicBezTo>
                      <a:pt x="246" y="169"/>
                      <a:pt x="246" y="169"/>
                      <a:pt x="246" y="169"/>
                    </a:cubicBezTo>
                    <a:cubicBezTo>
                      <a:pt x="246" y="189"/>
                      <a:pt x="246" y="189"/>
                      <a:pt x="246" y="189"/>
                    </a:cubicBezTo>
                    <a:cubicBezTo>
                      <a:pt x="246" y="191"/>
                      <a:pt x="247" y="195"/>
                      <a:pt x="252" y="198"/>
                    </a:cubicBezTo>
                    <a:cubicBezTo>
                      <a:pt x="256" y="200"/>
                      <a:pt x="258" y="205"/>
                      <a:pt x="257" y="209"/>
                    </a:cubicBezTo>
                    <a:cubicBezTo>
                      <a:pt x="256" y="215"/>
                      <a:pt x="251" y="218"/>
                      <a:pt x="245" y="218"/>
                    </a:cubicBezTo>
                    <a:cubicBezTo>
                      <a:pt x="238" y="218"/>
                      <a:pt x="238" y="218"/>
                      <a:pt x="238" y="218"/>
                    </a:cubicBezTo>
                    <a:cubicBezTo>
                      <a:pt x="233" y="218"/>
                      <a:pt x="228" y="215"/>
                      <a:pt x="227" y="210"/>
                    </a:cubicBezTo>
                    <a:cubicBezTo>
                      <a:pt x="225" y="206"/>
                      <a:pt x="227" y="201"/>
                      <a:pt x="231" y="198"/>
                    </a:cubicBezTo>
                    <a:cubicBezTo>
                      <a:pt x="232" y="198"/>
                      <a:pt x="232" y="198"/>
                      <a:pt x="232" y="198"/>
                    </a:cubicBezTo>
                    <a:cubicBezTo>
                      <a:pt x="236" y="194"/>
                      <a:pt x="237" y="191"/>
                      <a:pt x="238" y="189"/>
                    </a:cubicBezTo>
                    <a:cubicBezTo>
                      <a:pt x="238" y="188"/>
                      <a:pt x="238" y="188"/>
                      <a:pt x="238" y="188"/>
                    </a:cubicBezTo>
                    <a:cubicBezTo>
                      <a:pt x="238" y="169"/>
                      <a:pt x="238" y="169"/>
                      <a:pt x="238" y="169"/>
                    </a:cubicBezTo>
                    <a:cubicBezTo>
                      <a:pt x="53" y="169"/>
                      <a:pt x="53" y="169"/>
                      <a:pt x="53" y="169"/>
                    </a:cubicBezTo>
                    <a:cubicBezTo>
                      <a:pt x="51" y="169"/>
                      <a:pt x="49" y="168"/>
                      <a:pt x="49" y="165"/>
                    </a:cubicBezTo>
                    <a:cubicBezTo>
                      <a:pt x="49" y="83"/>
                      <a:pt x="49" y="83"/>
                      <a:pt x="49" y="83"/>
                    </a:cubicBezTo>
                    <a:cubicBezTo>
                      <a:pt x="29" y="83"/>
                      <a:pt x="29" y="83"/>
                      <a:pt x="29" y="83"/>
                    </a:cubicBezTo>
                    <a:cubicBezTo>
                      <a:pt x="27" y="84"/>
                      <a:pt x="24" y="85"/>
                      <a:pt x="21" y="89"/>
                    </a:cubicBezTo>
                    <a:cubicBezTo>
                      <a:pt x="18" y="93"/>
                      <a:pt x="14" y="95"/>
                      <a:pt x="9" y="95"/>
                    </a:cubicBezTo>
                    <a:cubicBezTo>
                      <a:pt x="4" y="94"/>
                      <a:pt x="0" y="89"/>
                      <a:pt x="0" y="83"/>
                    </a:cubicBezTo>
                    <a:cubicBezTo>
                      <a:pt x="0" y="75"/>
                      <a:pt x="0" y="75"/>
                      <a:pt x="0" y="75"/>
                    </a:cubicBezTo>
                    <a:cubicBezTo>
                      <a:pt x="0" y="68"/>
                      <a:pt x="6" y="63"/>
                      <a:pt x="13" y="64"/>
                    </a:cubicBezTo>
                    <a:close/>
                  </a:path>
                </a:pathLst>
              </a:custGeom>
              <a:solidFill>
                <a:srgbClr val="838B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09" name="Freeform 16"/>
              <p:cNvSpPr/>
              <p:nvPr/>
            </p:nvSpPr>
            <p:spPr bwMode="auto">
              <a:xfrm>
                <a:off x="751029" y="2614388"/>
                <a:ext cx="523238" cy="1410540"/>
              </a:xfrm>
              <a:custGeom>
                <a:avLst/>
                <a:gdLst>
                  <a:gd name="T0" fmla="*/ 26 w 130"/>
                  <a:gd name="T1" fmla="*/ 0 h 351"/>
                  <a:gd name="T2" fmla="*/ 76 w 130"/>
                  <a:gd name="T3" fmla="*/ 0 h 351"/>
                  <a:gd name="T4" fmla="*/ 76 w 130"/>
                  <a:gd name="T5" fmla="*/ 7 h 351"/>
                  <a:gd name="T6" fmla="*/ 74 w 130"/>
                  <a:gd name="T7" fmla="*/ 9 h 351"/>
                  <a:gd name="T8" fmla="*/ 74 w 130"/>
                  <a:gd name="T9" fmla="*/ 9 h 351"/>
                  <a:gd name="T10" fmla="*/ 65 w 130"/>
                  <a:gd name="T11" fmla="*/ 25 h 351"/>
                  <a:gd name="T12" fmla="*/ 86 w 130"/>
                  <a:gd name="T13" fmla="*/ 48 h 351"/>
                  <a:gd name="T14" fmla="*/ 93 w 130"/>
                  <a:gd name="T15" fmla="*/ 48 h 351"/>
                  <a:gd name="T16" fmla="*/ 115 w 130"/>
                  <a:gd name="T17" fmla="*/ 32 h 351"/>
                  <a:gd name="T18" fmla="*/ 106 w 130"/>
                  <a:gd name="T19" fmla="*/ 9 h 351"/>
                  <a:gd name="T20" fmla="*/ 104 w 130"/>
                  <a:gd name="T21" fmla="*/ 8 h 351"/>
                  <a:gd name="T22" fmla="*/ 104 w 130"/>
                  <a:gd name="T23" fmla="*/ 0 h 351"/>
                  <a:gd name="T24" fmla="*/ 127 w 130"/>
                  <a:gd name="T25" fmla="*/ 0 h 351"/>
                  <a:gd name="T26" fmla="*/ 130 w 130"/>
                  <a:gd name="T27" fmla="*/ 4 h 351"/>
                  <a:gd name="T28" fmla="*/ 130 w 130"/>
                  <a:gd name="T29" fmla="*/ 247 h 351"/>
                  <a:gd name="T30" fmla="*/ 123 w 130"/>
                  <a:gd name="T31" fmla="*/ 247 h 351"/>
                  <a:gd name="T32" fmla="*/ 121 w 130"/>
                  <a:gd name="T33" fmla="*/ 245 h 351"/>
                  <a:gd name="T34" fmla="*/ 121 w 130"/>
                  <a:gd name="T35" fmla="*/ 245 h 351"/>
                  <a:gd name="T36" fmla="*/ 105 w 130"/>
                  <a:gd name="T37" fmla="*/ 236 h 351"/>
                  <a:gd name="T38" fmla="*/ 83 w 130"/>
                  <a:gd name="T39" fmla="*/ 257 h 351"/>
                  <a:gd name="T40" fmla="*/ 83 w 130"/>
                  <a:gd name="T41" fmla="*/ 265 h 351"/>
                  <a:gd name="T42" fmla="*/ 99 w 130"/>
                  <a:gd name="T43" fmla="*/ 286 h 351"/>
                  <a:gd name="T44" fmla="*/ 121 w 130"/>
                  <a:gd name="T45" fmla="*/ 277 h 351"/>
                  <a:gd name="T46" fmla="*/ 123 w 130"/>
                  <a:gd name="T47" fmla="*/ 275 h 351"/>
                  <a:gd name="T48" fmla="*/ 130 w 130"/>
                  <a:gd name="T49" fmla="*/ 275 h 351"/>
                  <a:gd name="T50" fmla="*/ 130 w 130"/>
                  <a:gd name="T51" fmla="*/ 347 h 351"/>
                  <a:gd name="T52" fmla="*/ 127 w 130"/>
                  <a:gd name="T53" fmla="*/ 351 h 351"/>
                  <a:gd name="T54" fmla="*/ 79 w 130"/>
                  <a:gd name="T55" fmla="*/ 351 h 351"/>
                  <a:gd name="T56" fmla="*/ 21 w 130"/>
                  <a:gd name="T57" fmla="*/ 220 h 351"/>
                  <a:gd name="T58" fmla="*/ 14 w 130"/>
                  <a:gd name="T59" fmla="*/ 186 h 351"/>
                  <a:gd name="T60" fmla="*/ 26 w 130"/>
                  <a:gd name="T61" fmla="*/ 0 h 3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30" h="351">
                    <a:moveTo>
                      <a:pt x="26" y="0"/>
                    </a:moveTo>
                    <a:cubicBezTo>
                      <a:pt x="76" y="0"/>
                      <a:pt x="76" y="0"/>
                      <a:pt x="76" y="0"/>
                    </a:cubicBezTo>
                    <a:cubicBezTo>
                      <a:pt x="76" y="7"/>
                      <a:pt x="76" y="7"/>
                      <a:pt x="76" y="7"/>
                    </a:cubicBezTo>
                    <a:cubicBezTo>
                      <a:pt x="76" y="8"/>
                      <a:pt x="75" y="8"/>
                      <a:pt x="74" y="9"/>
                    </a:cubicBezTo>
                    <a:cubicBezTo>
                      <a:pt x="74" y="9"/>
                      <a:pt x="74" y="9"/>
                      <a:pt x="74" y="9"/>
                    </a:cubicBezTo>
                    <a:cubicBezTo>
                      <a:pt x="69" y="13"/>
                      <a:pt x="65" y="19"/>
                      <a:pt x="65" y="25"/>
                    </a:cubicBezTo>
                    <a:cubicBezTo>
                      <a:pt x="64" y="38"/>
                      <a:pt x="73" y="48"/>
                      <a:pt x="86" y="48"/>
                    </a:cubicBezTo>
                    <a:cubicBezTo>
                      <a:pt x="93" y="48"/>
                      <a:pt x="93" y="48"/>
                      <a:pt x="93" y="48"/>
                    </a:cubicBezTo>
                    <a:cubicBezTo>
                      <a:pt x="103" y="48"/>
                      <a:pt x="112" y="41"/>
                      <a:pt x="115" y="32"/>
                    </a:cubicBezTo>
                    <a:cubicBezTo>
                      <a:pt x="117" y="23"/>
                      <a:pt x="113" y="14"/>
                      <a:pt x="106" y="9"/>
                    </a:cubicBezTo>
                    <a:cubicBezTo>
                      <a:pt x="105" y="8"/>
                      <a:pt x="104" y="8"/>
                      <a:pt x="104" y="8"/>
                    </a:cubicBezTo>
                    <a:cubicBezTo>
                      <a:pt x="104" y="0"/>
                      <a:pt x="104" y="0"/>
                      <a:pt x="104" y="0"/>
                    </a:cubicBezTo>
                    <a:cubicBezTo>
                      <a:pt x="127" y="0"/>
                      <a:pt x="127" y="0"/>
                      <a:pt x="127" y="0"/>
                    </a:cubicBezTo>
                    <a:cubicBezTo>
                      <a:pt x="129" y="0"/>
                      <a:pt x="130" y="2"/>
                      <a:pt x="130" y="4"/>
                    </a:cubicBezTo>
                    <a:cubicBezTo>
                      <a:pt x="130" y="247"/>
                      <a:pt x="130" y="247"/>
                      <a:pt x="130" y="247"/>
                    </a:cubicBezTo>
                    <a:cubicBezTo>
                      <a:pt x="123" y="247"/>
                      <a:pt x="123" y="247"/>
                      <a:pt x="123" y="247"/>
                    </a:cubicBezTo>
                    <a:cubicBezTo>
                      <a:pt x="123" y="247"/>
                      <a:pt x="122" y="247"/>
                      <a:pt x="121" y="245"/>
                    </a:cubicBezTo>
                    <a:cubicBezTo>
                      <a:pt x="121" y="245"/>
                      <a:pt x="121" y="245"/>
                      <a:pt x="121" y="245"/>
                    </a:cubicBezTo>
                    <a:cubicBezTo>
                      <a:pt x="117" y="240"/>
                      <a:pt x="112" y="236"/>
                      <a:pt x="105" y="236"/>
                    </a:cubicBezTo>
                    <a:cubicBezTo>
                      <a:pt x="93" y="235"/>
                      <a:pt x="83" y="245"/>
                      <a:pt x="83" y="257"/>
                    </a:cubicBezTo>
                    <a:cubicBezTo>
                      <a:pt x="83" y="265"/>
                      <a:pt x="83" y="265"/>
                      <a:pt x="83" y="265"/>
                    </a:cubicBezTo>
                    <a:cubicBezTo>
                      <a:pt x="83" y="275"/>
                      <a:pt x="89" y="284"/>
                      <a:pt x="99" y="286"/>
                    </a:cubicBezTo>
                    <a:cubicBezTo>
                      <a:pt x="108" y="288"/>
                      <a:pt x="117" y="284"/>
                      <a:pt x="121" y="277"/>
                    </a:cubicBezTo>
                    <a:cubicBezTo>
                      <a:pt x="122" y="276"/>
                      <a:pt x="123" y="275"/>
                      <a:pt x="123" y="275"/>
                    </a:cubicBezTo>
                    <a:cubicBezTo>
                      <a:pt x="130" y="275"/>
                      <a:pt x="130" y="275"/>
                      <a:pt x="130" y="275"/>
                    </a:cubicBezTo>
                    <a:cubicBezTo>
                      <a:pt x="130" y="347"/>
                      <a:pt x="130" y="347"/>
                      <a:pt x="130" y="347"/>
                    </a:cubicBezTo>
                    <a:cubicBezTo>
                      <a:pt x="130" y="350"/>
                      <a:pt x="129" y="351"/>
                      <a:pt x="127" y="351"/>
                    </a:cubicBezTo>
                    <a:cubicBezTo>
                      <a:pt x="79" y="351"/>
                      <a:pt x="79" y="351"/>
                      <a:pt x="79" y="351"/>
                    </a:cubicBezTo>
                    <a:cubicBezTo>
                      <a:pt x="48" y="317"/>
                      <a:pt x="30" y="261"/>
                      <a:pt x="21" y="220"/>
                    </a:cubicBezTo>
                    <a:cubicBezTo>
                      <a:pt x="14" y="186"/>
                      <a:pt x="14" y="186"/>
                      <a:pt x="14" y="186"/>
                    </a:cubicBezTo>
                    <a:cubicBezTo>
                      <a:pt x="0" y="124"/>
                      <a:pt x="5" y="60"/>
                      <a:pt x="26" y="0"/>
                    </a:cubicBezTo>
                    <a:close/>
                  </a:path>
                </a:pathLst>
              </a:custGeom>
              <a:solidFill>
                <a:srgbClr val="004D7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10" name="Freeform 17"/>
              <p:cNvSpPr/>
              <p:nvPr/>
            </p:nvSpPr>
            <p:spPr bwMode="auto">
              <a:xfrm>
                <a:off x="1125254" y="3345905"/>
                <a:ext cx="1200567" cy="875449"/>
              </a:xfrm>
              <a:custGeom>
                <a:avLst/>
                <a:gdLst>
                  <a:gd name="T0" fmla="*/ 12 w 299"/>
                  <a:gd name="T1" fmla="*/ 64 h 218"/>
                  <a:gd name="T2" fmla="*/ 20 w 299"/>
                  <a:gd name="T3" fmla="*/ 69 h 218"/>
                  <a:gd name="T4" fmla="*/ 20 w 299"/>
                  <a:gd name="T5" fmla="*/ 69 h 218"/>
                  <a:gd name="T6" fmla="*/ 29 w 299"/>
                  <a:gd name="T7" fmla="*/ 75 h 218"/>
                  <a:gd name="T8" fmla="*/ 30 w 299"/>
                  <a:gd name="T9" fmla="*/ 75 h 218"/>
                  <a:gd name="T10" fmla="*/ 49 w 299"/>
                  <a:gd name="T11" fmla="*/ 75 h 218"/>
                  <a:gd name="T12" fmla="*/ 49 w 299"/>
                  <a:gd name="T13" fmla="*/ 3 h 218"/>
                  <a:gd name="T14" fmla="*/ 53 w 299"/>
                  <a:gd name="T15" fmla="*/ 0 h 218"/>
                  <a:gd name="T16" fmla="*/ 295 w 299"/>
                  <a:gd name="T17" fmla="*/ 0 h 218"/>
                  <a:gd name="T18" fmla="*/ 299 w 299"/>
                  <a:gd name="T19" fmla="*/ 3 h 218"/>
                  <a:gd name="T20" fmla="*/ 299 w 299"/>
                  <a:gd name="T21" fmla="*/ 65 h 218"/>
                  <a:gd name="T22" fmla="*/ 292 w 299"/>
                  <a:gd name="T23" fmla="*/ 65 h 218"/>
                  <a:gd name="T24" fmla="*/ 290 w 299"/>
                  <a:gd name="T25" fmla="*/ 63 h 218"/>
                  <a:gd name="T26" fmla="*/ 290 w 299"/>
                  <a:gd name="T27" fmla="*/ 63 h 218"/>
                  <a:gd name="T28" fmla="*/ 274 w 299"/>
                  <a:gd name="T29" fmla="*/ 54 h 218"/>
                  <a:gd name="T30" fmla="*/ 251 w 299"/>
                  <a:gd name="T31" fmla="*/ 75 h 218"/>
                  <a:gd name="T32" fmla="*/ 251 w 299"/>
                  <a:gd name="T33" fmla="*/ 83 h 218"/>
                  <a:gd name="T34" fmla="*/ 268 w 299"/>
                  <a:gd name="T35" fmla="*/ 104 h 218"/>
                  <a:gd name="T36" fmla="*/ 290 w 299"/>
                  <a:gd name="T37" fmla="*/ 95 h 218"/>
                  <a:gd name="T38" fmla="*/ 292 w 299"/>
                  <a:gd name="T39" fmla="*/ 93 h 218"/>
                  <a:gd name="T40" fmla="*/ 299 w 299"/>
                  <a:gd name="T41" fmla="*/ 93 h 218"/>
                  <a:gd name="T42" fmla="*/ 299 w 299"/>
                  <a:gd name="T43" fmla="*/ 165 h 218"/>
                  <a:gd name="T44" fmla="*/ 295 w 299"/>
                  <a:gd name="T45" fmla="*/ 169 h 218"/>
                  <a:gd name="T46" fmla="*/ 82 w 299"/>
                  <a:gd name="T47" fmla="*/ 169 h 218"/>
                  <a:gd name="T48" fmla="*/ 82 w 299"/>
                  <a:gd name="T49" fmla="*/ 189 h 218"/>
                  <a:gd name="T50" fmla="*/ 88 w 299"/>
                  <a:gd name="T51" fmla="*/ 198 h 218"/>
                  <a:gd name="T52" fmla="*/ 93 w 299"/>
                  <a:gd name="T53" fmla="*/ 209 h 218"/>
                  <a:gd name="T54" fmla="*/ 82 w 299"/>
                  <a:gd name="T55" fmla="*/ 218 h 218"/>
                  <a:gd name="T56" fmla="*/ 74 w 299"/>
                  <a:gd name="T57" fmla="*/ 218 h 218"/>
                  <a:gd name="T58" fmla="*/ 63 w 299"/>
                  <a:gd name="T59" fmla="*/ 210 h 218"/>
                  <a:gd name="T60" fmla="*/ 68 w 299"/>
                  <a:gd name="T61" fmla="*/ 198 h 218"/>
                  <a:gd name="T62" fmla="*/ 68 w 299"/>
                  <a:gd name="T63" fmla="*/ 198 h 218"/>
                  <a:gd name="T64" fmla="*/ 74 w 299"/>
                  <a:gd name="T65" fmla="*/ 189 h 218"/>
                  <a:gd name="T66" fmla="*/ 74 w 299"/>
                  <a:gd name="T67" fmla="*/ 188 h 218"/>
                  <a:gd name="T68" fmla="*/ 74 w 299"/>
                  <a:gd name="T69" fmla="*/ 169 h 218"/>
                  <a:gd name="T70" fmla="*/ 53 w 299"/>
                  <a:gd name="T71" fmla="*/ 169 h 218"/>
                  <a:gd name="T72" fmla="*/ 49 w 299"/>
                  <a:gd name="T73" fmla="*/ 165 h 218"/>
                  <a:gd name="T74" fmla="*/ 49 w 299"/>
                  <a:gd name="T75" fmla="*/ 83 h 218"/>
                  <a:gd name="T76" fmla="*/ 29 w 299"/>
                  <a:gd name="T77" fmla="*/ 83 h 218"/>
                  <a:gd name="T78" fmla="*/ 20 w 299"/>
                  <a:gd name="T79" fmla="*/ 89 h 218"/>
                  <a:gd name="T80" fmla="*/ 9 w 299"/>
                  <a:gd name="T81" fmla="*/ 95 h 218"/>
                  <a:gd name="T82" fmla="*/ 0 w 299"/>
                  <a:gd name="T83" fmla="*/ 83 h 218"/>
                  <a:gd name="T84" fmla="*/ 0 w 299"/>
                  <a:gd name="T85" fmla="*/ 75 h 218"/>
                  <a:gd name="T86" fmla="*/ 12 w 299"/>
                  <a:gd name="T87" fmla="*/ 64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99" h="218">
                    <a:moveTo>
                      <a:pt x="12" y="64"/>
                    </a:moveTo>
                    <a:cubicBezTo>
                      <a:pt x="15" y="64"/>
                      <a:pt x="18" y="66"/>
                      <a:pt x="20" y="69"/>
                    </a:cubicBezTo>
                    <a:cubicBezTo>
                      <a:pt x="20" y="69"/>
                      <a:pt x="20" y="69"/>
                      <a:pt x="20" y="69"/>
                    </a:cubicBezTo>
                    <a:cubicBezTo>
                      <a:pt x="24" y="74"/>
                      <a:pt x="27" y="75"/>
                      <a:pt x="29" y="75"/>
                    </a:cubicBezTo>
                    <a:cubicBezTo>
                      <a:pt x="30" y="75"/>
                      <a:pt x="30" y="75"/>
                      <a:pt x="30" y="75"/>
                    </a:cubicBezTo>
                    <a:cubicBezTo>
                      <a:pt x="49" y="75"/>
                      <a:pt x="49" y="75"/>
                      <a:pt x="49" y="75"/>
                    </a:cubicBezTo>
                    <a:cubicBezTo>
                      <a:pt x="49" y="3"/>
                      <a:pt x="49" y="3"/>
                      <a:pt x="49" y="3"/>
                    </a:cubicBezTo>
                    <a:cubicBezTo>
                      <a:pt x="49" y="1"/>
                      <a:pt x="51" y="0"/>
                      <a:pt x="53" y="0"/>
                    </a:cubicBezTo>
                    <a:cubicBezTo>
                      <a:pt x="295" y="0"/>
                      <a:pt x="295" y="0"/>
                      <a:pt x="295" y="0"/>
                    </a:cubicBezTo>
                    <a:cubicBezTo>
                      <a:pt x="297" y="0"/>
                      <a:pt x="299" y="1"/>
                      <a:pt x="299" y="3"/>
                    </a:cubicBezTo>
                    <a:cubicBezTo>
                      <a:pt x="299" y="65"/>
                      <a:pt x="299" y="65"/>
                      <a:pt x="299" y="65"/>
                    </a:cubicBezTo>
                    <a:cubicBezTo>
                      <a:pt x="292" y="65"/>
                      <a:pt x="292" y="65"/>
                      <a:pt x="292" y="65"/>
                    </a:cubicBezTo>
                    <a:cubicBezTo>
                      <a:pt x="291" y="65"/>
                      <a:pt x="291" y="65"/>
                      <a:pt x="290" y="63"/>
                    </a:cubicBezTo>
                    <a:cubicBezTo>
                      <a:pt x="290" y="63"/>
                      <a:pt x="290" y="63"/>
                      <a:pt x="290" y="63"/>
                    </a:cubicBezTo>
                    <a:cubicBezTo>
                      <a:pt x="286" y="58"/>
                      <a:pt x="280" y="54"/>
                      <a:pt x="274" y="54"/>
                    </a:cubicBezTo>
                    <a:cubicBezTo>
                      <a:pt x="261" y="53"/>
                      <a:pt x="251" y="63"/>
                      <a:pt x="251" y="75"/>
                    </a:cubicBezTo>
                    <a:cubicBezTo>
                      <a:pt x="251" y="83"/>
                      <a:pt x="251" y="83"/>
                      <a:pt x="251" y="83"/>
                    </a:cubicBezTo>
                    <a:cubicBezTo>
                      <a:pt x="251" y="93"/>
                      <a:pt x="258" y="102"/>
                      <a:pt x="268" y="104"/>
                    </a:cubicBezTo>
                    <a:cubicBezTo>
                      <a:pt x="276" y="106"/>
                      <a:pt x="285" y="102"/>
                      <a:pt x="290" y="95"/>
                    </a:cubicBezTo>
                    <a:cubicBezTo>
                      <a:pt x="291" y="94"/>
                      <a:pt x="291" y="93"/>
                      <a:pt x="292" y="93"/>
                    </a:cubicBezTo>
                    <a:cubicBezTo>
                      <a:pt x="299" y="93"/>
                      <a:pt x="299" y="93"/>
                      <a:pt x="299" y="93"/>
                    </a:cubicBezTo>
                    <a:cubicBezTo>
                      <a:pt x="299" y="165"/>
                      <a:pt x="299" y="165"/>
                      <a:pt x="299" y="165"/>
                    </a:cubicBezTo>
                    <a:cubicBezTo>
                      <a:pt x="299" y="168"/>
                      <a:pt x="297" y="169"/>
                      <a:pt x="295" y="169"/>
                    </a:cubicBezTo>
                    <a:cubicBezTo>
                      <a:pt x="82" y="169"/>
                      <a:pt x="82" y="169"/>
                      <a:pt x="82" y="169"/>
                    </a:cubicBezTo>
                    <a:cubicBezTo>
                      <a:pt x="82" y="189"/>
                      <a:pt x="82" y="189"/>
                      <a:pt x="82" y="189"/>
                    </a:cubicBezTo>
                    <a:cubicBezTo>
                      <a:pt x="82" y="191"/>
                      <a:pt x="84" y="195"/>
                      <a:pt x="88" y="198"/>
                    </a:cubicBezTo>
                    <a:cubicBezTo>
                      <a:pt x="92" y="200"/>
                      <a:pt x="94" y="205"/>
                      <a:pt x="93" y="209"/>
                    </a:cubicBezTo>
                    <a:cubicBezTo>
                      <a:pt x="92" y="215"/>
                      <a:pt x="87" y="218"/>
                      <a:pt x="82" y="218"/>
                    </a:cubicBezTo>
                    <a:cubicBezTo>
                      <a:pt x="74" y="218"/>
                      <a:pt x="74" y="218"/>
                      <a:pt x="74" y="218"/>
                    </a:cubicBezTo>
                    <a:cubicBezTo>
                      <a:pt x="69" y="218"/>
                      <a:pt x="64" y="215"/>
                      <a:pt x="63" y="210"/>
                    </a:cubicBezTo>
                    <a:cubicBezTo>
                      <a:pt x="62" y="206"/>
                      <a:pt x="63" y="201"/>
                      <a:pt x="68" y="198"/>
                    </a:cubicBezTo>
                    <a:cubicBezTo>
                      <a:pt x="68" y="198"/>
                      <a:pt x="68" y="198"/>
                      <a:pt x="68" y="198"/>
                    </a:cubicBezTo>
                    <a:cubicBezTo>
                      <a:pt x="73" y="194"/>
                      <a:pt x="74" y="191"/>
                      <a:pt x="74" y="189"/>
                    </a:cubicBezTo>
                    <a:cubicBezTo>
                      <a:pt x="74" y="188"/>
                      <a:pt x="74" y="188"/>
                      <a:pt x="74" y="188"/>
                    </a:cubicBezTo>
                    <a:cubicBezTo>
                      <a:pt x="74" y="169"/>
                      <a:pt x="74" y="169"/>
                      <a:pt x="74" y="169"/>
                    </a:cubicBezTo>
                    <a:cubicBezTo>
                      <a:pt x="53" y="169"/>
                      <a:pt x="53" y="169"/>
                      <a:pt x="53" y="169"/>
                    </a:cubicBezTo>
                    <a:cubicBezTo>
                      <a:pt x="51" y="169"/>
                      <a:pt x="49" y="168"/>
                      <a:pt x="49" y="165"/>
                    </a:cubicBezTo>
                    <a:cubicBezTo>
                      <a:pt x="49" y="83"/>
                      <a:pt x="49" y="83"/>
                      <a:pt x="49" y="83"/>
                    </a:cubicBezTo>
                    <a:cubicBezTo>
                      <a:pt x="29" y="83"/>
                      <a:pt x="29" y="83"/>
                      <a:pt x="29" y="83"/>
                    </a:cubicBezTo>
                    <a:cubicBezTo>
                      <a:pt x="27" y="84"/>
                      <a:pt x="24" y="85"/>
                      <a:pt x="20" y="89"/>
                    </a:cubicBezTo>
                    <a:cubicBezTo>
                      <a:pt x="18" y="93"/>
                      <a:pt x="14" y="95"/>
                      <a:pt x="9" y="95"/>
                    </a:cubicBezTo>
                    <a:cubicBezTo>
                      <a:pt x="4" y="94"/>
                      <a:pt x="0" y="89"/>
                      <a:pt x="0" y="83"/>
                    </a:cubicBezTo>
                    <a:cubicBezTo>
                      <a:pt x="0" y="75"/>
                      <a:pt x="0" y="75"/>
                      <a:pt x="0" y="75"/>
                    </a:cubicBezTo>
                    <a:cubicBezTo>
                      <a:pt x="0" y="68"/>
                      <a:pt x="5" y="63"/>
                      <a:pt x="12" y="64"/>
                    </a:cubicBezTo>
                  </a:path>
                </a:pathLst>
              </a:custGeom>
              <a:solidFill>
                <a:srgbClr val="65C8D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111" name="组合 110"/>
              <p:cNvGrpSpPr/>
              <p:nvPr/>
            </p:nvGrpSpPr>
            <p:grpSpPr>
              <a:xfrm>
                <a:off x="2849760" y="3536051"/>
                <a:ext cx="160867" cy="264905"/>
                <a:chOff x="2685001" y="3260105"/>
                <a:chExt cx="145525" cy="239640"/>
              </a:xfrm>
            </p:grpSpPr>
            <p:sp>
              <p:nvSpPr>
                <p:cNvPr id="130" name="Freeform 18"/>
                <p:cNvSpPr>
                  <a:spLocks noEditPoints="1"/>
                </p:cNvSpPr>
                <p:nvPr/>
              </p:nvSpPr>
              <p:spPr bwMode="auto">
                <a:xfrm>
                  <a:off x="2685001" y="3260105"/>
                  <a:ext cx="145525" cy="217520"/>
                </a:xfrm>
                <a:custGeom>
                  <a:avLst/>
                  <a:gdLst>
                    <a:gd name="T0" fmla="*/ 35 w 40"/>
                    <a:gd name="T1" fmla="*/ 33 h 60"/>
                    <a:gd name="T2" fmla="*/ 40 w 40"/>
                    <a:gd name="T3" fmla="*/ 19 h 60"/>
                    <a:gd name="T4" fmla="*/ 20 w 40"/>
                    <a:gd name="T5" fmla="*/ 0 h 60"/>
                    <a:gd name="T6" fmla="*/ 0 w 40"/>
                    <a:gd name="T7" fmla="*/ 19 h 60"/>
                    <a:gd name="T8" fmla="*/ 6 w 40"/>
                    <a:gd name="T9" fmla="*/ 33 h 60"/>
                    <a:gd name="T10" fmla="*/ 6 w 40"/>
                    <a:gd name="T11" fmla="*/ 33 h 60"/>
                    <a:gd name="T12" fmla="*/ 11 w 40"/>
                    <a:gd name="T13" fmla="*/ 47 h 60"/>
                    <a:gd name="T14" fmla="*/ 11 w 40"/>
                    <a:gd name="T15" fmla="*/ 49 h 60"/>
                    <a:gd name="T16" fmla="*/ 12 w 40"/>
                    <a:gd name="T17" fmla="*/ 51 h 60"/>
                    <a:gd name="T18" fmla="*/ 11 w 40"/>
                    <a:gd name="T19" fmla="*/ 53 h 60"/>
                    <a:gd name="T20" fmla="*/ 12 w 40"/>
                    <a:gd name="T21" fmla="*/ 55 h 60"/>
                    <a:gd name="T22" fmla="*/ 11 w 40"/>
                    <a:gd name="T23" fmla="*/ 57 h 60"/>
                    <a:gd name="T24" fmla="*/ 14 w 40"/>
                    <a:gd name="T25" fmla="*/ 60 h 60"/>
                    <a:gd name="T26" fmla="*/ 27 w 40"/>
                    <a:gd name="T27" fmla="*/ 60 h 60"/>
                    <a:gd name="T28" fmla="*/ 30 w 40"/>
                    <a:gd name="T29" fmla="*/ 57 h 60"/>
                    <a:gd name="T30" fmla="*/ 29 w 40"/>
                    <a:gd name="T31" fmla="*/ 55 h 60"/>
                    <a:gd name="T32" fmla="*/ 30 w 40"/>
                    <a:gd name="T33" fmla="*/ 53 h 60"/>
                    <a:gd name="T34" fmla="*/ 29 w 40"/>
                    <a:gd name="T35" fmla="*/ 51 h 60"/>
                    <a:gd name="T36" fmla="*/ 30 w 40"/>
                    <a:gd name="T37" fmla="*/ 49 h 60"/>
                    <a:gd name="T38" fmla="*/ 29 w 40"/>
                    <a:gd name="T39" fmla="*/ 47 h 60"/>
                    <a:gd name="T40" fmla="*/ 35 w 40"/>
                    <a:gd name="T41" fmla="*/ 33 h 60"/>
                    <a:gd name="T42" fmla="*/ 21 w 40"/>
                    <a:gd name="T43" fmla="*/ 46 h 60"/>
                    <a:gd name="T44" fmla="*/ 20 w 40"/>
                    <a:gd name="T45" fmla="*/ 46 h 60"/>
                    <a:gd name="T46" fmla="*/ 20 w 40"/>
                    <a:gd name="T47" fmla="*/ 36 h 60"/>
                    <a:gd name="T48" fmla="*/ 20 w 40"/>
                    <a:gd name="T49" fmla="*/ 36 h 60"/>
                    <a:gd name="T50" fmla="*/ 21 w 40"/>
                    <a:gd name="T51" fmla="*/ 36 h 60"/>
                    <a:gd name="T52" fmla="*/ 21 w 40"/>
                    <a:gd name="T53" fmla="*/ 36 h 60"/>
                    <a:gd name="T54" fmla="*/ 21 w 40"/>
                    <a:gd name="T55" fmla="*/ 46 h 60"/>
                    <a:gd name="T56" fmla="*/ 33 w 40"/>
                    <a:gd name="T57" fmla="*/ 31 h 60"/>
                    <a:gd name="T58" fmla="*/ 33 w 40"/>
                    <a:gd name="T59" fmla="*/ 31 h 60"/>
                    <a:gd name="T60" fmla="*/ 26 w 40"/>
                    <a:gd name="T61" fmla="*/ 46 h 60"/>
                    <a:gd name="T62" fmla="*/ 24 w 40"/>
                    <a:gd name="T63" fmla="*/ 46 h 60"/>
                    <a:gd name="T64" fmla="*/ 24 w 40"/>
                    <a:gd name="T65" fmla="*/ 36 h 60"/>
                    <a:gd name="T66" fmla="*/ 24 w 40"/>
                    <a:gd name="T67" fmla="*/ 36 h 60"/>
                    <a:gd name="T68" fmla="*/ 29 w 40"/>
                    <a:gd name="T69" fmla="*/ 21 h 60"/>
                    <a:gd name="T70" fmla="*/ 28 w 40"/>
                    <a:gd name="T71" fmla="*/ 20 h 60"/>
                    <a:gd name="T72" fmla="*/ 27 w 40"/>
                    <a:gd name="T73" fmla="*/ 21 h 60"/>
                    <a:gd name="T74" fmla="*/ 24 w 40"/>
                    <a:gd name="T75" fmla="*/ 31 h 60"/>
                    <a:gd name="T76" fmla="*/ 24 w 40"/>
                    <a:gd name="T77" fmla="*/ 25 h 60"/>
                    <a:gd name="T78" fmla="*/ 23 w 40"/>
                    <a:gd name="T79" fmla="*/ 25 h 60"/>
                    <a:gd name="T80" fmla="*/ 23 w 40"/>
                    <a:gd name="T81" fmla="*/ 25 h 60"/>
                    <a:gd name="T82" fmla="*/ 23 w 40"/>
                    <a:gd name="T83" fmla="*/ 33 h 60"/>
                    <a:gd name="T84" fmla="*/ 20 w 40"/>
                    <a:gd name="T85" fmla="*/ 33 h 60"/>
                    <a:gd name="T86" fmla="*/ 18 w 40"/>
                    <a:gd name="T87" fmla="*/ 33 h 60"/>
                    <a:gd name="T88" fmla="*/ 18 w 40"/>
                    <a:gd name="T89" fmla="*/ 25 h 60"/>
                    <a:gd name="T90" fmla="*/ 17 w 40"/>
                    <a:gd name="T91" fmla="*/ 25 h 60"/>
                    <a:gd name="T92" fmla="*/ 17 w 40"/>
                    <a:gd name="T93" fmla="*/ 25 h 60"/>
                    <a:gd name="T94" fmla="*/ 17 w 40"/>
                    <a:gd name="T95" fmla="*/ 31 h 60"/>
                    <a:gd name="T96" fmla="*/ 13 w 40"/>
                    <a:gd name="T97" fmla="*/ 21 h 60"/>
                    <a:gd name="T98" fmla="*/ 12 w 40"/>
                    <a:gd name="T99" fmla="*/ 20 h 60"/>
                    <a:gd name="T100" fmla="*/ 12 w 40"/>
                    <a:gd name="T101" fmla="*/ 21 h 60"/>
                    <a:gd name="T102" fmla="*/ 17 w 40"/>
                    <a:gd name="T103" fmla="*/ 36 h 60"/>
                    <a:gd name="T104" fmla="*/ 17 w 40"/>
                    <a:gd name="T105" fmla="*/ 36 h 60"/>
                    <a:gd name="T106" fmla="*/ 17 w 40"/>
                    <a:gd name="T107" fmla="*/ 46 h 60"/>
                    <a:gd name="T108" fmla="*/ 14 w 40"/>
                    <a:gd name="T109" fmla="*/ 46 h 60"/>
                    <a:gd name="T110" fmla="*/ 8 w 40"/>
                    <a:gd name="T111" fmla="*/ 31 h 60"/>
                    <a:gd name="T112" fmla="*/ 8 w 40"/>
                    <a:gd name="T113" fmla="*/ 31 h 60"/>
                    <a:gd name="T114" fmla="*/ 8 w 40"/>
                    <a:gd name="T115" fmla="*/ 31 h 60"/>
                    <a:gd name="T116" fmla="*/ 3 w 40"/>
                    <a:gd name="T117" fmla="*/ 19 h 60"/>
                    <a:gd name="T118" fmla="*/ 20 w 40"/>
                    <a:gd name="T119" fmla="*/ 3 h 60"/>
                    <a:gd name="T120" fmla="*/ 37 w 40"/>
                    <a:gd name="T121" fmla="*/ 19 h 60"/>
                    <a:gd name="T122" fmla="*/ 33 w 40"/>
                    <a:gd name="T123" fmla="*/ 31 h 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40" h="60">
                      <a:moveTo>
                        <a:pt x="35" y="33"/>
                      </a:moveTo>
                      <a:cubicBezTo>
                        <a:pt x="38" y="29"/>
                        <a:pt x="40" y="25"/>
                        <a:pt x="40" y="19"/>
                      </a:cubicBezTo>
                      <a:cubicBezTo>
                        <a:pt x="40" y="8"/>
                        <a:pt x="31" y="0"/>
                        <a:pt x="20" y="0"/>
                      </a:cubicBezTo>
                      <a:cubicBezTo>
                        <a:pt x="9" y="0"/>
                        <a:pt x="0" y="8"/>
                        <a:pt x="0" y="19"/>
                      </a:cubicBezTo>
                      <a:cubicBezTo>
                        <a:pt x="0" y="25"/>
                        <a:pt x="2" y="29"/>
                        <a:pt x="6" y="33"/>
                      </a:cubicBezTo>
                      <a:cubicBezTo>
                        <a:pt x="6" y="33"/>
                        <a:pt x="6" y="33"/>
                        <a:pt x="6" y="33"/>
                      </a:cubicBezTo>
                      <a:cubicBezTo>
                        <a:pt x="6" y="33"/>
                        <a:pt x="11" y="40"/>
                        <a:pt x="11" y="47"/>
                      </a:cubicBezTo>
                      <a:cubicBezTo>
                        <a:pt x="11" y="47"/>
                        <a:pt x="11" y="48"/>
                        <a:pt x="11" y="49"/>
                      </a:cubicBezTo>
                      <a:cubicBezTo>
                        <a:pt x="11" y="50"/>
                        <a:pt x="11" y="50"/>
                        <a:pt x="12" y="51"/>
                      </a:cubicBezTo>
                      <a:cubicBezTo>
                        <a:pt x="11" y="51"/>
                        <a:pt x="11" y="52"/>
                        <a:pt x="11" y="53"/>
                      </a:cubicBezTo>
                      <a:cubicBezTo>
                        <a:pt x="11" y="54"/>
                        <a:pt x="11" y="55"/>
                        <a:pt x="12" y="55"/>
                      </a:cubicBezTo>
                      <a:cubicBezTo>
                        <a:pt x="11" y="56"/>
                        <a:pt x="11" y="57"/>
                        <a:pt x="11" y="57"/>
                      </a:cubicBezTo>
                      <a:cubicBezTo>
                        <a:pt x="11" y="59"/>
                        <a:pt x="12" y="60"/>
                        <a:pt x="14" y="60"/>
                      </a:cubicBezTo>
                      <a:cubicBezTo>
                        <a:pt x="27" y="60"/>
                        <a:pt x="27" y="60"/>
                        <a:pt x="27" y="60"/>
                      </a:cubicBezTo>
                      <a:cubicBezTo>
                        <a:pt x="29" y="60"/>
                        <a:pt x="30" y="59"/>
                        <a:pt x="30" y="57"/>
                      </a:cubicBezTo>
                      <a:cubicBezTo>
                        <a:pt x="30" y="57"/>
                        <a:pt x="30" y="56"/>
                        <a:pt x="29" y="55"/>
                      </a:cubicBezTo>
                      <a:cubicBezTo>
                        <a:pt x="30" y="55"/>
                        <a:pt x="30" y="54"/>
                        <a:pt x="30" y="53"/>
                      </a:cubicBezTo>
                      <a:cubicBezTo>
                        <a:pt x="30" y="52"/>
                        <a:pt x="30" y="51"/>
                        <a:pt x="29" y="51"/>
                      </a:cubicBezTo>
                      <a:cubicBezTo>
                        <a:pt x="30" y="50"/>
                        <a:pt x="30" y="50"/>
                        <a:pt x="30" y="49"/>
                      </a:cubicBezTo>
                      <a:cubicBezTo>
                        <a:pt x="30" y="48"/>
                        <a:pt x="30" y="47"/>
                        <a:pt x="29" y="47"/>
                      </a:cubicBezTo>
                      <a:cubicBezTo>
                        <a:pt x="30" y="40"/>
                        <a:pt x="35" y="33"/>
                        <a:pt x="35" y="33"/>
                      </a:cubicBezTo>
                      <a:close/>
                      <a:moveTo>
                        <a:pt x="21" y="46"/>
                      </a:moveTo>
                      <a:cubicBezTo>
                        <a:pt x="20" y="46"/>
                        <a:pt x="20" y="46"/>
                        <a:pt x="20" y="46"/>
                      </a:cubicBezTo>
                      <a:cubicBezTo>
                        <a:pt x="20" y="36"/>
                        <a:pt x="20" y="36"/>
                        <a:pt x="20" y="36"/>
                      </a:cubicBezTo>
                      <a:cubicBezTo>
                        <a:pt x="20" y="36"/>
                        <a:pt x="20" y="36"/>
                        <a:pt x="20" y="36"/>
                      </a:cubicBezTo>
                      <a:cubicBezTo>
                        <a:pt x="21" y="36"/>
                        <a:pt x="21" y="36"/>
                        <a:pt x="21" y="36"/>
                      </a:cubicBezTo>
                      <a:cubicBezTo>
                        <a:pt x="21" y="36"/>
                        <a:pt x="21" y="36"/>
                        <a:pt x="21" y="36"/>
                      </a:cubicBezTo>
                      <a:lnTo>
                        <a:pt x="21" y="46"/>
                      </a:lnTo>
                      <a:close/>
                      <a:moveTo>
                        <a:pt x="33" y="31"/>
                      </a:moveTo>
                      <a:cubicBezTo>
                        <a:pt x="33" y="31"/>
                        <a:pt x="33" y="31"/>
                        <a:pt x="33" y="31"/>
                      </a:cubicBezTo>
                      <a:cubicBezTo>
                        <a:pt x="32" y="31"/>
                        <a:pt x="27" y="38"/>
                        <a:pt x="26" y="46"/>
                      </a:cubicBezTo>
                      <a:cubicBezTo>
                        <a:pt x="24" y="46"/>
                        <a:pt x="24" y="46"/>
                        <a:pt x="24" y="46"/>
                      </a:cubicBezTo>
                      <a:cubicBezTo>
                        <a:pt x="24" y="36"/>
                        <a:pt x="24" y="36"/>
                        <a:pt x="24" y="36"/>
                      </a:cubicBezTo>
                      <a:cubicBezTo>
                        <a:pt x="24" y="36"/>
                        <a:pt x="24" y="36"/>
                        <a:pt x="24" y="36"/>
                      </a:cubicBezTo>
                      <a:cubicBezTo>
                        <a:pt x="29" y="21"/>
                        <a:pt x="29" y="21"/>
                        <a:pt x="29" y="21"/>
                      </a:cubicBezTo>
                      <a:cubicBezTo>
                        <a:pt x="29" y="21"/>
                        <a:pt x="29" y="20"/>
                        <a:pt x="28" y="20"/>
                      </a:cubicBezTo>
                      <a:cubicBezTo>
                        <a:pt x="28" y="20"/>
                        <a:pt x="27" y="20"/>
                        <a:pt x="27" y="21"/>
                      </a:cubicBezTo>
                      <a:cubicBezTo>
                        <a:pt x="24" y="31"/>
                        <a:pt x="24" y="31"/>
                        <a:pt x="24" y="31"/>
                      </a:cubicBezTo>
                      <a:cubicBezTo>
                        <a:pt x="24" y="25"/>
                        <a:pt x="24" y="25"/>
                        <a:pt x="24" y="25"/>
                      </a:cubicBezTo>
                      <a:cubicBezTo>
                        <a:pt x="23" y="25"/>
                        <a:pt x="23" y="25"/>
                        <a:pt x="23" y="25"/>
                      </a:cubicBezTo>
                      <a:cubicBezTo>
                        <a:pt x="23" y="25"/>
                        <a:pt x="23" y="25"/>
                        <a:pt x="23" y="25"/>
                      </a:cubicBezTo>
                      <a:cubicBezTo>
                        <a:pt x="23" y="33"/>
                        <a:pt x="23" y="33"/>
                        <a:pt x="23" y="33"/>
                      </a:cubicBezTo>
                      <a:cubicBezTo>
                        <a:pt x="22" y="33"/>
                        <a:pt x="21" y="33"/>
                        <a:pt x="20" y="33"/>
                      </a:cubicBezTo>
                      <a:cubicBezTo>
                        <a:pt x="19" y="33"/>
                        <a:pt x="19" y="33"/>
                        <a:pt x="18" y="33"/>
                      </a:cubicBezTo>
                      <a:cubicBezTo>
                        <a:pt x="18" y="25"/>
                        <a:pt x="18" y="25"/>
                        <a:pt x="18" y="25"/>
                      </a:cubicBezTo>
                      <a:cubicBezTo>
                        <a:pt x="17" y="25"/>
                        <a:pt x="17" y="25"/>
                        <a:pt x="17" y="25"/>
                      </a:cubicBezTo>
                      <a:cubicBezTo>
                        <a:pt x="17" y="25"/>
                        <a:pt x="17" y="25"/>
                        <a:pt x="17" y="25"/>
                      </a:cubicBezTo>
                      <a:cubicBezTo>
                        <a:pt x="17" y="31"/>
                        <a:pt x="17" y="31"/>
                        <a:pt x="17" y="31"/>
                      </a:cubicBezTo>
                      <a:cubicBezTo>
                        <a:pt x="13" y="21"/>
                        <a:pt x="13" y="21"/>
                        <a:pt x="13" y="21"/>
                      </a:cubicBezTo>
                      <a:cubicBezTo>
                        <a:pt x="13" y="20"/>
                        <a:pt x="13" y="20"/>
                        <a:pt x="12" y="20"/>
                      </a:cubicBezTo>
                      <a:cubicBezTo>
                        <a:pt x="12" y="20"/>
                        <a:pt x="12" y="21"/>
                        <a:pt x="12" y="21"/>
                      </a:cubicBezTo>
                      <a:cubicBezTo>
                        <a:pt x="17" y="36"/>
                        <a:pt x="17" y="36"/>
                        <a:pt x="17" y="36"/>
                      </a:cubicBezTo>
                      <a:cubicBezTo>
                        <a:pt x="17" y="36"/>
                        <a:pt x="17" y="36"/>
                        <a:pt x="17" y="36"/>
                      </a:cubicBezTo>
                      <a:cubicBezTo>
                        <a:pt x="17" y="46"/>
                        <a:pt x="17" y="46"/>
                        <a:pt x="17" y="46"/>
                      </a:cubicBezTo>
                      <a:cubicBezTo>
                        <a:pt x="14" y="46"/>
                        <a:pt x="14" y="46"/>
                        <a:pt x="14" y="46"/>
                      </a:cubicBezTo>
                      <a:cubicBezTo>
                        <a:pt x="14" y="38"/>
                        <a:pt x="8" y="31"/>
                        <a:pt x="8" y="31"/>
                      </a:cubicBezTo>
                      <a:cubicBezTo>
                        <a:pt x="8" y="31"/>
                        <a:pt x="8" y="31"/>
                        <a:pt x="8" y="31"/>
                      </a:cubicBezTo>
                      <a:cubicBezTo>
                        <a:pt x="8" y="31"/>
                        <a:pt x="8" y="31"/>
                        <a:pt x="8" y="31"/>
                      </a:cubicBezTo>
                      <a:cubicBezTo>
                        <a:pt x="5" y="28"/>
                        <a:pt x="3" y="24"/>
                        <a:pt x="3" y="19"/>
                      </a:cubicBezTo>
                      <a:cubicBezTo>
                        <a:pt x="3" y="10"/>
                        <a:pt x="11" y="3"/>
                        <a:pt x="20" y="3"/>
                      </a:cubicBezTo>
                      <a:cubicBezTo>
                        <a:pt x="30" y="3"/>
                        <a:pt x="37" y="10"/>
                        <a:pt x="37" y="19"/>
                      </a:cubicBezTo>
                      <a:cubicBezTo>
                        <a:pt x="37" y="24"/>
                        <a:pt x="36" y="28"/>
                        <a:pt x="33" y="31"/>
                      </a:cubicBezTo>
                      <a:close/>
                    </a:path>
                  </a:pathLst>
                </a:custGeom>
                <a:solidFill>
                  <a:srgbClr val="F9F9F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685800"/>
                  <a:endParaRPr lang="zh-CN" altLang="en-US" sz="135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31" name="Freeform 19"/>
                <p:cNvSpPr/>
                <p:nvPr/>
              </p:nvSpPr>
              <p:spPr bwMode="auto">
                <a:xfrm>
                  <a:off x="2739031" y="3481363"/>
                  <a:ext cx="39828" cy="18382"/>
                </a:xfrm>
                <a:custGeom>
                  <a:avLst/>
                  <a:gdLst>
                    <a:gd name="T0" fmla="*/ 5 w 11"/>
                    <a:gd name="T1" fmla="*/ 5 h 5"/>
                    <a:gd name="T2" fmla="*/ 6 w 11"/>
                    <a:gd name="T3" fmla="*/ 5 h 5"/>
                    <a:gd name="T4" fmla="*/ 11 w 11"/>
                    <a:gd name="T5" fmla="*/ 0 h 5"/>
                    <a:gd name="T6" fmla="*/ 0 w 11"/>
                    <a:gd name="T7" fmla="*/ 0 h 5"/>
                    <a:gd name="T8" fmla="*/ 5 w 11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" h="5">
                      <a:moveTo>
                        <a:pt x="5" y="5"/>
                      </a:moveTo>
                      <a:cubicBezTo>
                        <a:pt x="6" y="5"/>
                        <a:pt x="6" y="5"/>
                        <a:pt x="6" y="5"/>
                      </a:cubicBezTo>
                      <a:cubicBezTo>
                        <a:pt x="9" y="5"/>
                        <a:pt x="11" y="3"/>
                        <a:pt x="1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3"/>
                        <a:pt x="2" y="5"/>
                        <a:pt x="5" y="5"/>
                      </a:cubicBezTo>
                      <a:close/>
                    </a:path>
                  </a:pathLst>
                </a:custGeom>
                <a:solidFill>
                  <a:srgbClr val="F9F9F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685800"/>
                  <a:endParaRPr lang="zh-CN" altLang="en-US" sz="1350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112" name="Freeform 22"/>
              <p:cNvSpPr>
                <a:spLocks noEditPoints="1"/>
              </p:cNvSpPr>
              <p:nvPr/>
            </p:nvSpPr>
            <p:spPr bwMode="auto">
              <a:xfrm>
                <a:off x="1233626" y="2196137"/>
                <a:ext cx="284479" cy="277705"/>
              </a:xfrm>
              <a:custGeom>
                <a:avLst/>
                <a:gdLst>
                  <a:gd name="T0" fmla="*/ 64 w 71"/>
                  <a:gd name="T1" fmla="*/ 48 h 69"/>
                  <a:gd name="T2" fmla="*/ 71 w 71"/>
                  <a:gd name="T3" fmla="*/ 41 h 69"/>
                  <a:gd name="T4" fmla="*/ 71 w 71"/>
                  <a:gd name="T5" fmla="*/ 7 h 69"/>
                  <a:gd name="T6" fmla="*/ 64 w 71"/>
                  <a:gd name="T7" fmla="*/ 0 h 69"/>
                  <a:gd name="T8" fmla="*/ 8 w 71"/>
                  <a:gd name="T9" fmla="*/ 0 h 69"/>
                  <a:gd name="T10" fmla="*/ 0 w 71"/>
                  <a:gd name="T11" fmla="*/ 7 h 69"/>
                  <a:gd name="T12" fmla="*/ 0 w 71"/>
                  <a:gd name="T13" fmla="*/ 41 h 69"/>
                  <a:gd name="T14" fmla="*/ 8 w 71"/>
                  <a:gd name="T15" fmla="*/ 48 h 69"/>
                  <a:gd name="T16" fmla="*/ 29 w 71"/>
                  <a:gd name="T17" fmla="*/ 48 h 69"/>
                  <a:gd name="T18" fmla="*/ 29 w 71"/>
                  <a:gd name="T19" fmla="*/ 55 h 69"/>
                  <a:gd name="T20" fmla="*/ 8 w 71"/>
                  <a:gd name="T21" fmla="*/ 55 h 69"/>
                  <a:gd name="T22" fmla="*/ 0 w 71"/>
                  <a:gd name="T23" fmla="*/ 62 h 69"/>
                  <a:gd name="T24" fmla="*/ 0 w 71"/>
                  <a:gd name="T25" fmla="*/ 67 h 69"/>
                  <a:gd name="T26" fmla="*/ 2 w 71"/>
                  <a:gd name="T27" fmla="*/ 69 h 69"/>
                  <a:gd name="T28" fmla="*/ 69 w 71"/>
                  <a:gd name="T29" fmla="*/ 69 h 69"/>
                  <a:gd name="T30" fmla="*/ 71 w 71"/>
                  <a:gd name="T31" fmla="*/ 67 h 69"/>
                  <a:gd name="T32" fmla="*/ 71 w 71"/>
                  <a:gd name="T33" fmla="*/ 62 h 69"/>
                  <a:gd name="T34" fmla="*/ 64 w 71"/>
                  <a:gd name="T35" fmla="*/ 55 h 69"/>
                  <a:gd name="T36" fmla="*/ 42 w 71"/>
                  <a:gd name="T37" fmla="*/ 55 h 69"/>
                  <a:gd name="T38" fmla="*/ 42 w 71"/>
                  <a:gd name="T39" fmla="*/ 48 h 69"/>
                  <a:gd name="T40" fmla="*/ 64 w 71"/>
                  <a:gd name="T41" fmla="*/ 48 h 69"/>
                  <a:gd name="T42" fmla="*/ 3 w 71"/>
                  <a:gd name="T43" fmla="*/ 41 h 69"/>
                  <a:gd name="T44" fmla="*/ 3 w 71"/>
                  <a:gd name="T45" fmla="*/ 7 h 69"/>
                  <a:gd name="T46" fmla="*/ 8 w 71"/>
                  <a:gd name="T47" fmla="*/ 3 h 69"/>
                  <a:gd name="T48" fmla="*/ 64 w 71"/>
                  <a:gd name="T49" fmla="*/ 3 h 69"/>
                  <a:gd name="T50" fmla="*/ 68 w 71"/>
                  <a:gd name="T51" fmla="*/ 7 h 69"/>
                  <a:gd name="T52" fmla="*/ 68 w 71"/>
                  <a:gd name="T53" fmla="*/ 41 h 69"/>
                  <a:gd name="T54" fmla="*/ 64 w 71"/>
                  <a:gd name="T55" fmla="*/ 45 h 69"/>
                  <a:gd name="T56" fmla="*/ 8 w 71"/>
                  <a:gd name="T57" fmla="*/ 45 h 69"/>
                  <a:gd name="T58" fmla="*/ 3 w 71"/>
                  <a:gd name="T59" fmla="*/ 41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71" h="69">
                    <a:moveTo>
                      <a:pt x="64" y="48"/>
                    </a:moveTo>
                    <a:cubicBezTo>
                      <a:pt x="68" y="48"/>
                      <a:pt x="71" y="45"/>
                      <a:pt x="71" y="41"/>
                    </a:cubicBezTo>
                    <a:cubicBezTo>
                      <a:pt x="71" y="7"/>
                      <a:pt x="71" y="7"/>
                      <a:pt x="71" y="7"/>
                    </a:cubicBezTo>
                    <a:cubicBezTo>
                      <a:pt x="71" y="3"/>
                      <a:pt x="68" y="0"/>
                      <a:pt x="64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3"/>
                      <a:pt x="0" y="7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0" y="45"/>
                      <a:pt x="4" y="48"/>
                      <a:pt x="8" y="48"/>
                    </a:cubicBezTo>
                    <a:cubicBezTo>
                      <a:pt x="29" y="48"/>
                      <a:pt x="29" y="48"/>
                      <a:pt x="29" y="48"/>
                    </a:cubicBezTo>
                    <a:cubicBezTo>
                      <a:pt x="29" y="55"/>
                      <a:pt x="29" y="55"/>
                      <a:pt x="29" y="55"/>
                    </a:cubicBezTo>
                    <a:cubicBezTo>
                      <a:pt x="8" y="55"/>
                      <a:pt x="8" y="55"/>
                      <a:pt x="8" y="55"/>
                    </a:cubicBezTo>
                    <a:cubicBezTo>
                      <a:pt x="4" y="55"/>
                      <a:pt x="0" y="58"/>
                      <a:pt x="0" y="62"/>
                    </a:cubicBezTo>
                    <a:cubicBezTo>
                      <a:pt x="0" y="67"/>
                      <a:pt x="0" y="67"/>
                      <a:pt x="0" y="67"/>
                    </a:cubicBezTo>
                    <a:cubicBezTo>
                      <a:pt x="0" y="68"/>
                      <a:pt x="1" y="69"/>
                      <a:pt x="2" y="69"/>
                    </a:cubicBezTo>
                    <a:cubicBezTo>
                      <a:pt x="69" y="69"/>
                      <a:pt x="69" y="69"/>
                      <a:pt x="69" y="69"/>
                    </a:cubicBezTo>
                    <a:cubicBezTo>
                      <a:pt x="70" y="69"/>
                      <a:pt x="71" y="68"/>
                      <a:pt x="71" y="67"/>
                    </a:cubicBezTo>
                    <a:cubicBezTo>
                      <a:pt x="71" y="62"/>
                      <a:pt x="71" y="62"/>
                      <a:pt x="71" y="62"/>
                    </a:cubicBezTo>
                    <a:cubicBezTo>
                      <a:pt x="71" y="58"/>
                      <a:pt x="68" y="55"/>
                      <a:pt x="64" y="55"/>
                    </a:cubicBezTo>
                    <a:cubicBezTo>
                      <a:pt x="42" y="55"/>
                      <a:pt x="42" y="55"/>
                      <a:pt x="42" y="55"/>
                    </a:cubicBezTo>
                    <a:cubicBezTo>
                      <a:pt x="42" y="48"/>
                      <a:pt x="42" y="48"/>
                      <a:pt x="42" y="48"/>
                    </a:cubicBezTo>
                    <a:lnTo>
                      <a:pt x="64" y="48"/>
                    </a:lnTo>
                    <a:close/>
                    <a:moveTo>
                      <a:pt x="3" y="41"/>
                    </a:moveTo>
                    <a:cubicBezTo>
                      <a:pt x="3" y="7"/>
                      <a:pt x="3" y="7"/>
                      <a:pt x="3" y="7"/>
                    </a:cubicBezTo>
                    <a:cubicBezTo>
                      <a:pt x="3" y="5"/>
                      <a:pt x="5" y="3"/>
                      <a:pt x="8" y="3"/>
                    </a:cubicBezTo>
                    <a:cubicBezTo>
                      <a:pt x="64" y="3"/>
                      <a:pt x="64" y="3"/>
                      <a:pt x="64" y="3"/>
                    </a:cubicBezTo>
                    <a:cubicBezTo>
                      <a:pt x="66" y="3"/>
                      <a:pt x="68" y="5"/>
                      <a:pt x="68" y="7"/>
                    </a:cubicBezTo>
                    <a:cubicBezTo>
                      <a:pt x="68" y="41"/>
                      <a:pt x="68" y="41"/>
                      <a:pt x="68" y="41"/>
                    </a:cubicBezTo>
                    <a:cubicBezTo>
                      <a:pt x="68" y="43"/>
                      <a:pt x="66" y="45"/>
                      <a:pt x="64" y="45"/>
                    </a:cubicBezTo>
                    <a:cubicBezTo>
                      <a:pt x="8" y="45"/>
                      <a:pt x="8" y="45"/>
                      <a:pt x="8" y="45"/>
                    </a:cubicBezTo>
                    <a:cubicBezTo>
                      <a:pt x="5" y="45"/>
                      <a:pt x="3" y="43"/>
                      <a:pt x="3" y="41"/>
                    </a:cubicBez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13" name="Freeform 23"/>
              <p:cNvSpPr/>
              <p:nvPr/>
            </p:nvSpPr>
            <p:spPr bwMode="auto">
              <a:xfrm>
                <a:off x="1257333" y="2221537"/>
                <a:ext cx="237065" cy="143932"/>
              </a:xfrm>
              <a:custGeom>
                <a:avLst/>
                <a:gdLst>
                  <a:gd name="T0" fmla="*/ 59 w 59"/>
                  <a:gd name="T1" fmla="*/ 35 h 36"/>
                  <a:gd name="T2" fmla="*/ 59 w 59"/>
                  <a:gd name="T3" fmla="*/ 1 h 36"/>
                  <a:gd name="T4" fmla="*/ 58 w 59"/>
                  <a:gd name="T5" fmla="*/ 0 h 36"/>
                  <a:gd name="T6" fmla="*/ 2 w 59"/>
                  <a:gd name="T7" fmla="*/ 0 h 36"/>
                  <a:gd name="T8" fmla="*/ 0 w 59"/>
                  <a:gd name="T9" fmla="*/ 1 h 36"/>
                  <a:gd name="T10" fmla="*/ 0 w 59"/>
                  <a:gd name="T11" fmla="*/ 35 h 36"/>
                  <a:gd name="T12" fmla="*/ 2 w 59"/>
                  <a:gd name="T13" fmla="*/ 36 h 36"/>
                  <a:gd name="T14" fmla="*/ 58 w 59"/>
                  <a:gd name="T15" fmla="*/ 36 h 36"/>
                  <a:gd name="T16" fmla="*/ 59 w 59"/>
                  <a:gd name="T17" fmla="*/ 35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36">
                    <a:moveTo>
                      <a:pt x="59" y="35"/>
                    </a:moveTo>
                    <a:cubicBezTo>
                      <a:pt x="59" y="1"/>
                      <a:pt x="59" y="1"/>
                      <a:pt x="59" y="1"/>
                    </a:cubicBezTo>
                    <a:cubicBezTo>
                      <a:pt x="59" y="1"/>
                      <a:pt x="58" y="0"/>
                      <a:pt x="58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1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35"/>
                      <a:pt x="1" y="36"/>
                      <a:pt x="2" y="36"/>
                    </a:cubicBezTo>
                    <a:cubicBezTo>
                      <a:pt x="58" y="36"/>
                      <a:pt x="58" y="36"/>
                      <a:pt x="58" y="36"/>
                    </a:cubicBezTo>
                    <a:cubicBezTo>
                      <a:pt x="58" y="36"/>
                      <a:pt x="59" y="35"/>
                      <a:pt x="59" y="35"/>
                    </a:cubicBez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14" name="Freeform 24"/>
              <p:cNvSpPr/>
              <p:nvPr/>
            </p:nvSpPr>
            <p:spPr bwMode="auto">
              <a:xfrm>
                <a:off x="3248683" y="2245244"/>
                <a:ext cx="306492" cy="184572"/>
              </a:xfrm>
              <a:custGeom>
                <a:avLst/>
                <a:gdLst>
                  <a:gd name="T0" fmla="*/ 59 w 76"/>
                  <a:gd name="T1" fmla="*/ 13 h 46"/>
                  <a:gd name="T2" fmla="*/ 58 w 76"/>
                  <a:gd name="T3" fmla="*/ 13 h 46"/>
                  <a:gd name="T4" fmla="*/ 41 w 76"/>
                  <a:gd name="T5" fmla="*/ 0 h 46"/>
                  <a:gd name="T6" fmla="*/ 23 w 76"/>
                  <a:gd name="T7" fmla="*/ 12 h 46"/>
                  <a:gd name="T8" fmla="*/ 19 w 76"/>
                  <a:gd name="T9" fmla="*/ 11 h 46"/>
                  <a:gd name="T10" fmla="*/ 11 w 76"/>
                  <a:gd name="T11" fmla="*/ 19 h 46"/>
                  <a:gd name="T12" fmla="*/ 0 w 76"/>
                  <a:gd name="T13" fmla="*/ 32 h 46"/>
                  <a:gd name="T14" fmla="*/ 14 w 76"/>
                  <a:gd name="T15" fmla="*/ 46 h 46"/>
                  <a:gd name="T16" fmla="*/ 14 w 76"/>
                  <a:gd name="T17" fmla="*/ 46 h 46"/>
                  <a:gd name="T18" fmla="*/ 15 w 76"/>
                  <a:gd name="T19" fmla="*/ 46 h 46"/>
                  <a:gd name="T20" fmla="*/ 59 w 76"/>
                  <a:gd name="T21" fmla="*/ 46 h 46"/>
                  <a:gd name="T22" fmla="*/ 76 w 76"/>
                  <a:gd name="T23" fmla="*/ 29 h 46"/>
                  <a:gd name="T24" fmla="*/ 59 w 76"/>
                  <a:gd name="T25" fmla="*/ 13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6" h="46">
                    <a:moveTo>
                      <a:pt x="59" y="13"/>
                    </a:moveTo>
                    <a:cubicBezTo>
                      <a:pt x="58" y="13"/>
                      <a:pt x="58" y="13"/>
                      <a:pt x="58" y="13"/>
                    </a:cubicBezTo>
                    <a:cubicBezTo>
                      <a:pt x="56" y="5"/>
                      <a:pt x="49" y="0"/>
                      <a:pt x="41" y="0"/>
                    </a:cubicBezTo>
                    <a:cubicBezTo>
                      <a:pt x="33" y="0"/>
                      <a:pt x="26" y="5"/>
                      <a:pt x="23" y="12"/>
                    </a:cubicBezTo>
                    <a:cubicBezTo>
                      <a:pt x="22" y="11"/>
                      <a:pt x="20" y="11"/>
                      <a:pt x="19" y="11"/>
                    </a:cubicBezTo>
                    <a:cubicBezTo>
                      <a:pt x="14" y="11"/>
                      <a:pt x="11" y="14"/>
                      <a:pt x="11" y="19"/>
                    </a:cubicBezTo>
                    <a:cubicBezTo>
                      <a:pt x="5" y="20"/>
                      <a:pt x="0" y="25"/>
                      <a:pt x="0" y="32"/>
                    </a:cubicBezTo>
                    <a:cubicBezTo>
                      <a:pt x="0" y="40"/>
                      <a:pt x="6" y="46"/>
                      <a:pt x="14" y="46"/>
                    </a:cubicBezTo>
                    <a:cubicBezTo>
                      <a:pt x="14" y="46"/>
                      <a:pt x="14" y="46"/>
                      <a:pt x="14" y="46"/>
                    </a:cubicBezTo>
                    <a:cubicBezTo>
                      <a:pt x="15" y="46"/>
                      <a:pt x="15" y="46"/>
                      <a:pt x="15" y="46"/>
                    </a:cubicBezTo>
                    <a:cubicBezTo>
                      <a:pt x="59" y="46"/>
                      <a:pt x="59" y="46"/>
                      <a:pt x="59" y="46"/>
                    </a:cubicBezTo>
                    <a:cubicBezTo>
                      <a:pt x="68" y="46"/>
                      <a:pt x="76" y="38"/>
                      <a:pt x="76" y="29"/>
                    </a:cubicBezTo>
                    <a:cubicBezTo>
                      <a:pt x="76" y="20"/>
                      <a:pt x="68" y="13"/>
                      <a:pt x="59" y="13"/>
                    </a:cubicBezTo>
                    <a:close/>
                  </a:path>
                </a:pathLst>
              </a:custGeom>
              <a:solidFill>
                <a:srgbClr val="FDFD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15" name="Freeform 25"/>
              <p:cNvSpPr>
                <a:spLocks noEditPoints="1"/>
              </p:cNvSpPr>
              <p:nvPr/>
            </p:nvSpPr>
            <p:spPr bwMode="auto">
              <a:xfrm>
                <a:off x="2466367" y="2827748"/>
                <a:ext cx="401319" cy="397931"/>
              </a:xfrm>
              <a:custGeom>
                <a:avLst/>
                <a:gdLst>
                  <a:gd name="T0" fmla="*/ 0 w 100"/>
                  <a:gd name="T1" fmla="*/ 50 h 99"/>
                  <a:gd name="T2" fmla="*/ 99 w 100"/>
                  <a:gd name="T3" fmla="*/ 48 h 99"/>
                  <a:gd name="T4" fmla="*/ 82 w 100"/>
                  <a:gd name="T5" fmla="*/ 76 h 99"/>
                  <a:gd name="T6" fmla="*/ 73 w 100"/>
                  <a:gd name="T7" fmla="*/ 72 h 99"/>
                  <a:gd name="T8" fmla="*/ 78 w 100"/>
                  <a:gd name="T9" fmla="*/ 81 h 99"/>
                  <a:gd name="T10" fmla="*/ 67 w 100"/>
                  <a:gd name="T11" fmla="*/ 82 h 99"/>
                  <a:gd name="T12" fmla="*/ 62 w 100"/>
                  <a:gd name="T13" fmla="*/ 84 h 99"/>
                  <a:gd name="T14" fmla="*/ 54 w 100"/>
                  <a:gd name="T15" fmla="*/ 91 h 99"/>
                  <a:gd name="T16" fmla="*/ 50 w 100"/>
                  <a:gd name="T17" fmla="*/ 82 h 99"/>
                  <a:gd name="T18" fmla="*/ 47 w 100"/>
                  <a:gd name="T19" fmla="*/ 91 h 99"/>
                  <a:gd name="T20" fmla="*/ 39 w 100"/>
                  <a:gd name="T21" fmla="*/ 85 h 99"/>
                  <a:gd name="T22" fmla="*/ 34 w 100"/>
                  <a:gd name="T23" fmla="*/ 83 h 99"/>
                  <a:gd name="T24" fmla="*/ 23 w 100"/>
                  <a:gd name="T25" fmla="*/ 82 h 99"/>
                  <a:gd name="T26" fmla="*/ 27 w 100"/>
                  <a:gd name="T27" fmla="*/ 73 h 99"/>
                  <a:gd name="T28" fmla="*/ 19 w 100"/>
                  <a:gd name="T29" fmla="*/ 77 h 99"/>
                  <a:gd name="T30" fmla="*/ 17 w 100"/>
                  <a:gd name="T31" fmla="*/ 66 h 99"/>
                  <a:gd name="T32" fmla="*/ 15 w 100"/>
                  <a:gd name="T33" fmla="*/ 62 h 99"/>
                  <a:gd name="T34" fmla="*/ 8 w 100"/>
                  <a:gd name="T35" fmla="*/ 54 h 99"/>
                  <a:gd name="T36" fmla="*/ 17 w 100"/>
                  <a:gd name="T37" fmla="*/ 50 h 99"/>
                  <a:gd name="T38" fmla="*/ 8 w 100"/>
                  <a:gd name="T39" fmla="*/ 47 h 99"/>
                  <a:gd name="T40" fmla="*/ 15 w 100"/>
                  <a:gd name="T41" fmla="*/ 39 h 99"/>
                  <a:gd name="T42" fmla="*/ 16 w 100"/>
                  <a:gd name="T43" fmla="*/ 35 h 99"/>
                  <a:gd name="T44" fmla="*/ 17 w 100"/>
                  <a:gd name="T45" fmla="*/ 23 h 99"/>
                  <a:gd name="T46" fmla="*/ 26 w 100"/>
                  <a:gd name="T47" fmla="*/ 27 h 99"/>
                  <a:gd name="T48" fmla="*/ 22 w 100"/>
                  <a:gd name="T49" fmla="*/ 18 h 99"/>
                  <a:gd name="T50" fmla="*/ 33 w 100"/>
                  <a:gd name="T51" fmla="*/ 17 h 99"/>
                  <a:gd name="T52" fmla="*/ 37 w 100"/>
                  <a:gd name="T53" fmla="*/ 15 h 99"/>
                  <a:gd name="T54" fmla="*/ 46 w 100"/>
                  <a:gd name="T55" fmla="*/ 8 h 99"/>
                  <a:gd name="T56" fmla="*/ 49 w 100"/>
                  <a:gd name="T57" fmla="*/ 17 h 99"/>
                  <a:gd name="T58" fmla="*/ 52 w 100"/>
                  <a:gd name="T59" fmla="*/ 8 h 99"/>
                  <a:gd name="T60" fmla="*/ 61 w 100"/>
                  <a:gd name="T61" fmla="*/ 15 h 99"/>
                  <a:gd name="T62" fmla="*/ 65 w 100"/>
                  <a:gd name="T63" fmla="*/ 16 h 99"/>
                  <a:gd name="T64" fmla="*/ 76 w 100"/>
                  <a:gd name="T65" fmla="*/ 17 h 99"/>
                  <a:gd name="T66" fmla="*/ 72 w 100"/>
                  <a:gd name="T67" fmla="*/ 26 h 99"/>
                  <a:gd name="T68" fmla="*/ 81 w 100"/>
                  <a:gd name="T69" fmla="*/ 22 h 99"/>
                  <a:gd name="T70" fmla="*/ 82 w 100"/>
                  <a:gd name="T71" fmla="*/ 33 h 99"/>
                  <a:gd name="T72" fmla="*/ 84 w 100"/>
                  <a:gd name="T73" fmla="*/ 37 h 99"/>
                  <a:gd name="T74" fmla="*/ 91 w 100"/>
                  <a:gd name="T75" fmla="*/ 45 h 99"/>
                  <a:gd name="T76" fmla="*/ 82 w 100"/>
                  <a:gd name="T77" fmla="*/ 49 h 99"/>
                  <a:gd name="T78" fmla="*/ 92 w 100"/>
                  <a:gd name="T79" fmla="*/ 52 h 99"/>
                  <a:gd name="T80" fmla="*/ 85 w 100"/>
                  <a:gd name="T81" fmla="*/ 61 h 99"/>
                  <a:gd name="T82" fmla="*/ 83 w 100"/>
                  <a:gd name="T83" fmla="*/ 65 h 99"/>
                  <a:gd name="T84" fmla="*/ 82 w 100"/>
                  <a:gd name="T85" fmla="*/ 76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00" h="99">
                    <a:moveTo>
                      <a:pt x="49" y="0"/>
                    </a:moveTo>
                    <a:cubicBezTo>
                      <a:pt x="22" y="1"/>
                      <a:pt x="0" y="23"/>
                      <a:pt x="0" y="50"/>
                    </a:cubicBezTo>
                    <a:cubicBezTo>
                      <a:pt x="1" y="78"/>
                      <a:pt x="24" y="99"/>
                      <a:pt x="51" y="99"/>
                    </a:cubicBezTo>
                    <a:cubicBezTo>
                      <a:pt x="78" y="98"/>
                      <a:pt x="100" y="75"/>
                      <a:pt x="99" y="48"/>
                    </a:cubicBezTo>
                    <a:cubicBezTo>
                      <a:pt x="98" y="21"/>
                      <a:pt x="76" y="0"/>
                      <a:pt x="49" y="0"/>
                    </a:cubicBezTo>
                    <a:close/>
                    <a:moveTo>
                      <a:pt x="82" y="76"/>
                    </a:moveTo>
                    <a:cubicBezTo>
                      <a:pt x="78" y="72"/>
                      <a:pt x="78" y="72"/>
                      <a:pt x="78" y="72"/>
                    </a:cubicBezTo>
                    <a:cubicBezTo>
                      <a:pt x="76" y="70"/>
                      <a:pt x="74" y="70"/>
                      <a:pt x="73" y="72"/>
                    </a:cubicBezTo>
                    <a:cubicBezTo>
                      <a:pt x="72" y="73"/>
                      <a:pt x="72" y="75"/>
                      <a:pt x="73" y="76"/>
                    </a:cubicBezTo>
                    <a:cubicBezTo>
                      <a:pt x="78" y="81"/>
                      <a:pt x="78" y="81"/>
                      <a:pt x="78" y="81"/>
                    </a:cubicBezTo>
                    <a:cubicBezTo>
                      <a:pt x="75" y="83"/>
                      <a:pt x="72" y="85"/>
                      <a:pt x="69" y="87"/>
                    </a:cubicBezTo>
                    <a:cubicBezTo>
                      <a:pt x="67" y="82"/>
                      <a:pt x="67" y="82"/>
                      <a:pt x="67" y="82"/>
                    </a:cubicBezTo>
                    <a:cubicBezTo>
                      <a:pt x="66" y="81"/>
                      <a:pt x="65" y="80"/>
                      <a:pt x="64" y="81"/>
                    </a:cubicBezTo>
                    <a:cubicBezTo>
                      <a:pt x="62" y="82"/>
                      <a:pt x="62" y="83"/>
                      <a:pt x="62" y="84"/>
                    </a:cubicBezTo>
                    <a:cubicBezTo>
                      <a:pt x="64" y="89"/>
                      <a:pt x="64" y="89"/>
                      <a:pt x="64" y="89"/>
                    </a:cubicBezTo>
                    <a:cubicBezTo>
                      <a:pt x="61" y="90"/>
                      <a:pt x="58" y="91"/>
                      <a:pt x="54" y="91"/>
                    </a:cubicBezTo>
                    <a:cubicBezTo>
                      <a:pt x="54" y="85"/>
                      <a:pt x="54" y="85"/>
                      <a:pt x="54" y="85"/>
                    </a:cubicBezTo>
                    <a:cubicBezTo>
                      <a:pt x="54" y="83"/>
                      <a:pt x="52" y="82"/>
                      <a:pt x="50" y="82"/>
                    </a:cubicBezTo>
                    <a:cubicBezTo>
                      <a:pt x="49" y="82"/>
                      <a:pt x="47" y="83"/>
                      <a:pt x="47" y="85"/>
                    </a:cubicBezTo>
                    <a:cubicBezTo>
                      <a:pt x="47" y="91"/>
                      <a:pt x="47" y="91"/>
                      <a:pt x="47" y="91"/>
                    </a:cubicBezTo>
                    <a:cubicBezTo>
                      <a:pt x="44" y="91"/>
                      <a:pt x="40" y="90"/>
                      <a:pt x="37" y="89"/>
                    </a:cubicBezTo>
                    <a:cubicBezTo>
                      <a:pt x="39" y="85"/>
                      <a:pt x="39" y="85"/>
                      <a:pt x="39" y="85"/>
                    </a:cubicBezTo>
                    <a:cubicBezTo>
                      <a:pt x="39" y="83"/>
                      <a:pt x="39" y="82"/>
                      <a:pt x="37" y="82"/>
                    </a:cubicBezTo>
                    <a:cubicBezTo>
                      <a:pt x="36" y="81"/>
                      <a:pt x="35" y="82"/>
                      <a:pt x="34" y="83"/>
                    </a:cubicBezTo>
                    <a:cubicBezTo>
                      <a:pt x="33" y="88"/>
                      <a:pt x="33" y="88"/>
                      <a:pt x="33" y="88"/>
                    </a:cubicBezTo>
                    <a:cubicBezTo>
                      <a:pt x="29" y="86"/>
                      <a:pt x="26" y="84"/>
                      <a:pt x="23" y="82"/>
                    </a:cubicBezTo>
                    <a:cubicBezTo>
                      <a:pt x="28" y="77"/>
                      <a:pt x="28" y="77"/>
                      <a:pt x="28" y="77"/>
                    </a:cubicBezTo>
                    <a:cubicBezTo>
                      <a:pt x="29" y="76"/>
                      <a:pt x="29" y="74"/>
                      <a:pt x="27" y="73"/>
                    </a:cubicBezTo>
                    <a:cubicBezTo>
                      <a:pt x="26" y="71"/>
                      <a:pt x="24" y="72"/>
                      <a:pt x="23" y="73"/>
                    </a:cubicBezTo>
                    <a:cubicBezTo>
                      <a:pt x="19" y="77"/>
                      <a:pt x="19" y="77"/>
                      <a:pt x="19" y="77"/>
                    </a:cubicBezTo>
                    <a:cubicBezTo>
                      <a:pt x="16" y="75"/>
                      <a:pt x="14" y="72"/>
                      <a:pt x="12" y="68"/>
                    </a:cubicBezTo>
                    <a:cubicBezTo>
                      <a:pt x="17" y="66"/>
                      <a:pt x="17" y="66"/>
                      <a:pt x="17" y="66"/>
                    </a:cubicBezTo>
                    <a:cubicBezTo>
                      <a:pt x="18" y="66"/>
                      <a:pt x="19" y="64"/>
                      <a:pt x="18" y="63"/>
                    </a:cubicBezTo>
                    <a:cubicBezTo>
                      <a:pt x="18" y="62"/>
                      <a:pt x="16" y="62"/>
                      <a:pt x="15" y="62"/>
                    </a:cubicBezTo>
                    <a:cubicBezTo>
                      <a:pt x="11" y="64"/>
                      <a:pt x="11" y="64"/>
                      <a:pt x="11" y="64"/>
                    </a:cubicBezTo>
                    <a:cubicBezTo>
                      <a:pt x="9" y="61"/>
                      <a:pt x="8" y="57"/>
                      <a:pt x="8" y="54"/>
                    </a:cubicBezTo>
                    <a:cubicBezTo>
                      <a:pt x="14" y="54"/>
                      <a:pt x="14" y="54"/>
                      <a:pt x="14" y="54"/>
                    </a:cubicBezTo>
                    <a:cubicBezTo>
                      <a:pt x="16" y="54"/>
                      <a:pt x="18" y="52"/>
                      <a:pt x="17" y="50"/>
                    </a:cubicBezTo>
                    <a:cubicBezTo>
                      <a:pt x="17" y="48"/>
                      <a:pt x="16" y="47"/>
                      <a:pt x="14" y="47"/>
                    </a:cubicBezTo>
                    <a:cubicBezTo>
                      <a:pt x="8" y="47"/>
                      <a:pt x="8" y="47"/>
                      <a:pt x="8" y="47"/>
                    </a:cubicBezTo>
                    <a:cubicBezTo>
                      <a:pt x="8" y="44"/>
                      <a:pt x="9" y="40"/>
                      <a:pt x="10" y="37"/>
                    </a:cubicBezTo>
                    <a:cubicBezTo>
                      <a:pt x="15" y="39"/>
                      <a:pt x="15" y="39"/>
                      <a:pt x="15" y="39"/>
                    </a:cubicBezTo>
                    <a:cubicBezTo>
                      <a:pt x="16" y="39"/>
                      <a:pt x="17" y="39"/>
                      <a:pt x="18" y="37"/>
                    </a:cubicBezTo>
                    <a:cubicBezTo>
                      <a:pt x="18" y="36"/>
                      <a:pt x="18" y="35"/>
                      <a:pt x="16" y="35"/>
                    </a:cubicBezTo>
                    <a:cubicBezTo>
                      <a:pt x="11" y="33"/>
                      <a:pt x="11" y="33"/>
                      <a:pt x="11" y="33"/>
                    </a:cubicBezTo>
                    <a:cubicBezTo>
                      <a:pt x="13" y="29"/>
                      <a:pt x="15" y="26"/>
                      <a:pt x="17" y="23"/>
                    </a:cubicBezTo>
                    <a:cubicBezTo>
                      <a:pt x="22" y="27"/>
                      <a:pt x="22" y="27"/>
                      <a:pt x="22" y="27"/>
                    </a:cubicBezTo>
                    <a:cubicBezTo>
                      <a:pt x="23" y="28"/>
                      <a:pt x="25" y="28"/>
                      <a:pt x="26" y="27"/>
                    </a:cubicBezTo>
                    <a:cubicBezTo>
                      <a:pt x="28" y="26"/>
                      <a:pt x="28" y="24"/>
                      <a:pt x="26" y="22"/>
                    </a:cubicBezTo>
                    <a:cubicBezTo>
                      <a:pt x="22" y="18"/>
                      <a:pt x="22" y="18"/>
                      <a:pt x="22" y="18"/>
                    </a:cubicBezTo>
                    <a:cubicBezTo>
                      <a:pt x="25" y="16"/>
                      <a:pt x="28" y="14"/>
                      <a:pt x="31" y="12"/>
                    </a:cubicBezTo>
                    <a:cubicBezTo>
                      <a:pt x="33" y="17"/>
                      <a:pt x="33" y="17"/>
                      <a:pt x="33" y="17"/>
                    </a:cubicBezTo>
                    <a:cubicBezTo>
                      <a:pt x="33" y="18"/>
                      <a:pt x="35" y="19"/>
                      <a:pt x="36" y="18"/>
                    </a:cubicBezTo>
                    <a:cubicBezTo>
                      <a:pt x="37" y="18"/>
                      <a:pt x="38" y="16"/>
                      <a:pt x="37" y="15"/>
                    </a:cubicBezTo>
                    <a:cubicBezTo>
                      <a:pt x="35" y="10"/>
                      <a:pt x="35" y="10"/>
                      <a:pt x="35" y="10"/>
                    </a:cubicBezTo>
                    <a:cubicBezTo>
                      <a:pt x="38" y="9"/>
                      <a:pt x="42" y="8"/>
                      <a:pt x="46" y="8"/>
                    </a:cubicBezTo>
                    <a:cubicBezTo>
                      <a:pt x="46" y="14"/>
                      <a:pt x="46" y="14"/>
                      <a:pt x="46" y="14"/>
                    </a:cubicBezTo>
                    <a:cubicBezTo>
                      <a:pt x="46" y="16"/>
                      <a:pt x="47" y="17"/>
                      <a:pt x="49" y="17"/>
                    </a:cubicBezTo>
                    <a:cubicBezTo>
                      <a:pt x="51" y="17"/>
                      <a:pt x="52" y="16"/>
                      <a:pt x="52" y="14"/>
                    </a:cubicBezTo>
                    <a:cubicBezTo>
                      <a:pt x="52" y="8"/>
                      <a:pt x="52" y="8"/>
                      <a:pt x="52" y="8"/>
                    </a:cubicBezTo>
                    <a:cubicBezTo>
                      <a:pt x="56" y="8"/>
                      <a:pt x="59" y="9"/>
                      <a:pt x="63" y="10"/>
                    </a:cubicBezTo>
                    <a:cubicBezTo>
                      <a:pt x="61" y="15"/>
                      <a:pt x="61" y="15"/>
                      <a:pt x="61" y="15"/>
                    </a:cubicBezTo>
                    <a:cubicBezTo>
                      <a:pt x="60" y="16"/>
                      <a:pt x="61" y="17"/>
                      <a:pt x="62" y="18"/>
                    </a:cubicBezTo>
                    <a:cubicBezTo>
                      <a:pt x="63" y="18"/>
                      <a:pt x="65" y="18"/>
                      <a:pt x="65" y="16"/>
                    </a:cubicBezTo>
                    <a:cubicBezTo>
                      <a:pt x="67" y="11"/>
                      <a:pt x="67" y="11"/>
                      <a:pt x="67" y="11"/>
                    </a:cubicBezTo>
                    <a:cubicBezTo>
                      <a:pt x="70" y="13"/>
                      <a:pt x="73" y="15"/>
                      <a:pt x="76" y="17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1" y="23"/>
                      <a:pt x="71" y="25"/>
                      <a:pt x="72" y="26"/>
                    </a:cubicBezTo>
                    <a:cubicBezTo>
                      <a:pt x="73" y="27"/>
                      <a:pt x="76" y="27"/>
                      <a:pt x="77" y="26"/>
                    </a:cubicBezTo>
                    <a:cubicBezTo>
                      <a:pt x="81" y="22"/>
                      <a:pt x="81" y="22"/>
                      <a:pt x="81" y="22"/>
                    </a:cubicBezTo>
                    <a:cubicBezTo>
                      <a:pt x="84" y="24"/>
                      <a:pt x="86" y="28"/>
                      <a:pt x="87" y="31"/>
                    </a:cubicBezTo>
                    <a:cubicBezTo>
                      <a:pt x="82" y="33"/>
                      <a:pt x="82" y="33"/>
                      <a:pt x="82" y="33"/>
                    </a:cubicBezTo>
                    <a:cubicBezTo>
                      <a:pt x="81" y="34"/>
                      <a:pt x="81" y="35"/>
                      <a:pt x="81" y="36"/>
                    </a:cubicBezTo>
                    <a:cubicBezTo>
                      <a:pt x="82" y="37"/>
                      <a:pt x="83" y="38"/>
                      <a:pt x="84" y="37"/>
                    </a:cubicBezTo>
                    <a:cubicBezTo>
                      <a:pt x="89" y="35"/>
                      <a:pt x="89" y="35"/>
                      <a:pt x="89" y="35"/>
                    </a:cubicBezTo>
                    <a:cubicBezTo>
                      <a:pt x="90" y="38"/>
                      <a:pt x="91" y="42"/>
                      <a:pt x="91" y="45"/>
                    </a:cubicBezTo>
                    <a:cubicBezTo>
                      <a:pt x="85" y="45"/>
                      <a:pt x="85" y="45"/>
                      <a:pt x="85" y="45"/>
                    </a:cubicBezTo>
                    <a:cubicBezTo>
                      <a:pt x="83" y="45"/>
                      <a:pt x="82" y="47"/>
                      <a:pt x="82" y="49"/>
                    </a:cubicBezTo>
                    <a:cubicBezTo>
                      <a:pt x="82" y="51"/>
                      <a:pt x="84" y="52"/>
                      <a:pt x="85" y="52"/>
                    </a:cubicBezTo>
                    <a:cubicBezTo>
                      <a:pt x="92" y="52"/>
                      <a:pt x="92" y="52"/>
                      <a:pt x="92" y="52"/>
                    </a:cubicBezTo>
                    <a:cubicBezTo>
                      <a:pt x="91" y="55"/>
                      <a:pt x="91" y="59"/>
                      <a:pt x="90" y="62"/>
                    </a:cubicBezTo>
                    <a:cubicBezTo>
                      <a:pt x="85" y="61"/>
                      <a:pt x="85" y="61"/>
                      <a:pt x="85" y="61"/>
                    </a:cubicBezTo>
                    <a:cubicBezTo>
                      <a:pt x="84" y="60"/>
                      <a:pt x="82" y="61"/>
                      <a:pt x="82" y="62"/>
                    </a:cubicBezTo>
                    <a:cubicBezTo>
                      <a:pt x="81" y="63"/>
                      <a:pt x="82" y="64"/>
                      <a:pt x="83" y="65"/>
                    </a:cubicBezTo>
                    <a:cubicBezTo>
                      <a:pt x="88" y="67"/>
                      <a:pt x="88" y="67"/>
                      <a:pt x="88" y="67"/>
                    </a:cubicBezTo>
                    <a:cubicBezTo>
                      <a:pt x="86" y="70"/>
                      <a:pt x="84" y="73"/>
                      <a:pt x="82" y="76"/>
                    </a:cubicBez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16" name="Freeform 26"/>
              <p:cNvSpPr/>
              <p:nvPr/>
            </p:nvSpPr>
            <p:spPr bwMode="auto">
              <a:xfrm>
                <a:off x="2639086" y="2907334"/>
                <a:ext cx="55880" cy="145626"/>
              </a:xfrm>
              <a:custGeom>
                <a:avLst/>
                <a:gdLst>
                  <a:gd name="T0" fmla="*/ 9 w 14"/>
                  <a:gd name="T1" fmla="*/ 22 h 36"/>
                  <a:gd name="T2" fmla="*/ 9 w 14"/>
                  <a:gd name="T3" fmla="*/ 3 h 36"/>
                  <a:gd name="T4" fmla="*/ 6 w 14"/>
                  <a:gd name="T5" fmla="*/ 0 h 36"/>
                  <a:gd name="T6" fmla="*/ 4 w 14"/>
                  <a:gd name="T7" fmla="*/ 3 h 36"/>
                  <a:gd name="T8" fmla="*/ 4 w 14"/>
                  <a:gd name="T9" fmla="*/ 22 h 36"/>
                  <a:gd name="T10" fmla="*/ 0 w 14"/>
                  <a:gd name="T11" fmla="*/ 29 h 36"/>
                  <a:gd name="T12" fmla="*/ 7 w 14"/>
                  <a:gd name="T13" fmla="*/ 36 h 36"/>
                  <a:gd name="T14" fmla="*/ 14 w 14"/>
                  <a:gd name="T15" fmla="*/ 29 h 36"/>
                  <a:gd name="T16" fmla="*/ 9 w 14"/>
                  <a:gd name="T17" fmla="*/ 22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" h="36">
                    <a:moveTo>
                      <a:pt x="9" y="22"/>
                    </a:moveTo>
                    <a:cubicBezTo>
                      <a:pt x="9" y="3"/>
                      <a:pt x="9" y="3"/>
                      <a:pt x="9" y="3"/>
                    </a:cubicBezTo>
                    <a:cubicBezTo>
                      <a:pt x="9" y="1"/>
                      <a:pt x="7" y="0"/>
                      <a:pt x="6" y="0"/>
                    </a:cubicBezTo>
                    <a:cubicBezTo>
                      <a:pt x="5" y="0"/>
                      <a:pt x="4" y="1"/>
                      <a:pt x="4" y="3"/>
                    </a:cubicBezTo>
                    <a:cubicBezTo>
                      <a:pt x="4" y="22"/>
                      <a:pt x="4" y="22"/>
                      <a:pt x="4" y="22"/>
                    </a:cubicBezTo>
                    <a:cubicBezTo>
                      <a:pt x="1" y="23"/>
                      <a:pt x="0" y="26"/>
                      <a:pt x="0" y="29"/>
                    </a:cubicBezTo>
                    <a:cubicBezTo>
                      <a:pt x="0" y="33"/>
                      <a:pt x="3" y="36"/>
                      <a:pt x="7" y="36"/>
                    </a:cubicBezTo>
                    <a:cubicBezTo>
                      <a:pt x="11" y="36"/>
                      <a:pt x="14" y="33"/>
                      <a:pt x="14" y="29"/>
                    </a:cubicBezTo>
                    <a:cubicBezTo>
                      <a:pt x="14" y="26"/>
                      <a:pt x="12" y="23"/>
                      <a:pt x="9" y="22"/>
                    </a:cubicBez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17" name="Freeform 27"/>
              <p:cNvSpPr/>
              <p:nvPr/>
            </p:nvSpPr>
            <p:spPr bwMode="auto">
              <a:xfrm>
                <a:off x="2650940" y="3059734"/>
                <a:ext cx="32173" cy="77893"/>
              </a:xfrm>
              <a:custGeom>
                <a:avLst/>
                <a:gdLst>
                  <a:gd name="T0" fmla="*/ 0 w 8"/>
                  <a:gd name="T1" fmla="*/ 0 h 19"/>
                  <a:gd name="T2" fmla="*/ 0 w 8"/>
                  <a:gd name="T3" fmla="*/ 15 h 19"/>
                  <a:gd name="T4" fmla="*/ 4 w 8"/>
                  <a:gd name="T5" fmla="*/ 19 h 19"/>
                  <a:gd name="T6" fmla="*/ 8 w 8"/>
                  <a:gd name="T7" fmla="*/ 15 h 19"/>
                  <a:gd name="T8" fmla="*/ 8 w 8"/>
                  <a:gd name="T9" fmla="*/ 0 h 19"/>
                  <a:gd name="T10" fmla="*/ 4 w 8"/>
                  <a:gd name="T11" fmla="*/ 1 h 19"/>
                  <a:gd name="T12" fmla="*/ 0 w 8"/>
                  <a:gd name="T13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19">
                    <a:moveTo>
                      <a:pt x="0" y="0"/>
                    </a:moveTo>
                    <a:cubicBezTo>
                      <a:pt x="0" y="15"/>
                      <a:pt x="0" y="15"/>
                      <a:pt x="0" y="15"/>
                    </a:cubicBezTo>
                    <a:cubicBezTo>
                      <a:pt x="0" y="17"/>
                      <a:pt x="2" y="19"/>
                      <a:pt x="4" y="19"/>
                    </a:cubicBezTo>
                    <a:cubicBezTo>
                      <a:pt x="7" y="19"/>
                      <a:pt x="8" y="17"/>
                      <a:pt x="8" y="15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7" y="1"/>
                      <a:pt x="5" y="1"/>
                      <a:pt x="4" y="1"/>
                    </a:cubicBezTo>
                    <a:cubicBezTo>
                      <a:pt x="3" y="1"/>
                      <a:pt x="1" y="1"/>
                      <a:pt x="0" y="0"/>
                    </a:cubicBez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18" name="Oval 28"/>
              <p:cNvSpPr>
                <a:spLocks noChangeArrowheads="1"/>
              </p:cNvSpPr>
              <p:nvPr/>
            </p:nvSpPr>
            <p:spPr bwMode="auto">
              <a:xfrm>
                <a:off x="1506251" y="2883628"/>
                <a:ext cx="125306" cy="120227"/>
              </a:xfrm>
              <a:prstGeom prst="ellipse">
                <a:avLst/>
              </a:pr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19" name="Freeform 29"/>
              <p:cNvSpPr/>
              <p:nvPr/>
            </p:nvSpPr>
            <p:spPr bwMode="auto">
              <a:xfrm>
                <a:off x="1430052" y="3003853"/>
                <a:ext cx="277705" cy="165946"/>
              </a:xfrm>
              <a:custGeom>
                <a:avLst/>
                <a:gdLst>
                  <a:gd name="T0" fmla="*/ 69 w 69"/>
                  <a:gd name="T1" fmla="*/ 18 h 41"/>
                  <a:gd name="T2" fmla="*/ 68 w 69"/>
                  <a:gd name="T3" fmla="*/ 18 h 41"/>
                  <a:gd name="T4" fmla="*/ 42 w 69"/>
                  <a:gd name="T5" fmla="*/ 3 h 41"/>
                  <a:gd name="T6" fmla="*/ 41 w 69"/>
                  <a:gd name="T7" fmla="*/ 3 h 41"/>
                  <a:gd name="T8" fmla="*/ 30 w 69"/>
                  <a:gd name="T9" fmla="*/ 3 h 41"/>
                  <a:gd name="T10" fmla="*/ 0 w 69"/>
                  <a:gd name="T11" fmla="*/ 20 h 41"/>
                  <a:gd name="T12" fmla="*/ 0 w 69"/>
                  <a:gd name="T13" fmla="*/ 41 h 41"/>
                  <a:gd name="T14" fmla="*/ 14 w 69"/>
                  <a:gd name="T15" fmla="*/ 41 h 41"/>
                  <a:gd name="T16" fmla="*/ 14 w 69"/>
                  <a:gd name="T17" fmla="*/ 30 h 41"/>
                  <a:gd name="T18" fmla="*/ 17 w 69"/>
                  <a:gd name="T19" fmla="*/ 30 h 41"/>
                  <a:gd name="T20" fmla="*/ 17 w 69"/>
                  <a:gd name="T21" fmla="*/ 41 h 41"/>
                  <a:gd name="T22" fmla="*/ 52 w 69"/>
                  <a:gd name="T23" fmla="*/ 41 h 41"/>
                  <a:gd name="T24" fmla="*/ 52 w 69"/>
                  <a:gd name="T25" fmla="*/ 30 h 41"/>
                  <a:gd name="T26" fmla="*/ 55 w 69"/>
                  <a:gd name="T27" fmla="*/ 30 h 41"/>
                  <a:gd name="T28" fmla="*/ 55 w 69"/>
                  <a:gd name="T29" fmla="*/ 41 h 41"/>
                  <a:gd name="T30" fmla="*/ 69 w 69"/>
                  <a:gd name="T31" fmla="*/ 41 h 41"/>
                  <a:gd name="T32" fmla="*/ 69 w 69"/>
                  <a:gd name="T33" fmla="*/ 19 h 41"/>
                  <a:gd name="T34" fmla="*/ 69 w 69"/>
                  <a:gd name="T35" fmla="*/ 19 h 41"/>
                  <a:gd name="T36" fmla="*/ 69 w 69"/>
                  <a:gd name="T37" fmla="*/ 18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69" h="41">
                    <a:moveTo>
                      <a:pt x="69" y="18"/>
                    </a:moveTo>
                    <a:cubicBezTo>
                      <a:pt x="68" y="18"/>
                      <a:pt x="68" y="18"/>
                      <a:pt x="68" y="18"/>
                    </a:cubicBezTo>
                    <a:cubicBezTo>
                      <a:pt x="67" y="6"/>
                      <a:pt x="50" y="3"/>
                      <a:pt x="42" y="3"/>
                    </a:cubicBezTo>
                    <a:cubicBezTo>
                      <a:pt x="42" y="3"/>
                      <a:pt x="41" y="3"/>
                      <a:pt x="41" y="3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3"/>
                      <a:pt x="0" y="0"/>
                      <a:pt x="0" y="20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14" y="41"/>
                      <a:pt x="14" y="41"/>
                      <a:pt x="14" y="41"/>
                    </a:cubicBezTo>
                    <a:cubicBezTo>
                      <a:pt x="14" y="30"/>
                      <a:pt x="14" y="30"/>
                      <a:pt x="14" y="30"/>
                    </a:cubicBezTo>
                    <a:cubicBezTo>
                      <a:pt x="17" y="30"/>
                      <a:pt x="17" y="30"/>
                      <a:pt x="17" y="30"/>
                    </a:cubicBezTo>
                    <a:cubicBezTo>
                      <a:pt x="17" y="41"/>
                      <a:pt x="17" y="41"/>
                      <a:pt x="17" y="41"/>
                    </a:cubicBezTo>
                    <a:cubicBezTo>
                      <a:pt x="52" y="41"/>
                      <a:pt x="52" y="41"/>
                      <a:pt x="52" y="41"/>
                    </a:cubicBezTo>
                    <a:cubicBezTo>
                      <a:pt x="52" y="30"/>
                      <a:pt x="52" y="30"/>
                      <a:pt x="52" y="30"/>
                    </a:cubicBezTo>
                    <a:cubicBezTo>
                      <a:pt x="55" y="30"/>
                      <a:pt x="55" y="30"/>
                      <a:pt x="55" y="30"/>
                    </a:cubicBezTo>
                    <a:cubicBezTo>
                      <a:pt x="55" y="41"/>
                      <a:pt x="55" y="41"/>
                      <a:pt x="55" y="41"/>
                    </a:cubicBezTo>
                    <a:cubicBezTo>
                      <a:pt x="69" y="41"/>
                      <a:pt x="69" y="41"/>
                      <a:pt x="69" y="41"/>
                    </a:cubicBezTo>
                    <a:cubicBezTo>
                      <a:pt x="69" y="19"/>
                      <a:pt x="69" y="19"/>
                      <a:pt x="69" y="19"/>
                    </a:cubicBezTo>
                    <a:cubicBezTo>
                      <a:pt x="69" y="19"/>
                      <a:pt x="69" y="19"/>
                      <a:pt x="69" y="19"/>
                    </a:cubicBezTo>
                    <a:lnTo>
                      <a:pt x="69" y="18"/>
                    </a:ln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20" name="Freeform 30"/>
              <p:cNvSpPr/>
              <p:nvPr/>
            </p:nvSpPr>
            <p:spPr bwMode="auto">
              <a:xfrm>
                <a:off x="1658651" y="2631322"/>
                <a:ext cx="667170" cy="665476"/>
              </a:xfrm>
              <a:custGeom>
                <a:avLst/>
                <a:gdLst>
                  <a:gd name="T0" fmla="*/ 162 w 166"/>
                  <a:gd name="T1" fmla="*/ 166 h 166"/>
                  <a:gd name="T2" fmla="*/ 166 w 166"/>
                  <a:gd name="T3" fmla="*/ 162 h 166"/>
                  <a:gd name="T4" fmla="*/ 166 w 166"/>
                  <a:gd name="T5" fmla="*/ 0 h 166"/>
                  <a:gd name="T6" fmla="*/ 0 w 166"/>
                  <a:gd name="T7" fmla="*/ 166 h 166"/>
                  <a:gd name="T8" fmla="*/ 162 w 166"/>
                  <a:gd name="T9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6" h="166">
                    <a:moveTo>
                      <a:pt x="162" y="166"/>
                    </a:moveTo>
                    <a:cubicBezTo>
                      <a:pt x="164" y="166"/>
                      <a:pt x="166" y="164"/>
                      <a:pt x="166" y="162"/>
                    </a:cubicBezTo>
                    <a:cubicBezTo>
                      <a:pt x="166" y="0"/>
                      <a:pt x="166" y="0"/>
                      <a:pt x="166" y="0"/>
                    </a:cubicBezTo>
                    <a:cubicBezTo>
                      <a:pt x="0" y="166"/>
                      <a:pt x="0" y="166"/>
                      <a:pt x="0" y="166"/>
                    </a:cubicBezTo>
                    <a:lnTo>
                      <a:pt x="162" y="166"/>
                    </a:lnTo>
                    <a:close/>
                  </a:path>
                </a:pathLst>
              </a:custGeom>
              <a:solidFill>
                <a:srgbClr val="FAE25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21" name="Freeform 31"/>
              <p:cNvSpPr/>
              <p:nvPr/>
            </p:nvSpPr>
            <p:spPr bwMode="auto">
              <a:xfrm>
                <a:off x="2021022" y="3720131"/>
                <a:ext cx="304799" cy="304799"/>
              </a:xfrm>
              <a:custGeom>
                <a:avLst/>
                <a:gdLst>
                  <a:gd name="T0" fmla="*/ 76 w 76"/>
                  <a:gd name="T1" fmla="*/ 0 h 76"/>
                  <a:gd name="T2" fmla="*/ 76 w 76"/>
                  <a:gd name="T3" fmla="*/ 0 h 76"/>
                  <a:gd name="T4" fmla="*/ 0 w 76"/>
                  <a:gd name="T5" fmla="*/ 76 h 76"/>
                  <a:gd name="T6" fmla="*/ 72 w 76"/>
                  <a:gd name="T7" fmla="*/ 76 h 76"/>
                  <a:gd name="T8" fmla="*/ 76 w 76"/>
                  <a:gd name="T9" fmla="*/ 72 h 76"/>
                  <a:gd name="T10" fmla="*/ 76 w 76"/>
                  <a:gd name="T11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6" h="76">
                    <a:moveTo>
                      <a:pt x="76" y="0"/>
                    </a:moveTo>
                    <a:cubicBezTo>
                      <a:pt x="76" y="0"/>
                      <a:pt x="76" y="0"/>
                      <a:pt x="76" y="0"/>
                    </a:cubicBezTo>
                    <a:cubicBezTo>
                      <a:pt x="0" y="76"/>
                      <a:pt x="0" y="76"/>
                      <a:pt x="0" y="76"/>
                    </a:cubicBezTo>
                    <a:cubicBezTo>
                      <a:pt x="72" y="76"/>
                      <a:pt x="72" y="76"/>
                      <a:pt x="72" y="76"/>
                    </a:cubicBezTo>
                    <a:cubicBezTo>
                      <a:pt x="74" y="76"/>
                      <a:pt x="76" y="75"/>
                      <a:pt x="76" y="72"/>
                    </a:cubicBezTo>
                    <a:cubicBezTo>
                      <a:pt x="76" y="0"/>
                      <a:pt x="76" y="0"/>
                      <a:pt x="76" y="0"/>
                    </a:cubicBezTo>
                  </a:path>
                </a:pathLst>
              </a:custGeom>
              <a:solidFill>
                <a:srgbClr val="54AEB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22" name="Freeform 32"/>
              <p:cNvSpPr>
                <a:spLocks noEditPoints="1"/>
              </p:cNvSpPr>
              <p:nvPr/>
            </p:nvSpPr>
            <p:spPr bwMode="auto">
              <a:xfrm>
                <a:off x="884801" y="3117306"/>
                <a:ext cx="304799" cy="301412"/>
              </a:xfrm>
              <a:custGeom>
                <a:avLst/>
                <a:gdLst>
                  <a:gd name="T0" fmla="*/ 71 w 76"/>
                  <a:gd name="T1" fmla="*/ 35 h 75"/>
                  <a:gd name="T2" fmla="*/ 74 w 76"/>
                  <a:gd name="T3" fmla="*/ 26 h 75"/>
                  <a:gd name="T4" fmla="*/ 72 w 76"/>
                  <a:gd name="T5" fmla="*/ 21 h 75"/>
                  <a:gd name="T6" fmla="*/ 63 w 76"/>
                  <a:gd name="T7" fmla="*/ 16 h 75"/>
                  <a:gd name="T8" fmla="*/ 60 w 76"/>
                  <a:gd name="T9" fmla="*/ 13 h 75"/>
                  <a:gd name="T10" fmla="*/ 56 w 76"/>
                  <a:gd name="T11" fmla="*/ 4 h 75"/>
                  <a:gd name="T12" fmla="*/ 50 w 76"/>
                  <a:gd name="T13" fmla="*/ 2 h 75"/>
                  <a:gd name="T14" fmla="*/ 40 w 76"/>
                  <a:gd name="T15" fmla="*/ 5 h 75"/>
                  <a:gd name="T16" fmla="*/ 36 w 76"/>
                  <a:gd name="T17" fmla="*/ 5 h 75"/>
                  <a:gd name="T18" fmla="*/ 27 w 76"/>
                  <a:gd name="T19" fmla="*/ 1 h 75"/>
                  <a:gd name="T20" fmla="*/ 21 w 76"/>
                  <a:gd name="T21" fmla="*/ 4 h 75"/>
                  <a:gd name="T22" fmla="*/ 16 w 76"/>
                  <a:gd name="T23" fmla="*/ 13 h 75"/>
                  <a:gd name="T24" fmla="*/ 14 w 76"/>
                  <a:gd name="T25" fmla="*/ 16 h 75"/>
                  <a:gd name="T26" fmla="*/ 5 w 76"/>
                  <a:gd name="T27" fmla="*/ 20 h 75"/>
                  <a:gd name="T28" fmla="*/ 2 w 76"/>
                  <a:gd name="T29" fmla="*/ 25 h 75"/>
                  <a:gd name="T30" fmla="*/ 5 w 76"/>
                  <a:gd name="T31" fmla="*/ 35 h 75"/>
                  <a:gd name="T32" fmla="*/ 5 w 76"/>
                  <a:gd name="T33" fmla="*/ 39 h 75"/>
                  <a:gd name="T34" fmla="*/ 2 w 76"/>
                  <a:gd name="T35" fmla="*/ 48 h 75"/>
                  <a:gd name="T36" fmla="*/ 4 w 76"/>
                  <a:gd name="T37" fmla="*/ 54 h 75"/>
                  <a:gd name="T38" fmla="*/ 14 w 76"/>
                  <a:gd name="T39" fmla="*/ 59 h 75"/>
                  <a:gd name="T40" fmla="*/ 16 w 76"/>
                  <a:gd name="T41" fmla="*/ 62 h 75"/>
                  <a:gd name="T42" fmla="*/ 20 w 76"/>
                  <a:gd name="T43" fmla="*/ 71 h 75"/>
                  <a:gd name="T44" fmla="*/ 26 w 76"/>
                  <a:gd name="T45" fmla="*/ 73 h 75"/>
                  <a:gd name="T46" fmla="*/ 36 w 76"/>
                  <a:gd name="T47" fmla="*/ 70 h 75"/>
                  <a:gd name="T48" fmla="*/ 40 w 76"/>
                  <a:gd name="T49" fmla="*/ 70 h 75"/>
                  <a:gd name="T50" fmla="*/ 49 w 76"/>
                  <a:gd name="T51" fmla="*/ 73 h 75"/>
                  <a:gd name="T52" fmla="*/ 55 w 76"/>
                  <a:gd name="T53" fmla="*/ 71 h 75"/>
                  <a:gd name="T54" fmla="*/ 60 w 76"/>
                  <a:gd name="T55" fmla="*/ 62 h 75"/>
                  <a:gd name="T56" fmla="*/ 63 w 76"/>
                  <a:gd name="T57" fmla="*/ 59 h 75"/>
                  <a:gd name="T58" fmla="*/ 71 w 76"/>
                  <a:gd name="T59" fmla="*/ 55 h 75"/>
                  <a:gd name="T60" fmla="*/ 74 w 76"/>
                  <a:gd name="T61" fmla="*/ 49 h 75"/>
                  <a:gd name="T62" fmla="*/ 71 w 76"/>
                  <a:gd name="T63" fmla="*/ 39 h 75"/>
                  <a:gd name="T64" fmla="*/ 55 w 76"/>
                  <a:gd name="T65" fmla="*/ 18 h 75"/>
                  <a:gd name="T66" fmla="*/ 33 w 76"/>
                  <a:gd name="T67" fmla="*/ 28 h 75"/>
                  <a:gd name="T68" fmla="*/ 43 w 76"/>
                  <a:gd name="T69" fmla="*/ 37 h 75"/>
                  <a:gd name="T70" fmla="*/ 38 w 76"/>
                  <a:gd name="T71" fmla="*/ 32 h 75"/>
                  <a:gd name="T72" fmla="*/ 12 w 76"/>
                  <a:gd name="T73" fmla="*/ 37 h 75"/>
                  <a:gd name="T74" fmla="*/ 27 w 76"/>
                  <a:gd name="T75" fmla="*/ 37 h 75"/>
                  <a:gd name="T76" fmla="*/ 38 w 76"/>
                  <a:gd name="T77" fmla="*/ 63 h 75"/>
                  <a:gd name="T78" fmla="*/ 38 w 76"/>
                  <a:gd name="T79" fmla="*/ 48 h 75"/>
                  <a:gd name="T80" fmla="*/ 38 w 76"/>
                  <a:gd name="T81" fmla="*/ 63 h 75"/>
                  <a:gd name="T82" fmla="*/ 49 w 76"/>
                  <a:gd name="T83" fmla="*/ 37 h 75"/>
                  <a:gd name="T84" fmla="*/ 64 w 76"/>
                  <a:gd name="T85" fmla="*/ 37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76" h="75">
                    <a:moveTo>
                      <a:pt x="76" y="39"/>
                    </a:moveTo>
                    <a:cubicBezTo>
                      <a:pt x="76" y="36"/>
                      <a:pt x="76" y="36"/>
                      <a:pt x="76" y="36"/>
                    </a:cubicBezTo>
                    <a:cubicBezTo>
                      <a:pt x="71" y="35"/>
                      <a:pt x="71" y="35"/>
                      <a:pt x="71" y="35"/>
                    </a:cubicBezTo>
                    <a:cubicBezTo>
                      <a:pt x="71" y="34"/>
                      <a:pt x="71" y="33"/>
                      <a:pt x="70" y="31"/>
                    </a:cubicBezTo>
                    <a:cubicBezTo>
                      <a:pt x="75" y="30"/>
                      <a:pt x="75" y="30"/>
                      <a:pt x="75" y="30"/>
                    </a:cubicBezTo>
                    <a:cubicBezTo>
                      <a:pt x="74" y="26"/>
                      <a:pt x="74" y="26"/>
                      <a:pt x="74" y="26"/>
                    </a:cubicBezTo>
                    <a:cubicBezTo>
                      <a:pt x="69" y="27"/>
                      <a:pt x="69" y="27"/>
                      <a:pt x="69" y="27"/>
                    </a:cubicBezTo>
                    <a:cubicBezTo>
                      <a:pt x="69" y="26"/>
                      <a:pt x="68" y="25"/>
                      <a:pt x="68" y="23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0" y="17"/>
                      <a:pt x="70" y="17"/>
                      <a:pt x="70" y="17"/>
                    </a:cubicBezTo>
                    <a:cubicBezTo>
                      <a:pt x="66" y="20"/>
                      <a:pt x="66" y="20"/>
                      <a:pt x="66" y="20"/>
                    </a:cubicBezTo>
                    <a:cubicBezTo>
                      <a:pt x="65" y="18"/>
                      <a:pt x="64" y="17"/>
                      <a:pt x="63" y="16"/>
                    </a:cubicBezTo>
                    <a:cubicBezTo>
                      <a:pt x="66" y="12"/>
                      <a:pt x="66" y="12"/>
                      <a:pt x="66" y="12"/>
                    </a:cubicBezTo>
                    <a:cubicBezTo>
                      <a:pt x="64" y="9"/>
                      <a:pt x="64" y="9"/>
                      <a:pt x="64" y="9"/>
                    </a:cubicBezTo>
                    <a:cubicBezTo>
                      <a:pt x="60" y="13"/>
                      <a:pt x="60" y="13"/>
                      <a:pt x="60" y="13"/>
                    </a:cubicBezTo>
                    <a:cubicBezTo>
                      <a:pt x="59" y="12"/>
                      <a:pt x="58" y="11"/>
                      <a:pt x="57" y="10"/>
                    </a:cubicBezTo>
                    <a:cubicBezTo>
                      <a:pt x="59" y="6"/>
                      <a:pt x="59" y="6"/>
                      <a:pt x="59" y="6"/>
                    </a:cubicBezTo>
                    <a:cubicBezTo>
                      <a:pt x="56" y="4"/>
                      <a:pt x="56" y="4"/>
                      <a:pt x="56" y="4"/>
                    </a:cubicBezTo>
                    <a:cubicBezTo>
                      <a:pt x="53" y="8"/>
                      <a:pt x="53" y="8"/>
                      <a:pt x="53" y="8"/>
                    </a:cubicBezTo>
                    <a:cubicBezTo>
                      <a:pt x="52" y="7"/>
                      <a:pt x="51" y="7"/>
                      <a:pt x="49" y="6"/>
                    </a:cubicBezTo>
                    <a:cubicBezTo>
                      <a:pt x="50" y="2"/>
                      <a:pt x="50" y="2"/>
                      <a:pt x="50" y="2"/>
                    </a:cubicBezTo>
                    <a:cubicBezTo>
                      <a:pt x="47" y="1"/>
                      <a:pt x="47" y="1"/>
                      <a:pt x="47" y="1"/>
                    </a:cubicBezTo>
                    <a:cubicBezTo>
                      <a:pt x="45" y="5"/>
                      <a:pt x="45" y="5"/>
                      <a:pt x="45" y="5"/>
                    </a:cubicBezTo>
                    <a:cubicBezTo>
                      <a:pt x="44" y="5"/>
                      <a:pt x="42" y="5"/>
                      <a:pt x="40" y="5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36" y="5"/>
                      <a:pt x="36" y="5"/>
                      <a:pt x="36" y="5"/>
                    </a:cubicBezTo>
                    <a:cubicBezTo>
                      <a:pt x="35" y="5"/>
                      <a:pt x="33" y="5"/>
                      <a:pt x="32" y="5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27" y="1"/>
                      <a:pt x="27" y="1"/>
                      <a:pt x="27" y="1"/>
                    </a:cubicBezTo>
                    <a:cubicBezTo>
                      <a:pt x="28" y="6"/>
                      <a:pt x="28" y="6"/>
                      <a:pt x="28" y="6"/>
                    </a:cubicBezTo>
                    <a:cubicBezTo>
                      <a:pt x="27" y="6"/>
                      <a:pt x="25" y="7"/>
                      <a:pt x="24" y="8"/>
                    </a:cubicBezTo>
                    <a:cubicBezTo>
                      <a:pt x="21" y="4"/>
                      <a:pt x="21" y="4"/>
                      <a:pt x="21" y="4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20" y="10"/>
                      <a:pt x="20" y="10"/>
                      <a:pt x="20" y="10"/>
                    </a:cubicBezTo>
                    <a:cubicBezTo>
                      <a:pt x="19" y="11"/>
                      <a:pt x="18" y="12"/>
                      <a:pt x="16" y="13"/>
                    </a:cubicBezTo>
                    <a:cubicBezTo>
                      <a:pt x="13" y="9"/>
                      <a:pt x="13" y="9"/>
                      <a:pt x="13" y="9"/>
                    </a:cubicBezTo>
                    <a:cubicBezTo>
                      <a:pt x="10" y="12"/>
                      <a:pt x="10" y="12"/>
                      <a:pt x="10" y="12"/>
                    </a:cubicBezTo>
                    <a:cubicBezTo>
                      <a:pt x="14" y="16"/>
                      <a:pt x="14" y="16"/>
                      <a:pt x="14" y="16"/>
                    </a:cubicBezTo>
                    <a:cubicBezTo>
                      <a:pt x="13" y="17"/>
                      <a:pt x="12" y="18"/>
                      <a:pt x="11" y="19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5" y="20"/>
                      <a:pt x="5" y="20"/>
                      <a:pt x="5" y="20"/>
                    </a:cubicBezTo>
                    <a:cubicBezTo>
                      <a:pt x="9" y="22"/>
                      <a:pt x="9" y="22"/>
                      <a:pt x="9" y="22"/>
                    </a:cubicBezTo>
                    <a:cubicBezTo>
                      <a:pt x="8" y="24"/>
                      <a:pt x="8" y="25"/>
                      <a:pt x="7" y="26"/>
                    </a:cubicBezTo>
                    <a:cubicBezTo>
                      <a:pt x="2" y="25"/>
                      <a:pt x="2" y="25"/>
                      <a:pt x="2" y="25"/>
                    </a:cubicBezTo>
                    <a:cubicBezTo>
                      <a:pt x="1" y="29"/>
                      <a:pt x="1" y="29"/>
                      <a:pt x="1" y="29"/>
                    </a:cubicBezTo>
                    <a:cubicBezTo>
                      <a:pt x="6" y="30"/>
                      <a:pt x="6" y="30"/>
                      <a:pt x="6" y="30"/>
                    </a:cubicBezTo>
                    <a:cubicBezTo>
                      <a:pt x="6" y="32"/>
                      <a:pt x="5" y="34"/>
                      <a:pt x="5" y="35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41"/>
                      <a:pt x="6" y="42"/>
                      <a:pt x="6" y="43"/>
                    </a:cubicBezTo>
                    <a:cubicBezTo>
                      <a:pt x="1" y="45"/>
                      <a:pt x="1" y="45"/>
                      <a:pt x="1" y="45"/>
                    </a:cubicBezTo>
                    <a:cubicBezTo>
                      <a:pt x="2" y="48"/>
                      <a:pt x="2" y="48"/>
                      <a:pt x="2" y="48"/>
                    </a:cubicBezTo>
                    <a:cubicBezTo>
                      <a:pt x="7" y="47"/>
                      <a:pt x="7" y="47"/>
                      <a:pt x="7" y="47"/>
                    </a:cubicBezTo>
                    <a:cubicBezTo>
                      <a:pt x="7" y="49"/>
                      <a:pt x="8" y="50"/>
                      <a:pt x="9" y="51"/>
                    </a:cubicBezTo>
                    <a:cubicBezTo>
                      <a:pt x="4" y="54"/>
                      <a:pt x="4" y="54"/>
                      <a:pt x="4" y="54"/>
                    </a:cubicBezTo>
                    <a:cubicBezTo>
                      <a:pt x="6" y="57"/>
                      <a:pt x="6" y="57"/>
                      <a:pt x="6" y="57"/>
                    </a:cubicBezTo>
                    <a:cubicBezTo>
                      <a:pt x="11" y="55"/>
                      <a:pt x="11" y="55"/>
                      <a:pt x="11" y="55"/>
                    </a:cubicBezTo>
                    <a:cubicBezTo>
                      <a:pt x="11" y="56"/>
                      <a:pt x="12" y="58"/>
                      <a:pt x="14" y="59"/>
                    </a:cubicBezTo>
                    <a:cubicBezTo>
                      <a:pt x="10" y="63"/>
                      <a:pt x="10" y="63"/>
                      <a:pt x="10" y="63"/>
                    </a:cubicBezTo>
                    <a:cubicBezTo>
                      <a:pt x="13" y="65"/>
                      <a:pt x="13" y="65"/>
                      <a:pt x="13" y="65"/>
                    </a:cubicBezTo>
                    <a:cubicBezTo>
                      <a:pt x="16" y="62"/>
                      <a:pt x="16" y="62"/>
                      <a:pt x="16" y="62"/>
                    </a:cubicBezTo>
                    <a:cubicBezTo>
                      <a:pt x="17" y="63"/>
                      <a:pt x="18" y="64"/>
                      <a:pt x="20" y="64"/>
                    </a:cubicBezTo>
                    <a:cubicBezTo>
                      <a:pt x="17" y="69"/>
                      <a:pt x="17" y="69"/>
                      <a:pt x="17" y="69"/>
                    </a:cubicBezTo>
                    <a:cubicBezTo>
                      <a:pt x="20" y="71"/>
                      <a:pt x="20" y="71"/>
                      <a:pt x="20" y="71"/>
                    </a:cubicBezTo>
                    <a:cubicBezTo>
                      <a:pt x="23" y="67"/>
                      <a:pt x="23" y="67"/>
                      <a:pt x="23" y="67"/>
                    </a:cubicBezTo>
                    <a:cubicBezTo>
                      <a:pt x="24" y="67"/>
                      <a:pt x="26" y="68"/>
                      <a:pt x="27" y="68"/>
                    </a:cubicBezTo>
                    <a:cubicBezTo>
                      <a:pt x="26" y="73"/>
                      <a:pt x="26" y="73"/>
                      <a:pt x="26" y="73"/>
                    </a:cubicBezTo>
                    <a:cubicBezTo>
                      <a:pt x="30" y="74"/>
                      <a:pt x="30" y="74"/>
                      <a:pt x="30" y="74"/>
                    </a:cubicBezTo>
                    <a:cubicBezTo>
                      <a:pt x="31" y="69"/>
                      <a:pt x="31" y="69"/>
                      <a:pt x="31" y="69"/>
                    </a:cubicBezTo>
                    <a:cubicBezTo>
                      <a:pt x="33" y="70"/>
                      <a:pt x="34" y="70"/>
                      <a:pt x="36" y="70"/>
                    </a:cubicBezTo>
                    <a:cubicBezTo>
                      <a:pt x="36" y="75"/>
                      <a:pt x="36" y="75"/>
                      <a:pt x="36" y="75"/>
                    </a:cubicBezTo>
                    <a:cubicBezTo>
                      <a:pt x="40" y="75"/>
                      <a:pt x="40" y="75"/>
                      <a:pt x="40" y="75"/>
                    </a:cubicBezTo>
                    <a:cubicBezTo>
                      <a:pt x="40" y="70"/>
                      <a:pt x="40" y="70"/>
                      <a:pt x="40" y="70"/>
                    </a:cubicBezTo>
                    <a:cubicBezTo>
                      <a:pt x="42" y="70"/>
                      <a:pt x="43" y="70"/>
                      <a:pt x="44" y="70"/>
                    </a:cubicBezTo>
                    <a:cubicBezTo>
                      <a:pt x="46" y="74"/>
                      <a:pt x="46" y="74"/>
                      <a:pt x="46" y="74"/>
                    </a:cubicBezTo>
                    <a:cubicBezTo>
                      <a:pt x="49" y="73"/>
                      <a:pt x="49" y="73"/>
                      <a:pt x="49" y="73"/>
                    </a:cubicBezTo>
                    <a:cubicBezTo>
                      <a:pt x="48" y="69"/>
                      <a:pt x="48" y="69"/>
                      <a:pt x="48" y="69"/>
                    </a:cubicBezTo>
                    <a:cubicBezTo>
                      <a:pt x="50" y="68"/>
                      <a:pt x="51" y="68"/>
                      <a:pt x="52" y="67"/>
                    </a:cubicBezTo>
                    <a:cubicBezTo>
                      <a:pt x="55" y="71"/>
                      <a:pt x="55" y="71"/>
                      <a:pt x="55" y="71"/>
                    </a:cubicBezTo>
                    <a:cubicBezTo>
                      <a:pt x="58" y="69"/>
                      <a:pt x="58" y="69"/>
                      <a:pt x="58" y="69"/>
                    </a:cubicBezTo>
                    <a:cubicBezTo>
                      <a:pt x="56" y="65"/>
                      <a:pt x="56" y="65"/>
                      <a:pt x="56" y="65"/>
                    </a:cubicBezTo>
                    <a:cubicBezTo>
                      <a:pt x="57" y="64"/>
                      <a:pt x="59" y="63"/>
                      <a:pt x="60" y="62"/>
                    </a:cubicBezTo>
                    <a:cubicBezTo>
                      <a:pt x="64" y="65"/>
                      <a:pt x="64" y="65"/>
                      <a:pt x="64" y="65"/>
                    </a:cubicBezTo>
                    <a:cubicBezTo>
                      <a:pt x="66" y="63"/>
                      <a:pt x="66" y="63"/>
                      <a:pt x="66" y="63"/>
                    </a:cubicBezTo>
                    <a:cubicBezTo>
                      <a:pt x="63" y="59"/>
                      <a:pt x="63" y="59"/>
                      <a:pt x="63" y="59"/>
                    </a:cubicBezTo>
                    <a:cubicBezTo>
                      <a:pt x="64" y="58"/>
                      <a:pt x="64" y="57"/>
                      <a:pt x="65" y="56"/>
                    </a:cubicBezTo>
                    <a:cubicBezTo>
                      <a:pt x="70" y="58"/>
                      <a:pt x="70" y="58"/>
                      <a:pt x="70" y="58"/>
                    </a:cubicBezTo>
                    <a:cubicBezTo>
                      <a:pt x="71" y="55"/>
                      <a:pt x="71" y="55"/>
                      <a:pt x="71" y="55"/>
                    </a:cubicBezTo>
                    <a:cubicBezTo>
                      <a:pt x="67" y="52"/>
                      <a:pt x="67" y="52"/>
                      <a:pt x="67" y="52"/>
                    </a:cubicBezTo>
                    <a:cubicBezTo>
                      <a:pt x="68" y="51"/>
                      <a:pt x="69" y="50"/>
                      <a:pt x="69" y="48"/>
                    </a:cubicBezTo>
                    <a:cubicBezTo>
                      <a:pt x="74" y="49"/>
                      <a:pt x="74" y="49"/>
                      <a:pt x="74" y="49"/>
                    </a:cubicBezTo>
                    <a:cubicBezTo>
                      <a:pt x="75" y="46"/>
                      <a:pt x="75" y="46"/>
                      <a:pt x="75" y="46"/>
                    </a:cubicBezTo>
                    <a:cubicBezTo>
                      <a:pt x="70" y="44"/>
                      <a:pt x="70" y="44"/>
                      <a:pt x="70" y="44"/>
                    </a:cubicBezTo>
                    <a:cubicBezTo>
                      <a:pt x="71" y="43"/>
                      <a:pt x="71" y="41"/>
                      <a:pt x="71" y="39"/>
                    </a:cubicBezTo>
                    <a:lnTo>
                      <a:pt x="76" y="39"/>
                    </a:lnTo>
                    <a:close/>
                    <a:moveTo>
                      <a:pt x="38" y="11"/>
                    </a:moveTo>
                    <a:cubicBezTo>
                      <a:pt x="45" y="11"/>
                      <a:pt x="51" y="14"/>
                      <a:pt x="55" y="18"/>
                    </a:cubicBezTo>
                    <a:cubicBezTo>
                      <a:pt x="44" y="29"/>
                      <a:pt x="44" y="29"/>
                      <a:pt x="44" y="29"/>
                    </a:cubicBezTo>
                    <a:cubicBezTo>
                      <a:pt x="43" y="27"/>
                      <a:pt x="40" y="27"/>
                      <a:pt x="38" y="27"/>
                    </a:cubicBezTo>
                    <a:cubicBezTo>
                      <a:pt x="36" y="27"/>
                      <a:pt x="34" y="27"/>
                      <a:pt x="33" y="28"/>
                    </a:cubicBezTo>
                    <a:cubicBezTo>
                      <a:pt x="22" y="17"/>
                      <a:pt x="22" y="17"/>
                      <a:pt x="22" y="17"/>
                    </a:cubicBezTo>
                    <a:cubicBezTo>
                      <a:pt x="26" y="13"/>
                      <a:pt x="32" y="11"/>
                      <a:pt x="38" y="11"/>
                    </a:cubicBezTo>
                    <a:close/>
                    <a:moveTo>
                      <a:pt x="43" y="37"/>
                    </a:moveTo>
                    <a:cubicBezTo>
                      <a:pt x="43" y="40"/>
                      <a:pt x="41" y="42"/>
                      <a:pt x="38" y="42"/>
                    </a:cubicBezTo>
                    <a:cubicBezTo>
                      <a:pt x="35" y="42"/>
                      <a:pt x="33" y="40"/>
                      <a:pt x="33" y="37"/>
                    </a:cubicBezTo>
                    <a:cubicBezTo>
                      <a:pt x="33" y="35"/>
                      <a:pt x="35" y="32"/>
                      <a:pt x="38" y="32"/>
                    </a:cubicBezTo>
                    <a:cubicBezTo>
                      <a:pt x="41" y="32"/>
                      <a:pt x="43" y="35"/>
                      <a:pt x="43" y="37"/>
                    </a:cubicBezTo>
                    <a:close/>
                    <a:moveTo>
                      <a:pt x="19" y="54"/>
                    </a:moveTo>
                    <a:cubicBezTo>
                      <a:pt x="15" y="50"/>
                      <a:pt x="12" y="44"/>
                      <a:pt x="12" y="37"/>
                    </a:cubicBezTo>
                    <a:cubicBezTo>
                      <a:pt x="12" y="31"/>
                      <a:pt x="15" y="24"/>
                      <a:pt x="19" y="20"/>
                    </a:cubicBezTo>
                    <a:cubicBezTo>
                      <a:pt x="30" y="31"/>
                      <a:pt x="30" y="31"/>
                      <a:pt x="30" y="31"/>
                    </a:cubicBezTo>
                    <a:cubicBezTo>
                      <a:pt x="28" y="32"/>
                      <a:pt x="27" y="35"/>
                      <a:pt x="27" y="37"/>
                    </a:cubicBezTo>
                    <a:cubicBezTo>
                      <a:pt x="27" y="40"/>
                      <a:pt x="28" y="42"/>
                      <a:pt x="29" y="44"/>
                    </a:cubicBezTo>
                    <a:lnTo>
                      <a:pt x="19" y="54"/>
                    </a:lnTo>
                    <a:close/>
                    <a:moveTo>
                      <a:pt x="38" y="63"/>
                    </a:moveTo>
                    <a:cubicBezTo>
                      <a:pt x="32" y="63"/>
                      <a:pt x="26" y="61"/>
                      <a:pt x="21" y="57"/>
                    </a:cubicBezTo>
                    <a:cubicBezTo>
                      <a:pt x="32" y="46"/>
                      <a:pt x="32" y="46"/>
                      <a:pt x="32" y="46"/>
                    </a:cubicBezTo>
                    <a:cubicBezTo>
                      <a:pt x="34" y="47"/>
                      <a:pt x="36" y="48"/>
                      <a:pt x="38" y="48"/>
                    </a:cubicBezTo>
                    <a:cubicBezTo>
                      <a:pt x="41" y="48"/>
                      <a:pt x="43" y="47"/>
                      <a:pt x="45" y="46"/>
                    </a:cubicBezTo>
                    <a:cubicBezTo>
                      <a:pt x="56" y="56"/>
                      <a:pt x="56" y="56"/>
                      <a:pt x="56" y="56"/>
                    </a:cubicBezTo>
                    <a:cubicBezTo>
                      <a:pt x="51" y="61"/>
                      <a:pt x="45" y="63"/>
                      <a:pt x="38" y="63"/>
                    </a:cubicBezTo>
                    <a:close/>
                    <a:moveTo>
                      <a:pt x="58" y="54"/>
                    </a:moveTo>
                    <a:cubicBezTo>
                      <a:pt x="47" y="43"/>
                      <a:pt x="47" y="43"/>
                      <a:pt x="47" y="43"/>
                    </a:cubicBezTo>
                    <a:cubicBezTo>
                      <a:pt x="48" y="41"/>
                      <a:pt x="49" y="39"/>
                      <a:pt x="49" y="37"/>
                    </a:cubicBezTo>
                    <a:cubicBezTo>
                      <a:pt x="49" y="35"/>
                      <a:pt x="48" y="33"/>
                      <a:pt x="47" y="31"/>
                    </a:cubicBezTo>
                    <a:cubicBezTo>
                      <a:pt x="58" y="20"/>
                      <a:pt x="58" y="20"/>
                      <a:pt x="58" y="20"/>
                    </a:cubicBezTo>
                    <a:cubicBezTo>
                      <a:pt x="62" y="25"/>
                      <a:pt x="64" y="31"/>
                      <a:pt x="64" y="37"/>
                    </a:cubicBezTo>
                    <a:cubicBezTo>
                      <a:pt x="64" y="44"/>
                      <a:pt x="62" y="49"/>
                      <a:pt x="58" y="54"/>
                    </a:cubicBez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23" name="Freeform 33"/>
              <p:cNvSpPr>
                <a:spLocks noEditPoints="1"/>
              </p:cNvSpPr>
              <p:nvPr/>
            </p:nvSpPr>
            <p:spPr bwMode="auto">
              <a:xfrm>
                <a:off x="2591673" y="2429816"/>
                <a:ext cx="264159" cy="44027"/>
              </a:xfrm>
              <a:custGeom>
                <a:avLst/>
                <a:gdLst>
                  <a:gd name="T0" fmla="*/ 61 w 66"/>
                  <a:gd name="T1" fmla="*/ 11 h 11"/>
                  <a:gd name="T2" fmla="*/ 6 w 66"/>
                  <a:gd name="T3" fmla="*/ 11 h 11"/>
                  <a:gd name="T4" fmla="*/ 0 w 66"/>
                  <a:gd name="T5" fmla="*/ 6 h 11"/>
                  <a:gd name="T6" fmla="*/ 6 w 66"/>
                  <a:gd name="T7" fmla="*/ 0 h 11"/>
                  <a:gd name="T8" fmla="*/ 61 w 66"/>
                  <a:gd name="T9" fmla="*/ 0 h 11"/>
                  <a:gd name="T10" fmla="*/ 66 w 66"/>
                  <a:gd name="T11" fmla="*/ 6 h 11"/>
                  <a:gd name="T12" fmla="*/ 61 w 66"/>
                  <a:gd name="T13" fmla="*/ 11 h 11"/>
                  <a:gd name="T14" fmla="*/ 6 w 66"/>
                  <a:gd name="T15" fmla="*/ 3 h 11"/>
                  <a:gd name="T16" fmla="*/ 3 w 66"/>
                  <a:gd name="T17" fmla="*/ 6 h 11"/>
                  <a:gd name="T18" fmla="*/ 6 w 66"/>
                  <a:gd name="T19" fmla="*/ 8 h 11"/>
                  <a:gd name="T20" fmla="*/ 61 w 66"/>
                  <a:gd name="T21" fmla="*/ 8 h 11"/>
                  <a:gd name="T22" fmla="*/ 64 w 66"/>
                  <a:gd name="T23" fmla="*/ 6 h 11"/>
                  <a:gd name="T24" fmla="*/ 61 w 66"/>
                  <a:gd name="T25" fmla="*/ 3 h 11"/>
                  <a:gd name="T26" fmla="*/ 6 w 66"/>
                  <a:gd name="T27" fmla="*/ 3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6" h="11">
                    <a:moveTo>
                      <a:pt x="61" y="11"/>
                    </a:moveTo>
                    <a:cubicBezTo>
                      <a:pt x="6" y="11"/>
                      <a:pt x="6" y="11"/>
                      <a:pt x="6" y="11"/>
                    </a:cubicBezTo>
                    <a:cubicBezTo>
                      <a:pt x="3" y="11"/>
                      <a:pt x="0" y="9"/>
                      <a:pt x="0" y="6"/>
                    </a:cubicBezTo>
                    <a:cubicBezTo>
                      <a:pt x="0" y="3"/>
                      <a:pt x="3" y="0"/>
                      <a:pt x="6" y="0"/>
                    </a:cubicBezTo>
                    <a:cubicBezTo>
                      <a:pt x="61" y="0"/>
                      <a:pt x="61" y="0"/>
                      <a:pt x="61" y="0"/>
                    </a:cubicBezTo>
                    <a:cubicBezTo>
                      <a:pt x="64" y="0"/>
                      <a:pt x="66" y="3"/>
                      <a:pt x="66" y="6"/>
                    </a:cubicBezTo>
                    <a:cubicBezTo>
                      <a:pt x="66" y="9"/>
                      <a:pt x="64" y="11"/>
                      <a:pt x="61" y="11"/>
                    </a:cubicBezTo>
                    <a:close/>
                    <a:moveTo>
                      <a:pt x="6" y="3"/>
                    </a:moveTo>
                    <a:cubicBezTo>
                      <a:pt x="4" y="3"/>
                      <a:pt x="3" y="4"/>
                      <a:pt x="3" y="6"/>
                    </a:cubicBezTo>
                    <a:cubicBezTo>
                      <a:pt x="3" y="7"/>
                      <a:pt x="4" y="8"/>
                      <a:pt x="6" y="8"/>
                    </a:cubicBezTo>
                    <a:cubicBezTo>
                      <a:pt x="61" y="8"/>
                      <a:pt x="61" y="8"/>
                      <a:pt x="61" y="8"/>
                    </a:cubicBezTo>
                    <a:cubicBezTo>
                      <a:pt x="62" y="8"/>
                      <a:pt x="64" y="7"/>
                      <a:pt x="64" y="6"/>
                    </a:cubicBezTo>
                    <a:cubicBezTo>
                      <a:pt x="64" y="4"/>
                      <a:pt x="62" y="3"/>
                      <a:pt x="61" y="3"/>
                    </a:cubicBezTo>
                    <a:lnTo>
                      <a:pt x="6" y="3"/>
                    </a:ln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24" name="Freeform 34"/>
              <p:cNvSpPr>
                <a:spLocks noEditPoints="1"/>
              </p:cNvSpPr>
              <p:nvPr/>
            </p:nvSpPr>
            <p:spPr bwMode="auto">
              <a:xfrm>
                <a:off x="2591673" y="2324830"/>
                <a:ext cx="44027" cy="96520"/>
              </a:xfrm>
              <a:custGeom>
                <a:avLst/>
                <a:gdLst>
                  <a:gd name="T0" fmla="*/ 6 w 11"/>
                  <a:gd name="T1" fmla="*/ 24 h 24"/>
                  <a:gd name="T2" fmla="*/ 0 w 11"/>
                  <a:gd name="T3" fmla="*/ 19 h 24"/>
                  <a:gd name="T4" fmla="*/ 0 w 11"/>
                  <a:gd name="T5" fmla="*/ 5 h 24"/>
                  <a:gd name="T6" fmla="*/ 6 w 11"/>
                  <a:gd name="T7" fmla="*/ 0 h 24"/>
                  <a:gd name="T8" fmla="*/ 11 w 11"/>
                  <a:gd name="T9" fmla="*/ 5 h 24"/>
                  <a:gd name="T10" fmla="*/ 11 w 11"/>
                  <a:gd name="T11" fmla="*/ 19 h 24"/>
                  <a:gd name="T12" fmla="*/ 6 w 11"/>
                  <a:gd name="T13" fmla="*/ 24 h 24"/>
                  <a:gd name="T14" fmla="*/ 6 w 11"/>
                  <a:gd name="T15" fmla="*/ 3 h 24"/>
                  <a:gd name="T16" fmla="*/ 3 w 11"/>
                  <a:gd name="T17" fmla="*/ 5 h 24"/>
                  <a:gd name="T18" fmla="*/ 3 w 11"/>
                  <a:gd name="T19" fmla="*/ 19 h 24"/>
                  <a:gd name="T20" fmla="*/ 6 w 11"/>
                  <a:gd name="T21" fmla="*/ 21 h 24"/>
                  <a:gd name="T22" fmla="*/ 8 w 11"/>
                  <a:gd name="T23" fmla="*/ 19 h 24"/>
                  <a:gd name="T24" fmla="*/ 8 w 11"/>
                  <a:gd name="T25" fmla="*/ 5 h 24"/>
                  <a:gd name="T26" fmla="*/ 6 w 11"/>
                  <a:gd name="T27" fmla="*/ 3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" h="24">
                    <a:moveTo>
                      <a:pt x="6" y="24"/>
                    </a:moveTo>
                    <a:cubicBezTo>
                      <a:pt x="3" y="24"/>
                      <a:pt x="0" y="22"/>
                      <a:pt x="0" y="19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3" y="0"/>
                      <a:pt x="6" y="0"/>
                    </a:cubicBezTo>
                    <a:cubicBezTo>
                      <a:pt x="9" y="0"/>
                      <a:pt x="11" y="2"/>
                      <a:pt x="11" y="5"/>
                    </a:cubicBezTo>
                    <a:cubicBezTo>
                      <a:pt x="11" y="19"/>
                      <a:pt x="11" y="19"/>
                      <a:pt x="11" y="19"/>
                    </a:cubicBezTo>
                    <a:cubicBezTo>
                      <a:pt x="11" y="22"/>
                      <a:pt x="9" y="24"/>
                      <a:pt x="6" y="24"/>
                    </a:cubicBezTo>
                    <a:close/>
                    <a:moveTo>
                      <a:pt x="6" y="3"/>
                    </a:moveTo>
                    <a:cubicBezTo>
                      <a:pt x="4" y="3"/>
                      <a:pt x="3" y="4"/>
                      <a:pt x="3" y="5"/>
                    </a:cubicBezTo>
                    <a:cubicBezTo>
                      <a:pt x="3" y="19"/>
                      <a:pt x="3" y="19"/>
                      <a:pt x="3" y="19"/>
                    </a:cubicBezTo>
                    <a:cubicBezTo>
                      <a:pt x="3" y="20"/>
                      <a:pt x="4" y="21"/>
                      <a:pt x="6" y="21"/>
                    </a:cubicBezTo>
                    <a:cubicBezTo>
                      <a:pt x="7" y="21"/>
                      <a:pt x="8" y="20"/>
                      <a:pt x="8" y="19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4"/>
                      <a:pt x="7" y="3"/>
                      <a:pt x="6" y="3"/>
                    </a:cubicBez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25" name="Freeform 35"/>
              <p:cNvSpPr>
                <a:spLocks noEditPoints="1"/>
              </p:cNvSpPr>
              <p:nvPr/>
            </p:nvSpPr>
            <p:spPr bwMode="auto">
              <a:xfrm>
                <a:off x="2647553" y="2289271"/>
                <a:ext cx="44027" cy="132079"/>
              </a:xfrm>
              <a:custGeom>
                <a:avLst/>
                <a:gdLst>
                  <a:gd name="T0" fmla="*/ 5 w 11"/>
                  <a:gd name="T1" fmla="*/ 33 h 33"/>
                  <a:gd name="T2" fmla="*/ 0 w 11"/>
                  <a:gd name="T3" fmla="*/ 28 h 33"/>
                  <a:gd name="T4" fmla="*/ 0 w 11"/>
                  <a:gd name="T5" fmla="*/ 5 h 33"/>
                  <a:gd name="T6" fmla="*/ 5 w 11"/>
                  <a:gd name="T7" fmla="*/ 0 h 33"/>
                  <a:gd name="T8" fmla="*/ 11 w 11"/>
                  <a:gd name="T9" fmla="*/ 5 h 33"/>
                  <a:gd name="T10" fmla="*/ 11 w 11"/>
                  <a:gd name="T11" fmla="*/ 28 h 33"/>
                  <a:gd name="T12" fmla="*/ 5 w 11"/>
                  <a:gd name="T13" fmla="*/ 33 h 33"/>
                  <a:gd name="T14" fmla="*/ 5 w 11"/>
                  <a:gd name="T15" fmla="*/ 2 h 33"/>
                  <a:gd name="T16" fmla="*/ 3 w 11"/>
                  <a:gd name="T17" fmla="*/ 5 h 33"/>
                  <a:gd name="T18" fmla="*/ 3 w 11"/>
                  <a:gd name="T19" fmla="*/ 28 h 33"/>
                  <a:gd name="T20" fmla="*/ 5 w 11"/>
                  <a:gd name="T21" fmla="*/ 30 h 33"/>
                  <a:gd name="T22" fmla="*/ 8 w 11"/>
                  <a:gd name="T23" fmla="*/ 28 h 33"/>
                  <a:gd name="T24" fmla="*/ 8 w 11"/>
                  <a:gd name="T25" fmla="*/ 5 h 33"/>
                  <a:gd name="T26" fmla="*/ 5 w 11"/>
                  <a:gd name="T27" fmla="*/ 2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" h="33">
                    <a:moveTo>
                      <a:pt x="5" y="33"/>
                    </a:moveTo>
                    <a:cubicBezTo>
                      <a:pt x="2" y="33"/>
                      <a:pt x="0" y="31"/>
                      <a:pt x="0" y="28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8" y="0"/>
                      <a:pt x="11" y="2"/>
                      <a:pt x="11" y="5"/>
                    </a:cubicBezTo>
                    <a:cubicBezTo>
                      <a:pt x="11" y="28"/>
                      <a:pt x="11" y="28"/>
                      <a:pt x="11" y="28"/>
                    </a:cubicBezTo>
                    <a:cubicBezTo>
                      <a:pt x="11" y="31"/>
                      <a:pt x="8" y="33"/>
                      <a:pt x="5" y="33"/>
                    </a:cubicBezTo>
                    <a:close/>
                    <a:moveTo>
                      <a:pt x="5" y="2"/>
                    </a:moveTo>
                    <a:cubicBezTo>
                      <a:pt x="4" y="2"/>
                      <a:pt x="3" y="4"/>
                      <a:pt x="3" y="5"/>
                    </a:cubicBezTo>
                    <a:cubicBezTo>
                      <a:pt x="3" y="28"/>
                      <a:pt x="3" y="28"/>
                      <a:pt x="3" y="28"/>
                    </a:cubicBezTo>
                    <a:cubicBezTo>
                      <a:pt x="3" y="29"/>
                      <a:pt x="4" y="30"/>
                      <a:pt x="5" y="30"/>
                    </a:cubicBezTo>
                    <a:cubicBezTo>
                      <a:pt x="7" y="30"/>
                      <a:pt x="8" y="29"/>
                      <a:pt x="8" y="28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4"/>
                      <a:pt x="7" y="2"/>
                      <a:pt x="5" y="2"/>
                    </a:cubicBez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26" name="Freeform 36"/>
              <p:cNvSpPr>
                <a:spLocks noEditPoints="1"/>
              </p:cNvSpPr>
              <p:nvPr/>
            </p:nvSpPr>
            <p:spPr bwMode="auto">
              <a:xfrm>
                <a:off x="2703433" y="2253711"/>
                <a:ext cx="40640" cy="167639"/>
              </a:xfrm>
              <a:custGeom>
                <a:avLst/>
                <a:gdLst>
                  <a:gd name="T0" fmla="*/ 5 w 10"/>
                  <a:gd name="T1" fmla="*/ 42 h 42"/>
                  <a:gd name="T2" fmla="*/ 0 w 10"/>
                  <a:gd name="T3" fmla="*/ 37 h 42"/>
                  <a:gd name="T4" fmla="*/ 0 w 10"/>
                  <a:gd name="T5" fmla="*/ 6 h 42"/>
                  <a:gd name="T6" fmla="*/ 5 w 10"/>
                  <a:gd name="T7" fmla="*/ 0 h 42"/>
                  <a:gd name="T8" fmla="*/ 10 w 10"/>
                  <a:gd name="T9" fmla="*/ 6 h 42"/>
                  <a:gd name="T10" fmla="*/ 10 w 10"/>
                  <a:gd name="T11" fmla="*/ 37 h 42"/>
                  <a:gd name="T12" fmla="*/ 5 w 10"/>
                  <a:gd name="T13" fmla="*/ 42 h 42"/>
                  <a:gd name="T14" fmla="*/ 5 w 10"/>
                  <a:gd name="T15" fmla="*/ 3 h 42"/>
                  <a:gd name="T16" fmla="*/ 2 w 10"/>
                  <a:gd name="T17" fmla="*/ 6 h 42"/>
                  <a:gd name="T18" fmla="*/ 2 w 10"/>
                  <a:gd name="T19" fmla="*/ 37 h 42"/>
                  <a:gd name="T20" fmla="*/ 5 w 10"/>
                  <a:gd name="T21" fmla="*/ 39 h 42"/>
                  <a:gd name="T22" fmla="*/ 8 w 10"/>
                  <a:gd name="T23" fmla="*/ 37 h 42"/>
                  <a:gd name="T24" fmla="*/ 8 w 10"/>
                  <a:gd name="T25" fmla="*/ 6 h 42"/>
                  <a:gd name="T26" fmla="*/ 5 w 10"/>
                  <a:gd name="T27" fmla="*/ 3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" h="42">
                    <a:moveTo>
                      <a:pt x="5" y="42"/>
                    </a:moveTo>
                    <a:cubicBezTo>
                      <a:pt x="2" y="42"/>
                      <a:pt x="0" y="40"/>
                      <a:pt x="0" y="37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2" y="0"/>
                      <a:pt x="5" y="0"/>
                    </a:cubicBezTo>
                    <a:cubicBezTo>
                      <a:pt x="8" y="0"/>
                      <a:pt x="10" y="3"/>
                      <a:pt x="10" y="6"/>
                    </a:cubicBezTo>
                    <a:cubicBezTo>
                      <a:pt x="10" y="37"/>
                      <a:pt x="10" y="37"/>
                      <a:pt x="10" y="37"/>
                    </a:cubicBezTo>
                    <a:cubicBezTo>
                      <a:pt x="10" y="40"/>
                      <a:pt x="8" y="42"/>
                      <a:pt x="5" y="42"/>
                    </a:cubicBezTo>
                    <a:close/>
                    <a:moveTo>
                      <a:pt x="5" y="3"/>
                    </a:moveTo>
                    <a:cubicBezTo>
                      <a:pt x="4" y="3"/>
                      <a:pt x="2" y="4"/>
                      <a:pt x="2" y="6"/>
                    </a:cubicBezTo>
                    <a:cubicBezTo>
                      <a:pt x="2" y="37"/>
                      <a:pt x="2" y="37"/>
                      <a:pt x="2" y="37"/>
                    </a:cubicBezTo>
                    <a:cubicBezTo>
                      <a:pt x="2" y="38"/>
                      <a:pt x="4" y="39"/>
                      <a:pt x="5" y="39"/>
                    </a:cubicBezTo>
                    <a:cubicBezTo>
                      <a:pt x="6" y="39"/>
                      <a:pt x="8" y="38"/>
                      <a:pt x="8" y="37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4"/>
                      <a:pt x="6" y="3"/>
                      <a:pt x="5" y="3"/>
                    </a:cubicBez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27" name="Freeform 37"/>
              <p:cNvSpPr>
                <a:spLocks noEditPoints="1"/>
              </p:cNvSpPr>
              <p:nvPr/>
            </p:nvSpPr>
            <p:spPr bwMode="auto">
              <a:xfrm>
                <a:off x="2755926" y="2216457"/>
                <a:ext cx="44027" cy="204892"/>
              </a:xfrm>
              <a:custGeom>
                <a:avLst/>
                <a:gdLst>
                  <a:gd name="T0" fmla="*/ 6 w 11"/>
                  <a:gd name="T1" fmla="*/ 51 h 51"/>
                  <a:gd name="T2" fmla="*/ 0 w 11"/>
                  <a:gd name="T3" fmla="*/ 46 h 51"/>
                  <a:gd name="T4" fmla="*/ 0 w 11"/>
                  <a:gd name="T5" fmla="*/ 5 h 51"/>
                  <a:gd name="T6" fmla="*/ 6 w 11"/>
                  <a:gd name="T7" fmla="*/ 0 h 51"/>
                  <a:gd name="T8" fmla="*/ 11 w 11"/>
                  <a:gd name="T9" fmla="*/ 5 h 51"/>
                  <a:gd name="T10" fmla="*/ 11 w 11"/>
                  <a:gd name="T11" fmla="*/ 46 h 51"/>
                  <a:gd name="T12" fmla="*/ 6 w 11"/>
                  <a:gd name="T13" fmla="*/ 51 h 51"/>
                  <a:gd name="T14" fmla="*/ 6 w 11"/>
                  <a:gd name="T15" fmla="*/ 3 h 51"/>
                  <a:gd name="T16" fmla="*/ 3 w 11"/>
                  <a:gd name="T17" fmla="*/ 5 h 51"/>
                  <a:gd name="T18" fmla="*/ 3 w 11"/>
                  <a:gd name="T19" fmla="*/ 46 h 51"/>
                  <a:gd name="T20" fmla="*/ 6 w 11"/>
                  <a:gd name="T21" fmla="*/ 48 h 51"/>
                  <a:gd name="T22" fmla="*/ 8 w 11"/>
                  <a:gd name="T23" fmla="*/ 46 h 51"/>
                  <a:gd name="T24" fmla="*/ 8 w 11"/>
                  <a:gd name="T25" fmla="*/ 5 h 51"/>
                  <a:gd name="T26" fmla="*/ 6 w 11"/>
                  <a:gd name="T27" fmla="*/ 3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" h="51">
                    <a:moveTo>
                      <a:pt x="6" y="51"/>
                    </a:moveTo>
                    <a:cubicBezTo>
                      <a:pt x="3" y="51"/>
                      <a:pt x="0" y="49"/>
                      <a:pt x="0" y="46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3" y="0"/>
                      <a:pt x="6" y="0"/>
                    </a:cubicBezTo>
                    <a:cubicBezTo>
                      <a:pt x="9" y="0"/>
                      <a:pt x="11" y="2"/>
                      <a:pt x="11" y="5"/>
                    </a:cubicBezTo>
                    <a:cubicBezTo>
                      <a:pt x="11" y="46"/>
                      <a:pt x="11" y="46"/>
                      <a:pt x="11" y="46"/>
                    </a:cubicBezTo>
                    <a:cubicBezTo>
                      <a:pt x="11" y="49"/>
                      <a:pt x="9" y="51"/>
                      <a:pt x="6" y="51"/>
                    </a:cubicBezTo>
                    <a:close/>
                    <a:moveTo>
                      <a:pt x="6" y="3"/>
                    </a:moveTo>
                    <a:cubicBezTo>
                      <a:pt x="4" y="3"/>
                      <a:pt x="3" y="4"/>
                      <a:pt x="3" y="5"/>
                    </a:cubicBezTo>
                    <a:cubicBezTo>
                      <a:pt x="3" y="46"/>
                      <a:pt x="3" y="46"/>
                      <a:pt x="3" y="46"/>
                    </a:cubicBezTo>
                    <a:cubicBezTo>
                      <a:pt x="3" y="47"/>
                      <a:pt x="4" y="48"/>
                      <a:pt x="6" y="48"/>
                    </a:cubicBezTo>
                    <a:cubicBezTo>
                      <a:pt x="7" y="48"/>
                      <a:pt x="8" y="47"/>
                      <a:pt x="8" y="46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4"/>
                      <a:pt x="7" y="3"/>
                      <a:pt x="6" y="3"/>
                    </a:cubicBez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28" name="Freeform 38"/>
              <p:cNvSpPr>
                <a:spLocks noEditPoints="1"/>
              </p:cNvSpPr>
              <p:nvPr/>
            </p:nvSpPr>
            <p:spPr bwMode="auto">
              <a:xfrm>
                <a:off x="2815192" y="2248630"/>
                <a:ext cx="40640" cy="172719"/>
              </a:xfrm>
              <a:custGeom>
                <a:avLst/>
                <a:gdLst>
                  <a:gd name="T0" fmla="*/ 5 w 10"/>
                  <a:gd name="T1" fmla="*/ 43 h 43"/>
                  <a:gd name="T2" fmla="*/ 0 w 10"/>
                  <a:gd name="T3" fmla="*/ 38 h 43"/>
                  <a:gd name="T4" fmla="*/ 0 w 10"/>
                  <a:gd name="T5" fmla="*/ 5 h 43"/>
                  <a:gd name="T6" fmla="*/ 5 w 10"/>
                  <a:gd name="T7" fmla="*/ 0 h 43"/>
                  <a:gd name="T8" fmla="*/ 10 w 10"/>
                  <a:gd name="T9" fmla="*/ 5 h 43"/>
                  <a:gd name="T10" fmla="*/ 10 w 10"/>
                  <a:gd name="T11" fmla="*/ 38 h 43"/>
                  <a:gd name="T12" fmla="*/ 5 w 10"/>
                  <a:gd name="T13" fmla="*/ 43 h 43"/>
                  <a:gd name="T14" fmla="*/ 5 w 10"/>
                  <a:gd name="T15" fmla="*/ 3 h 43"/>
                  <a:gd name="T16" fmla="*/ 3 w 10"/>
                  <a:gd name="T17" fmla="*/ 5 h 43"/>
                  <a:gd name="T18" fmla="*/ 3 w 10"/>
                  <a:gd name="T19" fmla="*/ 38 h 43"/>
                  <a:gd name="T20" fmla="*/ 5 w 10"/>
                  <a:gd name="T21" fmla="*/ 40 h 43"/>
                  <a:gd name="T22" fmla="*/ 8 w 10"/>
                  <a:gd name="T23" fmla="*/ 38 h 43"/>
                  <a:gd name="T24" fmla="*/ 8 w 10"/>
                  <a:gd name="T25" fmla="*/ 5 h 43"/>
                  <a:gd name="T26" fmla="*/ 5 w 10"/>
                  <a:gd name="T27" fmla="*/ 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" h="43">
                    <a:moveTo>
                      <a:pt x="5" y="43"/>
                    </a:moveTo>
                    <a:cubicBezTo>
                      <a:pt x="2" y="43"/>
                      <a:pt x="0" y="41"/>
                      <a:pt x="0" y="38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8" y="0"/>
                      <a:pt x="10" y="2"/>
                      <a:pt x="10" y="5"/>
                    </a:cubicBezTo>
                    <a:cubicBezTo>
                      <a:pt x="10" y="38"/>
                      <a:pt x="10" y="38"/>
                      <a:pt x="10" y="38"/>
                    </a:cubicBezTo>
                    <a:cubicBezTo>
                      <a:pt x="10" y="41"/>
                      <a:pt x="8" y="43"/>
                      <a:pt x="5" y="43"/>
                    </a:cubicBezTo>
                    <a:close/>
                    <a:moveTo>
                      <a:pt x="5" y="3"/>
                    </a:moveTo>
                    <a:cubicBezTo>
                      <a:pt x="4" y="3"/>
                      <a:pt x="3" y="4"/>
                      <a:pt x="3" y="5"/>
                    </a:cubicBezTo>
                    <a:cubicBezTo>
                      <a:pt x="3" y="38"/>
                      <a:pt x="3" y="38"/>
                      <a:pt x="3" y="38"/>
                    </a:cubicBezTo>
                    <a:cubicBezTo>
                      <a:pt x="3" y="39"/>
                      <a:pt x="4" y="40"/>
                      <a:pt x="5" y="40"/>
                    </a:cubicBezTo>
                    <a:cubicBezTo>
                      <a:pt x="6" y="40"/>
                      <a:pt x="8" y="39"/>
                      <a:pt x="8" y="38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4"/>
                      <a:pt x="6" y="3"/>
                      <a:pt x="5" y="3"/>
                    </a:cubicBez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pic>
            <p:nvPicPr>
              <p:cNvPr id="129" name="图片 12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60373" y="3381466"/>
                <a:ext cx="509829" cy="601419"/>
              </a:xfrm>
              <a:prstGeom prst="rect">
                <a:avLst/>
              </a:prstGeom>
            </p:spPr>
          </p:pic>
        </p:grpSp>
        <p:grpSp>
          <p:nvGrpSpPr>
            <p:cNvPr id="132" name="Group 41"/>
            <p:cNvGrpSpPr>
              <a:grpSpLocks noChangeAspect="1"/>
            </p:cNvGrpSpPr>
            <p:nvPr/>
          </p:nvGrpSpPr>
          <p:grpSpPr bwMode="auto">
            <a:xfrm>
              <a:off x="2241448" y="1126215"/>
              <a:ext cx="547688" cy="565150"/>
              <a:chOff x="1324" y="636"/>
              <a:chExt cx="345" cy="356"/>
            </a:xfrm>
            <a:effectLst/>
          </p:grpSpPr>
          <p:sp>
            <p:nvSpPr>
              <p:cNvPr id="133" name="AutoShape 40"/>
              <p:cNvSpPr>
                <a:spLocks noChangeAspect="1" noChangeArrowheads="1" noTextEdit="1"/>
              </p:cNvSpPr>
              <p:nvPr/>
            </p:nvSpPr>
            <p:spPr bwMode="auto">
              <a:xfrm>
                <a:off x="1324" y="636"/>
                <a:ext cx="345" cy="3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34" name="Oval 42"/>
              <p:cNvSpPr>
                <a:spLocks noChangeArrowheads="1"/>
              </p:cNvSpPr>
              <p:nvPr/>
            </p:nvSpPr>
            <p:spPr bwMode="auto">
              <a:xfrm>
                <a:off x="1322" y="657"/>
                <a:ext cx="344" cy="333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35" name="Oval 43"/>
              <p:cNvSpPr>
                <a:spLocks noChangeArrowheads="1"/>
              </p:cNvSpPr>
              <p:nvPr/>
            </p:nvSpPr>
            <p:spPr bwMode="auto">
              <a:xfrm>
                <a:off x="1322" y="636"/>
                <a:ext cx="344" cy="332"/>
              </a:xfrm>
              <a:prstGeom prst="ellipse">
                <a:avLst/>
              </a:prstGeom>
              <a:solidFill>
                <a:srgbClr val="8080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36" name="Freeform 44"/>
              <p:cNvSpPr/>
              <p:nvPr/>
            </p:nvSpPr>
            <p:spPr bwMode="auto">
              <a:xfrm>
                <a:off x="1434" y="695"/>
                <a:ext cx="120" cy="216"/>
              </a:xfrm>
              <a:custGeom>
                <a:avLst/>
                <a:gdLst>
                  <a:gd name="T0" fmla="*/ 49 w 49"/>
                  <a:gd name="T1" fmla="*/ 61 h 91"/>
                  <a:gd name="T2" fmla="*/ 47 w 49"/>
                  <a:gd name="T3" fmla="*/ 69 h 91"/>
                  <a:gd name="T4" fmla="*/ 44 w 49"/>
                  <a:gd name="T5" fmla="*/ 75 h 91"/>
                  <a:gd name="T6" fmla="*/ 38 w 49"/>
                  <a:gd name="T7" fmla="*/ 79 h 91"/>
                  <a:gd name="T8" fmla="*/ 31 w 49"/>
                  <a:gd name="T9" fmla="*/ 81 h 91"/>
                  <a:gd name="T10" fmla="*/ 31 w 49"/>
                  <a:gd name="T11" fmla="*/ 87 h 91"/>
                  <a:gd name="T12" fmla="*/ 31 w 49"/>
                  <a:gd name="T13" fmla="*/ 90 h 91"/>
                  <a:gd name="T14" fmla="*/ 28 w 49"/>
                  <a:gd name="T15" fmla="*/ 91 h 91"/>
                  <a:gd name="T16" fmla="*/ 21 w 49"/>
                  <a:gd name="T17" fmla="*/ 91 h 91"/>
                  <a:gd name="T18" fmla="*/ 19 w 49"/>
                  <a:gd name="T19" fmla="*/ 90 h 91"/>
                  <a:gd name="T20" fmla="*/ 18 w 49"/>
                  <a:gd name="T21" fmla="*/ 87 h 91"/>
                  <a:gd name="T22" fmla="*/ 18 w 49"/>
                  <a:gd name="T23" fmla="*/ 82 h 91"/>
                  <a:gd name="T24" fmla="*/ 7 w 49"/>
                  <a:gd name="T25" fmla="*/ 81 h 91"/>
                  <a:gd name="T26" fmla="*/ 1 w 49"/>
                  <a:gd name="T27" fmla="*/ 78 h 91"/>
                  <a:gd name="T28" fmla="*/ 0 w 49"/>
                  <a:gd name="T29" fmla="*/ 76 h 91"/>
                  <a:gd name="T30" fmla="*/ 1 w 49"/>
                  <a:gd name="T31" fmla="*/ 72 h 91"/>
                  <a:gd name="T32" fmla="*/ 2 w 49"/>
                  <a:gd name="T33" fmla="*/ 69 h 91"/>
                  <a:gd name="T34" fmla="*/ 3 w 49"/>
                  <a:gd name="T35" fmla="*/ 67 h 91"/>
                  <a:gd name="T36" fmla="*/ 4 w 49"/>
                  <a:gd name="T37" fmla="*/ 67 h 91"/>
                  <a:gd name="T38" fmla="*/ 5 w 49"/>
                  <a:gd name="T39" fmla="*/ 68 h 91"/>
                  <a:gd name="T40" fmla="*/ 11 w 49"/>
                  <a:gd name="T41" fmla="*/ 70 h 91"/>
                  <a:gd name="T42" fmla="*/ 20 w 49"/>
                  <a:gd name="T43" fmla="*/ 70 h 91"/>
                  <a:gd name="T44" fmla="*/ 30 w 49"/>
                  <a:gd name="T45" fmla="*/ 69 h 91"/>
                  <a:gd name="T46" fmla="*/ 34 w 49"/>
                  <a:gd name="T47" fmla="*/ 62 h 91"/>
                  <a:gd name="T48" fmla="*/ 32 w 49"/>
                  <a:gd name="T49" fmla="*/ 55 h 91"/>
                  <a:gd name="T50" fmla="*/ 22 w 49"/>
                  <a:gd name="T51" fmla="*/ 50 h 91"/>
                  <a:gd name="T52" fmla="*/ 14 w 49"/>
                  <a:gd name="T53" fmla="*/ 46 h 91"/>
                  <a:gd name="T54" fmla="*/ 8 w 49"/>
                  <a:gd name="T55" fmla="*/ 42 h 91"/>
                  <a:gd name="T56" fmla="*/ 4 w 49"/>
                  <a:gd name="T57" fmla="*/ 36 h 91"/>
                  <a:gd name="T58" fmla="*/ 2 w 49"/>
                  <a:gd name="T59" fmla="*/ 28 h 91"/>
                  <a:gd name="T60" fmla="*/ 6 w 49"/>
                  <a:gd name="T61" fmla="*/ 16 h 91"/>
                  <a:gd name="T62" fmla="*/ 20 w 49"/>
                  <a:gd name="T63" fmla="*/ 9 h 91"/>
                  <a:gd name="T64" fmla="*/ 20 w 49"/>
                  <a:gd name="T65" fmla="*/ 3 h 91"/>
                  <a:gd name="T66" fmla="*/ 21 w 49"/>
                  <a:gd name="T67" fmla="*/ 0 h 91"/>
                  <a:gd name="T68" fmla="*/ 24 w 49"/>
                  <a:gd name="T69" fmla="*/ 0 h 91"/>
                  <a:gd name="T70" fmla="*/ 31 w 49"/>
                  <a:gd name="T71" fmla="*/ 0 h 91"/>
                  <a:gd name="T72" fmla="*/ 33 w 49"/>
                  <a:gd name="T73" fmla="*/ 0 h 91"/>
                  <a:gd name="T74" fmla="*/ 34 w 49"/>
                  <a:gd name="T75" fmla="*/ 4 h 91"/>
                  <a:gd name="T76" fmla="*/ 34 w 49"/>
                  <a:gd name="T77" fmla="*/ 9 h 91"/>
                  <a:gd name="T78" fmla="*/ 40 w 49"/>
                  <a:gd name="T79" fmla="*/ 10 h 91"/>
                  <a:gd name="T80" fmla="*/ 44 w 49"/>
                  <a:gd name="T81" fmla="*/ 11 h 91"/>
                  <a:gd name="T82" fmla="*/ 45 w 49"/>
                  <a:gd name="T83" fmla="*/ 13 h 91"/>
                  <a:gd name="T84" fmla="*/ 44 w 49"/>
                  <a:gd name="T85" fmla="*/ 17 h 91"/>
                  <a:gd name="T86" fmla="*/ 43 w 49"/>
                  <a:gd name="T87" fmla="*/ 20 h 91"/>
                  <a:gd name="T88" fmla="*/ 41 w 49"/>
                  <a:gd name="T89" fmla="*/ 22 h 91"/>
                  <a:gd name="T90" fmla="*/ 36 w 49"/>
                  <a:gd name="T91" fmla="*/ 20 h 91"/>
                  <a:gd name="T92" fmla="*/ 29 w 49"/>
                  <a:gd name="T93" fmla="*/ 20 h 91"/>
                  <a:gd name="T94" fmla="*/ 19 w 49"/>
                  <a:gd name="T95" fmla="*/ 22 h 91"/>
                  <a:gd name="T96" fmla="*/ 16 w 49"/>
                  <a:gd name="T97" fmla="*/ 28 h 91"/>
                  <a:gd name="T98" fmla="*/ 19 w 49"/>
                  <a:gd name="T99" fmla="*/ 34 h 91"/>
                  <a:gd name="T100" fmla="*/ 29 w 49"/>
                  <a:gd name="T101" fmla="*/ 38 h 91"/>
                  <a:gd name="T102" fmla="*/ 43 w 49"/>
                  <a:gd name="T103" fmla="*/ 48 h 91"/>
                  <a:gd name="T104" fmla="*/ 49 w 49"/>
                  <a:gd name="T105" fmla="*/ 61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49" h="91">
                    <a:moveTo>
                      <a:pt x="49" y="61"/>
                    </a:moveTo>
                    <a:cubicBezTo>
                      <a:pt x="49" y="64"/>
                      <a:pt x="48" y="67"/>
                      <a:pt x="47" y="69"/>
                    </a:cubicBezTo>
                    <a:cubicBezTo>
                      <a:pt x="47" y="72"/>
                      <a:pt x="45" y="74"/>
                      <a:pt x="44" y="75"/>
                    </a:cubicBezTo>
                    <a:cubicBezTo>
                      <a:pt x="42" y="77"/>
                      <a:pt x="40" y="78"/>
                      <a:pt x="38" y="79"/>
                    </a:cubicBezTo>
                    <a:cubicBezTo>
                      <a:pt x="36" y="80"/>
                      <a:pt x="34" y="81"/>
                      <a:pt x="31" y="81"/>
                    </a:cubicBezTo>
                    <a:cubicBezTo>
                      <a:pt x="31" y="87"/>
                      <a:pt x="31" y="87"/>
                      <a:pt x="31" y="87"/>
                    </a:cubicBezTo>
                    <a:cubicBezTo>
                      <a:pt x="31" y="89"/>
                      <a:pt x="31" y="90"/>
                      <a:pt x="31" y="90"/>
                    </a:cubicBezTo>
                    <a:cubicBezTo>
                      <a:pt x="31" y="90"/>
                      <a:pt x="30" y="91"/>
                      <a:pt x="28" y="91"/>
                    </a:cubicBezTo>
                    <a:cubicBezTo>
                      <a:pt x="21" y="91"/>
                      <a:pt x="21" y="91"/>
                      <a:pt x="21" y="91"/>
                    </a:cubicBezTo>
                    <a:cubicBezTo>
                      <a:pt x="20" y="91"/>
                      <a:pt x="19" y="90"/>
                      <a:pt x="19" y="90"/>
                    </a:cubicBezTo>
                    <a:cubicBezTo>
                      <a:pt x="18" y="89"/>
                      <a:pt x="18" y="88"/>
                      <a:pt x="18" y="87"/>
                    </a:cubicBezTo>
                    <a:cubicBezTo>
                      <a:pt x="18" y="82"/>
                      <a:pt x="18" y="82"/>
                      <a:pt x="18" y="82"/>
                    </a:cubicBezTo>
                    <a:cubicBezTo>
                      <a:pt x="13" y="82"/>
                      <a:pt x="10" y="82"/>
                      <a:pt x="7" y="81"/>
                    </a:cubicBezTo>
                    <a:cubicBezTo>
                      <a:pt x="4" y="80"/>
                      <a:pt x="2" y="79"/>
                      <a:pt x="1" y="78"/>
                    </a:cubicBezTo>
                    <a:cubicBezTo>
                      <a:pt x="0" y="78"/>
                      <a:pt x="0" y="77"/>
                      <a:pt x="0" y="76"/>
                    </a:cubicBezTo>
                    <a:cubicBezTo>
                      <a:pt x="0" y="75"/>
                      <a:pt x="1" y="73"/>
                      <a:pt x="1" y="72"/>
                    </a:cubicBezTo>
                    <a:cubicBezTo>
                      <a:pt x="1" y="71"/>
                      <a:pt x="2" y="70"/>
                      <a:pt x="2" y="69"/>
                    </a:cubicBezTo>
                    <a:cubicBezTo>
                      <a:pt x="2" y="68"/>
                      <a:pt x="3" y="67"/>
                      <a:pt x="3" y="67"/>
                    </a:cubicBezTo>
                    <a:cubicBezTo>
                      <a:pt x="4" y="67"/>
                      <a:pt x="4" y="67"/>
                      <a:pt x="4" y="67"/>
                    </a:cubicBezTo>
                    <a:cubicBezTo>
                      <a:pt x="5" y="67"/>
                      <a:pt x="5" y="68"/>
                      <a:pt x="5" y="68"/>
                    </a:cubicBezTo>
                    <a:cubicBezTo>
                      <a:pt x="7" y="68"/>
                      <a:pt x="8" y="69"/>
                      <a:pt x="11" y="70"/>
                    </a:cubicBezTo>
                    <a:cubicBezTo>
                      <a:pt x="13" y="70"/>
                      <a:pt x="16" y="70"/>
                      <a:pt x="20" y="70"/>
                    </a:cubicBezTo>
                    <a:cubicBezTo>
                      <a:pt x="24" y="70"/>
                      <a:pt x="27" y="70"/>
                      <a:pt x="30" y="69"/>
                    </a:cubicBezTo>
                    <a:cubicBezTo>
                      <a:pt x="33" y="67"/>
                      <a:pt x="34" y="65"/>
                      <a:pt x="34" y="62"/>
                    </a:cubicBezTo>
                    <a:cubicBezTo>
                      <a:pt x="34" y="59"/>
                      <a:pt x="33" y="57"/>
                      <a:pt x="32" y="55"/>
                    </a:cubicBezTo>
                    <a:cubicBezTo>
                      <a:pt x="30" y="54"/>
                      <a:pt x="27" y="52"/>
                      <a:pt x="22" y="50"/>
                    </a:cubicBezTo>
                    <a:cubicBezTo>
                      <a:pt x="19" y="49"/>
                      <a:pt x="17" y="48"/>
                      <a:pt x="14" y="46"/>
                    </a:cubicBezTo>
                    <a:cubicBezTo>
                      <a:pt x="12" y="45"/>
                      <a:pt x="10" y="44"/>
                      <a:pt x="8" y="42"/>
                    </a:cubicBezTo>
                    <a:cubicBezTo>
                      <a:pt x="6" y="40"/>
                      <a:pt x="5" y="38"/>
                      <a:pt x="4" y="36"/>
                    </a:cubicBezTo>
                    <a:cubicBezTo>
                      <a:pt x="3" y="34"/>
                      <a:pt x="2" y="31"/>
                      <a:pt x="2" y="28"/>
                    </a:cubicBezTo>
                    <a:cubicBezTo>
                      <a:pt x="2" y="24"/>
                      <a:pt x="3" y="20"/>
                      <a:pt x="6" y="16"/>
                    </a:cubicBezTo>
                    <a:cubicBezTo>
                      <a:pt x="9" y="13"/>
                      <a:pt x="14" y="10"/>
                      <a:pt x="20" y="9"/>
                    </a:cubicBezTo>
                    <a:cubicBezTo>
                      <a:pt x="20" y="3"/>
                      <a:pt x="20" y="3"/>
                      <a:pt x="20" y="3"/>
                    </a:cubicBezTo>
                    <a:cubicBezTo>
                      <a:pt x="20" y="2"/>
                      <a:pt x="20" y="1"/>
                      <a:pt x="21" y="0"/>
                    </a:cubicBezTo>
                    <a:cubicBezTo>
                      <a:pt x="21" y="0"/>
                      <a:pt x="22" y="0"/>
                      <a:pt x="24" y="0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32" y="0"/>
                      <a:pt x="33" y="0"/>
                      <a:pt x="33" y="0"/>
                    </a:cubicBezTo>
                    <a:cubicBezTo>
                      <a:pt x="33" y="1"/>
                      <a:pt x="34" y="2"/>
                      <a:pt x="34" y="4"/>
                    </a:cubicBezTo>
                    <a:cubicBezTo>
                      <a:pt x="34" y="9"/>
                      <a:pt x="34" y="9"/>
                      <a:pt x="34" y="9"/>
                    </a:cubicBezTo>
                    <a:cubicBezTo>
                      <a:pt x="36" y="9"/>
                      <a:pt x="38" y="9"/>
                      <a:pt x="40" y="10"/>
                    </a:cubicBezTo>
                    <a:cubicBezTo>
                      <a:pt x="42" y="10"/>
                      <a:pt x="43" y="10"/>
                      <a:pt x="44" y="11"/>
                    </a:cubicBezTo>
                    <a:cubicBezTo>
                      <a:pt x="45" y="11"/>
                      <a:pt x="45" y="12"/>
                      <a:pt x="45" y="13"/>
                    </a:cubicBezTo>
                    <a:cubicBezTo>
                      <a:pt x="45" y="14"/>
                      <a:pt x="45" y="15"/>
                      <a:pt x="44" y="17"/>
                    </a:cubicBezTo>
                    <a:cubicBezTo>
                      <a:pt x="44" y="18"/>
                      <a:pt x="44" y="19"/>
                      <a:pt x="43" y="20"/>
                    </a:cubicBezTo>
                    <a:cubicBezTo>
                      <a:pt x="42" y="21"/>
                      <a:pt x="42" y="22"/>
                      <a:pt x="41" y="22"/>
                    </a:cubicBezTo>
                    <a:cubicBezTo>
                      <a:pt x="40" y="21"/>
                      <a:pt x="38" y="21"/>
                      <a:pt x="36" y="20"/>
                    </a:cubicBezTo>
                    <a:cubicBezTo>
                      <a:pt x="33" y="20"/>
                      <a:pt x="31" y="20"/>
                      <a:pt x="29" y="20"/>
                    </a:cubicBezTo>
                    <a:cubicBezTo>
                      <a:pt x="24" y="20"/>
                      <a:pt x="21" y="20"/>
                      <a:pt x="19" y="22"/>
                    </a:cubicBezTo>
                    <a:cubicBezTo>
                      <a:pt x="17" y="23"/>
                      <a:pt x="16" y="25"/>
                      <a:pt x="16" y="28"/>
                    </a:cubicBezTo>
                    <a:cubicBezTo>
                      <a:pt x="16" y="30"/>
                      <a:pt x="17" y="32"/>
                      <a:pt x="19" y="34"/>
                    </a:cubicBezTo>
                    <a:cubicBezTo>
                      <a:pt x="21" y="35"/>
                      <a:pt x="24" y="37"/>
                      <a:pt x="29" y="38"/>
                    </a:cubicBezTo>
                    <a:cubicBezTo>
                      <a:pt x="35" y="41"/>
                      <a:pt x="40" y="44"/>
                      <a:pt x="43" y="48"/>
                    </a:cubicBezTo>
                    <a:cubicBezTo>
                      <a:pt x="47" y="51"/>
                      <a:pt x="49" y="56"/>
                      <a:pt x="49" y="61"/>
                    </a:cubicBezTo>
                    <a:close/>
                  </a:path>
                </a:pathLst>
              </a:custGeom>
              <a:solidFill>
                <a:srgbClr val="494A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37" name="Freeform 45"/>
              <p:cNvSpPr/>
              <p:nvPr/>
            </p:nvSpPr>
            <p:spPr bwMode="auto">
              <a:xfrm>
                <a:off x="1434" y="691"/>
                <a:ext cx="120" cy="216"/>
              </a:xfrm>
              <a:custGeom>
                <a:avLst/>
                <a:gdLst>
                  <a:gd name="T0" fmla="*/ 49 w 49"/>
                  <a:gd name="T1" fmla="*/ 62 h 91"/>
                  <a:gd name="T2" fmla="*/ 47 w 49"/>
                  <a:gd name="T3" fmla="*/ 70 h 91"/>
                  <a:gd name="T4" fmla="*/ 44 w 49"/>
                  <a:gd name="T5" fmla="*/ 75 h 91"/>
                  <a:gd name="T6" fmla="*/ 38 w 49"/>
                  <a:gd name="T7" fmla="*/ 79 h 91"/>
                  <a:gd name="T8" fmla="*/ 31 w 49"/>
                  <a:gd name="T9" fmla="*/ 82 h 91"/>
                  <a:gd name="T10" fmla="*/ 31 w 49"/>
                  <a:gd name="T11" fmla="*/ 87 h 91"/>
                  <a:gd name="T12" fmla="*/ 31 w 49"/>
                  <a:gd name="T13" fmla="*/ 90 h 91"/>
                  <a:gd name="T14" fmla="*/ 28 w 49"/>
                  <a:gd name="T15" fmla="*/ 91 h 91"/>
                  <a:gd name="T16" fmla="*/ 21 w 49"/>
                  <a:gd name="T17" fmla="*/ 91 h 91"/>
                  <a:gd name="T18" fmla="*/ 19 w 49"/>
                  <a:gd name="T19" fmla="*/ 90 h 91"/>
                  <a:gd name="T20" fmla="*/ 18 w 49"/>
                  <a:gd name="T21" fmla="*/ 87 h 91"/>
                  <a:gd name="T22" fmla="*/ 18 w 49"/>
                  <a:gd name="T23" fmla="*/ 83 h 91"/>
                  <a:gd name="T24" fmla="*/ 7 w 49"/>
                  <a:gd name="T25" fmla="*/ 81 h 91"/>
                  <a:gd name="T26" fmla="*/ 1 w 49"/>
                  <a:gd name="T27" fmla="*/ 78 h 91"/>
                  <a:gd name="T28" fmla="*/ 0 w 49"/>
                  <a:gd name="T29" fmla="*/ 76 h 91"/>
                  <a:gd name="T30" fmla="*/ 1 w 49"/>
                  <a:gd name="T31" fmla="*/ 72 h 91"/>
                  <a:gd name="T32" fmla="*/ 2 w 49"/>
                  <a:gd name="T33" fmla="*/ 69 h 91"/>
                  <a:gd name="T34" fmla="*/ 3 w 49"/>
                  <a:gd name="T35" fmla="*/ 67 h 91"/>
                  <a:gd name="T36" fmla="*/ 4 w 49"/>
                  <a:gd name="T37" fmla="*/ 68 h 91"/>
                  <a:gd name="T38" fmla="*/ 5 w 49"/>
                  <a:gd name="T39" fmla="*/ 68 h 91"/>
                  <a:gd name="T40" fmla="*/ 11 w 49"/>
                  <a:gd name="T41" fmla="*/ 70 h 91"/>
                  <a:gd name="T42" fmla="*/ 20 w 49"/>
                  <a:gd name="T43" fmla="*/ 71 h 91"/>
                  <a:gd name="T44" fmla="*/ 30 w 49"/>
                  <a:gd name="T45" fmla="*/ 69 h 91"/>
                  <a:gd name="T46" fmla="*/ 34 w 49"/>
                  <a:gd name="T47" fmla="*/ 62 h 91"/>
                  <a:gd name="T48" fmla="*/ 32 w 49"/>
                  <a:gd name="T49" fmla="*/ 56 h 91"/>
                  <a:gd name="T50" fmla="*/ 22 w 49"/>
                  <a:gd name="T51" fmla="*/ 50 h 91"/>
                  <a:gd name="T52" fmla="*/ 14 w 49"/>
                  <a:gd name="T53" fmla="*/ 47 h 91"/>
                  <a:gd name="T54" fmla="*/ 8 w 49"/>
                  <a:gd name="T55" fmla="*/ 42 h 91"/>
                  <a:gd name="T56" fmla="*/ 4 w 49"/>
                  <a:gd name="T57" fmla="*/ 36 h 91"/>
                  <a:gd name="T58" fmla="*/ 2 w 49"/>
                  <a:gd name="T59" fmla="*/ 28 h 91"/>
                  <a:gd name="T60" fmla="*/ 6 w 49"/>
                  <a:gd name="T61" fmla="*/ 16 h 91"/>
                  <a:gd name="T62" fmla="*/ 20 w 49"/>
                  <a:gd name="T63" fmla="*/ 10 h 91"/>
                  <a:gd name="T64" fmla="*/ 20 w 49"/>
                  <a:gd name="T65" fmla="*/ 4 h 91"/>
                  <a:gd name="T66" fmla="*/ 21 w 49"/>
                  <a:gd name="T67" fmla="*/ 1 h 91"/>
                  <a:gd name="T68" fmla="*/ 24 w 49"/>
                  <a:gd name="T69" fmla="*/ 0 h 91"/>
                  <a:gd name="T70" fmla="*/ 31 w 49"/>
                  <a:gd name="T71" fmla="*/ 0 h 91"/>
                  <a:gd name="T72" fmla="*/ 33 w 49"/>
                  <a:gd name="T73" fmla="*/ 1 h 91"/>
                  <a:gd name="T74" fmla="*/ 34 w 49"/>
                  <a:gd name="T75" fmla="*/ 4 h 91"/>
                  <a:gd name="T76" fmla="*/ 34 w 49"/>
                  <a:gd name="T77" fmla="*/ 9 h 91"/>
                  <a:gd name="T78" fmla="*/ 40 w 49"/>
                  <a:gd name="T79" fmla="*/ 10 h 91"/>
                  <a:gd name="T80" fmla="*/ 44 w 49"/>
                  <a:gd name="T81" fmla="*/ 11 h 91"/>
                  <a:gd name="T82" fmla="*/ 45 w 49"/>
                  <a:gd name="T83" fmla="*/ 13 h 91"/>
                  <a:gd name="T84" fmla="*/ 44 w 49"/>
                  <a:gd name="T85" fmla="*/ 17 h 91"/>
                  <a:gd name="T86" fmla="*/ 43 w 49"/>
                  <a:gd name="T87" fmla="*/ 21 h 91"/>
                  <a:gd name="T88" fmla="*/ 41 w 49"/>
                  <a:gd name="T89" fmla="*/ 22 h 91"/>
                  <a:gd name="T90" fmla="*/ 36 w 49"/>
                  <a:gd name="T91" fmla="*/ 21 h 91"/>
                  <a:gd name="T92" fmla="*/ 29 w 49"/>
                  <a:gd name="T93" fmla="*/ 20 h 91"/>
                  <a:gd name="T94" fmla="*/ 19 w 49"/>
                  <a:gd name="T95" fmla="*/ 22 h 91"/>
                  <a:gd name="T96" fmla="*/ 16 w 49"/>
                  <a:gd name="T97" fmla="*/ 28 h 91"/>
                  <a:gd name="T98" fmla="*/ 19 w 49"/>
                  <a:gd name="T99" fmla="*/ 34 h 91"/>
                  <a:gd name="T100" fmla="*/ 29 w 49"/>
                  <a:gd name="T101" fmla="*/ 39 h 91"/>
                  <a:gd name="T102" fmla="*/ 43 w 49"/>
                  <a:gd name="T103" fmla="*/ 48 h 91"/>
                  <a:gd name="T104" fmla="*/ 49 w 49"/>
                  <a:gd name="T105" fmla="*/ 62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49" h="91">
                    <a:moveTo>
                      <a:pt x="49" y="62"/>
                    </a:moveTo>
                    <a:cubicBezTo>
                      <a:pt x="49" y="65"/>
                      <a:pt x="48" y="67"/>
                      <a:pt x="47" y="70"/>
                    </a:cubicBezTo>
                    <a:cubicBezTo>
                      <a:pt x="47" y="72"/>
                      <a:pt x="45" y="74"/>
                      <a:pt x="44" y="75"/>
                    </a:cubicBezTo>
                    <a:cubicBezTo>
                      <a:pt x="42" y="77"/>
                      <a:pt x="40" y="78"/>
                      <a:pt x="38" y="79"/>
                    </a:cubicBezTo>
                    <a:cubicBezTo>
                      <a:pt x="36" y="80"/>
                      <a:pt x="34" y="81"/>
                      <a:pt x="31" y="82"/>
                    </a:cubicBezTo>
                    <a:cubicBezTo>
                      <a:pt x="31" y="87"/>
                      <a:pt x="31" y="87"/>
                      <a:pt x="31" y="87"/>
                    </a:cubicBezTo>
                    <a:cubicBezTo>
                      <a:pt x="31" y="89"/>
                      <a:pt x="31" y="90"/>
                      <a:pt x="31" y="90"/>
                    </a:cubicBezTo>
                    <a:cubicBezTo>
                      <a:pt x="31" y="91"/>
                      <a:pt x="30" y="91"/>
                      <a:pt x="28" y="91"/>
                    </a:cubicBezTo>
                    <a:cubicBezTo>
                      <a:pt x="21" y="91"/>
                      <a:pt x="21" y="91"/>
                      <a:pt x="21" y="91"/>
                    </a:cubicBezTo>
                    <a:cubicBezTo>
                      <a:pt x="20" y="91"/>
                      <a:pt x="19" y="91"/>
                      <a:pt x="19" y="90"/>
                    </a:cubicBezTo>
                    <a:cubicBezTo>
                      <a:pt x="18" y="90"/>
                      <a:pt x="18" y="88"/>
                      <a:pt x="18" y="87"/>
                    </a:cubicBezTo>
                    <a:cubicBezTo>
                      <a:pt x="18" y="83"/>
                      <a:pt x="18" y="83"/>
                      <a:pt x="18" y="83"/>
                    </a:cubicBezTo>
                    <a:cubicBezTo>
                      <a:pt x="13" y="82"/>
                      <a:pt x="10" y="82"/>
                      <a:pt x="7" y="81"/>
                    </a:cubicBezTo>
                    <a:cubicBezTo>
                      <a:pt x="4" y="80"/>
                      <a:pt x="2" y="79"/>
                      <a:pt x="1" y="78"/>
                    </a:cubicBezTo>
                    <a:cubicBezTo>
                      <a:pt x="0" y="78"/>
                      <a:pt x="0" y="77"/>
                      <a:pt x="0" y="76"/>
                    </a:cubicBezTo>
                    <a:cubicBezTo>
                      <a:pt x="0" y="75"/>
                      <a:pt x="1" y="74"/>
                      <a:pt x="1" y="72"/>
                    </a:cubicBezTo>
                    <a:cubicBezTo>
                      <a:pt x="1" y="71"/>
                      <a:pt x="2" y="70"/>
                      <a:pt x="2" y="69"/>
                    </a:cubicBezTo>
                    <a:cubicBezTo>
                      <a:pt x="2" y="68"/>
                      <a:pt x="3" y="67"/>
                      <a:pt x="3" y="67"/>
                    </a:cubicBezTo>
                    <a:cubicBezTo>
                      <a:pt x="4" y="67"/>
                      <a:pt x="4" y="68"/>
                      <a:pt x="4" y="68"/>
                    </a:cubicBezTo>
                    <a:cubicBezTo>
                      <a:pt x="5" y="68"/>
                      <a:pt x="5" y="68"/>
                      <a:pt x="5" y="68"/>
                    </a:cubicBezTo>
                    <a:cubicBezTo>
                      <a:pt x="7" y="69"/>
                      <a:pt x="8" y="69"/>
                      <a:pt x="11" y="70"/>
                    </a:cubicBezTo>
                    <a:cubicBezTo>
                      <a:pt x="13" y="70"/>
                      <a:pt x="16" y="71"/>
                      <a:pt x="20" y="71"/>
                    </a:cubicBezTo>
                    <a:cubicBezTo>
                      <a:pt x="24" y="71"/>
                      <a:pt x="27" y="70"/>
                      <a:pt x="30" y="69"/>
                    </a:cubicBezTo>
                    <a:cubicBezTo>
                      <a:pt x="33" y="68"/>
                      <a:pt x="34" y="65"/>
                      <a:pt x="34" y="62"/>
                    </a:cubicBezTo>
                    <a:cubicBezTo>
                      <a:pt x="34" y="60"/>
                      <a:pt x="33" y="57"/>
                      <a:pt x="32" y="56"/>
                    </a:cubicBezTo>
                    <a:cubicBezTo>
                      <a:pt x="30" y="54"/>
                      <a:pt x="27" y="52"/>
                      <a:pt x="22" y="50"/>
                    </a:cubicBezTo>
                    <a:cubicBezTo>
                      <a:pt x="19" y="49"/>
                      <a:pt x="17" y="48"/>
                      <a:pt x="14" y="47"/>
                    </a:cubicBezTo>
                    <a:cubicBezTo>
                      <a:pt x="12" y="45"/>
                      <a:pt x="10" y="44"/>
                      <a:pt x="8" y="42"/>
                    </a:cubicBezTo>
                    <a:cubicBezTo>
                      <a:pt x="6" y="41"/>
                      <a:pt x="5" y="39"/>
                      <a:pt x="4" y="36"/>
                    </a:cubicBezTo>
                    <a:cubicBezTo>
                      <a:pt x="3" y="34"/>
                      <a:pt x="2" y="31"/>
                      <a:pt x="2" y="28"/>
                    </a:cubicBezTo>
                    <a:cubicBezTo>
                      <a:pt x="2" y="24"/>
                      <a:pt x="3" y="20"/>
                      <a:pt x="6" y="16"/>
                    </a:cubicBezTo>
                    <a:cubicBezTo>
                      <a:pt x="9" y="13"/>
                      <a:pt x="14" y="11"/>
                      <a:pt x="20" y="10"/>
                    </a:cubicBezTo>
                    <a:cubicBezTo>
                      <a:pt x="20" y="4"/>
                      <a:pt x="20" y="4"/>
                      <a:pt x="20" y="4"/>
                    </a:cubicBezTo>
                    <a:cubicBezTo>
                      <a:pt x="20" y="2"/>
                      <a:pt x="20" y="1"/>
                      <a:pt x="21" y="1"/>
                    </a:cubicBezTo>
                    <a:cubicBezTo>
                      <a:pt x="21" y="0"/>
                      <a:pt x="22" y="0"/>
                      <a:pt x="24" y="0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32" y="0"/>
                      <a:pt x="33" y="0"/>
                      <a:pt x="33" y="1"/>
                    </a:cubicBezTo>
                    <a:cubicBezTo>
                      <a:pt x="33" y="1"/>
                      <a:pt x="34" y="2"/>
                      <a:pt x="34" y="4"/>
                    </a:cubicBezTo>
                    <a:cubicBezTo>
                      <a:pt x="34" y="9"/>
                      <a:pt x="34" y="9"/>
                      <a:pt x="34" y="9"/>
                    </a:cubicBezTo>
                    <a:cubicBezTo>
                      <a:pt x="36" y="9"/>
                      <a:pt x="38" y="10"/>
                      <a:pt x="40" y="10"/>
                    </a:cubicBezTo>
                    <a:cubicBezTo>
                      <a:pt x="42" y="10"/>
                      <a:pt x="43" y="11"/>
                      <a:pt x="44" y="11"/>
                    </a:cubicBezTo>
                    <a:cubicBezTo>
                      <a:pt x="45" y="11"/>
                      <a:pt x="45" y="12"/>
                      <a:pt x="45" y="13"/>
                    </a:cubicBezTo>
                    <a:cubicBezTo>
                      <a:pt x="45" y="14"/>
                      <a:pt x="45" y="16"/>
                      <a:pt x="44" y="17"/>
                    </a:cubicBezTo>
                    <a:cubicBezTo>
                      <a:pt x="44" y="18"/>
                      <a:pt x="44" y="19"/>
                      <a:pt x="43" y="21"/>
                    </a:cubicBezTo>
                    <a:cubicBezTo>
                      <a:pt x="42" y="22"/>
                      <a:pt x="42" y="22"/>
                      <a:pt x="41" y="22"/>
                    </a:cubicBezTo>
                    <a:cubicBezTo>
                      <a:pt x="40" y="22"/>
                      <a:pt x="38" y="21"/>
                      <a:pt x="36" y="21"/>
                    </a:cubicBezTo>
                    <a:cubicBezTo>
                      <a:pt x="33" y="20"/>
                      <a:pt x="31" y="20"/>
                      <a:pt x="29" y="20"/>
                    </a:cubicBezTo>
                    <a:cubicBezTo>
                      <a:pt x="24" y="20"/>
                      <a:pt x="21" y="21"/>
                      <a:pt x="19" y="22"/>
                    </a:cubicBezTo>
                    <a:cubicBezTo>
                      <a:pt x="17" y="24"/>
                      <a:pt x="16" y="25"/>
                      <a:pt x="16" y="28"/>
                    </a:cubicBezTo>
                    <a:cubicBezTo>
                      <a:pt x="16" y="30"/>
                      <a:pt x="17" y="32"/>
                      <a:pt x="19" y="34"/>
                    </a:cubicBezTo>
                    <a:cubicBezTo>
                      <a:pt x="21" y="35"/>
                      <a:pt x="24" y="37"/>
                      <a:pt x="29" y="39"/>
                    </a:cubicBezTo>
                    <a:cubicBezTo>
                      <a:pt x="35" y="41"/>
                      <a:pt x="40" y="44"/>
                      <a:pt x="43" y="48"/>
                    </a:cubicBezTo>
                    <a:cubicBezTo>
                      <a:pt x="47" y="52"/>
                      <a:pt x="49" y="56"/>
                      <a:pt x="49" y="62"/>
                    </a:cubicBez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138" name="图片 13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27784" y="1010556"/>
              <a:ext cx="371171" cy="391508"/>
            </a:xfrm>
            <a:prstGeom prst="rect">
              <a:avLst/>
            </a:prstGeom>
            <a:effectLst/>
          </p:spPr>
        </p:pic>
        <p:pic>
          <p:nvPicPr>
            <p:cNvPr id="139" name="图片 13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09560" y="680286"/>
              <a:ext cx="566820" cy="597878"/>
            </a:xfrm>
            <a:prstGeom prst="rect">
              <a:avLst/>
            </a:prstGeom>
            <a:effectLst/>
          </p:spPr>
        </p:pic>
      </p:grpSp>
      <p:grpSp>
        <p:nvGrpSpPr>
          <p:cNvPr id="54" name="组合 53"/>
          <p:cNvGrpSpPr/>
          <p:nvPr/>
        </p:nvGrpSpPr>
        <p:grpSpPr>
          <a:xfrm>
            <a:off x="2312989" y="1066097"/>
            <a:ext cx="1673453" cy="1554163"/>
            <a:chOff x="1951090" y="1054099"/>
            <a:chExt cx="1673453" cy="1554163"/>
          </a:xfrm>
        </p:grpSpPr>
        <p:sp>
          <p:nvSpPr>
            <p:cNvPr id="55" name="矩形 54"/>
            <p:cNvSpPr/>
            <p:nvPr/>
          </p:nvSpPr>
          <p:spPr>
            <a:xfrm>
              <a:off x="1951090" y="1054099"/>
              <a:ext cx="1673453" cy="1554163"/>
            </a:xfrm>
            <a:prstGeom prst="rect">
              <a:avLst/>
            </a:prstGeom>
            <a:solidFill>
              <a:srgbClr val="F78D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grpSp>
          <p:nvGrpSpPr>
            <p:cNvPr id="56" name="组合 55"/>
            <p:cNvGrpSpPr/>
            <p:nvPr/>
          </p:nvGrpSpPr>
          <p:grpSpPr>
            <a:xfrm>
              <a:off x="2508334" y="1411818"/>
              <a:ext cx="584323" cy="614545"/>
              <a:chOff x="2894226" y="1329844"/>
              <a:chExt cx="460376" cy="484187"/>
            </a:xfrm>
          </p:grpSpPr>
          <p:sp>
            <p:nvSpPr>
              <p:cNvPr id="57" name="Freeform 5"/>
              <p:cNvSpPr/>
              <p:nvPr/>
            </p:nvSpPr>
            <p:spPr bwMode="auto">
              <a:xfrm>
                <a:off x="2894226" y="1329844"/>
                <a:ext cx="460375" cy="179388"/>
              </a:xfrm>
              <a:custGeom>
                <a:avLst/>
                <a:gdLst>
                  <a:gd name="T0" fmla="*/ 6 w 122"/>
                  <a:gd name="T1" fmla="*/ 47 h 47"/>
                  <a:gd name="T2" fmla="*/ 13 w 122"/>
                  <a:gd name="T3" fmla="*/ 45 h 47"/>
                  <a:gd name="T4" fmla="*/ 36 w 122"/>
                  <a:gd name="T5" fmla="*/ 43 h 47"/>
                  <a:gd name="T6" fmla="*/ 36 w 122"/>
                  <a:gd name="T7" fmla="*/ 43 h 47"/>
                  <a:gd name="T8" fmla="*/ 41 w 122"/>
                  <a:gd name="T9" fmla="*/ 32 h 47"/>
                  <a:gd name="T10" fmla="*/ 81 w 122"/>
                  <a:gd name="T11" fmla="*/ 32 h 47"/>
                  <a:gd name="T12" fmla="*/ 86 w 122"/>
                  <a:gd name="T13" fmla="*/ 43 h 47"/>
                  <a:gd name="T14" fmla="*/ 86 w 122"/>
                  <a:gd name="T15" fmla="*/ 43 h 47"/>
                  <a:gd name="T16" fmla="*/ 109 w 122"/>
                  <a:gd name="T17" fmla="*/ 45 h 47"/>
                  <a:gd name="T18" fmla="*/ 117 w 122"/>
                  <a:gd name="T19" fmla="*/ 47 h 47"/>
                  <a:gd name="T20" fmla="*/ 120 w 122"/>
                  <a:gd name="T21" fmla="*/ 37 h 47"/>
                  <a:gd name="T22" fmla="*/ 107 w 122"/>
                  <a:gd name="T23" fmla="*/ 14 h 47"/>
                  <a:gd name="T24" fmla="*/ 16 w 122"/>
                  <a:gd name="T25" fmla="*/ 14 h 47"/>
                  <a:gd name="T26" fmla="*/ 3 w 122"/>
                  <a:gd name="T27" fmla="*/ 37 h 47"/>
                  <a:gd name="T28" fmla="*/ 6 w 122"/>
                  <a:gd name="T29" fmla="*/ 47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22" h="47">
                    <a:moveTo>
                      <a:pt x="6" y="47"/>
                    </a:moveTo>
                    <a:cubicBezTo>
                      <a:pt x="8" y="46"/>
                      <a:pt x="10" y="45"/>
                      <a:pt x="13" y="45"/>
                    </a:cubicBezTo>
                    <a:cubicBezTo>
                      <a:pt x="21" y="44"/>
                      <a:pt x="28" y="44"/>
                      <a:pt x="36" y="43"/>
                    </a:cubicBezTo>
                    <a:cubicBezTo>
                      <a:pt x="36" y="43"/>
                      <a:pt x="36" y="43"/>
                      <a:pt x="36" y="43"/>
                    </a:cubicBezTo>
                    <a:cubicBezTo>
                      <a:pt x="35" y="38"/>
                      <a:pt x="37" y="33"/>
                      <a:pt x="41" y="32"/>
                    </a:cubicBezTo>
                    <a:cubicBezTo>
                      <a:pt x="54" y="28"/>
                      <a:pt x="68" y="28"/>
                      <a:pt x="81" y="32"/>
                    </a:cubicBezTo>
                    <a:cubicBezTo>
                      <a:pt x="85" y="33"/>
                      <a:pt x="88" y="38"/>
                      <a:pt x="86" y="43"/>
                    </a:cubicBezTo>
                    <a:cubicBezTo>
                      <a:pt x="86" y="43"/>
                      <a:pt x="86" y="43"/>
                      <a:pt x="86" y="43"/>
                    </a:cubicBezTo>
                    <a:cubicBezTo>
                      <a:pt x="94" y="44"/>
                      <a:pt x="102" y="44"/>
                      <a:pt x="109" y="45"/>
                    </a:cubicBezTo>
                    <a:cubicBezTo>
                      <a:pt x="112" y="45"/>
                      <a:pt x="115" y="46"/>
                      <a:pt x="117" y="47"/>
                    </a:cubicBezTo>
                    <a:cubicBezTo>
                      <a:pt x="118" y="43"/>
                      <a:pt x="119" y="40"/>
                      <a:pt x="120" y="37"/>
                    </a:cubicBezTo>
                    <a:cubicBezTo>
                      <a:pt x="122" y="29"/>
                      <a:pt x="117" y="18"/>
                      <a:pt x="107" y="14"/>
                    </a:cubicBezTo>
                    <a:cubicBezTo>
                      <a:pt x="77" y="0"/>
                      <a:pt x="46" y="0"/>
                      <a:pt x="16" y="14"/>
                    </a:cubicBezTo>
                    <a:cubicBezTo>
                      <a:pt x="6" y="18"/>
                      <a:pt x="0" y="29"/>
                      <a:pt x="3" y="37"/>
                    </a:cubicBezTo>
                    <a:cubicBezTo>
                      <a:pt x="4" y="40"/>
                      <a:pt x="5" y="43"/>
                      <a:pt x="6" y="4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58" name="Oval 6"/>
              <p:cNvSpPr>
                <a:spLocks noChangeArrowheads="1"/>
              </p:cNvSpPr>
              <p:nvPr/>
            </p:nvSpPr>
            <p:spPr bwMode="auto">
              <a:xfrm>
                <a:off x="3064089" y="1550506"/>
                <a:ext cx="120650" cy="762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59" name="Freeform 7"/>
              <p:cNvSpPr>
                <a:spLocks noEditPoints="1"/>
              </p:cNvSpPr>
              <p:nvPr/>
            </p:nvSpPr>
            <p:spPr bwMode="auto">
              <a:xfrm>
                <a:off x="2898989" y="1455256"/>
                <a:ext cx="455613" cy="358775"/>
              </a:xfrm>
              <a:custGeom>
                <a:avLst/>
                <a:gdLst>
                  <a:gd name="T0" fmla="*/ 120 w 121"/>
                  <a:gd name="T1" fmla="*/ 57 h 94"/>
                  <a:gd name="T2" fmla="*/ 121 w 121"/>
                  <a:gd name="T3" fmla="*/ 57 h 94"/>
                  <a:gd name="T4" fmla="*/ 94 w 121"/>
                  <a:gd name="T5" fmla="*/ 16 h 94"/>
                  <a:gd name="T6" fmla="*/ 80 w 121"/>
                  <a:gd name="T7" fmla="*/ 13 h 94"/>
                  <a:gd name="T8" fmla="*/ 80 w 121"/>
                  <a:gd name="T9" fmla="*/ 9 h 94"/>
                  <a:gd name="T10" fmla="*/ 73 w 121"/>
                  <a:gd name="T11" fmla="*/ 0 h 94"/>
                  <a:gd name="T12" fmla="*/ 66 w 121"/>
                  <a:gd name="T13" fmla="*/ 9 h 94"/>
                  <a:gd name="T14" fmla="*/ 66 w 121"/>
                  <a:gd name="T15" fmla="*/ 13 h 94"/>
                  <a:gd name="T16" fmla="*/ 64 w 121"/>
                  <a:gd name="T17" fmla="*/ 14 h 94"/>
                  <a:gd name="T18" fmla="*/ 57 w 121"/>
                  <a:gd name="T19" fmla="*/ 14 h 94"/>
                  <a:gd name="T20" fmla="*/ 54 w 121"/>
                  <a:gd name="T21" fmla="*/ 13 h 94"/>
                  <a:gd name="T22" fmla="*/ 54 w 121"/>
                  <a:gd name="T23" fmla="*/ 9 h 94"/>
                  <a:gd name="T24" fmla="*/ 47 w 121"/>
                  <a:gd name="T25" fmla="*/ 0 h 94"/>
                  <a:gd name="T26" fmla="*/ 41 w 121"/>
                  <a:gd name="T27" fmla="*/ 9 h 94"/>
                  <a:gd name="T28" fmla="*/ 41 w 121"/>
                  <a:gd name="T29" fmla="*/ 13 h 94"/>
                  <a:gd name="T30" fmla="*/ 26 w 121"/>
                  <a:gd name="T31" fmla="*/ 16 h 94"/>
                  <a:gd name="T32" fmla="*/ 0 w 121"/>
                  <a:gd name="T33" fmla="*/ 57 h 94"/>
                  <a:gd name="T34" fmla="*/ 0 w 121"/>
                  <a:gd name="T35" fmla="*/ 57 h 94"/>
                  <a:gd name="T36" fmla="*/ 0 w 121"/>
                  <a:gd name="T37" fmla="*/ 58 h 94"/>
                  <a:gd name="T38" fmla="*/ 0 w 121"/>
                  <a:gd name="T39" fmla="*/ 70 h 94"/>
                  <a:gd name="T40" fmla="*/ 6 w 121"/>
                  <a:gd name="T41" fmla="*/ 79 h 94"/>
                  <a:gd name="T42" fmla="*/ 6 w 121"/>
                  <a:gd name="T43" fmla="*/ 82 h 94"/>
                  <a:gd name="T44" fmla="*/ 13 w 121"/>
                  <a:gd name="T45" fmla="*/ 86 h 94"/>
                  <a:gd name="T46" fmla="*/ 18 w 121"/>
                  <a:gd name="T47" fmla="*/ 85 h 94"/>
                  <a:gd name="T48" fmla="*/ 102 w 121"/>
                  <a:gd name="T49" fmla="*/ 85 h 94"/>
                  <a:gd name="T50" fmla="*/ 107 w 121"/>
                  <a:gd name="T51" fmla="*/ 86 h 94"/>
                  <a:gd name="T52" fmla="*/ 114 w 121"/>
                  <a:gd name="T53" fmla="*/ 82 h 94"/>
                  <a:gd name="T54" fmla="*/ 114 w 121"/>
                  <a:gd name="T55" fmla="*/ 79 h 94"/>
                  <a:gd name="T56" fmla="*/ 120 w 121"/>
                  <a:gd name="T57" fmla="*/ 70 h 94"/>
                  <a:gd name="T58" fmla="*/ 121 w 121"/>
                  <a:gd name="T59" fmla="*/ 58 h 94"/>
                  <a:gd name="T60" fmla="*/ 120 w 121"/>
                  <a:gd name="T61" fmla="*/ 57 h 94"/>
                  <a:gd name="T62" fmla="*/ 60 w 121"/>
                  <a:gd name="T63" fmla="*/ 56 h 94"/>
                  <a:gd name="T64" fmla="*/ 33 w 121"/>
                  <a:gd name="T65" fmla="*/ 38 h 94"/>
                  <a:gd name="T66" fmla="*/ 60 w 121"/>
                  <a:gd name="T67" fmla="*/ 20 h 94"/>
                  <a:gd name="T68" fmla="*/ 87 w 121"/>
                  <a:gd name="T69" fmla="*/ 38 h 94"/>
                  <a:gd name="T70" fmla="*/ 60 w 121"/>
                  <a:gd name="T71" fmla="*/ 56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21" h="94">
                    <a:moveTo>
                      <a:pt x="120" y="57"/>
                    </a:moveTo>
                    <a:cubicBezTo>
                      <a:pt x="121" y="57"/>
                      <a:pt x="121" y="57"/>
                      <a:pt x="121" y="57"/>
                    </a:cubicBezTo>
                    <a:cubicBezTo>
                      <a:pt x="121" y="57"/>
                      <a:pt x="105" y="21"/>
                      <a:pt x="94" y="16"/>
                    </a:cubicBezTo>
                    <a:cubicBezTo>
                      <a:pt x="91" y="14"/>
                      <a:pt x="85" y="14"/>
                      <a:pt x="80" y="13"/>
                    </a:cubicBezTo>
                    <a:cubicBezTo>
                      <a:pt x="80" y="9"/>
                      <a:pt x="80" y="9"/>
                      <a:pt x="80" y="9"/>
                    </a:cubicBezTo>
                    <a:cubicBezTo>
                      <a:pt x="80" y="4"/>
                      <a:pt x="77" y="0"/>
                      <a:pt x="73" y="0"/>
                    </a:cubicBezTo>
                    <a:cubicBezTo>
                      <a:pt x="69" y="0"/>
                      <a:pt x="66" y="4"/>
                      <a:pt x="66" y="9"/>
                    </a:cubicBezTo>
                    <a:cubicBezTo>
                      <a:pt x="66" y="13"/>
                      <a:pt x="66" y="13"/>
                      <a:pt x="66" y="13"/>
                    </a:cubicBezTo>
                    <a:cubicBezTo>
                      <a:pt x="65" y="13"/>
                      <a:pt x="64" y="13"/>
                      <a:pt x="64" y="14"/>
                    </a:cubicBezTo>
                    <a:cubicBezTo>
                      <a:pt x="57" y="14"/>
                      <a:pt x="57" y="14"/>
                      <a:pt x="57" y="14"/>
                    </a:cubicBezTo>
                    <a:cubicBezTo>
                      <a:pt x="56" y="13"/>
                      <a:pt x="55" y="13"/>
                      <a:pt x="54" y="13"/>
                    </a:cubicBezTo>
                    <a:cubicBezTo>
                      <a:pt x="54" y="9"/>
                      <a:pt x="54" y="9"/>
                      <a:pt x="54" y="9"/>
                    </a:cubicBezTo>
                    <a:cubicBezTo>
                      <a:pt x="54" y="4"/>
                      <a:pt x="51" y="0"/>
                      <a:pt x="47" y="0"/>
                    </a:cubicBezTo>
                    <a:cubicBezTo>
                      <a:pt x="44" y="0"/>
                      <a:pt x="41" y="4"/>
                      <a:pt x="41" y="9"/>
                    </a:cubicBezTo>
                    <a:cubicBezTo>
                      <a:pt x="41" y="13"/>
                      <a:pt x="41" y="13"/>
                      <a:pt x="41" y="13"/>
                    </a:cubicBezTo>
                    <a:cubicBezTo>
                      <a:pt x="35" y="14"/>
                      <a:pt x="30" y="14"/>
                      <a:pt x="26" y="16"/>
                    </a:cubicBezTo>
                    <a:cubicBezTo>
                      <a:pt x="15" y="21"/>
                      <a:pt x="0" y="57"/>
                      <a:pt x="0" y="57"/>
                    </a:cubicBezTo>
                    <a:cubicBezTo>
                      <a:pt x="0" y="57"/>
                      <a:pt x="0" y="57"/>
                      <a:pt x="0" y="57"/>
                    </a:cubicBezTo>
                    <a:cubicBezTo>
                      <a:pt x="0" y="57"/>
                      <a:pt x="0" y="58"/>
                      <a:pt x="0" y="58"/>
                    </a:cubicBezTo>
                    <a:cubicBezTo>
                      <a:pt x="0" y="62"/>
                      <a:pt x="0" y="66"/>
                      <a:pt x="0" y="70"/>
                    </a:cubicBezTo>
                    <a:cubicBezTo>
                      <a:pt x="1" y="73"/>
                      <a:pt x="3" y="76"/>
                      <a:pt x="6" y="79"/>
                    </a:cubicBezTo>
                    <a:cubicBezTo>
                      <a:pt x="6" y="82"/>
                      <a:pt x="6" y="82"/>
                      <a:pt x="6" y="82"/>
                    </a:cubicBezTo>
                    <a:cubicBezTo>
                      <a:pt x="6" y="84"/>
                      <a:pt x="9" y="86"/>
                      <a:pt x="13" y="86"/>
                    </a:cubicBezTo>
                    <a:cubicBezTo>
                      <a:pt x="15" y="86"/>
                      <a:pt x="17" y="86"/>
                      <a:pt x="18" y="85"/>
                    </a:cubicBezTo>
                    <a:cubicBezTo>
                      <a:pt x="46" y="94"/>
                      <a:pt x="75" y="94"/>
                      <a:pt x="102" y="85"/>
                    </a:cubicBezTo>
                    <a:cubicBezTo>
                      <a:pt x="104" y="86"/>
                      <a:pt x="105" y="86"/>
                      <a:pt x="107" y="86"/>
                    </a:cubicBezTo>
                    <a:cubicBezTo>
                      <a:pt x="111" y="86"/>
                      <a:pt x="114" y="84"/>
                      <a:pt x="114" y="82"/>
                    </a:cubicBezTo>
                    <a:cubicBezTo>
                      <a:pt x="114" y="79"/>
                      <a:pt x="114" y="79"/>
                      <a:pt x="114" y="79"/>
                    </a:cubicBezTo>
                    <a:cubicBezTo>
                      <a:pt x="117" y="76"/>
                      <a:pt x="120" y="73"/>
                      <a:pt x="120" y="70"/>
                    </a:cubicBezTo>
                    <a:cubicBezTo>
                      <a:pt x="120" y="66"/>
                      <a:pt x="120" y="62"/>
                      <a:pt x="121" y="58"/>
                    </a:cubicBezTo>
                    <a:cubicBezTo>
                      <a:pt x="121" y="58"/>
                      <a:pt x="121" y="57"/>
                      <a:pt x="120" y="57"/>
                    </a:cubicBezTo>
                    <a:close/>
                    <a:moveTo>
                      <a:pt x="60" y="56"/>
                    </a:moveTo>
                    <a:cubicBezTo>
                      <a:pt x="45" y="56"/>
                      <a:pt x="33" y="48"/>
                      <a:pt x="33" y="38"/>
                    </a:cubicBezTo>
                    <a:cubicBezTo>
                      <a:pt x="33" y="28"/>
                      <a:pt x="45" y="20"/>
                      <a:pt x="60" y="20"/>
                    </a:cubicBezTo>
                    <a:cubicBezTo>
                      <a:pt x="75" y="20"/>
                      <a:pt x="87" y="28"/>
                      <a:pt x="87" y="38"/>
                    </a:cubicBezTo>
                    <a:cubicBezTo>
                      <a:pt x="87" y="48"/>
                      <a:pt x="75" y="56"/>
                      <a:pt x="60" y="5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60" name="组合 59"/>
          <p:cNvGrpSpPr/>
          <p:nvPr/>
        </p:nvGrpSpPr>
        <p:grpSpPr>
          <a:xfrm>
            <a:off x="582981" y="1066097"/>
            <a:ext cx="1673453" cy="1554163"/>
            <a:chOff x="221082" y="1054099"/>
            <a:chExt cx="1673453" cy="1554163"/>
          </a:xfrm>
        </p:grpSpPr>
        <p:sp>
          <p:nvSpPr>
            <p:cNvPr id="61" name="矩形 60"/>
            <p:cNvSpPr/>
            <p:nvPr/>
          </p:nvSpPr>
          <p:spPr>
            <a:xfrm>
              <a:off x="221082" y="1054099"/>
              <a:ext cx="1673453" cy="1554163"/>
            </a:xfrm>
            <a:prstGeom prst="rect">
              <a:avLst/>
            </a:prstGeom>
            <a:solidFill>
              <a:srgbClr val="D74B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62" name="矩形 61"/>
            <p:cNvSpPr/>
            <p:nvPr/>
          </p:nvSpPr>
          <p:spPr>
            <a:xfrm>
              <a:off x="563279" y="2147560"/>
              <a:ext cx="1144655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685800"/>
              <a:r>
                <a:rPr lang="en-US" altLang="zh-CN" sz="1200" b="1" spc="100" dirty="0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Add a title</a:t>
              </a:r>
              <a:endParaRPr lang="zh-CN" altLang="en-US" sz="1200" dirty="0">
                <a:solidFill>
                  <a:prstClr val="white"/>
                </a:solidFill>
              </a:endParaRPr>
            </a:p>
          </p:txBody>
        </p:sp>
        <p:grpSp>
          <p:nvGrpSpPr>
            <p:cNvPr id="63" name="组合 62"/>
            <p:cNvGrpSpPr/>
            <p:nvPr/>
          </p:nvGrpSpPr>
          <p:grpSpPr>
            <a:xfrm>
              <a:off x="917638" y="1349853"/>
              <a:ext cx="406313" cy="716075"/>
              <a:chOff x="809841" y="1322657"/>
              <a:chExt cx="320676" cy="565151"/>
            </a:xfrm>
          </p:grpSpPr>
          <p:sp>
            <p:nvSpPr>
              <p:cNvPr id="64" name="Freeform 8"/>
              <p:cNvSpPr/>
              <p:nvPr/>
            </p:nvSpPr>
            <p:spPr bwMode="auto">
              <a:xfrm>
                <a:off x="877888" y="1552576"/>
                <a:ext cx="38100" cy="84138"/>
              </a:xfrm>
              <a:custGeom>
                <a:avLst/>
                <a:gdLst>
                  <a:gd name="T0" fmla="*/ 0 w 10"/>
                  <a:gd name="T1" fmla="*/ 5 h 22"/>
                  <a:gd name="T2" fmla="*/ 0 w 10"/>
                  <a:gd name="T3" fmla="*/ 17 h 22"/>
                  <a:gd name="T4" fmla="*/ 5 w 10"/>
                  <a:gd name="T5" fmla="*/ 22 h 22"/>
                  <a:gd name="T6" fmla="*/ 10 w 10"/>
                  <a:gd name="T7" fmla="*/ 17 h 22"/>
                  <a:gd name="T8" fmla="*/ 10 w 10"/>
                  <a:gd name="T9" fmla="*/ 5 h 22"/>
                  <a:gd name="T10" fmla="*/ 5 w 10"/>
                  <a:gd name="T11" fmla="*/ 0 h 22"/>
                  <a:gd name="T12" fmla="*/ 0 w 10"/>
                  <a:gd name="T13" fmla="*/ 5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22">
                    <a:moveTo>
                      <a:pt x="0" y="5"/>
                    </a:moveTo>
                    <a:cubicBezTo>
                      <a:pt x="0" y="17"/>
                      <a:pt x="0" y="17"/>
                      <a:pt x="0" y="17"/>
                    </a:cubicBezTo>
                    <a:cubicBezTo>
                      <a:pt x="0" y="20"/>
                      <a:pt x="2" y="22"/>
                      <a:pt x="5" y="22"/>
                    </a:cubicBezTo>
                    <a:cubicBezTo>
                      <a:pt x="8" y="22"/>
                      <a:pt x="10" y="20"/>
                      <a:pt x="10" y="17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0" y="2"/>
                      <a:pt x="8" y="0"/>
                      <a:pt x="5" y="0"/>
                    </a:cubicBezTo>
                    <a:cubicBezTo>
                      <a:pt x="2" y="0"/>
                      <a:pt x="0" y="2"/>
                      <a:pt x="0" y="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65" name="Freeform 9"/>
              <p:cNvSpPr/>
              <p:nvPr/>
            </p:nvSpPr>
            <p:spPr bwMode="auto">
              <a:xfrm>
                <a:off x="938429" y="1322657"/>
                <a:ext cx="192088" cy="92075"/>
              </a:xfrm>
              <a:custGeom>
                <a:avLst/>
                <a:gdLst>
                  <a:gd name="T0" fmla="*/ 47 w 51"/>
                  <a:gd name="T1" fmla="*/ 1 h 24"/>
                  <a:gd name="T2" fmla="*/ 44 w 51"/>
                  <a:gd name="T3" fmla="*/ 1 h 24"/>
                  <a:gd name="T4" fmla="*/ 44 w 51"/>
                  <a:gd name="T5" fmla="*/ 4 h 24"/>
                  <a:gd name="T6" fmla="*/ 46 w 51"/>
                  <a:gd name="T7" fmla="*/ 13 h 24"/>
                  <a:gd name="T8" fmla="*/ 37 w 51"/>
                  <a:gd name="T9" fmla="*/ 19 h 24"/>
                  <a:gd name="T10" fmla="*/ 23 w 51"/>
                  <a:gd name="T11" fmla="*/ 10 h 24"/>
                  <a:gd name="T12" fmla="*/ 10 w 51"/>
                  <a:gd name="T13" fmla="*/ 2 h 24"/>
                  <a:gd name="T14" fmla="*/ 4 w 51"/>
                  <a:gd name="T15" fmla="*/ 5 h 24"/>
                  <a:gd name="T16" fmla="*/ 2 w 51"/>
                  <a:gd name="T17" fmla="*/ 10 h 24"/>
                  <a:gd name="T18" fmla="*/ 0 w 51"/>
                  <a:gd name="T19" fmla="*/ 12 h 24"/>
                  <a:gd name="T20" fmla="*/ 0 w 51"/>
                  <a:gd name="T21" fmla="*/ 22 h 24"/>
                  <a:gd name="T22" fmla="*/ 2 w 51"/>
                  <a:gd name="T23" fmla="*/ 24 h 24"/>
                  <a:gd name="T24" fmla="*/ 4 w 51"/>
                  <a:gd name="T25" fmla="*/ 24 h 24"/>
                  <a:gd name="T26" fmla="*/ 6 w 51"/>
                  <a:gd name="T27" fmla="*/ 22 h 24"/>
                  <a:gd name="T28" fmla="*/ 6 w 51"/>
                  <a:gd name="T29" fmla="*/ 12 h 24"/>
                  <a:gd name="T30" fmla="*/ 5 w 51"/>
                  <a:gd name="T31" fmla="*/ 10 h 24"/>
                  <a:gd name="T32" fmla="*/ 7 w 51"/>
                  <a:gd name="T33" fmla="*/ 7 h 24"/>
                  <a:gd name="T34" fmla="*/ 10 w 51"/>
                  <a:gd name="T35" fmla="*/ 6 h 24"/>
                  <a:gd name="T36" fmla="*/ 20 w 51"/>
                  <a:gd name="T37" fmla="*/ 13 h 24"/>
                  <a:gd name="T38" fmla="*/ 37 w 51"/>
                  <a:gd name="T39" fmla="*/ 23 h 24"/>
                  <a:gd name="T40" fmla="*/ 49 w 51"/>
                  <a:gd name="T41" fmla="*/ 14 h 24"/>
                  <a:gd name="T42" fmla="*/ 47 w 51"/>
                  <a:gd name="T43" fmla="*/ 1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51" h="24">
                    <a:moveTo>
                      <a:pt x="47" y="1"/>
                    </a:moveTo>
                    <a:cubicBezTo>
                      <a:pt x="46" y="1"/>
                      <a:pt x="45" y="0"/>
                      <a:pt x="44" y="1"/>
                    </a:cubicBezTo>
                    <a:cubicBezTo>
                      <a:pt x="43" y="2"/>
                      <a:pt x="43" y="3"/>
                      <a:pt x="44" y="4"/>
                    </a:cubicBezTo>
                    <a:cubicBezTo>
                      <a:pt x="46" y="6"/>
                      <a:pt x="47" y="10"/>
                      <a:pt x="46" y="13"/>
                    </a:cubicBezTo>
                    <a:cubicBezTo>
                      <a:pt x="44" y="17"/>
                      <a:pt x="41" y="19"/>
                      <a:pt x="37" y="19"/>
                    </a:cubicBezTo>
                    <a:cubicBezTo>
                      <a:pt x="32" y="20"/>
                      <a:pt x="27" y="15"/>
                      <a:pt x="23" y="10"/>
                    </a:cubicBezTo>
                    <a:cubicBezTo>
                      <a:pt x="19" y="6"/>
                      <a:pt x="15" y="2"/>
                      <a:pt x="10" y="2"/>
                    </a:cubicBezTo>
                    <a:cubicBezTo>
                      <a:pt x="8" y="2"/>
                      <a:pt x="6" y="3"/>
                      <a:pt x="4" y="5"/>
                    </a:cubicBezTo>
                    <a:cubicBezTo>
                      <a:pt x="3" y="6"/>
                      <a:pt x="2" y="8"/>
                      <a:pt x="2" y="10"/>
                    </a:cubicBezTo>
                    <a:cubicBezTo>
                      <a:pt x="1" y="11"/>
                      <a:pt x="0" y="11"/>
                      <a:pt x="0" y="12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0" y="23"/>
                      <a:pt x="1" y="24"/>
                      <a:pt x="2" y="24"/>
                    </a:cubicBezTo>
                    <a:cubicBezTo>
                      <a:pt x="4" y="24"/>
                      <a:pt x="4" y="24"/>
                      <a:pt x="4" y="24"/>
                    </a:cubicBezTo>
                    <a:cubicBezTo>
                      <a:pt x="5" y="24"/>
                      <a:pt x="6" y="23"/>
                      <a:pt x="6" y="22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6" y="11"/>
                      <a:pt x="6" y="11"/>
                      <a:pt x="5" y="10"/>
                    </a:cubicBezTo>
                    <a:cubicBezTo>
                      <a:pt x="5" y="9"/>
                      <a:pt x="6" y="8"/>
                      <a:pt x="7" y="7"/>
                    </a:cubicBezTo>
                    <a:cubicBezTo>
                      <a:pt x="8" y="6"/>
                      <a:pt x="9" y="6"/>
                      <a:pt x="10" y="6"/>
                    </a:cubicBezTo>
                    <a:cubicBezTo>
                      <a:pt x="13" y="6"/>
                      <a:pt x="17" y="9"/>
                      <a:pt x="20" y="13"/>
                    </a:cubicBezTo>
                    <a:cubicBezTo>
                      <a:pt x="25" y="18"/>
                      <a:pt x="31" y="24"/>
                      <a:pt x="37" y="23"/>
                    </a:cubicBezTo>
                    <a:cubicBezTo>
                      <a:pt x="43" y="22"/>
                      <a:pt x="47" y="19"/>
                      <a:pt x="49" y="14"/>
                    </a:cubicBezTo>
                    <a:cubicBezTo>
                      <a:pt x="51" y="10"/>
                      <a:pt x="50" y="5"/>
                      <a:pt x="4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66" name="Freeform 10"/>
              <p:cNvSpPr>
                <a:spLocks noEditPoints="1"/>
              </p:cNvSpPr>
              <p:nvPr/>
            </p:nvSpPr>
            <p:spPr bwMode="auto">
              <a:xfrm>
                <a:off x="809841" y="1425844"/>
                <a:ext cx="279400" cy="461964"/>
              </a:xfrm>
              <a:custGeom>
                <a:avLst/>
                <a:gdLst>
                  <a:gd name="T0" fmla="*/ 40 w 74"/>
                  <a:gd name="T1" fmla="*/ 0 h 121"/>
                  <a:gd name="T2" fmla="*/ 40 w 74"/>
                  <a:gd name="T3" fmla="*/ 26 h 121"/>
                  <a:gd name="T4" fmla="*/ 47 w 74"/>
                  <a:gd name="T5" fmla="*/ 35 h 121"/>
                  <a:gd name="T6" fmla="*/ 47 w 74"/>
                  <a:gd name="T7" fmla="*/ 36 h 121"/>
                  <a:gd name="T8" fmla="*/ 66 w 74"/>
                  <a:gd name="T9" fmla="*/ 41 h 121"/>
                  <a:gd name="T10" fmla="*/ 68 w 74"/>
                  <a:gd name="T11" fmla="*/ 43 h 121"/>
                  <a:gd name="T12" fmla="*/ 68 w 74"/>
                  <a:gd name="T13" fmla="*/ 45 h 121"/>
                  <a:gd name="T14" fmla="*/ 64 w 74"/>
                  <a:gd name="T15" fmla="*/ 47 h 121"/>
                  <a:gd name="T16" fmla="*/ 47 w 74"/>
                  <a:gd name="T17" fmla="*/ 42 h 121"/>
                  <a:gd name="T18" fmla="*/ 47 w 74"/>
                  <a:gd name="T19" fmla="*/ 47 h 121"/>
                  <a:gd name="T20" fmla="*/ 37 w 74"/>
                  <a:gd name="T21" fmla="*/ 56 h 121"/>
                  <a:gd name="T22" fmla="*/ 28 w 74"/>
                  <a:gd name="T23" fmla="*/ 47 h 121"/>
                  <a:gd name="T24" fmla="*/ 28 w 74"/>
                  <a:gd name="T25" fmla="*/ 42 h 121"/>
                  <a:gd name="T26" fmla="*/ 10 w 74"/>
                  <a:gd name="T27" fmla="*/ 47 h 121"/>
                  <a:gd name="T28" fmla="*/ 6 w 74"/>
                  <a:gd name="T29" fmla="*/ 45 h 121"/>
                  <a:gd name="T30" fmla="*/ 6 w 74"/>
                  <a:gd name="T31" fmla="*/ 43 h 121"/>
                  <a:gd name="T32" fmla="*/ 8 w 74"/>
                  <a:gd name="T33" fmla="*/ 41 h 121"/>
                  <a:gd name="T34" fmla="*/ 28 w 74"/>
                  <a:gd name="T35" fmla="*/ 36 h 121"/>
                  <a:gd name="T36" fmla="*/ 28 w 74"/>
                  <a:gd name="T37" fmla="*/ 35 h 121"/>
                  <a:gd name="T38" fmla="*/ 34 w 74"/>
                  <a:gd name="T39" fmla="*/ 26 h 121"/>
                  <a:gd name="T40" fmla="*/ 34 w 74"/>
                  <a:gd name="T41" fmla="*/ 0 h 121"/>
                  <a:gd name="T42" fmla="*/ 0 w 74"/>
                  <a:gd name="T43" fmla="*/ 37 h 121"/>
                  <a:gd name="T44" fmla="*/ 0 w 74"/>
                  <a:gd name="T45" fmla="*/ 84 h 121"/>
                  <a:gd name="T46" fmla="*/ 37 w 74"/>
                  <a:gd name="T47" fmla="*/ 121 h 121"/>
                  <a:gd name="T48" fmla="*/ 74 w 74"/>
                  <a:gd name="T49" fmla="*/ 84 h 121"/>
                  <a:gd name="T50" fmla="*/ 74 w 74"/>
                  <a:gd name="T51" fmla="*/ 37 h 121"/>
                  <a:gd name="T52" fmla="*/ 40 w 74"/>
                  <a:gd name="T53" fmla="*/ 0 h 121"/>
                  <a:gd name="T54" fmla="*/ 39 w 74"/>
                  <a:gd name="T55" fmla="*/ 114 h 121"/>
                  <a:gd name="T56" fmla="*/ 6 w 74"/>
                  <a:gd name="T57" fmla="*/ 81 h 121"/>
                  <a:gd name="T58" fmla="*/ 6 w 74"/>
                  <a:gd name="T59" fmla="*/ 81 h 121"/>
                  <a:gd name="T60" fmla="*/ 43 w 74"/>
                  <a:gd name="T61" fmla="*/ 111 h 121"/>
                  <a:gd name="T62" fmla="*/ 59 w 74"/>
                  <a:gd name="T63" fmla="*/ 106 h 121"/>
                  <a:gd name="T64" fmla="*/ 39 w 74"/>
                  <a:gd name="T65" fmla="*/ 114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74" h="121">
                    <a:moveTo>
                      <a:pt x="40" y="0"/>
                    </a:moveTo>
                    <a:cubicBezTo>
                      <a:pt x="40" y="26"/>
                      <a:pt x="40" y="26"/>
                      <a:pt x="40" y="26"/>
                    </a:cubicBezTo>
                    <a:cubicBezTo>
                      <a:pt x="44" y="27"/>
                      <a:pt x="47" y="30"/>
                      <a:pt x="47" y="35"/>
                    </a:cubicBezTo>
                    <a:cubicBezTo>
                      <a:pt x="47" y="36"/>
                      <a:pt x="47" y="36"/>
                      <a:pt x="47" y="36"/>
                    </a:cubicBezTo>
                    <a:cubicBezTo>
                      <a:pt x="53" y="37"/>
                      <a:pt x="60" y="39"/>
                      <a:pt x="66" y="41"/>
                    </a:cubicBezTo>
                    <a:cubicBezTo>
                      <a:pt x="67" y="41"/>
                      <a:pt x="68" y="42"/>
                      <a:pt x="68" y="43"/>
                    </a:cubicBezTo>
                    <a:cubicBezTo>
                      <a:pt x="69" y="43"/>
                      <a:pt x="69" y="44"/>
                      <a:pt x="68" y="45"/>
                    </a:cubicBezTo>
                    <a:cubicBezTo>
                      <a:pt x="68" y="47"/>
                      <a:pt x="66" y="47"/>
                      <a:pt x="64" y="47"/>
                    </a:cubicBezTo>
                    <a:cubicBezTo>
                      <a:pt x="59" y="45"/>
                      <a:pt x="53" y="43"/>
                      <a:pt x="47" y="42"/>
                    </a:cubicBezTo>
                    <a:cubicBezTo>
                      <a:pt x="47" y="47"/>
                      <a:pt x="47" y="47"/>
                      <a:pt x="47" y="47"/>
                    </a:cubicBezTo>
                    <a:cubicBezTo>
                      <a:pt x="47" y="52"/>
                      <a:pt x="42" y="56"/>
                      <a:pt x="37" y="56"/>
                    </a:cubicBezTo>
                    <a:cubicBezTo>
                      <a:pt x="32" y="56"/>
                      <a:pt x="28" y="52"/>
                      <a:pt x="28" y="47"/>
                    </a:cubicBezTo>
                    <a:cubicBezTo>
                      <a:pt x="28" y="42"/>
                      <a:pt x="28" y="42"/>
                      <a:pt x="28" y="42"/>
                    </a:cubicBezTo>
                    <a:cubicBezTo>
                      <a:pt x="21" y="43"/>
                      <a:pt x="15" y="45"/>
                      <a:pt x="10" y="47"/>
                    </a:cubicBezTo>
                    <a:cubicBezTo>
                      <a:pt x="8" y="47"/>
                      <a:pt x="6" y="47"/>
                      <a:pt x="6" y="45"/>
                    </a:cubicBezTo>
                    <a:cubicBezTo>
                      <a:pt x="5" y="44"/>
                      <a:pt x="6" y="43"/>
                      <a:pt x="6" y="43"/>
                    </a:cubicBezTo>
                    <a:cubicBezTo>
                      <a:pt x="6" y="42"/>
                      <a:pt x="7" y="41"/>
                      <a:pt x="8" y="41"/>
                    </a:cubicBezTo>
                    <a:cubicBezTo>
                      <a:pt x="14" y="39"/>
                      <a:pt x="21" y="37"/>
                      <a:pt x="28" y="36"/>
                    </a:cubicBezTo>
                    <a:cubicBezTo>
                      <a:pt x="28" y="35"/>
                      <a:pt x="28" y="35"/>
                      <a:pt x="28" y="35"/>
                    </a:cubicBezTo>
                    <a:cubicBezTo>
                      <a:pt x="28" y="30"/>
                      <a:pt x="30" y="27"/>
                      <a:pt x="34" y="26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15" y="2"/>
                      <a:pt x="0" y="18"/>
                      <a:pt x="0" y="37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0" y="105"/>
                      <a:pt x="17" y="121"/>
                      <a:pt x="37" y="121"/>
                    </a:cubicBezTo>
                    <a:cubicBezTo>
                      <a:pt x="57" y="121"/>
                      <a:pt x="74" y="105"/>
                      <a:pt x="74" y="84"/>
                    </a:cubicBezTo>
                    <a:cubicBezTo>
                      <a:pt x="74" y="37"/>
                      <a:pt x="74" y="37"/>
                      <a:pt x="74" y="37"/>
                    </a:cubicBezTo>
                    <a:cubicBezTo>
                      <a:pt x="74" y="18"/>
                      <a:pt x="59" y="2"/>
                      <a:pt x="40" y="0"/>
                    </a:cubicBezTo>
                    <a:close/>
                    <a:moveTo>
                      <a:pt x="39" y="114"/>
                    </a:moveTo>
                    <a:cubicBezTo>
                      <a:pt x="20" y="114"/>
                      <a:pt x="6" y="99"/>
                      <a:pt x="6" y="81"/>
                    </a:cubicBezTo>
                    <a:cubicBezTo>
                      <a:pt x="6" y="81"/>
                      <a:pt x="6" y="81"/>
                      <a:pt x="6" y="81"/>
                    </a:cubicBezTo>
                    <a:cubicBezTo>
                      <a:pt x="9" y="99"/>
                      <a:pt x="25" y="112"/>
                      <a:pt x="43" y="111"/>
                    </a:cubicBezTo>
                    <a:cubicBezTo>
                      <a:pt x="49" y="111"/>
                      <a:pt x="55" y="109"/>
                      <a:pt x="59" y="106"/>
                    </a:cubicBezTo>
                    <a:cubicBezTo>
                      <a:pt x="54" y="111"/>
                      <a:pt x="47" y="114"/>
                      <a:pt x="39" y="11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67" name="组合 66"/>
          <p:cNvGrpSpPr/>
          <p:nvPr/>
        </p:nvGrpSpPr>
        <p:grpSpPr>
          <a:xfrm>
            <a:off x="5176542" y="2747230"/>
            <a:ext cx="1673453" cy="1554163"/>
            <a:chOff x="5411106" y="3013528"/>
            <a:chExt cx="1673453" cy="1554163"/>
          </a:xfrm>
        </p:grpSpPr>
        <p:sp>
          <p:nvSpPr>
            <p:cNvPr id="68" name="矩形 67"/>
            <p:cNvSpPr/>
            <p:nvPr/>
          </p:nvSpPr>
          <p:spPr>
            <a:xfrm>
              <a:off x="5411106" y="3013528"/>
              <a:ext cx="1673453" cy="1554163"/>
            </a:xfrm>
            <a:prstGeom prst="rect">
              <a:avLst/>
            </a:prstGeom>
            <a:solidFill>
              <a:srgbClr val="838B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grpSp>
          <p:nvGrpSpPr>
            <p:cNvPr id="69" name="组合 68"/>
            <p:cNvGrpSpPr/>
            <p:nvPr/>
          </p:nvGrpSpPr>
          <p:grpSpPr>
            <a:xfrm>
              <a:off x="5905961" y="3452044"/>
              <a:ext cx="803811" cy="530736"/>
              <a:chOff x="5842000" y="3514726"/>
              <a:chExt cx="579438" cy="382588"/>
            </a:xfrm>
          </p:grpSpPr>
          <p:sp>
            <p:nvSpPr>
              <p:cNvPr id="70" name="Freeform 14"/>
              <p:cNvSpPr/>
              <p:nvPr/>
            </p:nvSpPr>
            <p:spPr bwMode="auto">
              <a:xfrm>
                <a:off x="5929313" y="3514726"/>
                <a:ext cx="492125" cy="301625"/>
              </a:xfrm>
              <a:custGeom>
                <a:avLst/>
                <a:gdLst>
                  <a:gd name="T0" fmla="*/ 127 w 131"/>
                  <a:gd name="T1" fmla="*/ 0 h 79"/>
                  <a:gd name="T2" fmla="*/ 3 w 131"/>
                  <a:gd name="T3" fmla="*/ 0 h 79"/>
                  <a:gd name="T4" fmla="*/ 0 w 131"/>
                  <a:gd name="T5" fmla="*/ 4 h 79"/>
                  <a:gd name="T6" fmla="*/ 3 w 131"/>
                  <a:gd name="T7" fmla="*/ 7 h 79"/>
                  <a:gd name="T8" fmla="*/ 124 w 131"/>
                  <a:gd name="T9" fmla="*/ 7 h 79"/>
                  <a:gd name="T10" fmla="*/ 124 w 131"/>
                  <a:gd name="T11" fmla="*/ 75 h 79"/>
                  <a:gd name="T12" fmla="*/ 127 w 131"/>
                  <a:gd name="T13" fmla="*/ 79 h 79"/>
                  <a:gd name="T14" fmla="*/ 131 w 131"/>
                  <a:gd name="T15" fmla="*/ 75 h 79"/>
                  <a:gd name="T16" fmla="*/ 131 w 131"/>
                  <a:gd name="T17" fmla="*/ 4 h 79"/>
                  <a:gd name="T18" fmla="*/ 127 w 131"/>
                  <a:gd name="T19" fmla="*/ 0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31" h="79">
                    <a:moveTo>
                      <a:pt x="127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2"/>
                      <a:pt x="0" y="4"/>
                    </a:cubicBezTo>
                    <a:cubicBezTo>
                      <a:pt x="0" y="6"/>
                      <a:pt x="1" y="7"/>
                      <a:pt x="3" y="7"/>
                    </a:cubicBezTo>
                    <a:cubicBezTo>
                      <a:pt x="124" y="7"/>
                      <a:pt x="124" y="7"/>
                      <a:pt x="124" y="7"/>
                    </a:cubicBezTo>
                    <a:cubicBezTo>
                      <a:pt x="124" y="75"/>
                      <a:pt x="124" y="75"/>
                      <a:pt x="124" y="75"/>
                    </a:cubicBezTo>
                    <a:cubicBezTo>
                      <a:pt x="124" y="77"/>
                      <a:pt x="125" y="79"/>
                      <a:pt x="127" y="79"/>
                    </a:cubicBezTo>
                    <a:cubicBezTo>
                      <a:pt x="129" y="79"/>
                      <a:pt x="131" y="77"/>
                      <a:pt x="131" y="75"/>
                    </a:cubicBezTo>
                    <a:cubicBezTo>
                      <a:pt x="131" y="4"/>
                      <a:pt x="131" y="4"/>
                      <a:pt x="131" y="4"/>
                    </a:cubicBezTo>
                    <a:cubicBezTo>
                      <a:pt x="131" y="2"/>
                      <a:pt x="129" y="0"/>
                      <a:pt x="12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71" name="Freeform 15"/>
              <p:cNvSpPr/>
              <p:nvPr/>
            </p:nvSpPr>
            <p:spPr bwMode="auto">
              <a:xfrm>
                <a:off x="5891213" y="3552826"/>
                <a:ext cx="493713" cy="298450"/>
              </a:xfrm>
              <a:custGeom>
                <a:avLst/>
                <a:gdLst>
                  <a:gd name="T0" fmla="*/ 127 w 131"/>
                  <a:gd name="T1" fmla="*/ 0 h 78"/>
                  <a:gd name="T2" fmla="*/ 3 w 131"/>
                  <a:gd name="T3" fmla="*/ 0 h 78"/>
                  <a:gd name="T4" fmla="*/ 0 w 131"/>
                  <a:gd name="T5" fmla="*/ 3 h 78"/>
                  <a:gd name="T6" fmla="*/ 3 w 131"/>
                  <a:gd name="T7" fmla="*/ 7 h 78"/>
                  <a:gd name="T8" fmla="*/ 123 w 131"/>
                  <a:gd name="T9" fmla="*/ 7 h 78"/>
                  <a:gd name="T10" fmla="*/ 123 w 131"/>
                  <a:gd name="T11" fmla="*/ 75 h 78"/>
                  <a:gd name="T12" fmla="*/ 127 w 131"/>
                  <a:gd name="T13" fmla="*/ 78 h 78"/>
                  <a:gd name="T14" fmla="*/ 131 w 131"/>
                  <a:gd name="T15" fmla="*/ 75 h 78"/>
                  <a:gd name="T16" fmla="*/ 131 w 131"/>
                  <a:gd name="T17" fmla="*/ 3 h 78"/>
                  <a:gd name="T18" fmla="*/ 127 w 131"/>
                  <a:gd name="T19" fmla="*/ 0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31" h="78">
                    <a:moveTo>
                      <a:pt x="127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5"/>
                      <a:pt x="1" y="7"/>
                      <a:pt x="3" y="7"/>
                    </a:cubicBezTo>
                    <a:cubicBezTo>
                      <a:pt x="123" y="7"/>
                      <a:pt x="123" y="7"/>
                      <a:pt x="123" y="7"/>
                    </a:cubicBezTo>
                    <a:cubicBezTo>
                      <a:pt x="123" y="75"/>
                      <a:pt x="123" y="75"/>
                      <a:pt x="123" y="75"/>
                    </a:cubicBezTo>
                    <a:cubicBezTo>
                      <a:pt x="123" y="77"/>
                      <a:pt x="125" y="78"/>
                      <a:pt x="127" y="78"/>
                    </a:cubicBezTo>
                    <a:cubicBezTo>
                      <a:pt x="129" y="78"/>
                      <a:pt x="131" y="77"/>
                      <a:pt x="131" y="75"/>
                    </a:cubicBezTo>
                    <a:cubicBezTo>
                      <a:pt x="131" y="3"/>
                      <a:pt x="131" y="3"/>
                      <a:pt x="131" y="3"/>
                    </a:cubicBezTo>
                    <a:cubicBezTo>
                      <a:pt x="131" y="1"/>
                      <a:pt x="129" y="0"/>
                      <a:pt x="12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72" name="Freeform 16"/>
              <p:cNvSpPr>
                <a:spLocks noEditPoints="1"/>
              </p:cNvSpPr>
              <p:nvPr/>
            </p:nvSpPr>
            <p:spPr bwMode="auto">
              <a:xfrm>
                <a:off x="5842000" y="3587751"/>
                <a:ext cx="504825" cy="309563"/>
              </a:xfrm>
              <a:custGeom>
                <a:avLst/>
                <a:gdLst>
                  <a:gd name="T0" fmla="*/ 129 w 134"/>
                  <a:gd name="T1" fmla="*/ 0 h 81"/>
                  <a:gd name="T2" fmla="*/ 5 w 134"/>
                  <a:gd name="T3" fmla="*/ 0 h 81"/>
                  <a:gd name="T4" fmla="*/ 0 w 134"/>
                  <a:gd name="T5" fmla="*/ 5 h 81"/>
                  <a:gd name="T6" fmla="*/ 0 w 134"/>
                  <a:gd name="T7" fmla="*/ 76 h 81"/>
                  <a:gd name="T8" fmla="*/ 5 w 134"/>
                  <a:gd name="T9" fmla="*/ 81 h 81"/>
                  <a:gd name="T10" fmla="*/ 129 w 134"/>
                  <a:gd name="T11" fmla="*/ 81 h 81"/>
                  <a:gd name="T12" fmla="*/ 134 w 134"/>
                  <a:gd name="T13" fmla="*/ 76 h 81"/>
                  <a:gd name="T14" fmla="*/ 134 w 134"/>
                  <a:gd name="T15" fmla="*/ 5 h 81"/>
                  <a:gd name="T16" fmla="*/ 129 w 134"/>
                  <a:gd name="T17" fmla="*/ 0 h 81"/>
                  <a:gd name="T18" fmla="*/ 124 w 134"/>
                  <a:gd name="T19" fmla="*/ 72 h 81"/>
                  <a:gd name="T20" fmla="*/ 10 w 134"/>
                  <a:gd name="T21" fmla="*/ 72 h 81"/>
                  <a:gd name="T22" fmla="*/ 10 w 134"/>
                  <a:gd name="T23" fmla="*/ 10 h 81"/>
                  <a:gd name="T24" fmla="*/ 124 w 134"/>
                  <a:gd name="T25" fmla="*/ 10 h 81"/>
                  <a:gd name="T26" fmla="*/ 124 w 134"/>
                  <a:gd name="T27" fmla="*/ 72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34" h="81">
                    <a:moveTo>
                      <a:pt x="129" y="0"/>
                    </a:moveTo>
                    <a:cubicBezTo>
                      <a:pt x="5" y="0"/>
                      <a:pt x="5" y="0"/>
                      <a:pt x="5" y="0"/>
                    </a:cubicBezTo>
                    <a:cubicBezTo>
                      <a:pt x="2" y="0"/>
                      <a:pt x="0" y="2"/>
                      <a:pt x="0" y="5"/>
                    </a:cubicBezTo>
                    <a:cubicBezTo>
                      <a:pt x="0" y="76"/>
                      <a:pt x="0" y="76"/>
                      <a:pt x="0" y="76"/>
                    </a:cubicBezTo>
                    <a:cubicBezTo>
                      <a:pt x="0" y="79"/>
                      <a:pt x="2" y="81"/>
                      <a:pt x="5" y="81"/>
                    </a:cubicBezTo>
                    <a:cubicBezTo>
                      <a:pt x="129" y="81"/>
                      <a:pt x="129" y="81"/>
                      <a:pt x="129" y="81"/>
                    </a:cubicBezTo>
                    <a:cubicBezTo>
                      <a:pt x="131" y="81"/>
                      <a:pt x="134" y="79"/>
                      <a:pt x="134" y="76"/>
                    </a:cubicBezTo>
                    <a:cubicBezTo>
                      <a:pt x="134" y="5"/>
                      <a:pt x="134" y="5"/>
                      <a:pt x="134" y="5"/>
                    </a:cubicBezTo>
                    <a:cubicBezTo>
                      <a:pt x="134" y="2"/>
                      <a:pt x="131" y="0"/>
                      <a:pt x="129" y="0"/>
                    </a:cubicBezTo>
                    <a:close/>
                    <a:moveTo>
                      <a:pt x="124" y="72"/>
                    </a:moveTo>
                    <a:cubicBezTo>
                      <a:pt x="10" y="72"/>
                      <a:pt x="10" y="72"/>
                      <a:pt x="10" y="72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24" y="10"/>
                      <a:pt x="124" y="10"/>
                      <a:pt x="124" y="10"/>
                    </a:cubicBezTo>
                    <a:lnTo>
                      <a:pt x="124" y="7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73" name="Freeform 17"/>
              <p:cNvSpPr/>
              <p:nvPr/>
            </p:nvSpPr>
            <p:spPr bwMode="auto">
              <a:xfrm>
                <a:off x="6061075" y="3683001"/>
                <a:ext cx="66675" cy="122238"/>
              </a:xfrm>
              <a:custGeom>
                <a:avLst/>
                <a:gdLst>
                  <a:gd name="T0" fmla="*/ 8 w 18"/>
                  <a:gd name="T1" fmla="*/ 23 h 32"/>
                  <a:gd name="T2" fmla="*/ 1 w 18"/>
                  <a:gd name="T3" fmla="*/ 22 h 32"/>
                  <a:gd name="T4" fmla="*/ 0 w 18"/>
                  <a:gd name="T5" fmla="*/ 26 h 32"/>
                  <a:gd name="T6" fmla="*/ 7 w 18"/>
                  <a:gd name="T7" fmla="*/ 28 h 32"/>
                  <a:gd name="T8" fmla="*/ 7 w 18"/>
                  <a:gd name="T9" fmla="*/ 32 h 32"/>
                  <a:gd name="T10" fmla="*/ 11 w 18"/>
                  <a:gd name="T11" fmla="*/ 32 h 32"/>
                  <a:gd name="T12" fmla="*/ 11 w 18"/>
                  <a:gd name="T13" fmla="*/ 28 h 32"/>
                  <a:gd name="T14" fmla="*/ 18 w 18"/>
                  <a:gd name="T15" fmla="*/ 20 h 32"/>
                  <a:gd name="T16" fmla="*/ 11 w 18"/>
                  <a:gd name="T17" fmla="*/ 13 h 32"/>
                  <a:gd name="T18" fmla="*/ 6 w 18"/>
                  <a:gd name="T19" fmla="*/ 10 h 32"/>
                  <a:gd name="T20" fmla="*/ 10 w 18"/>
                  <a:gd name="T21" fmla="*/ 8 h 32"/>
                  <a:gd name="T22" fmla="*/ 15 w 18"/>
                  <a:gd name="T23" fmla="*/ 9 h 32"/>
                  <a:gd name="T24" fmla="*/ 17 w 18"/>
                  <a:gd name="T25" fmla="*/ 5 h 32"/>
                  <a:gd name="T26" fmla="*/ 11 w 18"/>
                  <a:gd name="T27" fmla="*/ 3 h 32"/>
                  <a:gd name="T28" fmla="*/ 11 w 18"/>
                  <a:gd name="T29" fmla="*/ 0 h 32"/>
                  <a:gd name="T30" fmla="*/ 7 w 18"/>
                  <a:gd name="T31" fmla="*/ 0 h 32"/>
                  <a:gd name="T32" fmla="*/ 7 w 18"/>
                  <a:gd name="T33" fmla="*/ 4 h 32"/>
                  <a:gd name="T34" fmla="*/ 0 w 18"/>
                  <a:gd name="T35" fmla="*/ 10 h 32"/>
                  <a:gd name="T36" fmla="*/ 7 w 18"/>
                  <a:gd name="T37" fmla="*/ 18 h 32"/>
                  <a:gd name="T38" fmla="*/ 12 w 18"/>
                  <a:gd name="T39" fmla="*/ 21 h 32"/>
                  <a:gd name="T40" fmla="*/ 8 w 18"/>
                  <a:gd name="T41" fmla="*/ 2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8" h="32">
                    <a:moveTo>
                      <a:pt x="8" y="23"/>
                    </a:moveTo>
                    <a:cubicBezTo>
                      <a:pt x="5" y="23"/>
                      <a:pt x="3" y="23"/>
                      <a:pt x="1" y="22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2" y="27"/>
                      <a:pt x="4" y="28"/>
                      <a:pt x="7" y="28"/>
                    </a:cubicBezTo>
                    <a:cubicBezTo>
                      <a:pt x="7" y="32"/>
                      <a:pt x="7" y="32"/>
                      <a:pt x="7" y="32"/>
                    </a:cubicBezTo>
                    <a:cubicBezTo>
                      <a:pt x="11" y="32"/>
                      <a:pt x="11" y="32"/>
                      <a:pt x="11" y="32"/>
                    </a:cubicBezTo>
                    <a:cubicBezTo>
                      <a:pt x="11" y="28"/>
                      <a:pt x="11" y="28"/>
                      <a:pt x="11" y="28"/>
                    </a:cubicBezTo>
                    <a:cubicBezTo>
                      <a:pt x="15" y="27"/>
                      <a:pt x="18" y="24"/>
                      <a:pt x="18" y="20"/>
                    </a:cubicBezTo>
                    <a:cubicBezTo>
                      <a:pt x="18" y="17"/>
                      <a:pt x="16" y="15"/>
                      <a:pt x="11" y="13"/>
                    </a:cubicBezTo>
                    <a:cubicBezTo>
                      <a:pt x="8" y="12"/>
                      <a:pt x="6" y="11"/>
                      <a:pt x="6" y="10"/>
                    </a:cubicBezTo>
                    <a:cubicBezTo>
                      <a:pt x="6" y="9"/>
                      <a:pt x="7" y="8"/>
                      <a:pt x="10" y="8"/>
                    </a:cubicBezTo>
                    <a:cubicBezTo>
                      <a:pt x="13" y="8"/>
                      <a:pt x="14" y="8"/>
                      <a:pt x="15" y="9"/>
                    </a:cubicBezTo>
                    <a:cubicBezTo>
                      <a:pt x="17" y="5"/>
                      <a:pt x="17" y="5"/>
                      <a:pt x="17" y="5"/>
                    </a:cubicBezTo>
                    <a:cubicBezTo>
                      <a:pt x="15" y="4"/>
                      <a:pt x="13" y="3"/>
                      <a:pt x="11" y="3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3" y="4"/>
                      <a:pt x="0" y="7"/>
                      <a:pt x="0" y="10"/>
                    </a:cubicBezTo>
                    <a:cubicBezTo>
                      <a:pt x="0" y="14"/>
                      <a:pt x="3" y="16"/>
                      <a:pt x="7" y="18"/>
                    </a:cubicBezTo>
                    <a:cubicBezTo>
                      <a:pt x="10" y="19"/>
                      <a:pt x="12" y="20"/>
                      <a:pt x="12" y="21"/>
                    </a:cubicBezTo>
                    <a:cubicBezTo>
                      <a:pt x="12" y="23"/>
                      <a:pt x="10" y="23"/>
                      <a:pt x="8" y="2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74" name="Oval 18"/>
              <p:cNvSpPr>
                <a:spLocks noChangeArrowheads="1"/>
              </p:cNvSpPr>
              <p:nvPr/>
            </p:nvSpPr>
            <p:spPr bwMode="auto">
              <a:xfrm>
                <a:off x="6199188" y="3721101"/>
                <a:ext cx="41275" cy="42863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75" name="Oval 19"/>
              <p:cNvSpPr>
                <a:spLocks noChangeArrowheads="1"/>
              </p:cNvSpPr>
              <p:nvPr/>
            </p:nvSpPr>
            <p:spPr bwMode="auto">
              <a:xfrm>
                <a:off x="5946775" y="3721101"/>
                <a:ext cx="42863" cy="42863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76" name="Freeform 20"/>
              <p:cNvSpPr>
                <a:spLocks noEditPoints="1"/>
              </p:cNvSpPr>
              <p:nvPr/>
            </p:nvSpPr>
            <p:spPr bwMode="auto">
              <a:xfrm>
                <a:off x="5891213" y="3636963"/>
                <a:ext cx="406400" cy="211138"/>
              </a:xfrm>
              <a:custGeom>
                <a:avLst/>
                <a:gdLst>
                  <a:gd name="T0" fmla="*/ 2 w 108"/>
                  <a:gd name="T1" fmla="*/ 48 h 55"/>
                  <a:gd name="T2" fmla="*/ 8 w 108"/>
                  <a:gd name="T3" fmla="*/ 53 h 55"/>
                  <a:gd name="T4" fmla="*/ 8 w 108"/>
                  <a:gd name="T5" fmla="*/ 54 h 55"/>
                  <a:gd name="T6" fmla="*/ 9 w 108"/>
                  <a:gd name="T7" fmla="*/ 55 h 55"/>
                  <a:gd name="T8" fmla="*/ 10 w 108"/>
                  <a:gd name="T9" fmla="*/ 55 h 55"/>
                  <a:gd name="T10" fmla="*/ 98 w 108"/>
                  <a:gd name="T11" fmla="*/ 55 h 55"/>
                  <a:gd name="T12" fmla="*/ 99 w 108"/>
                  <a:gd name="T13" fmla="*/ 55 h 55"/>
                  <a:gd name="T14" fmla="*/ 100 w 108"/>
                  <a:gd name="T15" fmla="*/ 53 h 55"/>
                  <a:gd name="T16" fmla="*/ 105 w 108"/>
                  <a:gd name="T17" fmla="*/ 48 h 55"/>
                  <a:gd name="T18" fmla="*/ 106 w 108"/>
                  <a:gd name="T19" fmla="*/ 48 h 55"/>
                  <a:gd name="T20" fmla="*/ 107 w 108"/>
                  <a:gd name="T21" fmla="*/ 47 h 55"/>
                  <a:gd name="T22" fmla="*/ 108 w 108"/>
                  <a:gd name="T23" fmla="*/ 46 h 55"/>
                  <a:gd name="T24" fmla="*/ 108 w 108"/>
                  <a:gd name="T25" fmla="*/ 9 h 55"/>
                  <a:gd name="T26" fmla="*/ 107 w 108"/>
                  <a:gd name="T27" fmla="*/ 8 h 55"/>
                  <a:gd name="T28" fmla="*/ 106 w 108"/>
                  <a:gd name="T29" fmla="*/ 8 h 55"/>
                  <a:gd name="T30" fmla="*/ 100 w 108"/>
                  <a:gd name="T31" fmla="*/ 2 h 55"/>
                  <a:gd name="T32" fmla="*/ 98 w 108"/>
                  <a:gd name="T33" fmla="*/ 2 h 55"/>
                  <a:gd name="T34" fmla="*/ 100 w 108"/>
                  <a:gd name="T35" fmla="*/ 2 h 55"/>
                  <a:gd name="T36" fmla="*/ 99 w 108"/>
                  <a:gd name="T37" fmla="*/ 1 h 55"/>
                  <a:gd name="T38" fmla="*/ 98 w 108"/>
                  <a:gd name="T39" fmla="*/ 0 h 55"/>
                  <a:gd name="T40" fmla="*/ 10 w 108"/>
                  <a:gd name="T41" fmla="*/ 0 h 55"/>
                  <a:gd name="T42" fmla="*/ 9 w 108"/>
                  <a:gd name="T43" fmla="*/ 1 h 55"/>
                  <a:gd name="T44" fmla="*/ 8 w 108"/>
                  <a:gd name="T45" fmla="*/ 2 h 55"/>
                  <a:gd name="T46" fmla="*/ 2 w 108"/>
                  <a:gd name="T47" fmla="*/ 8 h 55"/>
                  <a:gd name="T48" fmla="*/ 1 w 108"/>
                  <a:gd name="T49" fmla="*/ 8 h 55"/>
                  <a:gd name="T50" fmla="*/ 0 w 108"/>
                  <a:gd name="T51" fmla="*/ 9 h 55"/>
                  <a:gd name="T52" fmla="*/ 0 w 108"/>
                  <a:gd name="T53" fmla="*/ 46 h 55"/>
                  <a:gd name="T54" fmla="*/ 1 w 108"/>
                  <a:gd name="T55" fmla="*/ 47 h 55"/>
                  <a:gd name="T56" fmla="*/ 2 w 108"/>
                  <a:gd name="T57" fmla="*/ 48 h 55"/>
                  <a:gd name="T58" fmla="*/ 88 w 108"/>
                  <a:gd name="T59" fmla="*/ 19 h 55"/>
                  <a:gd name="T60" fmla="*/ 96 w 108"/>
                  <a:gd name="T61" fmla="*/ 28 h 55"/>
                  <a:gd name="T62" fmla="*/ 88 w 108"/>
                  <a:gd name="T63" fmla="*/ 36 h 55"/>
                  <a:gd name="T64" fmla="*/ 79 w 108"/>
                  <a:gd name="T65" fmla="*/ 28 h 55"/>
                  <a:gd name="T66" fmla="*/ 88 w 108"/>
                  <a:gd name="T67" fmla="*/ 19 h 55"/>
                  <a:gd name="T68" fmla="*/ 54 w 108"/>
                  <a:gd name="T69" fmla="*/ 7 h 55"/>
                  <a:gd name="T70" fmla="*/ 75 w 108"/>
                  <a:gd name="T71" fmla="*/ 28 h 55"/>
                  <a:gd name="T72" fmla="*/ 54 w 108"/>
                  <a:gd name="T73" fmla="*/ 48 h 55"/>
                  <a:gd name="T74" fmla="*/ 33 w 108"/>
                  <a:gd name="T75" fmla="*/ 28 h 55"/>
                  <a:gd name="T76" fmla="*/ 54 w 108"/>
                  <a:gd name="T77" fmla="*/ 7 h 55"/>
                  <a:gd name="T78" fmla="*/ 20 w 108"/>
                  <a:gd name="T79" fmla="*/ 19 h 55"/>
                  <a:gd name="T80" fmla="*/ 29 w 108"/>
                  <a:gd name="T81" fmla="*/ 28 h 55"/>
                  <a:gd name="T82" fmla="*/ 20 w 108"/>
                  <a:gd name="T83" fmla="*/ 36 h 55"/>
                  <a:gd name="T84" fmla="*/ 12 w 108"/>
                  <a:gd name="T85" fmla="*/ 28 h 55"/>
                  <a:gd name="T86" fmla="*/ 20 w 108"/>
                  <a:gd name="T87" fmla="*/ 19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08" h="55">
                    <a:moveTo>
                      <a:pt x="2" y="48"/>
                    </a:moveTo>
                    <a:cubicBezTo>
                      <a:pt x="5" y="47"/>
                      <a:pt x="8" y="50"/>
                      <a:pt x="8" y="53"/>
                    </a:cubicBezTo>
                    <a:cubicBezTo>
                      <a:pt x="8" y="53"/>
                      <a:pt x="8" y="54"/>
                      <a:pt x="8" y="54"/>
                    </a:cubicBezTo>
                    <a:cubicBezTo>
                      <a:pt x="8" y="54"/>
                      <a:pt x="8" y="55"/>
                      <a:pt x="9" y="55"/>
                    </a:cubicBezTo>
                    <a:cubicBezTo>
                      <a:pt x="9" y="55"/>
                      <a:pt x="9" y="55"/>
                      <a:pt x="10" y="55"/>
                    </a:cubicBezTo>
                    <a:cubicBezTo>
                      <a:pt x="98" y="55"/>
                      <a:pt x="98" y="55"/>
                      <a:pt x="98" y="55"/>
                    </a:cubicBezTo>
                    <a:cubicBezTo>
                      <a:pt x="99" y="55"/>
                      <a:pt x="99" y="55"/>
                      <a:pt x="99" y="55"/>
                    </a:cubicBezTo>
                    <a:cubicBezTo>
                      <a:pt x="99" y="54"/>
                      <a:pt x="100" y="54"/>
                      <a:pt x="100" y="53"/>
                    </a:cubicBezTo>
                    <a:cubicBezTo>
                      <a:pt x="100" y="50"/>
                      <a:pt x="102" y="48"/>
                      <a:pt x="105" y="48"/>
                    </a:cubicBezTo>
                    <a:cubicBezTo>
                      <a:pt x="106" y="48"/>
                      <a:pt x="106" y="48"/>
                      <a:pt x="106" y="48"/>
                    </a:cubicBezTo>
                    <a:cubicBezTo>
                      <a:pt x="107" y="48"/>
                      <a:pt x="107" y="48"/>
                      <a:pt x="107" y="47"/>
                    </a:cubicBezTo>
                    <a:cubicBezTo>
                      <a:pt x="108" y="47"/>
                      <a:pt x="108" y="47"/>
                      <a:pt x="108" y="46"/>
                    </a:cubicBezTo>
                    <a:cubicBezTo>
                      <a:pt x="108" y="9"/>
                      <a:pt x="108" y="9"/>
                      <a:pt x="108" y="9"/>
                    </a:cubicBezTo>
                    <a:cubicBezTo>
                      <a:pt x="108" y="9"/>
                      <a:pt x="108" y="8"/>
                      <a:pt x="107" y="8"/>
                    </a:cubicBezTo>
                    <a:cubicBezTo>
                      <a:pt x="107" y="8"/>
                      <a:pt x="107" y="8"/>
                      <a:pt x="106" y="8"/>
                    </a:cubicBezTo>
                    <a:cubicBezTo>
                      <a:pt x="103" y="8"/>
                      <a:pt x="100" y="6"/>
                      <a:pt x="100" y="2"/>
                    </a:cubicBezTo>
                    <a:cubicBezTo>
                      <a:pt x="98" y="2"/>
                      <a:pt x="98" y="2"/>
                      <a:pt x="98" y="2"/>
                    </a:cubicBezTo>
                    <a:cubicBezTo>
                      <a:pt x="100" y="2"/>
                      <a:pt x="100" y="2"/>
                      <a:pt x="100" y="2"/>
                    </a:cubicBezTo>
                    <a:cubicBezTo>
                      <a:pt x="100" y="1"/>
                      <a:pt x="100" y="1"/>
                      <a:pt x="99" y="1"/>
                    </a:cubicBezTo>
                    <a:cubicBezTo>
                      <a:pt x="99" y="0"/>
                      <a:pt x="99" y="0"/>
                      <a:pt x="98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9" y="0"/>
                      <a:pt x="9" y="1"/>
                      <a:pt x="9" y="1"/>
                    </a:cubicBezTo>
                    <a:cubicBezTo>
                      <a:pt x="8" y="1"/>
                      <a:pt x="8" y="2"/>
                      <a:pt x="8" y="2"/>
                    </a:cubicBezTo>
                    <a:cubicBezTo>
                      <a:pt x="8" y="6"/>
                      <a:pt x="5" y="8"/>
                      <a:pt x="2" y="8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0" y="8"/>
                      <a:pt x="0" y="9"/>
                      <a:pt x="0" y="9"/>
                    </a:cubicBezTo>
                    <a:cubicBezTo>
                      <a:pt x="0" y="46"/>
                      <a:pt x="0" y="46"/>
                      <a:pt x="0" y="46"/>
                    </a:cubicBezTo>
                    <a:cubicBezTo>
                      <a:pt x="0" y="47"/>
                      <a:pt x="0" y="47"/>
                      <a:pt x="1" y="47"/>
                    </a:cubicBezTo>
                    <a:cubicBezTo>
                      <a:pt x="1" y="48"/>
                      <a:pt x="1" y="48"/>
                      <a:pt x="2" y="48"/>
                    </a:cubicBezTo>
                    <a:close/>
                    <a:moveTo>
                      <a:pt x="88" y="19"/>
                    </a:moveTo>
                    <a:cubicBezTo>
                      <a:pt x="92" y="19"/>
                      <a:pt x="96" y="23"/>
                      <a:pt x="96" y="28"/>
                    </a:cubicBezTo>
                    <a:cubicBezTo>
                      <a:pt x="96" y="32"/>
                      <a:pt x="92" y="36"/>
                      <a:pt x="88" y="36"/>
                    </a:cubicBezTo>
                    <a:cubicBezTo>
                      <a:pt x="83" y="36"/>
                      <a:pt x="79" y="32"/>
                      <a:pt x="79" y="28"/>
                    </a:cubicBezTo>
                    <a:cubicBezTo>
                      <a:pt x="79" y="23"/>
                      <a:pt x="83" y="19"/>
                      <a:pt x="88" y="19"/>
                    </a:cubicBezTo>
                    <a:close/>
                    <a:moveTo>
                      <a:pt x="54" y="7"/>
                    </a:moveTo>
                    <a:cubicBezTo>
                      <a:pt x="65" y="7"/>
                      <a:pt x="75" y="16"/>
                      <a:pt x="75" y="28"/>
                    </a:cubicBezTo>
                    <a:cubicBezTo>
                      <a:pt x="75" y="39"/>
                      <a:pt x="65" y="48"/>
                      <a:pt x="54" y="48"/>
                    </a:cubicBezTo>
                    <a:cubicBezTo>
                      <a:pt x="42" y="48"/>
                      <a:pt x="33" y="39"/>
                      <a:pt x="33" y="28"/>
                    </a:cubicBezTo>
                    <a:cubicBezTo>
                      <a:pt x="33" y="16"/>
                      <a:pt x="42" y="7"/>
                      <a:pt x="54" y="7"/>
                    </a:cubicBezTo>
                    <a:close/>
                    <a:moveTo>
                      <a:pt x="20" y="19"/>
                    </a:moveTo>
                    <a:cubicBezTo>
                      <a:pt x="25" y="19"/>
                      <a:pt x="29" y="23"/>
                      <a:pt x="29" y="28"/>
                    </a:cubicBezTo>
                    <a:cubicBezTo>
                      <a:pt x="29" y="32"/>
                      <a:pt x="25" y="36"/>
                      <a:pt x="20" y="36"/>
                    </a:cubicBezTo>
                    <a:cubicBezTo>
                      <a:pt x="16" y="36"/>
                      <a:pt x="12" y="32"/>
                      <a:pt x="12" y="28"/>
                    </a:cubicBezTo>
                    <a:cubicBezTo>
                      <a:pt x="12" y="23"/>
                      <a:pt x="16" y="19"/>
                      <a:pt x="20" y="1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77" name="组合 76"/>
          <p:cNvGrpSpPr/>
          <p:nvPr/>
        </p:nvGrpSpPr>
        <p:grpSpPr>
          <a:xfrm>
            <a:off x="6906550" y="2747230"/>
            <a:ext cx="1673453" cy="1554163"/>
            <a:chOff x="7141114" y="3013528"/>
            <a:chExt cx="1673453" cy="1554163"/>
          </a:xfrm>
        </p:grpSpPr>
        <p:sp>
          <p:nvSpPr>
            <p:cNvPr id="78" name="矩形 77"/>
            <p:cNvSpPr/>
            <p:nvPr/>
          </p:nvSpPr>
          <p:spPr>
            <a:xfrm>
              <a:off x="7141114" y="3013528"/>
              <a:ext cx="1673453" cy="1554163"/>
            </a:xfrm>
            <a:prstGeom prst="rect">
              <a:avLst/>
            </a:prstGeom>
            <a:solidFill>
              <a:srgbClr val="F78D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grpSp>
          <p:nvGrpSpPr>
            <p:cNvPr id="79" name="组合 78"/>
            <p:cNvGrpSpPr/>
            <p:nvPr/>
          </p:nvGrpSpPr>
          <p:grpSpPr>
            <a:xfrm>
              <a:off x="7645815" y="3281445"/>
              <a:ext cx="702250" cy="702250"/>
              <a:chOff x="8051800" y="3355389"/>
              <a:chExt cx="546100" cy="546100"/>
            </a:xfrm>
          </p:grpSpPr>
          <p:sp>
            <p:nvSpPr>
              <p:cNvPr id="80" name="Freeform 21"/>
              <p:cNvSpPr>
                <a:spLocks noEditPoints="1"/>
              </p:cNvSpPr>
              <p:nvPr/>
            </p:nvSpPr>
            <p:spPr bwMode="auto">
              <a:xfrm>
                <a:off x="8386763" y="3548063"/>
                <a:ext cx="71438" cy="69850"/>
              </a:xfrm>
              <a:custGeom>
                <a:avLst/>
                <a:gdLst>
                  <a:gd name="T0" fmla="*/ 9 w 19"/>
                  <a:gd name="T1" fmla="*/ 18 h 18"/>
                  <a:gd name="T2" fmla="*/ 13 w 19"/>
                  <a:gd name="T3" fmla="*/ 17 h 18"/>
                  <a:gd name="T4" fmla="*/ 16 w 19"/>
                  <a:gd name="T5" fmla="*/ 5 h 18"/>
                  <a:gd name="T6" fmla="*/ 5 w 19"/>
                  <a:gd name="T7" fmla="*/ 2 h 18"/>
                  <a:gd name="T8" fmla="*/ 1 w 19"/>
                  <a:gd name="T9" fmla="*/ 7 h 18"/>
                  <a:gd name="T10" fmla="*/ 1 w 19"/>
                  <a:gd name="T11" fmla="*/ 14 h 18"/>
                  <a:gd name="T12" fmla="*/ 9 w 19"/>
                  <a:gd name="T13" fmla="*/ 18 h 18"/>
                  <a:gd name="T14" fmla="*/ 3 w 19"/>
                  <a:gd name="T15" fmla="*/ 8 h 18"/>
                  <a:gd name="T16" fmla="*/ 6 w 19"/>
                  <a:gd name="T17" fmla="*/ 5 h 18"/>
                  <a:gd name="T18" fmla="*/ 9 w 19"/>
                  <a:gd name="T19" fmla="*/ 4 h 18"/>
                  <a:gd name="T20" fmla="*/ 14 w 19"/>
                  <a:gd name="T21" fmla="*/ 7 h 18"/>
                  <a:gd name="T22" fmla="*/ 12 w 19"/>
                  <a:gd name="T23" fmla="*/ 14 h 18"/>
                  <a:gd name="T24" fmla="*/ 4 w 19"/>
                  <a:gd name="T25" fmla="*/ 12 h 18"/>
                  <a:gd name="T26" fmla="*/ 3 w 19"/>
                  <a:gd name="T27" fmla="*/ 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9" h="18">
                    <a:moveTo>
                      <a:pt x="9" y="18"/>
                    </a:moveTo>
                    <a:cubicBezTo>
                      <a:pt x="10" y="18"/>
                      <a:pt x="12" y="18"/>
                      <a:pt x="13" y="17"/>
                    </a:cubicBezTo>
                    <a:cubicBezTo>
                      <a:pt x="17" y="15"/>
                      <a:pt x="19" y="9"/>
                      <a:pt x="16" y="5"/>
                    </a:cubicBezTo>
                    <a:cubicBezTo>
                      <a:pt x="14" y="1"/>
                      <a:pt x="9" y="0"/>
                      <a:pt x="5" y="2"/>
                    </a:cubicBezTo>
                    <a:cubicBezTo>
                      <a:pt x="3" y="3"/>
                      <a:pt x="1" y="5"/>
                      <a:pt x="1" y="7"/>
                    </a:cubicBezTo>
                    <a:cubicBezTo>
                      <a:pt x="0" y="9"/>
                      <a:pt x="0" y="12"/>
                      <a:pt x="1" y="14"/>
                    </a:cubicBezTo>
                    <a:cubicBezTo>
                      <a:pt x="3" y="16"/>
                      <a:pt x="6" y="18"/>
                      <a:pt x="9" y="18"/>
                    </a:cubicBezTo>
                    <a:close/>
                    <a:moveTo>
                      <a:pt x="3" y="8"/>
                    </a:moveTo>
                    <a:cubicBezTo>
                      <a:pt x="4" y="7"/>
                      <a:pt x="5" y="5"/>
                      <a:pt x="6" y="5"/>
                    </a:cubicBezTo>
                    <a:cubicBezTo>
                      <a:pt x="7" y="4"/>
                      <a:pt x="8" y="4"/>
                      <a:pt x="9" y="4"/>
                    </a:cubicBezTo>
                    <a:cubicBezTo>
                      <a:pt x="11" y="4"/>
                      <a:pt x="13" y="5"/>
                      <a:pt x="14" y="7"/>
                    </a:cubicBezTo>
                    <a:cubicBezTo>
                      <a:pt x="15" y="9"/>
                      <a:pt x="14" y="13"/>
                      <a:pt x="12" y="14"/>
                    </a:cubicBezTo>
                    <a:cubicBezTo>
                      <a:pt x="9" y="16"/>
                      <a:pt x="5" y="15"/>
                      <a:pt x="4" y="12"/>
                    </a:cubicBezTo>
                    <a:cubicBezTo>
                      <a:pt x="3" y="11"/>
                      <a:pt x="3" y="9"/>
                      <a:pt x="3" y="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81" name="Freeform 22"/>
              <p:cNvSpPr>
                <a:spLocks noEditPoints="1"/>
              </p:cNvSpPr>
              <p:nvPr/>
            </p:nvSpPr>
            <p:spPr bwMode="auto">
              <a:xfrm>
                <a:off x="8051800" y="3355389"/>
                <a:ext cx="546100" cy="546100"/>
              </a:xfrm>
              <a:custGeom>
                <a:avLst/>
                <a:gdLst>
                  <a:gd name="T0" fmla="*/ 22 w 145"/>
                  <a:gd name="T1" fmla="*/ 47 h 143"/>
                  <a:gd name="T2" fmla="*/ 100 w 145"/>
                  <a:gd name="T3" fmla="*/ 143 h 143"/>
                  <a:gd name="T4" fmla="*/ 143 w 145"/>
                  <a:gd name="T5" fmla="*/ 71 h 143"/>
                  <a:gd name="T6" fmla="*/ 104 w 145"/>
                  <a:gd name="T7" fmla="*/ 27 h 143"/>
                  <a:gd name="T8" fmla="*/ 100 w 145"/>
                  <a:gd name="T9" fmla="*/ 61 h 143"/>
                  <a:gd name="T10" fmla="*/ 42 w 145"/>
                  <a:gd name="T11" fmla="*/ 61 h 143"/>
                  <a:gd name="T12" fmla="*/ 91 w 145"/>
                  <a:gd name="T13" fmla="*/ 75 h 143"/>
                  <a:gd name="T14" fmla="*/ 92 w 145"/>
                  <a:gd name="T15" fmla="*/ 79 h 143"/>
                  <a:gd name="T16" fmla="*/ 94 w 145"/>
                  <a:gd name="T17" fmla="*/ 120 h 143"/>
                  <a:gd name="T18" fmla="*/ 93 w 145"/>
                  <a:gd name="T19" fmla="*/ 128 h 143"/>
                  <a:gd name="T20" fmla="*/ 19 w 145"/>
                  <a:gd name="T21" fmla="*/ 91 h 143"/>
                  <a:gd name="T22" fmla="*/ 17 w 145"/>
                  <a:gd name="T23" fmla="*/ 76 h 143"/>
                  <a:gd name="T24" fmla="*/ 20 w 145"/>
                  <a:gd name="T25" fmla="*/ 80 h 143"/>
                  <a:gd name="T26" fmla="*/ 20 w 145"/>
                  <a:gd name="T27" fmla="*/ 99 h 143"/>
                  <a:gd name="T28" fmla="*/ 19 w 145"/>
                  <a:gd name="T29" fmla="*/ 102 h 143"/>
                  <a:gd name="T30" fmla="*/ 17 w 145"/>
                  <a:gd name="T31" fmla="*/ 104 h 143"/>
                  <a:gd name="T32" fmla="*/ 19 w 145"/>
                  <a:gd name="T33" fmla="*/ 119 h 143"/>
                  <a:gd name="T34" fmla="*/ 20 w 145"/>
                  <a:gd name="T35" fmla="*/ 123 h 143"/>
                  <a:gd name="T36" fmla="*/ 19 w 145"/>
                  <a:gd name="T37" fmla="*/ 129 h 143"/>
                  <a:gd name="T38" fmla="*/ 72 w 145"/>
                  <a:gd name="T39" fmla="*/ 77 h 143"/>
                  <a:gd name="T40" fmla="*/ 77 w 145"/>
                  <a:gd name="T41" fmla="*/ 77 h 143"/>
                  <a:gd name="T42" fmla="*/ 73 w 145"/>
                  <a:gd name="T43" fmla="*/ 127 h 143"/>
                  <a:gd name="T44" fmla="*/ 65 w 145"/>
                  <a:gd name="T45" fmla="*/ 129 h 143"/>
                  <a:gd name="T46" fmla="*/ 67 w 145"/>
                  <a:gd name="T47" fmla="*/ 77 h 143"/>
                  <a:gd name="T48" fmla="*/ 69 w 145"/>
                  <a:gd name="T49" fmla="*/ 76 h 143"/>
                  <a:gd name="T50" fmla="*/ 54 w 145"/>
                  <a:gd name="T51" fmla="*/ 127 h 143"/>
                  <a:gd name="T52" fmla="*/ 53 w 145"/>
                  <a:gd name="T53" fmla="*/ 77 h 143"/>
                  <a:gd name="T54" fmla="*/ 58 w 145"/>
                  <a:gd name="T55" fmla="*/ 77 h 143"/>
                  <a:gd name="T56" fmla="*/ 46 w 145"/>
                  <a:gd name="T57" fmla="*/ 126 h 143"/>
                  <a:gd name="T58" fmla="*/ 42 w 145"/>
                  <a:gd name="T59" fmla="*/ 76 h 143"/>
                  <a:gd name="T60" fmla="*/ 43 w 145"/>
                  <a:gd name="T61" fmla="*/ 127 h 143"/>
                  <a:gd name="T62" fmla="*/ 41 w 145"/>
                  <a:gd name="T63" fmla="*/ 126 h 143"/>
                  <a:gd name="T64" fmla="*/ 84 w 145"/>
                  <a:gd name="T65" fmla="*/ 126 h 143"/>
                  <a:gd name="T66" fmla="*/ 80 w 145"/>
                  <a:gd name="T67" fmla="*/ 76 h 143"/>
                  <a:gd name="T68" fmla="*/ 82 w 145"/>
                  <a:gd name="T69" fmla="*/ 77 h 143"/>
                  <a:gd name="T70" fmla="*/ 64 w 145"/>
                  <a:gd name="T71" fmla="*/ 56 h 143"/>
                  <a:gd name="T72" fmla="*/ 59 w 145"/>
                  <a:gd name="T73" fmla="*/ 61 h 143"/>
                  <a:gd name="T74" fmla="*/ 34 w 145"/>
                  <a:gd name="T75" fmla="*/ 75 h 143"/>
                  <a:gd name="T76" fmla="*/ 27 w 145"/>
                  <a:gd name="T77" fmla="*/ 129 h 143"/>
                  <a:gd name="T78" fmla="*/ 29 w 145"/>
                  <a:gd name="T79" fmla="*/ 77 h 143"/>
                  <a:gd name="T80" fmla="*/ 31 w 145"/>
                  <a:gd name="T81" fmla="*/ 76 h 143"/>
                  <a:gd name="T82" fmla="*/ 12 w 145"/>
                  <a:gd name="T83" fmla="*/ 59 h 143"/>
                  <a:gd name="T84" fmla="*/ 110 w 145"/>
                  <a:gd name="T85" fmla="*/ 112 h 143"/>
                  <a:gd name="T86" fmla="*/ 92 w 145"/>
                  <a:gd name="T87" fmla="*/ 117 h 143"/>
                  <a:gd name="T88" fmla="*/ 89 w 145"/>
                  <a:gd name="T89" fmla="*/ 85 h 143"/>
                  <a:gd name="T90" fmla="*/ 110 w 145"/>
                  <a:gd name="T91" fmla="*/ 82 h 143"/>
                  <a:gd name="T92" fmla="*/ 117 w 145"/>
                  <a:gd name="T93" fmla="*/ 87 h 143"/>
                  <a:gd name="T94" fmla="*/ 97 w 145"/>
                  <a:gd name="T95" fmla="*/ 108 h 143"/>
                  <a:gd name="T96" fmla="*/ 103 w 145"/>
                  <a:gd name="T97" fmla="*/ 97 h 143"/>
                  <a:gd name="T98" fmla="*/ 112 w 145"/>
                  <a:gd name="T99" fmla="*/ 78 h 143"/>
                  <a:gd name="T100" fmla="*/ 123 w 145"/>
                  <a:gd name="T101" fmla="*/ 59 h 143"/>
                  <a:gd name="T102" fmla="*/ 105 w 145"/>
                  <a:gd name="T103" fmla="*/ 24 h 143"/>
                  <a:gd name="T104" fmla="*/ 94 w 145"/>
                  <a:gd name="T105" fmla="*/ 23 h 143"/>
                  <a:gd name="T106" fmla="*/ 38 w 145"/>
                  <a:gd name="T107" fmla="*/ 54 h 143"/>
                  <a:gd name="T108" fmla="*/ 103 w 145"/>
                  <a:gd name="T109" fmla="*/ 12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45" h="143">
                    <a:moveTo>
                      <a:pt x="144" y="65"/>
                    </a:moveTo>
                    <a:cubicBezTo>
                      <a:pt x="109" y="3"/>
                      <a:pt x="109" y="3"/>
                      <a:pt x="109" y="3"/>
                    </a:cubicBezTo>
                    <a:cubicBezTo>
                      <a:pt x="107" y="1"/>
                      <a:pt x="104" y="0"/>
                      <a:pt x="102" y="1"/>
                    </a:cubicBezTo>
                    <a:cubicBezTo>
                      <a:pt x="24" y="47"/>
                      <a:pt x="24" y="47"/>
                      <a:pt x="24" y="47"/>
                    </a:cubicBezTo>
                    <a:cubicBezTo>
                      <a:pt x="22" y="47"/>
                      <a:pt x="22" y="47"/>
                      <a:pt x="22" y="47"/>
                    </a:cubicBezTo>
                    <a:cubicBezTo>
                      <a:pt x="21" y="47"/>
                      <a:pt x="12" y="47"/>
                      <a:pt x="5" y="52"/>
                    </a:cubicBezTo>
                    <a:cubicBezTo>
                      <a:pt x="2" y="56"/>
                      <a:pt x="0" y="60"/>
                      <a:pt x="0" y="65"/>
                    </a:cubicBezTo>
                    <a:cubicBezTo>
                      <a:pt x="0" y="138"/>
                      <a:pt x="0" y="138"/>
                      <a:pt x="0" y="138"/>
                    </a:cubicBezTo>
                    <a:cubicBezTo>
                      <a:pt x="0" y="141"/>
                      <a:pt x="2" y="143"/>
                      <a:pt x="5" y="143"/>
                    </a:cubicBezTo>
                    <a:cubicBezTo>
                      <a:pt x="100" y="143"/>
                      <a:pt x="100" y="143"/>
                      <a:pt x="100" y="143"/>
                    </a:cubicBezTo>
                    <a:cubicBezTo>
                      <a:pt x="104" y="143"/>
                      <a:pt x="107" y="141"/>
                      <a:pt x="110" y="138"/>
                    </a:cubicBezTo>
                    <a:cubicBezTo>
                      <a:pt x="120" y="136"/>
                      <a:pt x="127" y="128"/>
                      <a:pt x="127" y="118"/>
                    </a:cubicBezTo>
                    <a:cubicBezTo>
                      <a:pt x="127" y="117"/>
                      <a:pt x="127" y="117"/>
                      <a:pt x="127" y="117"/>
                    </a:cubicBezTo>
                    <a:cubicBezTo>
                      <a:pt x="127" y="80"/>
                      <a:pt x="127" y="80"/>
                      <a:pt x="127" y="80"/>
                    </a:cubicBezTo>
                    <a:cubicBezTo>
                      <a:pt x="143" y="71"/>
                      <a:pt x="143" y="71"/>
                      <a:pt x="143" y="71"/>
                    </a:cubicBezTo>
                    <a:cubicBezTo>
                      <a:pt x="144" y="70"/>
                      <a:pt x="145" y="69"/>
                      <a:pt x="145" y="68"/>
                    </a:cubicBezTo>
                    <a:cubicBezTo>
                      <a:pt x="145" y="67"/>
                      <a:pt x="145" y="66"/>
                      <a:pt x="144" y="65"/>
                    </a:cubicBezTo>
                    <a:close/>
                    <a:moveTo>
                      <a:pt x="41" y="55"/>
                    </a:moveTo>
                    <a:cubicBezTo>
                      <a:pt x="93" y="25"/>
                      <a:pt x="93" y="25"/>
                      <a:pt x="93" y="25"/>
                    </a:cubicBezTo>
                    <a:cubicBezTo>
                      <a:pt x="96" y="28"/>
                      <a:pt x="101" y="29"/>
                      <a:pt x="104" y="27"/>
                    </a:cubicBezTo>
                    <a:cubicBezTo>
                      <a:pt x="121" y="56"/>
                      <a:pt x="121" y="56"/>
                      <a:pt x="121" y="56"/>
                    </a:cubicBezTo>
                    <a:cubicBezTo>
                      <a:pt x="118" y="59"/>
                      <a:pt x="117" y="63"/>
                      <a:pt x="118" y="67"/>
                    </a:cubicBezTo>
                    <a:cubicBezTo>
                      <a:pt x="112" y="71"/>
                      <a:pt x="112" y="71"/>
                      <a:pt x="112" y="71"/>
                    </a:cubicBezTo>
                    <a:cubicBezTo>
                      <a:pt x="112" y="71"/>
                      <a:pt x="112" y="72"/>
                      <a:pt x="112" y="72"/>
                    </a:cubicBezTo>
                    <a:cubicBezTo>
                      <a:pt x="112" y="66"/>
                      <a:pt x="107" y="61"/>
                      <a:pt x="100" y="61"/>
                    </a:cubicBezTo>
                    <a:cubicBezTo>
                      <a:pt x="88" y="61"/>
                      <a:pt x="88" y="61"/>
                      <a:pt x="88" y="61"/>
                    </a:cubicBezTo>
                    <a:cubicBezTo>
                      <a:pt x="88" y="59"/>
                      <a:pt x="87" y="58"/>
                      <a:pt x="87" y="57"/>
                    </a:cubicBezTo>
                    <a:cubicBezTo>
                      <a:pt x="81" y="47"/>
                      <a:pt x="68" y="44"/>
                      <a:pt x="58" y="50"/>
                    </a:cubicBezTo>
                    <a:cubicBezTo>
                      <a:pt x="54" y="52"/>
                      <a:pt x="51" y="56"/>
                      <a:pt x="49" y="61"/>
                    </a:cubicBezTo>
                    <a:cubicBezTo>
                      <a:pt x="42" y="61"/>
                      <a:pt x="42" y="61"/>
                      <a:pt x="42" y="61"/>
                    </a:cubicBezTo>
                    <a:cubicBezTo>
                      <a:pt x="42" y="59"/>
                      <a:pt x="42" y="57"/>
                      <a:pt x="41" y="55"/>
                    </a:cubicBezTo>
                    <a:close/>
                    <a:moveTo>
                      <a:pt x="92" y="77"/>
                    </a:moveTo>
                    <a:cubicBezTo>
                      <a:pt x="91" y="77"/>
                      <a:pt x="91" y="77"/>
                      <a:pt x="91" y="77"/>
                    </a:cubicBezTo>
                    <a:cubicBezTo>
                      <a:pt x="90" y="77"/>
                      <a:pt x="90" y="77"/>
                      <a:pt x="90" y="76"/>
                    </a:cubicBezTo>
                    <a:cubicBezTo>
                      <a:pt x="90" y="75"/>
                      <a:pt x="90" y="75"/>
                      <a:pt x="91" y="75"/>
                    </a:cubicBezTo>
                    <a:cubicBezTo>
                      <a:pt x="92" y="75"/>
                      <a:pt x="92" y="75"/>
                      <a:pt x="92" y="75"/>
                    </a:cubicBezTo>
                    <a:cubicBezTo>
                      <a:pt x="94" y="75"/>
                      <a:pt x="95" y="76"/>
                      <a:pt x="95" y="78"/>
                    </a:cubicBezTo>
                    <a:cubicBezTo>
                      <a:pt x="95" y="79"/>
                      <a:pt x="95" y="79"/>
                      <a:pt x="95" y="79"/>
                    </a:cubicBezTo>
                    <a:cubicBezTo>
                      <a:pt x="95" y="80"/>
                      <a:pt x="95" y="80"/>
                      <a:pt x="94" y="80"/>
                    </a:cubicBezTo>
                    <a:cubicBezTo>
                      <a:pt x="93" y="80"/>
                      <a:pt x="92" y="80"/>
                      <a:pt x="92" y="79"/>
                    </a:cubicBezTo>
                    <a:cubicBezTo>
                      <a:pt x="92" y="78"/>
                      <a:pt x="92" y="78"/>
                      <a:pt x="92" y="78"/>
                    </a:cubicBezTo>
                    <a:cubicBezTo>
                      <a:pt x="92" y="78"/>
                      <a:pt x="92" y="77"/>
                      <a:pt x="92" y="77"/>
                    </a:cubicBezTo>
                    <a:close/>
                    <a:moveTo>
                      <a:pt x="92" y="126"/>
                    </a:moveTo>
                    <a:cubicBezTo>
                      <a:pt x="92" y="122"/>
                      <a:pt x="92" y="122"/>
                      <a:pt x="92" y="122"/>
                    </a:cubicBezTo>
                    <a:cubicBezTo>
                      <a:pt x="92" y="121"/>
                      <a:pt x="93" y="120"/>
                      <a:pt x="94" y="120"/>
                    </a:cubicBezTo>
                    <a:cubicBezTo>
                      <a:pt x="95" y="120"/>
                      <a:pt x="95" y="121"/>
                      <a:pt x="95" y="122"/>
                    </a:cubicBezTo>
                    <a:cubicBezTo>
                      <a:pt x="95" y="125"/>
                      <a:pt x="95" y="125"/>
                      <a:pt x="95" y="125"/>
                    </a:cubicBezTo>
                    <a:cubicBezTo>
                      <a:pt x="95" y="126"/>
                      <a:pt x="95" y="127"/>
                      <a:pt x="95" y="127"/>
                    </a:cubicBezTo>
                    <a:cubicBezTo>
                      <a:pt x="94" y="128"/>
                      <a:pt x="94" y="128"/>
                      <a:pt x="93" y="128"/>
                    </a:cubicBezTo>
                    <a:cubicBezTo>
                      <a:pt x="93" y="128"/>
                      <a:pt x="93" y="128"/>
                      <a:pt x="93" y="128"/>
                    </a:cubicBezTo>
                    <a:cubicBezTo>
                      <a:pt x="92" y="127"/>
                      <a:pt x="92" y="126"/>
                      <a:pt x="92" y="126"/>
                    </a:cubicBezTo>
                    <a:close/>
                    <a:moveTo>
                      <a:pt x="19" y="83"/>
                    </a:moveTo>
                    <a:cubicBezTo>
                      <a:pt x="19" y="83"/>
                      <a:pt x="20" y="84"/>
                      <a:pt x="20" y="85"/>
                    </a:cubicBezTo>
                    <a:cubicBezTo>
                      <a:pt x="20" y="89"/>
                      <a:pt x="20" y="89"/>
                      <a:pt x="20" y="89"/>
                    </a:cubicBezTo>
                    <a:cubicBezTo>
                      <a:pt x="20" y="90"/>
                      <a:pt x="19" y="91"/>
                      <a:pt x="19" y="91"/>
                    </a:cubicBezTo>
                    <a:cubicBezTo>
                      <a:pt x="18" y="91"/>
                      <a:pt x="17" y="90"/>
                      <a:pt x="17" y="89"/>
                    </a:cubicBezTo>
                    <a:cubicBezTo>
                      <a:pt x="17" y="85"/>
                      <a:pt x="17" y="85"/>
                      <a:pt x="17" y="85"/>
                    </a:cubicBezTo>
                    <a:cubicBezTo>
                      <a:pt x="17" y="84"/>
                      <a:pt x="18" y="83"/>
                      <a:pt x="19" y="83"/>
                    </a:cubicBezTo>
                    <a:close/>
                    <a:moveTo>
                      <a:pt x="17" y="80"/>
                    </a:moveTo>
                    <a:cubicBezTo>
                      <a:pt x="17" y="76"/>
                      <a:pt x="17" y="76"/>
                      <a:pt x="17" y="76"/>
                    </a:cubicBezTo>
                    <a:cubicBezTo>
                      <a:pt x="17" y="75"/>
                      <a:pt x="18" y="75"/>
                      <a:pt x="19" y="75"/>
                    </a:cubicBezTo>
                    <a:cubicBezTo>
                      <a:pt x="20" y="75"/>
                      <a:pt x="20" y="75"/>
                      <a:pt x="20" y="75"/>
                    </a:cubicBezTo>
                    <a:cubicBezTo>
                      <a:pt x="20" y="75"/>
                      <a:pt x="21" y="75"/>
                      <a:pt x="21" y="76"/>
                    </a:cubicBezTo>
                    <a:cubicBezTo>
                      <a:pt x="21" y="77"/>
                      <a:pt x="21" y="77"/>
                      <a:pt x="20" y="77"/>
                    </a:cubicBezTo>
                    <a:cubicBezTo>
                      <a:pt x="20" y="80"/>
                      <a:pt x="20" y="80"/>
                      <a:pt x="20" y="80"/>
                    </a:cubicBezTo>
                    <a:cubicBezTo>
                      <a:pt x="20" y="81"/>
                      <a:pt x="19" y="81"/>
                      <a:pt x="19" y="81"/>
                    </a:cubicBezTo>
                    <a:cubicBezTo>
                      <a:pt x="18" y="81"/>
                      <a:pt x="17" y="81"/>
                      <a:pt x="17" y="80"/>
                    </a:cubicBezTo>
                    <a:close/>
                    <a:moveTo>
                      <a:pt x="19" y="93"/>
                    </a:moveTo>
                    <a:cubicBezTo>
                      <a:pt x="19" y="93"/>
                      <a:pt x="20" y="93"/>
                      <a:pt x="20" y="94"/>
                    </a:cubicBezTo>
                    <a:cubicBezTo>
                      <a:pt x="20" y="99"/>
                      <a:pt x="20" y="99"/>
                      <a:pt x="20" y="99"/>
                    </a:cubicBezTo>
                    <a:cubicBezTo>
                      <a:pt x="20" y="100"/>
                      <a:pt x="19" y="100"/>
                      <a:pt x="19" y="100"/>
                    </a:cubicBezTo>
                    <a:cubicBezTo>
                      <a:pt x="18" y="100"/>
                      <a:pt x="17" y="100"/>
                      <a:pt x="17" y="99"/>
                    </a:cubicBezTo>
                    <a:cubicBezTo>
                      <a:pt x="17" y="94"/>
                      <a:pt x="17" y="94"/>
                      <a:pt x="17" y="94"/>
                    </a:cubicBezTo>
                    <a:cubicBezTo>
                      <a:pt x="17" y="93"/>
                      <a:pt x="18" y="93"/>
                      <a:pt x="19" y="93"/>
                    </a:cubicBezTo>
                    <a:close/>
                    <a:moveTo>
                      <a:pt x="19" y="102"/>
                    </a:moveTo>
                    <a:cubicBezTo>
                      <a:pt x="19" y="102"/>
                      <a:pt x="20" y="103"/>
                      <a:pt x="20" y="104"/>
                    </a:cubicBezTo>
                    <a:cubicBezTo>
                      <a:pt x="20" y="108"/>
                      <a:pt x="20" y="108"/>
                      <a:pt x="20" y="108"/>
                    </a:cubicBezTo>
                    <a:cubicBezTo>
                      <a:pt x="20" y="109"/>
                      <a:pt x="19" y="110"/>
                      <a:pt x="19" y="110"/>
                    </a:cubicBezTo>
                    <a:cubicBezTo>
                      <a:pt x="18" y="110"/>
                      <a:pt x="17" y="109"/>
                      <a:pt x="17" y="108"/>
                    </a:cubicBezTo>
                    <a:cubicBezTo>
                      <a:pt x="17" y="104"/>
                      <a:pt x="17" y="104"/>
                      <a:pt x="17" y="104"/>
                    </a:cubicBezTo>
                    <a:cubicBezTo>
                      <a:pt x="17" y="103"/>
                      <a:pt x="18" y="102"/>
                      <a:pt x="19" y="102"/>
                    </a:cubicBezTo>
                    <a:close/>
                    <a:moveTo>
                      <a:pt x="19" y="112"/>
                    </a:moveTo>
                    <a:cubicBezTo>
                      <a:pt x="19" y="112"/>
                      <a:pt x="20" y="112"/>
                      <a:pt x="20" y="113"/>
                    </a:cubicBezTo>
                    <a:cubicBezTo>
                      <a:pt x="20" y="118"/>
                      <a:pt x="20" y="118"/>
                      <a:pt x="20" y="118"/>
                    </a:cubicBezTo>
                    <a:cubicBezTo>
                      <a:pt x="20" y="119"/>
                      <a:pt x="19" y="119"/>
                      <a:pt x="19" y="119"/>
                    </a:cubicBezTo>
                    <a:cubicBezTo>
                      <a:pt x="18" y="119"/>
                      <a:pt x="17" y="119"/>
                      <a:pt x="17" y="118"/>
                    </a:cubicBezTo>
                    <a:cubicBezTo>
                      <a:pt x="17" y="113"/>
                      <a:pt x="17" y="113"/>
                      <a:pt x="17" y="113"/>
                    </a:cubicBezTo>
                    <a:cubicBezTo>
                      <a:pt x="17" y="112"/>
                      <a:pt x="18" y="112"/>
                      <a:pt x="19" y="112"/>
                    </a:cubicBezTo>
                    <a:close/>
                    <a:moveTo>
                      <a:pt x="19" y="121"/>
                    </a:moveTo>
                    <a:cubicBezTo>
                      <a:pt x="19" y="121"/>
                      <a:pt x="20" y="122"/>
                      <a:pt x="20" y="123"/>
                    </a:cubicBezTo>
                    <a:cubicBezTo>
                      <a:pt x="20" y="126"/>
                      <a:pt x="20" y="126"/>
                      <a:pt x="20" y="126"/>
                    </a:cubicBezTo>
                    <a:cubicBezTo>
                      <a:pt x="22" y="126"/>
                      <a:pt x="22" y="126"/>
                      <a:pt x="22" y="126"/>
                    </a:cubicBezTo>
                    <a:cubicBezTo>
                      <a:pt x="23" y="126"/>
                      <a:pt x="24" y="127"/>
                      <a:pt x="24" y="127"/>
                    </a:cubicBezTo>
                    <a:cubicBezTo>
                      <a:pt x="24" y="128"/>
                      <a:pt x="23" y="129"/>
                      <a:pt x="22" y="129"/>
                    </a:cubicBezTo>
                    <a:cubicBezTo>
                      <a:pt x="19" y="129"/>
                      <a:pt x="19" y="129"/>
                      <a:pt x="19" y="129"/>
                    </a:cubicBezTo>
                    <a:cubicBezTo>
                      <a:pt x="18" y="129"/>
                      <a:pt x="17" y="128"/>
                      <a:pt x="17" y="127"/>
                    </a:cubicBezTo>
                    <a:cubicBezTo>
                      <a:pt x="17" y="123"/>
                      <a:pt x="17" y="123"/>
                      <a:pt x="17" y="123"/>
                    </a:cubicBezTo>
                    <a:cubicBezTo>
                      <a:pt x="17" y="122"/>
                      <a:pt x="18" y="121"/>
                      <a:pt x="19" y="121"/>
                    </a:cubicBezTo>
                    <a:close/>
                    <a:moveTo>
                      <a:pt x="77" y="77"/>
                    </a:moveTo>
                    <a:cubicBezTo>
                      <a:pt x="72" y="77"/>
                      <a:pt x="72" y="77"/>
                      <a:pt x="72" y="77"/>
                    </a:cubicBezTo>
                    <a:cubicBezTo>
                      <a:pt x="71" y="77"/>
                      <a:pt x="71" y="77"/>
                      <a:pt x="71" y="76"/>
                    </a:cubicBezTo>
                    <a:cubicBezTo>
                      <a:pt x="71" y="75"/>
                      <a:pt x="71" y="75"/>
                      <a:pt x="72" y="75"/>
                    </a:cubicBezTo>
                    <a:cubicBezTo>
                      <a:pt x="77" y="75"/>
                      <a:pt x="77" y="75"/>
                      <a:pt x="77" y="75"/>
                    </a:cubicBezTo>
                    <a:cubicBezTo>
                      <a:pt x="78" y="75"/>
                      <a:pt x="78" y="75"/>
                      <a:pt x="78" y="76"/>
                    </a:cubicBezTo>
                    <a:cubicBezTo>
                      <a:pt x="78" y="77"/>
                      <a:pt x="78" y="77"/>
                      <a:pt x="77" y="77"/>
                    </a:cubicBezTo>
                    <a:close/>
                    <a:moveTo>
                      <a:pt x="79" y="126"/>
                    </a:moveTo>
                    <a:cubicBezTo>
                      <a:pt x="80" y="126"/>
                      <a:pt x="81" y="127"/>
                      <a:pt x="81" y="127"/>
                    </a:cubicBezTo>
                    <a:cubicBezTo>
                      <a:pt x="81" y="128"/>
                      <a:pt x="80" y="129"/>
                      <a:pt x="79" y="129"/>
                    </a:cubicBezTo>
                    <a:cubicBezTo>
                      <a:pt x="75" y="129"/>
                      <a:pt x="75" y="129"/>
                      <a:pt x="75" y="129"/>
                    </a:cubicBezTo>
                    <a:cubicBezTo>
                      <a:pt x="74" y="129"/>
                      <a:pt x="73" y="128"/>
                      <a:pt x="73" y="127"/>
                    </a:cubicBezTo>
                    <a:cubicBezTo>
                      <a:pt x="73" y="127"/>
                      <a:pt x="74" y="126"/>
                      <a:pt x="75" y="126"/>
                    </a:cubicBezTo>
                    <a:lnTo>
                      <a:pt x="79" y="126"/>
                    </a:lnTo>
                    <a:close/>
                    <a:moveTo>
                      <a:pt x="71" y="127"/>
                    </a:moveTo>
                    <a:cubicBezTo>
                      <a:pt x="71" y="128"/>
                      <a:pt x="71" y="129"/>
                      <a:pt x="70" y="129"/>
                    </a:cubicBezTo>
                    <a:cubicBezTo>
                      <a:pt x="65" y="129"/>
                      <a:pt x="65" y="129"/>
                      <a:pt x="65" y="129"/>
                    </a:cubicBezTo>
                    <a:cubicBezTo>
                      <a:pt x="64" y="129"/>
                      <a:pt x="64" y="128"/>
                      <a:pt x="64" y="127"/>
                    </a:cubicBezTo>
                    <a:cubicBezTo>
                      <a:pt x="64" y="127"/>
                      <a:pt x="64" y="126"/>
                      <a:pt x="65" y="126"/>
                    </a:cubicBezTo>
                    <a:cubicBezTo>
                      <a:pt x="70" y="126"/>
                      <a:pt x="70" y="126"/>
                      <a:pt x="70" y="126"/>
                    </a:cubicBezTo>
                    <a:cubicBezTo>
                      <a:pt x="71" y="126"/>
                      <a:pt x="71" y="127"/>
                      <a:pt x="71" y="127"/>
                    </a:cubicBezTo>
                    <a:close/>
                    <a:moveTo>
                      <a:pt x="67" y="77"/>
                    </a:moveTo>
                    <a:cubicBezTo>
                      <a:pt x="63" y="77"/>
                      <a:pt x="63" y="77"/>
                      <a:pt x="63" y="77"/>
                    </a:cubicBezTo>
                    <a:cubicBezTo>
                      <a:pt x="62" y="77"/>
                      <a:pt x="61" y="77"/>
                      <a:pt x="61" y="76"/>
                    </a:cubicBezTo>
                    <a:cubicBezTo>
                      <a:pt x="61" y="75"/>
                      <a:pt x="62" y="75"/>
                      <a:pt x="63" y="75"/>
                    </a:cubicBezTo>
                    <a:cubicBezTo>
                      <a:pt x="67" y="75"/>
                      <a:pt x="67" y="75"/>
                      <a:pt x="67" y="75"/>
                    </a:cubicBezTo>
                    <a:cubicBezTo>
                      <a:pt x="68" y="75"/>
                      <a:pt x="69" y="75"/>
                      <a:pt x="69" y="76"/>
                    </a:cubicBezTo>
                    <a:cubicBezTo>
                      <a:pt x="69" y="77"/>
                      <a:pt x="68" y="77"/>
                      <a:pt x="67" y="77"/>
                    </a:cubicBezTo>
                    <a:close/>
                    <a:moveTo>
                      <a:pt x="62" y="127"/>
                    </a:moveTo>
                    <a:cubicBezTo>
                      <a:pt x="62" y="128"/>
                      <a:pt x="61" y="129"/>
                      <a:pt x="60" y="129"/>
                    </a:cubicBezTo>
                    <a:cubicBezTo>
                      <a:pt x="56" y="129"/>
                      <a:pt x="56" y="129"/>
                      <a:pt x="56" y="129"/>
                    </a:cubicBezTo>
                    <a:cubicBezTo>
                      <a:pt x="55" y="129"/>
                      <a:pt x="54" y="128"/>
                      <a:pt x="54" y="127"/>
                    </a:cubicBezTo>
                    <a:cubicBezTo>
                      <a:pt x="54" y="127"/>
                      <a:pt x="55" y="126"/>
                      <a:pt x="56" y="126"/>
                    </a:cubicBezTo>
                    <a:cubicBezTo>
                      <a:pt x="60" y="126"/>
                      <a:pt x="60" y="126"/>
                      <a:pt x="60" y="126"/>
                    </a:cubicBezTo>
                    <a:cubicBezTo>
                      <a:pt x="61" y="126"/>
                      <a:pt x="62" y="127"/>
                      <a:pt x="62" y="127"/>
                    </a:cubicBezTo>
                    <a:close/>
                    <a:moveTo>
                      <a:pt x="58" y="77"/>
                    </a:moveTo>
                    <a:cubicBezTo>
                      <a:pt x="53" y="77"/>
                      <a:pt x="53" y="77"/>
                      <a:pt x="53" y="77"/>
                    </a:cubicBezTo>
                    <a:cubicBezTo>
                      <a:pt x="52" y="77"/>
                      <a:pt x="52" y="77"/>
                      <a:pt x="52" y="76"/>
                    </a:cubicBezTo>
                    <a:cubicBezTo>
                      <a:pt x="52" y="75"/>
                      <a:pt x="52" y="75"/>
                      <a:pt x="53" y="75"/>
                    </a:cubicBezTo>
                    <a:cubicBezTo>
                      <a:pt x="58" y="75"/>
                      <a:pt x="58" y="75"/>
                      <a:pt x="58" y="75"/>
                    </a:cubicBezTo>
                    <a:cubicBezTo>
                      <a:pt x="59" y="75"/>
                      <a:pt x="59" y="75"/>
                      <a:pt x="59" y="76"/>
                    </a:cubicBezTo>
                    <a:cubicBezTo>
                      <a:pt x="59" y="77"/>
                      <a:pt x="59" y="77"/>
                      <a:pt x="58" y="77"/>
                    </a:cubicBezTo>
                    <a:close/>
                    <a:moveTo>
                      <a:pt x="52" y="127"/>
                    </a:moveTo>
                    <a:cubicBezTo>
                      <a:pt x="52" y="128"/>
                      <a:pt x="52" y="129"/>
                      <a:pt x="51" y="129"/>
                    </a:cubicBezTo>
                    <a:cubicBezTo>
                      <a:pt x="46" y="129"/>
                      <a:pt x="46" y="129"/>
                      <a:pt x="46" y="129"/>
                    </a:cubicBezTo>
                    <a:cubicBezTo>
                      <a:pt x="45" y="129"/>
                      <a:pt x="45" y="128"/>
                      <a:pt x="45" y="127"/>
                    </a:cubicBezTo>
                    <a:cubicBezTo>
                      <a:pt x="45" y="127"/>
                      <a:pt x="45" y="126"/>
                      <a:pt x="46" y="126"/>
                    </a:cubicBezTo>
                    <a:cubicBezTo>
                      <a:pt x="51" y="126"/>
                      <a:pt x="51" y="126"/>
                      <a:pt x="51" y="126"/>
                    </a:cubicBezTo>
                    <a:cubicBezTo>
                      <a:pt x="52" y="126"/>
                      <a:pt x="52" y="127"/>
                      <a:pt x="52" y="127"/>
                    </a:cubicBezTo>
                    <a:close/>
                    <a:moveTo>
                      <a:pt x="48" y="77"/>
                    </a:moveTo>
                    <a:cubicBezTo>
                      <a:pt x="44" y="77"/>
                      <a:pt x="44" y="77"/>
                      <a:pt x="44" y="77"/>
                    </a:cubicBezTo>
                    <a:cubicBezTo>
                      <a:pt x="43" y="77"/>
                      <a:pt x="42" y="77"/>
                      <a:pt x="42" y="76"/>
                    </a:cubicBezTo>
                    <a:cubicBezTo>
                      <a:pt x="42" y="75"/>
                      <a:pt x="43" y="75"/>
                      <a:pt x="44" y="75"/>
                    </a:cubicBezTo>
                    <a:cubicBezTo>
                      <a:pt x="48" y="75"/>
                      <a:pt x="48" y="75"/>
                      <a:pt x="48" y="75"/>
                    </a:cubicBezTo>
                    <a:cubicBezTo>
                      <a:pt x="49" y="75"/>
                      <a:pt x="50" y="75"/>
                      <a:pt x="50" y="76"/>
                    </a:cubicBezTo>
                    <a:cubicBezTo>
                      <a:pt x="50" y="77"/>
                      <a:pt x="49" y="77"/>
                      <a:pt x="48" y="77"/>
                    </a:cubicBezTo>
                    <a:close/>
                    <a:moveTo>
                      <a:pt x="43" y="127"/>
                    </a:moveTo>
                    <a:cubicBezTo>
                      <a:pt x="43" y="128"/>
                      <a:pt x="42" y="129"/>
                      <a:pt x="41" y="129"/>
                    </a:cubicBezTo>
                    <a:cubicBezTo>
                      <a:pt x="36" y="129"/>
                      <a:pt x="36" y="129"/>
                      <a:pt x="36" y="129"/>
                    </a:cubicBezTo>
                    <a:cubicBezTo>
                      <a:pt x="36" y="129"/>
                      <a:pt x="35" y="128"/>
                      <a:pt x="35" y="127"/>
                    </a:cubicBezTo>
                    <a:cubicBezTo>
                      <a:pt x="35" y="127"/>
                      <a:pt x="36" y="126"/>
                      <a:pt x="36" y="126"/>
                    </a:cubicBezTo>
                    <a:cubicBezTo>
                      <a:pt x="41" y="126"/>
                      <a:pt x="41" y="126"/>
                      <a:pt x="41" y="126"/>
                    </a:cubicBezTo>
                    <a:cubicBezTo>
                      <a:pt x="42" y="126"/>
                      <a:pt x="43" y="127"/>
                      <a:pt x="43" y="127"/>
                    </a:cubicBezTo>
                    <a:close/>
                    <a:moveTo>
                      <a:pt x="89" y="129"/>
                    </a:moveTo>
                    <a:cubicBezTo>
                      <a:pt x="84" y="129"/>
                      <a:pt x="84" y="129"/>
                      <a:pt x="84" y="129"/>
                    </a:cubicBezTo>
                    <a:cubicBezTo>
                      <a:pt x="83" y="129"/>
                      <a:pt x="83" y="128"/>
                      <a:pt x="83" y="127"/>
                    </a:cubicBezTo>
                    <a:cubicBezTo>
                      <a:pt x="83" y="127"/>
                      <a:pt x="83" y="126"/>
                      <a:pt x="84" y="126"/>
                    </a:cubicBezTo>
                    <a:cubicBezTo>
                      <a:pt x="89" y="126"/>
                      <a:pt x="89" y="126"/>
                      <a:pt x="89" y="126"/>
                    </a:cubicBezTo>
                    <a:cubicBezTo>
                      <a:pt x="90" y="126"/>
                      <a:pt x="90" y="127"/>
                      <a:pt x="90" y="127"/>
                    </a:cubicBezTo>
                    <a:cubicBezTo>
                      <a:pt x="90" y="128"/>
                      <a:pt x="90" y="129"/>
                      <a:pt x="89" y="129"/>
                    </a:cubicBezTo>
                    <a:close/>
                    <a:moveTo>
                      <a:pt x="82" y="77"/>
                    </a:moveTo>
                    <a:cubicBezTo>
                      <a:pt x="81" y="77"/>
                      <a:pt x="80" y="77"/>
                      <a:pt x="80" y="76"/>
                    </a:cubicBezTo>
                    <a:cubicBezTo>
                      <a:pt x="80" y="75"/>
                      <a:pt x="81" y="75"/>
                      <a:pt x="82" y="75"/>
                    </a:cubicBezTo>
                    <a:cubicBezTo>
                      <a:pt x="86" y="75"/>
                      <a:pt x="86" y="75"/>
                      <a:pt x="86" y="75"/>
                    </a:cubicBezTo>
                    <a:cubicBezTo>
                      <a:pt x="87" y="75"/>
                      <a:pt x="88" y="75"/>
                      <a:pt x="88" y="76"/>
                    </a:cubicBezTo>
                    <a:cubicBezTo>
                      <a:pt x="88" y="77"/>
                      <a:pt x="87" y="77"/>
                      <a:pt x="86" y="77"/>
                    </a:cubicBezTo>
                    <a:lnTo>
                      <a:pt x="82" y="77"/>
                    </a:lnTo>
                    <a:close/>
                    <a:moveTo>
                      <a:pt x="59" y="61"/>
                    </a:moveTo>
                    <a:cubicBezTo>
                      <a:pt x="59" y="60"/>
                      <a:pt x="60" y="59"/>
                      <a:pt x="61" y="58"/>
                    </a:cubicBezTo>
                    <a:cubicBezTo>
                      <a:pt x="59" y="55"/>
                      <a:pt x="59" y="55"/>
                      <a:pt x="59" y="55"/>
                    </a:cubicBezTo>
                    <a:cubicBezTo>
                      <a:pt x="62" y="53"/>
                      <a:pt x="62" y="53"/>
                      <a:pt x="62" y="53"/>
                    </a:cubicBezTo>
                    <a:cubicBezTo>
                      <a:pt x="64" y="56"/>
                      <a:pt x="64" y="56"/>
                      <a:pt x="64" y="56"/>
                    </a:cubicBezTo>
                    <a:cubicBezTo>
                      <a:pt x="66" y="54"/>
                      <a:pt x="68" y="54"/>
                      <a:pt x="70" y="54"/>
                    </a:cubicBezTo>
                    <a:cubicBezTo>
                      <a:pt x="71" y="58"/>
                      <a:pt x="71" y="58"/>
                      <a:pt x="71" y="58"/>
                    </a:cubicBezTo>
                    <a:cubicBezTo>
                      <a:pt x="70" y="58"/>
                      <a:pt x="68" y="58"/>
                      <a:pt x="65" y="60"/>
                    </a:cubicBezTo>
                    <a:cubicBezTo>
                      <a:pt x="65" y="60"/>
                      <a:pt x="65" y="60"/>
                      <a:pt x="65" y="61"/>
                    </a:cubicBezTo>
                    <a:lnTo>
                      <a:pt x="59" y="61"/>
                    </a:lnTo>
                    <a:close/>
                    <a:moveTo>
                      <a:pt x="40" y="76"/>
                    </a:moveTo>
                    <a:cubicBezTo>
                      <a:pt x="40" y="77"/>
                      <a:pt x="40" y="77"/>
                      <a:pt x="39" y="77"/>
                    </a:cubicBezTo>
                    <a:cubicBezTo>
                      <a:pt x="34" y="77"/>
                      <a:pt x="34" y="77"/>
                      <a:pt x="34" y="77"/>
                    </a:cubicBezTo>
                    <a:cubicBezTo>
                      <a:pt x="33" y="77"/>
                      <a:pt x="33" y="77"/>
                      <a:pt x="33" y="76"/>
                    </a:cubicBezTo>
                    <a:cubicBezTo>
                      <a:pt x="33" y="75"/>
                      <a:pt x="33" y="75"/>
                      <a:pt x="34" y="75"/>
                    </a:cubicBezTo>
                    <a:cubicBezTo>
                      <a:pt x="39" y="75"/>
                      <a:pt x="39" y="75"/>
                      <a:pt x="39" y="75"/>
                    </a:cubicBezTo>
                    <a:cubicBezTo>
                      <a:pt x="40" y="75"/>
                      <a:pt x="40" y="75"/>
                      <a:pt x="40" y="76"/>
                    </a:cubicBezTo>
                    <a:close/>
                    <a:moveTo>
                      <a:pt x="33" y="127"/>
                    </a:moveTo>
                    <a:cubicBezTo>
                      <a:pt x="33" y="128"/>
                      <a:pt x="33" y="129"/>
                      <a:pt x="32" y="129"/>
                    </a:cubicBezTo>
                    <a:cubicBezTo>
                      <a:pt x="27" y="129"/>
                      <a:pt x="27" y="129"/>
                      <a:pt x="27" y="129"/>
                    </a:cubicBezTo>
                    <a:cubicBezTo>
                      <a:pt x="26" y="129"/>
                      <a:pt x="26" y="128"/>
                      <a:pt x="26" y="127"/>
                    </a:cubicBezTo>
                    <a:cubicBezTo>
                      <a:pt x="26" y="127"/>
                      <a:pt x="26" y="126"/>
                      <a:pt x="27" y="126"/>
                    </a:cubicBezTo>
                    <a:cubicBezTo>
                      <a:pt x="32" y="126"/>
                      <a:pt x="32" y="126"/>
                      <a:pt x="32" y="126"/>
                    </a:cubicBezTo>
                    <a:cubicBezTo>
                      <a:pt x="33" y="126"/>
                      <a:pt x="33" y="127"/>
                      <a:pt x="33" y="127"/>
                    </a:cubicBezTo>
                    <a:close/>
                    <a:moveTo>
                      <a:pt x="29" y="77"/>
                    </a:moveTo>
                    <a:cubicBezTo>
                      <a:pt x="24" y="77"/>
                      <a:pt x="24" y="77"/>
                      <a:pt x="24" y="77"/>
                    </a:cubicBezTo>
                    <a:cubicBezTo>
                      <a:pt x="24" y="77"/>
                      <a:pt x="23" y="77"/>
                      <a:pt x="23" y="76"/>
                    </a:cubicBezTo>
                    <a:cubicBezTo>
                      <a:pt x="23" y="75"/>
                      <a:pt x="24" y="75"/>
                      <a:pt x="24" y="75"/>
                    </a:cubicBezTo>
                    <a:cubicBezTo>
                      <a:pt x="29" y="75"/>
                      <a:pt x="29" y="75"/>
                      <a:pt x="29" y="75"/>
                    </a:cubicBezTo>
                    <a:cubicBezTo>
                      <a:pt x="30" y="75"/>
                      <a:pt x="31" y="75"/>
                      <a:pt x="31" y="76"/>
                    </a:cubicBezTo>
                    <a:cubicBezTo>
                      <a:pt x="31" y="77"/>
                      <a:pt x="30" y="77"/>
                      <a:pt x="29" y="77"/>
                    </a:cubicBezTo>
                    <a:close/>
                    <a:moveTo>
                      <a:pt x="15" y="57"/>
                    </a:moveTo>
                    <a:cubicBezTo>
                      <a:pt x="17" y="61"/>
                      <a:pt x="17" y="61"/>
                      <a:pt x="17" y="61"/>
                    </a:cubicBezTo>
                    <a:cubicBezTo>
                      <a:pt x="11" y="61"/>
                      <a:pt x="11" y="61"/>
                      <a:pt x="11" y="61"/>
                    </a:cubicBezTo>
                    <a:cubicBezTo>
                      <a:pt x="11" y="60"/>
                      <a:pt x="12" y="60"/>
                      <a:pt x="12" y="59"/>
                    </a:cubicBezTo>
                    <a:cubicBezTo>
                      <a:pt x="13" y="58"/>
                      <a:pt x="14" y="58"/>
                      <a:pt x="15" y="57"/>
                    </a:cubicBezTo>
                    <a:close/>
                    <a:moveTo>
                      <a:pt x="117" y="118"/>
                    </a:moveTo>
                    <a:cubicBezTo>
                      <a:pt x="117" y="122"/>
                      <a:pt x="115" y="125"/>
                      <a:pt x="112" y="127"/>
                    </a:cubicBezTo>
                    <a:cubicBezTo>
                      <a:pt x="112" y="112"/>
                      <a:pt x="112" y="112"/>
                      <a:pt x="112" y="112"/>
                    </a:cubicBezTo>
                    <a:cubicBezTo>
                      <a:pt x="111" y="112"/>
                      <a:pt x="111" y="112"/>
                      <a:pt x="110" y="112"/>
                    </a:cubicBezTo>
                    <a:cubicBezTo>
                      <a:pt x="95" y="112"/>
                      <a:pt x="95" y="112"/>
                      <a:pt x="95" y="112"/>
                    </a:cubicBezTo>
                    <a:cubicBezTo>
                      <a:pt x="95" y="112"/>
                      <a:pt x="95" y="112"/>
                      <a:pt x="95" y="112"/>
                    </a:cubicBezTo>
                    <a:cubicBezTo>
                      <a:pt x="95" y="117"/>
                      <a:pt x="95" y="117"/>
                      <a:pt x="95" y="117"/>
                    </a:cubicBezTo>
                    <a:cubicBezTo>
                      <a:pt x="95" y="118"/>
                      <a:pt x="95" y="119"/>
                      <a:pt x="94" y="119"/>
                    </a:cubicBezTo>
                    <a:cubicBezTo>
                      <a:pt x="93" y="119"/>
                      <a:pt x="92" y="118"/>
                      <a:pt x="92" y="117"/>
                    </a:cubicBezTo>
                    <a:cubicBezTo>
                      <a:pt x="92" y="112"/>
                      <a:pt x="92" y="112"/>
                      <a:pt x="92" y="112"/>
                    </a:cubicBezTo>
                    <a:cubicBezTo>
                      <a:pt x="92" y="112"/>
                      <a:pt x="92" y="112"/>
                      <a:pt x="92" y="112"/>
                    </a:cubicBezTo>
                    <a:cubicBezTo>
                      <a:pt x="88" y="111"/>
                      <a:pt x="85" y="106"/>
                      <a:pt x="85" y="100"/>
                    </a:cubicBezTo>
                    <a:cubicBezTo>
                      <a:pt x="85" y="94"/>
                      <a:pt x="85" y="94"/>
                      <a:pt x="85" y="94"/>
                    </a:cubicBezTo>
                    <a:cubicBezTo>
                      <a:pt x="85" y="90"/>
                      <a:pt x="86" y="87"/>
                      <a:pt x="89" y="85"/>
                    </a:cubicBezTo>
                    <a:cubicBezTo>
                      <a:pt x="89" y="84"/>
                      <a:pt x="89" y="84"/>
                      <a:pt x="90" y="84"/>
                    </a:cubicBezTo>
                    <a:cubicBezTo>
                      <a:pt x="90" y="84"/>
                      <a:pt x="90" y="84"/>
                      <a:pt x="90" y="84"/>
                    </a:cubicBezTo>
                    <a:cubicBezTo>
                      <a:pt x="89" y="84"/>
                      <a:pt x="89" y="84"/>
                      <a:pt x="89" y="85"/>
                    </a:cubicBezTo>
                    <a:cubicBezTo>
                      <a:pt x="90" y="83"/>
                      <a:pt x="92" y="82"/>
                      <a:pt x="95" y="82"/>
                    </a:cubicBezTo>
                    <a:cubicBezTo>
                      <a:pt x="110" y="82"/>
                      <a:pt x="110" y="82"/>
                      <a:pt x="110" y="82"/>
                    </a:cubicBezTo>
                    <a:cubicBezTo>
                      <a:pt x="112" y="82"/>
                      <a:pt x="112" y="82"/>
                      <a:pt x="112" y="80"/>
                    </a:cubicBezTo>
                    <a:cubicBezTo>
                      <a:pt x="112" y="80"/>
                      <a:pt x="112" y="80"/>
                      <a:pt x="112" y="80"/>
                    </a:cubicBezTo>
                    <a:cubicBezTo>
                      <a:pt x="118" y="80"/>
                      <a:pt x="118" y="80"/>
                      <a:pt x="118" y="80"/>
                    </a:cubicBezTo>
                    <a:cubicBezTo>
                      <a:pt x="117" y="81"/>
                      <a:pt x="117" y="81"/>
                      <a:pt x="117" y="81"/>
                    </a:cubicBezTo>
                    <a:cubicBezTo>
                      <a:pt x="117" y="87"/>
                      <a:pt x="117" y="87"/>
                      <a:pt x="117" y="87"/>
                    </a:cubicBezTo>
                    <a:cubicBezTo>
                      <a:pt x="116" y="87"/>
                      <a:pt x="116" y="87"/>
                      <a:pt x="115" y="87"/>
                    </a:cubicBezTo>
                    <a:cubicBezTo>
                      <a:pt x="97" y="87"/>
                      <a:pt x="97" y="87"/>
                      <a:pt x="97" y="87"/>
                    </a:cubicBezTo>
                    <a:cubicBezTo>
                      <a:pt x="93" y="87"/>
                      <a:pt x="90" y="90"/>
                      <a:pt x="90" y="94"/>
                    </a:cubicBezTo>
                    <a:cubicBezTo>
                      <a:pt x="90" y="100"/>
                      <a:pt x="90" y="100"/>
                      <a:pt x="90" y="100"/>
                    </a:cubicBezTo>
                    <a:cubicBezTo>
                      <a:pt x="90" y="104"/>
                      <a:pt x="93" y="108"/>
                      <a:pt x="97" y="108"/>
                    </a:cubicBezTo>
                    <a:cubicBezTo>
                      <a:pt x="115" y="108"/>
                      <a:pt x="115" y="108"/>
                      <a:pt x="115" y="108"/>
                    </a:cubicBezTo>
                    <a:cubicBezTo>
                      <a:pt x="116" y="108"/>
                      <a:pt x="116" y="107"/>
                      <a:pt x="117" y="107"/>
                    </a:cubicBezTo>
                    <a:cubicBezTo>
                      <a:pt x="117" y="117"/>
                      <a:pt x="117" y="117"/>
                      <a:pt x="117" y="117"/>
                    </a:cubicBezTo>
                    <a:lnTo>
                      <a:pt x="117" y="118"/>
                    </a:lnTo>
                    <a:close/>
                    <a:moveTo>
                      <a:pt x="103" y="97"/>
                    </a:moveTo>
                    <a:cubicBezTo>
                      <a:pt x="103" y="99"/>
                      <a:pt x="102" y="101"/>
                      <a:pt x="100" y="101"/>
                    </a:cubicBezTo>
                    <a:cubicBezTo>
                      <a:pt x="98" y="101"/>
                      <a:pt x="96" y="99"/>
                      <a:pt x="96" y="97"/>
                    </a:cubicBezTo>
                    <a:cubicBezTo>
                      <a:pt x="96" y="95"/>
                      <a:pt x="98" y="94"/>
                      <a:pt x="100" y="94"/>
                    </a:cubicBezTo>
                    <a:cubicBezTo>
                      <a:pt x="102" y="94"/>
                      <a:pt x="103" y="95"/>
                      <a:pt x="103" y="97"/>
                    </a:cubicBezTo>
                    <a:close/>
                    <a:moveTo>
                      <a:pt x="112" y="78"/>
                    </a:moveTo>
                    <a:cubicBezTo>
                      <a:pt x="112" y="74"/>
                      <a:pt x="112" y="74"/>
                      <a:pt x="112" y="74"/>
                    </a:cubicBezTo>
                    <a:cubicBezTo>
                      <a:pt x="121" y="69"/>
                      <a:pt x="121" y="69"/>
                      <a:pt x="121" y="69"/>
                    </a:cubicBezTo>
                    <a:cubicBezTo>
                      <a:pt x="121" y="69"/>
                      <a:pt x="121" y="68"/>
                      <a:pt x="121" y="68"/>
                    </a:cubicBezTo>
                    <a:cubicBezTo>
                      <a:pt x="122" y="67"/>
                      <a:pt x="121" y="67"/>
                      <a:pt x="121" y="67"/>
                    </a:cubicBezTo>
                    <a:cubicBezTo>
                      <a:pt x="120" y="64"/>
                      <a:pt x="121" y="60"/>
                      <a:pt x="123" y="59"/>
                    </a:cubicBezTo>
                    <a:cubicBezTo>
                      <a:pt x="123" y="59"/>
                      <a:pt x="124" y="59"/>
                      <a:pt x="124" y="58"/>
                    </a:cubicBezTo>
                    <a:cubicBezTo>
                      <a:pt x="124" y="58"/>
                      <a:pt x="125" y="58"/>
                      <a:pt x="125" y="58"/>
                    </a:cubicBezTo>
                    <a:cubicBezTo>
                      <a:pt x="125" y="57"/>
                      <a:pt x="125" y="57"/>
                      <a:pt x="125" y="56"/>
                    </a:cubicBezTo>
                    <a:cubicBezTo>
                      <a:pt x="106" y="24"/>
                      <a:pt x="106" y="24"/>
                      <a:pt x="106" y="24"/>
                    </a:cubicBezTo>
                    <a:cubicBezTo>
                      <a:pt x="106" y="24"/>
                      <a:pt x="105" y="24"/>
                      <a:pt x="105" y="24"/>
                    </a:cubicBezTo>
                    <a:cubicBezTo>
                      <a:pt x="105" y="24"/>
                      <a:pt x="104" y="24"/>
                      <a:pt x="104" y="24"/>
                    </a:cubicBezTo>
                    <a:cubicBezTo>
                      <a:pt x="104" y="24"/>
                      <a:pt x="103" y="24"/>
                      <a:pt x="103" y="24"/>
                    </a:cubicBezTo>
                    <a:cubicBezTo>
                      <a:pt x="101" y="26"/>
                      <a:pt x="97" y="25"/>
                      <a:pt x="95" y="22"/>
                    </a:cubicBezTo>
                    <a:cubicBezTo>
                      <a:pt x="94" y="23"/>
                      <a:pt x="94" y="23"/>
                      <a:pt x="94" y="23"/>
                    </a:cubicBezTo>
                    <a:cubicBezTo>
                      <a:pt x="94" y="23"/>
                      <a:pt x="94" y="23"/>
                      <a:pt x="94" y="23"/>
                    </a:cubicBezTo>
                    <a:cubicBezTo>
                      <a:pt x="95" y="22"/>
                      <a:pt x="95" y="22"/>
                      <a:pt x="95" y="22"/>
                    </a:cubicBezTo>
                    <a:cubicBezTo>
                      <a:pt x="95" y="22"/>
                      <a:pt x="95" y="21"/>
                      <a:pt x="94" y="21"/>
                    </a:cubicBezTo>
                    <a:cubicBezTo>
                      <a:pt x="94" y="21"/>
                      <a:pt x="94" y="21"/>
                      <a:pt x="93" y="21"/>
                    </a:cubicBezTo>
                    <a:cubicBezTo>
                      <a:pt x="39" y="53"/>
                      <a:pt x="39" y="53"/>
                      <a:pt x="39" y="53"/>
                    </a:cubicBezTo>
                    <a:cubicBezTo>
                      <a:pt x="38" y="53"/>
                      <a:pt x="38" y="54"/>
                      <a:pt x="38" y="54"/>
                    </a:cubicBezTo>
                    <a:cubicBezTo>
                      <a:pt x="38" y="55"/>
                      <a:pt x="38" y="55"/>
                      <a:pt x="38" y="55"/>
                    </a:cubicBezTo>
                    <a:cubicBezTo>
                      <a:pt x="39" y="57"/>
                      <a:pt x="39" y="59"/>
                      <a:pt x="39" y="61"/>
                    </a:cubicBezTo>
                    <a:cubicBezTo>
                      <a:pt x="28" y="61"/>
                      <a:pt x="28" y="61"/>
                      <a:pt x="28" y="61"/>
                    </a:cubicBezTo>
                    <a:cubicBezTo>
                      <a:pt x="26" y="57"/>
                      <a:pt x="26" y="57"/>
                      <a:pt x="26" y="57"/>
                    </a:cubicBezTo>
                    <a:cubicBezTo>
                      <a:pt x="103" y="12"/>
                      <a:pt x="103" y="12"/>
                      <a:pt x="103" y="12"/>
                    </a:cubicBezTo>
                    <a:cubicBezTo>
                      <a:pt x="134" y="65"/>
                      <a:pt x="134" y="65"/>
                      <a:pt x="134" y="65"/>
                    </a:cubicBezTo>
                    <a:lnTo>
                      <a:pt x="112" y="7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82" name="矩形 81"/>
          <p:cNvSpPr/>
          <p:nvPr/>
        </p:nvSpPr>
        <p:spPr>
          <a:xfrm>
            <a:off x="2598631" y="2156636"/>
            <a:ext cx="114465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800"/>
            <a:r>
              <a:rPr lang="en-US" altLang="zh-CN" sz="1200" b="1" spc="1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Add a title</a:t>
            </a:r>
            <a:endParaRPr lang="zh-CN" altLang="en-US" sz="1200" dirty="0">
              <a:solidFill>
                <a:prstClr val="white"/>
              </a:solidFill>
            </a:endParaRPr>
          </a:p>
        </p:txBody>
      </p:sp>
      <p:sp>
        <p:nvSpPr>
          <p:cNvPr id="83" name="矩形 82"/>
          <p:cNvSpPr/>
          <p:nvPr/>
        </p:nvSpPr>
        <p:spPr>
          <a:xfrm>
            <a:off x="5509784" y="3864099"/>
            <a:ext cx="114465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800"/>
            <a:r>
              <a:rPr lang="en-US" altLang="zh-CN" sz="1200" b="1" spc="1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Add a title</a:t>
            </a:r>
            <a:endParaRPr lang="zh-CN" altLang="en-US" sz="1200" dirty="0">
              <a:solidFill>
                <a:prstClr val="white"/>
              </a:solidFill>
            </a:endParaRPr>
          </a:p>
        </p:txBody>
      </p:sp>
      <p:sp>
        <p:nvSpPr>
          <p:cNvPr id="84" name="矩形 83"/>
          <p:cNvSpPr/>
          <p:nvPr/>
        </p:nvSpPr>
        <p:spPr>
          <a:xfrm>
            <a:off x="7190048" y="3864098"/>
            <a:ext cx="114465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800"/>
            <a:r>
              <a:rPr lang="en-US" altLang="zh-CN" sz="1200" b="1" spc="1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Add a title</a:t>
            </a:r>
            <a:endParaRPr lang="zh-CN" altLang="en-US" sz="1200" dirty="0">
              <a:solidFill>
                <a:prstClr val="white"/>
              </a:solidFill>
            </a:endParaRPr>
          </a:p>
        </p:txBody>
      </p:sp>
      <p:sp>
        <p:nvSpPr>
          <p:cNvPr id="85" name="矩形 84"/>
          <p:cNvSpPr/>
          <p:nvPr/>
        </p:nvSpPr>
        <p:spPr>
          <a:xfrm>
            <a:off x="4272084" y="1234403"/>
            <a:ext cx="2972696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800"/>
            <a:r>
              <a:rPr lang="zh-CN" altLang="en-US" sz="1300" b="1" spc="1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点击添加标题</a:t>
            </a:r>
            <a:endParaRPr lang="zh-CN" altLang="en-US" sz="1300" b="1" spc="100" dirty="0">
              <a:solidFill>
                <a:prstClr val="black">
                  <a:lumMod val="85000"/>
                  <a:lumOff val="15000"/>
                </a:prst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86" name="矩形 85"/>
          <p:cNvSpPr>
            <a:spLocks noChangeArrowheads="1"/>
          </p:cNvSpPr>
          <p:nvPr/>
        </p:nvSpPr>
        <p:spPr bwMode="auto">
          <a:xfrm>
            <a:off x="4272084" y="1575263"/>
            <a:ext cx="4243103" cy="7909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拥有国内顶尖的</a:t>
            </a: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制作技术、顶级的</a:t>
            </a: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设计团队，坚持精益求精、拒绝平庸的做事精神，帮助您实现美观、精致、严谨、动感的</a:t>
            </a: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展示效果，让您的</a:t>
            </a: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创造卓越价值</a:t>
            </a:r>
            <a:endParaRPr lang="zh-CN" altLang="en-US" sz="1000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7" name="矩形 86"/>
          <p:cNvSpPr/>
          <p:nvPr/>
        </p:nvSpPr>
        <p:spPr>
          <a:xfrm>
            <a:off x="551451" y="2996920"/>
            <a:ext cx="3172400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800"/>
            <a:r>
              <a:rPr lang="en-US" altLang="zh-CN" sz="1300" b="1" spc="1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Add a title</a:t>
            </a:r>
            <a:endParaRPr lang="zh-CN" altLang="en-US" sz="1300" b="1" spc="100" dirty="0">
              <a:solidFill>
                <a:prstClr val="black">
                  <a:lumMod val="85000"/>
                  <a:lumOff val="15000"/>
                </a:prst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88" name="矩形 87"/>
          <p:cNvSpPr>
            <a:spLocks noChangeArrowheads="1"/>
          </p:cNvSpPr>
          <p:nvPr/>
        </p:nvSpPr>
        <p:spPr bwMode="auto">
          <a:xfrm>
            <a:off x="549348" y="3305419"/>
            <a:ext cx="4482113" cy="789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defTabSz="685800">
              <a:lnSpc>
                <a:spcPct val="150000"/>
              </a:lnSpc>
              <a:defRPr/>
            </a:pP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rPr>
              <a:t>500 case studies for the classical PPT, make sure you will be satisfied. ……RAPIDPPT differs from the traditional production model, and create a new PPT experience.</a:t>
            </a:r>
            <a:endParaRPr lang="en-US" altLang="zh-CN" sz="1000" dirty="0">
              <a:solidFill>
                <a:prstClr val="black">
                  <a:lumMod val="85000"/>
                  <a:lumOff val="15000"/>
                </a:prstClr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Group 4"/>
          <p:cNvGrpSpPr>
            <a:grpSpLocks noChangeAspect="1"/>
          </p:cNvGrpSpPr>
          <p:nvPr/>
        </p:nvGrpSpPr>
        <p:grpSpPr bwMode="auto">
          <a:xfrm rot="16200000" flipH="1">
            <a:off x="8751250" y="266103"/>
            <a:ext cx="409547" cy="390889"/>
            <a:chOff x="0" y="60"/>
            <a:chExt cx="439" cy="419"/>
          </a:xfrm>
          <a:gradFill flip="none" rotWithShape="1">
            <a:gsLst>
              <a:gs pos="31000">
                <a:srgbClr val="D74B56"/>
              </a:gs>
              <a:gs pos="67000">
                <a:srgbClr val="3FACD9"/>
              </a:gs>
            </a:gsLst>
            <a:lin ang="0" scaled="1"/>
            <a:tileRect/>
          </a:gradFill>
        </p:grpSpPr>
        <p:sp>
          <p:nvSpPr>
            <p:cNvPr id="56" name="Freeform 5"/>
            <p:cNvSpPr/>
            <p:nvPr/>
          </p:nvSpPr>
          <p:spPr bwMode="auto">
            <a:xfrm>
              <a:off x="0" y="60"/>
              <a:ext cx="297" cy="419"/>
            </a:xfrm>
            <a:custGeom>
              <a:avLst/>
              <a:gdLst>
                <a:gd name="T0" fmla="*/ 297 w 297"/>
                <a:gd name="T1" fmla="*/ 0 h 419"/>
                <a:gd name="T2" fmla="*/ 143 w 297"/>
                <a:gd name="T3" fmla="*/ 0 h 419"/>
                <a:gd name="T4" fmla="*/ 0 w 297"/>
                <a:gd name="T5" fmla="*/ 419 h 419"/>
                <a:gd name="T6" fmla="*/ 155 w 297"/>
                <a:gd name="T7" fmla="*/ 419 h 419"/>
                <a:gd name="T8" fmla="*/ 297 w 297"/>
                <a:gd name="T9" fmla="*/ 0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7" h="419">
                  <a:moveTo>
                    <a:pt x="297" y="0"/>
                  </a:moveTo>
                  <a:lnTo>
                    <a:pt x="143" y="0"/>
                  </a:lnTo>
                  <a:lnTo>
                    <a:pt x="0" y="419"/>
                  </a:lnTo>
                  <a:lnTo>
                    <a:pt x="155" y="419"/>
                  </a:lnTo>
                  <a:lnTo>
                    <a:pt x="29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7" name="Freeform 6"/>
            <p:cNvSpPr/>
            <p:nvPr/>
          </p:nvSpPr>
          <p:spPr bwMode="auto">
            <a:xfrm>
              <a:off x="143" y="60"/>
              <a:ext cx="296" cy="419"/>
            </a:xfrm>
            <a:custGeom>
              <a:avLst/>
              <a:gdLst>
                <a:gd name="T0" fmla="*/ 0 w 296"/>
                <a:gd name="T1" fmla="*/ 0 h 419"/>
                <a:gd name="T2" fmla="*/ 154 w 296"/>
                <a:gd name="T3" fmla="*/ 0 h 419"/>
                <a:gd name="T4" fmla="*/ 296 w 296"/>
                <a:gd name="T5" fmla="*/ 419 h 419"/>
                <a:gd name="T6" fmla="*/ 142 w 296"/>
                <a:gd name="T7" fmla="*/ 419 h 419"/>
                <a:gd name="T8" fmla="*/ 0 w 296"/>
                <a:gd name="T9" fmla="*/ 0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6" h="419">
                  <a:moveTo>
                    <a:pt x="0" y="0"/>
                  </a:moveTo>
                  <a:lnTo>
                    <a:pt x="154" y="0"/>
                  </a:lnTo>
                  <a:lnTo>
                    <a:pt x="296" y="419"/>
                  </a:lnTo>
                  <a:lnTo>
                    <a:pt x="142" y="419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sp>
        <p:nvSpPr>
          <p:cNvPr id="54" name="文本框 53"/>
          <p:cNvSpPr txBox="1"/>
          <p:nvPr/>
        </p:nvSpPr>
        <p:spPr>
          <a:xfrm rot="1087809" flipH="1">
            <a:off x="8703065" y="433852"/>
            <a:ext cx="516488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600" b="0" spc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685800"/>
            <a:r>
              <a:rPr lang="en-US" altLang="zh-CN" sz="500" spc="30" dirty="0">
                <a:solidFill>
                  <a:prstClr val="white"/>
                </a:solidFill>
              </a:rPr>
              <a:t>rapidesign</a:t>
            </a:r>
            <a:endParaRPr lang="zh-CN" altLang="en-US" sz="500" spc="30" dirty="0">
              <a:solidFill>
                <a:prstClr val="white"/>
              </a:solidFill>
            </a:endParaRPr>
          </a:p>
        </p:txBody>
      </p:sp>
      <p:sp>
        <p:nvSpPr>
          <p:cNvPr id="55" name="文本框 54"/>
          <p:cNvSpPr txBox="1"/>
          <p:nvPr/>
        </p:nvSpPr>
        <p:spPr>
          <a:xfrm rot="20391286" flipH="1">
            <a:off x="8762225" y="287728"/>
            <a:ext cx="442750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600" b="0" spc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685800"/>
            <a:r>
              <a:rPr lang="en-US" altLang="zh-CN" sz="500" dirty="0">
                <a:solidFill>
                  <a:prstClr val="white"/>
                </a:solidFill>
              </a:rPr>
              <a:t>shanghai</a:t>
            </a:r>
            <a:endParaRPr lang="zh-CN" altLang="en-US" sz="500" dirty="0">
              <a:solidFill>
                <a:prstClr val="white"/>
              </a:solidFill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5533863" y="913504"/>
            <a:ext cx="1971540" cy="523793"/>
            <a:chOff x="1329649" y="1126215"/>
            <a:chExt cx="1971540" cy="523793"/>
          </a:xfrm>
          <a:solidFill>
            <a:schemeClr val="bg1">
              <a:lumMod val="85000"/>
            </a:schemeClr>
          </a:solidFill>
        </p:grpSpPr>
        <p:sp>
          <p:nvSpPr>
            <p:cNvPr id="83" name="矩形 82"/>
            <p:cNvSpPr/>
            <p:nvPr/>
          </p:nvSpPr>
          <p:spPr>
            <a:xfrm>
              <a:off x="1329649" y="1126215"/>
              <a:ext cx="1971540" cy="52379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grpSp>
          <p:nvGrpSpPr>
            <p:cNvPr id="90" name="组合 89"/>
            <p:cNvGrpSpPr/>
            <p:nvPr/>
          </p:nvGrpSpPr>
          <p:grpSpPr>
            <a:xfrm>
              <a:off x="1624111" y="1146574"/>
              <a:ext cx="1338828" cy="489507"/>
              <a:chOff x="1241488" y="1377555"/>
              <a:chExt cx="1338828" cy="489507"/>
            </a:xfrm>
            <a:grpFill/>
          </p:grpSpPr>
          <p:sp>
            <p:nvSpPr>
              <p:cNvPr id="91" name="文本框 90"/>
              <p:cNvSpPr txBox="1"/>
              <p:nvPr/>
            </p:nvSpPr>
            <p:spPr>
              <a:xfrm>
                <a:off x="1388624" y="1590063"/>
                <a:ext cx="1168200" cy="276999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defRPr sz="5400" b="1" spc="-110">
                    <a:solidFill>
                      <a:srgbClr val="3050AB"/>
                    </a:solidFill>
                    <a:latin typeface="NanLiHei_Eurostile" panose="02010600030101010101" pitchFamily="2" charset="-122"/>
                    <a:ea typeface="NanLiHei_Eurostile" panose="02010600030101010101" pitchFamily="2" charset="-122"/>
                  </a:defRPr>
                </a:lvl1pPr>
              </a:lstStyle>
              <a:p>
                <a:pPr algn="dist" defTabSz="685800"/>
                <a:r>
                  <a:rPr lang="en-US" altLang="zh-CN" sz="1200" spc="100" dirty="0">
                    <a:solidFill>
                      <a:prstClr val="white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Add a title</a:t>
                </a:r>
                <a:endParaRPr lang="zh-CN" altLang="en-US" sz="1200" spc="100" dirty="0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92" name="文本框 91"/>
              <p:cNvSpPr txBox="1"/>
              <p:nvPr/>
            </p:nvSpPr>
            <p:spPr>
              <a:xfrm>
                <a:off x="1241488" y="1377555"/>
                <a:ext cx="1338828" cy="276999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>
                  <a:defRPr sz="5400" b="1" spc="-110">
                    <a:solidFill>
                      <a:srgbClr val="3050AB"/>
                    </a:solidFill>
                    <a:latin typeface="NanLiHei_Eurostile" panose="02010600030101010101" pitchFamily="2" charset="-122"/>
                    <a:ea typeface="NanLiHei_Eurostile" panose="02010600030101010101" pitchFamily="2" charset="-122"/>
                  </a:defRPr>
                </a:lvl1pPr>
              </a:lstStyle>
              <a:p>
                <a:pPr defTabSz="685800"/>
                <a:r>
                  <a:rPr lang="en-US" altLang="zh-CN" sz="1200" spc="100" dirty="0">
                    <a:solidFill>
                      <a:prstClr val="white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1.</a:t>
                </a:r>
                <a:r>
                  <a:rPr lang="zh-CN" altLang="en-US" sz="1200" spc="100" dirty="0">
                    <a:solidFill>
                      <a:prstClr val="white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点击添加标题</a:t>
                </a:r>
                <a:endParaRPr lang="zh-CN" altLang="en-US" sz="1200" spc="100" dirty="0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6" name="组合 5"/>
          <p:cNvGrpSpPr/>
          <p:nvPr/>
        </p:nvGrpSpPr>
        <p:grpSpPr>
          <a:xfrm>
            <a:off x="5533863" y="1613212"/>
            <a:ext cx="1971540" cy="523793"/>
            <a:chOff x="1333586" y="1747315"/>
            <a:chExt cx="1971540" cy="523793"/>
          </a:xfrm>
          <a:solidFill>
            <a:schemeClr val="bg1">
              <a:lumMod val="85000"/>
            </a:schemeClr>
          </a:solidFill>
        </p:grpSpPr>
        <p:sp>
          <p:nvSpPr>
            <p:cNvPr id="102" name="矩形 101"/>
            <p:cNvSpPr/>
            <p:nvPr/>
          </p:nvSpPr>
          <p:spPr>
            <a:xfrm>
              <a:off x="1333586" y="1747315"/>
              <a:ext cx="1971540" cy="52379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grpSp>
          <p:nvGrpSpPr>
            <p:cNvPr id="103" name="组合 102"/>
            <p:cNvGrpSpPr/>
            <p:nvPr/>
          </p:nvGrpSpPr>
          <p:grpSpPr>
            <a:xfrm>
              <a:off x="1645776" y="1767674"/>
              <a:ext cx="1338828" cy="489507"/>
              <a:chOff x="1241488" y="1377555"/>
              <a:chExt cx="1338828" cy="489507"/>
            </a:xfrm>
            <a:grpFill/>
          </p:grpSpPr>
          <p:sp>
            <p:nvSpPr>
              <p:cNvPr id="104" name="文本框 103"/>
              <p:cNvSpPr txBox="1"/>
              <p:nvPr/>
            </p:nvSpPr>
            <p:spPr>
              <a:xfrm>
                <a:off x="1388624" y="1590063"/>
                <a:ext cx="1168200" cy="276999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defRPr sz="5400" b="1" spc="-110">
                    <a:solidFill>
                      <a:srgbClr val="3050AB"/>
                    </a:solidFill>
                    <a:latin typeface="NanLiHei_Eurostile" panose="02010600030101010101" pitchFamily="2" charset="-122"/>
                    <a:ea typeface="NanLiHei_Eurostile" panose="02010600030101010101" pitchFamily="2" charset="-122"/>
                  </a:defRPr>
                </a:lvl1pPr>
              </a:lstStyle>
              <a:p>
                <a:pPr algn="dist" defTabSz="685800"/>
                <a:r>
                  <a:rPr lang="en-US" altLang="zh-CN" sz="1200" spc="100" dirty="0">
                    <a:solidFill>
                      <a:prstClr val="white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Add a title</a:t>
                </a:r>
                <a:endParaRPr lang="zh-CN" altLang="en-US" sz="1200" spc="100" dirty="0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105" name="文本框 104"/>
              <p:cNvSpPr txBox="1"/>
              <p:nvPr/>
            </p:nvSpPr>
            <p:spPr>
              <a:xfrm>
                <a:off x="1241488" y="1377555"/>
                <a:ext cx="1338828" cy="276999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>
                  <a:defRPr sz="5400" b="1" spc="-110">
                    <a:solidFill>
                      <a:srgbClr val="3050AB"/>
                    </a:solidFill>
                    <a:latin typeface="NanLiHei_Eurostile" panose="02010600030101010101" pitchFamily="2" charset="-122"/>
                    <a:ea typeface="NanLiHei_Eurostile" panose="02010600030101010101" pitchFamily="2" charset="-122"/>
                  </a:defRPr>
                </a:lvl1pPr>
              </a:lstStyle>
              <a:p>
                <a:pPr defTabSz="685800"/>
                <a:r>
                  <a:rPr lang="en-US" altLang="zh-CN" sz="1200" spc="100" dirty="0">
                    <a:solidFill>
                      <a:prstClr val="white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2.</a:t>
                </a:r>
                <a:r>
                  <a:rPr lang="zh-CN" altLang="en-US" sz="1200" spc="100" dirty="0">
                    <a:solidFill>
                      <a:prstClr val="white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点击添加标题</a:t>
                </a:r>
                <a:endParaRPr lang="zh-CN" altLang="en-US" sz="1200" spc="100" dirty="0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22" name="组合 21"/>
          <p:cNvGrpSpPr/>
          <p:nvPr/>
        </p:nvGrpSpPr>
        <p:grpSpPr>
          <a:xfrm>
            <a:off x="5533863" y="2312920"/>
            <a:ext cx="1971540" cy="523793"/>
            <a:chOff x="1365165" y="2477847"/>
            <a:chExt cx="1971540" cy="523793"/>
          </a:xfrm>
          <a:solidFill>
            <a:schemeClr val="bg1">
              <a:lumMod val="85000"/>
            </a:schemeClr>
          </a:solidFill>
        </p:grpSpPr>
        <p:sp>
          <p:nvSpPr>
            <p:cNvPr id="106" name="矩形 105"/>
            <p:cNvSpPr/>
            <p:nvPr/>
          </p:nvSpPr>
          <p:spPr>
            <a:xfrm>
              <a:off x="1365165" y="2477847"/>
              <a:ext cx="1971540" cy="52379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grpSp>
          <p:nvGrpSpPr>
            <p:cNvPr id="107" name="组合 106"/>
            <p:cNvGrpSpPr/>
            <p:nvPr/>
          </p:nvGrpSpPr>
          <p:grpSpPr>
            <a:xfrm>
              <a:off x="1677355" y="2498206"/>
              <a:ext cx="1338828" cy="489507"/>
              <a:chOff x="1241488" y="1377555"/>
              <a:chExt cx="1338828" cy="489507"/>
            </a:xfrm>
            <a:grpFill/>
          </p:grpSpPr>
          <p:sp>
            <p:nvSpPr>
              <p:cNvPr id="108" name="文本框 107"/>
              <p:cNvSpPr txBox="1"/>
              <p:nvPr/>
            </p:nvSpPr>
            <p:spPr>
              <a:xfrm>
                <a:off x="1388624" y="1590063"/>
                <a:ext cx="1168200" cy="276999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defRPr sz="5400" b="1" spc="-110">
                    <a:solidFill>
                      <a:srgbClr val="3050AB"/>
                    </a:solidFill>
                    <a:latin typeface="NanLiHei_Eurostile" panose="02010600030101010101" pitchFamily="2" charset="-122"/>
                    <a:ea typeface="NanLiHei_Eurostile" panose="02010600030101010101" pitchFamily="2" charset="-122"/>
                  </a:defRPr>
                </a:lvl1pPr>
              </a:lstStyle>
              <a:p>
                <a:pPr algn="dist" defTabSz="685800"/>
                <a:r>
                  <a:rPr lang="en-US" altLang="zh-CN" sz="1200" spc="100" dirty="0">
                    <a:solidFill>
                      <a:prstClr val="white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Add a title</a:t>
                </a:r>
                <a:endParaRPr lang="zh-CN" altLang="en-US" sz="1200" spc="100" dirty="0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109" name="文本框 108"/>
              <p:cNvSpPr txBox="1"/>
              <p:nvPr/>
            </p:nvSpPr>
            <p:spPr>
              <a:xfrm>
                <a:off x="1241488" y="1377555"/>
                <a:ext cx="1338828" cy="276999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>
                  <a:defRPr sz="5400" b="1" spc="-110">
                    <a:solidFill>
                      <a:srgbClr val="3050AB"/>
                    </a:solidFill>
                    <a:latin typeface="NanLiHei_Eurostile" panose="02010600030101010101" pitchFamily="2" charset="-122"/>
                    <a:ea typeface="NanLiHei_Eurostile" panose="02010600030101010101" pitchFamily="2" charset="-122"/>
                  </a:defRPr>
                </a:lvl1pPr>
              </a:lstStyle>
              <a:p>
                <a:pPr defTabSz="685800"/>
                <a:r>
                  <a:rPr lang="en-US" altLang="zh-CN" sz="1200" spc="100" dirty="0">
                    <a:solidFill>
                      <a:prstClr val="white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3.</a:t>
                </a:r>
                <a:r>
                  <a:rPr lang="zh-CN" altLang="en-US" sz="1200" spc="100" dirty="0">
                    <a:solidFill>
                      <a:prstClr val="white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点击添加标题</a:t>
                </a:r>
                <a:endParaRPr lang="zh-CN" altLang="en-US" sz="1200" spc="100" dirty="0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23" name="组合 22"/>
          <p:cNvGrpSpPr/>
          <p:nvPr/>
        </p:nvGrpSpPr>
        <p:grpSpPr>
          <a:xfrm>
            <a:off x="5533863" y="3012628"/>
            <a:ext cx="1971540" cy="523793"/>
            <a:chOff x="1339392" y="3194034"/>
            <a:chExt cx="1971540" cy="523793"/>
          </a:xfrm>
          <a:solidFill>
            <a:schemeClr val="bg1">
              <a:lumMod val="85000"/>
            </a:schemeClr>
          </a:solidFill>
        </p:grpSpPr>
        <p:sp>
          <p:nvSpPr>
            <p:cNvPr id="110" name="矩形 109"/>
            <p:cNvSpPr/>
            <p:nvPr/>
          </p:nvSpPr>
          <p:spPr>
            <a:xfrm>
              <a:off x="1339392" y="3194034"/>
              <a:ext cx="1971540" cy="52379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grpSp>
          <p:nvGrpSpPr>
            <p:cNvPr id="111" name="组合 110"/>
            <p:cNvGrpSpPr/>
            <p:nvPr/>
          </p:nvGrpSpPr>
          <p:grpSpPr>
            <a:xfrm>
              <a:off x="1651582" y="3214393"/>
              <a:ext cx="1338828" cy="489507"/>
              <a:chOff x="1241488" y="1377555"/>
              <a:chExt cx="1338828" cy="489507"/>
            </a:xfrm>
            <a:grpFill/>
          </p:grpSpPr>
          <p:sp>
            <p:nvSpPr>
              <p:cNvPr id="112" name="文本框 111"/>
              <p:cNvSpPr txBox="1"/>
              <p:nvPr/>
            </p:nvSpPr>
            <p:spPr>
              <a:xfrm>
                <a:off x="1388624" y="1590063"/>
                <a:ext cx="1168200" cy="276999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defRPr sz="5400" b="1" spc="-110">
                    <a:solidFill>
                      <a:srgbClr val="3050AB"/>
                    </a:solidFill>
                    <a:latin typeface="NanLiHei_Eurostile" panose="02010600030101010101" pitchFamily="2" charset="-122"/>
                    <a:ea typeface="NanLiHei_Eurostile" panose="02010600030101010101" pitchFamily="2" charset="-122"/>
                  </a:defRPr>
                </a:lvl1pPr>
              </a:lstStyle>
              <a:p>
                <a:pPr algn="dist" defTabSz="685800"/>
                <a:r>
                  <a:rPr lang="en-US" altLang="zh-CN" sz="1200" spc="100" dirty="0">
                    <a:solidFill>
                      <a:prstClr val="white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Add a title</a:t>
                </a:r>
                <a:endParaRPr lang="zh-CN" altLang="en-US" sz="1200" spc="100" dirty="0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113" name="文本框 112"/>
              <p:cNvSpPr txBox="1"/>
              <p:nvPr/>
            </p:nvSpPr>
            <p:spPr>
              <a:xfrm>
                <a:off x="1241488" y="1377555"/>
                <a:ext cx="1338828" cy="276999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>
                  <a:defRPr sz="5400" b="1" spc="-110">
                    <a:solidFill>
                      <a:srgbClr val="3050AB"/>
                    </a:solidFill>
                    <a:latin typeface="NanLiHei_Eurostile" panose="02010600030101010101" pitchFamily="2" charset="-122"/>
                    <a:ea typeface="NanLiHei_Eurostile" panose="02010600030101010101" pitchFamily="2" charset="-122"/>
                  </a:defRPr>
                </a:lvl1pPr>
              </a:lstStyle>
              <a:p>
                <a:pPr defTabSz="685800"/>
                <a:r>
                  <a:rPr lang="en-US" altLang="zh-CN" sz="1200" spc="100" dirty="0">
                    <a:solidFill>
                      <a:prstClr val="white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4.</a:t>
                </a:r>
                <a:r>
                  <a:rPr lang="zh-CN" altLang="en-US" sz="1200" spc="100" dirty="0">
                    <a:solidFill>
                      <a:prstClr val="white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点击添加标题</a:t>
                </a:r>
                <a:endParaRPr lang="zh-CN" altLang="en-US" sz="1200" spc="100" dirty="0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42" name="组合 41"/>
          <p:cNvGrpSpPr/>
          <p:nvPr/>
        </p:nvGrpSpPr>
        <p:grpSpPr>
          <a:xfrm>
            <a:off x="5533863" y="3712337"/>
            <a:ext cx="1971540" cy="523793"/>
            <a:chOff x="1365165" y="3925048"/>
            <a:chExt cx="1971540" cy="523793"/>
          </a:xfrm>
        </p:grpSpPr>
        <p:sp>
          <p:nvSpPr>
            <p:cNvPr id="114" name="矩形 113"/>
            <p:cNvSpPr/>
            <p:nvPr/>
          </p:nvSpPr>
          <p:spPr>
            <a:xfrm>
              <a:off x="1365165" y="3925048"/>
              <a:ext cx="1971540" cy="523793"/>
            </a:xfrm>
            <a:prstGeom prst="rect">
              <a:avLst/>
            </a:prstGeom>
            <a:solidFill>
              <a:srgbClr val="838B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grpSp>
          <p:nvGrpSpPr>
            <p:cNvPr id="115" name="组合 114"/>
            <p:cNvGrpSpPr/>
            <p:nvPr/>
          </p:nvGrpSpPr>
          <p:grpSpPr>
            <a:xfrm>
              <a:off x="1677355" y="3945407"/>
              <a:ext cx="1338828" cy="489507"/>
              <a:chOff x="1241488" y="1377555"/>
              <a:chExt cx="1338828" cy="489507"/>
            </a:xfrm>
          </p:grpSpPr>
          <p:sp>
            <p:nvSpPr>
              <p:cNvPr id="116" name="文本框 115"/>
              <p:cNvSpPr txBox="1"/>
              <p:nvPr/>
            </p:nvSpPr>
            <p:spPr>
              <a:xfrm>
                <a:off x="1388624" y="1590063"/>
                <a:ext cx="11682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defRPr sz="5400" b="1" spc="-110">
                    <a:solidFill>
                      <a:srgbClr val="3050AB"/>
                    </a:solidFill>
                    <a:latin typeface="NanLiHei_Eurostile" panose="02010600030101010101" pitchFamily="2" charset="-122"/>
                    <a:ea typeface="NanLiHei_Eurostile" panose="02010600030101010101" pitchFamily="2" charset="-122"/>
                  </a:defRPr>
                </a:lvl1pPr>
              </a:lstStyle>
              <a:p>
                <a:pPr algn="dist" defTabSz="685800"/>
                <a:r>
                  <a:rPr lang="en-US" altLang="zh-CN" sz="1200" spc="100" dirty="0">
                    <a:solidFill>
                      <a:prstClr val="white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Add a title</a:t>
                </a:r>
                <a:endParaRPr lang="zh-CN" altLang="en-US" sz="1200" spc="100" dirty="0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117" name="文本框 116"/>
              <p:cNvSpPr txBox="1"/>
              <p:nvPr/>
            </p:nvSpPr>
            <p:spPr>
              <a:xfrm>
                <a:off x="1241488" y="1377555"/>
                <a:ext cx="133882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>
                  <a:defRPr sz="5400" b="1" spc="-110">
                    <a:solidFill>
                      <a:srgbClr val="3050AB"/>
                    </a:solidFill>
                    <a:latin typeface="NanLiHei_Eurostile" panose="02010600030101010101" pitchFamily="2" charset="-122"/>
                    <a:ea typeface="NanLiHei_Eurostile" panose="02010600030101010101" pitchFamily="2" charset="-122"/>
                  </a:defRPr>
                </a:lvl1pPr>
              </a:lstStyle>
              <a:p>
                <a:pPr defTabSz="685800"/>
                <a:r>
                  <a:rPr lang="en-US" altLang="zh-CN" sz="1200" spc="100" dirty="0">
                    <a:solidFill>
                      <a:prstClr val="white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5.</a:t>
                </a:r>
                <a:r>
                  <a:rPr lang="zh-CN" altLang="en-US" sz="1200" spc="100" dirty="0">
                    <a:solidFill>
                      <a:prstClr val="white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点击添加标题</a:t>
                </a:r>
                <a:endParaRPr lang="zh-CN" altLang="en-US" sz="1200" spc="100" dirty="0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119" name="Freeform 5"/>
          <p:cNvSpPr/>
          <p:nvPr/>
        </p:nvSpPr>
        <p:spPr bwMode="auto">
          <a:xfrm>
            <a:off x="777437" y="1437297"/>
            <a:ext cx="3668437" cy="2802990"/>
          </a:xfrm>
          <a:custGeom>
            <a:avLst/>
            <a:gdLst>
              <a:gd name="T0" fmla="*/ 840 w 876"/>
              <a:gd name="T1" fmla="*/ 318 h 669"/>
              <a:gd name="T2" fmla="*/ 832 w 876"/>
              <a:gd name="T3" fmla="*/ 318 h 669"/>
              <a:gd name="T4" fmla="*/ 781 w 876"/>
              <a:gd name="T5" fmla="*/ 304 h 669"/>
              <a:gd name="T6" fmla="*/ 768 w 876"/>
              <a:gd name="T7" fmla="*/ 274 h 669"/>
              <a:gd name="T8" fmla="*/ 768 w 876"/>
              <a:gd name="T9" fmla="*/ 271 h 669"/>
              <a:gd name="T10" fmla="*/ 763 w 876"/>
              <a:gd name="T11" fmla="*/ 235 h 669"/>
              <a:gd name="T12" fmla="*/ 763 w 876"/>
              <a:gd name="T13" fmla="*/ 234 h 669"/>
              <a:gd name="T14" fmla="*/ 763 w 876"/>
              <a:gd name="T15" fmla="*/ 234 h 669"/>
              <a:gd name="T16" fmla="*/ 761 w 876"/>
              <a:gd name="T17" fmla="*/ 226 h 669"/>
              <a:gd name="T18" fmla="*/ 765 w 876"/>
              <a:gd name="T19" fmla="*/ 189 h 669"/>
              <a:gd name="T20" fmla="*/ 789 w 876"/>
              <a:gd name="T21" fmla="*/ 129 h 669"/>
              <a:gd name="T22" fmla="*/ 767 w 876"/>
              <a:gd name="T23" fmla="*/ 103 h 669"/>
              <a:gd name="T24" fmla="*/ 725 w 876"/>
              <a:gd name="T25" fmla="*/ 113 h 669"/>
              <a:gd name="T26" fmla="*/ 690 w 876"/>
              <a:gd name="T27" fmla="*/ 105 h 669"/>
              <a:gd name="T28" fmla="*/ 608 w 876"/>
              <a:gd name="T29" fmla="*/ 55 h 669"/>
              <a:gd name="T30" fmla="*/ 569 w 876"/>
              <a:gd name="T31" fmla="*/ 40 h 669"/>
              <a:gd name="T32" fmla="*/ 270 w 876"/>
              <a:gd name="T33" fmla="*/ 13 h 669"/>
              <a:gd name="T34" fmla="*/ 142 w 876"/>
              <a:gd name="T35" fmla="*/ 63 h 669"/>
              <a:gd name="T36" fmla="*/ 141 w 876"/>
              <a:gd name="T37" fmla="*/ 64 h 669"/>
              <a:gd name="T38" fmla="*/ 96 w 876"/>
              <a:gd name="T39" fmla="*/ 103 h 669"/>
              <a:gd name="T40" fmla="*/ 67 w 876"/>
              <a:gd name="T41" fmla="*/ 108 h 669"/>
              <a:gd name="T42" fmla="*/ 23 w 876"/>
              <a:gd name="T43" fmla="*/ 75 h 669"/>
              <a:gd name="T44" fmla="*/ 4 w 876"/>
              <a:gd name="T45" fmla="*/ 82 h 669"/>
              <a:gd name="T46" fmla="*/ 43 w 876"/>
              <a:gd name="T47" fmla="*/ 141 h 669"/>
              <a:gd name="T48" fmla="*/ 48 w 876"/>
              <a:gd name="T49" fmla="*/ 167 h 669"/>
              <a:gd name="T50" fmla="*/ 33 w 876"/>
              <a:gd name="T51" fmla="*/ 199 h 669"/>
              <a:gd name="T52" fmla="*/ 33 w 876"/>
              <a:gd name="T53" fmla="*/ 200 h 669"/>
              <a:gd name="T54" fmla="*/ 15 w 876"/>
              <a:gd name="T55" fmla="*/ 401 h 669"/>
              <a:gd name="T56" fmla="*/ 22 w 876"/>
              <a:gd name="T57" fmla="*/ 435 h 669"/>
              <a:gd name="T58" fmla="*/ 85 w 876"/>
              <a:gd name="T59" fmla="*/ 572 h 669"/>
              <a:gd name="T60" fmla="*/ 89 w 876"/>
              <a:gd name="T61" fmla="*/ 643 h 669"/>
              <a:gd name="T62" fmla="*/ 117 w 876"/>
              <a:gd name="T63" fmla="*/ 669 h 669"/>
              <a:gd name="T64" fmla="*/ 176 w 876"/>
              <a:gd name="T65" fmla="*/ 669 h 669"/>
              <a:gd name="T66" fmla="*/ 208 w 876"/>
              <a:gd name="T67" fmla="*/ 649 h 669"/>
              <a:gd name="T68" fmla="*/ 211 w 876"/>
              <a:gd name="T69" fmla="*/ 642 h 669"/>
              <a:gd name="T70" fmla="*/ 243 w 876"/>
              <a:gd name="T71" fmla="*/ 627 h 669"/>
              <a:gd name="T72" fmla="*/ 245 w 876"/>
              <a:gd name="T73" fmla="*/ 627 h 669"/>
              <a:gd name="T74" fmla="*/ 525 w 876"/>
              <a:gd name="T75" fmla="*/ 635 h 669"/>
              <a:gd name="T76" fmla="*/ 527 w 876"/>
              <a:gd name="T77" fmla="*/ 635 h 669"/>
              <a:gd name="T78" fmla="*/ 537 w 876"/>
              <a:gd name="T79" fmla="*/ 640 h 669"/>
              <a:gd name="T80" fmla="*/ 548 w 876"/>
              <a:gd name="T81" fmla="*/ 657 h 669"/>
              <a:gd name="T82" fmla="*/ 568 w 876"/>
              <a:gd name="T83" fmla="*/ 669 h 669"/>
              <a:gd name="T84" fmla="*/ 661 w 876"/>
              <a:gd name="T85" fmla="*/ 669 h 669"/>
              <a:gd name="T86" fmla="*/ 676 w 876"/>
              <a:gd name="T87" fmla="*/ 650 h 669"/>
              <a:gd name="T88" fmla="*/ 669 w 876"/>
              <a:gd name="T89" fmla="*/ 628 h 669"/>
              <a:gd name="T90" fmla="*/ 683 w 876"/>
              <a:gd name="T91" fmla="*/ 583 h 669"/>
              <a:gd name="T92" fmla="*/ 715 w 876"/>
              <a:gd name="T93" fmla="*/ 548 h 669"/>
              <a:gd name="T94" fmla="*/ 783 w 876"/>
              <a:gd name="T95" fmla="*/ 536 h 669"/>
              <a:gd name="T96" fmla="*/ 784 w 876"/>
              <a:gd name="T97" fmla="*/ 536 h 669"/>
              <a:gd name="T98" fmla="*/ 802 w 876"/>
              <a:gd name="T99" fmla="*/ 511 h 669"/>
              <a:gd name="T100" fmla="*/ 785 w 876"/>
              <a:gd name="T101" fmla="*/ 466 h 669"/>
              <a:gd name="T102" fmla="*/ 831 w 876"/>
              <a:gd name="T103" fmla="*/ 452 h 669"/>
              <a:gd name="T104" fmla="*/ 855 w 876"/>
              <a:gd name="T105" fmla="*/ 426 h 669"/>
              <a:gd name="T106" fmla="*/ 871 w 876"/>
              <a:gd name="T107" fmla="*/ 354 h 669"/>
              <a:gd name="T108" fmla="*/ 840 w 876"/>
              <a:gd name="T109" fmla="*/ 318 h 6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876" h="669">
                <a:moveTo>
                  <a:pt x="840" y="318"/>
                </a:moveTo>
                <a:cubicBezTo>
                  <a:pt x="832" y="318"/>
                  <a:pt x="832" y="318"/>
                  <a:pt x="832" y="318"/>
                </a:cubicBezTo>
                <a:cubicBezTo>
                  <a:pt x="808" y="320"/>
                  <a:pt x="793" y="318"/>
                  <a:pt x="781" y="304"/>
                </a:cubicBezTo>
                <a:cubicBezTo>
                  <a:pt x="774" y="296"/>
                  <a:pt x="769" y="285"/>
                  <a:pt x="768" y="274"/>
                </a:cubicBezTo>
                <a:cubicBezTo>
                  <a:pt x="768" y="271"/>
                  <a:pt x="768" y="271"/>
                  <a:pt x="768" y="271"/>
                </a:cubicBezTo>
                <a:cubicBezTo>
                  <a:pt x="767" y="259"/>
                  <a:pt x="766" y="247"/>
                  <a:pt x="763" y="235"/>
                </a:cubicBezTo>
                <a:cubicBezTo>
                  <a:pt x="763" y="234"/>
                  <a:pt x="763" y="234"/>
                  <a:pt x="763" y="234"/>
                </a:cubicBezTo>
                <a:cubicBezTo>
                  <a:pt x="763" y="234"/>
                  <a:pt x="763" y="234"/>
                  <a:pt x="763" y="234"/>
                </a:cubicBezTo>
                <a:cubicBezTo>
                  <a:pt x="763" y="231"/>
                  <a:pt x="762" y="229"/>
                  <a:pt x="761" y="226"/>
                </a:cubicBezTo>
                <a:cubicBezTo>
                  <a:pt x="758" y="213"/>
                  <a:pt x="760" y="200"/>
                  <a:pt x="765" y="189"/>
                </a:cubicBezTo>
                <a:cubicBezTo>
                  <a:pt x="789" y="129"/>
                  <a:pt x="789" y="129"/>
                  <a:pt x="789" y="129"/>
                </a:cubicBezTo>
                <a:cubicBezTo>
                  <a:pt x="795" y="115"/>
                  <a:pt x="782" y="100"/>
                  <a:pt x="767" y="103"/>
                </a:cubicBezTo>
                <a:cubicBezTo>
                  <a:pt x="725" y="113"/>
                  <a:pt x="725" y="113"/>
                  <a:pt x="725" y="113"/>
                </a:cubicBezTo>
                <a:cubicBezTo>
                  <a:pt x="712" y="116"/>
                  <a:pt x="699" y="113"/>
                  <a:pt x="690" y="105"/>
                </a:cubicBezTo>
                <a:cubicBezTo>
                  <a:pt x="667" y="83"/>
                  <a:pt x="639" y="66"/>
                  <a:pt x="608" y="55"/>
                </a:cubicBezTo>
                <a:cubicBezTo>
                  <a:pt x="569" y="40"/>
                  <a:pt x="569" y="40"/>
                  <a:pt x="569" y="40"/>
                </a:cubicBezTo>
                <a:cubicBezTo>
                  <a:pt x="481" y="9"/>
                  <a:pt x="361" y="0"/>
                  <a:pt x="270" y="13"/>
                </a:cubicBezTo>
                <a:cubicBezTo>
                  <a:pt x="224" y="20"/>
                  <a:pt x="180" y="37"/>
                  <a:pt x="142" y="63"/>
                </a:cubicBezTo>
                <a:cubicBezTo>
                  <a:pt x="141" y="64"/>
                  <a:pt x="141" y="64"/>
                  <a:pt x="141" y="64"/>
                </a:cubicBezTo>
                <a:cubicBezTo>
                  <a:pt x="125" y="76"/>
                  <a:pt x="109" y="88"/>
                  <a:pt x="96" y="103"/>
                </a:cubicBezTo>
                <a:cubicBezTo>
                  <a:pt x="88" y="110"/>
                  <a:pt x="77" y="113"/>
                  <a:pt x="67" y="108"/>
                </a:cubicBezTo>
                <a:cubicBezTo>
                  <a:pt x="52" y="102"/>
                  <a:pt x="34" y="91"/>
                  <a:pt x="23" y="75"/>
                </a:cubicBezTo>
                <a:cubicBezTo>
                  <a:pt x="17" y="65"/>
                  <a:pt x="3" y="71"/>
                  <a:pt x="4" y="82"/>
                </a:cubicBezTo>
                <a:cubicBezTo>
                  <a:pt x="7" y="100"/>
                  <a:pt x="17" y="121"/>
                  <a:pt x="43" y="141"/>
                </a:cubicBezTo>
                <a:cubicBezTo>
                  <a:pt x="51" y="148"/>
                  <a:pt x="53" y="159"/>
                  <a:pt x="48" y="167"/>
                </a:cubicBezTo>
                <a:cubicBezTo>
                  <a:pt x="43" y="177"/>
                  <a:pt x="38" y="188"/>
                  <a:pt x="33" y="199"/>
                </a:cubicBezTo>
                <a:cubicBezTo>
                  <a:pt x="33" y="200"/>
                  <a:pt x="33" y="200"/>
                  <a:pt x="33" y="200"/>
                </a:cubicBezTo>
                <a:cubicBezTo>
                  <a:pt x="7" y="264"/>
                  <a:pt x="0" y="334"/>
                  <a:pt x="15" y="401"/>
                </a:cubicBezTo>
                <a:cubicBezTo>
                  <a:pt x="22" y="435"/>
                  <a:pt x="22" y="435"/>
                  <a:pt x="22" y="435"/>
                </a:cubicBezTo>
                <a:cubicBezTo>
                  <a:pt x="31" y="479"/>
                  <a:pt x="51" y="539"/>
                  <a:pt x="85" y="572"/>
                </a:cubicBezTo>
                <a:cubicBezTo>
                  <a:pt x="89" y="643"/>
                  <a:pt x="89" y="643"/>
                  <a:pt x="89" y="643"/>
                </a:cubicBezTo>
                <a:cubicBezTo>
                  <a:pt x="90" y="657"/>
                  <a:pt x="102" y="669"/>
                  <a:pt x="117" y="669"/>
                </a:cubicBezTo>
                <a:cubicBezTo>
                  <a:pt x="176" y="669"/>
                  <a:pt x="176" y="669"/>
                  <a:pt x="176" y="669"/>
                </a:cubicBezTo>
                <a:cubicBezTo>
                  <a:pt x="190" y="669"/>
                  <a:pt x="202" y="661"/>
                  <a:pt x="208" y="649"/>
                </a:cubicBezTo>
                <a:cubicBezTo>
                  <a:pt x="211" y="642"/>
                  <a:pt x="211" y="642"/>
                  <a:pt x="211" y="642"/>
                </a:cubicBezTo>
                <a:cubicBezTo>
                  <a:pt x="217" y="630"/>
                  <a:pt x="230" y="623"/>
                  <a:pt x="243" y="627"/>
                </a:cubicBezTo>
                <a:cubicBezTo>
                  <a:pt x="245" y="627"/>
                  <a:pt x="245" y="627"/>
                  <a:pt x="245" y="627"/>
                </a:cubicBezTo>
                <a:cubicBezTo>
                  <a:pt x="322" y="648"/>
                  <a:pt x="448" y="651"/>
                  <a:pt x="525" y="635"/>
                </a:cubicBezTo>
                <a:cubicBezTo>
                  <a:pt x="527" y="635"/>
                  <a:pt x="527" y="635"/>
                  <a:pt x="527" y="635"/>
                </a:cubicBezTo>
                <a:cubicBezTo>
                  <a:pt x="531" y="634"/>
                  <a:pt x="535" y="636"/>
                  <a:pt x="537" y="640"/>
                </a:cubicBezTo>
                <a:cubicBezTo>
                  <a:pt x="548" y="657"/>
                  <a:pt x="548" y="657"/>
                  <a:pt x="548" y="657"/>
                </a:cubicBezTo>
                <a:cubicBezTo>
                  <a:pt x="552" y="665"/>
                  <a:pt x="560" y="669"/>
                  <a:pt x="568" y="669"/>
                </a:cubicBezTo>
                <a:cubicBezTo>
                  <a:pt x="661" y="669"/>
                  <a:pt x="661" y="669"/>
                  <a:pt x="661" y="669"/>
                </a:cubicBezTo>
                <a:cubicBezTo>
                  <a:pt x="671" y="669"/>
                  <a:pt x="678" y="659"/>
                  <a:pt x="676" y="650"/>
                </a:cubicBezTo>
                <a:cubicBezTo>
                  <a:pt x="669" y="628"/>
                  <a:pt x="669" y="628"/>
                  <a:pt x="669" y="628"/>
                </a:cubicBezTo>
                <a:cubicBezTo>
                  <a:pt x="665" y="611"/>
                  <a:pt x="670" y="594"/>
                  <a:pt x="683" y="583"/>
                </a:cubicBezTo>
                <a:cubicBezTo>
                  <a:pt x="695" y="573"/>
                  <a:pt x="706" y="561"/>
                  <a:pt x="715" y="548"/>
                </a:cubicBezTo>
                <a:cubicBezTo>
                  <a:pt x="737" y="539"/>
                  <a:pt x="760" y="535"/>
                  <a:pt x="783" y="536"/>
                </a:cubicBezTo>
                <a:cubicBezTo>
                  <a:pt x="784" y="536"/>
                  <a:pt x="784" y="536"/>
                  <a:pt x="784" y="536"/>
                </a:cubicBezTo>
                <a:cubicBezTo>
                  <a:pt x="797" y="537"/>
                  <a:pt x="807" y="524"/>
                  <a:pt x="802" y="511"/>
                </a:cubicBezTo>
                <a:cubicBezTo>
                  <a:pt x="785" y="466"/>
                  <a:pt x="785" y="466"/>
                  <a:pt x="785" y="466"/>
                </a:cubicBezTo>
                <a:cubicBezTo>
                  <a:pt x="831" y="452"/>
                  <a:pt x="831" y="452"/>
                  <a:pt x="831" y="452"/>
                </a:cubicBezTo>
                <a:cubicBezTo>
                  <a:pt x="843" y="448"/>
                  <a:pt x="852" y="438"/>
                  <a:pt x="855" y="426"/>
                </a:cubicBezTo>
                <a:cubicBezTo>
                  <a:pt x="871" y="354"/>
                  <a:pt x="871" y="354"/>
                  <a:pt x="871" y="354"/>
                </a:cubicBezTo>
                <a:cubicBezTo>
                  <a:pt x="876" y="334"/>
                  <a:pt x="860" y="316"/>
                  <a:pt x="840" y="318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defTabSz="685800"/>
            <a:endParaRPr lang="zh-CN" altLang="en-US" sz="1350">
              <a:solidFill>
                <a:prstClr val="black"/>
              </a:solidFill>
            </a:endParaRPr>
          </a:p>
        </p:txBody>
      </p:sp>
      <p:sp>
        <p:nvSpPr>
          <p:cNvPr id="120" name="Freeform 6"/>
          <p:cNvSpPr/>
          <p:nvPr/>
        </p:nvSpPr>
        <p:spPr bwMode="auto">
          <a:xfrm>
            <a:off x="3352584" y="2338068"/>
            <a:ext cx="1093290" cy="1471261"/>
          </a:xfrm>
          <a:custGeom>
            <a:avLst/>
            <a:gdLst>
              <a:gd name="T0" fmla="*/ 29 w 261"/>
              <a:gd name="T1" fmla="*/ 112 h 351"/>
              <a:gd name="T2" fmla="*/ 20 w 261"/>
              <a:gd name="T3" fmla="*/ 118 h 351"/>
              <a:gd name="T4" fmla="*/ 9 w 261"/>
              <a:gd name="T5" fmla="*/ 123 h 351"/>
              <a:gd name="T6" fmla="*/ 0 w 261"/>
              <a:gd name="T7" fmla="*/ 111 h 351"/>
              <a:gd name="T8" fmla="*/ 0 w 261"/>
              <a:gd name="T9" fmla="*/ 104 h 351"/>
              <a:gd name="T10" fmla="*/ 8 w 261"/>
              <a:gd name="T11" fmla="*/ 93 h 351"/>
              <a:gd name="T12" fmla="*/ 20 w 261"/>
              <a:gd name="T13" fmla="*/ 97 h 351"/>
              <a:gd name="T14" fmla="*/ 20 w 261"/>
              <a:gd name="T15" fmla="*/ 98 h 351"/>
              <a:gd name="T16" fmla="*/ 29 w 261"/>
              <a:gd name="T17" fmla="*/ 103 h 351"/>
              <a:gd name="T18" fmla="*/ 29 w 261"/>
              <a:gd name="T19" fmla="*/ 103 h 351"/>
              <a:gd name="T20" fmla="*/ 49 w 261"/>
              <a:gd name="T21" fmla="*/ 103 h 351"/>
              <a:gd name="T22" fmla="*/ 49 w 261"/>
              <a:gd name="T23" fmla="*/ 4 h 351"/>
              <a:gd name="T24" fmla="*/ 52 w 261"/>
              <a:gd name="T25" fmla="*/ 0 h 351"/>
              <a:gd name="T26" fmla="*/ 145 w 261"/>
              <a:gd name="T27" fmla="*/ 0 h 351"/>
              <a:gd name="T28" fmla="*/ 146 w 261"/>
              <a:gd name="T29" fmla="*/ 11 h 351"/>
              <a:gd name="T30" fmla="*/ 148 w 261"/>
              <a:gd name="T31" fmla="*/ 19 h 351"/>
              <a:gd name="T32" fmla="*/ 148 w 261"/>
              <a:gd name="T33" fmla="*/ 19 h 351"/>
              <a:gd name="T34" fmla="*/ 148 w 261"/>
              <a:gd name="T35" fmla="*/ 20 h 351"/>
              <a:gd name="T36" fmla="*/ 153 w 261"/>
              <a:gd name="T37" fmla="*/ 56 h 351"/>
              <a:gd name="T38" fmla="*/ 153 w 261"/>
              <a:gd name="T39" fmla="*/ 59 h 351"/>
              <a:gd name="T40" fmla="*/ 166 w 261"/>
              <a:gd name="T41" fmla="*/ 89 h 351"/>
              <a:gd name="T42" fmla="*/ 217 w 261"/>
              <a:gd name="T43" fmla="*/ 103 h 351"/>
              <a:gd name="T44" fmla="*/ 225 w 261"/>
              <a:gd name="T45" fmla="*/ 103 h 351"/>
              <a:gd name="T46" fmla="*/ 256 w 261"/>
              <a:gd name="T47" fmla="*/ 139 h 351"/>
              <a:gd name="T48" fmla="*/ 240 w 261"/>
              <a:gd name="T49" fmla="*/ 211 h 351"/>
              <a:gd name="T50" fmla="*/ 216 w 261"/>
              <a:gd name="T51" fmla="*/ 237 h 351"/>
              <a:gd name="T52" fmla="*/ 170 w 261"/>
              <a:gd name="T53" fmla="*/ 251 h 351"/>
              <a:gd name="T54" fmla="*/ 187 w 261"/>
              <a:gd name="T55" fmla="*/ 296 h 351"/>
              <a:gd name="T56" fmla="*/ 169 w 261"/>
              <a:gd name="T57" fmla="*/ 321 h 351"/>
              <a:gd name="T58" fmla="*/ 168 w 261"/>
              <a:gd name="T59" fmla="*/ 321 h 351"/>
              <a:gd name="T60" fmla="*/ 100 w 261"/>
              <a:gd name="T61" fmla="*/ 333 h 351"/>
              <a:gd name="T62" fmla="*/ 86 w 261"/>
              <a:gd name="T63" fmla="*/ 351 h 351"/>
              <a:gd name="T64" fmla="*/ 52 w 261"/>
              <a:gd name="T65" fmla="*/ 351 h 351"/>
              <a:gd name="T66" fmla="*/ 49 w 261"/>
              <a:gd name="T67" fmla="*/ 347 h 351"/>
              <a:gd name="T68" fmla="*/ 49 w 261"/>
              <a:gd name="T69" fmla="*/ 265 h 351"/>
              <a:gd name="T70" fmla="*/ 29 w 261"/>
              <a:gd name="T71" fmla="*/ 265 h 351"/>
              <a:gd name="T72" fmla="*/ 20 w 261"/>
              <a:gd name="T73" fmla="*/ 271 h 351"/>
              <a:gd name="T74" fmla="*/ 9 w 261"/>
              <a:gd name="T75" fmla="*/ 277 h 351"/>
              <a:gd name="T76" fmla="*/ 0 w 261"/>
              <a:gd name="T77" fmla="*/ 265 h 351"/>
              <a:gd name="T78" fmla="*/ 0 w 261"/>
              <a:gd name="T79" fmla="*/ 257 h 351"/>
              <a:gd name="T80" fmla="*/ 8 w 261"/>
              <a:gd name="T81" fmla="*/ 246 h 351"/>
              <a:gd name="T82" fmla="*/ 20 w 261"/>
              <a:gd name="T83" fmla="*/ 251 h 351"/>
              <a:gd name="T84" fmla="*/ 20 w 261"/>
              <a:gd name="T85" fmla="*/ 251 h 351"/>
              <a:gd name="T86" fmla="*/ 29 w 261"/>
              <a:gd name="T87" fmla="*/ 257 h 351"/>
              <a:gd name="T88" fmla="*/ 29 w 261"/>
              <a:gd name="T89" fmla="*/ 257 h 351"/>
              <a:gd name="T90" fmla="*/ 49 w 261"/>
              <a:gd name="T91" fmla="*/ 257 h 351"/>
              <a:gd name="T92" fmla="*/ 49 w 261"/>
              <a:gd name="T93" fmla="*/ 112 h 351"/>
              <a:gd name="T94" fmla="*/ 29 w 261"/>
              <a:gd name="T95" fmla="*/ 112 h 3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261" h="351">
                <a:moveTo>
                  <a:pt x="29" y="112"/>
                </a:moveTo>
                <a:cubicBezTo>
                  <a:pt x="27" y="112"/>
                  <a:pt x="23" y="113"/>
                  <a:pt x="20" y="118"/>
                </a:cubicBezTo>
                <a:cubicBezTo>
                  <a:pt x="18" y="122"/>
                  <a:pt x="13" y="124"/>
                  <a:pt x="9" y="123"/>
                </a:cubicBezTo>
                <a:cubicBezTo>
                  <a:pt x="3" y="122"/>
                  <a:pt x="0" y="117"/>
                  <a:pt x="0" y="111"/>
                </a:cubicBezTo>
                <a:cubicBezTo>
                  <a:pt x="0" y="104"/>
                  <a:pt x="0" y="104"/>
                  <a:pt x="0" y="104"/>
                </a:cubicBezTo>
                <a:cubicBezTo>
                  <a:pt x="0" y="99"/>
                  <a:pt x="3" y="94"/>
                  <a:pt x="8" y="93"/>
                </a:cubicBezTo>
                <a:cubicBezTo>
                  <a:pt x="12" y="91"/>
                  <a:pt x="17" y="93"/>
                  <a:pt x="20" y="97"/>
                </a:cubicBezTo>
                <a:cubicBezTo>
                  <a:pt x="20" y="98"/>
                  <a:pt x="20" y="98"/>
                  <a:pt x="20" y="98"/>
                </a:cubicBezTo>
                <a:cubicBezTo>
                  <a:pt x="24" y="102"/>
                  <a:pt x="27" y="103"/>
                  <a:pt x="29" y="103"/>
                </a:cubicBezTo>
                <a:cubicBezTo>
                  <a:pt x="29" y="103"/>
                  <a:pt x="29" y="103"/>
                  <a:pt x="29" y="103"/>
                </a:cubicBezTo>
                <a:cubicBezTo>
                  <a:pt x="49" y="103"/>
                  <a:pt x="49" y="103"/>
                  <a:pt x="49" y="103"/>
                </a:cubicBezTo>
                <a:cubicBezTo>
                  <a:pt x="49" y="4"/>
                  <a:pt x="49" y="4"/>
                  <a:pt x="49" y="4"/>
                </a:cubicBezTo>
                <a:cubicBezTo>
                  <a:pt x="49" y="2"/>
                  <a:pt x="50" y="0"/>
                  <a:pt x="52" y="0"/>
                </a:cubicBezTo>
                <a:cubicBezTo>
                  <a:pt x="145" y="0"/>
                  <a:pt x="145" y="0"/>
                  <a:pt x="145" y="0"/>
                </a:cubicBezTo>
                <a:cubicBezTo>
                  <a:pt x="145" y="4"/>
                  <a:pt x="146" y="7"/>
                  <a:pt x="146" y="11"/>
                </a:cubicBezTo>
                <a:cubicBezTo>
                  <a:pt x="147" y="14"/>
                  <a:pt x="148" y="16"/>
                  <a:pt x="148" y="19"/>
                </a:cubicBezTo>
                <a:cubicBezTo>
                  <a:pt x="148" y="19"/>
                  <a:pt x="148" y="19"/>
                  <a:pt x="148" y="19"/>
                </a:cubicBezTo>
                <a:cubicBezTo>
                  <a:pt x="148" y="20"/>
                  <a:pt x="148" y="20"/>
                  <a:pt x="148" y="20"/>
                </a:cubicBezTo>
                <a:cubicBezTo>
                  <a:pt x="151" y="32"/>
                  <a:pt x="152" y="44"/>
                  <a:pt x="153" y="56"/>
                </a:cubicBezTo>
                <a:cubicBezTo>
                  <a:pt x="153" y="59"/>
                  <a:pt x="153" y="59"/>
                  <a:pt x="153" y="59"/>
                </a:cubicBezTo>
                <a:cubicBezTo>
                  <a:pt x="154" y="70"/>
                  <a:pt x="159" y="81"/>
                  <a:pt x="166" y="89"/>
                </a:cubicBezTo>
                <a:cubicBezTo>
                  <a:pt x="178" y="103"/>
                  <a:pt x="193" y="105"/>
                  <a:pt x="217" y="103"/>
                </a:cubicBezTo>
                <a:cubicBezTo>
                  <a:pt x="225" y="103"/>
                  <a:pt x="225" y="103"/>
                  <a:pt x="225" y="103"/>
                </a:cubicBezTo>
                <a:cubicBezTo>
                  <a:pt x="245" y="101"/>
                  <a:pt x="261" y="119"/>
                  <a:pt x="256" y="139"/>
                </a:cubicBezTo>
                <a:cubicBezTo>
                  <a:pt x="240" y="211"/>
                  <a:pt x="240" y="211"/>
                  <a:pt x="240" y="211"/>
                </a:cubicBezTo>
                <a:cubicBezTo>
                  <a:pt x="237" y="223"/>
                  <a:pt x="228" y="233"/>
                  <a:pt x="216" y="237"/>
                </a:cubicBezTo>
                <a:cubicBezTo>
                  <a:pt x="170" y="251"/>
                  <a:pt x="170" y="251"/>
                  <a:pt x="170" y="251"/>
                </a:cubicBezTo>
                <a:cubicBezTo>
                  <a:pt x="187" y="296"/>
                  <a:pt x="187" y="296"/>
                  <a:pt x="187" y="296"/>
                </a:cubicBezTo>
                <a:cubicBezTo>
                  <a:pt x="192" y="309"/>
                  <a:pt x="182" y="322"/>
                  <a:pt x="169" y="321"/>
                </a:cubicBezTo>
                <a:cubicBezTo>
                  <a:pt x="168" y="321"/>
                  <a:pt x="168" y="321"/>
                  <a:pt x="168" y="321"/>
                </a:cubicBezTo>
                <a:cubicBezTo>
                  <a:pt x="145" y="320"/>
                  <a:pt x="122" y="324"/>
                  <a:pt x="100" y="333"/>
                </a:cubicBezTo>
                <a:cubicBezTo>
                  <a:pt x="96" y="339"/>
                  <a:pt x="91" y="345"/>
                  <a:pt x="86" y="351"/>
                </a:cubicBezTo>
                <a:cubicBezTo>
                  <a:pt x="52" y="351"/>
                  <a:pt x="52" y="351"/>
                  <a:pt x="52" y="351"/>
                </a:cubicBezTo>
                <a:cubicBezTo>
                  <a:pt x="50" y="351"/>
                  <a:pt x="49" y="350"/>
                  <a:pt x="49" y="347"/>
                </a:cubicBezTo>
                <a:cubicBezTo>
                  <a:pt x="49" y="265"/>
                  <a:pt x="49" y="265"/>
                  <a:pt x="49" y="265"/>
                </a:cubicBezTo>
                <a:cubicBezTo>
                  <a:pt x="29" y="265"/>
                  <a:pt x="29" y="265"/>
                  <a:pt x="29" y="265"/>
                </a:cubicBezTo>
                <a:cubicBezTo>
                  <a:pt x="27" y="266"/>
                  <a:pt x="23" y="267"/>
                  <a:pt x="20" y="271"/>
                </a:cubicBezTo>
                <a:cubicBezTo>
                  <a:pt x="18" y="275"/>
                  <a:pt x="13" y="277"/>
                  <a:pt x="9" y="277"/>
                </a:cubicBezTo>
                <a:cubicBezTo>
                  <a:pt x="3" y="276"/>
                  <a:pt x="0" y="271"/>
                  <a:pt x="0" y="265"/>
                </a:cubicBezTo>
                <a:cubicBezTo>
                  <a:pt x="0" y="257"/>
                  <a:pt x="0" y="257"/>
                  <a:pt x="0" y="257"/>
                </a:cubicBezTo>
                <a:cubicBezTo>
                  <a:pt x="0" y="252"/>
                  <a:pt x="3" y="247"/>
                  <a:pt x="8" y="246"/>
                </a:cubicBezTo>
                <a:cubicBezTo>
                  <a:pt x="12" y="245"/>
                  <a:pt x="17" y="247"/>
                  <a:pt x="20" y="251"/>
                </a:cubicBezTo>
                <a:cubicBezTo>
                  <a:pt x="20" y="251"/>
                  <a:pt x="20" y="251"/>
                  <a:pt x="20" y="251"/>
                </a:cubicBezTo>
                <a:cubicBezTo>
                  <a:pt x="24" y="256"/>
                  <a:pt x="27" y="257"/>
                  <a:pt x="29" y="257"/>
                </a:cubicBezTo>
                <a:cubicBezTo>
                  <a:pt x="29" y="257"/>
                  <a:pt x="29" y="257"/>
                  <a:pt x="29" y="257"/>
                </a:cubicBezTo>
                <a:cubicBezTo>
                  <a:pt x="49" y="257"/>
                  <a:pt x="49" y="257"/>
                  <a:pt x="49" y="257"/>
                </a:cubicBezTo>
                <a:cubicBezTo>
                  <a:pt x="49" y="112"/>
                  <a:pt x="49" y="112"/>
                  <a:pt x="49" y="112"/>
                </a:cubicBezTo>
                <a:lnTo>
                  <a:pt x="29" y="112"/>
                </a:lnTo>
                <a:close/>
              </a:path>
            </a:pathLst>
          </a:custGeom>
          <a:solidFill>
            <a:srgbClr val="BA83B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defTabSz="685800"/>
            <a:endParaRPr lang="zh-CN" altLang="en-US" sz="1350">
              <a:solidFill>
                <a:prstClr val="black"/>
              </a:solidFill>
            </a:endParaRPr>
          </a:p>
        </p:txBody>
      </p:sp>
      <p:sp>
        <p:nvSpPr>
          <p:cNvPr id="121" name="Freeform 7"/>
          <p:cNvSpPr/>
          <p:nvPr/>
        </p:nvSpPr>
        <p:spPr bwMode="auto">
          <a:xfrm>
            <a:off x="1702935" y="1437297"/>
            <a:ext cx="1600194" cy="1059731"/>
          </a:xfrm>
          <a:custGeom>
            <a:avLst/>
            <a:gdLst>
              <a:gd name="T0" fmla="*/ 12 w 382"/>
              <a:gd name="T1" fmla="*/ 101 h 253"/>
              <a:gd name="T2" fmla="*/ 20 w 382"/>
              <a:gd name="T3" fmla="*/ 106 h 253"/>
              <a:gd name="T4" fmla="*/ 20 w 382"/>
              <a:gd name="T5" fmla="*/ 107 h 253"/>
              <a:gd name="T6" fmla="*/ 29 w 382"/>
              <a:gd name="T7" fmla="*/ 112 h 253"/>
              <a:gd name="T8" fmla="*/ 30 w 382"/>
              <a:gd name="T9" fmla="*/ 112 h 253"/>
              <a:gd name="T10" fmla="*/ 48 w 382"/>
              <a:gd name="T11" fmla="*/ 112 h 253"/>
              <a:gd name="T12" fmla="*/ 48 w 382"/>
              <a:gd name="T13" fmla="*/ 13 h 253"/>
              <a:gd name="T14" fmla="*/ 48 w 382"/>
              <a:gd name="T15" fmla="*/ 13 h 253"/>
              <a:gd name="T16" fmla="*/ 334 w 382"/>
              <a:gd name="T17" fmla="*/ 36 h 253"/>
              <a:gd name="T18" fmla="*/ 334 w 382"/>
              <a:gd name="T19" fmla="*/ 112 h 253"/>
              <a:gd name="T20" fmla="*/ 353 w 382"/>
              <a:gd name="T21" fmla="*/ 112 h 253"/>
              <a:gd name="T22" fmla="*/ 361 w 382"/>
              <a:gd name="T23" fmla="*/ 106 h 253"/>
              <a:gd name="T24" fmla="*/ 373 w 382"/>
              <a:gd name="T25" fmla="*/ 101 h 253"/>
              <a:gd name="T26" fmla="*/ 382 w 382"/>
              <a:gd name="T27" fmla="*/ 113 h 253"/>
              <a:gd name="T28" fmla="*/ 382 w 382"/>
              <a:gd name="T29" fmla="*/ 121 h 253"/>
              <a:gd name="T30" fmla="*/ 374 w 382"/>
              <a:gd name="T31" fmla="*/ 132 h 253"/>
              <a:gd name="T32" fmla="*/ 362 w 382"/>
              <a:gd name="T33" fmla="*/ 127 h 253"/>
              <a:gd name="T34" fmla="*/ 361 w 382"/>
              <a:gd name="T35" fmla="*/ 127 h 253"/>
              <a:gd name="T36" fmla="*/ 352 w 382"/>
              <a:gd name="T37" fmla="*/ 121 h 253"/>
              <a:gd name="T38" fmla="*/ 352 w 382"/>
              <a:gd name="T39" fmla="*/ 121 h 253"/>
              <a:gd name="T40" fmla="*/ 334 w 382"/>
              <a:gd name="T41" fmla="*/ 121 h 253"/>
              <a:gd name="T42" fmla="*/ 334 w 382"/>
              <a:gd name="T43" fmla="*/ 200 h 253"/>
              <a:gd name="T44" fmla="*/ 330 w 382"/>
              <a:gd name="T45" fmla="*/ 204 h 253"/>
              <a:gd name="T46" fmla="*/ 113 w 382"/>
              <a:gd name="T47" fmla="*/ 204 h 253"/>
              <a:gd name="T48" fmla="*/ 113 w 382"/>
              <a:gd name="T49" fmla="*/ 224 h 253"/>
              <a:gd name="T50" fmla="*/ 119 w 382"/>
              <a:gd name="T51" fmla="*/ 232 h 253"/>
              <a:gd name="T52" fmla="*/ 125 w 382"/>
              <a:gd name="T53" fmla="*/ 244 h 253"/>
              <a:gd name="T54" fmla="*/ 113 w 382"/>
              <a:gd name="T55" fmla="*/ 253 h 253"/>
              <a:gd name="T56" fmla="*/ 105 w 382"/>
              <a:gd name="T57" fmla="*/ 253 h 253"/>
              <a:gd name="T58" fmla="*/ 94 w 382"/>
              <a:gd name="T59" fmla="*/ 245 h 253"/>
              <a:gd name="T60" fmla="*/ 99 w 382"/>
              <a:gd name="T61" fmla="*/ 233 h 253"/>
              <a:gd name="T62" fmla="*/ 99 w 382"/>
              <a:gd name="T63" fmla="*/ 232 h 253"/>
              <a:gd name="T64" fmla="*/ 105 w 382"/>
              <a:gd name="T65" fmla="*/ 223 h 253"/>
              <a:gd name="T66" fmla="*/ 105 w 382"/>
              <a:gd name="T67" fmla="*/ 223 h 253"/>
              <a:gd name="T68" fmla="*/ 105 w 382"/>
              <a:gd name="T69" fmla="*/ 204 h 253"/>
              <a:gd name="T70" fmla="*/ 52 w 382"/>
              <a:gd name="T71" fmla="*/ 204 h 253"/>
              <a:gd name="T72" fmla="*/ 48 w 382"/>
              <a:gd name="T73" fmla="*/ 200 h 253"/>
              <a:gd name="T74" fmla="*/ 48 w 382"/>
              <a:gd name="T75" fmla="*/ 121 h 253"/>
              <a:gd name="T76" fmla="*/ 29 w 382"/>
              <a:gd name="T77" fmla="*/ 121 h 253"/>
              <a:gd name="T78" fmla="*/ 20 w 382"/>
              <a:gd name="T79" fmla="*/ 127 h 253"/>
              <a:gd name="T80" fmla="*/ 9 w 382"/>
              <a:gd name="T81" fmla="*/ 132 h 253"/>
              <a:gd name="T82" fmla="*/ 0 w 382"/>
              <a:gd name="T83" fmla="*/ 120 h 253"/>
              <a:gd name="T84" fmla="*/ 0 w 382"/>
              <a:gd name="T85" fmla="*/ 112 h 253"/>
              <a:gd name="T86" fmla="*/ 12 w 382"/>
              <a:gd name="T87" fmla="*/ 101 h 2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382" h="253">
                <a:moveTo>
                  <a:pt x="12" y="101"/>
                </a:moveTo>
                <a:cubicBezTo>
                  <a:pt x="15" y="102"/>
                  <a:pt x="18" y="104"/>
                  <a:pt x="20" y="106"/>
                </a:cubicBezTo>
                <a:cubicBezTo>
                  <a:pt x="20" y="107"/>
                  <a:pt x="20" y="107"/>
                  <a:pt x="20" y="107"/>
                </a:cubicBezTo>
                <a:cubicBezTo>
                  <a:pt x="24" y="111"/>
                  <a:pt x="27" y="112"/>
                  <a:pt x="29" y="112"/>
                </a:cubicBezTo>
                <a:cubicBezTo>
                  <a:pt x="30" y="112"/>
                  <a:pt x="30" y="112"/>
                  <a:pt x="30" y="112"/>
                </a:cubicBezTo>
                <a:cubicBezTo>
                  <a:pt x="48" y="112"/>
                  <a:pt x="48" y="112"/>
                  <a:pt x="48" y="112"/>
                </a:cubicBezTo>
                <a:cubicBezTo>
                  <a:pt x="48" y="13"/>
                  <a:pt x="48" y="13"/>
                  <a:pt x="48" y="13"/>
                </a:cubicBezTo>
                <a:cubicBezTo>
                  <a:pt x="48" y="13"/>
                  <a:pt x="48" y="13"/>
                  <a:pt x="48" y="13"/>
                </a:cubicBezTo>
                <a:cubicBezTo>
                  <a:pt x="134" y="0"/>
                  <a:pt x="248" y="8"/>
                  <a:pt x="334" y="36"/>
                </a:cubicBezTo>
                <a:cubicBezTo>
                  <a:pt x="334" y="112"/>
                  <a:pt x="334" y="112"/>
                  <a:pt x="334" y="112"/>
                </a:cubicBezTo>
                <a:cubicBezTo>
                  <a:pt x="353" y="112"/>
                  <a:pt x="353" y="112"/>
                  <a:pt x="353" y="112"/>
                </a:cubicBezTo>
                <a:cubicBezTo>
                  <a:pt x="355" y="112"/>
                  <a:pt x="358" y="111"/>
                  <a:pt x="361" y="106"/>
                </a:cubicBezTo>
                <a:cubicBezTo>
                  <a:pt x="364" y="102"/>
                  <a:pt x="368" y="101"/>
                  <a:pt x="373" y="101"/>
                </a:cubicBezTo>
                <a:cubicBezTo>
                  <a:pt x="378" y="102"/>
                  <a:pt x="382" y="107"/>
                  <a:pt x="382" y="113"/>
                </a:cubicBezTo>
                <a:cubicBezTo>
                  <a:pt x="382" y="121"/>
                  <a:pt x="382" y="121"/>
                  <a:pt x="382" y="121"/>
                </a:cubicBezTo>
                <a:cubicBezTo>
                  <a:pt x="382" y="126"/>
                  <a:pt x="379" y="130"/>
                  <a:pt x="374" y="132"/>
                </a:cubicBezTo>
                <a:cubicBezTo>
                  <a:pt x="369" y="133"/>
                  <a:pt x="364" y="131"/>
                  <a:pt x="362" y="127"/>
                </a:cubicBezTo>
                <a:cubicBezTo>
                  <a:pt x="361" y="127"/>
                  <a:pt x="361" y="127"/>
                  <a:pt x="361" y="127"/>
                </a:cubicBezTo>
                <a:cubicBezTo>
                  <a:pt x="358" y="122"/>
                  <a:pt x="354" y="121"/>
                  <a:pt x="352" y="121"/>
                </a:cubicBezTo>
                <a:cubicBezTo>
                  <a:pt x="352" y="121"/>
                  <a:pt x="352" y="121"/>
                  <a:pt x="352" y="121"/>
                </a:cubicBezTo>
                <a:cubicBezTo>
                  <a:pt x="334" y="121"/>
                  <a:pt x="334" y="121"/>
                  <a:pt x="334" y="121"/>
                </a:cubicBezTo>
                <a:cubicBezTo>
                  <a:pt x="334" y="200"/>
                  <a:pt x="334" y="200"/>
                  <a:pt x="334" y="200"/>
                </a:cubicBezTo>
                <a:cubicBezTo>
                  <a:pt x="334" y="202"/>
                  <a:pt x="332" y="204"/>
                  <a:pt x="330" y="204"/>
                </a:cubicBezTo>
                <a:cubicBezTo>
                  <a:pt x="113" y="204"/>
                  <a:pt x="113" y="204"/>
                  <a:pt x="113" y="204"/>
                </a:cubicBezTo>
                <a:cubicBezTo>
                  <a:pt x="113" y="224"/>
                  <a:pt x="113" y="224"/>
                  <a:pt x="113" y="224"/>
                </a:cubicBezTo>
                <a:cubicBezTo>
                  <a:pt x="114" y="226"/>
                  <a:pt x="115" y="229"/>
                  <a:pt x="119" y="232"/>
                </a:cubicBezTo>
                <a:cubicBezTo>
                  <a:pt x="123" y="235"/>
                  <a:pt x="125" y="239"/>
                  <a:pt x="125" y="244"/>
                </a:cubicBezTo>
                <a:cubicBezTo>
                  <a:pt x="124" y="249"/>
                  <a:pt x="119" y="253"/>
                  <a:pt x="113" y="253"/>
                </a:cubicBezTo>
                <a:cubicBezTo>
                  <a:pt x="105" y="253"/>
                  <a:pt x="105" y="253"/>
                  <a:pt x="105" y="253"/>
                </a:cubicBezTo>
                <a:cubicBezTo>
                  <a:pt x="100" y="253"/>
                  <a:pt x="96" y="250"/>
                  <a:pt x="94" y="245"/>
                </a:cubicBezTo>
                <a:cubicBezTo>
                  <a:pt x="93" y="240"/>
                  <a:pt x="95" y="235"/>
                  <a:pt x="99" y="233"/>
                </a:cubicBezTo>
                <a:cubicBezTo>
                  <a:pt x="99" y="232"/>
                  <a:pt x="99" y="232"/>
                  <a:pt x="99" y="232"/>
                </a:cubicBezTo>
                <a:cubicBezTo>
                  <a:pt x="104" y="229"/>
                  <a:pt x="105" y="225"/>
                  <a:pt x="105" y="223"/>
                </a:cubicBezTo>
                <a:cubicBezTo>
                  <a:pt x="105" y="223"/>
                  <a:pt x="105" y="223"/>
                  <a:pt x="105" y="223"/>
                </a:cubicBezTo>
                <a:cubicBezTo>
                  <a:pt x="105" y="204"/>
                  <a:pt x="105" y="204"/>
                  <a:pt x="105" y="204"/>
                </a:cubicBezTo>
                <a:cubicBezTo>
                  <a:pt x="52" y="204"/>
                  <a:pt x="52" y="204"/>
                  <a:pt x="52" y="204"/>
                </a:cubicBezTo>
                <a:cubicBezTo>
                  <a:pt x="49" y="204"/>
                  <a:pt x="48" y="202"/>
                  <a:pt x="48" y="200"/>
                </a:cubicBezTo>
                <a:cubicBezTo>
                  <a:pt x="48" y="121"/>
                  <a:pt x="48" y="121"/>
                  <a:pt x="48" y="121"/>
                </a:cubicBezTo>
                <a:cubicBezTo>
                  <a:pt x="29" y="121"/>
                  <a:pt x="29" y="121"/>
                  <a:pt x="29" y="121"/>
                </a:cubicBezTo>
                <a:cubicBezTo>
                  <a:pt x="27" y="121"/>
                  <a:pt x="23" y="122"/>
                  <a:pt x="20" y="127"/>
                </a:cubicBezTo>
                <a:cubicBezTo>
                  <a:pt x="18" y="131"/>
                  <a:pt x="13" y="133"/>
                  <a:pt x="9" y="132"/>
                </a:cubicBezTo>
                <a:cubicBezTo>
                  <a:pt x="3" y="131"/>
                  <a:pt x="0" y="126"/>
                  <a:pt x="0" y="120"/>
                </a:cubicBezTo>
                <a:cubicBezTo>
                  <a:pt x="0" y="112"/>
                  <a:pt x="0" y="112"/>
                  <a:pt x="0" y="112"/>
                </a:cubicBezTo>
                <a:cubicBezTo>
                  <a:pt x="0" y="106"/>
                  <a:pt x="5" y="100"/>
                  <a:pt x="12" y="101"/>
                </a:cubicBezTo>
                <a:close/>
              </a:path>
            </a:pathLst>
          </a:custGeom>
          <a:solidFill>
            <a:srgbClr val="F0662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defTabSz="685800"/>
            <a:endParaRPr lang="zh-CN" altLang="en-US" sz="1350">
              <a:solidFill>
                <a:prstClr val="black"/>
              </a:solidFill>
            </a:endParaRPr>
          </a:p>
        </p:txBody>
      </p:sp>
      <p:sp>
        <p:nvSpPr>
          <p:cNvPr id="122" name="Freeform 8"/>
          <p:cNvSpPr/>
          <p:nvPr/>
        </p:nvSpPr>
        <p:spPr bwMode="auto">
          <a:xfrm>
            <a:off x="3147703" y="1605088"/>
            <a:ext cx="959058" cy="687059"/>
          </a:xfrm>
          <a:custGeom>
            <a:avLst/>
            <a:gdLst>
              <a:gd name="T0" fmla="*/ 7 w 229"/>
              <a:gd name="T1" fmla="*/ 91 h 164"/>
              <a:gd name="T2" fmla="*/ 8 w 229"/>
              <a:gd name="T3" fmla="*/ 92 h 164"/>
              <a:gd name="T4" fmla="*/ 9 w 229"/>
              <a:gd name="T5" fmla="*/ 93 h 164"/>
              <a:gd name="T6" fmla="*/ 25 w 229"/>
              <a:gd name="T7" fmla="*/ 102 h 164"/>
              <a:gd name="T8" fmla="*/ 47 w 229"/>
              <a:gd name="T9" fmla="*/ 81 h 164"/>
              <a:gd name="T10" fmla="*/ 47 w 229"/>
              <a:gd name="T11" fmla="*/ 73 h 164"/>
              <a:gd name="T12" fmla="*/ 31 w 229"/>
              <a:gd name="T13" fmla="*/ 52 h 164"/>
              <a:gd name="T14" fmla="*/ 8 w 229"/>
              <a:gd name="T15" fmla="*/ 61 h 164"/>
              <a:gd name="T16" fmla="*/ 7 w 229"/>
              <a:gd name="T17" fmla="*/ 63 h 164"/>
              <a:gd name="T18" fmla="*/ 0 w 229"/>
              <a:gd name="T19" fmla="*/ 63 h 164"/>
              <a:gd name="T20" fmla="*/ 0 w 229"/>
              <a:gd name="T21" fmla="*/ 0 h 164"/>
              <a:gd name="T22" fmla="*/ 0 w 229"/>
              <a:gd name="T23" fmla="*/ 0 h 164"/>
              <a:gd name="T24" fmla="*/ 42 w 229"/>
              <a:gd name="T25" fmla="*/ 15 h 164"/>
              <a:gd name="T26" fmla="*/ 124 w 229"/>
              <a:gd name="T27" fmla="*/ 64 h 164"/>
              <a:gd name="T28" fmla="*/ 159 w 229"/>
              <a:gd name="T29" fmla="*/ 73 h 164"/>
              <a:gd name="T30" fmla="*/ 201 w 229"/>
              <a:gd name="T31" fmla="*/ 63 h 164"/>
              <a:gd name="T32" fmla="*/ 223 w 229"/>
              <a:gd name="T33" fmla="*/ 89 h 164"/>
              <a:gd name="T34" fmla="*/ 199 w 229"/>
              <a:gd name="T35" fmla="*/ 149 h 164"/>
              <a:gd name="T36" fmla="*/ 194 w 229"/>
              <a:gd name="T37" fmla="*/ 164 h 164"/>
              <a:gd name="T38" fmla="*/ 4 w 229"/>
              <a:gd name="T39" fmla="*/ 164 h 164"/>
              <a:gd name="T40" fmla="*/ 0 w 229"/>
              <a:gd name="T41" fmla="*/ 160 h 164"/>
              <a:gd name="T42" fmla="*/ 0 w 229"/>
              <a:gd name="T43" fmla="*/ 91 h 164"/>
              <a:gd name="T44" fmla="*/ 7 w 229"/>
              <a:gd name="T45" fmla="*/ 91 h 1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229" h="164">
                <a:moveTo>
                  <a:pt x="7" y="91"/>
                </a:moveTo>
                <a:cubicBezTo>
                  <a:pt x="7" y="91"/>
                  <a:pt x="7" y="91"/>
                  <a:pt x="8" y="92"/>
                </a:cubicBezTo>
                <a:cubicBezTo>
                  <a:pt x="9" y="93"/>
                  <a:pt x="9" y="93"/>
                  <a:pt x="9" y="93"/>
                </a:cubicBezTo>
                <a:cubicBezTo>
                  <a:pt x="12" y="98"/>
                  <a:pt x="18" y="101"/>
                  <a:pt x="25" y="102"/>
                </a:cubicBezTo>
                <a:cubicBezTo>
                  <a:pt x="37" y="103"/>
                  <a:pt x="47" y="93"/>
                  <a:pt x="47" y="81"/>
                </a:cubicBezTo>
                <a:cubicBezTo>
                  <a:pt x="47" y="73"/>
                  <a:pt x="47" y="73"/>
                  <a:pt x="47" y="73"/>
                </a:cubicBezTo>
                <a:cubicBezTo>
                  <a:pt x="47" y="63"/>
                  <a:pt x="40" y="54"/>
                  <a:pt x="31" y="52"/>
                </a:cubicBezTo>
                <a:cubicBezTo>
                  <a:pt x="22" y="50"/>
                  <a:pt x="13" y="54"/>
                  <a:pt x="8" y="61"/>
                </a:cubicBezTo>
                <a:cubicBezTo>
                  <a:pt x="8" y="62"/>
                  <a:pt x="7" y="62"/>
                  <a:pt x="7" y="63"/>
                </a:cubicBezTo>
                <a:cubicBezTo>
                  <a:pt x="0" y="63"/>
                  <a:pt x="0" y="63"/>
                  <a:pt x="0" y="63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42" y="15"/>
                  <a:pt x="42" y="15"/>
                  <a:pt x="42" y="15"/>
                </a:cubicBezTo>
                <a:cubicBezTo>
                  <a:pt x="73" y="26"/>
                  <a:pt x="101" y="43"/>
                  <a:pt x="124" y="64"/>
                </a:cubicBezTo>
                <a:cubicBezTo>
                  <a:pt x="133" y="73"/>
                  <a:pt x="146" y="76"/>
                  <a:pt x="159" y="73"/>
                </a:cubicBezTo>
                <a:cubicBezTo>
                  <a:pt x="201" y="63"/>
                  <a:pt x="201" y="63"/>
                  <a:pt x="201" y="63"/>
                </a:cubicBezTo>
                <a:cubicBezTo>
                  <a:pt x="216" y="60"/>
                  <a:pt x="229" y="75"/>
                  <a:pt x="223" y="89"/>
                </a:cubicBezTo>
                <a:cubicBezTo>
                  <a:pt x="199" y="149"/>
                  <a:pt x="199" y="149"/>
                  <a:pt x="199" y="149"/>
                </a:cubicBezTo>
                <a:cubicBezTo>
                  <a:pt x="197" y="153"/>
                  <a:pt x="195" y="159"/>
                  <a:pt x="194" y="164"/>
                </a:cubicBezTo>
                <a:cubicBezTo>
                  <a:pt x="4" y="164"/>
                  <a:pt x="4" y="164"/>
                  <a:pt x="4" y="164"/>
                </a:cubicBezTo>
                <a:cubicBezTo>
                  <a:pt x="2" y="164"/>
                  <a:pt x="0" y="162"/>
                  <a:pt x="0" y="160"/>
                </a:cubicBezTo>
                <a:cubicBezTo>
                  <a:pt x="0" y="91"/>
                  <a:pt x="0" y="91"/>
                  <a:pt x="0" y="91"/>
                </a:cubicBezTo>
                <a:lnTo>
                  <a:pt x="7" y="91"/>
                </a:lnTo>
                <a:close/>
              </a:path>
            </a:pathLst>
          </a:custGeom>
          <a:solidFill>
            <a:srgbClr val="C6141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defTabSz="685800"/>
            <a:endParaRPr lang="zh-CN" altLang="en-US" sz="1350">
              <a:solidFill>
                <a:prstClr val="black"/>
              </a:solidFill>
            </a:endParaRPr>
          </a:p>
        </p:txBody>
      </p:sp>
      <p:sp>
        <p:nvSpPr>
          <p:cNvPr id="123" name="Oval 9"/>
          <p:cNvSpPr>
            <a:spLocks noChangeArrowheads="1"/>
          </p:cNvSpPr>
          <p:nvPr/>
        </p:nvSpPr>
        <p:spPr bwMode="auto">
          <a:xfrm>
            <a:off x="3739386" y="2497028"/>
            <a:ext cx="86545" cy="185453"/>
          </a:xfrm>
          <a:prstGeom prst="ellipse">
            <a:avLst/>
          </a:pr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defTabSz="685800"/>
            <a:endParaRPr lang="zh-CN" altLang="en-US" sz="1350">
              <a:solidFill>
                <a:prstClr val="black"/>
              </a:solidFill>
            </a:endParaRPr>
          </a:p>
        </p:txBody>
      </p:sp>
      <p:sp>
        <p:nvSpPr>
          <p:cNvPr id="124" name="Freeform 10"/>
          <p:cNvSpPr/>
          <p:nvPr/>
        </p:nvSpPr>
        <p:spPr bwMode="auto">
          <a:xfrm>
            <a:off x="2130361" y="1608620"/>
            <a:ext cx="775371" cy="151895"/>
          </a:xfrm>
          <a:custGeom>
            <a:avLst/>
            <a:gdLst>
              <a:gd name="T0" fmla="*/ 176 w 185"/>
              <a:gd name="T1" fmla="*/ 36 h 36"/>
              <a:gd name="T2" fmla="*/ 174 w 185"/>
              <a:gd name="T3" fmla="*/ 36 h 36"/>
              <a:gd name="T4" fmla="*/ 8 w 185"/>
              <a:gd name="T5" fmla="*/ 20 h 36"/>
              <a:gd name="T6" fmla="*/ 0 w 185"/>
              <a:gd name="T7" fmla="*/ 13 h 36"/>
              <a:gd name="T8" fmla="*/ 7 w 185"/>
              <a:gd name="T9" fmla="*/ 4 h 36"/>
              <a:gd name="T10" fmla="*/ 177 w 185"/>
              <a:gd name="T11" fmla="*/ 20 h 36"/>
              <a:gd name="T12" fmla="*/ 184 w 185"/>
              <a:gd name="T13" fmla="*/ 29 h 36"/>
              <a:gd name="T14" fmla="*/ 176 w 185"/>
              <a:gd name="T15" fmla="*/ 36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85" h="36">
                <a:moveTo>
                  <a:pt x="176" y="36"/>
                </a:moveTo>
                <a:cubicBezTo>
                  <a:pt x="175" y="36"/>
                  <a:pt x="175" y="36"/>
                  <a:pt x="174" y="36"/>
                </a:cubicBezTo>
                <a:cubicBezTo>
                  <a:pt x="88" y="16"/>
                  <a:pt x="9" y="20"/>
                  <a:pt x="8" y="20"/>
                </a:cubicBezTo>
                <a:cubicBezTo>
                  <a:pt x="4" y="20"/>
                  <a:pt x="0" y="17"/>
                  <a:pt x="0" y="13"/>
                </a:cubicBezTo>
                <a:cubicBezTo>
                  <a:pt x="0" y="8"/>
                  <a:pt x="3" y="4"/>
                  <a:pt x="7" y="4"/>
                </a:cubicBezTo>
                <a:cubicBezTo>
                  <a:pt x="11" y="4"/>
                  <a:pt x="89" y="0"/>
                  <a:pt x="177" y="20"/>
                </a:cubicBezTo>
                <a:cubicBezTo>
                  <a:pt x="182" y="21"/>
                  <a:pt x="185" y="25"/>
                  <a:pt x="184" y="29"/>
                </a:cubicBezTo>
                <a:cubicBezTo>
                  <a:pt x="183" y="33"/>
                  <a:pt x="179" y="36"/>
                  <a:pt x="176" y="36"/>
                </a:cubicBez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defTabSz="685800"/>
            <a:endParaRPr lang="zh-CN" altLang="en-US" sz="1350">
              <a:solidFill>
                <a:prstClr val="black"/>
              </a:solidFill>
            </a:endParaRPr>
          </a:p>
        </p:txBody>
      </p:sp>
      <p:sp>
        <p:nvSpPr>
          <p:cNvPr id="125" name="Freeform 11"/>
          <p:cNvSpPr/>
          <p:nvPr/>
        </p:nvSpPr>
        <p:spPr bwMode="auto">
          <a:xfrm>
            <a:off x="1134213" y="3858784"/>
            <a:ext cx="2529226" cy="381503"/>
          </a:xfrm>
          <a:custGeom>
            <a:avLst/>
            <a:gdLst>
              <a:gd name="T0" fmla="*/ 73 w 604"/>
              <a:gd name="T1" fmla="*/ 0 h 91"/>
              <a:gd name="T2" fmla="*/ 73 w 604"/>
              <a:gd name="T3" fmla="*/ 7 h 91"/>
              <a:gd name="T4" fmla="*/ 71 w 604"/>
              <a:gd name="T5" fmla="*/ 9 h 91"/>
              <a:gd name="T6" fmla="*/ 71 w 604"/>
              <a:gd name="T7" fmla="*/ 9 h 91"/>
              <a:gd name="T8" fmla="*/ 62 w 604"/>
              <a:gd name="T9" fmla="*/ 26 h 91"/>
              <a:gd name="T10" fmla="*/ 83 w 604"/>
              <a:gd name="T11" fmla="*/ 47 h 91"/>
              <a:gd name="T12" fmla="*/ 91 w 604"/>
              <a:gd name="T13" fmla="*/ 47 h 91"/>
              <a:gd name="T14" fmla="*/ 112 w 604"/>
              <a:gd name="T15" fmla="*/ 26 h 91"/>
              <a:gd name="T16" fmla="*/ 103 w 604"/>
              <a:gd name="T17" fmla="*/ 9 h 91"/>
              <a:gd name="T18" fmla="*/ 101 w 604"/>
              <a:gd name="T19" fmla="*/ 7 h 91"/>
              <a:gd name="T20" fmla="*/ 101 w 604"/>
              <a:gd name="T21" fmla="*/ 0 h 91"/>
              <a:gd name="T22" fmla="*/ 498 w 604"/>
              <a:gd name="T23" fmla="*/ 0 h 91"/>
              <a:gd name="T24" fmla="*/ 498 w 604"/>
              <a:gd name="T25" fmla="*/ 7 h 91"/>
              <a:gd name="T26" fmla="*/ 496 w 604"/>
              <a:gd name="T27" fmla="*/ 9 h 91"/>
              <a:gd name="T28" fmla="*/ 496 w 604"/>
              <a:gd name="T29" fmla="*/ 9 h 91"/>
              <a:gd name="T30" fmla="*/ 486 w 604"/>
              <a:gd name="T31" fmla="*/ 26 h 91"/>
              <a:gd name="T32" fmla="*/ 507 w 604"/>
              <a:gd name="T33" fmla="*/ 47 h 91"/>
              <a:gd name="T34" fmla="*/ 516 w 604"/>
              <a:gd name="T35" fmla="*/ 47 h 91"/>
              <a:gd name="T36" fmla="*/ 537 w 604"/>
              <a:gd name="T37" fmla="*/ 26 h 91"/>
              <a:gd name="T38" fmla="*/ 527 w 604"/>
              <a:gd name="T39" fmla="*/ 9 h 91"/>
              <a:gd name="T40" fmla="*/ 526 w 604"/>
              <a:gd name="T41" fmla="*/ 7 h 91"/>
              <a:gd name="T42" fmla="*/ 526 w 604"/>
              <a:gd name="T43" fmla="*/ 0 h 91"/>
              <a:gd name="T44" fmla="*/ 604 w 604"/>
              <a:gd name="T45" fmla="*/ 0 h 91"/>
              <a:gd name="T46" fmla="*/ 598 w 604"/>
              <a:gd name="T47" fmla="*/ 5 h 91"/>
              <a:gd name="T48" fmla="*/ 584 w 604"/>
              <a:gd name="T49" fmla="*/ 50 h 91"/>
              <a:gd name="T50" fmla="*/ 591 w 604"/>
              <a:gd name="T51" fmla="*/ 72 h 91"/>
              <a:gd name="T52" fmla="*/ 576 w 604"/>
              <a:gd name="T53" fmla="*/ 91 h 91"/>
              <a:gd name="T54" fmla="*/ 483 w 604"/>
              <a:gd name="T55" fmla="*/ 91 h 91"/>
              <a:gd name="T56" fmla="*/ 463 w 604"/>
              <a:gd name="T57" fmla="*/ 79 h 91"/>
              <a:gd name="T58" fmla="*/ 452 w 604"/>
              <a:gd name="T59" fmla="*/ 62 h 91"/>
              <a:gd name="T60" fmla="*/ 442 w 604"/>
              <a:gd name="T61" fmla="*/ 57 h 91"/>
              <a:gd name="T62" fmla="*/ 440 w 604"/>
              <a:gd name="T63" fmla="*/ 57 h 91"/>
              <a:gd name="T64" fmla="*/ 160 w 604"/>
              <a:gd name="T65" fmla="*/ 49 h 91"/>
              <a:gd name="T66" fmla="*/ 158 w 604"/>
              <a:gd name="T67" fmla="*/ 49 h 91"/>
              <a:gd name="T68" fmla="*/ 126 w 604"/>
              <a:gd name="T69" fmla="*/ 64 h 91"/>
              <a:gd name="T70" fmla="*/ 123 w 604"/>
              <a:gd name="T71" fmla="*/ 71 h 91"/>
              <a:gd name="T72" fmla="*/ 91 w 604"/>
              <a:gd name="T73" fmla="*/ 91 h 91"/>
              <a:gd name="T74" fmla="*/ 32 w 604"/>
              <a:gd name="T75" fmla="*/ 91 h 91"/>
              <a:gd name="T76" fmla="*/ 4 w 604"/>
              <a:gd name="T77" fmla="*/ 65 h 91"/>
              <a:gd name="T78" fmla="*/ 0 w 604"/>
              <a:gd name="T79" fmla="*/ 0 h 91"/>
              <a:gd name="T80" fmla="*/ 73 w 604"/>
              <a:gd name="T81" fmla="*/ 0 h 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604" h="91">
                <a:moveTo>
                  <a:pt x="73" y="0"/>
                </a:moveTo>
                <a:cubicBezTo>
                  <a:pt x="73" y="7"/>
                  <a:pt x="73" y="7"/>
                  <a:pt x="73" y="7"/>
                </a:cubicBezTo>
                <a:cubicBezTo>
                  <a:pt x="73" y="7"/>
                  <a:pt x="72" y="8"/>
                  <a:pt x="71" y="9"/>
                </a:cubicBezTo>
                <a:cubicBezTo>
                  <a:pt x="71" y="9"/>
                  <a:pt x="71" y="9"/>
                  <a:pt x="71" y="9"/>
                </a:cubicBezTo>
                <a:cubicBezTo>
                  <a:pt x="65" y="13"/>
                  <a:pt x="62" y="19"/>
                  <a:pt x="62" y="26"/>
                </a:cubicBezTo>
                <a:cubicBezTo>
                  <a:pt x="62" y="38"/>
                  <a:pt x="71" y="47"/>
                  <a:pt x="83" y="47"/>
                </a:cubicBezTo>
                <a:cubicBezTo>
                  <a:pt x="91" y="47"/>
                  <a:pt x="91" y="47"/>
                  <a:pt x="91" y="47"/>
                </a:cubicBezTo>
                <a:cubicBezTo>
                  <a:pt x="103" y="47"/>
                  <a:pt x="112" y="38"/>
                  <a:pt x="112" y="26"/>
                </a:cubicBezTo>
                <a:cubicBezTo>
                  <a:pt x="112" y="19"/>
                  <a:pt x="109" y="13"/>
                  <a:pt x="103" y="9"/>
                </a:cubicBezTo>
                <a:cubicBezTo>
                  <a:pt x="102" y="8"/>
                  <a:pt x="101" y="7"/>
                  <a:pt x="101" y="7"/>
                </a:cubicBezTo>
                <a:cubicBezTo>
                  <a:pt x="101" y="0"/>
                  <a:pt x="101" y="0"/>
                  <a:pt x="101" y="0"/>
                </a:cubicBezTo>
                <a:cubicBezTo>
                  <a:pt x="498" y="0"/>
                  <a:pt x="498" y="0"/>
                  <a:pt x="498" y="0"/>
                </a:cubicBezTo>
                <a:cubicBezTo>
                  <a:pt x="498" y="7"/>
                  <a:pt x="498" y="7"/>
                  <a:pt x="498" y="7"/>
                </a:cubicBezTo>
                <a:cubicBezTo>
                  <a:pt x="498" y="7"/>
                  <a:pt x="497" y="8"/>
                  <a:pt x="496" y="9"/>
                </a:cubicBezTo>
                <a:cubicBezTo>
                  <a:pt x="496" y="9"/>
                  <a:pt x="496" y="9"/>
                  <a:pt x="496" y="9"/>
                </a:cubicBezTo>
                <a:cubicBezTo>
                  <a:pt x="490" y="13"/>
                  <a:pt x="486" y="19"/>
                  <a:pt x="486" y="26"/>
                </a:cubicBezTo>
                <a:cubicBezTo>
                  <a:pt x="486" y="38"/>
                  <a:pt x="496" y="47"/>
                  <a:pt x="507" y="47"/>
                </a:cubicBezTo>
                <a:cubicBezTo>
                  <a:pt x="516" y="47"/>
                  <a:pt x="516" y="47"/>
                  <a:pt x="516" y="47"/>
                </a:cubicBezTo>
                <a:cubicBezTo>
                  <a:pt x="528" y="47"/>
                  <a:pt x="537" y="38"/>
                  <a:pt x="537" y="26"/>
                </a:cubicBezTo>
                <a:cubicBezTo>
                  <a:pt x="537" y="19"/>
                  <a:pt x="533" y="13"/>
                  <a:pt x="527" y="9"/>
                </a:cubicBezTo>
                <a:cubicBezTo>
                  <a:pt x="526" y="8"/>
                  <a:pt x="526" y="7"/>
                  <a:pt x="526" y="7"/>
                </a:cubicBezTo>
                <a:cubicBezTo>
                  <a:pt x="526" y="0"/>
                  <a:pt x="526" y="0"/>
                  <a:pt x="526" y="0"/>
                </a:cubicBezTo>
                <a:cubicBezTo>
                  <a:pt x="604" y="0"/>
                  <a:pt x="604" y="0"/>
                  <a:pt x="604" y="0"/>
                </a:cubicBezTo>
                <a:cubicBezTo>
                  <a:pt x="602" y="2"/>
                  <a:pt x="600" y="3"/>
                  <a:pt x="598" y="5"/>
                </a:cubicBezTo>
                <a:cubicBezTo>
                  <a:pt x="585" y="16"/>
                  <a:pt x="580" y="33"/>
                  <a:pt x="584" y="50"/>
                </a:cubicBezTo>
                <a:cubicBezTo>
                  <a:pt x="591" y="72"/>
                  <a:pt x="591" y="72"/>
                  <a:pt x="591" y="72"/>
                </a:cubicBezTo>
                <a:cubicBezTo>
                  <a:pt x="593" y="81"/>
                  <a:pt x="586" y="91"/>
                  <a:pt x="576" y="91"/>
                </a:cubicBezTo>
                <a:cubicBezTo>
                  <a:pt x="483" y="91"/>
                  <a:pt x="483" y="91"/>
                  <a:pt x="483" y="91"/>
                </a:cubicBezTo>
                <a:cubicBezTo>
                  <a:pt x="475" y="91"/>
                  <a:pt x="467" y="87"/>
                  <a:pt x="463" y="79"/>
                </a:cubicBezTo>
                <a:cubicBezTo>
                  <a:pt x="452" y="62"/>
                  <a:pt x="452" y="62"/>
                  <a:pt x="452" y="62"/>
                </a:cubicBezTo>
                <a:cubicBezTo>
                  <a:pt x="450" y="58"/>
                  <a:pt x="446" y="56"/>
                  <a:pt x="442" y="57"/>
                </a:cubicBezTo>
                <a:cubicBezTo>
                  <a:pt x="440" y="57"/>
                  <a:pt x="440" y="57"/>
                  <a:pt x="440" y="57"/>
                </a:cubicBezTo>
                <a:cubicBezTo>
                  <a:pt x="363" y="73"/>
                  <a:pt x="237" y="70"/>
                  <a:pt x="160" y="49"/>
                </a:cubicBezTo>
                <a:cubicBezTo>
                  <a:pt x="158" y="49"/>
                  <a:pt x="158" y="49"/>
                  <a:pt x="158" y="49"/>
                </a:cubicBezTo>
                <a:cubicBezTo>
                  <a:pt x="145" y="45"/>
                  <a:pt x="132" y="52"/>
                  <a:pt x="126" y="64"/>
                </a:cubicBezTo>
                <a:cubicBezTo>
                  <a:pt x="123" y="71"/>
                  <a:pt x="123" y="71"/>
                  <a:pt x="123" y="71"/>
                </a:cubicBezTo>
                <a:cubicBezTo>
                  <a:pt x="117" y="83"/>
                  <a:pt x="105" y="91"/>
                  <a:pt x="91" y="91"/>
                </a:cubicBezTo>
                <a:cubicBezTo>
                  <a:pt x="32" y="91"/>
                  <a:pt x="32" y="91"/>
                  <a:pt x="32" y="91"/>
                </a:cubicBezTo>
                <a:cubicBezTo>
                  <a:pt x="17" y="91"/>
                  <a:pt x="5" y="79"/>
                  <a:pt x="4" y="65"/>
                </a:cubicBezTo>
                <a:cubicBezTo>
                  <a:pt x="0" y="0"/>
                  <a:pt x="0" y="0"/>
                  <a:pt x="0" y="0"/>
                </a:cubicBezTo>
                <a:lnTo>
                  <a:pt x="73" y="0"/>
                </a:lnTo>
                <a:close/>
              </a:path>
            </a:pathLst>
          </a:custGeom>
          <a:solidFill>
            <a:srgbClr val="3FACD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defTabSz="685800"/>
            <a:endParaRPr lang="zh-CN" altLang="en-US" sz="1350">
              <a:solidFill>
                <a:prstClr val="black"/>
              </a:solidFill>
            </a:endParaRPr>
          </a:p>
        </p:txBody>
      </p:sp>
      <p:sp>
        <p:nvSpPr>
          <p:cNvPr id="126" name="Freeform 12"/>
          <p:cNvSpPr/>
          <p:nvPr/>
        </p:nvSpPr>
        <p:spPr bwMode="auto">
          <a:xfrm>
            <a:off x="1376185" y="2338068"/>
            <a:ext cx="1047368" cy="711786"/>
          </a:xfrm>
          <a:custGeom>
            <a:avLst/>
            <a:gdLst>
              <a:gd name="T0" fmla="*/ 173 w 250"/>
              <a:gd name="T1" fmla="*/ 0 h 170"/>
              <a:gd name="T2" fmla="*/ 173 w 250"/>
              <a:gd name="T3" fmla="*/ 7 h 170"/>
              <a:gd name="T4" fmla="*/ 172 w 250"/>
              <a:gd name="T5" fmla="*/ 9 h 170"/>
              <a:gd name="T6" fmla="*/ 171 w 250"/>
              <a:gd name="T7" fmla="*/ 9 h 170"/>
              <a:gd name="T8" fmla="*/ 162 w 250"/>
              <a:gd name="T9" fmla="*/ 25 h 170"/>
              <a:gd name="T10" fmla="*/ 183 w 250"/>
              <a:gd name="T11" fmla="*/ 48 h 170"/>
              <a:gd name="T12" fmla="*/ 191 w 250"/>
              <a:gd name="T13" fmla="*/ 48 h 170"/>
              <a:gd name="T14" fmla="*/ 212 w 250"/>
              <a:gd name="T15" fmla="*/ 32 h 170"/>
              <a:gd name="T16" fmla="*/ 203 w 250"/>
              <a:gd name="T17" fmla="*/ 9 h 170"/>
              <a:gd name="T18" fmla="*/ 201 w 250"/>
              <a:gd name="T19" fmla="*/ 8 h 170"/>
              <a:gd name="T20" fmla="*/ 201 w 250"/>
              <a:gd name="T21" fmla="*/ 0 h 170"/>
              <a:gd name="T22" fmla="*/ 246 w 250"/>
              <a:gd name="T23" fmla="*/ 0 h 170"/>
              <a:gd name="T24" fmla="*/ 250 w 250"/>
              <a:gd name="T25" fmla="*/ 4 h 170"/>
              <a:gd name="T26" fmla="*/ 250 w 250"/>
              <a:gd name="T27" fmla="*/ 166 h 170"/>
              <a:gd name="T28" fmla="*/ 246 w 250"/>
              <a:gd name="T29" fmla="*/ 170 h 170"/>
              <a:gd name="T30" fmla="*/ 4 w 250"/>
              <a:gd name="T31" fmla="*/ 170 h 170"/>
              <a:gd name="T32" fmla="*/ 0 w 250"/>
              <a:gd name="T33" fmla="*/ 166 h 170"/>
              <a:gd name="T34" fmla="*/ 0 w 250"/>
              <a:gd name="T35" fmla="*/ 4 h 170"/>
              <a:gd name="T36" fmla="*/ 4 w 250"/>
              <a:gd name="T37" fmla="*/ 0 h 170"/>
              <a:gd name="T38" fmla="*/ 173 w 250"/>
              <a:gd name="T39" fmla="*/ 0 h 1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50" h="170">
                <a:moveTo>
                  <a:pt x="173" y="0"/>
                </a:moveTo>
                <a:cubicBezTo>
                  <a:pt x="173" y="7"/>
                  <a:pt x="173" y="7"/>
                  <a:pt x="173" y="7"/>
                </a:cubicBezTo>
                <a:cubicBezTo>
                  <a:pt x="173" y="8"/>
                  <a:pt x="173" y="8"/>
                  <a:pt x="172" y="9"/>
                </a:cubicBezTo>
                <a:cubicBezTo>
                  <a:pt x="171" y="9"/>
                  <a:pt x="171" y="9"/>
                  <a:pt x="171" y="9"/>
                </a:cubicBezTo>
                <a:cubicBezTo>
                  <a:pt x="166" y="13"/>
                  <a:pt x="162" y="19"/>
                  <a:pt x="162" y="25"/>
                </a:cubicBezTo>
                <a:cubicBezTo>
                  <a:pt x="161" y="38"/>
                  <a:pt x="171" y="48"/>
                  <a:pt x="183" y="48"/>
                </a:cubicBezTo>
                <a:cubicBezTo>
                  <a:pt x="191" y="48"/>
                  <a:pt x="191" y="48"/>
                  <a:pt x="191" y="48"/>
                </a:cubicBezTo>
                <a:cubicBezTo>
                  <a:pt x="201" y="48"/>
                  <a:pt x="210" y="41"/>
                  <a:pt x="212" y="32"/>
                </a:cubicBezTo>
                <a:cubicBezTo>
                  <a:pt x="214" y="23"/>
                  <a:pt x="210" y="14"/>
                  <a:pt x="203" y="9"/>
                </a:cubicBezTo>
                <a:cubicBezTo>
                  <a:pt x="202" y="8"/>
                  <a:pt x="201" y="8"/>
                  <a:pt x="201" y="8"/>
                </a:cubicBezTo>
                <a:cubicBezTo>
                  <a:pt x="201" y="0"/>
                  <a:pt x="201" y="0"/>
                  <a:pt x="201" y="0"/>
                </a:cubicBezTo>
                <a:cubicBezTo>
                  <a:pt x="246" y="0"/>
                  <a:pt x="246" y="0"/>
                  <a:pt x="246" y="0"/>
                </a:cubicBezTo>
                <a:cubicBezTo>
                  <a:pt x="248" y="0"/>
                  <a:pt x="250" y="2"/>
                  <a:pt x="250" y="4"/>
                </a:cubicBezTo>
                <a:cubicBezTo>
                  <a:pt x="250" y="166"/>
                  <a:pt x="250" y="166"/>
                  <a:pt x="250" y="166"/>
                </a:cubicBezTo>
                <a:cubicBezTo>
                  <a:pt x="250" y="168"/>
                  <a:pt x="248" y="170"/>
                  <a:pt x="246" y="170"/>
                </a:cubicBezTo>
                <a:cubicBezTo>
                  <a:pt x="4" y="170"/>
                  <a:pt x="4" y="170"/>
                  <a:pt x="4" y="170"/>
                </a:cubicBezTo>
                <a:cubicBezTo>
                  <a:pt x="2" y="170"/>
                  <a:pt x="0" y="168"/>
                  <a:pt x="0" y="166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lnTo>
                  <a:pt x="173" y="0"/>
                </a:lnTo>
                <a:close/>
              </a:path>
            </a:pathLst>
          </a:custGeom>
          <a:solidFill>
            <a:srgbClr val="FFB82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defTabSz="685800"/>
            <a:endParaRPr lang="zh-CN" altLang="en-US" sz="1350">
              <a:solidFill>
                <a:prstClr val="black"/>
              </a:solidFill>
            </a:endParaRPr>
          </a:p>
        </p:txBody>
      </p:sp>
      <p:sp>
        <p:nvSpPr>
          <p:cNvPr id="127" name="Freeform 13"/>
          <p:cNvSpPr/>
          <p:nvPr/>
        </p:nvSpPr>
        <p:spPr bwMode="auto">
          <a:xfrm>
            <a:off x="789800" y="1500881"/>
            <a:ext cx="1065030" cy="996148"/>
          </a:xfrm>
          <a:custGeom>
            <a:avLst/>
            <a:gdLst>
              <a:gd name="T0" fmla="*/ 20 w 254"/>
              <a:gd name="T1" fmla="*/ 60 h 238"/>
              <a:gd name="T2" fmla="*/ 64 w 254"/>
              <a:gd name="T3" fmla="*/ 93 h 238"/>
              <a:gd name="T4" fmla="*/ 93 w 254"/>
              <a:gd name="T5" fmla="*/ 88 h 238"/>
              <a:gd name="T6" fmla="*/ 138 w 254"/>
              <a:gd name="T7" fmla="*/ 49 h 238"/>
              <a:gd name="T8" fmla="*/ 139 w 254"/>
              <a:gd name="T9" fmla="*/ 48 h 238"/>
              <a:gd name="T10" fmla="*/ 254 w 254"/>
              <a:gd name="T11" fmla="*/ 0 h 238"/>
              <a:gd name="T12" fmla="*/ 254 w 254"/>
              <a:gd name="T13" fmla="*/ 88 h 238"/>
              <a:gd name="T14" fmla="*/ 248 w 254"/>
              <a:gd name="T15" fmla="*/ 88 h 238"/>
              <a:gd name="T16" fmla="*/ 246 w 254"/>
              <a:gd name="T17" fmla="*/ 86 h 238"/>
              <a:gd name="T18" fmla="*/ 246 w 254"/>
              <a:gd name="T19" fmla="*/ 85 h 238"/>
              <a:gd name="T20" fmla="*/ 230 w 254"/>
              <a:gd name="T21" fmla="*/ 76 h 238"/>
              <a:gd name="T22" fmla="*/ 208 w 254"/>
              <a:gd name="T23" fmla="*/ 97 h 238"/>
              <a:gd name="T24" fmla="*/ 208 w 254"/>
              <a:gd name="T25" fmla="*/ 105 h 238"/>
              <a:gd name="T26" fmla="*/ 224 w 254"/>
              <a:gd name="T27" fmla="*/ 126 h 238"/>
              <a:gd name="T28" fmla="*/ 246 w 254"/>
              <a:gd name="T29" fmla="*/ 117 h 238"/>
              <a:gd name="T30" fmla="*/ 248 w 254"/>
              <a:gd name="T31" fmla="*/ 116 h 238"/>
              <a:gd name="T32" fmla="*/ 254 w 254"/>
              <a:gd name="T33" fmla="*/ 116 h 238"/>
              <a:gd name="T34" fmla="*/ 254 w 254"/>
              <a:gd name="T35" fmla="*/ 185 h 238"/>
              <a:gd name="T36" fmla="*/ 250 w 254"/>
              <a:gd name="T37" fmla="*/ 189 h 238"/>
              <a:gd name="T38" fmla="*/ 92 w 254"/>
              <a:gd name="T39" fmla="*/ 189 h 238"/>
              <a:gd name="T40" fmla="*/ 92 w 254"/>
              <a:gd name="T41" fmla="*/ 209 h 238"/>
              <a:gd name="T42" fmla="*/ 98 w 254"/>
              <a:gd name="T43" fmla="*/ 217 h 238"/>
              <a:gd name="T44" fmla="*/ 103 w 254"/>
              <a:gd name="T45" fmla="*/ 229 h 238"/>
              <a:gd name="T46" fmla="*/ 92 w 254"/>
              <a:gd name="T47" fmla="*/ 238 h 238"/>
              <a:gd name="T48" fmla="*/ 84 w 254"/>
              <a:gd name="T49" fmla="*/ 238 h 238"/>
              <a:gd name="T50" fmla="*/ 73 w 254"/>
              <a:gd name="T51" fmla="*/ 230 h 238"/>
              <a:gd name="T52" fmla="*/ 77 w 254"/>
              <a:gd name="T53" fmla="*/ 218 h 238"/>
              <a:gd name="T54" fmla="*/ 78 w 254"/>
              <a:gd name="T55" fmla="*/ 217 h 238"/>
              <a:gd name="T56" fmla="*/ 84 w 254"/>
              <a:gd name="T57" fmla="*/ 208 h 238"/>
              <a:gd name="T58" fmla="*/ 84 w 254"/>
              <a:gd name="T59" fmla="*/ 208 h 238"/>
              <a:gd name="T60" fmla="*/ 84 w 254"/>
              <a:gd name="T61" fmla="*/ 189 h 238"/>
              <a:gd name="T62" fmla="*/ 28 w 254"/>
              <a:gd name="T63" fmla="*/ 189 h 238"/>
              <a:gd name="T64" fmla="*/ 30 w 254"/>
              <a:gd name="T65" fmla="*/ 185 h 238"/>
              <a:gd name="T66" fmla="*/ 30 w 254"/>
              <a:gd name="T67" fmla="*/ 184 h 238"/>
              <a:gd name="T68" fmla="*/ 45 w 254"/>
              <a:gd name="T69" fmla="*/ 152 h 238"/>
              <a:gd name="T70" fmla="*/ 40 w 254"/>
              <a:gd name="T71" fmla="*/ 126 h 238"/>
              <a:gd name="T72" fmla="*/ 1 w 254"/>
              <a:gd name="T73" fmla="*/ 67 h 238"/>
              <a:gd name="T74" fmla="*/ 20 w 254"/>
              <a:gd name="T75" fmla="*/ 60 h 2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54" h="238">
                <a:moveTo>
                  <a:pt x="20" y="60"/>
                </a:moveTo>
                <a:cubicBezTo>
                  <a:pt x="32" y="76"/>
                  <a:pt x="49" y="87"/>
                  <a:pt x="64" y="93"/>
                </a:cubicBezTo>
                <a:cubicBezTo>
                  <a:pt x="74" y="98"/>
                  <a:pt x="85" y="95"/>
                  <a:pt x="93" y="88"/>
                </a:cubicBezTo>
                <a:cubicBezTo>
                  <a:pt x="106" y="73"/>
                  <a:pt x="122" y="61"/>
                  <a:pt x="138" y="49"/>
                </a:cubicBezTo>
                <a:cubicBezTo>
                  <a:pt x="139" y="48"/>
                  <a:pt x="139" y="48"/>
                  <a:pt x="139" y="48"/>
                </a:cubicBezTo>
                <a:cubicBezTo>
                  <a:pt x="174" y="24"/>
                  <a:pt x="213" y="8"/>
                  <a:pt x="254" y="0"/>
                </a:cubicBezTo>
                <a:cubicBezTo>
                  <a:pt x="254" y="88"/>
                  <a:pt x="254" y="88"/>
                  <a:pt x="254" y="88"/>
                </a:cubicBezTo>
                <a:cubicBezTo>
                  <a:pt x="248" y="88"/>
                  <a:pt x="248" y="88"/>
                  <a:pt x="248" y="88"/>
                </a:cubicBezTo>
                <a:cubicBezTo>
                  <a:pt x="248" y="88"/>
                  <a:pt x="247" y="87"/>
                  <a:pt x="246" y="86"/>
                </a:cubicBezTo>
                <a:cubicBezTo>
                  <a:pt x="246" y="85"/>
                  <a:pt x="246" y="85"/>
                  <a:pt x="246" y="85"/>
                </a:cubicBezTo>
                <a:cubicBezTo>
                  <a:pt x="242" y="80"/>
                  <a:pt x="236" y="77"/>
                  <a:pt x="230" y="76"/>
                </a:cubicBezTo>
                <a:cubicBezTo>
                  <a:pt x="218" y="76"/>
                  <a:pt x="208" y="85"/>
                  <a:pt x="208" y="97"/>
                </a:cubicBezTo>
                <a:cubicBezTo>
                  <a:pt x="208" y="105"/>
                  <a:pt x="208" y="105"/>
                  <a:pt x="208" y="105"/>
                </a:cubicBezTo>
                <a:cubicBezTo>
                  <a:pt x="208" y="115"/>
                  <a:pt x="214" y="124"/>
                  <a:pt x="224" y="126"/>
                </a:cubicBezTo>
                <a:cubicBezTo>
                  <a:pt x="233" y="128"/>
                  <a:pt x="241" y="125"/>
                  <a:pt x="246" y="117"/>
                </a:cubicBezTo>
                <a:cubicBezTo>
                  <a:pt x="247" y="116"/>
                  <a:pt x="248" y="116"/>
                  <a:pt x="248" y="116"/>
                </a:cubicBezTo>
                <a:cubicBezTo>
                  <a:pt x="254" y="116"/>
                  <a:pt x="254" y="116"/>
                  <a:pt x="254" y="116"/>
                </a:cubicBezTo>
                <a:cubicBezTo>
                  <a:pt x="254" y="185"/>
                  <a:pt x="254" y="185"/>
                  <a:pt x="254" y="185"/>
                </a:cubicBezTo>
                <a:cubicBezTo>
                  <a:pt x="254" y="187"/>
                  <a:pt x="253" y="189"/>
                  <a:pt x="250" y="189"/>
                </a:cubicBezTo>
                <a:cubicBezTo>
                  <a:pt x="92" y="189"/>
                  <a:pt x="92" y="189"/>
                  <a:pt x="92" y="189"/>
                </a:cubicBezTo>
                <a:cubicBezTo>
                  <a:pt x="92" y="209"/>
                  <a:pt x="92" y="209"/>
                  <a:pt x="92" y="209"/>
                </a:cubicBezTo>
                <a:cubicBezTo>
                  <a:pt x="92" y="211"/>
                  <a:pt x="94" y="214"/>
                  <a:pt x="98" y="217"/>
                </a:cubicBezTo>
                <a:cubicBezTo>
                  <a:pt x="102" y="220"/>
                  <a:pt x="104" y="224"/>
                  <a:pt x="103" y="229"/>
                </a:cubicBezTo>
                <a:cubicBezTo>
                  <a:pt x="102" y="234"/>
                  <a:pt x="97" y="238"/>
                  <a:pt x="92" y="238"/>
                </a:cubicBezTo>
                <a:cubicBezTo>
                  <a:pt x="84" y="238"/>
                  <a:pt x="84" y="238"/>
                  <a:pt x="84" y="238"/>
                </a:cubicBezTo>
                <a:cubicBezTo>
                  <a:pt x="79" y="238"/>
                  <a:pt x="74" y="235"/>
                  <a:pt x="73" y="230"/>
                </a:cubicBezTo>
                <a:cubicBezTo>
                  <a:pt x="71" y="225"/>
                  <a:pt x="73" y="220"/>
                  <a:pt x="77" y="218"/>
                </a:cubicBezTo>
                <a:cubicBezTo>
                  <a:pt x="78" y="217"/>
                  <a:pt x="78" y="217"/>
                  <a:pt x="78" y="217"/>
                </a:cubicBezTo>
                <a:cubicBezTo>
                  <a:pt x="83" y="214"/>
                  <a:pt x="84" y="210"/>
                  <a:pt x="84" y="208"/>
                </a:cubicBezTo>
                <a:cubicBezTo>
                  <a:pt x="84" y="208"/>
                  <a:pt x="84" y="208"/>
                  <a:pt x="84" y="208"/>
                </a:cubicBezTo>
                <a:cubicBezTo>
                  <a:pt x="84" y="189"/>
                  <a:pt x="84" y="189"/>
                  <a:pt x="84" y="189"/>
                </a:cubicBezTo>
                <a:cubicBezTo>
                  <a:pt x="28" y="189"/>
                  <a:pt x="28" y="189"/>
                  <a:pt x="28" y="189"/>
                </a:cubicBezTo>
                <a:cubicBezTo>
                  <a:pt x="29" y="188"/>
                  <a:pt x="29" y="187"/>
                  <a:pt x="30" y="185"/>
                </a:cubicBezTo>
                <a:cubicBezTo>
                  <a:pt x="30" y="184"/>
                  <a:pt x="30" y="184"/>
                  <a:pt x="30" y="184"/>
                </a:cubicBezTo>
                <a:cubicBezTo>
                  <a:pt x="35" y="173"/>
                  <a:pt x="40" y="162"/>
                  <a:pt x="45" y="152"/>
                </a:cubicBezTo>
                <a:cubicBezTo>
                  <a:pt x="50" y="144"/>
                  <a:pt x="48" y="133"/>
                  <a:pt x="40" y="126"/>
                </a:cubicBezTo>
                <a:cubicBezTo>
                  <a:pt x="14" y="106"/>
                  <a:pt x="4" y="85"/>
                  <a:pt x="1" y="67"/>
                </a:cubicBezTo>
                <a:cubicBezTo>
                  <a:pt x="0" y="56"/>
                  <a:pt x="14" y="51"/>
                  <a:pt x="20" y="60"/>
                </a:cubicBezTo>
                <a:close/>
              </a:path>
            </a:pathLst>
          </a:custGeom>
          <a:solidFill>
            <a:srgbClr val="F78D2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defTabSz="685800"/>
            <a:endParaRPr lang="zh-CN" altLang="en-US" sz="1350">
              <a:solidFill>
                <a:prstClr val="black"/>
              </a:solidFill>
            </a:endParaRPr>
          </a:p>
        </p:txBody>
      </p:sp>
      <p:sp>
        <p:nvSpPr>
          <p:cNvPr id="128" name="Freeform 14"/>
          <p:cNvSpPr/>
          <p:nvPr/>
        </p:nvSpPr>
        <p:spPr bwMode="auto">
          <a:xfrm>
            <a:off x="2469476" y="2338068"/>
            <a:ext cx="1038538" cy="711786"/>
          </a:xfrm>
          <a:custGeom>
            <a:avLst/>
            <a:gdLst>
              <a:gd name="T0" fmla="*/ 248 w 248"/>
              <a:gd name="T1" fmla="*/ 4 h 170"/>
              <a:gd name="T2" fmla="*/ 248 w 248"/>
              <a:gd name="T3" fmla="*/ 94 h 170"/>
              <a:gd name="T4" fmla="*/ 241 w 248"/>
              <a:gd name="T5" fmla="*/ 94 h 170"/>
              <a:gd name="T6" fmla="*/ 239 w 248"/>
              <a:gd name="T7" fmla="*/ 92 h 170"/>
              <a:gd name="T8" fmla="*/ 239 w 248"/>
              <a:gd name="T9" fmla="*/ 92 h 170"/>
              <a:gd name="T10" fmla="*/ 223 w 248"/>
              <a:gd name="T11" fmla="*/ 82 h 170"/>
              <a:gd name="T12" fmla="*/ 201 w 248"/>
              <a:gd name="T13" fmla="*/ 103 h 170"/>
              <a:gd name="T14" fmla="*/ 201 w 248"/>
              <a:gd name="T15" fmla="*/ 111 h 170"/>
              <a:gd name="T16" fmla="*/ 217 w 248"/>
              <a:gd name="T17" fmla="*/ 132 h 170"/>
              <a:gd name="T18" fmla="*/ 239 w 248"/>
              <a:gd name="T19" fmla="*/ 123 h 170"/>
              <a:gd name="T20" fmla="*/ 241 w 248"/>
              <a:gd name="T21" fmla="*/ 122 h 170"/>
              <a:gd name="T22" fmla="*/ 248 w 248"/>
              <a:gd name="T23" fmla="*/ 122 h 170"/>
              <a:gd name="T24" fmla="*/ 248 w 248"/>
              <a:gd name="T25" fmla="*/ 166 h 170"/>
              <a:gd name="T26" fmla="*/ 244 w 248"/>
              <a:gd name="T27" fmla="*/ 170 h 170"/>
              <a:gd name="T28" fmla="*/ 4 w 248"/>
              <a:gd name="T29" fmla="*/ 170 h 170"/>
              <a:gd name="T30" fmla="*/ 0 w 248"/>
              <a:gd name="T31" fmla="*/ 166 h 170"/>
              <a:gd name="T32" fmla="*/ 0 w 248"/>
              <a:gd name="T33" fmla="*/ 4 h 170"/>
              <a:gd name="T34" fmla="*/ 4 w 248"/>
              <a:gd name="T35" fmla="*/ 0 h 170"/>
              <a:gd name="T36" fmla="*/ 244 w 248"/>
              <a:gd name="T37" fmla="*/ 0 h 170"/>
              <a:gd name="T38" fmla="*/ 248 w 248"/>
              <a:gd name="T39" fmla="*/ 4 h 1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48" h="170">
                <a:moveTo>
                  <a:pt x="248" y="4"/>
                </a:moveTo>
                <a:cubicBezTo>
                  <a:pt x="248" y="94"/>
                  <a:pt x="248" y="94"/>
                  <a:pt x="248" y="94"/>
                </a:cubicBezTo>
                <a:cubicBezTo>
                  <a:pt x="241" y="94"/>
                  <a:pt x="241" y="94"/>
                  <a:pt x="241" y="94"/>
                </a:cubicBezTo>
                <a:cubicBezTo>
                  <a:pt x="241" y="94"/>
                  <a:pt x="240" y="93"/>
                  <a:pt x="239" y="92"/>
                </a:cubicBezTo>
                <a:cubicBezTo>
                  <a:pt x="239" y="92"/>
                  <a:pt x="239" y="92"/>
                  <a:pt x="239" y="92"/>
                </a:cubicBezTo>
                <a:cubicBezTo>
                  <a:pt x="235" y="86"/>
                  <a:pt x="229" y="83"/>
                  <a:pt x="223" y="82"/>
                </a:cubicBezTo>
                <a:cubicBezTo>
                  <a:pt x="211" y="82"/>
                  <a:pt x="201" y="91"/>
                  <a:pt x="201" y="103"/>
                </a:cubicBezTo>
                <a:cubicBezTo>
                  <a:pt x="201" y="111"/>
                  <a:pt x="201" y="111"/>
                  <a:pt x="201" y="111"/>
                </a:cubicBezTo>
                <a:cubicBezTo>
                  <a:pt x="201" y="121"/>
                  <a:pt x="207" y="130"/>
                  <a:pt x="217" y="132"/>
                </a:cubicBezTo>
                <a:cubicBezTo>
                  <a:pt x="226" y="134"/>
                  <a:pt x="234" y="131"/>
                  <a:pt x="239" y="123"/>
                </a:cubicBezTo>
                <a:cubicBezTo>
                  <a:pt x="240" y="122"/>
                  <a:pt x="241" y="122"/>
                  <a:pt x="241" y="122"/>
                </a:cubicBezTo>
                <a:cubicBezTo>
                  <a:pt x="248" y="122"/>
                  <a:pt x="248" y="122"/>
                  <a:pt x="248" y="122"/>
                </a:cubicBezTo>
                <a:cubicBezTo>
                  <a:pt x="248" y="166"/>
                  <a:pt x="248" y="166"/>
                  <a:pt x="248" y="166"/>
                </a:cubicBezTo>
                <a:cubicBezTo>
                  <a:pt x="248" y="168"/>
                  <a:pt x="246" y="170"/>
                  <a:pt x="244" y="170"/>
                </a:cubicBezTo>
                <a:cubicBezTo>
                  <a:pt x="4" y="170"/>
                  <a:pt x="4" y="170"/>
                  <a:pt x="4" y="170"/>
                </a:cubicBezTo>
                <a:cubicBezTo>
                  <a:pt x="2" y="170"/>
                  <a:pt x="0" y="168"/>
                  <a:pt x="0" y="166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ubicBezTo>
                  <a:pt x="244" y="0"/>
                  <a:pt x="244" y="0"/>
                  <a:pt x="244" y="0"/>
                </a:cubicBezTo>
                <a:cubicBezTo>
                  <a:pt x="246" y="0"/>
                  <a:pt x="248" y="2"/>
                  <a:pt x="248" y="4"/>
                </a:cubicBezTo>
                <a:close/>
              </a:path>
            </a:pathLst>
          </a:custGeom>
          <a:solidFill>
            <a:srgbClr val="D74B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defTabSz="685800"/>
            <a:endParaRPr lang="zh-CN" altLang="en-US" sz="1350">
              <a:solidFill>
                <a:prstClr val="black"/>
              </a:solidFill>
            </a:endParaRPr>
          </a:p>
        </p:txBody>
      </p:sp>
      <p:sp>
        <p:nvSpPr>
          <p:cNvPr id="129" name="Freeform 15"/>
          <p:cNvSpPr/>
          <p:nvPr/>
        </p:nvSpPr>
        <p:spPr bwMode="auto">
          <a:xfrm>
            <a:off x="2264593" y="3101075"/>
            <a:ext cx="1243418" cy="913135"/>
          </a:xfrm>
          <a:custGeom>
            <a:avLst/>
            <a:gdLst>
              <a:gd name="T0" fmla="*/ 13 w 297"/>
              <a:gd name="T1" fmla="*/ 64 h 218"/>
              <a:gd name="T2" fmla="*/ 20 w 297"/>
              <a:gd name="T3" fmla="*/ 69 h 218"/>
              <a:gd name="T4" fmla="*/ 21 w 297"/>
              <a:gd name="T5" fmla="*/ 69 h 218"/>
              <a:gd name="T6" fmla="*/ 30 w 297"/>
              <a:gd name="T7" fmla="*/ 75 h 218"/>
              <a:gd name="T8" fmla="*/ 30 w 297"/>
              <a:gd name="T9" fmla="*/ 75 h 218"/>
              <a:gd name="T10" fmla="*/ 49 w 297"/>
              <a:gd name="T11" fmla="*/ 75 h 218"/>
              <a:gd name="T12" fmla="*/ 49 w 297"/>
              <a:gd name="T13" fmla="*/ 3 h 218"/>
              <a:gd name="T14" fmla="*/ 53 w 297"/>
              <a:gd name="T15" fmla="*/ 0 h 218"/>
              <a:gd name="T16" fmla="*/ 293 w 297"/>
              <a:gd name="T17" fmla="*/ 0 h 218"/>
              <a:gd name="T18" fmla="*/ 297 w 297"/>
              <a:gd name="T19" fmla="*/ 3 h 218"/>
              <a:gd name="T20" fmla="*/ 297 w 297"/>
              <a:gd name="T21" fmla="*/ 65 h 218"/>
              <a:gd name="T22" fmla="*/ 290 w 297"/>
              <a:gd name="T23" fmla="*/ 65 h 218"/>
              <a:gd name="T24" fmla="*/ 288 w 297"/>
              <a:gd name="T25" fmla="*/ 63 h 218"/>
              <a:gd name="T26" fmla="*/ 288 w 297"/>
              <a:gd name="T27" fmla="*/ 63 h 218"/>
              <a:gd name="T28" fmla="*/ 272 w 297"/>
              <a:gd name="T29" fmla="*/ 54 h 218"/>
              <a:gd name="T30" fmla="*/ 250 w 297"/>
              <a:gd name="T31" fmla="*/ 75 h 218"/>
              <a:gd name="T32" fmla="*/ 250 w 297"/>
              <a:gd name="T33" fmla="*/ 83 h 218"/>
              <a:gd name="T34" fmla="*/ 266 w 297"/>
              <a:gd name="T35" fmla="*/ 104 h 218"/>
              <a:gd name="T36" fmla="*/ 288 w 297"/>
              <a:gd name="T37" fmla="*/ 95 h 218"/>
              <a:gd name="T38" fmla="*/ 290 w 297"/>
              <a:gd name="T39" fmla="*/ 93 h 218"/>
              <a:gd name="T40" fmla="*/ 297 w 297"/>
              <a:gd name="T41" fmla="*/ 93 h 218"/>
              <a:gd name="T42" fmla="*/ 297 w 297"/>
              <a:gd name="T43" fmla="*/ 165 h 218"/>
              <a:gd name="T44" fmla="*/ 293 w 297"/>
              <a:gd name="T45" fmla="*/ 169 h 218"/>
              <a:gd name="T46" fmla="*/ 246 w 297"/>
              <a:gd name="T47" fmla="*/ 169 h 218"/>
              <a:gd name="T48" fmla="*/ 246 w 297"/>
              <a:gd name="T49" fmla="*/ 189 h 218"/>
              <a:gd name="T50" fmla="*/ 252 w 297"/>
              <a:gd name="T51" fmla="*/ 198 h 218"/>
              <a:gd name="T52" fmla="*/ 257 w 297"/>
              <a:gd name="T53" fmla="*/ 209 h 218"/>
              <a:gd name="T54" fmla="*/ 245 w 297"/>
              <a:gd name="T55" fmla="*/ 218 h 218"/>
              <a:gd name="T56" fmla="*/ 238 w 297"/>
              <a:gd name="T57" fmla="*/ 218 h 218"/>
              <a:gd name="T58" fmla="*/ 227 w 297"/>
              <a:gd name="T59" fmla="*/ 210 h 218"/>
              <a:gd name="T60" fmla="*/ 231 w 297"/>
              <a:gd name="T61" fmla="*/ 198 h 218"/>
              <a:gd name="T62" fmla="*/ 232 w 297"/>
              <a:gd name="T63" fmla="*/ 198 h 218"/>
              <a:gd name="T64" fmla="*/ 238 w 297"/>
              <a:gd name="T65" fmla="*/ 189 h 218"/>
              <a:gd name="T66" fmla="*/ 238 w 297"/>
              <a:gd name="T67" fmla="*/ 188 h 218"/>
              <a:gd name="T68" fmla="*/ 238 w 297"/>
              <a:gd name="T69" fmla="*/ 169 h 218"/>
              <a:gd name="T70" fmla="*/ 53 w 297"/>
              <a:gd name="T71" fmla="*/ 169 h 218"/>
              <a:gd name="T72" fmla="*/ 49 w 297"/>
              <a:gd name="T73" fmla="*/ 165 h 218"/>
              <a:gd name="T74" fmla="*/ 49 w 297"/>
              <a:gd name="T75" fmla="*/ 83 h 218"/>
              <a:gd name="T76" fmla="*/ 29 w 297"/>
              <a:gd name="T77" fmla="*/ 83 h 218"/>
              <a:gd name="T78" fmla="*/ 21 w 297"/>
              <a:gd name="T79" fmla="*/ 89 h 218"/>
              <a:gd name="T80" fmla="*/ 9 w 297"/>
              <a:gd name="T81" fmla="*/ 95 h 218"/>
              <a:gd name="T82" fmla="*/ 0 w 297"/>
              <a:gd name="T83" fmla="*/ 83 h 218"/>
              <a:gd name="T84" fmla="*/ 0 w 297"/>
              <a:gd name="T85" fmla="*/ 75 h 218"/>
              <a:gd name="T86" fmla="*/ 13 w 297"/>
              <a:gd name="T87" fmla="*/ 64 h 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297" h="218">
                <a:moveTo>
                  <a:pt x="13" y="64"/>
                </a:moveTo>
                <a:cubicBezTo>
                  <a:pt x="16" y="64"/>
                  <a:pt x="19" y="66"/>
                  <a:pt x="20" y="69"/>
                </a:cubicBezTo>
                <a:cubicBezTo>
                  <a:pt x="21" y="69"/>
                  <a:pt x="21" y="69"/>
                  <a:pt x="21" y="69"/>
                </a:cubicBezTo>
                <a:cubicBezTo>
                  <a:pt x="24" y="74"/>
                  <a:pt x="28" y="75"/>
                  <a:pt x="30" y="75"/>
                </a:cubicBezTo>
                <a:cubicBezTo>
                  <a:pt x="30" y="75"/>
                  <a:pt x="30" y="75"/>
                  <a:pt x="30" y="75"/>
                </a:cubicBezTo>
                <a:cubicBezTo>
                  <a:pt x="49" y="75"/>
                  <a:pt x="49" y="75"/>
                  <a:pt x="49" y="75"/>
                </a:cubicBezTo>
                <a:cubicBezTo>
                  <a:pt x="49" y="3"/>
                  <a:pt x="49" y="3"/>
                  <a:pt x="49" y="3"/>
                </a:cubicBezTo>
                <a:cubicBezTo>
                  <a:pt x="49" y="1"/>
                  <a:pt x="51" y="0"/>
                  <a:pt x="53" y="0"/>
                </a:cubicBezTo>
                <a:cubicBezTo>
                  <a:pt x="293" y="0"/>
                  <a:pt x="293" y="0"/>
                  <a:pt x="293" y="0"/>
                </a:cubicBezTo>
                <a:cubicBezTo>
                  <a:pt x="295" y="0"/>
                  <a:pt x="297" y="1"/>
                  <a:pt x="297" y="3"/>
                </a:cubicBezTo>
                <a:cubicBezTo>
                  <a:pt x="297" y="65"/>
                  <a:pt x="297" y="65"/>
                  <a:pt x="297" y="65"/>
                </a:cubicBezTo>
                <a:cubicBezTo>
                  <a:pt x="290" y="65"/>
                  <a:pt x="290" y="65"/>
                  <a:pt x="290" y="65"/>
                </a:cubicBezTo>
                <a:cubicBezTo>
                  <a:pt x="290" y="65"/>
                  <a:pt x="289" y="65"/>
                  <a:pt x="288" y="63"/>
                </a:cubicBezTo>
                <a:cubicBezTo>
                  <a:pt x="288" y="63"/>
                  <a:pt x="288" y="63"/>
                  <a:pt x="288" y="63"/>
                </a:cubicBezTo>
                <a:cubicBezTo>
                  <a:pt x="284" y="58"/>
                  <a:pt x="278" y="54"/>
                  <a:pt x="272" y="54"/>
                </a:cubicBezTo>
                <a:cubicBezTo>
                  <a:pt x="260" y="53"/>
                  <a:pt x="250" y="63"/>
                  <a:pt x="250" y="75"/>
                </a:cubicBezTo>
                <a:cubicBezTo>
                  <a:pt x="250" y="83"/>
                  <a:pt x="250" y="83"/>
                  <a:pt x="250" y="83"/>
                </a:cubicBezTo>
                <a:cubicBezTo>
                  <a:pt x="250" y="93"/>
                  <a:pt x="256" y="102"/>
                  <a:pt x="266" y="104"/>
                </a:cubicBezTo>
                <a:cubicBezTo>
                  <a:pt x="275" y="106"/>
                  <a:pt x="283" y="102"/>
                  <a:pt x="288" y="95"/>
                </a:cubicBezTo>
                <a:cubicBezTo>
                  <a:pt x="289" y="94"/>
                  <a:pt x="290" y="93"/>
                  <a:pt x="290" y="93"/>
                </a:cubicBezTo>
                <a:cubicBezTo>
                  <a:pt x="297" y="93"/>
                  <a:pt x="297" y="93"/>
                  <a:pt x="297" y="93"/>
                </a:cubicBezTo>
                <a:cubicBezTo>
                  <a:pt x="297" y="165"/>
                  <a:pt x="297" y="165"/>
                  <a:pt x="297" y="165"/>
                </a:cubicBezTo>
                <a:cubicBezTo>
                  <a:pt x="297" y="168"/>
                  <a:pt x="295" y="169"/>
                  <a:pt x="293" y="169"/>
                </a:cubicBezTo>
                <a:cubicBezTo>
                  <a:pt x="246" y="169"/>
                  <a:pt x="246" y="169"/>
                  <a:pt x="246" y="169"/>
                </a:cubicBezTo>
                <a:cubicBezTo>
                  <a:pt x="246" y="189"/>
                  <a:pt x="246" y="189"/>
                  <a:pt x="246" y="189"/>
                </a:cubicBezTo>
                <a:cubicBezTo>
                  <a:pt x="246" y="191"/>
                  <a:pt x="247" y="195"/>
                  <a:pt x="252" y="198"/>
                </a:cubicBezTo>
                <a:cubicBezTo>
                  <a:pt x="256" y="200"/>
                  <a:pt x="258" y="205"/>
                  <a:pt x="257" y="209"/>
                </a:cubicBezTo>
                <a:cubicBezTo>
                  <a:pt x="256" y="215"/>
                  <a:pt x="251" y="218"/>
                  <a:pt x="245" y="218"/>
                </a:cubicBezTo>
                <a:cubicBezTo>
                  <a:pt x="238" y="218"/>
                  <a:pt x="238" y="218"/>
                  <a:pt x="238" y="218"/>
                </a:cubicBezTo>
                <a:cubicBezTo>
                  <a:pt x="233" y="218"/>
                  <a:pt x="228" y="215"/>
                  <a:pt x="227" y="210"/>
                </a:cubicBezTo>
                <a:cubicBezTo>
                  <a:pt x="225" y="206"/>
                  <a:pt x="227" y="201"/>
                  <a:pt x="231" y="198"/>
                </a:cubicBezTo>
                <a:cubicBezTo>
                  <a:pt x="232" y="198"/>
                  <a:pt x="232" y="198"/>
                  <a:pt x="232" y="198"/>
                </a:cubicBezTo>
                <a:cubicBezTo>
                  <a:pt x="236" y="194"/>
                  <a:pt x="237" y="191"/>
                  <a:pt x="238" y="189"/>
                </a:cubicBezTo>
                <a:cubicBezTo>
                  <a:pt x="238" y="188"/>
                  <a:pt x="238" y="188"/>
                  <a:pt x="238" y="188"/>
                </a:cubicBezTo>
                <a:cubicBezTo>
                  <a:pt x="238" y="169"/>
                  <a:pt x="238" y="169"/>
                  <a:pt x="238" y="169"/>
                </a:cubicBezTo>
                <a:cubicBezTo>
                  <a:pt x="53" y="169"/>
                  <a:pt x="53" y="169"/>
                  <a:pt x="53" y="169"/>
                </a:cubicBezTo>
                <a:cubicBezTo>
                  <a:pt x="51" y="169"/>
                  <a:pt x="49" y="168"/>
                  <a:pt x="49" y="165"/>
                </a:cubicBezTo>
                <a:cubicBezTo>
                  <a:pt x="49" y="83"/>
                  <a:pt x="49" y="83"/>
                  <a:pt x="49" y="83"/>
                </a:cubicBezTo>
                <a:cubicBezTo>
                  <a:pt x="29" y="83"/>
                  <a:pt x="29" y="83"/>
                  <a:pt x="29" y="83"/>
                </a:cubicBezTo>
                <a:cubicBezTo>
                  <a:pt x="27" y="84"/>
                  <a:pt x="24" y="85"/>
                  <a:pt x="21" y="89"/>
                </a:cubicBezTo>
                <a:cubicBezTo>
                  <a:pt x="18" y="93"/>
                  <a:pt x="14" y="95"/>
                  <a:pt x="9" y="95"/>
                </a:cubicBezTo>
                <a:cubicBezTo>
                  <a:pt x="4" y="94"/>
                  <a:pt x="0" y="89"/>
                  <a:pt x="0" y="83"/>
                </a:cubicBezTo>
                <a:cubicBezTo>
                  <a:pt x="0" y="75"/>
                  <a:pt x="0" y="75"/>
                  <a:pt x="0" y="75"/>
                </a:cubicBezTo>
                <a:cubicBezTo>
                  <a:pt x="0" y="68"/>
                  <a:pt x="6" y="63"/>
                  <a:pt x="13" y="64"/>
                </a:cubicBezTo>
                <a:close/>
              </a:path>
            </a:pathLst>
          </a:custGeom>
          <a:solidFill>
            <a:srgbClr val="838BC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defTabSz="685800"/>
            <a:endParaRPr lang="zh-CN" altLang="en-US" sz="1350">
              <a:solidFill>
                <a:prstClr val="black"/>
              </a:solidFill>
            </a:endParaRPr>
          </a:p>
        </p:txBody>
      </p:sp>
      <p:sp>
        <p:nvSpPr>
          <p:cNvPr id="130" name="Freeform 16"/>
          <p:cNvSpPr/>
          <p:nvPr/>
        </p:nvSpPr>
        <p:spPr bwMode="auto">
          <a:xfrm>
            <a:off x="780970" y="2338068"/>
            <a:ext cx="545762" cy="1471261"/>
          </a:xfrm>
          <a:custGeom>
            <a:avLst/>
            <a:gdLst>
              <a:gd name="T0" fmla="*/ 26 w 130"/>
              <a:gd name="T1" fmla="*/ 0 h 351"/>
              <a:gd name="T2" fmla="*/ 76 w 130"/>
              <a:gd name="T3" fmla="*/ 0 h 351"/>
              <a:gd name="T4" fmla="*/ 76 w 130"/>
              <a:gd name="T5" fmla="*/ 7 h 351"/>
              <a:gd name="T6" fmla="*/ 74 w 130"/>
              <a:gd name="T7" fmla="*/ 9 h 351"/>
              <a:gd name="T8" fmla="*/ 74 w 130"/>
              <a:gd name="T9" fmla="*/ 9 h 351"/>
              <a:gd name="T10" fmla="*/ 65 w 130"/>
              <a:gd name="T11" fmla="*/ 25 h 351"/>
              <a:gd name="T12" fmla="*/ 86 w 130"/>
              <a:gd name="T13" fmla="*/ 48 h 351"/>
              <a:gd name="T14" fmla="*/ 93 w 130"/>
              <a:gd name="T15" fmla="*/ 48 h 351"/>
              <a:gd name="T16" fmla="*/ 115 w 130"/>
              <a:gd name="T17" fmla="*/ 32 h 351"/>
              <a:gd name="T18" fmla="*/ 106 w 130"/>
              <a:gd name="T19" fmla="*/ 9 h 351"/>
              <a:gd name="T20" fmla="*/ 104 w 130"/>
              <a:gd name="T21" fmla="*/ 8 h 351"/>
              <a:gd name="T22" fmla="*/ 104 w 130"/>
              <a:gd name="T23" fmla="*/ 0 h 351"/>
              <a:gd name="T24" fmla="*/ 127 w 130"/>
              <a:gd name="T25" fmla="*/ 0 h 351"/>
              <a:gd name="T26" fmla="*/ 130 w 130"/>
              <a:gd name="T27" fmla="*/ 4 h 351"/>
              <a:gd name="T28" fmla="*/ 130 w 130"/>
              <a:gd name="T29" fmla="*/ 247 h 351"/>
              <a:gd name="T30" fmla="*/ 123 w 130"/>
              <a:gd name="T31" fmla="*/ 247 h 351"/>
              <a:gd name="T32" fmla="*/ 121 w 130"/>
              <a:gd name="T33" fmla="*/ 245 h 351"/>
              <a:gd name="T34" fmla="*/ 121 w 130"/>
              <a:gd name="T35" fmla="*/ 245 h 351"/>
              <a:gd name="T36" fmla="*/ 105 w 130"/>
              <a:gd name="T37" fmla="*/ 236 h 351"/>
              <a:gd name="T38" fmla="*/ 83 w 130"/>
              <a:gd name="T39" fmla="*/ 257 h 351"/>
              <a:gd name="T40" fmla="*/ 83 w 130"/>
              <a:gd name="T41" fmla="*/ 265 h 351"/>
              <a:gd name="T42" fmla="*/ 99 w 130"/>
              <a:gd name="T43" fmla="*/ 286 h 351"/>
              <a:gd name="T44" fmla="*/ 121 w 130"/>
              <a:gd name="T45" fmla="*/ 277 h 351"/>
              <a:gd name="T46" fmla="*/ 123 w 130"/>
              <a:gd name="T47" fmla="*/ 275 h 351"/>
              <a:gd name="T48" fmla="*/ 130 w 130"/>
              <a:gd name="T49" fmla="*/ 275 h 351"/>
              <a:gd name="T50" fmla="*/ 130 w 130"/>
              <a:gd name="T51" fmla="*/ 347 h 351"/>
              <a:gd name="T52" fmla="*/ 127 w 130"/>
              <a:gd name="T53" fmla="*/ 351 h 351"/>
              <a:gd name="T54" fmla="*/ 79 w 130"/>
              <a:gd name="T55" fmla="*/ 351 h 351"/>
              <a:gd name="T56" fmla="*/ 21 w 130"/>
              <a:gd name="T57" fmla="*/ 220 h 351"/>
              <a:gd name="T58" fmla="*/ 14 w 130"/>
              <a:gd name="T59" fmla="*/ 186 h 351"/>
              <a:gd name="T60" fmla="*/ 26 w 130"/>
              <a:gd name="T61" fmla="*/ 0 h 3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130" h="351">
                <a:moveTo>
                  <a:pt x="26" y="0"/>
                </a:moveTo>
                <a:cubicBezTo>
                  <a:pt x="76" y="0"/>
                  <a:pt x="76" y="0"/>
                  <a:pt x="76" y="0"/>
                </a:cubicBezTo>
                <a:cubicBezTo>
                  <a:pt x="76" y="7"/>
                  <a:pt x="76" y="7"/>
                  <a:pt x="76" y="7"/>
                </a:cubicBezTo>
                <a:cubicBezTo>
                  <a:pt x="76" y="8"/>
                  <a:pt x="75" y="8"/>
                  <a:pt x="74" y="9"/>
                </a:cubicBezTo>
                <a:cubicBezTo>
                  <a:pt x="74" y="9"/>
                  <a:pt x="74" y="9"/>
                  <a:pt x="74" y="9"/>
                </a:cubicBezTo>
                <a:cubicBezTo>
                  <a:pt x="69" y="13"/>
                  <a:pt x="65" y="19"/>
                  <a:pt x="65" y="25"/>
                </a:cubicBezTo>
                <a:cubicBezTo>
                  <a:pt x="64" y="38"/>
                  <a:pt x="73" y="48"/>
                  <a:pt x="86" y="48"/>
                </a:cubicBezTo>
                <a:cubicBezTo>
                  <a:pt x="93" y="48"/>
                  <a:pt x="93" y="48"/>
                  <a:pt x="93" y="48"/>
                </a:cubicBezTo>
                <a:cubicBezTo>
                  <a:pt x="103" y="48"/>
                  <a:pt x="112" y="41"/>
                  <a:pt x="115" y="32"/>
                </a:cubicBezTo>
                <a:cubicBezTo>
                  <a:pt x="117" y="23"/>
                  <a:pt x="113" y="14"/>
                  <a:pt x="106" y="9"/>
                </a:cubicBezTo>
                <a:cubicBezTo>
                  <a:pt x="105" y="8"/>
                  <a:pt x="104" y="8"/>
                  <a:pt x="104" y="8"/>
                </a:cubicBezTo>
                <a:cubicBezTo>
                  <a:pt x="104" y="0"/>
                  <a:pt x="104" y="0"/>
                  <a:pt x="104" y="0"/>
                </a:cubicBezTo>
                <a:cubicBezTo>
                  <a:pt x="127" y="0"/>
                  <a:pt x="127" y="0"/>
                  <a:pt x="127" y="0"/>
                </a:cubicBezTo>
                <a:cubicBezTo>
                  <a:pt x="129" y="0"/>
                  <a:pt x="130" y="2"/>
                  <a:pt x="130" y="4"/>
                </a:cubicBezTo>
                <a:cubicBezTo>
                  <a:pt x="130" y="247"/>
                  <a:pt x="130" y="247"/>
                  <a:pt x="130" y="247"/>
                </a:cubicBezTo>
                <a:cubicBezTo>
                  <a:pt x="123" y="247"/>
                  <a:pt x="123" y="247"/>
                  <a:pt x="123" y="247"/>
                </a:cubicBezTo>
                <a:cubicBezTo>
                  <a:pt x="123" y="247"/>
                  <a:pt x="122" y="247"/>
                  <a:pt x="121" y="245"/>
                </a:cubicBezTo>
                <a:cubicBezTo>
                  <a:pt x="121" y="245"/>
                  <a:pt x="121" y="245"/>
                  <a:pt x="121" y="245"/>
                </a:cubicBezTo>
                <a:cubicBezTo>
                  <a:pt x="117" y="240"/>
                  <a:pt x="112" y="236"/>
                  <a:pt x="105" y="236"/>
                </a:cubicBezTo>
                <a:cubicBezTo>
                  <a:pt x="93" y="235"/>
                  <a:pt x="83" y="245"/>
                  <a:pt x="83" y="257"/>
                </a:cubicBezTo>
                <a:cubicBezTo>
                  <a:pt x="83" y="265"/>
                  <a:pt x="83" y="265"/>
                  <a:pt x="83" y="265"/>
                </a:cubicBezTo>
                <a:cubicBezTo>
                  <a:pt x="83" y="275"/>
                  <a:pt x="89" y="284"/>
                  <a:pt x="99" y="286"/>
                </a:cubicBezTo>
                <a:cubicBezTo>
                  <a:pt x="108" y="288"/>
                  <a:pt x="117" y="284"/>
                  <a:pt x="121" y="277"/>
                </a:cubicBezTo>
                <a:cubicBezTo>
                  <a:pt x="122" y="276"/>
                  <a:pt x="123" y="275"/>
                  <a:pt x="123" y="275"/>
                </a:cubicBezTo>
                <a:cubicBezTo>
                  <a:pt x="130" y="275"/>
                  <a:pt x="130" y="275"/>
                  <a:pt x="130" y="275"/>
                </a:cubicBezTo>
                <a:cubicBezTo>
                  <a:pt x="130" y="347"/>
                  <a:pt x="130" y="347"/>
                  <a:pt x="130" y="347"/>
                </a:cubicBezTo>
                <a:cubicBezTo>
                  <a:pt x="130" y="350"/>
                  <a:pt x="129" y="351"/>
                  <a:pt x="127" y="351"/>
                </a:cubicBezTo>
                <a:cubicBezTo>
                  <a:pt x="79" y="351"/>
                  <a:pt x="79" y="351"/>
                  <a:pt x="79" y="351"/>
                </a:cubicBezTo>
                <a:cubicBezTo>
                  <a:pt x="48" y="317"/>
                  <a:pt x="30" y="261"/>
                  <a:pt x="21" y="220"/>
                </a:cubicBezTo>
                <a:cubicBezTo>
                  <a:pt x="14" y="186"/>
                  <a:pt x="14" y="186"/>
                  <a:pt x="14" y="186"/>
                </a:cubicBezTo>
                <a:cubicBezTo>
                  <a:pt x="0" y="124"/>
                  <a:pt x="5" y="60"/>
                  <a:pt x="26" y="0"/>
                </a:cubicBezTo>
                <a:close/>
              </a:path>
            </a:pathLst>
          </a:custGeom>
          <a:solidFill>
            <a:srgbClr val="004D7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defTabSz="685800"/>
            <a:endParaRPr lang="zh-CN" altLang="en-US" sz="1350">
              <a:solidFill>
                <a:prstClr val="black"/>
              </a:solidFill>
            </a:endParaRPr>
          </a:p>
        </p:txBody>
      </p:sp>
      <p:sp>
        <p:nvSpPr>
          <p:cNvPr id="131" name="Freeform 17"/>
          <p:cNvSpPr/>
          <p:nvPr/>
        </p:nvSpPr>
        <p:spPr bwMode="auto">
          <a:xfrm>
            <a:off x="1171304" y="3101075"/>
            <a:ext cx="1252249" cy="913135"/>
          </a:xfrm>
          <a:custGeom>
            <a:avLst/>
            <a:gdLst>
              <a:gd name="T0" fmla="*/ 12 w 299"/>
              <a:gd name="T1" fmla="*/ 64 h 218"/>
              <a:gd name="T2" fmla="*/ 20 w 299"/>
              <a:gd name="T3" fmla="*/ 69 h 218"/>
              <a:gd name="T4" fmla="*/ 20 w 299"/>
              <a:gd name="T5" fmla="*/ 69 h 218"/>
              <a:gd name="T6" fmla="*/ 29 w 299"/>
              <a:gd name="T7" fmla="*/ 75 h 218"/>
              <a:gd name="T8" fmla="*/ 30 w 299"/>
              <a:gd name="T9" fmla="*/ 75 h 218"/>
              <a:gd name="T10" fmla="*/ 49 w 299"/>
              <a:gd name="T11" fmla="*/ 75 h 218"/>
              <a:gd name="T12" fmla="*/ 49 w 299"/>
              <a:gd name="T13" fmla="*/ 3 h 218"/>
              <a:gd name="T14" fmla="*/ 53 w 299"/>
              <a:gd name="T15" fmla="*/ 0 h 218"/>
              <a:gd name="T16" fmla="*/ 295 w 299"/>
              <a:gd name="T17" fmla="*/ 0 h 218"/>
              <a:gd name="T18" fmla="*/ 299 w 299"/>
              <a:gd name="T19" fmla="*/ 3 h 218"/>
              <a:gd name="T20" fmla="*/ 299 w 299"/>
              <a:gd name="T21" fmla="*/ 65 h 218"/>
              <a:gd name="T22" fmla="*/ 292 w 299"/>
              <a:gd name="T23" fmla="*/ 65 h 218"/>
              <a:gd name="T24" fmla="*/ 290 w 299"/>
              <a:gd name="T25" fmla="*/ 63 h 218"/>
              <a:gd name="T26" fmla="*/ 290 w 299"/>
              <a:gd name="T27" fmla="*/ 63 h 218"/>
              <a:gd name="T28" fmla="*/ 274 w 299"/>
              <a:gd name="T29" fmla="*/ 54 h 218"/>
              <a:gd name="T30" fmla="*/ 251 w 299"/>
              <a:gd name="T31" fmla="*/ 75 h 218"/>
              <a:gd name="T32" fmla="*/ 251 w 299"/>
              <a:gd name="T33" fmla="*/ 83 h 218"/>
              <a:gd name="T34" fmla="*/ 268 w 299"/>
              <a:gd name="T35" fmla="*/ 104 h 218"/>
              <a:gd name="T36" fmla="*/ 290 w 299"/>
              <a:gd name="T37" fmla="*/ 95 h 218"/>
              <a:gd name="T38" fmla="*/ 292 w 299"/>
              <a:gd name="T39" fmla="*/ 93 h 218"/>
              <a:gd name="T40" fmla="*/ 299 w 299"/>
              <a:gd name="T41" fmla="*/ 93 h 218"/>
              <a:gd name="T42" fmla="*/ 299 w 299"/>
              <a:gd name="T43" fmla="*/ 165 h 218"/>
              <a:gd name="T44" fmla="*/ 295 w 299"/>
              <a:gd name="T45" fmla="*/ 169 h 218"/>
              <a:gd name="T46" fmla="*/ 82 w 299"/>
              <a:gd name="T47" fmla="*/ 169 h 218"/>
              <a:gd name="T48" fmla="*/ 82 w 299"/>
              <a:gd name="T49" fmla="*/ 189 h 218"/>
              <a:gd name="T50" fmla="*/ 88 w 299"/>
              <a:gd name="T51" fmla="*/ 198 h 218"/>
              <a:gd name="T52" fmla="*/ 93 w 299"/>
              <a:gd name="T53" fmla="*/ 209 h 218"/>
              <a:gd name="T54" fmla="*/ 82 w 299"/>
              <a:gd name="T55" fmla="*/ 218 h 218"/>
              <a:gd name="T56" fmla="*/ 74 w 299"/>
              <a:gd name="T57" fmla="*/ 218 h 218"/>
              <a:gd name="T58" fmla="*/ 63 w 299"/>
              <a:gd name="T59" fmla="*/ 210 h 218"/>
              <a:gd name="T60" fmla="*/ 68 w 299"/>
              <a:gd name="T61" fmla="*/ 198 h 218"/>
              <a:gd name="T62" fmla="*/ 68 w 299"/>
              <a:gd name="T63" fmla="*/ 198 h 218"/>
              <a:gd name="T64" fmla="*/ 74 w 299"/>
              <a:gd name="T65" fmla="*/ 189 h 218"/>
              <a:gd name="T66" fmla="*/ 74 w 299"/>
              <a:gd name="T67" fmla="*/ 188 h 218"/>
              <a:gd name="T68" fmla="*/ 74 w 299"/>
              <a:gd name="T69" fmla="*/ 169 h 218"/>
              <a:gd name="T70" fmla="*/ 53 w 299"/>
              <a:gd name="T71" fmla="*/ 169 h 218"/>
              <a:gd name="T72" fmla="*/ 49 w 299"/>
              <a:gd name="T73" fmla="*/ 165 h 218"/>
              <a:gd name="T74" fmla="*/ 49 w 299"/>
              <a:gd name="T75" fmla="*/ 83 h 218"/>
              <a:gd name="T76" fmla="*/ 29 w 299"/>
              <a:gd name="T77" fmla="*/ 83 h 218"/>
              <a:gd name="T78" fmla="*/ 20 w 299"/>
              <a:gd name="T79" fmla="*/ 89 h 218"/>
              <a:gd name="T80" fmla="*/ 9 w 299"/>
              <a:gd name="T81" fmla="*/ 95 h 218"/>
              <a:gd name="T82" fmla="*/ 0 w 299"/>
              <a:gd name="T83" fmla="*/ 83 h 218"/>
              <a:gd name="T84" fmla="*/ 0 w 299"/>
              <a:gd name="T85" fmla="*/ 75 h 218"/>
              <a:gd name="T86" fmla="*/ 12 w 299"/>
              <a:gd name="T87" fmla="*/ 64 h 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299" h="218">
                <a:moveTo>
                  <a:pt x="12" y="64"/>
                </a:moveTo>
                <a:cubicBezTo>
                  <a:pt x="15" y="64"/>
                  <a:pt x="18" y="66"/>
                  <a:pt x="20" y="69"/>
                </a:cubicBezTo>
                <a:cubicBezTo>
                  <a:pt x="20" y="69"/>
                  <a:pt x="20" y="69"/>
                  <a:pt x="20" y="69"/>
                </a:cubicBezTo>
                <a:cubicBezTo>
                  <a:pt x="24" y="74"/>
                  <a:pt x="27" y="75"/>
                  <a:pt x="29" y="75"/>
                </a:cubicBezTo>
                <a:cubicBezTo>
                  <a:pt x="30" y="75"/>
                  <a:pt x="30" y="75"/>
                  <a:pt x="30" y="75"/>
                </a:cubicBezTo>
                <a:cubicBezTo>
                  <a:pt x="49" y="75"/>
                  <a:pt x="49" y="75"/>
                  <a:pt x="49" y="75"/>
                </a:cubicBezTo>
                <a:cubicBezTo>
                  <a:pt x="49" y="3"/>
                  <a:pt x="49" y="3"/>
                  <a:pt x="49" y="3"/>
                </a:cubicBezTo>
                <a:cubicBezTo>
                  <a:pt x="49" y="1"/>
                  <a:pt x="51" y="0"/>
                  <a:pt x="53" y="0"/>
                </a:cubicBezTo>
                <a:cubicBezTo>
                  <a:pt x="295" y="0"/>
                  <a:pt x="295" y="0"/>
                  <a:pt x="295" y="0"/>
                </a:cubicBezTo>
                <a:cubicBezTo>
                  <a:pt x="297" y="0"/>
                  <a:pt x="299" y="1"/>
                  <a:pt x="299" y="3"/>
                </a:cubicBezTo>
                <a:cubicBezTo>
                  <a:pt x="299" y="65"/>
                  <a:pt x="299" y="65"/>
                  <a:pt x="299" y="65"/>
                </a:cubicBezTo>
                <a:cubicBezTo>
                  <a:pt x="292" y="65"/>
                  <a:pt x="292" y="65"/>
                  <a:pt x="292" y="65"/>
                </a:cubicBezTo>
                <a:cubicBezTo>
                  <a:pt x="291" y="65"/>
                  <a:pt x="291" y="65"/>
                  <a:pt x="290" y="63"/>
                </a:cubicBezTo>
                <a:cubicBezTo>
                  <a:pt x="290" y="63"/>
                  <a:pt x="290" y="63"/>
                  <a:pt x="290" y="63"/>
                </a:cubicBezTo>
                <a:cubicBezTo>
                  <a:pt x="286" y="58"/>
                  <a:pt x="280" y="54"/>
                  <a:pt x="274" y="54"/>
                </a:cubicBezTo>
                <a:cubicBezTo>
                  <a:pt x="261" y="53"/>
                  <a:pt x="251" y="63"/>
                  <a:pt x="251" y="75"/>
                </a:cubicBezTo>
                <a:cubicBezTo>
                  <a:pt x="251" y="83"/>
                  <a:pt x="251" y="83"/>
                  <a:pt x="251" y="83"/>
                </a:cubicBezTo>
                <a:cubicBezTo>
                  <a:pt x="251" y="93"/>
                  <a:pt x="258" y="102"/>
                  <a:pt x="268" y="104"/>
                </a:cubicBezTo>
                <a:cubicBezTo>
                  <a:pt x="276" y="106"/>
                  <a:pt x="285" y="102"/>
                  <a:pt x="290" y="95"/>
                </a:cubicBezTo>
                <a:cubicBezTo>
                  <a:pt x="291" y="94"/>
                  <a:pt x="291" y="93"/>
                  <a:pt x="292" y="93"/>
                </a:cubicBezTo>
                <a:cubicBezTo>
                  <a:pt x="299" y="93"/>
                  <a:pt x="299" y="93"/>
                  <a:pt x="299" y="93"/>
                </a:cubicBezTo>
                <a:cubicBezTo>
                  <a:pt x="299" y="165"/>
                  <a:pt x="299" y="165"/>
                  <a:pt x="299" y="165"/>
                </a:cubicBezTo>
                <a:cubicBezTo>
                  <a:pt x="299" y="168"/>
                  <a:pt x="297" y="169"/>
                  <a:pt x="295" y="169"/>
                </a:cubicBezTo>
                <a:cubicBezTo>
                  <a:pt x="82" y="169"/>
                  <a:pt x="82" y="169"/>
                  <a:pt x="82" y="169"/>
                </a:cubicBezTo>
                <a:cubicBezTo>
                  <a:pt x="82" y="189"/>
                  <a:pt x="82" y="189"/>
                  <a:pt x="82" y="189"/>
                </a:cubicBezTo>
                <a:cubicBezTo>
                  <a:pt x="82" y="191"/>
                  <a:pt x="84" y="195"/>
                  <a:pt x="88" y="198"/>
                </a:cubicBezTo>
                <a:cubicBezTo>
                  <a:pt x="92" y="200"/>
                  <a:pt x="94" y="205"/>
                  <a:pt x="93" y="209"/>
                </a:cubicBezTo>
                <a:cubicBezTo>
                  <a:pt x="92" y="215"/>
                  <a:pt x="87" y="218"/>
                  <a:pt x="82" y="218"/>
                </a:cubicBezTo>
                <a:cubicBezTo>
                  <a:pt x="74" y="218"/>
                  <a:pt x="74" y="218"/>
                  <a:pt x="74" y="218"/>
                </a:cubicBezTo>
                <a:cubicBezTo>
                  <a:pt x="69" y="218"/>
                  <a:pt x="64" y="215"/>
                  <a:pt x="63" y="210"/>
                </a:cubicBezTo>
                <a:cubicBezTo>
                  <a:pt x="62" y="206"/>
                  <a:pt x="63" y="201"/>
                  <a:pt x="68" y="198"/>
                </a:cubicBezTo>
                <a:cubicBezTo>
                  <a:pt x="68" y="198"/>
                  <a:pt x="68" y="198"/>
                  <a:pt x="68" y="198"/>
                </a:cubicBezTo>
                <a:cubicBezTo>
                  <a:pt x="73" y="194"/>
                  <a:pt x="74" y="191"/>
                  <a:pt x="74" y="189"/>
                </a:cubicBezTo>
                <a:cubicBezTo>
                  <a:pt x="74" y="188"/>
                  <a:pt x="74" y="188"/>
                  <a:pt x="74" y="188"/>
                </a:cubicBezTo>
                <a:cubicBezTo>
                  <a:pt x="74" y="169"/>
                  <a:pt x="74" y="169"/>
                  <a:pt x="74" y="169"/>
                </a:cubicBezTo>
                <a:cubicBezTo>
                  <a:pt x="53" y="169"/>
                  <a:pt x="53" y="169"/>
                  <a:pt x="53" y="169"/>
                </a:cubicBezTo>
                <a:cubicBezTo>
                  <a:pt x="51" y="169"/>
                  <a:pt x="49" y="168"/>
                  <a:pt x="49" y="165"/>
                </a:cubicBezTo>
                <a:cubicBezTo>
                  <a:pt x="49" y="83"/>
                  <a:pt x="49" y="83"/>
                  <a:pt x="49" y="83"/>
                </a:cubicBezTo>
                <a:cubicBezTo>
                  <a:pt x="29" y="83"/>
                  <a:pt x="29" y="83"/>
                  <a:pt x="29" y="83"/>
                </a:cubicBezTo>
                <a:cubicBezTo>
                  <a:pt x="27" y="84"/>
                  <a:pt x="24" y="85"/>
                  <a:pt x="20" y="89"/>
                </a:cubicBezTo>
                <a:cubicBezTo>
                  <a:pt x="18" y="93"/>
                  <a:pt x="14" y="95"/>
                  <a:pt x="9" y="95"/>
                </a:cubicBezTo>
                <a:cubicBezTo>
                  <a:pt x="4" y="94"/>
                  <a:pt x="0" y="89"/>
                  <a:pt x="0" y="83"/>
                </a:cubicBezTo>
                <a:cubicBezTo>
                  <a:pt x="0" y="75"/>
                  <a:pt x="0" y="75"/>
                  <a:pt x="0" y="75"/>
                </a:cubicBezTo>
                <a:cubicBezTo>
                  <a:pt x="0" y="68"/>
                  <a:pt x="5" y="63"/>
                  <a:pt x="12" y="64"/>
                </a:cubicBezTo>
              </a:path>
            </a:pathLst>
          </a:custGeom>
          <a:solidFill>
            <a:srgbClr val="65C8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defTabSz="685800"/>
            <a:endParaRPr lang="zh-CN" altLang="en-US" sz="1350">
              <a:solidFill>
                <a:prstClr val="black"/>
              </a:solidFill>
            </a:endParaRPr>
          </a:p>
        </p:txBody>
      </p:sp>
      <p:sp>
        <p:nvSpPr>
          <p:cNvPr id="135" name="Freeform 24"/>
          <p:cNvSpPr/>
          <p:nvPr/>
        </p:nvSpPr>
        <p:spPr bwMode="auto">
          <a:xfrm>
            <a:off x="3386143" y="1953033"/>
            <a:ext cx="319686" cy="192517"/>
          </a:xfrm>
          <a:custGeom>
            <a:avLst/>
            <a:gdLst>
              <a:gd name="T0" fmla="*/ 59 w 76"/>
              <a:gd name="T1" fmla="*/ 13 h 46"/>
              <a:gd name="T2" fmla="*/ 58 w 76"/>
              <a:gd name="T3" fmla="*/ 13 h 46"/>
              <a:gd name="T4" fmla="*/ 41 w 76"/>
              <a:gd name="T5" fmla="*/ 0 h 46"/>
              <a:gd name="T6" fmla="*/ 23 w 76"/>
              <a:gd name="T7" fmla="*/ 12 h 46"/>
              <a:gd name="T8" fmla="*/ 19 w 76"/>
              <a:gd name="T9" fmla="*/ 11 h 46"/>
              <a:gd name="T10" fmla="*/ 11 w 76"/>
              <a:gd name="T11" fmla="*/ 19 h 46"/>
              <a:gd name="T12" fmla="*/ 0 w 76"/>
              <a:gd name="T13" fmla="*/ 32 h 46"/>
              <a:gd name="T14" fmla="*/ 14 w 76"/>
              <a:gd name="T15" fmla="*/ 46 h 46"/>
              <a:gd name="T16" fmla="*/ 14 w 76"/>
              <a:gd name="T17" fmla="*/ 46 h 46"/>
              <a:gd name="T18" fmla="*/ 15 w 76"/>
              <a:gd name="T19" fmla="*/ 46 h 46"/>
              <a:gd name="T20" fmla="*/ 59 w 76"/>
              <a:gd name="T21" fmla="*/ 46 h 46"/>
              <a:gd name="T22" fmla="*/ 76 w 76"/>
              <a:gd name="T23" fmla="*/ 29 h 46"/>
              <a:gd name="T24" fmla="*/ 59 w 76"/>
              <a:gd name="T25" fmla="*/ 13 h 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76" h="46">
                <a:moveTo>
                  <a:pt x="59" y="13"/>
                </a:moveTo>
                <a:cubicBezTo>
                  <a:pt x="58" y="13"/>
                  <a:pt x="58" y="13"/>
                  <a:pt x="58" y="13"/>
                </a:cubicBezTo>
                <a:cubicBezTo>
                  <a:pt x="56" y="5"/>
                  <a:pt x="49" y="0"/>
                  <a:pt x="41" y="0"/>
                </a:cubicBezTo>
                <a:cubicBezTo>
                  <a:pt x="33" y="0"/>
                  <a:pt x="26" y="5"/>
                  <a:pt x="23" y="12"/>
                </a:cubicBezTo>
                <a:cubicBezTo>
                  <a:pt x="22" y="11"/>
                  <a:pt x="20" y="11"/>
                  <a:pt x="19" y="11"/>
                </a:cubicBezTo>
                <a:cubicBezTo>
                  <a:pt x="14" y="11"/>
                  <a:pt x="11" y="14"/>
                  <a:pt x="11" y="19"/>
                </a:cubicBezTo>
                <a:cubicBezTo>
                  <a:pt x="5" y="20"/>
                  <a:pt x="0" y="25"/>
                  <a:pt x="0" y="32"/>
                </a:cubicBezTo>
                <a:cubicBezTo>
                  <a:pt x="0" y="40"/>
                  <a:pt x="6" y="46"/>
                  <a:pt x="14" y="46"/>
                </a:cubicBezTo>
                <a:cubicBezTo>
                  <a:pt x="14" y="46"/>
                  <a:pt x="14" y="46"/>
                  <a:pt x="14" y="46"/>
                </a:cubicBezTo>
                <a:cubicBezTo>
                  <a:pt x="15" y="46"/>
                  <a:pt x="15" y="46"/>
                  <a:pt x="15" y="46"/>
                </a:cubicBezTo>
                <a:cubicBezTo>
                  <a:pt x="59" y="46"/>
                  <a:pt x="59" y="46"/>
                  <a:pt x="59" y="46"/>
                </a:cubicBezTo>
                <a:cubicBezTo>
                  <a:pt x="68" y="46"/>
                  <a:pt x="76" y="38"/>
                  <a:pt x="76" y="29"/>
                </a:cubicBezTo>
                <a:cubicBezTo>
                  <a:pt x="76" y="20"/>
                  <a:pt x="68" y="13"/>
                  <a:pt x="59" y="13"/>
                </a:cubicBezTo>
                <a:close/>
              </a:path>
            </a:pathLst>
          </a:custGeom>
          <a:solidFill>
            <a:srgbClr val="FDFDF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defTabSz="685800"/>
            <a:endParaRPr lang="zh-CN" altLang="en-US" sz="1350">
              <a:solidFill>
                <a:prstClr val="black"/>
              </a:solidFill>
            </a:endParaRPr>
          </a:p>
        </p:txBody>
      </p:sp>
      <p:sp>
        <p:nvSpPr>
          <p:cNvPr id="141" name="Freeform 30"/>
          <p:cNvSpPr/>
          <p:nvPr/>
        </p:nvSpPr>
        <p:spPr bwMode="auto">
          <a:xfrm>
            <a:off x="1727663" y="2355731"/>
            <a:ext cx="695890" cy="694123"/>
          </a:xfrm>
          <a:custGeom>
            <a:avLst/>
            <a:gdLst>
              <a:gd name="T0" fmla="*/ 162 w 166"/>
              <a:gd name="T1" fmla="*/ 166 h 166"/>
              <a:gd name="T2" fmla="*/ 166 w 166"/>
              <a:gd name="T3" fmla="*/ 162 h 166"/>
              <a:gd name="T4" fmla="*/ 166 w 166"/>
              <a:gd name="T5" fmla="*/ 0 h 166"/>
              <a:gd name="T6" fmla="*/ 0 w 166"/>
              <a:gd name="T7" fmla="*/ 166 h 166"/>
              <a:gd name="T8" fmla="*/ 162 w 166"/>
              <a:gd name="T9" fmla="*/ 166 h 1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6" h="166">
                <a:moveTo>
                  <a:pt x="162" y="166"/>
                </a:moveTo>
                <a:cubicBezTo>
                  <a:pt x="164" y="166"/>
                  <a:pt x="166" y="164"/>
                  <a:pt x="166" y="162"/>
                </a:cubicBezTo>
                <a:cubicBezTo>
                  <a:pt x="166" y="0"/>
                  <a:pt x="166" y="0"/>
                  <a:pt x="166" y="0"/>
                </a:cubicBezTo>
                <a:cubicBezTo>
                  <a:pt x="0" y="166"/>
                  <a:pt x="0" y="166"/>
                  <a:pt x="0" y="166"/>
                </a:cubicBezTo>
                <a:lnTo>
                  <a:pt x="162" y="166"/>
                </a:lnTo>
                <a:close/>
              </a:path>
            </a:pathLst>
          </a:custGeom>
          <a:solidFill>
            <a:srgbClr val="FAE25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defTabSz="685800"/>
            <a:endParaRPr lang="zh-CN" altLang="en-US" sz="1350">
              <a:solidFill>
                <a:prstClr val="black"/>
              </a:solidFill>
            </a:endParaRPr>
          </a:p>
        </p:txBody>
      </p:sp>
      <p:sp>
        <p:nvSpPr>
          <p:cNvPr id="142" name="Freeform 31"/>
          <p:cNvSpPr/>
          <p:nvPr/>
        </p:nvSpPr>
        <p:spPr bwMode="auto">
          <a:xfrm>
            <a:off x="2105633" y="3491411"/>
            <a:ext cx="317920" cy="317920"/>
          </a:xfrm>
          <a:custGeom>
            <a:avLst/>
            <a:gdLst>
              <a:gd name="T0" fmla="*/ 76 w 76"/>
              <a:gd name="T1" fmla="*/ 0 h 76"/>
              <a:gd name="T2" fmla="*/ 76 w 76"/>
              <a:gd name="T3" fmla="*/ 0 h 76"/>
              <a:gd name="T4" fmla="*/ 0 w 76"/>
              <a:gd name="T5" fmla="*/ 76 h 76"/>
              <a:gd name="T6" fmla="*/ 72 w 76"/>
              <a:gd name="T7" fmla="*/ 76 h 76"/>
              <a:gd name="T8" fmla="*/ 76 w 76"/>
              <a:gd name="T9" fmla="*/ 72 h 76"/>
              <a:gd name="T10" fmla="*/ 76 w 76"/>
              <a:gd name="T11" fmla="*/ 0 h 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76" h="76">
                <a:moveTo>
                  <a:pt x="76" y="0"/>
                </a:moveTo>
                <a:cubicBezTo>
                  <a:pt x="76" y="0"/>
                  <a:pt x="76" y="0"/>
                  <a:pt x="76" y="0"/>
                </a:cubicBezTo>
                <a:cubicBezTo>
                  <a:pt x="0" y="76"/>
                  <a:pt x="0" y="76"/>
                  <a:pt x="0" y="76"/>
                </a:cubicBezTo>
                <a:cubicBezTo>
                  <a:pt x="72" y="76"/>
                  <a:pt x="72" y="76"/>
                  <a:pt x="72" y="76"/>
                </a:cubicBezTo>
                <a:cubicBezTo>
                  <a:pt x="74" y="76"/>
                  <a:pt x="76" y="75"/>
                  <a:pt x="76" y="72"/>
                </a:cubicBezTo>
                <a:cubicBezTo>
                  <a:pt x="76" y="0"/>
                  <a:pt x="76" y="0"/>
                  <a:pt x="76" y="0"/>
                </a:cubicBezTo>
              </a:path>
            </a:pathLst>
          </a:custGeom>
          <a:solidFill>
            <a:srgbClr val="54AEB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defTabSz="685800"/>
            <a:endParaRPr lang="zh-CN" altLang="en-US" sz="1350">
              <a:solidFill>
                <a:prstClr val="black"/>
              </a:solidFill>
            </a:endParaRPr>
          </a:p>
        </p:txBody>
      </p:sp>
      <p:sp>
        <p:nvSpPr>
          <p:cNvPr id="143" name="Freeform 32"/>
          <p:cNvSpPr>
            <a:spLocks noEditPoints="1"/>
          </p:cNvSpPr>
          <p:nvPr/>
        </p:nvSpPr>
        <p:spPr bwMode="auto">
          <a:xfrm>
            <a:off x="920500" y="2862636"/>
            <a:ext cx="317920" cy="314387"/>
          </a:xfrm>
          <a:custGeom>
            <a:avLst/>
            <a:gdLst>
              <a:gd name="T0" fmla="*/ 71 w 76"/>
              <a:gd name="T1" fmla="*/ 35 h 75"/>
              <a:gd name="T2" fmla="*/ 74 w 76"/>
              <a:gd name="T3" fmla="*/ 26 h 75"/>
              <a:gd name="T4" fmla="*/ 72 w 76"/>
              <a:gd name="T5" fmla="*/ 21 h 75"/>
              <a:gd name="T6" fmla="*/ 63 w 76"/>
              <a:gd name="T7" fmla="*/ 16 h 75"/>
              <a:gd name="T8" fmla="*/ 60 w 76"/>
              <a:gd name="T9" fmla="*/ 13 h 75"/>
              <a:gd name="T10" fmla="*/ 56 w 76"/>
              <a:gd name="T11" fmla="*/ 4 h 75"/>
              <a:gd name="T12" fmla="*/ 50 w 76"/>
              <a:gd name="T13" fmla="*/ 2 h 75"/>
              <a:gd name="T14" fmla="*/ 40 w 76"/>
              <a:gd name="T15" fmla="*/ 5 h 75"/>
              <a:gd name="T16" fmla="*/ 36 w 76"/>
              <a:gd name="T17" fmla="*/ 5 h 75"/>
              <a:gd name="T18" fmla="*/ 27 w 76"/>
              <a:gd name="T19" fmla="*/ 1 h 75"/>
              <a:gd name="T20" fmla="*/ 21 w 76"/>
              <a:gd name="T21" fmla="*/ 4 h 75"/>
              <a:gd name="T22" fmla="*/ 16 w 76"/>
              <a:gd name="T23" fmla="*/ 13 h 75"/>
              <a:gd name="T24" fmla="*/ 14 w 76"/>
              <a:gd name="T25" fmla="*/ 16 h 75"/>
              <a:gd name="T26" fmla="*/ 5 w 76"/>
              <a:gd name="T27" fmla="*/ 20 h 75"/>
              <a:gd name="T28" fmla="*/ 2 w 76"/>
              <a:gd name="T29" fmla="*/ 25 h 75"/>
              <a:gd name="T30" fmla="*/ 5 w 76"/>
              <a:gd name="T31" fmla="*/ 35 h 75"/>
              <a:gd name="T32" fmla="*/ 5 w 76"/>
              <a:gd name="T33" fmla="*/ 39 h 75"/>
              <a:gd name="T34" fmla="*/ 2 w 76"/>
              <a:gd name="T35" fmla="*/ 48 h 75"/>
              <a:gd name="T36" fmla="*/ 4 w 76"/>
              <a:gd name="T37" fmla="*/ 54 h 75"/>
              <a:gd name="T38" fmla="*/ 14 w 76"/>
              <a:gd name="T39" fmla="*/ 59 h 75"/>
              <a:gd name="T40" fmla="*/ 16 w 76"/>
              <a:gd name="T41" fmla="*/ 62 h 75"/>
              <a:gd name="T42" fmla="*/ 20 w 76"/>
              <a:gd name="T43" fmla="*/ 71 h 75"/>
              <a:gd name="T44" fmla="*/ 26 w 76"/>
              <a:gd name="T45" fmla="*/ 73 h 75"/>
              <a:gd name="T46" fmla="*/ 36 w 76"/>
              <a:gd name="T47" fmla="*/ 70 h 75"/>
              <a:gd name="T48" fmla="*/ 40 w 76"/>
              <a:gd name="T49" fmla="*/ 70 h 75"/>
              <a:gd name="T50" fmla="*/ 49 w 76"/>
              <a:gd name="T51" fmla="*/ 73 h 75"/>
              <a:gd name="T52" fmla="*/ 55 w 76"/>
              <a:gd name="T53" fmla="*/ 71 h 75"/>
              <a:gd name="T54" fmla="*/ 60 w 76"/>
              <a:gd name="T55" fmla="*/ 62 h 75"/>
              <a:gd name="T56" fmla="*/ 63 w 76"/>
              <a:gd name="T57" fmla="*/ 59 h 75"/>
              <a:gd name="T58" fmla="*/ 71 w 76"/>
              <a:gd name="T59" fmla="*/ 55 h 75"/>
              <a:gd name="T60" fmla="*/ 74 w 76"/>
              <a:gd name="T61" fmla="*/ 49 h 75"/>
              <a:gd name="T62" fmla="*/ 71 w 76"/>
              <a:gd name="T63" fmla="*/ 39 h 75"/>
              <a:gd name="T64" fmla="*/ 55 w 76"/>
              <a:gd name="T65" fmla="*/ 18 h 75"/>
              <a:gd name="T66" fmla="*/ 33 w 76"/>
              <a:gd name="T67" fmla="*/ 28 h 75"/>
              <a:gd name="T68" fmla="*/ 43 w 76"/>
              <a:gd name="T69" fmla="*/ 37 h 75"/>
              <a:gd name="T70" fmla="*/ 38 w 76"/>
              <a:gd name="T71" fmla="*/ 32 h 75"/>
              <a:gd name="T72" fmla="*/ 12 w 76"/>
              <a:gd name="T73" fmla="*/ 37 h 75"/>
              <a:gd name="T74" fmla="*/ 27 w 76"/>
              <a:gd name="T75" fmla="*/ 37 h 75"/>
              <a:gd name="T76" fmla="*/ 38 w 76"/>
              <a:gd name="T77" fmla="*/ 63 h 75"/>
              <a:gd name="T78" fmla="*/ 38 w 76"/>
              <a:gd name="T79" fmla="*/ 48 h 75"/>
              <a:gd name="T80" fmla="*/ 38 w 76"/>
              <a:gd name="T81" fmla="*/ 63 h 75"/>
              <a:gd name="T82" fmla="*/ 49 w 76"/>
              <a:gd name="T83" fmla="*/ 37 h 75"/>
              <a:gd name="T84" fmla="*/ 64 w 76"/>
              <a:gd name="T85" fmla="*/ 37 h 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76" h="75">
                <a:moveTo>
                  <a:pt x="76" y="39"/>
                </a:moveTo>
                <a:cubicBezTo>
                  <a:pt x="76" y="36"/>
                  <a:pt x="76" y="36"/>
                  <a:pt x="76" y="36"/>
                </a:cubicBezTo>
                <a:cubicBezTo>
                  <a:pt x="71" y="35"/>
                  <a:pt x="71" y="35"/>
                  <a:pt x="71" y="35"/>
                </a:cubicBezTo>
                <a:cubicBezTo>
                  <a:pt x="71" y="34"/>
                  <a:pt x="71" y="33"/>
                  <a:pt x="70" y="31"/>
                </a:cubicBezTo>
                <a:cubicBezTo>
                  <a:pt x="75" y="30"/>
                  <a:pt x="75" y="30"/>
                  <a:pt x="75" y="30"/>
                </a:cubicBezTo>
                <a:cubicBezTo>
                  <a:pt x="74" y="26"/>
                  <a:pt x="74" y="26"/>
                  <a:pt x="74" y="26"/>
                </a:cubicBezTo>
                <a:cubicBezTo>
                  <a:pt x="69" y="27"/>
                  <a:pt x="69" y="27"/>
                  <a:pt x="69" y="27"/>
                </a:cubicBezTo>
                <a:cubicBezTo>
                  <a:pt x="69" y="26"/>
                  <a:pt x="68" y="25"/>
                  <a:pt x="68" y="23"/>
                </a:cubicBezTo>
                <a:cubicBezTo>
                  <a:pt x="72" y="21"/>
                  <a:pt x="72" y="21"/>
                  <a:pt x="72" y="21"/>
                </a:cubicBezTo>
                <a:cubicBezTo>
                  <a:pt x="70" y="17"/>
                  <a:pt x="70" y="17"/>
                  <a:pt x="70" y="17"/>
                </a:cubicBezTo>
                <a:cubicBezTo>
                  <a:pt x="66" y="20"/>
                  <a:pt x="66" y="20"/>
                  <a:pt x="66" y="20"/>
                </a:cubicBezTo>
                <a:cubicBezTo>
                  <a:pt x="65" y="18"/>
                  <a:pt x="64" y="17"/>
                  <a:pt x="63" y="16"/>
                </a:cubicBezTo>
                <a:cubicBezTo>
                  <a:pt x="66" y="12"/>
                  <a:pt x="66" y="12"/>
                  <a:pt x="66" y="12"/>
                </a:cubicBezTo>
                <a:cubicBezTo>
                  <a:pt x="64" y="9"/>
                  <a:pt x="64" y="9"/>
                  <a:pt x="64" y="9"/>
                </a:cubicBezTo>
                <a:cubicBezTo>
                  <a:pt x="60" y="13"/>
                  <a:pt x="60" y="13"/>
                  <a:pt x="60" y="13"/>
                </a:cubicBezTo>
                <a:cubicBezTo>
                  <a:pt x="59" y="12"/>
                  <a:pt x="58" y="11"/>
                  <a:pt x="57" y="10"/>
                </a:cubicBezTo>
                <a:cubicBezTo>
                  <a:pt x="59" y="6"/>
                  <a:pt x="59" y="6"/>
                  <a:pt x="59" y="6"/>
                </a:cubicBezTo>
                <a:cubicBezTo>
                  <a:pt x="56" y="4"/>
                  <a:pt x="56" y="4"/>
                  <a:pt x="56" y="4"/>
                </a:cubicBezTo>
                <a:cubicBezTo>
                  <a:pt x="53" y="8"/>
                  <a:pt x="53" y="8"/>
                  <a:pt x="53" y="8"/>
                </a:cubicBezTo>
                <a:cubicBezTo>
                  <a:pt x="52" y="7"/>
                  <a:pt x="51" y="7"/>
                  <a:pt x="49" y="6"/>
                </a:cubicBezTo>
                <a:cubicBezTo>
                  <a:pt x="50" y="2"/>
                  <a:pt x="50" y="2"/>
                  <a:pt x="50" y="2"/>
                </a:cubicBezTo>
                <a:cubicBezTo>
                  <a:pt x="47" y="1"/>
                  <a:pt x="47" y="1"/>
                  <a:pt x="47" y="1"/>
                </a:cubicBezTo>
                <a:cubicBezTo>
                  <a:pt x="45" y="5"/>
                  <a:pt x="45" y="5"/>
                  <a:pt x="45" y="5"/>
                </a:cubicBezTo>
                <a:cubicBezTo>
                  <a:pt x="44" y="5"/>
                  <a:pt x="42" y="5"/>
                  <a:pt x="40" y="5"/>
                </a:cubicBezTo>
                <a:cubicBezTo>
                  <a:pt x="40" y="0"/>
                  <a:pt x="40" y="0"/>
                  <a:pt x="40" y="0"/>
                </a:cubicBezTo>
                <a:cubicBezTo>
                  <a:pt x="36" y="0"/>
                  <a:pt x="36" y="0"/>
                  <a:pt x="36" y="0"/>
                </a:cubicBezTo>
                <a:cubicBezTo>
                  <a:pt x="36" y="5"/>
                  <a:pt x="36" y="5"/>
                  <a:pt x="36" y="5"/>
                </a:cubicBezTo>
                <a:cubicBezTo>
                  <a:pt x="35" y="5"/>
                  <a:pt x="33" y="5"/>
                  <a:pt x="32" y="5"/>
                </a:cubicBezTo>
                <a:cubicBezTo>
                  <a:pt x="31" y="0"/>
                  <a:pt x="31" y="0"/>
                  <a:pt x="31" y="0"/>
                </a:cubicBezTo>
                <a:cubicBezTo>
                  <a:pt x="27" y="1"/>
                  <a:pt x="27" y="1"/>
                  <a:pt x="27" y="1"/>
                </a:cubicBezTo>
                <a:cubicBezTo>
                  <a:pt x="28" y="6"/>
                  <a:pt x="28" y="6"/>
                  <a:pt x="28" y="6"/>
                </a:cubicBezTo>
                <a:cubicBezTo>
                  <a:pt x="27" y="6"/>
                  <a:pt x="25" y="7"/>
                  <a:pt x="24" y="8"/>
                </a:cubicBezTo>
                <a:cubicBezTo>
                  <a:pt x="21" y="4"/>
                  <a:pt x="21" y="4"/>
                  <a:pt x="21" y="4"/>
                </a:cubicBezTo>
                <a:cubicBezTo>
                  <a:pt x="18" y="5"/>
                  <a:pt x="18" y="5"/>
                  <a:pt x="18" y="5"/>
                </a:cubicBezTo>
                <a:cubicBezTo>
                  <a:pt x="20" y="10"/>
                  <a:pt x="20" y="10"/>
                  <a:pt x="20" y="10"/>
                </a:cubicBezTo>
                <a:cubicBezTo>
                  <a:pt x="19" y="11"/>
                  <a:pt x="18" y="12"/>
                  <a:pt x="16" y="13"/>
                </a:cubicBezTo>
                <a:cubicBezTo>
                  <a:pt x="13" y="9"/>
                  <a:pt x="13" y="9"/>
                  <a:pt x="13" y="9"/>
                </a:cubicBezTo>
                <a:cubicBezTo>
                  <a:pt x="10" y="12"/>
                  <a:pt x="10" y="12"/>
                  <a:pt x="10" y="12"/>
                </a:cubicBezTo>
                <a:cubicBezTo>
                  <a:pt x="14" y="16"/>
                  <a:pt x="14" y="16"/>
                  <a:pt x="14" y="16"/>
                </a:cubicBezTo>
                <a:cubicBezTo>
                  <a:pt x="13" y="17"/>
                  <a:pt x="12" y="18"/>
                  <a:pt x="11" y="19"/>
                </a:cubicBezTo>
                <a:cubicBezTo>
                  <a:pt x="7" y="16"/>
                  <a:pt x="7" y="16"/>
                  <a:pt x="7" y="16"/>
                </a:cubicBezTo>
                <a:cubicBezTo>
                  <a:pt x="5" y="20"/>
                  <a:pt x="5" y="20"/>
                  <a:pt x="5" y="20"/>
                </a:cubicBezTo>
                <a:cubicBezTo>
                  <a:pt x="9" y="22"/>
                  <a:pt x="9" y="22"/>
                  <a:pt x="9" y="22"/>
                </a:cubicBezTo>
                <a:cubicBezTo>
                  <a:pt x="8" y="24"/>
                  <a:pt x="8" y="25"/>
                  <a:pt x="7" y="26"/>
                </a:cubicBezTo>
                <a:cubicBezTo>
                  <a:pt x="2" y="25"/>
                  <a:pt x="2" y="25"/>
                  <a:pt x="2" y="25"/>
                </a:cubicBezTo>
                <a:cubicBezTo>
                  <a:pt x="1" y="29"/>
                  <a:pt x="1" y="29"/>
                  <a:pt x="1" y="29"/>
                </a:cubicBezTo>
                <a:cubicBezTo>
                  <a:pt x="6" y="30"/>
                  <a:pt x="6" y="30"/>
                  <a:pt x="6" y="30"/>
                </a:cubicBezTo>
                <a:cubicBezTo>
                  <a:pt x="6" y="32"/>
                  <a:pt x="5" y="34"/>
                  <a:pt x="5" y="35"/>
                </a:cubicBezTo>
                <a:cubicBezTo>
                  <a:pt x="0" y="36"/>
                  <a:pt x="0" y="36"/>
                  <a:pt x="0" y="36"/>
                </a:cubicBezTo>
                <a:cubicBezTo>
                  <a:pt x="0" y="39"/>
                  <a:pt x="0" y="39"/>
                  <a:pt x="0" y="39"/>
                </a:cubicBezTo>
                <a:cubicBezTo>
                  <a:pt x="5" y="39"/>
                  <a:pt x="5" y="39"/>
                  <a:pt x="5" y="39"/>
                </a:cubicBezTo>
                <a:cubicBezTo>
                  <a:pt x="5" y="41"/>
                  <a:pt x="6" y="42"/>
                  <a:pt x="6" y="43"/>
                </a:cubicBezTo>
                <a:cubicBezTo>
                  <a:pt x="1" y="45"/>
                  <a:pt x="1" y="45"/>
                  <a:pt x="1" y="45"/>
                </a:cubicBezTo>
                <a:cubicBezTo>
                  <a:pt x="2" y="48"/>
                  <a:pt x="2" y="48"/>
                  <a:pt x="2" y="48"/>
                </a:cubicBezTo>
                <a:cubicBezTo>
                  <a:pt x="7" y="47"/>
                  <a:pt x="7" y="47"/>
                  <a:pt x="7" y="47"/>
                </a:cubicBezTo>
                <a:cubicBezTo>
                  <a:pt x="7" y="49"/>
                  <a:pt x="8" y="50"/>
                  <a:pt x="9" y="51"/>
                </a:cubicBezTo>
                <a:cubicBezTo>
                  <a:pt x="4" y="54"/>
                  <a:pt x="4" y="54"/>
                  <a:pt x="4" y="54"/>
                </a:cubicBezTo>
                <a:cubicBezTo>
                  <a:pt x="6" y="57"/>
                  <a:pt x="6" y="57"/>
                  <a:pt x="6" y="57"/>
                </a:cubicBezTo>
                <a:cubicBezTo>
                  <a:pt x="11" y="55"/>
                  <a:pt x="11" y="55"/>
                  <a:pt x="11" y="55"/>
                </a:cubicBezTo>
                <a:cubicBezTo>
                  <a:pt x="11" y="56"/>
                  <a:pt x="12" y="58"/>
                  <a:pt x="14" y="59"/>
                </a:cubicBezTo>
                <a:cubicBezTo>
                  <a:pt x="10" y="63"/>
                  <a:pt x="10" y="63"/>
                  <a:pt x="10" y="63"/>
                </a:cubicBezTo>
                <a:cubicBezTo>
                  <a:pt x="13" y="65"/>
                  <a:pt x="13" y="65"/>
                  <a:pt x="13" y="65"/>
                </a:cubicBezTo>
                <a:cubicBezTo>
                  <a:pt x="16" y="62"/>
                  <a:pt x="16" y="62"/>
                  <a:pt x="16" y="62"/>
                </a:cubicBezTo>
                <a:cubicBezTo>
                  <a:pt x="17" y="63"/>
                  <a:pt x="18" y="64"/>
                  <a:pt x="20" y="64"/>
                </a:cubicBezTo>
                <a:cubicBezTo>
                  <a:pt x="17" y="69"/>
                  <a:pt x="17" y="69"/>
                  <a:pt x="17" y="69"/>
                </a:cubicBezTo>
                <a:cubicBezTo>
                  <a:pt x="20" y="71"/>
                  <a:pt x="20" y="71"/>
                  <a:pt x="20" y="71"/>
                </a:cubicBezTo>
                <a:cubicBezTo>
                  <a:pt x="23" y="67"/>
                  <a:pt x="23" y="67"/>
                  <a:pt x="23" y="67"/>
                </a:cubicBezTo>
                <a:cubicBezTo>
                  <a:pt x="24" y="67"/>
                  <a:pt x="26" y="68"/>
                  <a:pt x="27" y="68"/>
                </a:cubicBezTo>
                <a:cubicBezTo>
                  <a:pt x="26" y="73"/>
                  <a:pt x="26" y="73"/>
                  <a:pt x="26" y="73"/>
                </a:cubicBezTo>
                <a:cubicBezTo>
                  <a:pt x="30" y="74"/>
                  <a:pt x="30" y="74"/>
                  <a:pt x="30" y="74"/>
                </a:cubicBezTo>
                <a:cubicBezTo>
                  <a:pt x="31" y="69"/>
                  <a:pt x="31" y="69"/>
                  <a:pt x="31" y="69"/>
                </a:cubicBezTo>
                <a:cubicBezTo>
                  <a:pt x="33" y="70"/>
                  <a:pt x="34" y="70"/>
                  <a:pt x="36" y="70"/>
                </a:cubicBezTo>
                <a:cubicBezTo>
                  <a:pt x="36" y="75"/>
                  <a:pt x="36" y="75"/>
                  <a:pt x="36" y="75"/>
                </a:cubicBezTo>
                <a:cubicBezTo>
                  <a:pt x="40" y="75"/>
                  <a:pt x="40" y="75"/>
                  <a:pt x="40" y="75"/>
                </a:cubicBezTo>
                <a:cubicBezTo>
                  <a:pt x="40" y="70"/>
                  <a:pt x="40" y="70"/>
                  <a:pt x="40" y="70"/>
                </a:cubicBezTo>
                <a:cubicBezTo>
                  <a:pt x="42" y="70"/>
                  <a:pt x="43" y="70"/>
                  <a:pt x="44" y="70"/>
                </a:cubicBezTo>
                <a:cubicBezTo>
                  <a:pt x="46" y="74"/>
                  <a:pt x="46" y="74"/>
                  <a:pt x="46" y="74"/>
                </a:cubicBezTo>
                <a:cubicBezTo>
                  <a:pt x="49" y="73"/>
                  <a:pt x="49" y="73"/>
                  <a:pt x="49" y="73"/>
                </a:cubicBezTo>
                <a:cubicBezTo>
                  <a:pt x="48" y="69"/>
                  <a:pt x="48" y="69"/>
                  <a:pt x="48" y="69"/>
                </a:cubicBezTo>
                <a:cubicBezTo>
                  <a:pt x="50" y="68"/>
                  <a:pt x="51" y="68"/>
                  <a:pt x="52" y="67"/>
                </a:cubicBezTo>
                <a:cubicBezTo>
                  <a:pt x="55" y="71"/>
                  <a:pt x="55" y="71"/>
                  <a:pt x="55" y="71"/>
                </a:cubicBezTo>
                <a:cubicBezTo>
                  <a:pt x="58" y="69"/>
                  <a:pt x="58" y="69"/>
                  <a:pt x="58" y="69"/>
                </a:cubicBezTo>
                <a:cubicBezTo>
                  <a:pt x="56" y="65"/>
                  <a:pt x="56" y="65"/>
                  <a:pt x="56" y="65"/>
                </a:cubicBezTo>
                <a:cubicBezTo>
                  <a:pt x="57" y="64"/>
                  <a:pt x="59" y="63"/>
                  <a:pt x="60" y="62"/>
                </a:cubicBezTo>
                <a:cubicBezTo>
                  <a:pt x="64" y="65"/>
                  <a:pt x="64" y="65"/>
                  <a:pt x="64" y="65"/>
                </a:cubicBezTo>
                <a:cubicBezTo>
                  <a:pt x="66" y="63"/>
                  <a:pt x="66" y="63"/>
                  <a:pt x="66" y="63"/>
                </a:cubicBezTo>
                <a:cubicBezTo>
                  <a:pt x="63" y="59"/>
                  <a:pt x="63" y="59"/>
                  <a:pt x="63" y="59"/>
                </a:cubicBezTo>
                <a:cubicBezTo>
                  <a:pt x="64" y="58"/>
                  <a:pt x="64" y="57"/>
                  <a:pt x="65" y="56"/>
                </a:cubicBezTo>
                <a:cubicBezTo>
                  <a:pt x="70" y="58"/>
                  <a:pt x="70" y="58"/>
                  <a:pt x="70" y="58"/>
                </a:cubicBezTo>
                <a:cubicBezTo>
                  <a:pt x="71" y="55"/>
                  <a:pt x="71" y="55"/>
                  <a:pt x="71" y="55"/>
                </a:cubicBezTo>
                <a:cubicBezTo>
                  <a:pt x="67" y="52"/>
                  <a:pt x="67" y="52"/>
                  <a:pt x="67" y="52"/>
                </a:cubicBezTo>
                <a:cubicBezTo>
                  <a:pt x="68" y="51"/>
                  <a:pt x="69" y="50"/>
                  <a:pt x="69" y="48"/>
                </a:cubicBezTo>
                <a:cubicBezTo>
                  <a:pt x="74" y="49"/>
                  <a:pt x="74" y="49"/>
                  <a:pt x="74" y="49"/>
                </a:cubicBezTo>
                <a:cubicBezTo>
                  <a:pt x="75" y="46"/>
                  <a:pt x="75" y="46"/>
                  <a:pt x="75" y="46"/>
                </a:cubicBezTo>
                <a:cubicBezTo>
                  <a:pt x="70" y="44"/>
                  <a:pt x="70" y="44"/>
                  <a:pt x="70" y="44"/>
                </a:cubicBezTo>
                <a:cubicBezTo>
                  <a:pt x="71" y="43"/>
                  <a:pt x="71" y="41"/>
                  <a:pt x="71" y="39"/>
                </a:cubicBezTo>
                <a:lnTo>
                  <a:pt x="76" y="39"/>
                </a:lnTo>
                <a:close/>
                <a:moveTo>
                  <a:pt x="38" y="11"/>
                </a:moveTo>
                <a:cubicBezTo>
                  <a:pt x="45" y="11"/>
                  <a:pt x="51" y="14"/>
                  <a:pt x="55" y="18"/>
                </a:cubicBezTo>
                <a:cubicBezTo>
                  <a:pt x="44" y="29"/>
                  <a:pt x="44" y="29"/>
                  <a:pt x="44" y="29"/>
                </a:cubicBezTo>
                <a:cubicBezTo>
                  <a:pt x="43" y="27"/>
                  <a:pt x="40" y="27"/>
                  <a:pt x="38" y="27"/>
                </a:cubicBezTo>
                <a:cubicBezTo>
                  <a:pt x="36" y="27"/>
                  <a:pt x="34" y="27"/>
                  <a:pt x="33" y="28"/>
                </a:cubicBezTo>
                <a:cubicBezTo>
                  <a:pt x="22" y="17"/>
                  <a:pt x="22" y="17"/>
                  <a:pt x="22" y="17"/>
                </a:cubicBezTo>
                <a:cubicBezTo>
                  <a:pt x="26" y="13"/>
                  <a:pt x="32" y="11"/>
                  <a:pt x="38" y="11"/>
                </a:cubicBezTo>
                <a:close/>
                <a:moveTo>
                  <a:pt x="43" y="37"/>
                </a:moveTo>
                <a:cubicBezTo>
                  <a:pt x="43" y="40"/>
                  <a:pt x="41" y="42"/>
                  <a:pt x="38" y="42"/>
                </a:cubicBezTo>
                <a:cubicBezTo>
                  <a:pt x="35" y="42"/>
                  <a:pt x="33" y="40"/>
                  <a:pt x="33" y="37"/>
                </a:cubicBezTo>
                <a:cubicBezTo>
                  <a:pt x="33" y="35"/>
                  <a:pt x="35" y="32"/>
                  <a:pt x="38" y="32"/>
                </a:cubicBezTo>
                <a:cubicBezTo>
                  <a:pt x="41" y="32"/>
                  <a:pt x="43" y="35"/>
                  <a:pt x="43" y="37"/>
                </a:cubicBezTo>
                <a:close/>
                <a:moveTo>
                  <a:pt x="19" y="54"/>
                </a:moveTo>
                <a:cubicBezTo>
                  <a:pt x="15" y="50"/>
                  <a:pt x="12" y="44"/>
                  <a:pt x="12" y="37"/>
                </a:cubicBezTo>
                <a:cubicBezTo>
                  <a:pt x="12" y="31"/>
                  <a:pt x="15" y="24"/>
                  <a:pt x="19" y="20"/>
                </a:cubicBezTo>
                <a:cubicBezTo>
                  <a:pt x="30" y="31"/>
                  <a:pt x="30" y="31"/>
                  <a:pt x="30" y="31"/>
                </a:cubicBezTo>
                <a:cubicBezTo>
                  <a:pt x="28" y="32"/>
                  <a:pt x="27" y="35"/>
                  <a:pt x="27" y="37"/>
                </a:cubicBezTo>
                <a:cubicBezTo>
                  <a:pt x="27" y="40"/>
                  <a:pt x="28" y="42"/>
                  <a:pt x="29" y="44"/>
                </a:cubicBezTo>
                <a:lnTo>
                  <a:pt x="19" y="54"/>
                </a:lnTo>
                <a:close/>
                <a:moveTo>
                  <a:pt x="38" y="63"/>
                </a:moveTo>
                <a:cubicBezTo>
                  <a:pt x="32" y="63"/>
                  <a:pt x="26" y="61"/>
                  <a:pt x="21" y="57"/>
                </a:cubicBezTo>
                <a:cubicBezTo>
                  <a:pt x="32" y="46"/>
                  <a:pt x="32" y="46"/>
                  <a:pt x="32" y="46"/>
                </a:cubicBezTo>
                <a:cubicBezTo>
                  <a:pt x="34" y="47"/>
                  <a:pt x="36" y="48"/>
                  <a:pt x="38" y="48"/>
                </a:cubicBezTo>
                <a:cubicBezTo>
                  <a:pt x="41" y="48"/>
                  <a:pt x="43" y="47"/>
                  <a:pt x="45" y="46"/>
                </a:cubicBezTo>
                <a:cubicBezTo>
                  <a:pt x="56" y="56"/>
                  <a:pt x="56" y="56"/>
                  <a:pt x="56" y="56"/>
                </a:cubicBezTo>
                <a:cubicBezTo>
                  <a:pt x="51" y="61"/>
                  <a:pt x="45" y="63"/>
                  <a:pt x="38" y="63"/>
                </a:cubicBezTo>
                <a:close/>
                <a:moveTo>
                  <a:pt x="58" y="54"/>
                </a:moveTo>
                <a:cubicBezTo>
                  <a:pt x="47" y="43"/>
                  <a:pt x="47" y="43"/>
                  <a:pt x="47" y="43"/>
                </a:cubicBezTo>
                <a:cubicBezTo>
                  <a:pt x="48" y="41"/>
                  <a:pt x="49" y="39"/>
                  <a:pt x="49" y="37"/>
                </a:cubicBezTo>
                <a:cubicBezTo>
                  <a:pt x="49" y="35"/>
                  <a:pt x="48" y="33"/>
                  <a:pt x="47" y="31"/>
                </a:cubicBezTo>
                <a:cubicBezTo>
                  <a:pt x="58" y="20"/>
                  <a:pt x="58" y="20"/>
                  <a:pt x="58" y="20"/>
                </a:cubicBezTo>
                <a:cubicBezTo>
                  <a:pt x="62" y="25"/>
                  <a:pt x="64" y="31"/>
                  <a:pt x="64" y="37"/>
                </a:cubicBezTo>
                <a:cubicBezTo>
                  <a:pt x="64" y="44"/>
                  <a:pt x="62" y="49"/>
                  <a:pt x="58" y="54"/>
                </a:cubicBezTo>
                <a:close/>
              </a:path>
            </a:pathLst>
          </a:custGeom>
          <a:solidFill>
            <a:srgbClr val="F9F9F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defTabSz="685800"/>
            <a:endParaRPr lang="zh-CN" altLang="en-US" sz="1350">
              <a:solidFill>
                <a:prstClr val="black"/>
              </a:solidFill>
            </a:endParaRPr>
          </a:p>
        </p:txBody>
      </p:sp>
      <p:sp>
        <p:nvSpPr>
          <p:cNvPr id="154" name="AutoShape 40"/>
          <p:cNvSpPr>
            <a:spLocks noChangeAspect="1" noChangeArrowheads="1" noTextEdit="1"/>
          </p:cNvSpPr>
          <p:nvPr/>
        </p:nvSpPr>
        <p:spPr bwMode="auto">
          <a:xfrm>
            <a:off x="2241448" y="1126215"/>
            <a:ext cx="547688" cy="565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defTabSz="685800"/>
            <a:endParaRPr lang="zh-CN" altLang="en-US" sz="1350">
              <a:solidFill>
                <a:prstClr val="black"/>
              </a:solidFill>
            </a:endParaRPr>
          </a:p>
        </p:txBody>
      </p:sp>
      <p:sp>
        <p:nvSpPr>
          <p:cNvPr id="155" name="Oval 42"/>
          <p:cNvSpPr>
            <a:spLocks noChangeArrowheads="1"/>
          </p:cNvSpPr>
          <p:nvPr/>
        </p:nvSpPr>
        <p:spPr bwMode="auto">
          <a:xfrm>
            <a:off x="2238273" y="1159553"/>
            <a:ext cx="546100" cy="528638"/>
          </a:xfrm>
          <a:prstGeom prst="ellipse">
            <a:avLst/>
          </a:pr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defTabSz="685800"/>
            <a:endParaRPr lang="zh-CN" altLang="en-US" sz="1350">
              <a:solidFill>
                <a:prstClr val="black"/>
              </a:solidFill>
            </a:endParaRPr>
          </a:p>
        </p:txBody>
      </p:sp>
      <p:sp>
        <p:nvSpPr>
          <p:cNvPr id="156" name="Oval 43"/>
          <p:cNvSpPr>
            <a:spLocks noChangeArrowheads="1"/>
          </p:cNvSpPr>
          <p:nvPr/>
        </p:nvSpPr>
        <p:spPr bwMode="auto">
          <a:xfrm>
            <a:off x="2238273" y="1126215"/>
            <a:ext cx="546100" cy="527050"/>
          </a:xfrm>
          <a:prstGeom prst="ellipse">
            <a:avLst/>
          </a:prstGeom>
          <a:solidFill>
            <a:srgbClr val="8080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defTabSz="685800"/>
            <a:endParaRPr lang="zh-CN" altLang="en-US" sz="1350">
              <a:solidFill>
                <a:prstClr val="black"/>
              </a:solidFill>
            </a:endParaRPr>
          </a:p>
        </p:txBody>
      </p:sp>
      <p:sp>
        <p:nvSpPr>
          <p:cNvPr id="157" name="Freeform 44"/>
          <p:cNvSpPr/>
          <p:nvPr/>
        </p:nvSpPr>
        <p:spPr bwMode="auto">
          <a:xfrm>
            <a:off x="2416073" y="1219878"/>
            <a:ext cx="190500" cy="342900"/>
          </a:xfrm>
          <a:custGeom>
            <a:avLst/>
            <a:gdLst>
              <a:gd name="T0" fmla="*/ 49 w 49"/>
              <a:gd name="T1" fmla="*/ 61 h 91"/>
              <a:gd name="T2" fmla="*/ 47 w 49"/>
              <a:gd name="T3" fmla="*/ 69 h 91"/>
              <a:gd name="T4" fmla="*/ 44 w 49"/>
              <a:gd name="T5" fmla="*/ 75 h 91"/>
              <a:gd name="T6" fmla="*/ 38 w 49"/>
              <a:gd name="T7" fmla="*/ 79 h 91"/>
              <a:gd name="T8" fmla="*/ 31 w 49"/>
              <a:gd name="T9" fmla="*/ 81 h 91"/>
              <a:gd name="T10" fmla="*/ 31 w 49"/>
              <a:gd name="T11" fmla="*/ 87 h 91"/>
              <a:gd name="T12" fmla="*/ 31 w 49"/>
              <a:gd name="T13" fmla="*/ 90 h 91"/>
              <a:gd name="T14" fmla="*/ 28 w 49"/>
              <a:gd name="T15" fmla="*/ 91 h 91"/>
              <a:gd name="T16" fmla="*/ 21 w 49"/>
              <a:gd name="T17" fmla="*/ 91 h 91"/>
              <a:gd name="T18" fmla="*/ 19 w 49"/>
              <a:gd name="T19" fmla="*/ 90 h 91"/>
              <a:gd name="T20" fmla="*/ 18 w 49"/>
              <a:gd name="T21" fmla="*/ 87 h 91"/>
              <a:gd name="T22" fmla="*/ 18 w 49"/>
              <a:gd name="T23" fmla="*/ 82 h 91"/>
              <a:gd name="T24" fmla="*/ 7 w 49"/>
              <a:gd name="T25" fmla="*/ 81 h 91"/>
              <a:gd name="T26" fmla="*/ 1 w 49"/>
              <a:gd name="T27" fmla="*/ 78 h 91"/>
              <a:gd name="T28" fmla="*/ 0 w 49"/>
              <a:gd name="T29" fmla="*/ 76 h 91"/>
              <a:gd name="T30" fmla="*/ 1 w 49"/>
              <a:gd name="T31" fmla="*/ 72 h 91"/>
              <a:gd name="T32" fmla="*/ 2 w 49"/>
              <a:gd name="T33" fmla="*/ 69 h 91"/>
              <a:gd name="T34" fmla="*/ 3 w 49"/>
              <a:gd name="T35" fmla="*/ 67 h 91"/>
              <a:gd name="T36" fmla="*/ 4 w 49"/>
              <a:gd name="T37" fmla="*/ 67 h 91"/>
              <a:gd name="T38" fmla="*/ 5 w 49"/>
              <a:gd name="T39" fmla="*/ 68 h 91"/>
              <a:gd name="T40" fmla="*/ 11 w 49"/>
              <a:gd name="T41" fmla="*/ 70 h 91"/>
              <a:gd name="T42" fmla="*/ 20 w 49"/>
              <a:gd name="T43" fmla="*/ 70 h 91"/>
              <a:gd name="T44" fmla="*/ 30 w 49"/>
              <a:gd name="T45" fmla="*/ 69 h 91"/>
              <a:gd name="T46" fmla="*/ 34 w 49"/>
              <a:gd name="T47" fmla="*/ 62 h 91"/>
              <a:gd name="T48" fmla="*/ 32 w 49"/>
              <a:gd name="T49" fmla="*/ 55 h 91"/>
              <a:gd name="T50" fmla="*/ 22 w 49"/>
              <a:gd name="T51" fmla="*/ 50 h 91"/>
              <a:gd name="T52" fmla="*/ 14 w 49"/>
              <a:gd name="T53" fmla="*/ 46 h 91"/>
              <a:gd name="T54" fmla="*/ 8 w 49"/>
              <a:gd name="T55" fmla="*/ 42 h 91"/>
              <a:gd name="T56" fmla="*/ 4 w 49"/>
              <a:gd name="T57" fmla="*/ 36 h 91"/>
              <a:gd name="T58" fmla="*/ 2 w 49"/>
              <a:gd name="T59" fmla="*/ 28 h 91"/>
              <a:gd name="T60" fmla="*/ 6 w 49"/>
              <a:gd name="T61" fmla="*/ 16 h 91"/>
              <a:gd name="T62" fmla="*/ 20 w 49"/>
              <a:gd name="T63" fmla="*/ 9 h 91"/>
              <a:gd name="T64" fmla="*/ 20 w 49"/>
              <a:gd name="T65" fmla="*/ 3 h 91"/>
              <a:gd name="T66" fmla="*/ 21 w 49"/>
              <a:gd name="T67" fmla="*/ 0 h 91"/>
              <a:gd name="T68" fmla="*/ 24 w 49"/>
              <a:gd name="T69" fmla="*/ 0 h 91"/>
              <a:gd name="T70" fmla="*/ 31 w 49"/>
              <a:gd name="T71" fmla="*/ 0 h 91"/>
              <a:gd name="T72" fmla="*/ 33 w 49"/>
              <a:gd name="T73" fmla="*/ 0 h 91"/>
              <a:gd name="T74" fmla="*/ 34 w 49"/>
              <a:gd name="T75" fmla="*/ 4 h 91"/>
              <a:gd name="T76" fmla="*/ 34 w 49"/>
              <a:gd name="T77" fmla="*/ 9 h 91"/>
              <a:gd name="T78" fmla="*/ 40 w 49"/>
              <a:gd name="T79" fmla="*/ 10 h 91"/>
              <a:gd name="T80" fmla="*/ 44 w 49"/>
              <a:gd name="T81" fmla="*/ 11 h 91"/>
              <a:gd name="T82" fmla="*/ 45 w 49"/>
              <a:gd name="T83" fmla="*/ 13 h 91"/>
              <a:gd name="T84" fmla="*/ 44 w 49"/>
              <a:gd name="T85" fmla="*/ 17 h 91"/>
              <a:gd name="T86" fmla="*/ 43 w 49"/>
              <a:gd name="T87" fmla="*/ 20 h 91"/>
              <a:gd name="T88" fmla="*/ 41 w 49"/>
              <a:gd name="T89" fmla="*/ 22 h 91"/>
              <a:gd name="T90" fmla="*/ 36 w 49"/>
              <a:gd name="T91" fmla="*/ 20 h 91"/>
              <a:gd name="T92" fmla="*/ 29 w 49"/>
              <a:gd name="T93" fmla="*/ 20 h 91"/>
              <a:gd name="T94" fmla="*/ 19 w 49"/>
              <a:gd name="T95" fmla="*/ 22 h 91"/>
              <a:gd name="T96" fmla="*/ 16 w 49"/>
              <a:gd name="T97" fmla="*/ 28 h 91"/>
              <a:gd name="T98" fmla="*/ 19 w 49"/>
              <a:gd name="T99" fmla="*/ 34 h 91"/>
              <a:gd name="T100" fmla="*/ 29 w 49"/>
              <a:gd name="T101" fmla="*/ 38 h 91"/>
              <a:gd name="T102" fmla="*/ 43 w 49"/>
              <a:gd name="T103" fmla="*/ 48 h 91"/>
              <a:gd name="T104" fmla="*/ 49 w 49"/>
              <a:gd name="T105" fmla="*/ 61 h 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49" h="91">
                <a:moveTo>
                  <a:pt x="49" y="61"/>
                </a:moveTo>
                <a:cubicBezTo>
                  <a:pt x="49" y="64"/>
                  <a:pt x="48" y="67"/>
                  <a:pt x="47" y="69"/>
                </a:cubicBezTo>
                <a:cubicBezTo>
                  <a:pt x="47" y="72"/>
                  <a:pt x="45" y="74"/>
                  <a:pt x="44" y="75"/>
                </a:cubicBezTo>
                <a:cubicBezTo>
                  <a:pt x="42" y="77"/>
                  <a:pt x="40" y="78"/>
                  <a:pt x="38" y="79"/>
                </a:cubicBezTo>
                <a:cubicBezTo>
                  <a:pt x="36" y="80"/>
                  <a:pt x="34" y="81"/>
                  <a:pt x="31" y="81"/>
                </a:cubicBezTo>
                <a:cubicBezTo>
                  <a:pt x="31" y="87"/>
                  <a:pt x="31" y="87"/>
                  <a:pt x="31" y="87"/>
                </a:cubicBezTo>
                <a:cubicBezTo>
                  <a:pt x="31" y="89"/>
                  <a:pt x="31" y="90"/>
                  <a:pt x="31" y="90"/>
                </a:cubicBezTo>
                <a:cubicBezTo>
                  <a:pt x="31" y="90"/>
                  <a:pt x="30" y="91"/>
                  <a:pt x="28" y="91"/>
                </a:cubicBezTo>
                <a:cubicBezTo>
                  <a:pt x="21" y="91"/>
                  <a:pt x="21" y="91"/>
                  <a:pt x="21" y="91"/>
                </a:cubicBezTo>
                <a:cubicBezTo>
                  <a:pt x="20" y="91"/>
                  <a:pt x="19" y="90"/>
                  <a:pt x="19" y="90"/>
                </a:cubicBezTo>
                <a:cubicBezTo>
                  <a:pt x="18" y="89"/>
                  <a:pt x="18" y="88"/>
                  <a:pt x="18" y="87"/>
                </a:cubicBezTo>
                <a:cubicBezTo>
                  <a:pt x="18" y="82"/>
                  <a:pt x="18" y="82"/>
                  <a:pt x="18" y="82"/>
                </a:cubicBezTo>
                <a:cubicBezTo>
                  <a:pt x="13" y="82"/>
                  <a:pt x="10" y="82"/>
                  <a:pt x="7" y="81"/>
                </a:cubicBezTo>
                <a:cubicBezTo>
                  <a:pt x="4" y="80"/>
                  <a:pt x="2" y="79"/>
                  <a:pt x="1" y="78"/>
                </a:cubicBezTo>
                <a:cubicBezTo>
                  <a:pt x="0" y="78"/>
                  <a:pt x="0" y="77"/>
                  <a:pt x="0" y="76"/>
                </a:cubicBezTo>
                <a:cubicBezTo>
                  <a:pt x="0" y="75"/>
                  <a:pt x="1" y="73"/>
                  <a:pt x="1" y="72"/>
                </a:cubicBezTo>
                <a:cubicBezTo>
                  <a:pt x="1" y="71"/>
                  <a:pt x="2" y="70"/>
                  <a:pt x="2" y="69"/>
                </a:cubicBezTo>
                <a:cubicBezTo>
                  <a:pt x="2" y="68"/>
                  <a:pt x="3" y="67"/>
                  <a:pt x="3" y="67"/>
                </a:cubicBezTo>
                <a:cubicBezTo>
                  <a:pt x="4" y="67"/>
                  <a:pt x="4" y="67"/>
                  <a:pt x="4" y="67"/>
                </a:cubicBezTo>
                <a:cubicBezTo>
                  <a:pt x="5" y="67"/>
                  <a:pt x="5" y="68"/>
                  <a:pt x="5" y="68"/>
                </a:cubicBezTo>
                <a:cubicBezTo>
                  <a:pt x="7" y="68"/>
                  <a:pt x="8" y="69"/>
                  <a:pt x="11" y="70"/>
                </a:cubicBezTo>
                <a:cubicBezTo>
                  <a:pt x="13" y="70"/>
                  <a:pt x="16" y="70"/>
                  <a:pt x="20" y="70"/>
                </a:cubicBezTo>
                <a:cubicBezTo>
                  <a:pt x="24" y="70"/>
                  <a:pt x="27" y="70"/>
                  <a:pt x="30" y="69"/>
                </a:cubicBezTo>
                <a:cubicBezTo>
                  <a:pt x="33" y="67"/>
                  <a:pt x="34" y="65"/>
                  <a:pt x="34" y="62"/>
                </a:cubicBezTo>
                <a:cubicBezTo>
                  <a:pt x="34" y="59"/>
                  <a:pt x="33" y="57"/>
                  <a:pt x="32" y="55"/>
                </a:cubicBezTo>
                <a:cubicBezTo>
                  <a:pt x="30" y="54"/>
                  <a:pt x="27" y="52"/>
                  <a:pt x="22" y="50"/>
                </a:cubicBezTo>
                <a:cubicBezTo>
                  <a:pt x="19" y="49"/>
                  <a:pt x="17" y="48"/>
                  <a:pt x="14" y="46"/>
                </a:cubicBezTo>
                <a:cubicBezTo>
                  <a:pt x="12" y="45"/>
                  <a:pt x="10" y="44"/>
                  <a:pt x="8" y="42"/>
                </a:cubicBezTo>
                <a:cubicBezTo>
                  <a:pt x="6" y="40"/>
                  <a:pt x="5" y="38"/>
                  <a:pt x="4" y="36"/>
                </a:cubicBezTo>
                <a:cubicBezTo>
                  <a:pt x="3" y="34"/>
                  <a:pt x="2" y="31"/>
                  <a:pt x="2" y="28"/>
                </a:cubicBezTo>
                <a:cubicBezTo>
                  <a:pt x="2" y="24"/>
                  <a:pt x="3" y="20"/>
                  <a:pt x="6" y="16"/>
                </a:cubicBezTo>
                <a:cubicBezTo>
                  <a:pt x="9" y="13"/>
                  <a:pt x="14" y="10"/>
                  <a:pt x="20" y="9"/>
                </a:cubicBezTo>
                <a:cubicBezTo>
                  <a:pt x="20" y="3"/>
                  <a:pt x="20" y="3"/>
                  <a:pt x="20" y="3"/>
                </a:cubicBezTo>
                <a:cubicBezTo>
                  <a:pt x="20" y="2"/>
                  <a:pt x="20" y="1"/>
                  <a:pt x="21" y="0"/>
                </a:cubicBezTo>
                <a:cubicBezTo>
                  <a:pt x="21" y="0"/>
                  <a:pt x="22" y="0"/>
                  <a:pt x="24" y="0"/>
                </a:cubicBezTo>
                <a:cubicBezTo>
                  <a:pt x="31" y="0"/>
                  <a:pt x="31" y="0"/>
                  <a:pt x="31" y="0"/>
                </a:cubicBezTo>
                <a:cubicBezTo>
                  <a:pt x="32" y="0"/>
                  <a:pt x="33" y="0"/>
                  <a:pt x="33" y="0"/>
                </a:cubicBezTo>
                <a:cubicBezTo>
                  <a:pt x="33" y="1"/>
                  <a:pt x="34" y="2"/>
                  <a:pt x="34" y="4"/>
                </a:cubicBezTo>
                <a:cubicBezTo>
                  <a:pt x="34" y="9"/>
                  <a:pt x="34" y="9"/>
                  <a:pt x="34" y="9"/>
                </a:cubicBezTo>
                <a:cubicBezTo>
                  <a:pt x="36" y="9"/>
                  <a:pt x="38" y="9"/>
                  <a:pt x="40" y="10"/>
                </a:cubicBezTo>
                <a:cubicBezTo>
                  <a:pt x="42" y="10"/>
                  <a:pt x="43" y="10"/>
                  <a:pt x="44" y="11"/>
                </a:cubicBezTo>
                <a:cubicBezTo>
                  <a:pt x="45" y="11"/>
                  <a:pt x="45" y="12"/>
                  <a:pt x="45" y="13"/>
                </a:cubicBezTo>
                <a:cubicBezTo>
                  <a:pt x="45" y="14"/>
                  <a:pt x="45" y="15"/>
                  <a:pt x="44" y="17"/>
                </a:cubicBezTo>
                <a:cubicBezTo>
                  <a:pt x="44" y="18"/>
                  <a:pt x="44" y="19"/>
                  <a:pt x="43" y="20"/>
                </a:cubicBezTo>
                <a:cubicBezTo>
                  <a:pt x="42" y="21"/>
                  <a:pt x="42" y="22"/>
                  <a:pt x="41" y="22"/>
                </a:cubicBezTo>
                <a:cubicBezTo>
                  <a:pt x="40" y="21"/>
                  <a:pt x="38" y="21"/>
                  <a:pt x="36" y="20"/>
                </a:cubicBezTo>
                <a:cubicBezTo>
                  <a:pt x="33" y="20"/>
                  <a:pt x="31" y="20"/>
                  <a:pt x="29" y="20"/>
                </a:cubicBezTo>
                <a:cubicBezTo>
                  <a:pt x="24" y="20"/>
                  <a:pt x="21" y="20"/>
                  <a:pt x="19" y="22"/>
                </a:cubicBezTo>
                <a:cubicBezTo>
                  <a:pt x="17" y="23"/>
                  <a:pt x="16" y="25"/>
                  <a:pt x="16" y="28"/>
                </a:cubicBezTo>
                <a:cubicBezTo>
                  <a:pt x="16" y="30"/>
                  <a:pt x="17" y="32"/>
                  <a:pt x="19" y="34"/>
                </a:cubicBezTo>
                <a:cubicBezTo>
                  <a:pt x="21" y="35"/>
                  <a:pt x="24" y="37"/>
                  <a:pt x="29" y="38"/>
                </a:cubicBezTo>
                <a:cubicBezTo>
                  <a:pt x="35" y="41"/>
                  <a:pt x="40" y="44"/>
                  <a:pt x="43" y="48"/>
                </a:cubicBezTo>
                <a:cubicBezTo>
                  <a:pt x="47" y="51"/>
                  <a:pt x="49" y="56"/>
                  <a:pt x="49" y="61"/>
                </a:cubicBezTo>
                <a:close/>
              </a:path>
            </a:pathLst>
          </a:custGeom>
          <a:solidFill>
            <a:srgbClr val="494A4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defTabSz="685800"/>
            <a:endParaRPr lang="zh-CN" altLang="en-US" sz="1350">
              <a:solidFill>
                <a:prstClr val="black"/>
              </a:solidFill>
            </a:endParaRPr>
          </a:p>
        </p:txBody>
      </p:sp>
      <p:sp>
        <p:nvSpPr>
          <p:cNvPr id="158" name="Freeform 45"/>
          <p:cNvSpPr/>
          <p:nvPr/>
        </p:nvSpPr>
        <p:spPr bwMode="auto">
          <a:xfrm>
            <a:off x="2416073" y="1213528"/>
            <a:ext cx="190500" cy="342900"/>
          </a:xfrm>
          <a:custGeom>
            <a:avLst/>
            <a:gdLst>
              <a:gd name="T0" fmla="*/ 49 w 49"/>
              <a:gd name="T1" fmla="*/ 62 h 91"/>
              <a:gd name="T2" fmla="*/ 47 w 49"/>
              <a:gd name="T3" fmla="*/ 70 h 91"/>
              <a:gd name="T4" fmla="*/ 44 w 49"/>
              <a:gd name="T5" fmla="*/ 75 h 91"/>
              <a:gd name="T6" fmla="*/ 38 w 49"/>
              <a:gd name="T7" fmla="*/ 79 h 91"/>
              <a:gd name="T8" fmla="*/ 31 w 49"/>
              <a:gd name="T9" fmla="*/ 82 h 91"/>
              <a:gd name="T10" fmla="*/ 31 w 49"/>
              <a:gd name="T11" fmla="*/ 87 h 91"/>
              <a:gd name="T12" fmla="*/ 31 w 49"/>
              <a:gd name="T13" fmla="*/ 90 h 91"/>
              <a:gd name="T14" fmla="*/ 28 w 49"/>
              <a:gd name="T15" fmla="*/ 91 h 91"/>
              <a:gd name="T16" fmla="*/ 21 w 49"/>
              <a:gd name="T17" fmla="*/ 91 h 91"/>
              <a:gd name="T18" fmla="*/ 19 w 49"/>
              <a:gd name="T19" fmla="*/ 90 h 91"/>
              <a:gd name="T20" fmla="*/ 18 w 49"/>
              <a:gd name="T21" fmla="*/ 87 h 91"/>
              <a:gd name="T22" fmla="*/ 18 w 49"/>
              <a:gd name="T23" fmla="*/ 83 h 91"/>
              <a:gd name="T24" fmla="*/ 7 w 49"/>
              <a:gd name="T25" fmla="*/ 81 h 91"/>
              <a:gd name="T26" fmla="*/ 1 w 49"/>
              <a:gd name="T27" fmla="*/ 78 h 91"/>
              <a:gd name="T28" fmla="*/ 0 w 49"/>
              <a:gd name="T29" fmla="*/ 76 h 91"/>
              <a:gd name="T30" fmla="*/ 1 w 49"/>
              <a:gd name="T31" fmla="*/ 72 h 91"/>
              <a:gd name="T32" fmla="*/ 2 w 49"/>
              <a:gd name="T33" fmla="*/ 69 h 91"/>
              <a:gd name="T34" fmla="*/ 3 w 49"/>
              <a:gd name="T35" fmla="*/ 67 h 91"/>
              <a:gd name="T36" fmla="*/ 4 w 49"/>
              <a:gd name="T37" fmla="*/ 68 h 91"/>
              <a:gd name="T38" fmla="*/ 5 w 49"/>
              <a:gd name="T39" fmla="*/ 68 h 91"/>
              <a:gd name="T40" fmla="*/ 11 w 49"/>
              <a:gd name="T41" fmla="*/ 70 h 91"/>
              <a:gd name="T42" fmla="*/ 20 w 49"/>
              <a:gd name="T43" fmla="*/ 71 h 91"/>
              <a:gd name="T44" fmla="*/ 30 w 49"/>
              <a:gd name="T45" fmla="*/ 69 h 91"/>
              <a:gd name="T46" fmla="*/ 34 w 49"/>
              <a:gd name="T47" fmla="*/ 62 h 91"/>
              <a:gd name="T48" fmla="*/ 32 w 49"/>
              <a:gd name="T49" fmla="*/ 56 h 91"/>
              <a:gd name="T50" fmla="*/ 22 w 49"/>
              <a:gd name="T51" fmla="*/ 50 h 91"/>
              <a:gd name="T52" fmla="*/ 14 w 49"/>
              <a:gd name="T53" fmla="*/ 47 h 91"/>
              <a:gd name="T54" fmla="*/ 8 w 49"/>
              <a:gd name="T55" fmla="*/ 42 h 91"/>
              <a:gd name="T56" fmla="*/ 4 w 49"/>
              <a:gd name="T57" fmla="*/ 36 h 91"/>
              <a:gd name="T58" fmla="*/ 2 w 49"/>
              <a:gd name="T59" fmla="*/ 28 h 91"/>
              <a:gd name="T60" fmla="*/ 6 w 49"/>
              <a:gd name="T61" fmla="*/ 16 h 91"/>
              <a:gd name="T62" fmla="*/ 20 w 49"/>
              <a:gd name="T63" fmla="*/ 10 h 91"/>
              <a:gd name="T64" fmla="*/ 20 w 49"/>
              <a:gd name="T65" fmla="*/ 4 h 91"/>
              <a:gd name="T66" fmla="*/ 21 w 49"/>
              <a:gd name="T67" fmla="*/ 1 h 91"/>
              <a:gd name="T68" fmla="*/ 24 w 49"/>
              <a:gd name="T69" fmla="*/ 0 h 91"/>
              <a:gd name="T70" fmla="*/ 31 w 49"/>
              <a:gd name="T71" fmla="*/ 0 h 91"/>
              <a:gd name="T72" fmla="*/ 33 w 49"/>
              <a:gd name="T73" fmla="*/ 1 h 91"/>
              <a:gd name="T74" fmla="*/ 34 w 49"/>
              <a:gd name="T75" fmla="*/ 4 h 91"/>
              <a:gd name="T76" fmla="*/ 34 w 49"/>
              <a:gd name="T77" fmla="*/ 9 h 91"/>
              <a:gd name="T78" fmla="*/ 40 w 49"/>
              <a:gd name="T79" fmla="*/ 10 h 91"/>
              <a:gd name="T80" fmla="*/ 44 w 49"/>
              <a:gd name="T81" fmla="*/ 11 h 91"/>
              <a:gd name="T82" fmla="*/ 45 w 49"/>
              <a:gd name="T83" fmla="*/ 13 h 91"/>
              <a:gd name="T84" fmla="*/ 44 w 49"/>
              <a:gd name="T85" fmla="*/ 17 h 91"/>
              <a:gd name="T86" fmla="*/ 43 w 49"/>
              <a:gd name="T87" fmla="*/ 21 h 91"/>
              <a:gd name="T88" fmla="*/ 41 w 49"/>
              <a:gd name="T89" fmla="*/ 22 h 91"/>
              <a:gd name="T90" fmla="*/ 36 w 49"/>
              <a:gd name="T91" fmla="*/ 21 h 91"/>
              <a:gd name="T92" fmla="*/ 29 w 49"/>
              <a:gd name="T93" fmla="*/ 20 h 91"/>
              <a:gd name="T94" fmla="*/ 19 w 49"/>
              <a:gd name="T95" fmla="*/ 22 h 91"/>
              <a:gd name="T96" fmla="*/ 16 w 49"/>
              <a:gd name="T97" fmla="*/ 28 h 91"/>
              <a:gd name="T98" fmla="*/ 19 w 49"/>
              <a:gd name="T99" fmla="*/ 34 h 91"/>
              <a:gd name="T100" fmla="*/ 29 w 49"/>
              <a:gd name="T101" fmla="*/ 39 h 91"/>
              <a:gd name="T102" fmla="*/ 43 w 49"/>
              <a:gd name="T103" fmla="*/ 48 h 91"/>
              <a:gd name="T104" fmla="*/ 49 w 49"/>
              <a:gd name="T105" fmla="*/ 62 h 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49" h="91">
                <a:moveTo>
                  <a:pt x="49" y="62"/>
                </a:moveTo>
                <a:cubicBezTo>
                  <a:pt x="49" y="65"/>
                  <a:pt x="48" y="67"/>
                  <a:pt x="47" y="70"/>
                </a:cubicBezTo>
                <a:cubicBezTo>
                  <a:pt x="47" y="72"/>
                  <a:pt x="45" y="74"/>
                  <a:pt x="44" y="75"/>
                </a:cubicBezTo>
                <a:cubicBezTo>
                  <a:pt x="42" y="77"/>
                  <a:pt x="40" y="78"/>
                  <a:pt x="38" y="79"/>
                </a:cubicBezTo>
                <a:cubicBezTo>
                  <a:pt x="36" y="80"/>
                  <a:pt x="34" y="81"/>
                  <a:pt x="31" y="82"/>
                </a:cubicBezTo>
                <a:cubicBezTo>
                  <a:pt x="31" y="87"/>
                  <a:pt x="31" y="87"/>
                  <a:pt x="31" y="87"/>
                </a:cubicBezTo>
                <a:cubicBezTo>
                  <a:pt x="31" y="89"/>
                  <a:pt x="31" y="90"/>
                  <a:pt x="31" y="90"/>
                </a:cubicBezTo>
                <a:cubicBezTo>
                  <a:pt x="31" y="91"/>
                  <a:pt x="30" y="91"/>
                  <a:pt x="28" y="91"/>
                </a:cubicBezTo>
                <a:cubicBezTo>
                  <a:pt x="21" y="91"/>
                  <a:pt x="21" y="91"/>
                  <a:pt x="21" y="91"/>
                </a:cubicBezTo>
                <a:cubicBezTo>
                  <a:pt x="20" y="91"/>
                  <a:pt x="19" y="91"/>
                  <a:pt x="19" y="90"/>
                </a:cubicBezTo>
                <a:cubicBezTo>
                  <a:pt x="18" y="90"/>
                  <a:pt x="18" y="88"/>
                  <a:pt x="18" y="87"/>
                </a:cubicBezTo>
                <a:cubicBezTo>
                  <a:pt x="18" y="83"/>
                  <a:pt x="18" y="83"/>
                  <a:pt x="18" y="83"/>
                </a:cubicBezTo>
                <a:cubicBezTo>
                  <a:pt x="13" y="82"/>
                  <a:pt x="10" y="82"/>
                  <a:pt x="7" y="81"/>
                </a:cubicBezTo>
                <a:cubicBezTo>
                  <a:pt x="4" y="80"/>
                  <a:pt x="2" y="79"/>
                  <a:pt x="1" y="78"/>
                </a:cubicBezTo>
                <a:cubicBezTo>
                  <a:pt x="0" y="78"/>
                  <a:pt x="0" y="77"/>
                  <a:pt x="0" y="76"/>
                </a:cubicBezTo>
                <a:cubicBezTo>
                  <a:pt x="0" y="75"/>
                  <a:pt x="1" y="74"/>
                  <a:pt x="1" y="72"/>
                </a:cubicBezTo>
                <a:cubicBezTo>
                  <a:pt x="1" y="71"/>
                  <a:pt x="2" y="70"/>
                  <a:pt x="2" y="69"/>
                </a:cubicBezTo>
                <a:cubicBezTo>
                  <a:pt x="2" y="68"/>
                  <a:pt x="3" y="67"/>
                  <a:pt x="3" y="67"/>
                </a:cubicBezTo>
                <a:cubicBezTo>
                  <a:pt x="4" y="67"/>
                  <a:pt x="4" y="68"/>
                  <a:pt x="4" y="68"/>
                </a:cubicBezTo>
                <a:cubicBezTo>
                  <a:pt x="5" y="68"/>
                  <a:pt x="5" y="68"/>
                  <a:pt x="5" y="68"/>
                </a:cubicBezTo>
                <a:cubicBezTo>
                  <a:pt x="7" y="69"/>
                  <a:pt x="8" y="69"/>
                  <a:pt x="11" y="70"/>
                </a:cubicBezTo>
                <a:cubicBezTo>
                  <a:pt x="13" y="70"/>
                  <a:pt x="16" y="71"/>
                  <a:pt x="20" y="71"/>
                </a:cubicBezTo>
                <a:cubicBezTo>
                  <a:pt x="24" y="71"/>
                  <a:pt x="27" y="70"/>
                  <a:pt x="30" y="69"/>
                </a:cubicBezTo>
                <a:cubicBezTo>
                  <a:pt x="33" y="68"/>
                  <a:pt x="34" y="65"/>
                  <a:pt x="34" y="62"/>
                </a:cubicBezTo>
                <a:cubicBezTo>
                  <a:pt x="34" y="60"/>
                  <a:pt x="33" y="57"/>
                  <a:pt x="32" y="56"/>
                </a:cubicBezTo>
                <a:cubicBezTo>
                  <a:pt x="30" y="54"/>
                  <a:pt x="27" y="52"/>
                  <a:pt x="22" y="50"/>
                </a:cubicBezTo>
                <a:cubicBezTo>
                  <a:pt x="19" y="49"/>
                  <a:pt x="17" y="48"/>
                  <a:pt x="14" y="47"/>
                </a:cubicBezTo>
                <a:cubicBezTo>
                  <a:pt x="12" y="45"/>
                  <a:pt x="10" y="44"/>
                  <a:pt x="8" y="42"/>
                </a:cubicBezTo>
                <a:cubicBezTo>
                  <a:pt x="6" y="41"/>
                  <a:pt x="5" y="39"/>
                  <a:pt x="4" y="36"/>
                </a:cubicBezTo>
                <a:cubicBezTo>
                  <a:pt x="3" y="34"/>
                  <a:pt x="2" y="31"/>
                  <a:pt x="2" y="28"/>
                </a:cubicBezTo>
                <a:cubicBezTo>
                  <a:pt x="2" y="24"/>
                  <a:pt x="3" y="20"/>
                  <a:pt x="6" y="16"/>
                </a:cubicBezTo>
                <a:cubicBezTo>
                  <a:pt x="9" y="13"/>
                  <a:pt x="14" y="11"/>
                  <a:pt x="20" y="10"/>
                </a:cubicBezTo>
                <a:cubicBezTo>
                  <a:pt x="20" y="4"/>
                  <a:pt x="20" y="4"/>
                  <a:pt x="20" y="4"/>
                </a:cubicBezTo>
                <a:cubicBezTo>
                  <a:pt x="20" y="2"/>
                  <a:pt x="20" y="1"/>
                  <a:pt x="21" y="1"/>
                </a:cubicBezTo>
                <a:cubicBezTo>
                  <a:pt x="21" y="0"/>
                  <a:pt x="22" y="0"/>
                  <a:pt x="24" y="0"/>
                </a:cubicBezTo>
                <a:cubicBezTo>
                  <a:pt x="31" y="0"/>
                  <a:pt x="31" y="0"/>
                  <a:pt x="31" y="0"/>
                </a:cubicBezTo>
                <a:cubicBezTo>
                  <a:pt x="32" y="0"/>
                  <a:pt x="33" y="0"/>
                  <a:pt x="33" y="1"/>
                </a:cubicBezTo>
                <a:cubicBezTo>
                  <a:pt x="33" y="1"/>
                  <a:pt x="34" y="2"/>
                  <a:pt x="34" y="4"/>
                </a:cubicBezTo>
                <a:cubicBezTo>
                  <a:pt x="34" y="9"/>
                  <a:pt x="34" y="9"/>
                  <a:pt x="34" y="9"/>
                </a:cubicBezTo>
                <a:cubicBezTo>
                  <a:pt x="36" y="9"/>
                  <a:pt x="38" y="10"/>
                  <a:pt x="40" y="10"/>
                </a:cubicBezTo>
                <a:cubicBezTo>
                  <a:pt x="42" y="10"/>
                  <a:pt x="43" y="11"/>
                  <a:pt x="44" y="11"/>
                </a:cubicBezTo>
                <a:cubicBezTo>
                  <a:pt x="45" y="11"/>
                  <a:pt x="45" y="12"/>
                  <a:pt x="45" y="13"/>
                </a:cubicBezTo>
                <a:cubicBezTo>
                  <a:pt x="45" y="14"/>
                  <a:pt x="45" y="16"/>
                  <a:pt x="44" y="17"/>
                </a:cubicBezTo>
                <a:cubicBezTo>
                  <a:pt x="44" y="18"/>
                  <a:pt x="44" y="19"/>
                  <a:pt x="43" y="21"/>
                </a:cubicBezTo>
                <a:cubicBezTo>
                  <a:pt x="42" y="22"/>
                  <a:pt x="42" y="22"/>
                  <a:pt x="41" y="22"/>
                </a:cubicBezTo>
                <a:cubicBezTo>
                  <a:pt x="40" y="22"/>
                  <a:pt x="38" y="21"/>
                  <a:pt x="36" y="21"/>
                </a:cubicBezTo>
                <a:cubicBezTo>
                  <a:pt x="33" y="20"/>
                  <a:pt x="31" y="20"/>
                  <a:pt x="29" y="20"/>
                </a:cubicBezTo>
                <a:cubicBezTo>
                  <a:pt x="24" y="20"/>
                  <a:pt x="21" y="21"/>
                  <a:pt x="19" y="22"/>
                </a:cubicBezTo>
                <a:cubicBezTo>
                  <a:pt x="17" y="24"/>
                  <a:pt x="16" y="25"/>
                  <a:pt x="16" y="28"/>
                </a:cubicBezTo>
                <a:cubicBezTo>
                  <a:pt x="16" y="30"/>
                  <a:pt x="17" y="32"/>
                  <a:pt x="19" y="34"/>
                </a:cubicBezTo>
                <a:cubicBezTo>
                  <a:pt x="21" y="35"/>
                  <a:pt x="24" y="37"/>
                  <a:pt x="29" y="39"/>
                </a:cubicBezTo>
                <a:cubicBezTo>
                  <a:pt x="35" y="41"/>
                  <a:pt x="40" y="44"/>
                  <a:pt x="43" y="48"/>
                </a:cubicBezTo>
                <a:cubicBezTo>
                  <a:pt x="47" y="52"/>
                  <a:pt x="49" y="56"/>
                  <a:pt x="49" y="62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defTabSz="685800"/>
            <a:endParaRPr lang="zh-CN" altLang="en-US" sz="1350">
              <a:solidFill>
                <a:prstClr val="black"/>
              </a:solidFill>
            </a:endParaRPr>
          </a:p>
        </p:txBody>
      </p:sp>
      <p:pic>
        <p:nvPicPr>
          <p:cNvPr id="159" name="图片 15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27784" y="1010556"/>
            <a:ext cx="371171" cy="391508"/>
          </a:xfrm>
          <a:prstGeom prst="rect">
            <a:avLst/>
          </a:prstGeom>
          <a:effectLst>
            <a:outerShdw blurRad="50800" dist="38100" dir="8100000" sx="99000" sy="99000" algn="tr" rotWithShape="0">
              <a:prstClr val="black">
                <a:alpha val="35000"/>
              </a:prstClr>
            </a:outerShdw>
          </a:effectLst>
        </p:spPr>
      </p:pic>
      <p:pic>
        <p:nvPicPr>
          <p:cNvPr id="160" name="图片 15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09560" y="680286"/>
            <a:ext cx="566820" cy="597878"/>
          </a:xfrm>
          <a:prstGeom prst="rect">
            <a:avLst/>
          </a:prstGeom>
          <a:effectLst>
            <a:outerShdw blurRad="50800" dist="38100" dir="8100000" sx="99000" sy="99000" algn="tr" rotWithShape="0">
              <a:prstClr val="black">
                <a:alpha val="35000"/>
              </a:prstClr>
            </a:outerShdw>
          </a:effectLst>
        </p:spPr>
      </p:pic>
      <p:sp>
        <p:nvSpPr>
          <p:cNvPr id="2" name="文本框 1"/>
          <p:cNvSpPr txBox="1"/>
          <p:nvPr/>
        </p:nvSpPr>
        <p:spPr>
          <a:xfrm>
            <a:off x="1524057" y="3191311"/>
            <a:ext cx="8110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800" b="1" spc="80">
                <a:ln w="635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方正细倩简体" panose="03000509000000000000" pitchFamily="65" charset="-122"/>
                <a:ea typeface="方正细倩简体" panose="03000509000000000000" pitchFamily="65" charset="-122"/>
              </a:defRPr>
            </a:lvl1pPr>
          </a:lstStyle>
          <a:p>
            <a:pPr algn="just" defTabSz="685800"/>
            <a:r>
              <a:rPr lang="zh-CN" altLang="en-US" sz="1600" spc="600" dirty="0">
                <a:ln w="6350">
                  <a:solidFill>
                    <a:prstClr val="white"/>
                  </a:solidFill>
                </a:ln>
                <a:solidFill>
                  <a:prstClr val="white"/>
                </a:solidFill>
              </a:rPr>
              <a:t>目录</a:t>
            </a:r>
            <a:endParaRPr lang="zh-CN" altLang="en-US" sz="1600" spc="600" dirty="0">
              <a:ln w="6350">
                <a:solidFill>
                  <a:prstClr val="white"/>
                </a:solidFill>
              </a:ln>
              <a:solidFill>
                <a:prstClr val="white"/>
              </a:solidFill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1360840" y="3461731"/>
            <a:ext cx="95603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800" b="1" spc="80">
                <a:ln w="635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方正细倩简体" panose="03000509000000000000" pitchFamily="65" charset="-122"/>
                <a:ea typeface="方正细倩简体" panose="03000509000000000000" pitchFamily="65" charset="-122"/>
              </a:defRPr>
            </a:lvl1pPr>
          </a:lstStyle>
          <a:p>
            <a:pPr defTabSz="685800"/>
            <a:r>
              <a:rPr lang="en-US" altLang="zh-CN" sz="1000" dirty="0">
                <a:ln w="6350">
                  <a:solidFill>
                    <a:prstClr val="white"/>
                  </a:solidFill>
                </a:ln>
                <a:solidFill>
                  <a:prstClr val="white"/>
                </a:solidFill>
              </a:rPr>
              <a:t>CONTENTS</a:t>
            </a:r>
            <a:endParaRPr lang="zh-CN" altLang="en-US" sz="1000" dirty="0">
              <a:ln w="6350">
                <a:solidFill>
                  <a:prstClr val="white"/>
                </a:solidFill>
              </a:ln>
              <a:solidFill>
                <a:prstClr val="white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270941" y="1762982"/>
            <a:ext cx="287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1600" b="1" spc="80">
                <a:ln w="6350">
                  <a:solidFill>
                    <a:schemeClr val="bg1"/>
                  </a:solidFill>
                </a:ln>
                <a:solidFill>
                  <a:schemeClr val="bg1"/>
                </a:solidFill>
                <a:latin typeface="方正细倩简体" panose="03000509000000000000" pitchFamily="65" charset="-122"/>
                <a:ea typeface="方正细倩简体" panose="03000509000000000000" pitchFamily="65" charset="-122"/>
              </a:defRPr>
            </a:lvl1pPr>
          </a:lstStyle>
          <a:p>
            <a:pPr algn="just" defTabSz="685800"/>
            <a:r>
              <a:rPr lang="en-US" altLang="zh-CN" sz="2400" dirty="0">
                <a:ln w="12700">
                  <a:solidFill>
                    <a:prstClr val="white"/>
                  </a:solidFill>
                </a:ln>
                <a:solidFill>
                  <a:prstClr val="white"/>
                </a:solidFill>
              </a:rPr>
              <a:t>1.</a:t>
            </a:r>
            <a:endParaRPr lang="zh-CN" altLang="en-US" sz="2400" dirty="0">
              <a:ln w="12700">
                <a:solidFill>
                  <a:prstClr val="white"/>
                </a:solidFill>
              </a:ln>
              <a:solidFill>
                <a:prstClr val="white"/>
              </a:solidFill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2326052" y="1762983"/>
            <a:ext cx="3603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1600" b="1" spc="80">
                <a:ln w="6350">
                  <a:solidFill>
                    <a:schemeClr val="bg1"/>
                  </a:solidFill>
                </a:ln>
                <a:solidFill>
                  <a:schemeClr val="bg1"/>
                </a:solidFill>
                <a:latin typeface="方正细倩简体" panose="03000509000000000000" pitchFamily="65" charset="-122"/>
                <a:ea typeface="方正细倩简体" panose="03000509000000000000" pitchFamily="65" charset="-122"/>
              </a:defRPr>
            </a:lvl1pPr>
          </a:lstStyle>
          <a:p>
            <a:pPr algn="just" defTabSz="685800"/>
            <a:r>
              <a:rPr lang="en-US" altLang="zh-CN" sz="2400" dirty="0">
                <a:ln w="12700">
                  <a:solidFill>
                    <a:prstClr val="white"/>
                  </a:solidFill>
                </a:ln>
                <a:solidFill>
                  <a:prstClr val="white"/>
                </a:solidFill>
              </a:rPr>
              <a:t>2.</a:t>
            </a:r>
            <a:endParaRPr lang="zh-CN" altLang="en-US" sz="2400" dirty="0">
              <a:ln w="12700">
                <a:solidFill>
                  <a:prstClr val="white"/>
                </a:solidFill>
              </a:ln>
              <a:solidFill>
                <a:prstClr val="white"/>
              </a:solidFill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1667254" y="2483647"/>
            <a:ext cx="5197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1600" b="1" spc="80">
                <a:ln w="6350">
                  <a:solidFill>
                    <a:schemeClr val="bg1"/>
                  </a:solidFill>
                </a:ln>
                <a:solidFill>
                  <a:schemeClr val="bg1"/>
                </a:solidFill>
                <a:latin typeface="方正细倩简体" panose="03000509000000000000" pitchFamily="65" charset="-122"/>
                <a:ea typeface="方正细倩简体" panose="03000509000000000000" pitchFamily="65" charset="-122"/>
              </a:defRPr>
            </a:lvl1pPr>
          </a:lstStyle>
          <a:p>
            <a:pPr algn="just" defTabSz="685800"/>
            <a:r>
              <a:rPr lang="en-US" altLang="zh-CN" sz="2400" dirty="0">
                <a:ln w="12700">
                  <a:solidFill>
                    <a:prstClr val="white"/>
                  </a:solidFill>
                </a:ln>
                <a:solidFill>
                  <a:prstClr val="white"/>
                </a:solidFill>
              </a:rPr>
              <a:t>3.</a:t>
            </a:r>
            <a:endParaRPr lang="zh-CN" altLang="en-US" sz="2400" dirty="0">
              <a:ln w="12700">
                <a:solidFill>
                  <a:prstClr val="white"/>
                </a:solidFill>
              </a:ln>
              <a:solidFill>
                <a:prstClr val="white"/>
              </a:solidFill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2740533" y="2477759"/>
            <a:ext cx="4795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1600" b="1" spc="80">
                <a:ln w="6350">
                  <a:solidFill>
                    <a:schemeClr val="bg1"/>
                  </a:solidFill>
                </a:ln>
                <a:solidFill>
                  <a:schemeClr val="bg1"/>
                </a:solidFill>
                <a:latin typeface="方正细倩简体" panose="03000509000000000000" pitchFamily="65" charset="-122"/>
                <a:ea typeface="方正细倩简体" panose="03000509000000000000" pitchFamily="65" charset="-122"/>
              </a:defRPr>
            </a:lvl1pPr>
          </a:lstStyle>
          <a:p>
            <a:pPr algn="just" defTabSz="685800"/>
            <a:r>
              <a:rPr lang="en-US" altLang="zh-CN" sz="2400" dirty="0">
                <a:ln w="12700">
                  <a:solidFill>
                    <a:prstClr val="white"/>
                  </a:solidFill>
                </a:ln>
                <a:solidFill>
                  <a:prstClr val="white"/>
                </a:solidFill>
              </a:rPr>
              <a:t>4.</a:t>
            </a:r>
            <a:endParaRPr lang="zh-CN" altLang="en-US" sz="2400" dirty="0">
              <a:ln w="12700">
                <a:solidFill>
                  <a:prstClr val="white"/>
                </a:solidFill>
              </a:ln>
              <a:solidFill>
                <a:prstClr val="white"/>
              </a:solidFill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2766665" y="3211746"/>
            <a:ext cx="6169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1600" b="1" spc="80">
                <a:ln w="6350">
                  <a:solidFill>
                    <a:schemeClr val="bg1"/>
                  </a:solidFill>
                </a:ln>
                <a:solidFill>
                  <a:schemeClr val="bg1"/>
                </a:solidFill>
                <a:latin typeface="方正细倩简体" panose="03000509000000000000" pitchFamily="65" charset="-122"/>
                <a:ea typeface="方正细倩简体" panose="03000509000000000000" pitchFamily="65" charset="-122"/>
              </a:defRPr>
            </a:lvl1pPr>
          </a:lstStyle>
          <a:p>
            <a:pPr algn="just" defTabSz="685800"/>
            <a:r>
              <a:rPr lang="en-US" altLang="zh-CN" sz="2400" dirty="0">
                <a:ln w="12700">
                  <a:solidFill>
                    <a:prstClr val="white"/>
                  </a:solidFill>
                </a:ln>
                <a:solidFill>
                  <a:prstClr val="white"/>
                </a:solidFill>
              </a:rPr>
              <a:t>5.</a:t>
            </a:r>
            <a:endParaRPr lang="zh-CN" altLang="en-US" sz="2400" dirty="0">
              <a:ln w="12700">
                <a:solidFill>
                  <a:prstClr val="white"/>
                </a:solidFill>
              </a:ln>
              <a:solidFill>
                <a:prstClr val="white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2003426" y="331190"/>
            <a:ext cx="11168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5400" b="1" spc="-110">
                <a:solidFill>
                  <a:srgbClr val="3050AB"/>
                </a:solidFill>
                <a:latin typeface="NanLiHei_Eurostile" panose="02010600030101010101" pitchFamily="2" charset="-122"/>
                <a:ea typeface="NanLiHei_Eurostile" panose="02010600030101010101" pitchFamily="2" charset="-122"/>
              </a:defRPr>
            </a:lvl1pPr>
          </a:lstStyle>
          <a:p>
            <a:pPr algn="just" defTabSz="685800"/>
            <a:r>
              <a:rPr lang="en-US" altLang="zh-CN" sz="1400" spc="0" dirty="0">
                <a:solidFill>
                  <a:srgbClr val="838BC5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Add a title</a:t>
            </a:r>
            <a:endParaRPr lang="zh-CN" altLang="en-US" sz="1400" spc="0" dirty="0">
              <a:solidFill>
                <a:srgbClr val="838BC5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52703" y="302181"/>
            <a:ext cx="15135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5400" b="1" spc="-110">
                <a:solidFill>
                  <a:srgbClr val="3050AB"/>
                </a:solidFill>
                <a:latin typeface="NanLiHei_Eurostile" panose="02010600030101010101" pitchFamily="2" charset="-122"/>
                <a:ea typeface="NanLiHei_Eurostile" panose="02010600030101010101" pitchFamily="2" charset="-122"/>
              </a:defRPr>
            </a:lvl1pPr>
          </a:lstStyle>
          <a:p>
            <a:pPr defTabSz="685800"/>
            <a:r>
              <a:rPr lang="en-US" altLang="zh-CN" sz="1400" spc="100" dirty="0">
                <a:solidFill>
                  <a:srgbClr val="838BC5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5.</a:t>
            </a:r>
            <a:r>
              <a:rPr lang="zh-CN" altLang="en-US" sz="1400" spc="100" dirty="0">
                <a:solidFill>
                  <a:srgbClr val="838BC5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点击添加标题</a:t>
            </a:r>
            <a:endParaRPr lang="zh-CN" altLang="en-US" sz="1400" spc="100" dirty="0">
              <a:solidFill>
                <a:srgbClr val="838BC5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12" name="Group 4"/>
          <p:cNvGrpSpPr>
            <a:grpSpLocks noChangeAspect="1"/>
          </p:cNvGrpSpPr>
          <p:nvPr/>
        </p:nvGrpSpPr>
        <p:grpSpPr bwMode="auto">
          <a:xfrm rot="16200000" flipH="1">
            <a:off x="8751250" y="266103"/>
            <a:ext cx="409547" cy="390889"/>
            <a:chOff x="0" y="60"/>
            <a:chExt cx="439" cy="419"/>
          </a:xfrm>
          <a:gradFill flip="none" rotWithShape="1">
            <a:gsLst>
              <a:gs pos="31000">
                <a:srgbClr val="D74B56"/>
              </a:gs>
              <a:gs pos="67000">
                <a:srgbClr val="3FACD9"/>
              </a:gs>
            </a:gsLst>
            <a:lin ang="0" scaled="1"/>
            <a:tileRect/>
          </a:gradFill>
        </p:grpSpPr>
        <p:sp>
          <p:nvSpPr>
            <p:cNvPr id="13" name="Freeform 5"/>
            <p:cNvSpPr/>
            <p:nvPr/>
          </p:nvSpPr>
          <p:spPr bwMode="auto">
            <a:xfrm>
              <a:off x="0" y="60"/>
              <a:ext cx="297" cy="419"/>
            </a:xfrm>
            <a:custGeom>
              <a:avLst/>
              <a:gdLst>
                <a:gd name="T0" fmla="*/ 297 w 297"/>
                <a:gd name="T1" fmla="*/ 0 h 419"/>
                <a:gd name="T2" fmla="*/ 143 w 297"/>
                <a:gd name="T3" fmla="*/ 0 h 419"/>
                <a:gd name="T4" fmla="*/ 0 w 297"/>
                <a:gd name="T5" fmla="*/ 419 h 419"/>
                <a:gd name="T6" fmla="*/ 155 w 297"/>
                <a:gd name="T7" fmla="*/ 419 h 419"/>
                <a:gd name="T8" fmla="*/ 297 w 297"/>
                <a:gd name="T9" fmla="*/ 0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7" h="419">
                  <a:moveTo>
                    <a:pt x="297" y="0"/>
                  </a:moveTo>
                  <a:lnTo>
                    <a:pt x="143" y="0"/>
                  </a:lnTo>
                  <a:lnTo>
                    <a:pt x="0" y="419"/>
                  </a:lnTo>
                  <a:lnTo>
                    <a:pt x="155" y="419"/>
                  </a:lnTo>
                  <a:lnTo>
                    <a:pt x="29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" name="Freeform 6"/>
            <p:cNvSpPr/>
            <p:nvPr/>
          </p:nvSpPr>
          <p:spPr bwMode="auto">
            <a:xfrm>
              <a:off x="143" y="60"/>
              <a:ext cx="296" cy="419"/>
            </a:xfrm>
            <a:custGeom>
              <a:avLst/>
              <a:gdLst>
                <a:gd name="T0" fmla="*/ 0 w 296"/>
                <a:gd name="T1" fmla="*/ 0 h 419"/>
                <a:gd name="T2" fmla="*/ 154 w 296"/>
                <a:gd name="T3" fmla="*/ 0 h 419"/>
                <a:gd name="T4" fmla="*/ 296 w 296"/>
                <a:gd name="T5" fmla="*/ 419 h 419"/>
                <a:gd name="T6" fmla="*/ 142 w 296"/>
                <a:gd name="T7" fmla="*/ 419 h 419"/>
                <a:gd name="T8" fmla="*/ 0 w 296"/>
                <a:gd name="T9" fmla="*/ 0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6" h="419">
                  <a:moveTo>
                    <a:pt x="0" y="0"/>
                  </a:moveTo>
                  <a:lnTo>
                    <a:pt x="154" y="0"/>
                  </a:lnTo>
                  <a:lnTo>
                    <a:pt x="296" y="419"/>
                  </a:lnTo>
                  <a:lnTo>
                    <a:pt x="142" y="419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sp>
        <p:nvSpPr>
          <p:cNvPr id="15" name="文本框 14"/>
          <p:cNvSpPr txBox="1"/>
          <p:nvPr/>
        </p:nvSpPr>
        <p:spPr>
          <a:xfrm rot="1087809" flipH="1">
            <a:off x="8703065" y="433852"/>
            <a:ext cx="516488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600" b="0" spc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685800"/>
            <a:r>
              <a:rPr lang="en-US" altLang="zh-CN" sz="500" spc="30" dirty="0">
                <a:solidFill>
                  <a:prstClr val="white"/>
                </a:solidFill>
              </a:rPr>
              <a:t>rapidesign</a:t>
            </a:r>
            <a:endParaRPr lang="zh-CN" altLang="en-US" sz="500" spc="30" dirty="0">
              <a:solidFill>
                <a:prstClr val="white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 rot="20391286" flipH="1">
            <a:off x="8762225" y="287728"/>
            <a:ext cx="442750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600" b="0" spc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685800"/>
            <a:r>
              <a:rPr lang="en-US" altLang="zh-CN" sz="500" dirty="0">
                <a:solidFill>
                  <a:prstClr val="white"/>
                </a:solidFill>
              </a:rPr>
              <a:t>shanghai</a:t>
            </a:r>
            <a:endParaRPr lang="zh-CN" altLang="en-US" sz="500" dirty="0">
              <a:solidFill>
                <a:prstClr val="white"/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4105837" y="4877016"/>
            <a:ext cx="932327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200" b="1" spc="-110">
                <a:solidFill>
                  <a:schemeClr val="bg1">
                    <a:alpha val="81000"/>
                  </a:schemeClr>
                </a:solidFill>
                <a:latin typeface="NanLiHei_Eurostile" panose="02010600030101010101" pitchFamily="2" charset="-122"/>
                <a:ea typeface="NanLiHei_Eurostile" panose="02010600030101010101" pitchFamily="2" charset="-122"/>
              </a:defRPr>
            </a:lvl1pPr>
          </a:lstStyle>
          <a:p>
            <a:pPr algn="dist" defTabSz="685800"/>
            <a:r>
              <a:rPr lang="en-US" altLang="zh-CN" sz="500" b="0" spc="60" dirty="0">
                <a:solidFill>
                  <a:srgbClr val="E7E6E6">
                    <a:lumMod val="5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www.rapidppt.com</a:t>
            </a:r>
            <a:endParaRPr lang="zh-CN" altLang="en-US" sz="500" b="0" spc="60" dirty="0">
              <a:solidFill>
                <a:srgbClr val="E7E6E6">
                  <a:lumMod val="5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40" name="组合 139"/>
          <p:cNvGrpSpPr/>
          <p:nvPr/>
        </p:nvGrpSpPr>
        <p:grpSpPr>
          <a:xfrm>
            <a:off x="281942" y="184428"/>
            <a:ext cx="374040" cy="362984"/>
            <a:chOff x="777437" y="680286"/>
            <a:chExt cx="3668437" cy="3560001"/>
          </a:xfrm>
        </p:grpSpPr>
        <p:grpSp>
          <p:nvGrpSpPr>
            <p:cNvPr id="97" name="组合 96"/>
            <p:cNvGrpSpPr/>
            <p:nvPr/>
          </p:nvGrpSpPr>
          <p:grpSpPr>
            <a:xfrm>
              <a:off x="777437" y="1437297"/>
              <a:ext cx="3668437" cy="2802990"/>
              <a:chOff x="747642" y="1750793"/>
              <a:chExt cx="3517036" cy="2687307"/>
            </a:xfrm>
            <a:effectLst/>
          </p:grpSpPr>
          <p:sp>
            <p:nvSpPr>
              <p:cNvPr id="98" name="Freeform 5"/>
              <p:cNvSpPr/>
              <p:nvPr/>
            </p:nvSpPr>
            <p:spPr bwMode="auto">
              <a:xfrm>
                <a:off x="747642" y="1750793"/>
                <a:ext cx="3517036" cy="2687307"/>
              </a:xfrm>
              <a:custGeom>
                <a:avLst/>
                <a:gdLst>
                  <a:gd name="T0" fmla="*/ 840 w 876"/>
                  <a:gd name="T1" fmla="*/ 318 h 669"/>
                  <a:gd name="T2" fmla="*/ 832 w 876"/>
                  <a:gd name="T3" fmla="*/ 318 h 669"/>
                  <a:gd name="T4" fmla="*/ 781 w 876"/>
                  <a:gd name="T5" fmla="*/ 304 h 669"/>
                  <a:gd name="T6" fmla="*/ 768 w 876"/>
                  <a:gd name="T7" fmla="*/ 274 h 669"/>
                  <a:gd name="T8" fmla="*/ 768 w 876"/>
                  <a:gd name="T9" fmla="*/ 271 h 669"/>
                  <a:gd name="T10" fmla="*/ 763 w 876"/>
                  <a:gd name="T11" fmla="*/ 235 h 669"/>
                  <a:gd name="T12" fmla="*/ 763 w 876"/>
                  <a:gd name="T13" fmla="*/ 234 h 669"/>
                  <a:gd name="T14" fmla="*/ 763 w 876"/>
                  <a:gd name="T15" fmla="*/ 234 h 669"/>
                  <a:gd name="T16" fmla="*/ 761 w 876"/>
                  <a:gd name="T17" fmla="*/ 226 h 669"/>
                  <a:gd name="T18" fmla="*/ 765 w 876"/>
                  <a:gd name="T19" fmla="*/ 189 h 669"/>
                  <a:gd name="T20" fmla="*/ 789 w 876"/>
                  <a:gd name="T21" fmla="*/ 129 h 669"/>
                  <a:gd name="T22" fmla="*/ 767 w 876"/>
                  <a:gd name="T23" fmla="*/ 103 h 669"/>
                  <a:gd name="T24" fmla="*/ 725 w 876"/>
                  <a:gd name="T25" fmla="*/ 113 h 669"/>
                  <a:gd name="T26" fmla="*/ 690 w 876"/>
                  <a:gd name="T27" fmla="*/ 105 h 669"/>
                  <a:gd name="T28" fmla="*/ 608 w 876"/>
                  <a:gd name="T29" fmla="*/ 55 h 669"/>
                  <a:gd name="T30" fmla="*/ 569 w 876"/>
                  <a:gd name="T31" fmla="*/ 40 h 669"/>
                  <a:gd name="T32" fmla="*/ 270 w 876"/>
                  <a:gd name="T33" fmla="*/ 13 h 669"/>
                  <a:gd name="T34" fmla="*/ 142 w 876"/>
                  <a:gd name="T35" fmla="*/ 63 h 669"/>
                  <a:gd name="T36" fmla="*/ 141 w 876"/>
                  <a:gd name="T37" fmla="*/ 64 h 669"/>
                  <a:gd name="T38" fmla="*/ 96 w 876"/>
                  <a:gd name="T39" fmla="*/ 103 h 669"/>
                  <a:gd name="T40" fmla="*/ 67 w 876"/>
                  <a:gd name="T41" fmla="*/ 108 h 669"/>
                  <a:gd name="T42" fmla="*/ 23 w 876"/>
                  <a:gd name="T43" fmla="*/ 75 h 669"/>
                  <a:gd name="T44" fmla="*/ 4 w 876"/>
                  <a:gd name="T45" fmla="*/ 82 h 669"/>
                  <a:gd name="T46" fmla="*/ 43 w 876"/>
                  <a:gd name="T47" fmla="*/ 141 h 669"/>
                  <a:gd name="T48" fmla="*/ 48 w 876"/>
                  <a:gd name="T49" fmla="*/ 167 h 669"/>
                  <a:gd name="T50" fmla="*/ 33 w 876"/>
                  <a:gd name="T51" fmla="*/ 199 h 669"/>
                  <a:gd name="T52" fmla="*/ 33 w 876"/>
                  <a:gd name="T53" fmla="*/ 200 h 669"/>
                  <a:gd name="T54" fmla="*/ 15 w 876"/>
                  <a:gd name="T55" fmla="*/ 401 h 669"/>
                  <a:gd name="T56" fmla="*/ 22 w 876"/>
                  <a:gd name="T57" fmla="*/ 435 h 669"/>
                  <a:gd name="T58" fmla="*/ 85 w 876"/>
                  <a:gd name="T59" fmla="*/ 572 h 669"/>
                  <a:gd name="T60" fmla="*/ 89 w 876"/>
                  <a:gd name="T61" fmla="*/ 643 h 669"/>
                  <a:gd name="T62" fmla="*/ 117 w 876"/>
                  <a:gd name="T63" fmla="*/ 669 h 669"/>
                  <a:gd name="T64" fmla="*/ 176 w 876"/>
                  <a:gd name="T65" fmla="*/ 669 h 669"/>
                  <a:gd name="T66" fmla="*/ 208 w 876"/>
                  <a:gd name="T67" fmla="*/ 649 h 669"/>
                  <a:gd name="T68" fmla="*/ 211 w 876"/>
                  <a:gd name="T69" fmla="*/ 642 h 669"/>
                  <a:gd name="T70" fmla="*/ 243 w 876"/>
                  <a:gd name="T71" fmla="*/ 627 h 669"/>
                  <a:gd name="T72" fmla="*/ 245 w 876"/>
                  <a:gd name="T73" fmla="*/ 627 h 669"/>
                  <a:gd name="T74" fmla="*/ 525 w 876"/>
                  <a:gd name="T75" fmla="*/ 635 h 669"/>
                  <a:gd name="T76" fmla="*/ 527 w 876"/>
                  <a:gd name="T77" fmla="*/ 635 h 669"/>
                  <a:gd name="T78" fmla="*/ 537 w 876"/>
                  <a:gd name="T79" fmla="*/ 640 h 669"/>
                  <a:gd name="T80" fmla="*/ 548 w 876"/>
                  <a:gd name="T81" fmla="*/ 657 h 669"/>
                  <a:gd name="T82" fmla="*/ 568 w 876"/>
                  <a:gd name="T83" fmla="*/ 669 h 669"/>
                  <a:gd name="T84" fmla="*/ 661 w 876"/>
                  <a:gd name="T85" fmla="*/ 669 h 669"/>
                  <a:gd name="T86" fmla="*/ 676 w 876"/>
                  <a:gd name="T87" fmla="*/ 650 h 669"/>
                  <a:gd name="T88" fmla="*/ 669 w 876"/>
                  <a:gd name="T89" fmla="*/ 628 h 669"/>
                  <a:gd name="T90" fmla="*/ 683 w 876"/>
                  <a:gd name="T91" fmla="*/ 583 h 669"/>
                  <a:gd name="T92" fmla="*/ 715 w 876"/>
                  <a:gd name="T93" fmla="*/ 548 h 669"/>
                  <a:gd name="T94" fmla="*/ 783 w 876"/>
                  <a:gd name="T95" fmla="*/ 536 h 669"/>
                  <a:gd name="T96" fmla="*/ 784 w 876"/>
                  <a:gd name="T97" fmla="*/ 536 h 669"/>
                  <a:gd name="T98" fmla="*/ 802 w 876"/>
                  <a:gd name="T99" fmla="*/ 511 h 669"/>
                  <a:gd name="T100" fmla="*/ 785 w 876"/>
                  <a:gd name="T101" fmla="*/ 466 h 669"/>
                  <a:gd name="T102" fmla="*/ 831 w 876"/>
                  <a:gd name="T103" fmla="*/ 452 h 669"/>
                  <a:gd name="T104" fmla="*/ 855 w 876"/>
                  <a:gd name="T105" fmla="*/ 426 h 669"/>
                  <a:gd name="T106" fmla="*/ 871 w 876"/>
                  <a:gd name="T107" fmla="*/ 354 h 669"/>
                  <a:gd name="T108" fmla="*/ 840 w 876"/>
                  <a:gd name="T109" fmla="*/ 318 h 6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876" h="669">
                    <a:moveTo>
                      <a:pt x="840" y="318"/>
                    </a:moveTo>
                    <a:cubicBezTo>
                      <a:pt x="832" y="318"/>
                      <a:pt x="832" y="318"/>
                      <a:pt x="832" y="318"/>
                    </a:cubicBezTo>
                    <a:cubicBezTo>
                      <a:pt x="808" y="320"/>
                      <a:pt x="793" y="318"/>
                      <a:pt x="781" y="304"/>
                    </a:cubicBezTo>
                    <a:cubicBezTo>
                      <a:pt x="774" y="296"/>
                      <a:pt x="769" y="285"/>
                      <a:pt x="768" y="274"/>
                    </a:cubicBezTo>
                    <a:cubicBezTo>
                      <a:pt x="768" y="271"/>
                      <a:pt x="768" y="271"/>
                      <a:pt x="768" y="271"/>
                    </a:cubicBezTo>
                    <a:cubicBezTo>
                      <a:pt x="767" y="259"/>
                      <a:pt x="766" y="247"/>
                      <a:pt x="763" y="235"/>
                    </a:cubicBezTo>
                    <a:cubicBezTo>
                      <a:pt x="763" y="234"/>
                      <a:pt x="763" y="234"/>
                      <a:pt x="763" y="234"/>
                    </a:cubicBezTo>
                    <a:cubicBezTo>
                      <a:pt x="763" y="234"/>
                      <a:pt x="763" y="234"/>
                      <a:pt x="763" y="234"/>
                    </a:cubicBezTo>
                    <a:cubicBezTo>
                      <a:pt x="763" y="231"/>
                      <a:pt x="762" y="229"/>
                      <a:pt x="761" y="226"/>
                    </a:cubicBezTo>
                    <a:cubicBezTo>
                      <a:pt x="758" y="213"/>
                      <a:pt x="760" y="200"/>
                      <a:pt x="765" y="189"/>
                    </a:cubicBezTo>
                    <a:cubicBezTo>
                      <a:pt x="789" y="129"/>
                      <a:pt x="789" y="129"/>
                      <a:pt x="789" y="129"/>
                    </a:cubicBezTo>
                    <a:cubicBezTo>
                      <a:pt x="795" y="115"/>
                      <a:pt x="782" y="100"/>
                      <a:pt x="767" y="103"/>
                    </a:cubicBezTo>
                    <a:cubicBezTo>
                      <a:pt x="725" y="113"/>
                      <a:pt x="725" y="113"/>
                      <a:pt x="725" y="113"/>
                    </a:cubicBezTo>
                    <a:cubicBezTo>
                      <a:pt x="712" y="116"/>
                      <a:pt x="699" y="113"/>
                      <a:pt x="690" y="105"/>
                    </a:cubicBezTo>
                    <a:cubicBezTo>
                      <a:pt x="667" y="83"/>
                      <a:pt x="639" y="66"/>
                      <a:pt x="608" y="55"/>
                    </a:cubicBezTo>
                    <a:cubicBezTo>
                      <a:pt x="569" y="40"/>
                      <a:pt x="569" y="40"/>
                      <a:pt x="569" y="40"/>
                    </a:cubicBezTo>
                    <a:cubicBezTo>
                      <a:pt x="481" y="9"/>
                      <a:pt x="361" y="0"/>
                      <a:pt x="270" y="13"/>
                    </a:cubicBezTo>
                    <a:cubicBezTo>
                      <a:pt x="224" y="20"/>
                      <a:pt x="180" y="37"/>
                      <a:pt x="142" y="63"/>
                    </a:cubicBezTo>
                    <a:cubicBezTo>
                      <a:pt x="141" y="64"/>
                      <a:pt x="141" y="64"/>
                      <a:pt x="141" y="64"/>
                    </a:cubicBezTo>
                    <a:cubicBezTo>
                      <a:pt x="125" y="76"/>
                      <a:pt x="109" y="88"/>
                      <a:pt x="96" y="103"/>
                    </a:cubicBezTo>
                    <a:cubicBezTo>
                      <a:pt x="88" y="110"/>
                      <a:pt x="77" y="113"/>
                      <a:pt x="67" y="108"/>
                    </a:cubicBezTo>
                    <a:cubicBezTo>
                      <a:pt x="52" y="102"/>
                      <a:pt x="34" y="91"/>
                      <a:pt x="23" y="75"/>
                    </a:cubicBezTo>
                    <a:cubicBezTo>
                      <a:pt x="17" y="65"/>
                      <a:pt x="3" y="71"/>
                      <a:pt x="4" y="82"/>
                    </a:cubicBezTo>
                    <a:cubicBezTo>
                      <a:pt x="7" y="100"/>
                      <a:pt x="17" y="121"/>
                      <a:pt x="43" y="141"/>
                    </a:cubicBezTo>
                    <a:cubicBezTo>
                      <a:pt x="51" y="148"/>
                      <a:pt x="53" y="159"/>
                      <a:pt x="48" y="167"/>
                    </a:cubicBezTo>
                    <a:cubicBezTo>
                      <a:pt x="43" y="177"/>
                      <a:pt x="38" y="188"/>
                      <a:pt x="33" y="199"/>
                    </a:cubicBezTo>
                    <a:cubicBezTo>
                      <a:pt x="33" y="200"/>
                      <a:pt x="33" y="200"/>
                      <a:pt x="33" y="200"/>
                    </a:cubicBezTo>
                    <a:cubicBezTo>
                      <a:pt x="7" y="264"/>
                      <a:pt x="0" y="334"/>
                      <a:pt x="15" y="401"/>
                    </a:cubicBezTo>
                    <a:cubicBezTo>
                      <a:pt x="22" y="435"/>
                      <a:pt x="22" y="435"/>
                      <a:pt x="22" y="435"/>
                    </a:cubicBezTo>
                    <a:cubicBezTo>
                      <a:pt x="31" y="479"/>
                      <a:pt x="51" y="539"/>
                      <a:pt x="85" y="572"/>
                    </a:cubicBezTo>
                    <a:cubicBezTo>
                      <a:pt x="89" y="643"/>
                      <a:pt x="89" y="643"/>
                      <a:pt x="89" y="643"/>
                    </a:cubicBezTo>
                    <a:cubicBezTo>
                      <a:pt x="90" y="657"/>
                      <a:pt x="102" y="669"/>
                      <a:pt x="117" y="669"/>
                    </a:cubicBezTo>
                    <a:cubicBezTo>
                      <a:pt x="176" y="669"/>
                      <a:pt x="176" y="669"/>
                      <a:pt x="176" y="669"/>
                    </a:cubicBezTo>
                    <a:cubicBezTo>
                      <a:pt x="190" y="669"/>
                      <a:pt x="202" y="661"/>
                      <a:pt x="208" y="649"/>
                    </a:cubicBezTo>
                    <a:cubicBezTo>
                      <a:pt x="211" y="642"/>
                      <a:pt x="211" y="642"/>
                      <a:pt x="211" y="642"/>
                    </a:cubicBezTo>
                    <a:cubicBezTo>
                      <a:pt x="217" y="630"/>
                      <a:pt x="230" y="623"/>
                      <a:pt x="243" y="627"/>
                    </a:cubicBezTo>
                    <a:cubicBezTo>
                      <a:pt x="245" y="627"/>
                      <a:pt x="245" y="627"/>
                      <a:pt x="245" y="627"/>
                    </a:cubicBezTo>
                    <a:cubicBezTo>
                      <a:pt x="322" y="648"/>
                      <a:pt x="448" y="651"/>
                      <a:pt x="525" y="635"/>
                    </a:cubicBezTo>
                    <a:cubicBezTo>
                      <a:pt x="527" y="635"/>
                      <a:pt x="527" y="635"/>
                      <a:pt x="527" y="635"/>
                    </a:cubicBezTo>
                    <a:cubicBezTo>
                      <a:pt x="531" y="634"/>
                      <a:pt x="535" y="636"/>
                      <a:pt x="537" y="640"/>
                    </a:cubicBezTo>
                    <a:cubicBezTo>
                      <a:pt x="548" y="657"/>
                      <a:pt x="548" y="657"/>
                      <a:pt x="548" y="657"/>
                    </a:cubicBezTo>
                    <a:cubicBezTo>
                      <a:pt x="552" y="665"/>
                      <a:pt x="560" y="669"/>
                      <a:pt x="568" y="669"/>
                    </a:cubicBezTo>
                    <a:cubicBezTo>
                      <a:pt x="661" y="669"/>
                      <a:pt x="661" y="669"/>
                      <a:pt x="661" y="669"/>
                    </a:cubicBezTo>
                    <a:cubicBezTo>
                      <a:pt x="671" y="669"/>
                      <a:pt x="678" y="659"/>
                      <a:pt x="676" y="650"/>
                    </a:cubicBezTo>
                    <a:cubicBezTo>
                      <a:pt x="669" y="628"/>
                      <a:pt x="669" y="628"/>
                      <a:pt x="669" y="628"/>
                    </a:cubicBezTo>
                    <a:cubicBezTo>
                      <a:pt x="665" y="611"/>
                      <a:pt x="670" y="594"/>
                      <a:pt x="683" y="583"/>
                    </a:cubicBezTo>
                    <a:cubicBezTo>
                      <a:pt x="695" y="573"/>
                      <a:pt x="706" y="561"/>
                      <a:pt x="715" y="548"/>
                    </a:cubicBezTo>
                    <a:cubicBezTo>
                      <a:pt x="737" y="539"/>
                      <a:pt x="760" y="535"/>
                      <a:pt x="783" y="536"/>
                    </a:cubicBezTo>
                    <a:cubicBezTo>
                      <a:pt x="784" y="536"/>
                      <a:pt x="784" y="536"/>
                      <a:pt x="784" y="536"/>
                    </a:cubicBezTo>
                    <a:cubicBezTo>
                      <a:pt x="797" y="537"/>
                      <a:pt x="807" y="524"/>
                      <a:pt x="802" y="511"/>
                    </a:cubicBezTo>
                    <a:cubicBezTo>
                      <a:pt x="785" y="466"/>
                      <a:pt x="785" y="466"/>
                      <a:pt x="785" y="466"/>
                    </a:cubicBezTo>
                    <a:cubicBezTo>
                      <a:pt x="831" y="452"/>
                      <a:pt x="831" y="452"/>
                      <a:pt x="831" y="452"/>
                    </a:cubicBezTo>
                    <a:cubicBezTo>
                      <a:pt x="843" y="448"/>
                      <a:pt x="852" y="438"/>
                      <a:pt x="855" y="426"/>
                    </a:cubicBezTo>
                    <a:cubicBezTo>
                      <a:pt x="871" y="354"/>
                      <a:pt x="871" y="354"/>
                      <a:pt x="871" y="354"/>
                    </a:cubicBezTo>
                    <a:cubicBezTo>
                      <a:pt x="876" y="334"/>
                      <a:pt x="860" y="316"/>
                      <a:pt x="840" y="318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99" name="Freeform 6"/>
              <p:cNvSpPr/>
              <p:nvPr/>
            </p:nvSpPr>
            <p:spPr bwMode="auto">
              <a:xfrm>
                <a:off x="3216509" y="2614388"/>
                <a:ext cx="1048169" cy="1410540"/>
              </a:xfrm>
              <a:custGeom>
                <a:avLst/>
                <a:gdLst>
                  <a:gd name="T0" fmla="*/ 29 w 261"/>
                  <a:gd name="T1" fmla="*/ 112 h 351"/>
                  <a:gd name="T2" fmla="*/ 20 w 261"/>
                  <a:gd name="T3" fmla="*/ 118 h 351"/>
                  <a:gd name="T4" fmla="*/ 9 w 261"/>
                  <a:gd name="T5" fmla="*/ 123 h 351"/>
                  <a:gd name="T6" fmla="*/ 0 w 261"/>
                  <a:gd name="T7" fmla="*/ 111 h 351"/>
                  <a:gd name="T8" fmla="*/ 0 w 261"/>
                  <a:gd name="T9" fmla="*/ 104 h 351"/>
                  <a:gd name="T10" fmla="*/ 8 w 261"/>
                  <a:gd name="T11" fmla="*/ 93 h 351"/>
                  <a:gd name="T12" fmla="*/ 20 w 261"/>
                  <a:gd name="T13" fmla="*/ 97 h 351"/>
                  <a:gd name="T14" fmla="*/ 20 w 261"/>
                  <a:gd name="T15" fmla="*/ 98 h 351"/>
                  <a:gd name="T16" fmla="*/ 29 w 261"/>
                  <a:gd name="T17" fmla="*/ 103 h 351"/>
                  <a:gd name="T18" fmla="*/ 29 w 261"/>
                  <a:gd name="T19" fmla="*/ 103 h 351"/>
                  <a:gd name="T20" fmla="*/ 49 w 261"/>
                  <a:gd name="T21" fmla="*/ 103 h 351"/>
                  <a:gd name="T22" fmla="*/ 49 w 261"/>
                  <a:gd name="T23" fmla="*/ 4 h 351"/>
                  <a:gd name="T24" fmla="*/ 52 w 261"/>
                  <a:gd name="T25" fmla="*/ 0 h 351"/>
                  <a:gd name="T26" fmla="*/ 145 w 261"/>
                  <a:gd name="T27" fmla="*/ 0 h 351"/>
                  <a:gd name="T28" fmla="*/ 146 w 261"/>
                  <a:gd name="T29" fmla="*/ 11 h 351"/>
                  <a:gd name="T30" fmla="*/ 148 w 261"/>
                  <a:gd name="T31" fmla="*/ 19 h 351"/>
                  <a:gd name="T32" fmla="*/ 148 w 261"/>
                  <a:gd name="T33" fmla="*/ 19 h 351"/>
                  <a:gd name="T34" fmla="*/ 148 w 261"/>
                  <a:gd name="T35" fmla="*/ 20 h 351"/>
                  <a:gd name="T36" fmla="*/ 153 w 261"/>
                  <a:gd name="T37" fmla="*/ 56 h 351"/>
                  <a:gd name="T38" fmla="*/ 153 w 261"/>
                  <a:gd name="T39" fmla="*/ 59 h 351"/>
                  <a:gd name="T40" fmla="*/ 166 w 261"/>
                  <a:gd name="T41" fmla="*/ 89 h 351"/>
                  <a:gd name="T42" fmla="*/ 217 w 261"/>
                  <a:gd name="T43" fmla="*/ 103 h 351"/>
                  <a:gd name="T44" fmla="*/ 225 w 261"/>
                  <a:gd name="T45" fmla="*/ 103 h 351"/>
                  <a:gd name="T46" fmla="*/ 256 w 261"/>
                  <a:gd name="T47" fmla="*/ 139 h 351"/>
                  <a:gd name="T48" fmla="*/ 240 w 261"/>
                  <a:gd name="T49" fmla="*/ 211 h 351"/>
                  <a:gd name="T50" fmla="*/ 216 w 261"/>
                  <a:gd name="T51" fmla="*/ 237 h 351"/>
                  <a:gd name="T52" fmla="*/ 170 w 261"/>
                  <a:gd name="T53" fmla="*/ 251 h 351"/>
                  <a:gd name="T54" fmla="*/ 187 w 261"/>
                  <a:gd name="T55" fmla="*/ 296 h 351"/>
                  <a:gd name="T56" fmla="*/ 169 w 261"/>
                  <a:gd name="T57" fmla="*/ 321 h 351"/>
                  <a:gd name="T58" fmla="*/ 168 w 261"/>
                  <a:gd name="T59" fmla="*/ 321 h 351"/>
                  <a:gd name="T60" fmla="*/ 100 w 261"/>
                  <a:gd name="T61" fmla="*/ 333 h 351"/>
                  <a:gd name="T62" fmla="*/ 86 w 261"/>
                  <a:gd name="T63" fmla="*/ 351 h 351"/>
                  <a:gd name="T64" fmla="*/ 52 w 261"/>
                  <a:gd name="T65" fmla="*/ 351 h 351"/>
                  <a:gd name="T66" fmla="*/ 49 w 261"/>
                  <a:gd name="T67" fmla="*/ 347 h 351"/>
                  <a:gd name="T68" fmla="*/ 49 w 261"/>
                  <a:gd name="T69" fmla="*/ 265 h 351"/>
                  <a:gd name="T70" fmla="*/ 29 w 261"/>
                  <a:gd name="T71" fmla="*/ 265 h 351"/>
                  <a:gd name="T72" fmla="*/ 20 w 261"/>
                  <a:gd name="T73" fmla="*/ 271 h 351"/>
                  <a:gd name="T74" fmla="*/ 9 w 261"/>
                  <a:gd name="T75" fmla="*/ 277 h 351"/>
                  <a:gd name="T76" fmla="*/ 0 w 261"/>
                  <a:gd name="T77" fmla="*/ 265 h 351"/>
                  <a:gd name="T78" fmla="*/ 0 w 261"/>
                  <a:gd name="T79" fmla="*/ 257 h 351"/>
                  <a:gd name="T80" fmla="*/ 8 w 261"/>
                  <a:gd name="T81" fmla="*/ 246 h 351"/>
                  <a:gd name="T82" fmla="*/ 20 w 261"/>
                  <a:gd name="T83" fmla="*/ 251 h 351"/>
                  <a:gd name="T84" fmla="*/ 20 w 261"/>
                  <a:gd name="T85" fmla="*/ 251 h 351"/>
                  <a:gd name="T86" fmla="*/ 29 w 261"/>
                  <a:gd name="T87" fmla="*/ 257 h 351"/>
                  <a:gd name="T88" fmla="*/ 29 w 261"/>
                  <a:gd name="T89" fmla="*/ 257 h 351"/>
                  <a:gd name="T90" fmla="*/ 49 w 261"/>
                  <a:gd name="T91" fmla="*/ 257 h 351"/>
                  <a:gd name="T92" fmla="*/ 49 w 261"/>
                  <a:gd name="T93" fmla="*/ 112 h 351"/>
                  <a:gd name="T94" fmla="*/ 29 w 261"/>
                  <a:gd name="T95" fmla="*/ 112 h 3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61" h="351">
                    <a:moveTo>
                      <a:pt x="29" y="112"/>
                    </a:moveTo>
                    <a:cubicBezTo>
                      <a:pt x="27" y="112"/>
                      <a:pt x="23" y="113"/>
                      <a:pt x="20" y="118"/>
                    </a:cubicBezTo>
                    <a:cubicBezTo>
                      <a:pt x="18" y="122"/>
                      <a:pt x="13" y="124"/>
                      <a:pt x="9" y="123"/>
                    </a:cubicBezTo>
                    <a:cubicBezTo>
                      <a:pt x="3" y="122"/>
                      <a:pt x="0" y="117"/>
                      <a:pt x="0" y="111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0" y="99"/>
                      <a:pt x="3" y="94"/>
                      <a:pt x="8" y="93"/>
                    </a:cubicBezTo>
                    <a:cubicBezTo>
                      <a:pt x="12" y="91"/>
                      <a:pt x="17" y="93"/>
                      <a:pt x="20" y="97"/>
                    </a:cubicBezTo>
                    <a:cubicBezTo>
                      <a:pt x="20" y="98"/>
                      <a:pt x="20" y="98"/>
                      <a:pt x="20" y="98"/>
                    </a:cubicBezTo>
                    <a:cubicBezTo>
                      <a:pt x="24" y="102"/>
                      <a:pt x="27" y="103"/>
                      <a:pt x="29" y="103"/>
                    </a:cubicBezTo>
                    <a:cubicBezTo>
                      <a:pt x="29" y="103"/>
                      <a:pt x="29" y="103"/>
                      <a:pt x="29" y="103"/>
                    </a:cubicBezTo>
                    <a:cubicBezTo>
                      <a:pt x="49" y="103"/>
                      <a:pt x="49" y="103"/>
                      <a:pt x="49" y="103"/>
                    </a:cubicBezTo>
                    <a:cubicBezTo>
                      <a:pt x="49" y="4"/>
                      <a:pt x="49" y="4"/>
                      <a:pt x="49" y="4"/>
                    </a:cubicBezTo>
                    <a:cubicBezTo>
                      <a:pt x="49" y="2"/>
                      <a:pt x="50" y="0"/>
                      <a:pt x="52" y="0"/>
                    </a:cubicBezTo>
                    <a:cubicBezTo>
                      <a:pt x="145" y="0"/>
                      <a:pt x="145" y="0"/>
                      <a:pt x="145" y="0"/>
                    </a:cubicBezTo>
                    <a:cubicBezTo>
                      <a:pt x="145" y="4"/>
                      <a:pt x="146" y="7"/>
                      <a:pt x="146" y="11"/>
                    </a:cubicBezTo>
                    <a:cubicBezTo>
                      <a:pt x="147" y="14"/>
                      <a:pt x="148" y="16"/>
                      <a:pt x="148" y="19"/>
                    </a:cubicBezTo>
                    <a:cubicBezTo>
                      <a:pt x="148" y="19"/>
                      <a:pt x="148" y="19"/>
                      <a:pt x="148" y="19"/>
                    </a:cubicBezTo>
                    <a:cubicBezTo>
                      <a:pt x="148" y="20"/>
                      <a:pt x="148" y="20"/>
                      <a:pt x="148" y="20"/>
                    </a:cubicBezTo>
                    <a:cubicBezTo>
                      <a:pt x="151" y="32"/>
                      <a:pt x="152" y="44"/>
                      <a:pt x="153" y="56"/>
                    </a:cubicBezTo>
                    <a:cubicBezTo>
                      <a:pt x="153" y="59"/>
                      <a:pt x="153" y="59"/>
                      <a:pt x="153" y="59"/>
                    </a:cubicBezTo>
                    <a:cubicBezTo>
                      <a:pt x="154" y="70"/>
                      <a:pt x="159" y="81"/>
                      <a:pt x="166" y="89"/>
                    </a:cubicBezTo>
                    <a:cubicBezTo>
                      <a:pt x="178" y="103"/>
                      <a:pt x="193" y="105"/>
                      <a:pt x="217" y="103"/>
                    </a:cubicBezTo>
                    <a:cubicBezTo>
                      <a:pt x="225" y="103"/>
                      <a:pt x="225" y="103"/>
                      <a:pt x="225" y="103"/>
                    </a:cubicBezTo>
                    <a:cubicBezTo>
                      <a:pt x="245" y="101"/>
                      <a:pt x="261" y="119"/>
                      <a:pt x="256" y="139"/>
                    </a:cubicBezTo>
                    <a:cubicBezTo>
                      <a:pt x="240" y="211"/>
                      <a:pt x="240" y="211"/>
                      <a:pt x="240" y="211"/>
                    </a:cubicBezTo>
                    <a:cubicBezTo>
                      <a:pt x="237" y="223"/>
                      <a:pt x="228" y="233"/>
                      <a:pt x="216" y="237"/>
                    </a:cubicBezTo>
                    <a:cubicBezTo>
                      <a:pt x="170" y="251"/>
                      <a:pt x="170" y="251"/>
                      <a:pt x="170" y="251"/>
                    </a:cubicBezTo>
                    <a:cubicBezTo>
                      <a:pt x="187" y="296"/>
                      <a:pt x="187" y="296"/>
                      <a:pt x="187" y="296"/>
                    </a:cubicBezTo>
                    <a:cubicBezTo>
                      <a:pt x="192" y="309"/>
                      <a:pt x="182" y="322"/>
                      <a:pt x="169" y="321"/>
                    </a:cubicBezTo>
                    <a:cubicBezTo>
                      <a:pt x="168" y="321"/>
                      <a:pt x="168" y="321"/>
                      <a:pt x="168" y="321"/>
                    </a:cubicBezTo>
                    <a:cubicBezTo>
                      <a:pt x="145" y="320"/>
                      <a:pt x="122" y="324"/>
                      <a:pt x="100" y="333"/>
                    </a:cubicBezTo>
                    <a:cubicBezTo>
                      <a:pt x="96" y="339"/>
                      <a:pt x="91" y="345"/>
                      <a:pt x="86" y="351"/>
                    </a:cubicBezTo>
                    <a:cubicBezTo>
                      <a:pt x="52" y="351"/>
                      <a:pt x="52" y="351"/>
                      <a:pt x="52" y="351"/>
                    </a:cubicBezTo>
                    <a:cubicBezTo>
                      <a:pt x="50" y="351"/>
                      <a:pt x="49" y="350"/>
                      <a:pt x="49" y="347"/>
                    </a:cubicBezTo>
                    <a:cubicBezTo>
                      <a:pt x="49" y="265"/>
                      <a:pt x="49" y="265"/>
                      <a:pt x="49" y="265"/>
                    </a:cubicBezTo>
                    <a:cubicBezTo>
                      <a:pt x="29" y="265"/>
                      <a:pt x="29" y="265"/>
                      <a:pt x="29" y="265"/>
                    </a:cubicBezTo>
                    <a:cubicBezTo>
                      <a:pt x="27" y="266"/>
                      <a:pt x="23" y="267"/>
                      <a:pt x="20" y="271"/>
                    </a:cubicBezTo>
                    <a:cubicBezTo>
                      <a:pt x="18" y="275"/>
                      <a:pt x="13" y="277"/>
                      <a:pt x="9" y="277"/>
                    </a:cubicBezTo>
                    <a:cubicBezTo>
                      <a:pt x="3" y="276"/>
                      <a:pt x="0" y="271"/>
                      <a:pt x="0" y="265"/>
                    </a:cubicBezTo>
                    <a:cubicBezTo>
                      <a:pt x="0" y="257"/>
                      <a:pt x="0" y="257"/>
                      <a:pt x="0" y="257"/>
                    </a:cubicBezTo>
                    <a:cubicBezTo>
                      <a:pt x="0" y="252"/>
                      <a:pt x="3" y="247"/>
                      <a:pt x="8" y="246"/>
                    </a:cubicBezTo>
                    <a:cubicBezTo>
                      <a:pt x="12" y="245"/>
                      <a:pt x="17" y="247"/>
                      <a:pt x="20" y="251"/>
                    </a:cubicBezTo>
                    <a:cubicBezTo>
                      <a:pt x="20" y="251"/>
                      <a:pt x="20" y="251"/>
                      <a:pt x="20" y="251"/>
                    </a:cubicBezTo>
                    <a:cubicBezTo>
                      <a:pt x="24" y="256"/>
                      <a:pt x="27" y="257"/>
                      <a:pt x="29" y="257"/>
                    </a:cubicBezTo>
                    <a:cubicBezTo>
                      <a:pt x="29" y="257"/>
                      <a:pt x="29" y="257"/>
                      <a:pt x="29" y="257"/>
                    </a:cubicBezTo>
                    <a:cubicBezTo>
                      <a:pt x="49" y="257"/>
                      <a:pt x="49" y="257"/>
                      <a:pt x="49" y="257"/>
                    </a:cubicBezTo>
                    <a:cubicBezTo>
                      <a:pt x="49" y="112"/>
                      <a:pt x="49" y="112"/>
                      <a:pt x="49" y="112"/>
                    </a:cubicBezTo>
                    <a:lnTo>
                      <a:pt x="29" y="112"/>
                    </a:lnTo>
                    <a:close/>
                  </a:path>
                </a:pathLst>
              </a:custGeom>
              <a:solidFill>
                <a:srgbClr val="BA83B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00" name="Freeform 7"/>
              <p:cNvSpPr/>
              <p:nvPr/>
            </p:nvSpPr>
            <p:spPr bwMode="auto">
              <a:xfrm>
                <a:off x="1634944" y="1750793"/>
                <a:ext cx="1534152" cy="1015995"/>
              </a:xfrm>
              <a:custGeom>
                <a:avLst/>
                <a:gdLst>
                  <a:gd name="T0" fmla="*/ 12 w 382"/>
                  <a:gd name="T1" fmla="*/ 101 h 253"/>
                  <a:gd name="T2" fmla="*/ 20 w 382"/>
                  <a:gd name="T3" fmla="*/ 106 h 253"/>
                  <a:gd name="T4" fmla="*/ 20 w 382"/>
                  <a:gd name="T5" fmla="*/ 107 h 253"/>
                  <a:gd name="T6" fmla="*/ 29 w 382"/>
                  <a:gd name="T7" fmla="*/ 112 h 253"/>
                  <a:gd name="T8" fmla="*/ 30 w 382"/>
                  <a:gd name="T9" fmla="*/ 112 h 253"/>
                  <a:gd name="T10" fmla="*/ 48 w 382"/>
                  <a:gd name="T11" fmla="*/ 112 h 253"/>
                  <a:gd name="T12" fmla="*/ 48 w 382"/>
                  <a:gd name="T13" fmla="*/ 13 h 253"/>
                  <a:gd name="T14" fmla="*/ 48 w 382"/>
                  <a:gd name="T15" fmla="*/ 13 h 253"/>
                  <a:gd name="T16" fmla="*/ 334 w 382"/>
                  <a:gd name="T17" fmla="*/ 36 h 253"/>
                  <a:gd name="T18" fmla="*/ 334 w 382"/>
                  <a:gd name="T19" fmla="*/ 112 h 253"/>
                  <a:gd name="T20" fmla="*/ 353 w 382"/>
                  <a:gd name="T21" fmla="*/ 112 h 253"/>
                  <a:gd name="T22" fmla="*/ 361 w 382"/>
                  <a:gd name="T23" fmla="*/ 106 h 253"/>
                  <a:gd name="T24" fmla="*/ 373 w 382"/>
                  <a:gd name="T25" fmla="*/ 101 h 253"/>
                  <a:gd name="T26" fmla="*/ 382 w 382"/>
                  <a:gd name="T27" fmla="*/ 113 h 253"/>
                  <a:gd name="T28" fmla="*/ 382 w 382"/>
                  <a:gd name="T29" fmla="*/ 121 h 253"/>
                  <a:gd name="T30" fmla="*/ 374 w 382"/>
                  <a:gd name="T31" fmla="*/ 132 h 253"/>
                  <a:gd name="T32" fmla="*/ 362 w 382"/>
                  <a:gd name="T33" fmla="*/ 127 h 253"/>
                  <a:gd name="T34" fmla="*/ 361 w 382"/>
                  <a:gd name="T35" fmla="*/ 127 h 253"/>
                  <a:gd name="T36" fmla="*/ 352 w 382"/>
                  <a:gd name="T37" fmla="*/ 121 h 253"/>
                  <a:gd name="T38" fmla="*/ 352 w 382"/>
                  <a:gd name="T39" fmla="*/ 121 h 253"/>
                  <a:gd name="T40" fmla="*/ 334 w 382"/>
                  <a:gd name="T41" fmla="*/ 121 h 253"/>
                  <a:gd name="T42" fmla="*/ 334 w 382"/>
                  <a:gd name="T43" fmla="*/ 200 h 253"/>
                  <a:gd name="T44" fmla="*/ 330 w 382"/>
                  <a:gd name="T45" fmla="*/ 204 h 253"/>
                  <a:gd name="T46" fmla="*/ 113 w 382"/>
                  <a:gd name="T47" fmla="*/ 204 h 253"/>
                  <a:gd name="T48" fmla="*/ 113 w 382"/>
                  <a:gd name="T49" fmla="*/ 224 h 253"/>
                  <a:gd name="T50" fmla="*/ 119 w 382"/>
                  <a:gd name="T51" fmla="*/ 232 h 253"/>
                  <a:gd name="T52" fmla="*/ 125 w 382"/>
                  <a:gd name="T53" fmla="*/ 244 h 253"/>
                  <a:gd name="T54" fmla="*/ 113 w 382"/>
                  <a:gd name="T55" fmla="*/ 253 h 253"/>
                  <a:gd name="T56" fmla="*/ 105 w 382"/>
                  <a:gd name="T57" fmla="*/ 253 h 253"/>
                  <a:gd name="T58" fmla="*/ 94 w 382"/>
                  <a:gd name="T59" fmla="*/ 245 h 253"/>
                  <a:gd name="T60" fmla="*/ 99 w 382"/>
                  <a:gd name="T61" fmla="*/ 233 h 253"/>
                  <a:gd name="T62" fmla="*/ 99 w 382"/>
                  <a:gd name="T63" fmla="*/ 232 h 253"/>
                  <a:gd name="T64" fmla="*/ 105 w 382"/>
                  <a:gd name="T65" fmla="*/ 223 h 253"/>
                  <a:gd name="T66" fmla="*/ 105 w 382"/>
                  <a:gd name="T67" fmla="*/ 223 h 253"/>
                  <a:gd name="T68" fmla="*/ 105 w 382"/>
                  <a:gd name="T69" fmla="*/ 204 h 253"/>
                  <a:gd name="T70" fmla="*/ 52 w 382"/>
                  <a:gd name="T71" fmla="*/ 204 h 253"/>
                  <a:gd name="T72" fmla="*/ 48 w 382"/>
                  <a:gd name="T73" fmla="*/ 200 h 253"/>
                  <a:gd name="T74" fmla="*/ 48 w 382"/>
                  <a:gd name="T75" fmla="*/ 121 h 253"/>
                  <a:gd name="T76" fmla="*/ 29 w 382"/>
                  <a:gd name="T77" fmla="*/ 121 h 253"/>
                  <a:gd name="T78" fmla="*/ 20 w 382"/>
                  <a:gd name="T79" fmla="*/ 127 h 253"/>
                  <a:gd name="T80" fmla="*/ 9 w 382"/>
                  <a:gd name="T81" fmla="*/ 132 h 253"/>
                  <a:gd name="T82" fmla="*/ 0 w 382"/>
                  <a:gd name="T83" fmla="*/ 120 h 253"/>
                  <a:gd name="T84" fmla="*/ 0 w 382"/>
                  <a:gd name="T85" fmla="*/ 112 h 253"/>
                  <a:gd name="T86" fmla="*/ 12 w 382"/>
                  <a:gd name="T87" fmla="*/ 101 h 2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382" h="253">
                    <a:moveTo>
                      <a:pt x="12" y="101"/>
                    </a:moveTo>
                    <a:cubicBezTo>
                      <a:pt x="15" y="102"/>
                      <a:pt x="18" y="104"/>
                      <a:pt x="20" y="106"/>
                    </a:cubicBezTo>
                    <a:cubicBezTo>
                      <a:pt x="20" y="107"/>
                      <a:pt x="20" y="107"/>
                      <a:pt x="20" y="107"/>
                    </a:cubicBezTo>
                    <a:cubicBezTo>
                      <a:pt x="24" y="111"/>
                      <a:pt x="27" y="112"/>
                      <a:pt x="29" y="112"/>
                    </a:cubicBezTo>
                    <a:cubicBezTo>
                      <a:pt x="30" y="112"/>
                      <a:pt x="30" y="112"/>
                      <a:pt x="30" y="112"/>
                    </a:cubicBezTo>
                    <a:cubicBezTo>
                      <a:pt x="48" y="112"/>
                      <a:pt x="48" y="112"/>
                      <a:pt x="48" y="112"/>
                    </a:cubicBezTo>
                    <a:cubicBezTo>
                      <a:pt x="48" y="13"/>
                      <a:pt x="48" y="13"/>
                      <a:pt x="48" y="13"/>
                    </a:cubicBezTo>
                    <a:cubicBezTo>
                      <a:pt x="48" y="13"/>
                      <a:pt x="48" y="13"/>
                      <a:pt x="48" y="13"/>
                    </a:cubicBezTo>
                    <a:cubicBezTo>
                      <a:pt x="134" y="0"/>
                      <a:pt x="248" y="8"/>
                      <a:pt x="334" y="36"/>
                    </a:cubicBezTo>
                    <a:cubicBezTo>
                      <a:pt x="334" y="112"/>
                      <a:pt x="334" y="112"/>
                      <a:pt x="334" y="112"/>
                    </a:cubicBezTo>
                    <a:cubicBezTo>
                      <a:pt x="353" y="112"/>
                      <a:pt x="353" y="112"/>
                      <a:pt x="353" y="112"/>
                    </a:cubicBezTo>
                    <a:cubicBezTo>
                      <a:pt x="355" y="112"/>
                      <a:pt x="358" y="111"/>
                      <a:pt x="361" y="106"/>
                    </a:cubicBezTo>
                    <a:cubicBezTo>
                      <a:pt x="364" y="102"/>
                      <a:pt x="368" y="101"/>
                      <a:pt x="373" y="101"/>
                    </a:cubicBezTo>
                    <a:cubicBezTo>
                      <a:pt x="378" y="102"/>
                      <a:pt x="382" y="107"/>
                      <a:pt x="382" y="113"/>
                    </a:cubicBezTo>
                    <a:cubicBezTo>
                      <a:pt x="382" y="121"/>
                      <a:pt x="382" y="121"/>
                      <a:pt x="382" y="121"/>
                    </a:cubicBezTo>
                    <a:cubicBezTo>
                      <a:pt x="382" y="126"/>
                      <a:pt x="379" y="130"/>
                      <a:pt x="374" y="132"/>
                    </a:cubicBezTo>
                    <a:cubicBezTo>
                      <a:pt x="369" y="133"/>
                      <a:pt x="364" y="131"/>
                      <a:pt x="362" y="127"/>
                    </a:cubicBezTo>
                    <a:cubicBezTo>
                      <a:pt x="361" y="127"/>
                      <a:pt x="361" y="127"/>
                      <a:pt x="361" y="127"/>
                    </a:cubicBezTo>
                    <a:cubicBezTo>
                      <a:pt x="358" y="122"/>
                      <a:pt x="354" y="121"/>
                      <a:pt x="352" y="121"/>
                    </a:cubicBezTo>
                    <a:cubicBezTo>
                      <a:pt x="352" y="121"/>
                      <a:pt x="352" y="121"/>
                      <a:pt x="352" y="121"/>
                    </a:cubicBezTo>
                    <a:cubicBezTo>
                      <a:pt x="334" y="121"/>
                      <a:pt x="334" y="121"/>
                      <a:pt x="334" y="121"/>
                    </a:cubicBezTo>
                    <a:cubicBezTo>
                      <a:pt x="334" y="200"/>
                      <a:pt x="334" y="200"/>
                      <a:pt x="334" y="200"/>
                    </a:cubicBezTo>
                    <a:cubicBezTo>
                      <a:pt x="334" y="202"/>
                      <a:pt x="332" y="204"/>
                      <a:pt x="330" y="204"/>
                    </a:cubicBezTo>
                    <a:cubicBezTo>
                      <a:pt x="113" y="204"/>
                      <a:pt x="113" y="204"/>
                      <a:pt x="113" y="204"/>
                    </a:cubicBezTo>
                    <a:cubicBezTo>
                      <a:pt x="113" y="224"/>
                      <a:pt x="113" y="224"/>
                      <a:pt x="113" y="224"/>
                    </a:cubicBezTo>
                    <a:cubicBezTo>
                      <a:pt x="114" y="226"/>
                      <a:pt x="115" y="229"/>
                      <a:pt x="119" y="232"/>
                    </a:cubicBezTo>
                    <a:cubicBezTo>
                      <a:pt x="123" y="235"/>
                      <a:pt x="125" y="239"/>
                      <a:pt x="125" y="244"/>
                    </a:cubicBezTo>
                    <a:cubicBezTo>
                      <a:pt x="124" y="249"/>
                      <a:pt x="119" y="253"/>
                      <a:pt x="113" y="253"/>
                    </a:cubicBezTo>
                    <a:cubicBezTo>
                      <a:pt x="105" y="253"/>
                      <a:pt x="105" y="253"/>
                      <a:pt x="105" y="253"/>
                    </a:cubicBezTo>
                    <a:cubicBezTo>
                      <a:pt x="100" y="253"/>
                      <a:pt x="96" y="250"/>
                      <a:pt x="94" y="245"/>
                    </a:cubicBezTo>
                    <a:cubicBezTo>
                      <a:pt x="93" y="240"/>
                      <a:pt x="95" y="235"/>
                      <a:pt x="99" y="233"/>
                    </a:cubicBezTo>
                    <a:cubicBezTo>
                      <a:pt x="99" y="232"/>
                      <a:pt x="99" y="232"/>
                      <a:pt x="99" y="232"/>
                    </a:cubicBezTo>
                    <a:cubicBezTo>
                      <a:pt x="104" y="229"/>
                      <a:pt x="105" y="225"/>
                      <a:pt x="105" y="223"/>
                    </a:cubicBezTo>
                    <a:cubicBezTo>
                      <a:pt x="105" y="223"/>
                      <a:pt x="105" y="223"/>
                      <a:pt x="105" y="223"/>
                    </a:cubicBezTo>
                    <a:cubicBezTo>
                      <a:pt x="105" y="204"/>
                      <a:pt x="105" y="204"/>
                      <a:pt x="105" y="204"/>
                    </a:cubicBezTo>
                    <a:cubicBezTo>
                      <a:pt x="52" y="204"/>
                      <a:pt x="52" y="204"/>
                      <a:pt x="52" y="204"/>
                    </a:cubicBezTo>
                    <a:cubicBezTo>
                      <a:pt x="49" y="204"/>
                      <a:pt x="48" y="202"/>
                      <a:pt x="48" y="200"/>
                    </a:cubicBezTo>
                    <a:cubicBezTo>
                      <a:pt x="48" y="121"/>
                      <a:pt x="48" y="121"/>
                      <a:pt x="48" y="121"/>
                    </a:cubicBezTo>
                    <a:cubicBezTo>
                      <a:pt x="29" y="121"/>
                      <a:pt x="29" y="121"/>
                      <a:pt x="29" y="121"/>
                    </a:cubicBezTo>
                    <a:cubicBezTo>
                      <a:pt x="27" y="121"/>
                      <a:pt x="23" y="122"/>
                      <a:pt x="20" y="127"/>
                    </a:cubicBezTo>
                    <a:cubicBezTo>
                      <a:pt x="18" y="131"/>
                      <a:pt x="13" y="133"/>
                      <a:pt x="9" y="132"/>
                    </a:cubicBezTo>
                    <a:cubicBezTo>
                      <a:pt x="3" y="131"/>
                      <a:pt x="0" y="126"/>
                      <a:pt x="0" y="120"/>
                    </a:cubicBezTo>
                    <a:cubicBezTo>
                      <a:pt x="0" y="112"/>
                      <a:pt x="0" y="112"/>
                      <a:pt x="0" y="112"/>
                    </a:cubicBezTo>
                    <a:cubicBezTo>
                      <a:pt x="0" y="106"/>
                      <a:pt x="5" y="100"/>
                      <a:pt x="12" y="101"/>
                    </a:cubicBezTo>
                    <a:close/>
                  </a:path>
                </a:pathLst>
              </a:custGeom>
              <a:solidFill>
                <a:srgbClr val="F0662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01" name="Freeform 8"/>
              <p:cNvSpPr/>
              <p:nvPr/>
            </p:nvSpPr>
            <p:spPr bwMode="auto">
              <a:xfrm>
                <a:off x="3020084" y="1911659"/>
                <a:ext cx="919476" cy="658703"/>
              </a:xfrm>
              <a:custGeom>
                <a:avLst/>
                <a:gdLst>
                  <a:gd name="T0" fmla="*/ 7 w 229"/>
                  <a:gd name="T1" fmla="*/ 91 h 164"/>
                  <a:gd name="T2" fmla="*/ 8 w 229"/>
                  <a:gd name="T3" fmla="*/ 92 h 164"/>
                  <a:gd name="T4" fmla="*/ 9 w 229"/>
                  <a:gd name="T5" fmla="*/ 93 h 164"/>
                  <a:gd name="T6" fmla="*/ 25 w 229"/>
                  <a:gd name="T7" fmla="*/ 102 h 164"/>
                  <a:gd name="T8" fmla="*/ 47 w 229"/>
                  <a:gd name="T9" fmla="*/ 81 h 164"/>
                  <a:gd name="T10" fmla="*/ 47 w 229"/>
                  <a:gd name="T11" fmla="*/ 73 h 164"/>
                  <a:gd name="T12" fmla="*/ 31 w 229"/>
                  <a:gd name="T13" fmla="*/ 52 h 164"/>
                  <a:gd name="T14" fmla="*/ 8 w 229"/>
                  <a:gd name="T15" fmla="*/ 61 h 164"/>
                  <a:gd name="T16" fmla="*/ 7 w 229"/>
                  <a:gd name="T17" fmla="*/ 63 h 164"/>
                  <a:gd name="T18" fmla="*/ 0 w 229"/>
                  <a:gd name="T19" fmla="*/ 63 h 164"/>
                  <a:gd name="T20" fmla="*/ 0 w 229"/>
                  <a:gd name="T21" fmla="*/ 0 h 164"/>
                  <a:gd name="T22" fmla="*/ 0 w 229"/>
                  <a:gd name="T23" fmla="*/ 0 h 164"/>
                  <a:gd name="T24" fmla="*/ 42 w 229"/>
                  <a:gd name="T25" fmla="*/ 15 h 164"/>
                  <a:gd name="T26" fmla="*/ 124 w 229"/>
                  <a:gd name="T27" fmla="*/ 64 h 164"/>
                  <a:gd name="T28" fmla="*/ 159 w 229"/>
                  <a:gd name="T29" fmla="*/ 73 h 164"/>
                  <a:gd name="T30" fmla="*/ 201 w 229"/>
                  <a:gd name="T31" fmla="*/ 63 h 164"/>
                  <a:gd name="T32" fmla="*/ 223 w 229"/>
                  <a:gd name="T33" fmla="*/ 89 h 164"/>
                  <a:gd name="T34" fmla="*/ 199 w 229"/>
                  <a:gd name="T35" fmla="*/ 149 h 164"/>
                  <a:gd name="T36" fmla="*/ 194 w 229"/>
                  <a:gd name="T37" fmla="*/ 164 h 164"/>
                  <a:gd name="T38" fmla="*/ 4 w 229"/>
                  <a:gd name="T39" fmla="*/ 164 h 164"/>
                  <a:gd name="T40" fmla="*/ 0 w 229"/>
                  <a:gd name="T41" fmla="*/ 160 h 164"/>
                  <a:gd name="T42" fmla="*/ 0 w 229"/>
                  <a:gd name="T43" fmla="*/ 91 h 164"/>
                  <a:gd name="T44" fmla="*/ 7 w 229"/>
                  <a:gd name="T45" fmla="*/ 91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29" h="164">
                    <a:moveTo>
                      <a:pt x="7" y="91"/>
                    </a:moveTo>
                    <a:cubicBezTo>
                      <a:pt x="7" y="91"/>
                      <a:pt x="7" y="91"/>
                      <a:pt x="8" y="92"/>
                    </a:cubicBezTo>
                    <a:cubicBezTo>
                      <a:pt x="9" y="93"/>
                      <a:pt x="9" y="93"/>
                      <a:pt x="9" y="93"/>
                    </a:cubicBezTo>
                    <a:cubicBezTo>
                      <a:pt x="12" y="98"/>
                      <a:pt x="18" y="101"/>
                      <a:pt x="25" y="102"/>
                    </a:cubicBezTo>
                    <a:cubicBezTo>
                      <a:pt x="37" y="103"/>
                      <a:pt x="47" y="93"/>
                      <a:pt x="47" y="81"/>
                    </a:cubicBezTo>
                    <a:cubicBezTo>
                      <a:pt x="47" y="73"/>
                      <a:pt x="47" y="73"/>
                      <a:pt x="47" y="73"/>
                    </a:cubicBezTo>
                    <a:cubicBezTo>
                      <a:pt x="47" y="63"/>
                      <a:pt x="40" y="54"/>
                      <a:pt x="31" y="52"/>
                    </a:cubicBezTo>
                    <a:cubicBezTo>
                      <a:pt x="22" y="50"/>
                      <a:pt x="13" y="54"/>
                      <a:pt x="8" y="61"/>
                    </a:cubicBezTo>
                    <a:cubicBezTo>
                      <a:pt x="8" y="62"/>
                      <a:pt x="7" y="62"/>
                      <a:pt x="7" y="63"/>
                    </a:cubicBezTo>
                    <a:cubicBezTo>
                      <a:pt x="0" y="63"/>
                      <a:pt x="0" y="63"/>
                      <a:pt x="0" y="6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42" y="15"/>
                      <a:pt x="42" y="15"/>
                      <a:pt x="42" y="15"/>
                    </a:cubicBezTo>
                    <a:cubicBezTo>
                      <a:pt x="73" y="26"/>
                      <a:pt x="101" y="43"/>
                      <a:pt x="124" y="64"/>
                    </a:cubicBezTo>
                    <a:cubicBezTo>
                      <a:pt x="133" y="73"/>
                      <a:pt x="146" y="76"/>
                      <a:pt x="159" y="73"/>
                    </a:cubicBezTo>
                    <a:cubicBezTo>
                      <a:pt x="201" y="63"/>
                      <a:pt x="201" y="63"/>
                      <a:pt x="201" y="63"/>
                    </a:cubicBezTo>
                    <a:cubicBezTo>
                      <a:pt x="216" y="60"/>
                      <a:pt x="229" y="75"/>
                      <a:pt x="223" y="89"/>
                    </a:cubicBezTo>
                    <a:cubicBezTo>
                      <a:pt x="199" y="149"/>
                      <a:pt x="199" y="149"/>
                      <a:pt x="199" y="149"/>
                    </a:cubicBezTo>
                    <a:cubicBezTo>
                      <a:pt x="197" y="153"/>
                      <a:pt x="195" y="159"/>
                      <a:pt x="194" y="164"/>
                    </a:cubicBezTo>
                    <a:cubicBezTo>
                      <a:pt x="4" y="164"/>
                      <a:pt x="4" y="164"/>
                      <a:pt x="4" y="164"/>
                    </a:cubicBezTo>
                    <a:cubicBezTo>
                      <a:pt x="2" y="164"/>
                      <a:pt x="0" y="162"/>
                      <a:pt x="0" y="160"/>
                    </a:cubicBezTo>
                    <a:cubicBezTo>
                      <a:pt x="0" y="91"/>
                      <a:pt x="0" y="91"/>
                      <a:pt x="0" y="91"/>
                    </a:cubicBezTo>
                    <a:lnTo>
                      <a:pt x="7" y="91"/>
                    </a:lnTo>
                    <a:close/>
                  </a:path>
                </a:pathLst>
              </a:custGeom>
              <a:solidFill>
                <a:srgbClr val="C614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02" name="Oval 9"/>
              <p:cNvSpPr>
                <a:spLocks noChangeArrowheads="1"/>
              </p:cNvSpPr>
              <p:nvPr/>
            </p:nvSpPr>
            <p:spPr bwMode="auto">
              <a:xfrm>
                <a:off x="3587348" y="2766788"/>
                <a:ext cx="82973" cy="177799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03" name="Freeform 10"/>
              <p:cNvSpPr/>
              <p:nvPr/>
            </p:nvSpPr>
            <p:spPr bwMode="auto">
              <a:xfrm>
                <a:off x="2044729" y="1915045"/>
                <a:ext cx="743370" cy="145626"/>
              </a:xfrm>
              <a:custGeom>
                <a:avLst/>
                <a:gdLst>
                  <a:gd name="T0" fmla="*/ 176 w 185"/>
                  <a:gd name="T1" fmla="*/ 36 h 36"/>
                  <a:gd name="T2" fmla="*/ 174 w 185"/>
                  <a:gd name="T3" fmla="*/ 36 h 36"/>
                  <a:gd name="T4" fmla="*/ 8 w 185"/>
                  <a:gd name="T5" fmla="*/ 20 h 36"/>
                  <a:gd name="T6" fmla="*/ 0 w 185"/>
                  <a:gd name="T7" fmla="*/ 13 h 36"/>
                  <a:gd name="T8" fmla="*/ 7 w 185"/>
                  <a:gd name="T9" fmla="*/ 4 h 36"/>
                  <a:gd name="T10" fmla="*/ 177 w 185"/>
                  <a:gd name="T11" fmla="*/ 20 h 36"/>
                  <a:gd name="T12" fmla="*/ 184 w 185"/>
                  <a:gd name="T13" fmla="*/ 29 h 36"/>
                  <a:gd name="T14" fmla="*/ 176 w 185"/>
                  <a:gd name="T15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85" h="36">
                    <a:moveTo>
                      <a:pt x="176" y="36"/>
                    </a:moveTo>
                    <a:cubicBezTo>
                      <a:pt x="175" y="36"/>
                      <a:pt x="175" y="36"/>
                      <a:pt x="174" y="36"/>
                    </a:cubicBezTo>
                    <a:cubicBezTo>
                      <a:pt x="88" y="16"/>
                      <a:pt x="9" y="20"/>
                      <a:pt x="8" y="20"/>
                    </a:cubicBezTo>
                    <a:cubicBezTo>
                      <a:pt x="4" y="20"/>
                      <a:pt x="0" y="17"/>
                      <a:pt x="0" y="13"/>
                    </a:cubicBezTo>
                    <a:cubicBezTo>
                      <a:pt x="0" y="8"/>
                      <a:pt x="3" y="4"/>
                      <a:pt x="7" y="4"/>
                    </a:cubicBezTo>
                    <a:cubicBezTo>
                      <a:pt x="11" y="4"/>
                      <a:pt x="89" y="0"/>
                      <a:pt x="177" y="20"/>
                    </a:cubicBezTo>
                    <a:cubicBezTo>
                      <a:pt x="182" y="21"/>
                      <a:pt x="185" y="25"/>
                      <a:pt x="184" y="29"/>
                    </a:cubicBezTo>
                    <a:cubicBezTo>
                      <a:pt x="183" y="33"/>
                      <a:pt x="179" y="36"/>
                      <a:pt x="176" y="36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04" name="Freeform 11"/>
              <p:cNvSpPr/>
              <p:nvPr/>
            </p:nvSpPr>
            <p:spPr bwMode="auto">
              <a:xfrm>
                <a:off x="1089693" y="4072342"/>
                <a:ext cx="2424842" cy="365758"/>
              </a:xfrm>
              <a:custGeom>
                <a:avLst/>
                <a:gdLst>
                  <a:gd name="T0" fmla="*/ 73 w 604"/>
                  <a:gd name="T1" fmla="*/ 0 h 91"/>
                  <a:gd name="T2" fmla="*/ 73 w 604"/>
                  <a:gd name="T3" fmla="*/ 7 h 91"/>
                  <a:gd name="T4" fmla="*/ 71 w 604"/>
                  <a:gd name="T5" fmla="*/ 9 h 91"/>
                  <a:gd name="T6" fmla="*/ 71 w 604"/>
                  <a:gd name="T7" fmla="*/ 9 h 91"/>
                  <a:gd name="T8" fmla="*/ 62 w 604"/>
                  <a:gd name="T9" fmla="*/ 26 h 91"/>
                  <a:gd name="T10" fmla="*/ 83 w 604"/>
                  <a:gd name="T11" fmla="*/ 47 h 91"/>
                  <a:gd name="T12" fmla="*/ 91 w 604"/>
                  <a:gd name="T13" fmla="*/ 47 h 91"/>
                  <a:gd name="T14" fmla="*/ 112 w 604"/>
                  <a:gd name="T15" fmla="*/ 26 h 91"/>
                  <a:gd name="T16" fmla="*/ 103 w 604"/>
                  <a:gd name="T17" fmla="*/ 9 h 91"/>
                  <a:gd name="T18" fmla="*/ 101 w 604"/>
                  <a:gd name="T19" fmla="*/ 7 h 91"/>
                  <a:gd name="T20" fmla="*/ 101 w 604"/>
                  <a:gd name="T21" fmla="*/ 0 h 91"/>
                  <a:gd name="T22" fmla="*/ 498 w 604"/>
                  <a:gd name="T23" fmla="*/ 0 h 91"/>
                  <a:gd name="T24" fmla="*/ 498 w 604"/>
                  <a:gd name="T25" fmla="*/ 7 h 91"/>
                  <a:gd name="T26" fmla="*/ 496 w 604"/>
                  <a:gd name="T27" fmla="*/ 9 h 91"/>
                  <a:gd name="T28" fmla="*/ 496 w 604"/>
                  <a:gd name="T29" fmla="*/ 9 h 91"/>
                  <a:gd name="T30" fmla="*/ 486 w 604"/>
                  <a:gd name="T31" fmla="*/ 26 h 91"/>
                  <a:gd name="T32" fmla="*/ 507 w 604"/>
                  <a:gd name="T33" fmla="*/ 47 h 91"/>
                  <a:gd name="T34" fmla="*/ 516 w 604"/>
                  <a:gd name="T35" fmla="*/ 47 h 91"/>
                  <a:gd name="T36" fmla="*/ 537 w 604"/>
                  <a:gd name="T37" fmla="*/ 26 h 91"/>
                  <a:gd name="T38" fmla="*/ 527 w 604"/>
                  <a:gd name="T39" fmla="*/ 9 h 91"/>
                  <a:gd name="T40" fmla="*/ 526 w 604"/>
                  <a:gd name="T41" fmla="*/ 7 h 91"/>
                  <a:gd name="T42" fmla="*/ 526 w 604"/>
                  <a:gd name="T43" fmla="*/ 0 h 91"/>
                  <a:gd name="T44" fmla="*/ 604 w 604"/>
                  <a:gd name="T45" fmla="*/ 0 h 91"/>
                  <a:gd name="T46" fmla="*/ 598 w 604"/>
                  <a:gd name="T47" fmla="*/ 5 h 91"/>
                  <a:gd name="T48" fmla="*/ 584 w 604"/>
                  <a:gd name="T49" fmla="*/ 50 h 91"/>
                  <a:gd name="T50" fmla="*/ 591 w 604"/>
                  <a:gd name="T51" fmla="*/ 72 h 91"/>
                  <a:gd name="T52" fmla="*/ 576 w 604"/>
                  <a:gd name="T53" fmla="*/ 91 h 91"/>
                  <a:gd name="T54" fmla="*/ 483 w 604"/>
                  <a:gd name="T55" fmla="*/ 91 h 91"/>
                  <a:gd name="T56" fmla="*/ 463 w 604"/>
                  <a:gd name="T57" fmla="*/ 79 h 91"/>
                  <a:gd name="T58" fmla="*/ 452 w 604"/>
                  <a:gd name="T59" fmla="*/ 62 h 91"/>
                  <a:gd name="T60" fmla="*/ 442 w 604"/>
                  <a:gd name="T61" fmla="*/ 57 h 91"/>
                  <a:gd name="T62" fmla="*/ 440 w 604"/>
                  <a:gd name="T63" fmla="*/ 57 h 91"/>
                  <a:gd name="T64" fmla="*/ 160 w 604"/>
                  <a:gd name="T65" fmla="*/ 49 h 91"/>
                  <a:gd name="T66" fmla="*/ 158 w 604"/>
                  <a:gd name="T67" fmla="*/ 49 h 91"/>
                  <a:gd name="T68" fmla="*/ 126 w 604"/>
                  <a:gd name="T69" fmla="*/ 64 h 91"/>
                  <a:gd name="T70" fmla="*/ 123 w 604"/>
                  <a:gd name="T71" fmla="*/ 71 h 91"/>
                  <a:gd name="T72" fmla="*/ 91 w 604"/>
                  <a:gd name="T73" fmla="*/ 91 h 91"/>
                  <a:gd name="T74" fmla="*/ 32 w 604"/>
                  <a:gd name="T75" fmla="*/ 91 h 91"/>
                  <a:gd name="T76" fmla="*/ 4 w 604"/>
                  <a:gd name="T77" fmla="*/ 65 h 91"/>
                  <a:gd name="T78" fmla="*/ 0 w 604"/>
                  <a:gd name="T79" fmla="*/ 0 h 91"/>
                  <a:gd name="T80" fmla="*/ 73 w 604"/>
                  <a:gd name="T81" fmla="*/ 0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604" h="91">
                    <a:moveTo>
                      <a:pt x="73" y="0"/>
                    </a:moveTo>
                    <a:cubicBezTo>
                      <a:pt x="73" y="7"/>
                      <a:pt x="73" y="7"/>
                      <a:pt x="73" y="7"/>
                    </a:cubicBezTo>
                    <a:cubicBezTo>
                      <a:pt x="73" y="7"/>
                      <a:pt x="72" y="8"/>
                      <a:pt x="71" y="9"/>
                    </a:cubicBezTo>
                    <a:cubicBezTo>
                      <a:pt x="71" y="9"/>
                      <a:pt x="71" y="9"/>
                      <a:pt x="71" y="9"/>
                    </a:cubicBezTo>
                    <a:cubicBezTo>
                      <a:pt x="65" y="13"/>
                      <a:pt x="62" y="19"/>
                      <a:pt x="62" y="26"/>
                    </a:cubicBezTo>
                    <a:cubicBezTo>
                      <a:pt x="62" y="38"/>
                      <a:pt x="71" y="47"/>
                      <a:pt x="83" y="47"/>
                    </a:cubicBezTo>
                    <a:cubicBezTo>
                      <a:pt x="91" y="47"/>
                      <a:pt x="91" y="47"/>
                      <a:pt x="91" y="47"/>
                    </a:cubicBezTo>
                    <a:cubicBezTo>
                      <a:pt x="103" y="47"/>
                      <a:pt x="112" y="38"/>
                      <a:pt x="112" y="26"/>
                    </a:cubicBezTo>
                    <a:cubicBezTo>
                      <a:pt x="112" y="19"/>
                      <a:pt x="109" y="13"/>
                      <a:pt x="103" y="9"/>
                    </a:cubicBezTo>
                    <a:cubicBezTo>
                      <a:pt x="102" y="8"/>
                      <a:pt x="101" y="7"/>
                      <a:pt x="101" y="7"/>
                    </a:cubicBezTo>
                    <a:cubicBezTo>
                      <a:pt x="101" y="0"/>
                      <a:pt x="101" y="0"/>
                      <a:pt x="101" y="0"/>
                    </a:cubicBezTo>
                    <a:cubicBezTo>
                      <a:pt x="498" y="0"/>
                      <a:pt x="498" y="0"/>
                      <a:pt x="498" y="0"/>
                    </a:cubicBezTo>
                    <a:cubicBezTo>
                      <a:pt x="498" y="7"/>
                      <a:pt x="498" y="7"/>
                      <a:pt x="498" y="7"/>
                    </a:cubicBezTo>
                    <a:cubicBezTo>
                      <a:pt x="498" y="7"/>
                      <a:pt x="497" y="8"/>
                      <a:pt x="496" y="9"/>
                    </a:cubicBezTo>
                    <a:cubicBezTo>
                      <a:pt x="496" y="9"/>
                      <a:pt x="496" y="9"/>
                      <a:pt x="496" y="9"/>
                    </a:cubicBezTo>
                    <a:cubicBezTo>
                      <a:pt x="490" y="13"/>
                      <a:pt x="486" y="19"/>
                      <a:pt x="486" y="26"/>
                    </a:cubicBezTo>
                    <a:cubicBezTo>
                      <a:pt x="486" y="38"/>
                      <a:pt x="496" y="47"/>
                      <a:pt x="507" y="47"/>
                    </a:cubicBezTo>
                    <a:cubicBezTo>
                      <a:pt x="516" y="47"/>
                      <a:pt x="516" y="47"/>
                      <a:pt x="516" y="47"/>
                    </a:cubicBezTo>
                    <a:cubicBezTo>
                      <a:pt x="528" y="47"/>
                      <a:pt x="537" y="38"/>
                      <a:pt x="537" y="26"/>
                    </a:cubicBezTo>
                    <a:cubicBezTo>
                      <a:pt x="537" y="19"/>
                      <a:pt x="533" y="13"/>
                      <a:pt x="527" y="9"/>
                    </a:cubicBezTo>
                    <a:cubicBezTo>
                      <a:pt x="526" y="8"/>
                      <a:pt x="526" y="7"/>
                      <a:pt x="526" y="7"/>
                    </a:cubicBezTo>
                    <a:cubicBezTo>
                      <a:pt x="526" y="0"/>
                      <a:pt x="526" y="0"/>
                      <a:pt x="526" y="0"/>
                    </a:cubicBezTo>
                    <a:cubicBezTo>
                      <a:pt x="604" y="0"/>
                      <a:pt x="604" y="0"/>
                      <a:pt x="604" y="0"/>
                    </a:cubicBezTo>
                    <a:cubicBezTo>
                      <a:pt x="602" y="2"/>
                      <a:pt x="600" y="3"/>
                      <a:pt x="598" y="5"/>
                    </a:cubicBezTo>
                    <a:cubicBezTo>
                      <a:pt x="585" y="16"/>
                      <a:pt x="580" y="33"/>
                      <a:pt x="584" y="50"/>
                    </a:cubicBezTo>
                    <a:cubicBezTo>
                      <a:pt x="591" y="72"/>
                      <a:pt x="591" y="72"/>
                      <a:pt x="591" y="72"/>
                    </a:cubicBezTo>
                    <a:cubicBezTo>
                      <a:pt x="593" y="81"/>
                      <a:pt x="586" y="91"/>
                      <a:pt x="576" y="91"/>
                    </a:cubicBezTo>
                    <a:cubicBezTo>
                      <a:pt x="483" y="91"/>
                      <a:pt x="483" y="91"/>
                      <a:pt x="483" y="91"/>
                    </a:cubicBezTo>
                    <a:cubicBezTo>
                      <a:pt x="475" y="91"/>
                      <a:pt x="467" y="87"/>
                      <a:pt x="463" y="79"/>
                    </a:cubicBezTo>
                    <a:cubicBezTo>
                      <a:pt x="452" y="62"/>
                      <a:pt x="452" y="62"/>
                      <a:pt x="452" y="62"/>
                    </a:cubicBezTo>
                    <a:cubicBezTo>
                      <a:pt x="450" y="58"/>
                      <a:pt x="446" y="56"/>
                      <a:pt x="442" y="57"/>
                    </a:cubicBezTo>
                    <a:cubicBezTo>
                      <a:pt x="440" y="57"/>
                      <a:pt x="440" y="57"/>
                      <a:pt x="440" y="57"/>
                    </a:cubicBezTo>
                    <a:cubicBezTo>
                      <a:pt x="363" y="73"/>
                      <a:pt x="237" y="70"/>
                      <a:pt x="160" y="49"/>
                    </a:cubicBezTo>
                    <a:cubicBezTo>
                      <a:pt x="158" y="49"/>
                      <a:pt x="158" y="49"/>
                      <a:pt x="158" y="49"/>
                    </a:cubicBezTo>
                    <a:cubicBezTo>
                      <a:pt x="145" y="45"/>
                      <a:pt x="132" y="52"/>
                      <a:pt x="126" y="64"/>
                    </a:cubicBezTo>
                    <a:cubicBezTo>
                      <a:pt x="123" y="71"/>
                      <a:pt x="123" y="71"/>
                      <a:pt x="123" y="71"/>
                    </a:cubicBezTo>
                    <a:cubicBezTo>
                      <a:pt x="117" y="83"/>
                      <a:pt x="105" y="91"/>
                      <a:pt x="91" y="91"/>
                    </a:cubicBezTo>
                    <a:cubicBezTo>
                      <a:pt x="32" y="91"/>
                      <a:pt x="32" y="91"/>
                      <a:pt x="32" y="91"/>
                    </a:cubicBezTo>
                    <a:cubicBezTo>
                      <a:pt x="17" y="91"/>
                      <a:pt x="5" y="79"/>
                      <a:pt x="4" y="65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73" y="0"/>
                    </a:lnTo>
                    <a:close/>
                  </a:path>
                </a:pathLst>
              </a:custGeom>
              <a:solidFill>
                <a:srgbClr val="3FACD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05" name="Freeform 12"/>
              <p:cNvSpPr/>
              <p:nvPr/>
            </p:nvSpPr>
            <p:spPr bwMode="auto">
              <a:xfrm>
                <a:off x="1321679" y="2614388"/>
                <a:ext cx="1004142" cy="682410"/>
              </a:xfrm>
              <a:custGeom>
                <a:avLst/>
                <a:gdLst>
                  <a:gd name="T0" fmla="*/ 173 w 250"/>
                  <a:gd name="T1" fmla="*/ 0 h 170"/>
                  <a:gd name="T2" fmla="*/ 173 w 250"/>
                  <a:gd name="T3" fmla="*/ 7 h 170"/>
                  <a:gd name="T4" fmla="*/ 172 w 250"/>
                  <a:gd name="T5" fmla="*/ 9 h 170"/>
                  <a:gd name="T6" fmla="*/ 171 w 250"/>
                  <a:gd name="T7" fmla="*/ 9 h 170"/>
                  <a:gd name="T8" fmla="*/ 162 w 250"/>
                  <a:gd name="T9" fmla="*/ 25 h 170"/>
                  <a:gd name="T10" fmla="*/ 183 w 250"/>
                  <a:gd name="T11" fmla="*/ 48 h 170"/>
                  <a:gd name="T12" fmla="*/ 191 w 250"/>
                  <a:gd name="T13" fmla="*/ 48 h 170"/>
                  <a:gd name="T14" fmla="*/ 212 w 250"/>
                  <a:gd name="T15" fmla="*/ 32 h 170"/>
                  <a:gd name="T16" fmla="*/ 203 w 250"/>
                  <a:gd name="T17" fmla="*/ 9 h 170"/>
                  <a:gd name="T18" fmla="*/ 201 w 250"/>
                  <a:gd name="T19" fmla="*/ 8 h 170"/>
                  <a:gd name="T20" fmla="*/ 201 w 250"/>
                  <a:gd name="T21" fmla="*/ 0 h 170"/>
                  <a:gd name="T22" fmla="*/ 246 w 250"/>
                  <a:gd name="T23" fmla="*/ 0 h 170"/>
                  <a:gd name="T24" fmla="*/ 250 w 250"/>
                  <a:gd name="T25" fmla="*/ 4 h 170"/>
                  <a:gd name="T26" fmla="*/ 250 w 250"/>
                  <a:gd name="T27" fmla="*/ 166 h 170"/>
                  <a:gd name="T28" fmla="*/ 246 w 250"/>
                  <a:gd name="T29" fmla="*/ 170 h 170"/>
                  <a:gd name="T30" fmla="*/ 4 w 250"/>
                  <a:gd name="T31" fmla="*/ 170 h 170"/>
                  <a:gd name="T32" fmla="*/ 0 w 250"/>
                  <a:gd name="T33" fmla="*/ 166 h 170"/>
                  <a:gd name="T34" fmla="*/ 0 w 250"/>
                  <a:gd name="T35" fmla="*/ 4 h 170"/>
                  <a:gd name="T36" fmla="*/ 4 w 250"/>
                  <a:gd name="T37" fmla="*/ 0 h 170"/>
                  <a:gd name="T38" fmla="*/ 173 w 250"/>
                  <a:gd name="T39" fmla="*/ 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50" h="170">
                    <a:moveTo>
                      <a:pt x="173" y="0"/>
                    </a:moveTo>
                    <a:cubicBezTo>
                      <a:pt x="173" y="7"/>
                      <a:pt x="173" y="7"/>
                      <a:pt x="173" y="7"/>
                    </a:cubicBezTo>
                    <a:cubicBezTo>
                      <a:pt x="173" y="8"/>
                      <a:pt x="173" y="8"/>
                      <a:pt x="172" y="9"/>
                    </a:cubicBezTo>
                    <a:cubicBezTo>
                      <a:pt x="171" y="9"/>
                      <a:pt x="171" y="9"/>
                      <a:pt x="171" y="9"/>
                    </a:cubicBezTo>
                    <a:cubicBezTo>
                      <a:pt x="166" y="13"/>
                      <a:pt x="162" y="19"/>
                      <a:pt x="162" y="25"/>
                    </a:cubicBezTo>
                    <a:cubicBezTo>
                      <a:pt x="161" y="38"/>
                      <a:pt x="171" y="48"/>
                      <a:pt x="183" y="48"/>
                    </a:cubicBezTo>
                    <a:cubicBezTo>
                      <a:pt x="191" y="48"/>
                      <a:pt x="191" y="48"/>
                      <a:pt x="191" y="48"/>
                    </a:cubicBezTo>
                    <a:cubicBezTo>
                      <a:pt x="201" y="48"/>
                      <a:pt x="210" y="41"/>
                      <a:pt x="212" y="32"/>
                    </a:cubicBezTo>
                    <a:cubicBezTo>
                      <a:pt x="214" y="23"/>
                      <a:pt x="210" y="14"/>
                      <a:pt x="203" y="9"/>
                    </a:cubicBezTo>
                    <a:cubicBezTo>
                      <a:pt x="202" y="8"/>
                      <a:pt x="201" y="8"/>
                      <a:pt x="201" y="8"/>
                    </a:cubicBezTo>
                    <a:cubicBezTo>
                      <a:pt x="201" y="0"/>
                      <a:pt x="201" y="0"/>
                      <a:pt x="201" y="0"/>
                    </a:cubicBezTo>
                    <a:cubicBezTo>
                      <a:pt x="246" y="0"/>
                      <a:pt x="246" y="0"/>
                      <a:pt x="246" y="0"/>
                    </a:cubicBezTo>
                    <a:cubicBezTo>
                      <a:pt x="248" y="0"/>
                      <a:pt x="250" y="2"/>
                      <a:pt x="250" y="4"/>
                    </a:cubicBezTo>
                    <a:cubicBezTo>
                      <a:pt x="250" y="166"/>
                      <a:pt x="250" y="166"/>
                      <a:pt x="250" y="166"/>
                    </a:cubicBezTo>
                    <a:cubicBezTo>
                      <a:pt x="250" y="168"/>
                      <a:pt x="248" y="170"/>
                      <a:pt x="246" y="170"/>
                    </a:cubicBezTo>
                    <a:cubicBezTo>
                      <a:pt x="4" y="170"/>
                      <a:pt x="4" y="170"/>
                      <a:pt x="4" y="170"/>
                    </a:cubicBezTo>
                    <a:cubicBezTo>
                      <a:pt x="2" y="170"/>
                      <a:pt x="0" y="168"/>
                      <a:pt x="0" y="166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lnTo>
                      <a:pt x="173" y="0"/>
                    </a:lnTo>
                    <a:close/>
                  </a:path>
                </a:pathLst>
              </a:custGeom>
              <a:solidFill>
                <a:srgbClr val="FFB8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06" name="Freeform 13"/>
              <p:cNvSpPr/>
              <p:nvPr/>
            </p:nvSpPr>
            <p:spPr bwMode="auto">
              <a:xfrm>
                <a:off x="759495" y="1811753"/>
                <a:ext cx="1021075" cy="955036"/>
              </a:xfrm>
              <a:custGeom>
                <a:avLst/>
                <a:gdLst>
                  <a:gd name="T0" fmla="*/ 20 w 254"/>
                  <a:gd name="T1" fmla="*/ 60 h 238"/>
                  <a:gd name="T2" fmla="*/ 64 w 254"/>
                  <a:gd name="T3" fmla="*/ 93 h 238"/>
                  <a:gd name="T4" fmla="*/ 93 w 254"/>
                  <a:gd name="T5" fmla="*/ 88 h 238"/>
                  <a:gd name="T6" fmla="*/ 138 w 254"/>
                  <a:gd name="T7" fmla="*/ 49 h 238"/>
                  <a:gd name="T8" fmla="*/ 139 w 254"/>
                  <a:gd name="T9" fmla="*/ 48 h 238"/>
                  <a:gd name="T10" fmla="*/ 254 w 254"/>
                  <a:gd name="T11" fmla="*/ 0 h 238"/>
                  <a:gd name="T12" fmla="*/ 254 w 254"/>
                  <a:gd name="T13" fmla="*/ 88 h 238"/>
                  <a:gd name="T14" fmla="*/ 248 w 254"/>
                  <a:gd name="T15" fmla="*/ 88 h 238"/>
                  <a:gd name="T16" fmla="*/ 246 w 254"/>
                  <a:gd name="T17" fmla="*/ 86 h 238"/>
                  <a:gd name="T18" fmla="*/ 246 w 254"/>
                  <a:gd name="T19" fmla="*/ 85 h 238"/>
                  <a:gd name="T20" fmla="*/ 230 w 254"/>
                  <a:gd name="T21" fmla="*/ 76 h 238"/>
                  <a:gd name="T22" fmla="*/ 208 w 254"/>
                  <a:gd name="T23" fmla="*/ 97 h 238"/>
                  <a:gd name="T24" fmla="*/ 208 w 254"/>
                  <a:gd name="T25" fmla="*/ 105 h 238"/>
                  <a:gd name="T26" fmla="*/ 224 w 254"/>
                  <a:gd name="T27" fmla="*/ 126 h 238"/>
                  <a:gd name="T28" fmla="*/ 246 w 254"/>
                  <a:gd name="T29" fmla="*/ 117 h 238"/>
                  <a:gd name="T30" fmla="*/ 248 w 254"/>
                  <a:gd name="T31" fmla="*/ 116 h 238"/>
                  <a:gd name="T32" fmla="*/ 254 w 254"/>
                  <a:gd name="T33" fmla="*/ 116 h 238"/>
                  <a:gd name="T34" fmla="*/ 254 w 254"/>
                  <a:gd name="T35" fmla="*/ 185 h 238"/>
                  <a:gd name="T36" fmla="*/ 250 w 254"/>
                  <a:gd name="T37" fmla="*/ 189 h 238"/>
                  <a:gd name="T38" fmla="*/ 92 w 254"/>
                  <a:gd name="T39" fmla="*/ 189 h 238"/>
                  <a:gd name="T40" fmla="*/ 92 w 254"/>
                  <a:gd name="T41" fmla="*/ 209 h 238"/>
                  <a:gd name="T42" fmla="*/ 98 w 254"/>
                  <a:gd name="T43" fmla="*/ 217 h 238"/>
                  <a:gd name="T44" fmla="*/ 103 w 254"/>
                  <a:gd name="T45" fmla="*/ 229 h 238"/>
                  <a:gd name="T46" fmla="*/ 92 w 254"/>
                  <a:gd name="T47" fmla="*/ 238 h 238"/>
                  <a:gd name="T48" fmla="*/ 84 w 254"/>
                  <a:gd name="T49" fmla="*/ 238 h 238"/>
                  <a:gd name="T50" fmla="*/ 73 w 254"/>
                  <a:gd name="T51" fmla="*/ 230 h 238"/>
                  <a:gd name="T52" fmla="*/ 77 w 254"/>
                  <a:gd name="T53" fmla="*/ 218 h 238"/>
                  <a:gd name="T54" fmla="*/ 78 w 254"/>
                  <a:gd name="T55" fmla="*/ 217 h 238"/>
                  <a:gd name="T56" fmla="*/ 84 w 254"/>
                  <a:gd name="T57" fmla="*/ 208 h 238"/>
                  <a:gd name="T58" fmla="*/ 84 w 254"/>
                  <a:gd name="T59" fmla="*/ 208 h 238"/>
                  <a:gd name="T60" fmla="*/ 84 w 254"/>
                  <a:gd name="T61" fmla="*/ 189 h 238"/>
                  <a:gd name="T62" fmla="*/ 28 w 254"/>
                  <a:gd name="T63" fmla="*/ 189 h 238"/>
                  <a:gd name="T64" fmla="*/ 30 w 254"/>
                  <a:gd name="T65" fmla="*/ 185 h 238"/>
                  <a:gd name="T66" fmla="*/ 30 w 254"/>
                  <a:gd name="T67" fmla="*/ 184 h 238"/>
                  <a:gd name="T68" fmla="*/ 45 w 254"/>
                  <a:gd name="T69" fmla="*/ 152 h 238"/>
                  <a:gd name="T70" fmla="*/ 40 w 254"/>
                  <a:gd name="T71" fmla="*/ 126 h 238"/>
                  <a:gd name="T72" fmla="*/ 1 w 254"/>
                  <a:gd name="T73" fmla="*/ 67 h 238"/>
                  <a:gd name="T74" fmla="*/ 20 w 254"/>
                  <a:gd name="T75" fmla="*/ 60 h 2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54" h="238">
                    <a:moveTo>
                      <a:pt x="20" y="60"/>
                    </a:moveTo>
                    <a:cubicBezTo>
                      <a:pt x="32" y="76"/>
                      <a:pt x="49" y="87"/>
                      <a:pt x="64" y="93"/>
                    </a:cubicBezTo>
                    <a:cubicBezTo>
                      <a:pt x="74" y="98"/>
                      <a:pt x="85" y="95"/>
                      <a:pt x="93" y="88"/>
                    </a:cubicBezTo>
                    <a:cubicBezTo>
                      <a:pt x="106" y="73"/>
                      <a:pt x="122" y="61"/>
                      <a:pt x="138" y="49"/>
                    </a:cubicBezTo>
                    <a:cubicBezTo>
                      <a:pt x="139" y="48"/>
                      <a:pt x="139" y="48"/>
                      <a:pt x="139" y="48"/>
                    </a:cubicBezTo>
                    <a:cubicBezTo>
                      <a:pt x="174" y="24"/>
                      <a:pt x="213" y="8"/>
                      <a:pt x="254" y="0"/>
                    </a:cubicBezTo>
                    <a:cubicBezTo>
                      <a:pt x="254" y="88"/>
                      <a:pt x="254" y="88"/>
                      <a:pt x="254" y="88"/>
                    </a:cubicBezTo>
                    <a:cubicBezTo>
                      <a:pt x="248" y="88"/>
                      <a:pt x="248" y="88"/>
                      <a:pt x="248" y="88"/>
                    </a:cubicBezTo>
                    <a:cubicBezTo>
                      <a:pt x="248" y="88"/>
                      <a:pt x="247" y="87"/>
                      <a:pt x="246" y="86"/>
                    </a:cubicBezTo>
                    <a:cubicBezTo>
                      <a:pt x="246" y="85"/>
                      <a:pt x="246" y="85"/>
                      <a:pt x="246" y="85"/>
                    </a:cubicBezTo>
                    <a:cubicBezTo>
                      <a:pt x="242" y="80"/>
                      <a:pt x="236" y="77"/>
                      <a:pt x="230" y="76"/>
                    </a:cubicBezTo>
                    <a:cubicBezTo>
                      <a:pt x="218" y="76"/>
                      <a:pt x="208" y="85"/>
                      <a:pt x="208" y="97"/>
                    </a:cubicBezTo>
                    <a:cubicBezTo>
                      <a:pt x="208" y="105"/>
                      <a:pt x="208" y="105"/>
                      <a:pt x="208" y="105"/>
                    </a:cubicBezTo>
                    <a:cubicBezTo>
                      <a:pt x="208" y="115"/>
                      <a:pt x="214" y="124"/>
                      <a:pt x="224" y="126"/>
                    </a:cubicBezTo>
                    <a:cubicBezTo>
                      <a:pt x="233" y="128"/>
                      <a:pt x="241" y="125"/>
                      <a:pt x="246" y="117"/>
                    </a:cubicBezTo>
                    <a:cubicBezTo>
                      <a:pt x="247" y="116"/>
                      <a:pt x="248" y="116"/>
                      <a:pt x="248" y="116"/>
                    </a:cubicBezTo>
                    <a:cubicBezTo>
                      <a:pt x="254" y="116"/>
                      <a:pt x="254" y="116"/>
                      <a:pt x="254" y="116"/>
                    </a:cubicBezTo>
                    <a:cubicBezTo>
                      <a:pt x="254" y="185"/>
                      <a:pt x="254" y="185"/>
                      <a:pt x="254" y="185"/>
                    </a:cubicBezTo>
                    <a:cubicBezTo>
                      <a:pt x="254" y="187"/>
                      <a:pt x="253" y="189"/>
                      <a:pt x="250" y="189"/>
                    </a:cubicBezTo>
                    <a:cubicBezTo>
                      <a:pt x="92" y="189"/>
                      <a:pt x="92" y="189"/>
                      <a:pt x="92" y="189"/>
                    </a:cubicBezTo>
                    <a:cubicBezTo>
                      <a:pt x="92" y="209"/>
                      <a:pt x="92" y="209"/>
                      <a:pt x="92" y="209"/>
                    </a:cubicBezTo>
                    <a:cubicBezTo>
                      <a:pt x="92" y="211"/>
                      <a:pt x="94" y="214"/>
                      <a:pt x="98" y="217"/>
                    </a:cubicBezTo>
                    <a:cubicBezTo>
                      <a:pt x="102" y="220"/>
                      <a:pt x="104" y="224"/>
                      <a:pt x="103" y="229"/>
                    </a:cubicBezTo>
                    <a:cubicBezTo>
                      <a:pt x="102" y="234"/>
                      <a:pt x="97" y="238"/>
                      <a:pt x="92" y="238"/>
                    </a:cubicBezTo>
                    <a:cubicBezTo>
                      <a:pt x="84" y="238"/>
                      <a:pt x="84" y="238"/>
                      <a:pt x="84" y="238"/>
                    </a:cubicBezTo>
                    <a:cubicBezTo>
                      <a:pt x="79" y="238"/>
                      <a:pt x="74" y="235"/>
                      <a:pt x="73" y="230"/>
                    </a:cubicBezTo>
                    <a:cubicBezTo>
                      <a:pt x="71" y="225"/>
                      <a:pt x="73" y="220"/>
                      <a:pt x="77" y="218"/>
                    </a:cubicBezTo>
                    <a:cubicBezTo>
                      <a:pt x="78" y="217"/>
                      <a:pt x="78" y="217"/>
                      <a:pt x="78" y="217"/>
                    </a:cubicBezTo>
                    <a:cubicBezTo>
                      <a:pt x="83" y="214"/>
                      <a:pt x="84" y="210"/>
                      <a:pt x="84" y="208"/>
                    </a:cubicBezTo>
                    <a:cubicBezTo>
                      <a:pt x="84" y="208"/>
                      <a:pt x="84" y="208"/>
                      <a:pt x="84" y="208"/>
                    </a:cubicBezTo>
                    <a:cubicBezTo>
                      <a:pt x="84" y="189"/>
                      <a:pt x="84" y="189"/>
                      <a:pt x="84" y="189"/>
                    </a:cubicBezTo>
                    <a:cubicBezTo>
                      <a:pt x="28" y="189"/>
                      <a:pt x="28" y="189"/>
                      <a:pt x="28" y="189"/>
                    </a:cubicBezTo>
                    <a:cubicBezTo>
                      <a:pt x="29" y="188"/>
                      <a:pt x="29" y="187"/>
                      <a:pt x="30" y="185"/>
                    </a:cubicBezTo>
                    <a:cubicBezTo>
                      <a:pt x="30" y="184"/>
                      <a:pt x="30" y="184"/>
                      <a:pt x="30" y="184"/>
                    </a:cubicBezTo>
                    <a:cubicBezTo>
                      <a:pt x="35" y="173"/>
                      <a:pt x="40" y="162"/>
                      <a:pt x="45" y="152"/>
                    </a:cubicBezTo>
                    <a:cubicBezTo>
                      <a:pt x="50" y="144"/>
                      <a:pt x="48" y="133"/>
                      <a:pt x="40" y="126"/>
                    </a:cubicBezTo>
                    <a:cubicBezTo>
                      <a:pt x="14" y="106"/>
                      <a:pt x="4" y="85"/>
                      <a:pt x="1" y="67"/>
                    </a:cubicBezTo>
                    <a:cubicBezTo>
                      <a:pt x="0" y="56"/>
                      <a:pt x="14" y="51"/>
                      <a:pt x="20" y="60"/>
                    </a:cubicBezTo>
                    <a:close/>
                  </a:path>
                </a:pathLst>
              </a:custGeom>
              <a:solidFill>
                <a:srgbClr val="F78D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07" name="Freeform 14"/>
              <p:cNvSpPr/>
              <p:nvPr/>
            </p:nvSpPr>
            <p:spPr bwMode="auto">
              <a:xfrm>
                <a:off x="2369848" y="2614388"/>
                <a:ext cx="995676" cy="682410"/>
              </a:xfrm>
              <a:custGeom>
                <a:avLst/>
                <a:gdLst>
                  <a:gd name="T0" fmla="*/ 248 w 248"/>
                  <a:gd name="T1" fmla="*/ 4 h 170"/>
                  <a:gd name="T2" fmla="*/ 248 w 248"/>
                  <a:gd name="T3" fmla="*/ 94 h 170"/>
                  <a:gd name="T4" fmla="*/ 241 w 248"/>
                  <a:gd name="T5" fmla="*/ 94 h 170"/>
                  <a:gd name="T6" fmla="*/ 239 w 248"/>
                  <a:gd name="T7" fmla="*/ 92 h 170"/>
                  <a:gd name="T8" fmla="*/ 239 w 248"/>
                  <a:gd name="T9" fmla="*/ 92 h 170"/>
                  <a:gd name="T10" fmla="*/ 223 w 248"/>
                  <a:gd name="T11" fmla="*/ 82 h 170"/>
                  <a:gd name="T12" fmla="*/ 201 w 248"/>
                  <a:gd name="T13" fmla="*/ 103 h 170"/>
                  <a:gd name="T14" fmla="*/ 201 w 248"/>
                  <a:gd name="T15" fmla="*/ 111 h 170"/>
                  <a:gd name="T16" fmla="*/ 217 w 248"/>
                  <a:gd name="T17" fmla="*/ 132 h 170"/>
                  <a:gd name="T18" fmla="*/ 239 w 248"/>
                  <a:gd name="T19" fmla="*/ 123 h 170"/>
                  <a:gd name="T20" fmla="*/ 241 w 248"/>
                  <a:gd name="T21" fmla="*/ 122 h 170"/>
                  <a:gd name="T22" fmla="*/ 248 w 248"/>
                  <a:gd name="T23" fmla="*/ 122 h 170"/>
                  <a:gd name="T24" fmla="*/ 248 w 248"/>
                  <a:gd name="T25" fmla="*/ 166 h 170"/>
                  <a:gd name="T26" fmla="*/ 244 w 248"/>
                  <a:gd name="T27" fmla="*/ 170 h 170"/>
                  <a:gd name="T28" fmla="*/ 4 w 248"/>
                  <a:gd name="T29" fmla="*/ 170 h 170"/>
                  <a:gd name="T30" fmla="*/ 0 w 248"/>
                  <a:gd name="T31" fmla="*/ 166 h 170"/>
                  <a:gd name="T32" fmla="*/ 0 w 248"/>
                  <a:gd name="T33" fmla="*/ 4 h 170"/>
                  <a:gd name="T34" fmla="*/ 4 w 248"/>
                  <a:gd name="T35" fmla="*/ 0 h 170"/>
                  <a:gd name="T36" fmla="*/ 244 w 248"/>
                  <a:gd name="T37" fmla="*/ 0 h 170"/>
                  <a:gd name="T38" fmla="*/ 248 w 248"/>
                  <a:gd name="T39" fmla="*/ 4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48" h="170">
                    <a:moveTo>
                      <a:pt x="248" y="4"/>
                    </a:moveTo>
                    <a:cubicBezTo>
                      <a:pt x="248" y="94"/>
                      <a:pt x="248" y="94"/>
                      <a:pt x="248" y="94"/>
                    </a:cubicBezTo>
                    <a:cubicBezTo>
                      <a:pt x="241" y="94"/>
                      <a:pt x="241" y="94"/>
                      <a:pt x="241" y="94"/>
                    </a:cubicBezTo>
                    <a:cubicBezTo>
                      <a:pt x="241" y="94"/>
                      <a:pt x="240" y="93"/>
                      <a:pt x="239" y="92"/>
                    </a:cubicBezTo>
                    <a:cubicBezTo>
                      <a:pt x="239" y="92"/>
                      <a:pt x="239" y="92"/>
                      <a:pt x="239" y="92"/>
                    </a:cubicBezTo>
                    <a:cubicBezTo>
                      <a:pt x="235" y="86"/>
                      <a:pt x="229" y="83"/>
                      <a:pt x="223" y="82"/>
                    </a:cubicBezTo>
                    <a:cubicBezTo>
                      <a:pt x="211" y="82"/>
                      <a:pt x="201" y="91"/>
                      <a:pt x="201" y="103"/>
                    </a:cubicBezTo>
                    <a:cubicBezTo>
                      <a:pt x="201" y="111"/>
                      <a:pt x="201" y="111"/>
                      <a:pt x="201" y="111"/>
                    </a:cubicBezTo>
                    <a:cubicBezTo>
                      <a:pt x="201" y="121"/>
                      <a:pt x="207" y="130"/>
                      <a:pt x="217" y="132"/>
                    </a:cubicBezTo>
                    <a:cubicBezTo>
                      <a:pt x="226" y="134"/>
                      <a:pt x="234" y="131"/>
                      <a:pt x="239" y="123"/>
                    </a:cubicBezTo>
                    <a:cubicBezTo>
                      <a:pt x="240" y="122"/>
                      <a:pt x="241" y="122"/>
                      <a:pt x="241" y="122"/>
                    </a:cubicBezTo>
                    <a:cubicBezTo>
                      <a:pt x="248" y="122"/>
                      <a:pt x="248" y="122"/>
                      <a:pt x="248" y="122"/>
                    </a:cubicBezTo>
                    <a:cubicBezTo>
                      <a:pt x="248" y="166"/>
                      <a:pt x="248" y="166"/>
                      <a:pt x="248" y="166"/>
                    </a:cubicBezTo>
                    <a:cubicBezTo>
                      <a:pt x="248" y="168"/>
                      <a:pt x="246" y="170"/>
                      <a:pt x="244" y="170"/>
                    </a:cubicBezTo>
                    <a:cubicBezTo>
                      <a:pt x="4" y="170"/>
                      <a:pt x="4" y="170"/>
                      <a:pt x="4" y="170"/>
                    </a:cubicBezTo>
                    <a:cubicBezTo>
                      <a:pt x="2" y="170"/>
                      <a:pt x="0" y="168"/>
                      <a:pt x="0" y="166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244" y="0"/>
                      <a:pt x="244" y="0"/>
                      <a:pt x="244" y="0"/>
                    </a:cubicBezTo>
                    <a:cubicBezTo>
                      <a:pt x="246" y="0"/>
                      <a:pt x="248" y="2"/>
                      <a:pt x="248" y="4"/>
                    </a:cubicBezTo>
                    <a:close/>
                  </a:path>
                </a:pathLst>
              </a:custGeom>
              <a:solidFill>
                <a:srgbClr val="D74B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08" name="Freeform 15"/>
              <p:cNvSpPr/>
              <p:nvPr/>
            </p:nvSpPr>
            <p:spPr bwMode="auto">
              <a:xfrm>
                <a:off x="2173421" y="3345905"/>
                <a:ext cx="1192101" cy="875449"/>
              </a:xfrm>
              <a:custGeom>
                <a:avLst/>
                <a:gdLst>
                  <a:gd name="T0" fmla="*/ 13 w 297"/>
                  <a:gd name="T1" fmla="*/ 64 h 218"/>
                  <a:gd name="T2" fmla="*/ 20 w 297"/>
                  <a:gd name="T3" fmla="*/ 69 h 218"/>
                  <a:gd name="T4" fmla="*/ 21 w 297"/>
                  <a:gd name="T5" fmla="*/ 69 h 218"/>
                  <a:gd name="T6" fmla="*/ 30 w 297"/>
                  <a:gd name="T7" fmla="*/ 75 h 218"/>
                  <a:gd name="T8" fmla="*/ 30 w 297"/>
                  <a:gd name="T9" fmla="*/ 75 h 218"/>
                  <a:gd name="T10" fmla="*/ 49 w 297"/>
                  <a:gd name="T11" fmla="*/ 75 h 218"/>
                  <a:gd name="T12" fmla="*/ 49 w 297"/>
                  <a:gd name="T13" fmla="*/ 3 h 218"/>
                  <a:gd name="T14" fmla="*/ 53 w 297"/>
                  <a:gd name="T15" fmla="*/ 0 h 218"/>
                  <a:gd name="T16" fmla="*/ 293 w 297"/>
                  <a:gd name="T17" fmla="*/ 0 h 218"/>
                  <a:gd name="T18" fmla="*/ 297 w 297"/>
                  <a:gd name="T19" fmla="*/ 3 h 218"/>
                  <a:gd name="T20" fmla="*/ 297 w 297"/>
                  <a:gd name="T21" fmla="*/ 65 h 218"/>
                  <a:gd name="T22" fmla="*/ 290 w 297"/>
                  <a:gd name="T23" fmla="*/ 65 h 218"/>
                  <a:gd name="T24" fmla="*/ 288 w 297"/>
                  <a:gd name="T25" fmla="*/ 63 h 218"/>
                  <a:gd name="T26" fmla="*/ 288 w 297"/>
                  <a:gd name="T27" fmla="*/ 63 h 218"/>
                  <a:gd name="T28" fmla="*/ 272 w 297"/>
                  <a:gd name="T29" fmla="*/ 54 h 218"/>
                  <a:gd name="T30" fmla="*/ 250 w 297"/>
                  <a:gd name="T31" fmla="*/ 75 h 218"/>
                  <a:gd name="T32" fmla="*/ 250 w 297"/>
                  <a:gd name="T33" fmla="*/ 83 h 218"/>
                  <a:gd name="T34" fmla="*/ 266 w 297"/>
                  <a:gd name="T35" fmla="*/ 104 h 218"/>
                  <a:gd name="T36" fmla="*/ 288 w 297"/>
                  <a:gd name="T37" fmla="*/ 95 h 218"/>
                  <a:gd name="T38" fmla="*/ 290 w 297"/>
                  <a:gd name="T39" fmla="*/ 93 h 218"/>
                  <a:gd name="T40" fmla="*/ 297 w 297"/>
                  <a:gd name="T41" fmla="*/ 93 h 218"/>
                  <a:gd name="T42" fmla="*/ 297 w 297"/>
                  <a:gd name="T43" fmla="*/ 165 h 218"/>
                  <a:gd name="T44" fmla="*/ 293 w 297"/>
                  <a:gd name="T45" fmla="*/ 169 h 218"/>
                  <a:gd name="T46" fmla="*/ 246 w 297"/>
                  <a:gd name="T47" fmla="*/ 169 h 218"/>
                  <a:gd name="T48" fmla="*/ 246 w 297"/>
                  <a:gd name="T49" fmla="*/ 189 h 218"/>
                  <a:gd name="T50" fmla="*/ 252 w 297"/>
                  <a:gd name="T51" fmla="*/ 198 h 218"/>
                  <a:gd name="T52" fmla="*/ 257 w 297"/>
                  <a:gd name="T53" fmla="*/ 209 h 218"/>
                  <a:gd name="T54" fmla="*/ 245 w 297"/>
                  <a:gd name="T55" fmla="*/ 218 h 218"/>
                  <a:gd name="T56" fmla="*/ 238 w 297"/>
                  <a:gd name="T57" fmla="*/ 218 h 218"/>
                  <a:gd name="T58" fmla="*/ 227 w 297"/>
                  <a:gd name="T59" fmla="*/ 210 h 218"/>
                  <a:gd name="T60" fmla="*/ 231 w 297"/>
                  <a:gd name="T61" fmla="*/ 198 h 218"/>
                  <a:gd name="T62" fmla="*/ 232 w 297"/>
                  <a:gd name="T63" fmla="*/ 198 h 218"/>
                  <a:gd name="T64" fmla="*/ 238 w 297"/>
                  <a:gd name="T65" fmla="*/ 189 h 218"/>
                  <a:gd name="T66" fmla="*/ 238 w 297"/>
                  <a:gd name="T67" fmla="*/ 188 h 218"/>
                  <a:gd name="T68" fmla="*/ 238 w 297"/>
                  <a:gd name="T69" fmla="*/ 169 h 218"/>
                  <a:gd name="T70" fmla="*/ 53 w 297"/>
                  <a:gd name="T71" fmla="*/ 169 h 218"/>
                  <a:gd name="T72" fmla="*/ 49 w 297"/>
                  <a:gd name="T73" fmla="*/ 165 h 218"/>
                  <a:gd name="T74" fmla="*/ 49 w 297"/>
                  <a:gd name="T75" fmla="*/ 83 h 218"/>
                  <a:gd name="T76" fmla="*/ 29 w 297"/>
                  <a:gd name="T77" fmla="*/ 83 h 218"/>
                  <a:gd name="T78" fmla="*/ 21 w 297"/>
                  <a:gd name="T79" fmla="*/ 89 h 218"/>
                  <a:gd name="T80" fmla="*/ 9 w 297"/>
                  <a:gd name="T81" fmla="*/ 95 h 218"/>
                  <a:gd name="T82" fmla="*/ 0 w 297"/>
                  <a:gd name="T83" fmla="*/ 83 h 218"/>
                  <a:gd name="T84" fmla="*/ 0 w 297"/>
                  <a:gd name="T85" fmla="*/ 75 h 218"/>
                  <a:gd name="T86" fmla="*/ 13 w 297"/>
                  <a:gd name="T87" fmla="*/ 64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97" h="218">
                    <a:moveTo>
                      <a:pt x="13" y="64"/>
                    </a:moveTo>
                    <a:cubicBezTo>
                      <a:pt x="16" y="64"/>
                      <a:pt x="19" y="66"/>
                      <a:pt x="20" y="69"/>
                    </a:cubicBezTo>
                    <a:cubicBezTo>
                      <a:pt x="21" y="69"/>
                      <a:pt x="21" y="69"/>
                      <a:pt x="21" y="69"/>
                    </a:cubicBezTo>
                    <a:cubicBezTo>
                      <a:pt x="24" y="74"/>
                      <a:pt x="28" y="75"/>
                      <a:pt x="30" y="75"/>
                    </a:cubicBezTo>
                    <a:cubicBezTo>
                      <a:pt x="30" y="75"/>
                      <a:pt x="30" y="75"/>
                      <a:pt x="30" y="75"/>
                    </a:cubicBezTo>
                    <a:cubicBezTo>
                      <a:pt x="49" y="75"/>
                      <a:pt x="49" y="75"/>
                      <a:pt x="49" y="75"/>
                    </a:cubicBezTo>
                    <a:cubicBezTo>
                      <a:pt x="49" y="3"/>
                      <a:pt x="49" y="3"/>
                      <a:pt x="49" y="3"/>
                    </a:cubicBezTo>
                    <a:cubicBezTo>
                      <a:pt x="49" y="1"/>
                      <a:pt x="51" y="0"/>
                      <a:pt x="53" y="0"/>
                    </a:cubicBezTo>
                    <a:cubicBezTo>
                      <a:pt x="293" y="0"/>
                      <a:pt x="293" y="0"/>
                      <a:pt x="293" y="0"/>
                    </a:cubicBezTo>
                    <a:cubicBezTo>
                      <a:pt x="295" y="0"/>
                      <a:pt x="297" y="1"/>
                      <a:pt x="297" y="3"/>
                    </a:cubicBezTo>
                    <a:cubicBezTo>
                      <a:pt x="297" y="65"/>
                      <a:pt x="297" y="65"/>
                      <a:pt x="297" y="65"/>
                    </a:cubicBezTo>
                    <a:cubicBezTo>
                      <a:pt x="290" y="65"/>
                      <a:pt x="290" y="65"/>
                      <a:pt x="290" y="65"/>
                    </a:cubicBezTo>
                    <a:cubicBezTo>
                      <a:pt x="290" y="65"/>
                      <a:pt x="289" y="65"/>
                      <a:pt x="288" y="63"/>
                    </a:cubicBezTo>
                    <a:cubicBezTo>
                      <a:pt x="288" y="63"/>
                      <a:pt x="288" y="63"/>
                      <a:pt x="288" y="63"/>
                    </a:cubicBezTo>
                    <a:cubicBezTo>
                      <a:pt x="284" y="58"/>
                      <a:pt x="278" y="54"/>
                      <a:pt x="272" y="54"/>
                    </a:cubicBezTo>
                    <a:cubicBezTo>
                      <a:pt x="260" y="53"/>
                      <a:pt x="250" y="63"/>
                      <a:pt x="250" y="75"/>
                    </a:cubicBezTo>
                    <a:cubicBezTo>
                      <a:pt x="250" y="83"/>
                      <a:pt x="250" y="83"/>
                      <a:pt x="250" y="83"/>
                    </a:cubicBezTo>
                    <a:cubicBezTo>
                      <a:pt x="250" y="93"/>
                      <a:pt x="256" y="102"/>
                      <a:pt x="266" y="104"/>
                    </a:cubicBezTo>
                    <a:cubicBezTo>
                      <a:pt x="275" y="106"/>
                      <a:pt x="283" y="102"/>
                      <a:pt x="288" y="95"/>
                    </a:cubicBezTo>
                    <a:cubicBezTo>
                      <a:pt x="289" y="94"/>
                      <a:pt x="290" y="93"/>
                      <a:pt x="290" y="93"/>
                    </a:cubicBezTo>
                    <a:cubicBezTo>
                      <a:pt x="297" y="93"/>
                      <a:pt x="297" y="93"/>
                      <a:pt x="297" y="93"/>
                    </a:cubicBezTo>
                    <a:cubicBezTo>
                      <a:pt x="297" y="165"/>
                      <a:pt x="297" y="165"/>
                      <a:pt x="297" y="165"/>
                    </a:cubicBezTo>
                    <a:cubicBezTo>
                      <a:pt x="297" y="168"/>
                      <a:pt x="295" y="169"/>
                      <a:pt x="293" y="169"/>
                    </a:cubicBezTo>
                    <a:cubicBezTo>
                      <a:pt x="246" y="169"/>
                      <a:pt x="246" y="169"/>
                      <a:pt x="246" y="169"/>
                    </a:cubicBezTo>
                    <a:cubicBezTo>
                      <a:pt x="246" y="189"/>
                      <a:pt x="246" y="189"/>
                      <a:pt x="246" y="189"/>
                    </a:cubicBezTo>
                    <a:cubicBezTo>
                      <a:pt x="246" y="191"/>
                      <a:pt x="247" y="195"/>
                      <a:pt x="252" y="198"/>
                    </a:cubicBezTo>
                    <a:cubicBezTo>
                      <a:pt x="256" y="200"/>
                      <a:pt x="258" y="205"/>
                      <a:pt x="257" y="209"/>
                    </a:cubicBezTo>
                    <a:cubicBezTo>
                      <a:pt x="256" y="215"/>
                      <a:pt x="251" y="218"/>
                      <a:pt x="245" y="218"/>
                    </a:cubicBezTo>
                    <a:cubicBezTo>
                      <a:pt x="238" y="218"/>
                      <a:pt x="238" y="218"/>
                      <a:pt x="238" y="218"/>
                    </a:cubicBezTo>
                    <a:cubicBezTo>
                      <a:pt x="233" y="218"/>
                      <a:pt x="228" y="215"/>
                      <a:pt x="227" y="210"/>
                    </a:cubicBezTo>
                    <a:cubicBezTo>
                      <a:pt x="225" y="206"/>
                      <a:pt x="227" y="201"/>
                      <a:pt x="231" y="198"/>
                    </a:cubicBezTo>
                    <a:cubicBezTo>
                      <a:pt x="232" y="198"/>
                      <a:pt x="232" y="198"/>
                      <a:pt x="232" y="198"/>
                    </a:cubicBezTo>
                    <a:cubicBezTo>
                      <a:pt x="236" y="194"/>
                      <a:pt x="237" y="191"/>
                      <a:pt x="238" y="189"/>
                    </a:cubicBezTo>
                    <a:cubicBezTo>
                      <a:pt x="238" y="188"/>
                      <a:pt x="238" y="188"/>
                      <a:pt x="238" y="188"/>
                    </a:cubicBezTo>
                    <a:cubicBezTo>
                      <a:pt x="238" y="169"/>
                      <a:pt x="238" y="169"/>
                      <a:pt x="238" y="169"/>
                    </a:cubicBezTo>
                    <a:cubicBezTo>
                      <a:pt x="53" y="169"/>
                      <a:pt x="53" y="169"/>
                      <a:pt x="53" y="169"/>
                    </a:cubicBezTo>
                    <a:cubicBezTo>
                      <a:pt x="51" y="169"/>
                      <a:pt x="49" y="168"/>
                      <a:pt x="49" y="165"/>
                    </a:cubicBezTo>
                    <a:cubicBezTo>
                      <a:pt x="49" y="83"/>
                      <a:pt x="49" y="83"/>
                      <a:pt x="49" y="83"/>
                    </a:cubicBezTo>
                    <a:cubicBezTo>
                      <a:pt x="29" y="83"/>
                      <a:pt x="29" y="83"/>
                      <a:pt x="29" y="83"/>
                    </a:cubicBezTo>
                    <a:cubicBezTo>
                      <a:pt x="27" y="84"/>
                      <a:pt x="24" y="85"/>
                      <a:pt x="21" y="89"/>
                    </a:cubicBezTo>
                    <a:cubicBezTo>
                      <a:pt x="18" y="93"/>
                      <a:pt x="14" y="95"/>
                      <a:pt x="9" y="95"/>
                    </a:cubicBezTo>
                    <a:cubicBezTo>
                      <a:pt x="4" y="94"/>
                      <a:pt x="0" y="89"/>
                      <a:pt x="0" y="83"/>
                    </a:cubicBezTo>
                    <a:cubicBezTo>
                      <a:pt x="0" y="75"/>
                      <a:pt x="0" y="75"/>
                      <a:pt x="0" y="75"/>
                    </a:cubicBezTo>
                    <a:cubicBezTo>
                      <a:pt x="0" y="68"/>
                      <a:pt x="6" y="63"/>
                      <a:pt x="13" y="64"/>
                    </a:cubicBezTo>
                    <a:close/>
                  </a:path>
                </a:pathLst>
              </a:custGeom>
              <a:solidFill>
                <a:srgbClr val="838B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09" name="Freeform 16"/>
              <p:cNvSpPr/>
              <p:nvPr/>
            </p:nvSpPr>
            <p:spPr bwMode="auto">
              <a:xfrm>
                <a:off x="751029" y="2614388"/>
                <a:ext cx="523238" cy="1410540"/>
              </a:xfrm>
              <a:custGeom>
                <a:avLst/>
                <a:gdLst>
                  <a:gd name="T0" fmla="*/ 26 w 130"/>
                  <a:gd name="T1" fmla="*/ 0 h 351"/>
                  <a:gd name="T2" fmla="*/ 76 w 130"/>
                  <a:gd name="T3" fmla="*/ 0 h 351"/>
                  <a:gd name="T4" fmla="*/ 76 w 130"/>
                  <a:gd name="T5" fmla="*/ 7 h 351"/>
                  <a:gd name="T6" fmla="*/ 74 w 130"/>
                  <a:gd name="T7" fmla="*/ 9 h 351"/>
                  <a:gd name="T8" fmla="*/ 74 w 130"/>
                  <a:gd name="T9" fmla="*/ 9 h 351"/>
                  <a:gd name="T10" fmla="*/ 65 w 130"/>
                  <a:gd name="T11" fmla="*/ 25 h 351"/>
                  <a:gd name="T12" fmla="*/ 86 w 130"/>
                  <a:gd name="T13" fmla="*/ 48 h 351"/>
                  <a:gd name="T14" fmla="*/ 93 w 130"/>
                  <a:gd name="T15" fmla="*/ 48 h 351"/>
                  <a:gd name="T16" fmla="*/ 115 w 130"/>
                  <a:gd name="T17" fmla="*/ 32 h 351"/>
                  <a:gd name="T18" fmla="*/ 106 w 130"/>
                  <a:gd name="T19" fmla="*/ 9 h 351"/>
                  <a:gd name="T20" fmla="*/ 104 w 130"/>
                  <a:gd name="T21" fmla="*/ 8 h 351"/>
                  <a:gd name="T22" fmla="*/ 104 w 130"/>
                  <a:gd name="T23" fmla="*/ 0 h 351"/>
                  <a:gd name="T24" fmla="*/ 127 w 130"/>
                  <a:gd name="T25" fmla="*/ 0 h 351"/>
                  <a:gd name="T26" fmla="*/ 130 w 130"/>
                  <a:gd name="T27" fmla="*/ 4 h 351"/>
                  <a:gd name="T28" fmla="*/ 130 w 130"/>
                  <a:gd name="T29" fmla="*/ 247 h 351"/>
                  <a:gd name="T30" fmla="*/ 123 w 130"/>
                  <a:gd name="T31" fmla="*/ 247 h 351"/>
                  <a:gd name="T32" fmla="*/ 121 w 130"/>
                  <a:gd name="T33" fmla="*/ 245 h 351"/>
                  <a:gd name="T34" fmla="*/ 121 w 130"/>
                  <a:gd name="T35" fmla="*/ 245 h 351"/>
                  <a:gd name="T36" fmla="*/ 105 w 130"/>
                  <a:gd name="T37" fmla="*/ 236 h 351"/>
                  <a:gd name="T38" fmla="*/ 83 w 130"/>
                  <a:gd name="T39" fmla="*/ 257 h 351"/>
                  <a:gd name="T40" fmla="*/ 83 w 130"/>
                  <a:gd name="T41" fmla="*/ 265 h 351"/>
                  <a:gd name="T42" fmla="*/ 99 w 130"/>
                  <a:gd name="T43" fmla="*/ 286 h 351"/>
                  <a:gd name="T44" fmla="*/ 121 w 130"/>
                  <a:gd name="T45" fmla="*/ 277 h 351"/>
                  <a:gd name="T46" fmla="*/ 123 w 130"/>
                  <a:gd name="T47" fmla="*/ 275 h 351"/>
                  <a:gd name="T48" fmla="*/ 130 w 130"/>
                  <a:gd name="T49" fmla="*/ 275 h 351"/>
                  <a:gd name="T50" fmla="*/ 130 w 130"/>
                  <a:gd name="T51" fmla="*/ 347 h 351"/>
                  <a:gd name="T52" fmla="*/ 127 w 130"/>
                  <a:gd name="T53" fmla="*/ 351 h 351"/>
                  <a:gd name="T54" fmla="*/ 79 w 130"/>
                  <a:gd name="T55" fmla="*/ 351 h 351"/>
                  <a:gd name="T56" fmla="*/ 21 w 130"/>
                  <a:gd name="T57" fmla="*/ 220 h 351"/>
                  <a:gd name="T58" fmla="*/ 14 w 130"/>
                  <a:gd name="T59" fmla="*/ 186 h 351"/>
                  <a:gd name="T60" fmla="*/ 26 w 130"/>
                  <a:gd name="T61" fmla="*/ 0 h 3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30" h="351">
                    <a:moveTo>
                      <a:pt x="26" y="0"/>
                    </a:moveTo>
                    <a:cubicBezTo>
                      <a:pt x="76" y="0"/>
                      <a:pt x="76" y="0"/>
                      <a:pt x="76" y="0"/>
                    </a:cubicBezTo>
                    <a:cubicBezTo>
                      <a:pt x="76" y="7"/>
                      <a:pt x="76" y="7"/>
                      <a:pt x="76" y="7"/>
                    </a:cubicBezTo>
                    <a:cubicBezTo>
                      <a:pt x="76" y="8"/>
                      <a:pt x="75" y="8"/>
                      <a:pt x="74" y="9"/>
                    </a:cubicBezTo>
                    <a:cubicBezTo>
                      <a:pt x="74" y="9"/>
                      <a:pt x="74" y="9"/>
                      <a:pt x="74" y="9"/>
                    </a:cubicBezTo>
                    <a:cubicBezTo>
                      <a:pt x="69" y="13"/>
                      <a:pt x="65" y="19"/>
                      <a:pt x="65" y="25"/>
                    </a:cubicBezTo>
                    <a:cubicBezTo>
                      <a:pt x="64" y="38"/>
                      <a:pt x="73" y="48"/>
                      <a:pt x="86" y="48"/>
                    </a:cubicBezTo>
                    <a:cubicBezTo>
                      <a:pt x="93" y="48"/>
                      <a:pt x="93" y="48"/>
                      <a:pt x="93" y="48"/>
                    </a:cubicBezTo>
                    <a:cubicBezTo>
                      <a:pt x="103" y="48"/>
                      <a:pt x="112" y="41"/>
                      <a:pt x="115" y="32"/>
                    </a:cubicBezTo>
                    <a:cubicBezTo>
                      <a:pt x="117" y="23"/>
                      <a:pt x="113" y="14"/>
                      <a:pt x="106" y="9"/>
                    </a:cubicBezTo>
                    <a:cubicBezTo>
                      <a:pt x="105" y="8"/>
                      <a:pt x="104" y="8"/>
                      <a:pt x="104" y="8"/>
                    </a:cubicBezTo>
                    <a:cubicBezTo>
                      <a:pt x="104" y="0"/>
                      <a:pt x="104" y="0"/>
                      <a:pt x="104" y="0"/>
                    </a:cubicBezTo>
                    <a:cubicBezTo>
                      <a:pt x="127" y="0"/>
                      <a:pt x="127" y="0"/>
                      <a:pt x="127" y="0"/>
                    </a:cubicBezTo>
                    <a:cubicBezTo>
                      <a:pt x="129" y="0"/>
                      <a:pt x="130" y="2"/>
                      <a:pt x="130" y="4"/>
                    </a:cubicBezTo>
                    <a:cubicBezTo>
                      <a:pt x="130" y="247"/>
                      <a:pt x="130" y="247"/>
                      <a:pt x="130" y="247"/>
                    </a:cubicBezTo>
                    <a:cubicBezTo>
                      <a:pt x="123" y="247"/>
                      <a:pt x="123" y="247"/>
                      <a:pt x="123" y="247"/>
                    </a:cubicBezTo>
                    <a:cubicBezTo>
                      <a:pt x="123" y="247"/>
                      <a:pt x="122" y="247"/>
                      <a:pt x="121" y="245"/>
                    </a:cubicBezTo>
                    <a:cubicBezTo>
                      <a:pt x="121" y="245"/>
                      <a:pt x="121" y="245"/>
                      <a:pt x="121" y="245"/>
                    </a:cubicBezTo>
                    <a:cubicBezTo>
                      <a:pt x="117" y="240"/>
                      <a:pt x="112" y="236"/>
                      <a:pt x="105" y="236"/>
                    </a:cubicBezTo>
                    <a:cubicBezTo>
                      <a:pt x="93" y="235"/>
                      <a:pt x="83" y="245"/>
                      <a:pt x="83" y="257"/>
                    </a:cubicBezTo>
                    <a:cubicBezTo>
                      <a:pt x="83" y="265"/>
                      <a:pt x="83" y="265"/>
                      <a:pt x="83" y="265"/>
                    </a:cubicBezTo>
                    <a:cubicBezTo>
                      <a:pt x="83" y="275"/>
                      <a:pt x="89" y="284"/>
                      <a:pt x="99" y="286"/>
                    </a:cubicBezTo>
                    <a:cubicBezTo>
                      <a:pt x="108" y="288"/>
                      <a:pt x="117" y="284"/>
                      <a:pt x="121" y="277"/>
                    </a:cubicBezTo>
                    <a:cubicBezTo>
                      <a:pt x="122" y="276"/>
                      <a:pt x="123" y="275"/>
                      <a:pt x="123" y="275"/>
                    </a:cubicBezTo>
                    <a:cubicBezTo>
                      <a:pt x="130" y="275"/>
                      <a:pt x="130" y="275"/>
                      <a:pt x="130" y="275"/>
                    </a:cubicBezTo>
                    <a:cubicBezTo>
                      <a:pt x="130" y="347"/>
                      <a:pt x="130" y="347"/>
                      <a:pt x="130" y="347"/>
                    </a:cubicBezTo>
                    <a:cubicBezTo>
                      <a:pt x="130" y="350"/>
                      <a:pt x="129" y="351"/>
                      <a:pt x="127" y="351"/>
                    </a:cubicBezTo>
                    <a:cubicBezTo>
                      <a:pt x="79" y="351"/>
                      <a:pt x="79" y="351"/>
                      <a:pt x="79" y="351"/>
                    </a:cubicBezTo>
                    <a:cubicBezTo>
                      <a:pt x="48" y="317"/>
                      <a:pt x="30" y="261"/>
                      <a:pt x="21" y="220"/>
                    </a:cubicBezTo>
                    <a:cubicBezTo>
                      <a:pt x="14" y="186"/>
                      <a:pt x="14" y="186"/>
                      <a:pt x="14" y="186"/>
                    </a:cubicBezTo>
                    <a:cubicBezTo>
                      <a:pt x="0" y="124"/>
                      <a:pt x="5" y="60"/>
                      <a:pt x="26" y="0"/>
                    </a:cubicBezTo>
                    <a:close/>
                  </a:path>
                </a:pathLst>
              </a:custGeom>
              <a:solidFill>
                <a:srgbClr val="004D7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10" name="Freeform 17"/>
              <p:cNvSpPr/>
              <p:nvPr/>
            </p:nvSpPr>
            <p:spPr bwMode="auto">
              <a:xfrm>
                <a:off x="1125254" y="3345905"/>
                <a:ext cx="1200567" cy="875449"/>
              </a:xfrm>
              <a:custGeom>
                <a:avLst/>
                <a:gdLst>
                  <a:gd name="T0" fmla="*/ 12 w 299"/>
                  <a:gd name="T1" fmla="*/ 64 h 218"/>
                  <a:gd name="T2" fmla="*/ 20 w 299"/>
                  <a:gd name="T3" fmla="*/ 69 h 218"/>
                  <a:gd name="T4" fmla="*/ 20 w 299"/>
                  <a:gd name="T5" fmla="*/ 69 h 218"/>
                  <a:gd name="T6" fmla="*/ 29 w 299"/>
                  <a:gd name="T7" fmla="*/ 75 h 218"/>
                  <a:gd name="T8" fmla="*/ 30 w 299"/>
                  <a:gd name="T9" fmla="*/ 75 h 218"/>
                  <a:gd name="T10" fmla="*/ 49 w 299"/>
                  <a:gd name="T11" fmla="*/ 75 h 218"/>
                  <a:gd name="T12" fmla="*/ 49 w 299"/>
                  <a:gd name="T13" fmla="*/ 3 h 218"/>
                  <a:gd name="T14" fmla="*/ 53 w 299"/>
                  <a:gd name="T15" fmla="*/ 0 h 218"/>
                  <a:gd name="T16" fmla="*/ 295 w 299"/>
                  <a:gd name="T17" fmla="*/ 0 h 218"/>
                  <a:gd name="T18" fmla="*/ 299 w 299"/>
                  <a:gd name="T19" fmla="*/ 3 h 218"/>
                  <a:gd name="T20" fmla="*/ 299 w 299"/>
                  <a:gd name="T21" fmla="*/ 65 h 218"/>
                  <a:gd name="T22" fmla="*/ 292 w 299"/>
                  <a:gd name="T23" fmla="*/ 65 h 218"/>
                  <a:gd name="T24" fmla="*/ 290 w 299"/>
                  <a:gd name="T25" fmla="*/ 63 h 218"/>
                  <a:gd name="T26" fmla="*/ 290 w 299"/>
                  <a:gd name="T27" fmla="*/ 63 h 218"/>
                  <a:gd name="T28" fmla="*/ 274 w 299"/>
                  <a:gd name="T29" fmla="*/ 54 h 218"/>
                  <a:gd name="T30" fmla="*/ 251 w 299"/>
                  <a:gd name="T31" fmla="*/ 75 h 218"/>
                  <a:gd name="T32" fmla="*/ 251 w 299"/>
                  <a:gd name="T33" fmla="*/ 83 h 218"/>
                  <a:gd name="T34" fmla="*/ 268 w 299"/>
                  <a:gd name="T35" fmla="*/ 104 h 218"/>
                  <a:gd name="T36" fmla="*/ 290 w 299"/>
                  <a:gd name="T37" fmla="*/ 95 h 218"/>
                  <a:gd name="T38" fmla="*/ 292 w 299"/>
                  <a:gd name="T39" fmla="*/ 93 h 218"/>
                  <a:gd name="T40" fmla="*/ 299 w 299"/>
                  <a:gd name="T41" fmla="*/ 93 h 218"/>
                  <a:gd name="T42" fmla="*/ 299 w 299"/>
                  <a:gd name="T43" fmla="*/ 165 h 218"/>
                  <a:gd name="T44" fmla="*/ 295 w 299"/>
                  <a:gd name="T45" fmla="*/ 169 h 218"/>
                  <a:gd name="T46" fmla="*/ 82 w 299"/>
                  <a:gd name="T47" fmla="*/ 169 h 218"/>
                  <a:gd name="T48" fmla="*/ 82 w 299"/>
                  <a:gd name="T49" fmla="*/ 189 h 218"/>
                  <a:gd name="T50" fmla="*/ 88 w 299"/>
                  <a:gd name="T51" fmla="*/ 198 h 218"/>
                  <a:gd name="T52" fmla="*/ 93 w 299"/>
                  <a:gd name="T53" fmla="*/ 209 h 218"/>
                  <a:gd name="T54" fmla="*/ 82 w 299"/>
                  <a:gd name="T55" fmla="*/ 218 h 218"/>
                  <a:gd name="T56" fmla="*/ 74 w 299"/>
                  <a:gd name="T57" fmla="*/ 218 h 218"/>
                  <a:gd name="T58" fmla="*/ 63 w 299"/>
                  <a:gd name="T59" fmla="*/ 210 h 218"/>
                  <a:gd name="T60" fmla="*/ 68 w 299"/>
                  <a:gd name="T61" fmla="*/ 198 h 218"/>
                  <a:gd name="T62" fmla="*/ 68 w 299"/>
                  <a:gd name="T63" fmla="*/ 198 h 218"/>
                  <a:gd name="T64" fmla="*/ 74 w 299"/>
                  <a:gd name="T65" fmla="*/ 189 h 218"/>
                  <a:gd name="T66" fmla="*/ 74 w 299"/>
                  <a:gd name="T67" fmla="*/ 188 h 218"/>
                  <a:gd name="T68" fmla="*/ 74 w 299"/>
                  <a:gd name="T69" fmla="*/ 169 h 218"/>
                  <a:gd name="T70" fmla="*/ 53 w 299"/>
                  <a:gd name="T71" fmla="*/ 169 h 218"/>
                  <a:gd name="T72" fmla="*/ 49 w 299"/>
                  <a:gd name="T73" fmla="*/ 165 h 218"/>
                  <a:gd name="T74" fmla="*/ 49 w 299"/>
                  <a:gd name="T75" fmla="*/ 83 h 218"/>
                  <a:gd name="T76" fmla="*/ 29 w 299"/>
                  <a:gd name="T77" fmla="*/ 83 h 218"/>
                  <a:gd name="T78" fmla="*/ 20 w 299"/>
                  <a:gd name="T79" fmla="*/ 89 h 218"/>
                  <a:gd name="T80" fmla="*/ 9 w 299"/>
                  <a:gd name="T81" fmla="*/ 95 h 218"/>
                  <a:gd name="T82" fmla="*/ 0 w 299"/>
                  <a:gd name="T83" fmla="*/ 83 h 218"/>
                  <a:gd name="T84" fmla="*/ 0 w 299"/>
                  <a:gd name="T85" fmla="*/ 75 h 218"/>
                  <a:gd name="T86" fmla="*/ 12 w 299"/>
                  <a:gd name="T87" fmla="*/ 64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99" h="218">
                    <a:moveTo>
                      <a:pt x="12" y="64"/>
                    </a:moveTo>
                    <a:cubicBezTo>
                      <a:pt x="15" y="64"/>
                      <a:pt x="18" y="66"/>
                      <a:pt x="20" y="69"/>
                    </a:cubicBezTo>
                    <a:cubicBezTo>
                      <a:pt x="20" y="69"/>
                      <a:pt x="20" y="69"/>
                      <a:pt x="20" y="69"/>
                    </a:cubicBezTo>
                    <a:cubicBezTo>
                      <a:pt x="24" y="74"/>
                      <a:pt x="27" y="75"/>
                      <a:pt x="29" y="75"/>
                    </a:cubicBezTo>
                    <a:cubicBezTo>
                      <a:pt x="30" y="75"/>
                      <a:pt x="30" y="75"/>
                      <a:pt x="30" y="75"/>
                    </a:cubicBezTo>
                    <a:cubicBezTo>
                      <a:pt x="49" y="75"/>
                      <a:pt x="49" y="75"/>
                      <a:pt x="49" y="75"/>
                    </a:cubicBezTo>
                    <a:cubicBezTo>
                      <a:pt x="49" y="3"/>
                      <a:pt x="49" y="3"/>
                      <a:pt x="49" y="3"/>
                    </a:cubicBezTo>
                    <a:cubicBezTo>
                      <a:pt x="49" y="1"/>
                      <a:pt x="51" y="0"/>
                      <a:pt x="53" y="0"/>
                    </a:cubicBezTo>
                    <a:cubicBezTo>
                      <a:pt x="295" y="0"/>
                      <a:pt x="295" y="0"/>
                      <a:pt x="295" y="0"/>
                    </a:cubicBezTo>
                    <a:cubicBezTo>
                      <a:pt x="297" y="0"/>
                      <a:pt x="299" y="1"/>
                      <a:pt x="299" y="3"/>
                    </a:cubicBezTo>
                    <a:cubicBezTo>
                      <a:pt x="299" y="65"/>
                      <a:pt x="299" y="65"/>
                      <a:pt x="299" y="65"/>
                    </a:cubicBezTo>
                    <a:cubicBezTo>
                      <a:pt x="292" y="65"/>
                      <a:pt x="292" y="65"/>
                      <a:pt x="292" y="65"/>
                    </a:cubicBezTo>
                    <a:cubicBezTo>
                      <a:pt x="291" y="65"/>
                      <a:pt x="291" y="65"/>
                      <a:pt x="290" y="63"/>
                    </a:cubicBezTo>
                    <a:cubicBezTo>
                      <a:pt x="290" y="63"/>
                      <a:pt x="290" y="63"/>
                      <a:pt x="290" y="63"/>
                    </a:cubicBezTo>
                    <a:cubicBezTo>
                      <a:pt x="286" y="58"/>
                      <a:pt x="280" y="54"/>
                      <a:pt x="274" y="54"/>
                    </a:cubicBezTo>
                    <a:cubicBezTo>
                      <a:pt x="261" y="53"/>
                      <a:pt x="251" y="63"/>
                      <a:pt x="251" y="75"/>
                    </a:cubicBezTo>
                    <a:cubicBezTo>
                      <a:pt x="251" y="83"/>
                      <a:pt x="251" y="83"/>
                      <a:pt x="251" y="83"/>
                    </a:cubicBezTo>
                    <a:cubicBezTo>
                      <a:pt x="251" y="93"/>
                      <a:pt x="258" y="102"/>
                      <a:pt x="268" y="104"/>
                    </a:cubicBezTo>
                    <a:cubicBezTo>
                      <a:pt x="276" y="106"/>
                      <a:pt x="285" y="102"/>
                      <a:pt x="290" y="95"/>
                    </a:cubicBezTo>
                    <a:cubicBezTo>
                      <a:pt x="291" y="94"/>
                      <a:pt x="291" y="93"/>
                      <a:pt x="292" y="93"/>
                    </a:cubicBezTo>
                    <a:cubicBezTo>
                      <a:pt x="299" y="93"/>
                      <a:pt x="299" y="93"/>
                      <a:pt x="299" y="93"/>
                    </a:cubicBezTo>
                    <a:cubicBezTo>
                      <a:pt x="299" y="165"/>
                      <a:pt x="299" y="165"/>
                      <a:pt x="299" y="165"/>
                    </a:cubicBezTo>
                    <a:cubicBezTo>
                      <a:pt x="299" y="168"/>
                      <a:pt x="297" y="169"/>
                      <a:pt x="295" y="169"/>
                    </a:cubicBezTo>
                    <a:cubicBezTo>
                      <a:pt x="82" y="169"/>
                      <a:pt x="82" y="169"/>
                      <a:pt x="82" y="169"/>
                    </a:cubicBezTo>
                    <a:cubicBezTo>
                      <a:pt x="82" y="189"/>
                      <a:pt x="82" y="189"/>
                      <a:pt x="82" y="189"/>
                    </a:cubicBezTo>
                    <a:cubicBezTo>
                      <a:pt x="82" y="191"/>
                      <a:pt x="84" y="195"/>
                      <a:pt x="88" y="198"/>
                    </a:cubicBezTo>
                    <a:cubicBezTo>
                      <a:pt x="92" y="200"/>
                      <a:pt x="94" y="205"/>
                      <a:pt x="93" y="209"/>
                    </a:cubicBezTo>
                    <a:cubicBezTo>
                      <a:pt x="92" y="215"/>
                      <a:pt x="87" y="218"/>
                      <a:pt x="82" y="218"/>
                    </a:cubicBezTo>
                    <a:cubicBezTo>
                      <a:pt x="74" y="218"/>
                      <a:pt x="74" y="218"/>
                      <a:pt x="74" y="218"/>
                    </a:cubicBezTo>
                    <a:cubicBezTo>
                      <a:pt x="69" y="218"/>
                      <a:pt x="64" y="215"/>
                      <a:pt x="63" y="210"/>
                    </a:cubicBezTo>
                    <a:cubicBezTo>
                      <a:pt x="62" y="206"/>
                      <a:pt x="63" y="201"/>
                      <a:pt x="68" y="198"/>
                    </a:cubicBezTo>
                    <a:cubicBezTo>
                      <a:pt x="68" y="198"/>
                      <a:pt x="68" y="198"/>
                      <a:pt x="68" y="198"/>
                    </a:cubicBezTo>
                    <a:cubicBezTo>
                      <a:pt x="73" y="194"/>
                      <a:pt x="74" y="191"/>
                      <a:pt x="74" y="189"/>
                    </a:cubicBezTo>
                    <a:cubicBezTo>
                      <a:pt x="74" y="188"/>
                      <a:pt x="74" y="188"/>
                      <a:pt x="74" y="188"/>
                    </a:cubicBezTo>
                    <a:cubicBezTo>
                      <a:pt x="74" y="169"/>
                      <a:pt x="74" y="169"/>
                      <a:pt x="74" y="169"/>
                    </a:cubicBezTo>
                    <a:cubicBezTo>
                      <a:pt x="53" y="169"/>
                      <a:pt x="53" y="169"/>
                      <a:pt x="53" y="169"/>
                    </a:cubicBezTo>
                    <a:cubicBezTo>
                      <a:pt x="51" y="169"/>
                      <a:pt x="49" y="168"/>
                      <a:pt x="49" y="165"/>
                    </a:cubicBezTo>
                    <a:cubicBezTo>
                      <a:pt x="49" y="83"/>
                      <a:pt x="49" y="83"/>
                      <a:pt x="49" y="83"/>
                    </a:cubicBezTo>
                    <a:cubicBezTo>
                      <a:pt x="29" y="83"/>
                      <a:pt x="29" y="83"/>
                      <a:pt x="29" y="83"/>
                    </a:cubicBezTo>
                    <a:cubicBezTo>
                      <a:pt x="27" y="84"/>
                      <a:pt x="24" y="85"/>
                      <a:pt x="20" y="89"/>
                    </a:cubicBezTo>
                    <a:cubicBezTo>
                      <a:pt x="18" y="93"/>
                      <a:pt x="14" y="95"/>
                      <a:pt x="9" y="95"/>
                    </a:cubicBezTo>
                    <a:cubicBezTo>
                      <a:pt x="4" y="94"/>
                      <a:pt x="0" y="89"/>
                      <a:pt x="0" y="83"/>
                    </a:cubicBezTo>
                    <a:cubicBezTo>
                      <a:pt x="0" y="75"/>
                      <a:pt x="0" y="75"/>
                      <a:pt x="0" y="75"/>
                    </a:cubicBezTo>
                    <a:cubicBezTo>
                      <a:pt x="0" y="68"/>
                      <a:pt x="5" y="63"/>
                      <a:pt x="12" y="64"/>
                    </a:cubicBezTo>
                  </a:path>
                </a:pathLst>
              </a:custGeom>
              <a:solidFill>
                <a:srgbClr val="65C8D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111" name="组合 110"/>
              <p:cNvGrpSpPr/>
              <p:nvPr/>
            </p:nvGrpSpPr>
            <p:grpSpPr>
              <a:xfrm>
                <a:off x="2849760" y="3536051"/>
                <a:ext cx="160867" cy="264905"/>
                <a:chOff x="2685001" y="3260105"/>
                <a:chExt cx="145525" cy="239640"/>
              </a:xfrm>
            </p:grpSpPr>
            <p:sp>
              <p:nvSpPr>
                <p:cNvPr id="130" name="Freeform 18"/>
                <p:cNvSpPr>
                  <a:spLocks noEditPoints="1"/>
                </p:cNvSpPr>
                <p:nvPr/>
              </p:nvSpPr>
              <p:spPr bwMode="auto">
                <a:xfrm>
                  <a:off x="2685001" y="3260105"/>
                  <a:ext cx="145525" cy="217520"/>
                </a:xfrm>
                <a:custGeom>
                  <a:avLst/>
                  <a:gdLst>
                    <a:gd name="T0" fmla="*/ 35 w 40"/>
                    <a:gd name="T1" fmla="*/ 33 h 60"/>
                    <a:gd name="T2" fmla="*/ 40 w 40"/>
                    <a:gd name="T3" fmla="*/ 19 h 60"/>
                    <a:gd name="T4" fmla="*/ 20 w 40"/>
                    <a:gd name="T5" fmla="*/ 0 h 60"/>
                    <a:gd name="T6" fmla="*/ 0 w 40"/>
                    <a:gd name="T7" fmla="*/ 19 h 60"/>
                    <a:gd name="T8" fmla="*/ 6 w 40"/>
                    <a:gd name="T9" fmla="*/ 33 h 60"/>
                    <a:gd name="T10" fmla="*/ 6 w 40"/>
                    <a:gd name="T11" fmla="*/ 33 h 60"/>
                    <a:gd name="T12" fmla="*/ 11 w 40"/>
                    <a:gd name="T13" fmla="*/ 47 h 60"/>
                    <a:gd name="T14" fmla="*/ 11 w 40"/>
                    <a:gd name="T15" fmla="*/ 49 h 60"/>
                    <a:gd name="T16" fmla="*/ 12 w 40"/>
                    <a:gd name="T17" fmla="*/ 51 h 60"/>
                    <a:gd name="T18" fmla="*/ 11 w 40"/>
                    <a:gd name="T19" fmla="*/ 53 h 60"/>
                    <a:gd name="T20" fmla="*/ 12 w 40"/>
                    <a:gd name="T21" fmla="*/ 55 h 60"/>
                    <a:gd name="T22" fmla="*/ 11 w 40"/>
                    <a:gd name="T23" fmla="*/ 57 h 60"/>
                    <a:gd name="T24" fmla="*/ 14 w 40"/>
                    <a:gd name="T25" fmla="*/ 60 h 60"/>
                    <a:gd name="T26" fmla="*/ 27 w 40"/>
                    <a:gd name="T27" fmla="*/ 60 h 60"/>
                    <a:gd name="T28" fmla="*/ 30 w 40"/>
                    <a:gd name="T29" fmla="*/ 57 h 60"/>
                    <a:gd name="T30" fmla="*/ 29 w 40"/>
                    <a:gd name="T31" fmla="*/ 55 h 60"/>
                    <a:gd name="T32" fmla="*/ 30 w 40"/>
                    <a:gd name="T33" fmla="*/ 53 h 60"/>
                    <a:gd name="T34" fmla="*/ 29 w 40"/>
                    <a:gd name="T35" fmla="*/ 51 h 60"/>
                    <a:gd name="T36" fmla="*/ 30 w 40"/>
                    <a:gd name="T37" fmla="*/ 49 h 60"/>
                    <a:gd name="T38" fmla="*/ 29 w 40"/>
                    <a:gd name="T39" fmla="*/ 47 h 60"/>
                    <a:gd name="T40" fmla="*/ 35 w 40"/>
                    <a:gd name="T41" fmla="*/ 33 h 60"/>
                    <a:gd name="T42" fmla="*/ 21 w 40"/>
                    <a:gd name="T43" fmla="*/ 46 h 60"/>
                    <a:gd name="T44" fmla="*/ 20 w 40"/>
                    <a:gd name="T45" fmla="*/ 46 h 60"/>
                    <a:gd name="T46" fmla="*/ 20 w 40"/>
                    <a:gd name="T47" fmla="*/ 36 h 60"/>
                    <a:gd name="T48" fmla="*/ 20 w 40"/>
                    <a:gd name="T49" fmla="*/ 36 h 60"/>
                    <a:gd name="T50" fmla="*/ 21 w 40"/>
                    <a:gd name="T51" fmla="*/ 36 h 60"/>
                    <a:gd name="T52" fmla="*/ 21 w 40"/>
                    <a:gd name="T53" fmla="*/ 36 h 60"/>
                    <a:gd name="T54" fmla="*/ 21 w 40"/>
                    <a:gd name="T55" fmla="*/ 46 h 60"/>
                    <a:gd name="T56" fmla="*/ 33 w 40"/>
                    <a:gd name="T57" fmla="*/ 31 h 60"/>
                    <a:gd name="T58" fmla="*/ 33 w 40"/>
                    <a:gd name="T59" fmla="*/ 31 h 60"/>
                    <a:gd name="T60" fmla="*/ 26 w 40"/>
                    <a:gd name="T61" fmla="*/ 46 h 60"/>
                    <a:gd name="T62" fmla="*/ 24 w 40"/>
                    <a:gd name="T63" fmla="*/ 46 h 60"/>
                    <a:gd name="T64" fmla="*/ 24 w 40"/>
                    <a:gd name="T65" fmla="*/ 36 h 60"/>
                    <a:gd name="T66" fmla="*/ 24 w 40"/>
                    <a:gd name="T67" fmla="*/ 36 h 60"/>
                    <a:gd name="T68" fmla="*/ 29 w 40"/>
                    <a:gd name="T69" fmla="*/ 21 h 60"/>
                    <a:gd name="T70" fmla="*/ 28 w 40"/>
                    <a:gd name="T71" fmla="*/ 20 h 60"/>
                    <a:gd name="T72" fmla="*/ 27 w 40"/>
                    <a:gd name="T73" fmla="*/ 21 h 60"/>
                    <a:gd name="T74" fmla="*/ 24 w 40"/>
                    <a:gd name="T75" fmla="*/ 31 h 60"/>
                    <a:gd name="T76" fmla="*/ 24 w 40"/>
                    <a:gd name="T77" fmla="*/ 25 h 60"/>
                    <a:gd name="T78" fmla="*/ 23 w 40"/>
                    <a:gd name="T79" fmla="*/ 25 h 60"/>
                    <a:gd name="T80" fmla="*/ 23 w 40"/>
                    <a:gd name="T81" fmla="*/ 25 h 60"/>
                    <a:gd name="T82" fmla="*/ 23 w 40"/>
                    <a:gd name="T83" fmla="*/ 33 h 60"/>
                    <a:gd name="T84" fmla="*/ 20 w 40"/>
                    <a:gd name="T85" fmla="*/ 33 h 60"/>
                    <a:gd name="T86" fmla="*/ 18 w 40"/>
                    <a:gd name="T87" fmla="*/ 33 h 60"/>
                    <a:gd name="T88" fmla="*/ 18 w 40"/>
                    <a:gd name="T89" fmla="*/ 25 h 60"/>
                    <a:gd name="T90" fmla="*/ 17 w 40"/>
                    <a:gd name="T91" fmla="*/ 25 h 60"/>
                    <a:gd name="T92" fmla="*/ 17 w 40"/>
                    <a:gd name="T93" fmla="*/ 25 h 60"/>
                    <a:gd name="T94" fmla="*/ 17 w 40"/>
                    <a:gd name="T95" fmla="*/ 31 h 60"/>
                    <a:gd name="T96" fmla="*/ 13 w 40"/>
                    <a:gd name="T97" fmla="*/ 21 h 60"/>
                    <a:gd name="T98" fmla="*/ 12 w 40"/>
                    <a:gd name="T99" fmla="*/ 20 h 60"/>
                    <a:gd name="T100" fmla="*/ 12 w 40"/>
                    <a:gd name="T101" fmla="*/ 21 h 60"/>
                    <a:gd name="T102" fmla="*/ 17 w 40"/>
                    <a:gd name="T103" fmla="*/ 36 h 60"/>
                    <a:gd name="T104" fmla="*/ 17 w 40"/>
                    <a:gd name="T105" fmla="*/ 36 h 60"/>
                    <a:gd name="T106" fmla="*/ 17 w 40"/>
                    <a:gd name="T107" fmla="*/ 46 h 60"/>
                    <a:gd name="T108" fmla="*/ 14 w 40"/>
                    <a:gd name="T109" fmla="*/ 46 h 60"/>
                    <a:gd name="T110" fmla="*/ 8 w 40"/>
                    <a:gd name="T111" fmla="*/ 31 h 60"/>
                    <a:gd name="T112" fmla="*/ 8 w 40"/>
                    <a:gd name="T113" fmla="*/ 31 h 60"/>
                    <a:gd name="T114" fmla="*/ 8 w 40"/>
                    <a:gd name="T115" fmla="*/ 31 h 60"/>
                    <a:gd name="T116" fmla="*/ 3 w 40"/>
                    <a:gd name="T117" fmla="*/ 19 h 60"/>
                    <a:gd name="T118" fmla="*/ 20 w 40"/>
                    <a:gd name="T119" fmla="*/ 3 h 60"/>
                    <a:gd name="T120" fmla="*/ 37 w 40"/>
                    <a:gd name="T121" fmla="*/ 19 h 60"/>
                    <a:gd name="T122" fmla="*/ 33 w 40"/>
                    <a:gd name="T123" fmla="*/ 31 h 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40" h="60">
                      <a:moveTo>
                        <a:pt x="35" y="33"/>
                      </a:moveTo>
                      <a:cubicBezTo>
                        <a:pt x="38" y="29"/>
                        <a:pt x="40" y="25"/>
                        <a:pt x="40" y="19"/>
                      </a:cubicBezTo>
                      <a:cubicBezTo>
                        <a:pt x="40" y="8"/>
                        <a:pt x="31" y="0"/>
                        <a:pt x="20" y="0"/>
                      </a:cubicBezTo>
                      <a:cubicBezTo>
                        <a:pt x="9" y="0"/>
                        <a:pt x="0" y="8"/>
                        <a:pt x="0" y="19"/>
                      </a:cubicBezTo>
                      <a:cubicBezTo>
                        <a:pt x="0" y="25"/>
                        <a:pt x="2" y="29"/>
                        <a:pt x="6" y="33"/>
                      </a:cubicBezTo>
                      <a:cubicBezTo>
                        <a:pt x="6" y="33"/>
                        <a:pt x="6" y="33"/>
                        <a:pt x="6" y="33"/>
                      </a:cubicBezTo>
                      <a:cubicBezTo>
                        <a:pt x="6" y="33"/>
                        <a:pt x="11" y="40"/>
                        <a:pt x="11" y="47"/>
                      </a:cubicBezTo>
                      <a:cubicBezTo>
                        <a:pt x="11" y="47"/>
                        <a:pt x="11" y="48"/>
                        <a:pt x="11" y="49"/>
                      </a:cubicBezTo>
                      <a:cubicBezTo>
                        <a:pt x="11" y="50"/>
                        <a:pt x="11" y="50"/>
                        <a:pt x="12" y="51"/>
                      </a:cubicBezTo>
                      <a:cubicBezTo>
                        <a:pt x="11" y="51"/>
                        <a:pt x="11" y="52"/>
                        <a:pt x="11" y="53"/>
                      </a:cubicBezTo>
                      <a:cubicBezTo>
                        <a:pt x="11" y="54"/>
                        <a:pt x="11" y="55"/>
                        <a:pt x="12" y="55"/>
                      </a:cubicBezTo>
                      <a:cubicBezTo>
                        <a:pt x="11" y="56"/>
                        <a:pt x="11" y="57"/>
                        <a:pt x="11" y="57"/>
                      </a:cubicBezTo>
                      <a:cubicBezTo>
                        <a:pt x="11" y="59"/>
                        <a:pt x="12" y="60"/>
                        <a:pt x="14" y="60"/>
                      </a:cubicBezTo>
                      <a:cubicBezTo>
                        <a:pt x="27" y="60"/>
                        <a:pt x="27" y="60"/>
                        <a:pt x="27" y="60"/>
                      </a:cubicBezTo>
                      <a:cubicBezTo>
                        <a:pt x="29" y="60"/>
                        <a:pt x="30" y="59"/>
                        <a:pt x="30" y="57"/>
                      </a:cubicBezTo>
                      <a:cubicBezTo>
                        <a:pt x="30" y="57"/>
                        <a:pt x="30" y="56"/>
                        <a:pt x="29" y="55"/>
                      </a:cubicBezTo>
                      <a:cubicBezTo>
                        <a:pt x="30" y="55"/>
                        <a:pt x="30" y="54"/>
                        <a:pt x="30" y="53"/>
                      </a:cubicBezTo>
                      <a:cubicBezTo>
                        <a:pt x="30" y="52"/>
                        <a:pt x="30" y="51"/>
                        <a:pt x="29" y="51"/>
                      </a:cubicBezTo>
                      <a:cubicBezTo>
                        <a:pt x="30" y="50"/>
                        <a:pt x="30" y="50"/>
                        <a:pt x="30" y="49"/>
                      </a:cubicBezTo>
                      <a:cubicBezTo>
                        <a:pt x="30" y="48"/>
                        <a:pt x="30" y="47"/>
                        <a:pt x="29" y="47"/>
                      </a:cubicBezTo>
                      <a:cubicBezTo>
                        <a:pt x="30" y="40"/>
                        <a:pt x="35" y="33"/>
                        <a:pt x="35" y="33"/>
                      </a:cubicBezTo>
                      <a:close/>
                      <a:moveTo>
                        <a:pt x="21" y="46"/>
                      </a:moveTo>
                      <a:cubicBezTo>
                        <a:pt x="20" y="46"/>
                        <a:pt x="20" y="46"/>
                        <a:pt x="20" y="46"/>
                      </a:cubicBezTo>
                      <a:cubicBezTo>
                        <a:pt x="20" y="36"/>
                        <a:pt x="20" y="36"/>
                        <a:pt x="20" y="36"/>
                      </a:cubicBezTo>
                      <a:cubicBezTo>
                        <a:pt x="20" y="36"/>
                        <a:pt x="20" y="36"/>
                        <a:pt x="20" y="36"/>
                      </a:cubicBezTo>
                      <a:cubicBezTo>
                        <a:pt x="21" y="36"/>
                        <a:pt x="21" y="36"/>
                        <a:pt x="21" y="36"/>
                      </a:cubicBezTo>
                      <a:cubicBezTo>
                        <a:pt x="21" y="36"/>
                        <a:pt x="21" y="36"/>
                        <a:pt x="21" y="36"/>
                      </a:cubicBezTo>
                      <a:lnTo>
                        <a:pt x="21" y="46"/>
                      </a:lnTo>
                      <a:close/>
                      <a:moveTo>
                        <a:pt x="33" y="31"/>
                      </a:moveTo>
                      <a:cubicBezTo>
                        <a:pt x="33" y="31"/>
                        <a:pt x="33" y="31"/>
                        <a:pt x="33" y="31"/>
                      </a:cubicBezTo>
                      <a:cubicBezTo>
                        <a:pt x="32" y="31"/>
                        <a:pt x="27" y="38"/>
                        <a:pt x="26" y="46"/>
                      </a:cubicBezTo>
                      <a:cubicBezTo>
                        <a:pt x="24" y="46"/>
                        <a:pt x="24" y="46"/>
                        <a:pt x="24" y="46"/>
                      </a:cubicBezTo>
                      <a:cubicBezTo>
                        <a:pt x="24" y="36"/>
                        <a:pt x="24" y="36"/>
                        <a:pt x="24" y="36"/>
                      </a:cubicBezTo>
                      <a:cubicBezTo>
                        <a:pt x="24" y="36"/>
                        <a:pt x="24" y="36"/>
                        <a:pt x="24" y="36"/>
                      </a:cubicBezTo>
                      <a:cubicBezTo>
                        <a:pt x="29" y="21"/>
                        <a:pt x="29" y="21"/>
                        <a:pt x="29" y="21"/>
                      </a:cubicBezTo>
                      <a:cubicBezTo>
                        <a:pt x="29" y="21"/>
                        <a:pt x="29" y="20"/>
                        <a:pt x="28" y="20"/>
                      </a:cubicBezTo>
                      <a:cubicBezTo>
                        <a:pt x="28" y="20"/>
                        <a:pt x="27" y="20"/>
                        <a:pt x="27" y="21"/>
                      </a:cubicBezTo>
                      <a:cubicBezTo>
                        <a:pt x="24" y="31"/>
                        <a:pt x="24" y="31"/>
                        <a:pt x="24" y="31"/>
                      </a:cubicBezTo>
                      <a:cubicBezTo>
                        <a:pt x="24" y="25"/>
                        <a:pt x="24" y="25"/>
                        <a:pt x="24" y="25"/>
                      </a:cubicBezTo>
                      <a:cubicBezTo>
                        <a:pt x="23" y="25"/>
                        <a:pt x="23" y="25"/>
                        <a:pt x="23" y="25"/>
                      </a:cubicBezTo>
                      <a:cubicBezTo>
                        <a:pt x="23" y="25"/>
                        <a:pt x="23" y="25"/>
                        <a:pt x="23" y="25"/>
                      </a:cubicBezTo>
                      <a:cubicBezTo>
                        <a:pt x="23" y="33"/>
                        <a:pt x="23" y="33"/>
                        <a:pt x="23" y="33"/>
                      </a:cubicBezTo>
                      <a:cubicBezTo>
                        <a:pt x="22" y="33"/>
                        <a:pt x="21" y="33"/>
                        <a:pt x="20" y="33"/>
                      </a:cubicBezTo>
                      <a:cubicBezTo>
                        <a:pt x="19" y="33"/>
                        <a:pt x="19" y="33"/>
                        <a:pt x="18" y="33"/>
                      </a:cubicBezTo>
                      <a:cubicBezTo>
                        <a:pt x="18" y="25"/>
                        <a:pt x="18" y="25"/>
                        <a:pt x="18" y="25"/>
                      </a:cubicBezTo>
                      <a:cubicBezTo>
                        <a:pt x="17" y="25"/>
                        <a:pt x="17" y="25"/>
                        <a:pt x="17" y="25"/>
                      </a:cubicBezTo>
                      <a:cubicBezTo>
                        <a:pt x="17" y="25"/>
                        <a:pt x="17" y="25"/>
                        <a:pt x="17" y="25"/>
                      </a:cubicBezTo>
                      <a:cubicBezTo>
                        <a:pt x="17" y="31"/>
                        <a:pt x="17" y="31"/>
                        <a:pt x="17" y="31"/>
                      </a:cubicBezTo>
                      <a:cubicBezTo>
                        <a:pt x="13" y="21"/>
                        <a:pt x="13" y="21"/>
                        <a:pt x="13" y="21"/>
                      </a:cubicBezTo>
                      <a:cubicBezTo>
                        <a:pt x="13" y="20"/>
                        <a:pt x="13" y="20"/>
                        <a:pt x="12" y="20"/>
                      </a:cubicBezTo>
                      <a:cubicBezTo>
                        <a:pt x="12" y="20"/>
                        <a:pt x="12" y="21"/>
                        <a:pt x="12" y="21"/>
                      </a:cubicBezTo>
                      <a:cubicBezTo>
                        <a:pt x="17" y="36"/>
                        <a:pt x="17" y="36"/>
                        <a:pt x="17" y="36"/>
                      </a:cubicBezTo>
                      <a:cubicBezTo>
                        <a:pt x="17" y="36"/>
                        <a:pt x="17" y="36"/>
                        <a:pt x="17" y="36"/>
                      </a:cubicBezTo>
                      <a:cubicBezTo>
                        <a:pt x="17" y="46"/>
                        <a:pt x="17" y="46"/>
                        <a:pt x="17" y="46"/>
                      </a:cubicBezTo>
                      <a:cubicBezTo>
                        <a:pt x="14" y="46"/>
                        <a:pt x="14" y="46"/>
                        <a:pt x="14" y="46"/>
                      </a:cubicBezTo>
                      <a:cubicBezTo>
                        <a:pt x="14" y="38"/>
                        <a:pt x="8" y="31"/>
                        <a:pt x="8" y="31"/>
                      </a:cubicBezTo>
                      <a:cubicBezTo>
                        <a:pt x="8" y="31"/>
                        <a:pt x="8" y="31"/>
                        <a:pt x="8" y="31"/>
                      </a:cubicBezTo>
                      <a:cubicBezTo>
                        <a:pt x="8" y="31"/>
                        <a:pt x="8" y="31"/>
                        <a:pt x="8" y="31"/>
                      </a:cubicBezTo>
                      <a:cubicBezTo>
                        <a:pt x="5" y="28"/>
                        <a:pt x="3" y="24"/>
                        <a:pt x="3" y="19"/>
                      </a:cubicBezTo>
                      <a:cubicBezTo>
                        <a:pt x="3" y="10"/>
                        <a:pt x="11" y="3"/>
                        <a:pt x="20" y="3"/>
                      </a:cubicBezTo>
                      <a:cubicBezTo>
                        <a:pt x="30" y="3"/>
                        <a:pt x="37" y="10"/>
                        <a:pt x="37" y="19"/>
                      </a:cubicBezTo>
                      <a:cubicBezTo>
                        <a:pt x="37" y="24"/>
                        <a:pt x="36" y="28"/>
                        <a:pt x="33" y="31"/>
                      </a:cubicBezTo>
                      <a:close/>
                    </a:path>
                  </a:pathLst>
                </a:custGeom>
                <a:solidFill>
                  <a:srgbClr val="F9F9F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685800"/>
                  <a:endParaRPr lang="zh-CN" altLang="en-US" sz="135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31" name="Freeform 19"/>
                <p:cNvSpPr/>
                <p:nvPr/>
              </p:nvSpPr>
              <p:spPr bwMode="auto">
                <a:xfrm>
                  <a:off x="2739031" y="3481363"/>
                  <a:ext cx="39828" cy="18382"/>
                </a:xfrm>
                <a:custGeom>
                  <a:avLst/>
                  <a:gdLst>
                    <a:gd name="T0" fmla="*/ 5 w 11"/>
                    <a:gd name="T1" fmla="*/ 5 h 5"/>
                    <a:gd name="T2" fmla="*/ 6 w 11"/>
                    <a:gd name="T3" fmla="*/ 5 h 5"/>
                    <a:gd name="T4" fmla="*/ 11 w 11"/>
                    <a:gd name="T5" fmla="*/ 0 h 5"/>
                    <a:gd name="T6" fmla="*/ 0 w 11"/>
                    <a:gd name="T7" fmla="*/ 0 h 5"/>
                    <a:gd name="T8" fmla="*/ 5 w 11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" h="5">
                      <a:moveTo>
                        <a:pt x="5" y="5"/>
                      </a:moveTo>
                      <a:cubicBezTo>
                        <a:pt x="6" y="5"/>
                        <a:pt x="6" y="5"/>
                        <a:pt x="6" y="5"/>
                      </a:cubicBezTo>
                      <a:cubicBezTo>
                        <a:pt x="9" y="5"/>
                        <a:pt x="11" y="3"/>
                        <a:pt x="1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3"/>
                        <a:pt x="2" y="5"/>
                        <a:pt x="5" y="5"/>
                      </a:cubicBezTo>
                      <a:close/>
                    </a:path>
                  </a:pathLst>
                </a:custGeom>
                <a:solidFill>
                  <a:srgbClr val="F9F9F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685800"/>
                  <a:endParaRPr lang="zh-CN" altLang="en-US" sz="1350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112" name="Freeform 22"/>
              <p:cNvSpPr>
                <a:spLocks noEditPoints="1"/>
              </p:cNvSpPr>
              <p:nvPr/>
            </p:nvSpPr>
            <p:spPr bwMode="auto">
              <a:xfrm>
                <a:off x="1233626" y="2196137"/>
                <a:ext cx="284479" cy="277705"/>
              </a:xfrm>
              <a:custGeom>
                <a:avLst/>
                <a:gdLst>
                  <a:gd name="T0" fmla="*/ 64 w 71"/>
                  <a:gd name="T1" fmla="*/ 48 h 69"/>
                  <a:gd name="T2" fmla="*/ 71 w 71"/>
                  <a:gd name="T3" fmla="*/ 41 h 69"/>
                  <a:gd name="T4" fmla="*/ 71 w 71"/>
                  <a:gd name="T5" fmla="*/ 7 h 69"/>
                  <a:gd name="T6" fmla="*/ 64 w 71"/>
                  <a:gd name="T7" fmla="*/ 0 h 69"/>
                  <a:gd name="T8" fmla="*/ 8 w 71"/>
                  <a:gd name="T9" fmla="*/ 0 h 69"/>
                  <a:gd name="T10" fmla="*/ 0 w 71"/>
                  <a:gd name="T11" fmla="*/ 7 h 69"/>
                  <a:gd name="T12" fmla="*/ 0 w 71"/>
                  <a:gd name="T13" fmla="*/ 41 h 69"/>
                  <a:gd name="T14" fmla="*/ 8 w 71"/>
                  <a:gd name="T15" fmla="*/ 48 h 69"/>
                  <a:gd name="T16" fmla="*/ 29 w 71"/>
                  <a:gd name="T17" fmla="*/ 48 h 69"/>
                  <a:gd name="T18" fmla="*/ 29 w 71"/>
                  <a:gd name="T19" fmla="*/ 55 h 69"/>
                  <a:gd name="T20" fmla="*/ 8 w 71"/>
                  <a:gd name="T21" fmla="*/ 55 h 69"/>
                  <a:gd name="T22" fmla="*/ 0 w 71"/>
                  <a:gd name="T23" fmla="*/ 62 h 69"/>
                  <a:gd name="T24" fmla="*/ 0 w 71"/>
                  <a:gd name="T25" fmla="*/ 67 h 69"/>
                  <a:gd name="T26" fmla="*/ 2 w 71"/>
                  <a:gd name="T27" fmla="*/ 69 h 69"/>
                  <a:gd name="T28" fmla="*/ 69 w 71"/>
                  <a:gd name="T29" fmla="*/ 69 h 69"/>
                  <a:gd name="T30" fmla="*/ 71 w 71"/>
                  <a:gd name="T31" fmla="*/ 67 h 69"/>
                  <a:gd name="T32" fmla="*/ 71 w 71"/>
                  <a:gd name="T33" fmla="*/ 62 h 69"/>
                  <a:gd name="T34" fmla="*/ 64 w 71"/>
                  <a:gd name="T35" fmla="*/ 55 h 69"/>
                  <a:gd name="T36" fmla="*/ 42 w 71"/>
                  <a:gd name="T37" fmla="*/ 55 h 69"/>
                  <a:gd name="T38" fmla="*/ 42 w 71"/>
                  <a:gd name="T39" fmla="*/ 48 h 69"/>
                  <a:gd name="T40" fmla="*/ 64 w 71"/>
                  <a:gd name="T41" fmla="*/ 48 h 69"/>
                  <a:gd name="T42" fmla="*/ 3 w 71"/>
                  <a:gd name="T43" fmla="*/ 41 h 69"/>
                  <a:gd name="T44" fmla="*/ 3 w 71"/>
                  <a:gd name="T45" fmla="*/ 7 h 69"/>
                  <a:gd name="T46" fmla="*/ 8 w 71"/>
                  <a:gd name="T47" fmla="*/ 3 h 69"/>
                  <a:gd name="T48" fmla="*/ 64 w 71"/>
                  <a:gd name="T49" fmla="*/ 3 h 69"/>
                  <a:gd name="T50" fmla="*/ 68 w 71"/>
                  <a:gd name="T51" fmla="*/ 7 h 69"/>
                  <a:gd name="T52" fmla="*/ 68 w 71"/>
                  <a:gd name="T53" fmla="*/ 41 h 69"/>
                  <a:gd name="T54" fmla="*/ 64 w 71"/>
                  <a:gd name="T55" fmla="*/ 45 h 69"/>
                  <a:gd name="T56" fmla="*/ 8 w 71"/>
                  <a:gd name="T57" fmla="*/ 45 h 69"/>
                  <a:gd name="T58" fmla="*/ 3 w 71"/>
                  <a:gd name="T59" fmla="*/ 41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71" h="69">
                    <a:moveTo>
                      <a:pt x="64" y="48"/>
                    </a:moveTo>
                    <a:cubicBezTo>
                      <a:pt x="68" y="48"/>
                      <a:pt x="71" y="45"/>
                      <a:pt x="71" y="41"/>
                    </a:cubicBezTo>
                    <a:cubicBezTo>
                      <a:pt x="71" y="7"/>
                      <a:pt x="71" y="7"/>
                      <a:pt x="71" y="7"/>
                    </a:cubicBezTo>
                    <a:cubicBezTo>
                      <a:pt x="71" y="3"/>
                      <a:pt x="68" y="0"/>
                      <a:pt x="64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3"/>
                      <a:pt x="0" y="7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0" y="45"/>
                      <a:pt x="4" y="48"/>
                      <a:pt x="8" y="48"/>
                    </a:cubicBezTo>
                    <a:cubicBezTo>
                      <a:pt x="29" y="48"/>
                      <a:pt x="29" y="48"/>
                      <a:pt x="29" y="48"/>
                    </a:cubicBezTo>
                    <a:cubicBezTo>
                      <a:pt x="29" y="55"/>
                      <a:pt x="29" y="55"/>
                      <a:pt x="29" y="55"/>
                    </a:cubicBezTo>
                    <a:cubicBezTo>
                      <a:pt x="8" y="55"/>
                      <a:pt x="8" y="55"/>
                      <a:pt x="8" y="55"/>
                    </a:cubicBezTo>
                    <a:cubicBezTo>
                      <a:pt x="4" y="55"/>
                      <a:pt x="0" y="58"/>
                      <a:pt x="0" y="62"/>
                    </a:cubicBezTo>
                    <a:cubicBezTo>
                      <a:pt x="0" y="67"/>
                      <a:pt x="0" y="67"/>
                      <a:pt x="0" y="67"/>
                    </a:cubicBezTo>
                    <a:cubicBezTo>
                      <a:pt x="0" y="68"/>
                      <a:pt x="1" y="69"/>
                      <a:pt x="2" y="69"/>
                    </a:cubicBezTo>
                    <a:cubicBezTo>
                      <a:pt x="69" y="69"/>
                      <a:pt x="69" y="69"/>
                      <a:pt x="69" y="69"/>
                    </a:cubicBezTo>
                    <a:cubicBezTo>
                      <a:pt x="70" y="69"/>
                      <a:pt x="71" y="68"/>
                      <a:pt x="71" y="67"/>
                    </a:cubicBezTo>
                    <a:cubicBezTo>
                      <a:pt x="71" y="62"/>
                      <a:pt x="71" y="62"/>
                      <a:pt x="71" y="62"/>
                    </a:cubicBezTo>
                    <a:cubicBezTo>
                      <a:pt x="71" y="58"/>
                      <a:pt x="68" y="55"/>
                      <a:pt x="64" y="55"/>
                    </a:cubicBezTo>
                    <a:cubicBezTo>
                      <a:pt x="42" y="55"/>
                      <a:pt x="42" y="55"/>
                      <a:pt x="42" y="55"/>
                    </a:cubicBezTo>
                    <a:cubicBezTo>
                      <a:pt x="42" y="48"/>
                      <a:pt x="42" y="48"/>
                      <a:pt x="42" y="48"/>
                    </a:cubicBezTo>
                    <a:lnTo>
                      <a:pt x="64" y="48"/>
                    </a:lnTo>
                    <a:close/>
                    <a:moveTo>
                      <a:pt x="3" y="41"/>
                    </a:moveTo>
                    <a:cubicBezTo>
                      <a:pt x="3" y="7"/>
                      <a:pt x="3" y="7"/>
                      <a:pt x="3" y="7"/>
                    </a:cubicBezTo>
                    <a:cubicBezTo>
                      <a:pt x="3" y="5"/>
                      <a:pt x="5" y="3"/>
                      <a:pt x="8" y="3"/>
                    </a:cubicBezTo>
                    <a:cubicBezTo>
                      <a:pt x="64" y="3"/>
                      <a:pt x="64" y="3"/>
                      <a:pt x="64" y="3"/>
                    </a:cubicBezTo>
                    <a:cubicBezTo>
                      <a:pt x="66" y="3"/>
                      <a:pt x="68" y="5"/>
                      <a:pt x="68" y="7"/>
                    </a:cubicBezTo>
                    <a:cubicBezTo>
                      <a:pt x="68" y="41"/>
                      <a:pt x="68" y="41"/>
                      <a:pt x="68" y="41"/>
                    </a:cubicBezTo>
                    <a:cubicBezTo>
                      <a:pt x="68" y="43"/>
                      <a:pt x="66" y="45"/>
                      <a:pt x="64" y="45"/>
                    </a:cubicBezTo>
                    <a:cubicBezTo>
                      <a:pt x="8" y="45"/>
                      <a:pt x="8" y="45"/>
                      <a:pt x="8" y="45"/>
                    </a:cubicBezTo>
                    <a:cubicBezTo>
                      <a:pt x="5" y="45"/>
                      <a:pt x="3" y="43"/>
                      <a:pt x="3" y="41"/>
                    </a:cubicBez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13" name="Freeform 23"/>
              <p:cNvSpPr/>
              <p:nvPr/>
            </p:nvSpPr>
            <p:spPr bwMode="auto">
              <a:xfrm>
                <a:off x="1257333" y="2221537"/>
                <a:ext cx="237065" cy="143932"/>
              </a:xfrm>
              <a:custGeom>
                <a:avLst/>
                <a:gdLst>
                  <a:gd name="T0" fmla="*/ 59 w 59"/>
                  <a:gd name="T1" fmla="*/ 35 h 36"/>
                  <a:gd name="T2" fmla="*/ 59 w 59"/>
                  <a:gd name="T3" fmla="*/ 1 h 36"/>
                  <a:gd name="T4" fmla="*/ 58 w 59"/>
                  <a:gd name="T5" fmla="*/ 0 h 36"/>
                  <a:gd name="T6" fmla="*/ 2 w 59"/>
                  <a:gd name="T7" fmla="*/ 0 h 36"/>
                  <a:gd name="T8" fmla="*/ 0 w 59"/>
                  <a:gd name="T9" fmla="*/ 1 h 36"/>
                  <a:gd name="T10" fmla="*/ 0 w 59"/>
                  <a:gd name="T11" fmla="*/ 35 h 36"/>
                  <a:gd name="T12" fmla="*/ 2 w 59"/>
                  <a:gd name="T13" fmla="*/ 36 h 36"/>
                  <a:gd name="T14" fmla="*/ 58 w 59"/>
                  <a:gd name="T15" fmla="*/ 36 h 36"/>
                  <a:gd name="T16" fmla="*/ 59 w 59"/>
                  <a:gd name="T17" fmla="*/ 35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36">
                    <a:moveTo>
                      <a:pt x="59" y="35"/>
                    </a:moveTo>
                    <a:cubicBezTo>
                      <a:pt x="59" y="1"/>
                      <a:pt x="59" y="1"/>
                      <a:pt x="59" y="1"/>
                    </a:cubicBezTo>
                    <a:cubicBezTo>
                      <a:pt x="59" y="1"/>
                      <a:pt x="58" y="0"/>
                      <a:pt x="58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1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35"/>
                      <a:pt x="1" y="36"/>
                      <a:pt x="2" y="36"/>
                    </a:cubicBezTo>
                    <a:cubicBezTo>
                      <a:pt x="58" y="36"/>
                      <a:pt x="58" y="36"/>
                      <a:pt x="58" y="36"/>
                    </a:cubicBezTo>
                    <a:cubicBezTo>
                      <a:pt x="58" y="36"/>
                      <a:pt x="59" y="35"/>
                      <a:pt x="59" y="35"/>
                    </a:cubicBez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14" name="Freeform 24"/>
              <p:cNvSpPr/>
              <p:nvPr/>
            </p:nvSpPr>
            <p:spPr bwMode="auto">
              <a:xfrm>
                <a:off x="3248683" y="2245244"/>
                <a:ext cx="306492" cy="184572"/>
              </a:xfrm>
              <a:custGeom>
                <a:avLst/>
                <a:gdLst>
                  <a:gd name="T0" fmla="*/ 59 w 76"/>
                  <a:gd name="T1" fmla="*/ 13 h 46"/>
                  <a:gd name="T2" fmla="*/ 58 w 76"/>
                  <a:gd name="T3" fmla="*/ 13 h 46"/>
                  <a:gd name="T4" fmla="*/ 41 w 76"/>
                  <a:gd name="T5" fmla="*/ 0 h 46"/>
                  <a:gd name="T6" fmla="*/ 23 w 76"/>
                  <a:gd name="T7" fmla="*/ 12 h 46"/>
                  <a:gd name="T8" fmla="*/ 19 w 76"/>
                  <a:gd name="T9" fmla="*/ 11 h 46"/>
                  <a:gd name="T10" fmla="*/ 11 w 76"/>
                  <a:gd name="T11" fmla="*/ 19 h 46"/>
                  <a:gd name="T12" fmla="*/ 0 w 76"/>
                  <a:gd name="T13" fmla="*/ 32 h 46"/>
                  <a:gd name="T14" fmla="*/ 14 w 76"/>
                  <a:gd name="T15" fmla="*/ 46 h 46"/>
                  <a:gd name="T16" fmla="*/ 14 w 76"/>
                  <a:gd name="T17" fmla="*/ 46 h 46"/>
                  <a:gd name="T18" fmla="*/ 15 w 76"/>
                  <a:gd name="T19" fmla="*/ 46 h 46"/>
                  <a:gd name="T20" fmla="*/ 59 w 76"/>
                  <a:gd name="T21" fmla="*/ 46 h 46"/>
                  <a:gd name="T22" fmla="*/ 76 w 76"/>
                  <a:gd name="T23" fmla="*/ 29 h 46"/>
                  <a:gd name="T24" fmla="*/ 59 w 76"/>
                  <a:gd name="T25" fmla="*/ 13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6" h="46">
                    <a:moveTo>
                      <a:pt x="59" y="13"/>
                    </a:moveTo>
                    <a:cubicBezTo>
                      <a:pt x="58" y="13"/>
                      <a:pt x="58" y="13"/>
                      <a:pt x="58" y="13"/>
                    </a:cubicBezTo>
                    <a:cubicBezTo>
                      <a:pt x="56" y="5"/>
                      <a:pt x="49" y="0"/>
                      <a:pt x="41" y="0"/>
                    </a:cubicBezTo>
                    <a:cubicBezTo>
                      <a:pt x="33" y="0"/>
                      <a:pt x="26" y="5"/>
                      <a:pt x="23" y="12"/>
                    </a:cubicBezTo>
                    <a:cubicBezTo>
                      <a:pt x="22" y="11"/>
                      <a:pt x="20" y="11"/>
                      <a:pt x="19" y="11"/>
                    </a:cubicBezTo>
                    <a:cubicBezTo>
                      <a:pt x="14" y="11"/>
                      <a:pt x="11" y="14"/>
                      <a:pt x="11" y="19"/>
                    </a:cubicBezTo>
                    <a:cubicBezTo>
                      <a:pt x="5" y="20"/>
                      <a:pt x="0" y="25"/>
                      <a:pt x="0" y="32"/>
                    </a:cubicBezTo>
                    <a:cubicBezTo>
                      <a:pt x="0" y="40"/>
                      <a:pt x="6" y="46"/>
                      <a:pt x="14" y="46"/>
                    </a:cubicBezTo>
                    <a:cubicBezTo>
                      <a:pt x="14" y="46"/>
                      <a:pt x="14" y="46"/>
                      <a:pt x="14" y="46"/>
                    </a:cubicBezTo>
                    <a:cubicBezTo>
                      <a:pt x="15" y="46"/>
                      <a:pt x="15" y="46"/>
                      <a:pt x="15" y="46"/>
                    </a:cubicBezTo>
                    <a:cubicBezTo>
                      <a:pt x="59" y="46"/>
                      <a:pt x="59" y="46"/>
                      <a:pt x="59" y="46"/>
                    </a:cubicBezTo>
                    <a:cubicBezTo>
                      <a:pt x="68" y="46"/>
                      <a:pt x="76" y="38"/>
                      <a:pt x="76" y="29"/>
                    </a:cubicBezTo>
                    <a:cubicBezTo>
                      <a:pt x="76" y="20"/>
                      <a:pt x="68" y="13"/>
                      <a:pt x="59" y="13"/>
                    </a:cubicBezTo>
                    <a:close/>
                  </a:path>
                </a:pathLst>
              </a:custGeom>
              <a:solidFill>
                <a:srgbClr val="FDFD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15" name="Freeform 25"/>
              <p:cNvSpPr>
                <a:spLocks noEditPoints="1"/>
              </p:cNvSpPr>
              <p:nvPr/>
            </p:nvSpPr>
            <p:spPr bwMode="auto">
              <a:xfrm>
                <a:off x="2466367" y="2827748"/>
                <a:ext cx="401319" cy="397931"/>
              </a:xfrm>
              <a:custGeom>
                <a:avLst/>
                <a:gdLst>
                  <a:gd name="T0" fmla="*/ 0 w 100"/>
                  <a:gd name="T1" fmla="*/ 50 h 99"/>
                  <a:gd name="T2" fmla="*/ 99 w 100"/>
                  <a:gd name="T3" fmla="*/ 48 h 99"/>
                  <a:gd name="T4" fmla="*/ 82 w 100"/>
                  <a:gd name="T5" fmla="*/ 76 h 99"/>
                  <a:gd name="T6" fmla="*/ 73 w 100"/>
                  <a:gd name="T7" fmla="*/ 72 h 99"/>
                  <a:gd name="T8" fmla="*/ 78 w 100"/>
                  <a:gd name="T9" fmla="*/ 81 h 99"/>
                  <a:gd name="T10" fmla="*/ 67 w 100"/>
                  <a:gd name="T11" fmla="*/ 82 h 99"/>
                  <a:gd name="T12" fmla="*/ 62 w 100"/>
                  <a:gd name="T13" fmla="*/ 84 h 99"/>
                  <a:gd name="T14" fmla="*/ 54 w 100"/>
                  <a:gd name="T15" fmla="*/ 91 h 99"/>
                  <a:gd name="T16" fmla="*/ 50 w 100"/>
                  <a:gd name="T17" fmla="*/ 82 h 99"/>
                  <a:gd name="T18" fmla="*/ 47 w 100"/>
                  <a:gd name="T19" fmla="*/ 91 h 99"/>
                  <a:gd name="T20" fmla="*/ 39 w 100"/>
                  <a:gd name="T21" fmla="*/ 85 h 99"/>
                  <a:gd name="T22" fmla="*/ 34 w 100"/>
                  <a:gd name="T23" fmla="*/ 83 h 99"/>
                  <a:gd name="T24" fmla="*/ 23 w 100"/>
                  <a:gd name="T25" fmla="*/ 82 h 99"/>
                  <a:gd name="T26" fmla="*/ 27 w 100"/>
                  <a:gd name="T27" fmla="*/ 73 h 99"/>
                  <a:gd name="T28" fmla="*/ 19 w 100"/>
                  <a:gd name="T29" fmla="*/ 77 h 99"/>
                  <a:gd name="T30" fmla="*/ 17 w 100"/>
                  <a:gd name="T31" fmla="*/ 66 h 99"/>
                  <a:gd name="T32" fmla="*/ 15 w 100"/>
                  <a:gd name="T33" fmla="*/ 62 h 99"/>
                  <a:gd name="T34" fmla="*/ 8 w 100"/>
                  <a:gd name="T35" fmla="*/ 54 h 99"/>
                  <a:gd name="T36" fmla="*/ 17 w 100"/>
                  <a:gd name="T37" fmla="*/ 50 h 99"/>
                  <a:gd name="T38" fmla="*/ 8 w 100"/>
                  <a:gd name="T39" fmla="*/ 47 h 99"/>
                  <a:gd name="T40" fmla="*/ 15 w 100"/>
                  <a:gd name="T41" fmla="*/ 39 h 99"/>
                  <a:gd name="T42" fmla="*/ 16 w 100"/>
                  <a:gd name="T43" fmla="*/ 35 h 99"/>
                  <a:gd name="T44" fmla="*/ 17 w 100"/>
                  <a:gd name="T45" fmla="*/ 23 h 99"/>
                  <a:gd name="T46" fmla="*/ 26 w 100"/>
                  <a:gd name="T47" fmla="*/ 27 h 99"/>
                  <a:gd name="T48" fmla="*/ 22 w 100"/>
                  <a:gd name="T49" fmla="*/ 18 h 99"/>
                  <a:gd name="T50" fmla="*/ 33 w 100"/>
                  <a:gd name="T51" fmla="*/ 17 h 99"/>
                  <a:gd name="T52" fmla="*/ 37 w 100"/>
                  <a:gd name="T53" fmla="*/ 15 h 99"/>
                  <a:gd name="T54" fmla="*/ 46 w 100"/>
                  <a:gd name="T55" fmla="*/ 8 h 99"/>
                  <a:gd name="T56" fmla="*/ 49 w 100"/>
                  <a:gd name="T57" fmla="*/ 17 h 99"/>
                  <a:gd name="T58" fmla="*/ 52 w 100"/>
                  <a:gd name="T59" fmla="*/ 8 h 99"/>
                  <a:gd name="T60" fmla="*/ 61 w 100"/>
                  <a:gd name="T61" fmla="*/ 15 h 99"/>
                  <a:gd name="T62" fmla="*/ 65 w 100"/>
                  <a:gd name="T63" fmla="*/ 16 h 99"/>
                  <a:gd name="T64" fmla="*/ 76 w 100"/>
                  <a:gd name="T65" fmla="*/ 17 h 99"/>
                  <a:gd name="T66" fmla="*/ 72 w 100"/>
                  <a:gd name="T67" fmla="*/ 26 h 99"/>
                  <a:gd name="T68" fmla="*/ 81 w 100"/>
                  <a:gd name="T69" fmla="*/ 22 h 99"/>
                  <a:gd name="T70" fmla="*/ 82 w 100"/>
                  <a:gd name="T71" fmla="*/ 33 h 99"/>
                  <a:gd name="T72" fmla="*/ 84 w 100"/>
                  <a:gd name="T73" fmla="*/ 37 h 99"/>
                  <a:gd name="T74" fmla="*/ 91 w 100"/>
                  <a:gd name="T75" fmla="*/ 45 h 99"/>
                  <a:gd name="T76" fmla="*/ 82 w 100"/>
                  <a:gd name="T77" fmla="*/ 49 h 99"/>
                  <a:gd name="T78" fmla="*/ 92 w 100"/>
                  <a:gd name="T79" fmla="*/ 52 h 99"/>
                  <a:gd name="T80" fmla="*/ 85 w 100"/>
                  <a:gd name="T81" fmla="*/ 61 h 99"/>
                  <a:gd name="T82" fmla="*/ 83 w 100"/>
                  <a:gd name="T83" fmla="*/ 65 h 99"/>
                  <a:gd name="T84" fmla="*/ 82 w 100"/>
                  <a:gd name="T85" fmla="*/ 76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00" h="99">
                    <a:moveTo>
                      <a:pt x="49" y="0"/>
                    </a:moveTo>
                    <a:cubicBezTo>
                      <a:pt x="22" y="1"/>
                      <a:pt x="0" y="23"/>
                      <a:pt x="0" y="50"/>
                    </a:cubicBezTo>
                    <a:cubicBezTo>
                      <a:pt x="1" y="78"/>
                      <a:pt x="24" y="99"/>
                      <a:pt x="51" y="99"/>
                    </a:cubicBezTo>
                    <a:cubicBezTo>
                      <a:pt x="78" y="98"/>
                      <a:pt x="100" y="75"/>
                      <a:pt x="99" y="48"/>
                    </a:cubicBezTo>
                    <a:cubicBezTo>
                      <a:pt x="98" y="21"/>
                      <a:pt x="76" y="0"/>
                      <a:pt x="49" y="0"/>
                    </a:cubicBezTo>
                    <a:close/>
                    <a:moveTo>
                      <a:pt x="82" y="76"/>
                    </a:moveTo>
                    <a:cubicBezTo>
                      <a:pt x="78" y="72"/>
                      <a:pt x="78" y="72"/>
                      <a:pt x="78" y="72"/>
                    </a:cubicBezTo>
                    <a:cubicBezTo>
                      <a:pt x="76" y="70"/>
                      <a:pt x="74" y="70"/>
                      <a:pt x="73" y="72"/>
                    </a:cubicBezTo>
                    <a:cubicBezTo>
                      <a:pt x="72" y="73"/>
                      <a:pt x="72" y="75"/>
                      <a:pt x="73" y="76"/>
                    </a:cubicBezTo>
                    <a:cubicBezTo>
                      <a:pt x="78" y="81"/>
                      <a:pt x="78" y="81"/>
                      <a:pt x="78" y="81"/>
                    </a:cubicBezTo>
                    <a:cubicBezTo>
                      <a:pt x="75" y="83"/>
                      <a:pt x="72" y="85"/>
                      <a:pt x="69" y="87"/>
                    </a:cubicBezTo>
                    <a:cubicBezTo>
                      <a:pt x="67" y="82"/>
                      <a:pt x="67" y="82"/>
                      <a:pt x="67" y="82"/>
                    </a:cubicBezTo>
                    <a:cubicBezTo>
                      <a:pt x="66" y="81"/>
                      <a:pt x="65" y="80"/>
                      <a:pt x="64" y="81"/>
                    </a:cubicBezTo>
                    <a:cubicBezTo>
                      <a:pt x="62" y="82"/>
                      <a:pt x="62" y="83"/>
                      <a:pt x="62" y="84"/>
                    </a:cubicBezTo>
                    <a:cubicBezTo>
                      <a:pt x="64" y="89"/>
                      <a:pt x="64" y="89"/>
                      <a:pt x="64" y="89"/>
                    </a:cubicBezTo>
                    <a:cubicBezTo>
                      <a:pt x="61" y="90"/>
                      <a:pt x="58" y="91"/>
                      <a:pt x="54" y="91"/>
                    </a:cubicBezTo>
                    <a:cubicBezTo>
                      <a:pt x="54" y="85"/>
                      <a:pt x="54" y="85"/>
                      <a:pt x="54" y="85"/>
                    </a:cubicBezTo>
                    <a:cubicBezTo>
                      <a:pt x="54" y="83"/>
                      <a:pt x="52" y="82"/>
                      <a:pt x="50" y="82"/>
                    </a:cubicBezTo>
                    <a:cubicBezTo>
                      <a:pt x="49" y="82"/>
                      <a:pt x="47" y="83"/>
                      <a:pt x="47" y="85"/>
                    </a:cubicBezTo>
                    <a:cubicBezTo>
                      <a:pt x="47" y="91"/>
                      <a:pt x="47" y="91"/>
                      <a:pt x="47" y="91"/>
                    </a:cubicBezTo>
                    <a:cubicBezTo>
                      <a:pt x="44" y="91"/>
                      <a:pt x="40" y="90"/>
                      <a:pt x="37" y="89"/>
                    </a:cubicBezTo>
                    <a:cubicBezTo>
                      <a:pt x="39" y="85"/>
                      <a:pt x="39" y="85"/>
                      <a:pt x="39" y="85"/>
                    </a:cubicBezTo>
                    <a:cubicBezTo>
                      <a:pt x="39" y="83"/>
                      <a:pt x="39" y="82"/>
                      <a:pt x="37" y="82"/>
                    </a:cubicBezTo>
                    <a:cubicBezTo>
                      <a:pt x="36" y="81"/>
                      <a:pt x="35" y="82"/>
                      <a:pt x="34" y="83"/>
                    </a:cubicBezTo>
                    <a:cubicBezTo>
                      <a:pt x="33" y="88"/>
                      <a:pt x="33" y="88"/>
                      <a:pt x="33" y="88"/>
                    </a:cubicBezTo>
                    <a:cubicBezTo>
                      <a:pt x="29" y="86"/>
                      <a:pt x="26" y="84"/>
                      <a:pt x="23" y="82"/>
                    </a:cubicBezTo>
                    <a:cubicBezTo>
                      <a:pt x="28" y="77"/>
                      <a:pt x="28" y="77"/>
                      <a:pt x="28" y="77"/>
                    </a:cubicBezTo>
                    <a:cubicBezTo>
                      <a:pt x="29" y="76"/>
                      <a:pt x="29" y="74"/>
                      <a:pt x="27" y="73"/>
                    </a:cubicBezTo>
                    <a:cubicBezTo>
                      <a:pt x="26" y="71"/>
                      <a:pt x="24" y="72"/>
                      <a:pt x="23" y="73"/>
                    </a:cubicBezTo>
                    <a:cubicBezTo>
                      <a:pt x="19" y="77"/>
                      <a:pt x="19" y="77"/>
                      <a:pt x="19" y="77"/>
                    </a:cubicBezTo>
                    <a:cubicBezTo>
                      <a:pt x="16" y="75"/>
                      <a:pt x="14" y="72"/>
                      <a:pt x="12" y="68"/>
                    </a:cubicBezTo>
                    <a:cubicBezTo>
                      <a:pt x="17" y="66"/>
                      <a:pt x="17" y="66"/>
                      <a:pt x="17" y="66"/>
                    </a:cubicBezTo>
                    <a:cubicBezTo>
                      <a:pt x="18" y="66"/>
                      <a:pt x="19" y="64"/>
                      <a:pt x="18" y="63"/>
                    </a:cubicBezTo>
                    <a:cubicBezTo>
                      <a:pt x="18" y="62"/>
                      <a:pt x="16" y="62"/>
                      <a:pt x="15" y="62"/>
                    </a:cubicBezTo>
                    <a:cubicBezTo>
                      <a:pt x="11" y="64"/>
                      <a:pt x="11" y="64"/>
                      <a:pt x="11" y="64"/>
                    </a:cubicBezTo>
                    <a:cubicBezTo>
                      <a:pt x="9" y="61"/>
                      <a:pt x="8" y="57"/>
                      <a:pt x="8" y="54"/>
                    </a:cubicBezTo>
                    <a:cubicBezTo>
                      <a:pt x="14" y="54"/>
                      <a:pt x="14" y="54"/>
                      <a:pt x="14" y="54"/>
                    </a:cubicBezTo>
                    <a:cubicBezTo>
                      <a:pt x="16" y="54"/>
                      <a:pt x="18" y="52"/>
                      <a:pt x="17" y="50"/>
                    </a:cubicBezTo>
                    <a:cubicBezTo>
                      <a:pt x="17" y="48"/>
                      <a:pt x="16" y="47"/>
                      <a:pt x="14" y="47"/>
                    </a:cubicBezTo>
                    <a:cubicBezTo>
                      <a:pt x="8" y="47"/>
                      <a:pt x="8" y="47"/>
                      <a:pt x="8" y="47"/>
                    </a:cubicBezTo>
                    <a:cubicBezTo>
                      <a:pt x="8" y="44"/>
                      <a:pt x="9" y="40"/>
                      <a:pt x="10" y="37"/>
                    </a:cubicBezTo>
                    <a:cubicBezTo>
                      <a:pt x="15" y="39"/>
                      <a:pt x="15" y="39"/>
                      <a:pt x="15" y="39"/>
                    </a:cubicBezTo>
                    <a:cubicBezTo>
                      <a:pt x="16" y="39"/>
                      <a:pt x="17" y="39"/>
                      <a:pt x="18" y="37"/>
                    </a:cubicBezTo>
                    <a:cubicBezTo>
                      <a:pt x="18" y="36"/>
                      <a:pt x="18" y="35"/>
                      <a:pt x="16" y="35"/>
                    </a:cubicBezTo>
                    <a:cubicBezTo>
                      <a:pt x="11" y="33"/>
                      <a:pt x="11" y="33"/>
                      <a:pt x="11" y="33"/>
                    </a:cubicBezTo>
                    <a:cubicBezTo>
                      <a:pt x="13" y="29"/>
                      <a:pt x="15" y="26"/>
                      <a:pt x="17" y="23"/>
                    </a:cubicBezTo>
                    <a:cubicBezTo>
                      <a:pt x="22" y="27"/>
                      <a:pt x="22" y="27"/>
                      <a:pt x="22" y="27"/>
                    </a:cubicBezTo>
                    <a:cubicBezTo>
                      <a:pt x="23" y="28"/>
                      <a:pt x="25" y="28"/>
                      <a:pt x="26" y="27"/>
                    </a:cubicBezTo>
                    <a:cubicBezTo>
                      <a:pt x="28" y="26"/>
                      <a:pt x="28" y="24"/>
                      <a:pt x="26" y="22"/>
                    </a:cubicBezTo>
                    <a:cubicBezTo>
                      <a:pt x="22" y="18"/>
                      <a:pt x="22" y="18"/>
                      <a:pt x="22" y="18"/>
                    </a:cubicBezTo>
                    <a:cubicBezTo>
                      <a:pt x="25" y="16"/>
                      <a:pt x="28" y="14"/>
                      <a:pt x="31" y="12"/>
                    </a:cubicBezTo>
                    <a:cubicBezTo>
                      <a:pt x="33" y="17"/>
                      <a:pt x="33" y="17"/>
                      <a:pt x="33" y="17"/>
                    </a:cubicBezTo>
                    <a:cubicBezTo>
                      <a:pt x="33" y="18"/>
                      <a:pt x="35" y="19"/>
                      <a:pt x="36" y="18"/>
                    </a:cubicBezTo>
                    <a:cubicBezTo>
                      <a:pt x="37" y="18"/>
                      <a:pt x="38" y="16"/>
                      <a:pt x="37" y="15"/>
                    </a:cubicBezTo>
                    <a:cubicBezTo>
                      <a:pt x="35" y="10"/>
                      <a:pt x="35" y="10"/>
                      <a:pt x="35" y="10"/>
                    </a:cubicBezTo>
                    <a:cubicBezTo>
                      <a:pt x="38" y="9"/>
                      <a:pt x="42" y="8"/>
                      <a:pt x="46" y="8"/>
                    </a:cubicBezTo>
                    <a:cubicBezTo>
                      <a:pt x="46" y="14"/>
                      <a:pt x="46" y="14"/>
                      <a:pt x="46" y="14"/>
                    </a:cubicBezTo>
                    <a:cubicBezTo>
                      <a:pt x="46" y="16"/>
                      <a:pt x="47" y="17"/>
                      <a:pt x="49" y="17"/>
                    </a:cubicBezTo>
                    <a:cubicBezTo>
                      <a:pt x="51" y="17"/>
                      <a:pt x="52" y="16"/>
                      <a:pt x="52" y="14"/>
                    </a:cubicBezTo>
                    <a:cubicBezTo>
                      <a:pt x="52" y="8"/>
                      <a:pt x="52" y="8"/>
                      <a:pt x="52" y="8"/>
                    </a:cubicBezTo>
                    <a:cubicBezTo>
                      <a:pt x="56" y="8"/>
                      <a:pt x="59" y="9"/>
                      <a:pt x="63" y="10"/>
                    </a:cubicBezTo>
                    <a:cubicBezTo>
                      <a:pt x="61" y="15"/>
                      <a:pt x="61" y="15"/>
                      <a:pt x="61" y="15"/>
                    </a:cubicBezTo>
                    <a:cubicBezTo>
                      <a:pt x="60" y="16"/>
                      <a:pt x="61" y="17"/>
                      <a:pt x="62" y="18"/>
                    </a:cubicBezTo>
                    <a:cubicBezTo>
                      <a:pt x="63" y="18"/>
                      <a:pt x="65" y="18"/>
                      <a:pt x="65" y="16"/>
                    </a:cubicBezTo>
                    <a:cubicBezTo>
                      <a:pt x="67" y="11"/>
                      <a:pt x="67" y="11"/>
                      <a:pt x="67" y="11"/>
                    </a:cubicBezTo>
                    <a:cubicBezTo>
                      <a:pt x="70" y="13"/>
                      <a:pt x="73" y="15"/>
                      <a:pt x="76" y="17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1" y="23"/>
                      <a:pt x="71" y="25"/>
                      <a:pt x="72" y="26"/>
                    </a:cubicBezTo>
                    <a:cubicBezTo>
                      <a:pt x="73" y="27"/>
                      <a:pt x="76" y="27"/>
                      <a:pt x="77" y="26"/>
                    </a:cubicBezTo>
                    <a:cubicBezTo>
                      <a:pt x="81" y="22"/>
                      <a:pt x="81" y="22"/>
                      <a:pt x="81" y="22"/>
                    </a:cubicBezTo>
                    <a:cubicBezTo>
                      <a:pt x="84" y="24"/>
                      <a:pt x="86" y="28"/>
                      <a:pt x="87" y="31"/>
                    </a:cubicBezTo>
                    <a:cubicBezTo>
                      <a:pt x="82" y="33"/>
                      <a:pt x="82" y="33"/>
                      <a:pt x="82" y="33"/>
                    </a:cubicBezTo>
                    <a:cubicBezTo>
                      <a:pt x="81" y="34"/>
                      <a:pt x="81" y="35"/>
                      <a:pt x="81" y="36"/>
                    </a:cubicBezTo>
                    <a:cubicBezTo>
                      <a:pt x="82" y="37"/>
                      <a:pt x="83" y="38"/>
                      <a:pt x="84" y="37"/>
                    </a:cubicBezTo>
                    <a:cubicBezTo>
                      <a:pt x="89" y="35"/>
                      <a:pt x="89" y="35"/>
                      <a:pt x="89" y="35"/>
                    </a:cubicBezTo>
                    <a:cubicBezTo>
                      <a:pt x="90" y="38"/>
                      <a:pt x="91" y="42"/>
                      <a:pt x="91" y="45"/>
                    </a:cubicBezTo>
                    <a:cubicBezTo>
                      <a:pt x="85" y="45"/>
                      <a:pt x="85" y="45"/>
                      <a:pt x="85" y="45"/>
                    </a:cubicBezTo>
                    <a:cubicBezTo>
                      <a:pt x="83" y="45"/>
                      <a:pt x="82" y="47"/>
                      <a:pt x="82" y="49"/>
                    </a:cubicBezTo>
                    <a:cubicBezTo>
                      <a:pt x="82" y="51"/>
                      <a:pt x="84" y="52"/>
                      <a:pt x="85" y="52"/>
                    </a:cubicBezTo>
                    <a:cubicBezTo>
                      <a:pt x="92" y="52"/>
                      <a:pt x="92" y="52"/>
                      <a:pt x="92" y="52"/>
                    </a:cubicBezTo>
                    <a:cubicBezTo>
                      <a:pt x="91" y="55"/>
                      <a:pt x="91" y="59"/>
                      <a:pt x="90" y="62"/>
                    </a:cubicBezTo>
                    <a:cubicBezTo>
                      <a:pt x="85" y="61"/>
                      <a:pt x="85" y="61"/>
                      <a:pt x="85" y="61"/>
                    </a:cubicBezTo>
                    <a:cubicBezTo>
                      <a:pt x="84" y="60"/>
                      <a:pt x="82" y="61"/>
                      <a:pt x="82" y="62"/>
                    </a:cubicBezTo>
                    <a:cubicBezTo>
                      <a:pt x="81" y="63"/>
                      <a:pt x="82" y="64"/>
                      <a:pt x="83" y="65"/>
                    </a:cubicBezTo>
                    <a:cubicBezTo>
                      <a:pt x="88" y="67"/>
                      <a:pt x="88" y="67"/>
                      <a:pt x="88" y="67"/>
                    </a:cubicBezTo>
                    <a:cubicBezTo>
                      <a:pt x="86" y="70"/>
                      <a:pt x="84" y="73"/>
                      <a:pt x="82" y="76"/>
                    </a:cubicBez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16" name="Freeform 26"/>
              <p:cNvSpPr/>
              <p:nvPr/>
            </p:nvSpPr>
            <p:spPr bwMode="auto">
              <a:xfrm>
                <a:off x="2639086" y="2907334"/>
                <a:ext cx="55880" cy="145626"/>
              </a:xfrm>
              <a:custGeom>
                <a:avLst/>
                <a:gdLst>
                  <a:gd name="T0" fmla="*/ 9 w 14"/>
                  <a:gd name="T1" fmla="*/ 22 h 36"/>
                  <a:gd name="T2" fmla="*/ 9 w 14"/>
                  <a:gd name="T3" fmla="*/ 3 h 36"/>
                  <a:gd name="T4" fmla="*/ 6 w 14"/>
                  <a:gd name="T5" fmla="*/ 0 h 36"/>
                  <a:gd name="T6" fmla="*/ 4 w 14"/>
                  <a:gd name="T7" fmla="*/ 3 h 36"/>
                  <a:gd name="T8" fmla="*/ 4 w 14"/>
                  <a:gd name="T9" fmla="*/ 22 h 36"/>
                  <a:gd name="T10" fmla="*/ 0 w 14"/>
                  <a:gd name="T11" fmla="*/ 29 h 36"/>
                  <a:gd name="T12" fmla="*/ 7 w 14"/>
                  <a:gd name="T13" fmla="*/ 36 h 36"/>
                  <a:gd name="T14" fmla="*/ 14 w 14"/>
                  <a:gd name="T15" fmla="*/ 29 h 36"/>
                  <a:gd name="T16" fmla="*/ 9 w 14"/>
                  <a:gd name="T17" fmla="*/ 22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" h="36">
                    <a:moveTo>
                      <a:pt x="9" y="22"/>
                    </a:moveTo>
                    <a:cubicBezTo>
                      <a:pt x="9" y="3"/>
                      <a:pt x="9" y="3"/>
                      <a:pt x="9" y="3"/>
                    </a:cubicBezTo>
                    <a:cubicBezTo>
                      <a:pt x="9" y="1"/>
                      <a:pt x="7" y="0"/>
                      <a:pt x="6" y="0"/>
                    </a:cubicBezTo>
                    <a:cubicBezTo>
                      <a:pt x="5" y="0"/>
                      <a:pt x="4" y="1"/>
                      <a:pt x="4" y="3"/>
                    </a:cubicBezTo>
                    <a:cubicBezTo>
                      <a:pt x="4" y="22"/>
                      <a:pt x="4" y="22"/>
                      <a:pt x="4" y="22"/>
                    </a:cubicBezTo>
                    <a:cubicBezTo>
                      <a:pt x="1" y="23"/>
                      <a:pt x="0" y="26"/>
                      <a:pt x="0" y="29"/>
                    </a:cubicBezTo>
                    <a:cubicBezTo>
                      <a:pt x="0" y="33"/>
                      <a:pt x="3" y="36"/>
                      <a:pt x="7" y="36"/>
                    </a:cubicBezTo>
                    <a:cubicBezTo>
                      <a:pt x="11" y="36"/>
                      <a:pt x="14" y="33"/>
                      <a:pt x="14" y="29"/>
                    </a:cubicBezTo>
                    <a:cubicBezTo>
                      <a:pt x="14" y="26"/>
                      <a:pt x="12" y="23"/>
                      <a:pt x="9" y="22"/>
                    </a:cubicBez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17" name="Freeform 27"/>
              <p:cNvSpPr/>
              <p:nvPr/>
            </p:nvSpPr>
            <p:spPr bwMode="auto">
              <a:xfrm>
                <a:off x="2650940" y="3059734"/>
                <a:ext cx="32173" cy="77893"/>
              </a:xfrm>
              <a:custGeom>
                <a:avLst/>
                <a:gdLst>
                  <a:gd name="T0" fmla="*/ 0 w 8"/>
                  <a:gd name="T1" fmla="*/ 0 h 19"/>
                  <a:gd name="T2" fmla="*/ 0 w 8"/>
                  <a:gd name="T3" fmla="*/ 15 h 19"/>
                  <a:gd name="T4" fmla="*/ 4 w 8"/>
                  <a:gd name="T5" fmla="*/ 19 h 19"/>
                  <a:gd name="T6" fmla="*/ 8 w 8"/>
                  <a:gd name="T7" fmla="*/ 15 h 19"/>
                  <a:gd name="T8" fmla="*/ 8 w 8"/>
                  <a:gd name="T9" fmla="*/ 0 h 19"/>
                  <a:gd name="T10" fmla="*/ 4 w 8"/>
                  <a:gd name="T11" fmla="*/ 1 h 19"/>
                  <a:gd name="T12" fmla="*/ 0 w 8"/>
                  <a:gd name="T13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19">
                    <a:moveTo>
                      <a:pt x="0" y="0"/>
                    </a:moveTo>
                    <a:cubicBezTo>
                      <a:pt x="0" y="15"/>
                      <a:pt x="0" y="15"/>
                      <a:pt x="0" y="15"/>
                    </a:cubicBezTo>
                    <a:cubicBezTo>
                      <a:pt x="0" y="17"/>
                      <a:pt x="2" y="19"/>
                      <a:pt x="4" y="19"/>
                    </a:cubicBezTo>
                    <a:cubicBezTo>
                      <a:pt x="7" y="19"/>
                      <a:pt x="8" y="17"/>
                      <a:pt x="8" y="15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7" y="1"/>
                      <a:pt x="5" y="1"/>
                      <a:pt x="4" y="1"/>
                    </a:cubicBezTo>
                    <a:cubicBezTo>
                      <a:pt x="3" y="1"/>
                      <a:pt x="1" y="1"/>
                      <a:pt x="0" y="0"/>
                    </a:cubicBez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18" name="Oval 28"/>
              <p:cNvSpPr>
                <a:spLocks noChangeArrowheads="1"/>
              </p:cNvSpPr>
              <p:nvPr/>
            </p:nvSpPr>
            <p:spPr bwMode="auto">
              <a:xfrm>
                <a:off x="1506251" y="2883628"/>
                <a:ext cx="125306" cy="120227"/>
              </a:xfrm>
              <a:prstGeom prst="ellipse">
                <a:avLst/>
              </a:pr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19" name="Freeform 29"/>
              <p:cNvSpPr/>
              <p:nvPr/>
            </p:nvSpPr>
            <p:spPr bwMode="auto">
              <a:xfrm>
                <a:off x="1430052" y="3003853"/>
                <a:ext cx="277705" cy="165946"/>
              </a:xfrm>
              <a:custGeom>
                <a:avLst/>
                <a:gdLst>
                  <a:gd name="T0" fmla="*/ 69 w 69"/>
                  <a:gd name="T1" fmla="*/ 18 h 41"/>
                  <a:gd name="T2" fmla="*/ 68 w 69"/>
                  <a:gd name="T3" fmla="*/ 18 h 41"/>
                  <a:gd name="T4" fmla="*/ 42 w 69"/>
                  <a:gd name="T5" fmla="*/ 3 h 41"/>
                  <a:gd name="T6" fmla="*/ 41 w 69"/>
                  <a:gd name="T7" fmla="*/ 3 h 41"/>
                  <a:gd name="T8" fmla="*/ 30 w 69"/>
                  <a:gd name="T9" fmla="*/ 3 h 41"/>
                  <a:gd name="T10" fmla="*/ 0 w 69"/>
                  <a:gd name="T11" fmla="*/ 20 h 41"/>
                  <a:gd name="T12" fmla="*/ 0 w 69"/>
                  <a:gd name="T13" fmla="*/ 41 h 41"/>
                  <a:gd name="T14" fmla="*/ 14 w 69"/>
                  <a:gd name="T15" fmla="*/ 41 h 41"/>
                  <a:gd name="T16" fmla="*/ 14 w 69"/>
                  <a:gd name="T17" fmla="*/ 30 h 41"/>
                  <a:gd name="T18" fmla="*/ 17 w 69"/>
                  <a:gd name="T19" fmla="*/ 30 h 41"/>
                  <a:gd name="T20" fmla="*/ 17 w 69"/>
                  <a:gd name="T21" fmla="*/ 41 h 41"/>
                  <a:gd name="T22" fmla="*/ 52 w 69"/>
                  <a:gd name="T23" fmla="*/ 41 h 41"/>
                  <a:gd name="T24" fmla="*/ 52 w 69"/>
                  <a:gd name="T25" fmla="*/ 30 h 41"/>
                  <a:gd name="T26" fmla="*/ 55 w 69"/>
                  <a:gd name="T27" fmla="*/ 30 h 41"/>
                  <a:gd name="T28" fmla="*/ 55 w 69"/>
                  <a:gd name="T29" fmla="*/ 41 h 41"/>
                  <a:gd name="T30" fmla="*/ 69 w 69"/>
                  <a:gd name="T31" fmla="*/ 41 h 41"/>
                  <a:gd name="T32" fmla="*/ 69 w 69"/>
                  <a:gd name="T33" fmla="*/ 19 h 41"/>
                  <a:gd name="T34" fmla="*/ 69 w 69"/>
                  <a:gd name="T35" fmla="*/ 19 h 41"/>
                  <a:gd name="T36" fmla="*/ 69 w 69"/>
                  <a:gd name="T37" fmla="*/ 18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69" h="41">
                    <a:moveTo>
                      <a:pt x="69" y="18"/>
                    </a:moveTo>
                    <a:cubicBezTo>
                      <a:pt x="68" y="18"/>
                      <a:pt x="68" y="18"/>
                      <a:pt x="68" y="18"/>
                    </a:cubicBezTo>
                    <a:cubicBezTo>
                      <a:pt x="67" y="6"/>
                      <a:pt x="50" y="3"/>
                      <a:pt x="42" y="3"/>
                    </a:cubicBezTo>
                    <a:cubicBezTo>
                      <a:pt x="42" y="3"/>
                      <a:pt x="41" y="3"/>
                      <a:pt x="41" y="3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3"/>
                      <a:pt x="0" y="0"/>
                      <a:pt x="0" y="20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14" y="41"/>
                      <a:pt x="14" y="41"/>
                      <a:pt x="14" y="41"/>
                    </a:cubicBezTo>
                    <a:cubicBezTo>
                      <a:pt x="14" y="30"/>
                      <a:pt x="14" y="30"/>
                      <a:pt x="14" y="30"/>
                    </a:cubicBezTo>
                    <a:cubicBezTo>
                      <a:pt x="17" y="30"/>
                      <a:pt x="17" y="30"/>
                      <a:pt x="17" y="30"/>
                    </a:cubicBezTo>
                    <a:cubicBezTo>
                      <a:pt x="17" y="41"/>
                      <a:pt x="17" y="41"/>
                      <a:pt x="17" y="41"/>
                    </a:cubicBezTo>
                    <a:cubicBezTo>
                      <a:pt x="52" y="41"/>
                      <a:pt x="52" y="41"/>
                      <a:pt x="52" y="41"/>
                    </a:cubicBezTo>
                    <a:cubicBezTo>
                      <a:pt x="52" y="30"/>
                      <a:pt x="52" y="30"/>
                      <a:pt x="52" y="30"/>
                    </a:cubicBezTo>
                    <a:cubicBezTo>
                      <a:pt x="55" y="30"/>
                      <a:pt x="55" y="30"/>
                      <a:pt x="55" y="30"/>
                    </a:cubicBezTo>
                    <a:cubicBezTo>
                      <a:pt x="55" y="41"/>
                      <a:pt x="55" y="41"/>
                      <a:pt x="55" y="41"/>
                    </a:cubicBezTo>
                    <a:cubicBezTo>
                      <a:pt x="69" y="41"/>
                      <a:pt x="69" y="41"/>
                      <a:pt x="69" y="41"/>
                    </a:cubicBezTo>
                    <a:cubicBezTo>
                      <a:pt x="69" y="19"/>
                      <a:pt x="69" y="19"/>
                      <a:pt x="69" y="19"/>
                    </a:cubicBezTo>
                    <a:cubicBezTo>
                      <a:pt x="69" y="19"/>
                      <a:pt x="69" y="19"/>
                      <a:pt x="69" y="19"/>
                    </a:cubicBezTo>
                    <a:lnTo>
                      <a:pt x="69" y="18"/>
                    </a:ln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20" name="Freeform 30"/>
              <p:cNvSpPr/>
              <p:nvPr/>
            </p:nvSpPr>
            <p:spPr bwMode="auto">
              <a:xfrm>
                <a:off x="1658651" y="2631322"/>
                <a:ext cx="667170" cy="665476"/>
              </a:xfrm>
              <a:custGeom>
                <a:avLst/>
                <a:gdLst>
                  <a:gd name="T0" fmla="*/ 162 w 166"/>
                  <a:gd name="T1" fmla="*/ 166 h 166"/>
                  <a:gd name="T2" fmla="*/ 166 w 166"/>
                  <a:gd name="T3" fmla="*/ 162 h 166"/>
                  <a:gd name="T4" fmla="*/ 166 w 166"/>
                  <a:gd name="T5" fmla="*/ 0 h 166"/>
                  <a:gd name="T6" fmla="*/ 0 w 166"/>
                  <a:gd name="T7" fmla="*/ 166 h 166"/>
                  <a:gd name="T8" fmla="*/ 162 w 166"/>
                  <a:gd name="T9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6" h="166">
                    <a:moveTo>
                      <a:pt x="162" y="166"/>
                    </a:moveTo>
                    <a:cubicBezTo>
                      <a:pt x="164" y="166"/>
                      <a:pt x="166" y="164"/>
                      <a:pt x="166" y="162"/>
                    </a:cubicBezTo>
                    <a:cubicBezTo>
                      <a:pt x="166" y="0"/>
                      <a:pt x="166" y="0"/>
                      <a:pt x="166" y="0"/>
                    </a:cubicBezTo>
                    <a:cubicBezTo>
                      <a:pt x="0" y="166"/>
                      <a:pt x="0" y="166"/>
                      <a:pt x="0" y="166"/>
                    </a:cubicBezTo>
                    <a:lnTo>
                      <a:pt x="162" y="166"/>
                    </a:lnTo>
                    <a:close/>
                  </a:path>
                </a:pathLst>
              </a:custGeom>
              <a:solidFill>
                <a:srgbClr val="FAE25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21" name="Freeform 31"/>
              <p:cNvSpPr/>
              <p:nvPr/>
            </p:nvSpPr>
            <p:spPr bwMode="auto">
              <a:xfrm>
                <a:off x="2021022" y="3720131"/>
                <a:ext cx="304799" cy="304799"/>
              </a:xfrm>
              <a:custGeom>
                <a:avLst/>
                <a:gdLst>
                  <a:gd name="T0" fmla="*/ 76 w 76"/>
                  <a:gd name="T1" fmla="*/ 0 h 76"/>
                  <a:gd name="T2" fmla="*/ 76 w 76"/>
                  <a:gd name="T3" fmla="*/ 0 h 76"/>
                  <a:gd name="T4" fmla="*/ 0 w 76"/>
                  <a:gd name="T5" fmla="*/ 76 h 76"/>
                  <a:gd name="T6" fmla="*/ 72 w 76"/>
                  <a:gd name="T7" fmla="*/ 76 h 76"/>
                  <a:gd name="T8" fmla="*/ 76 w 76"/>
                  <a:gd name="T9" fmla="*/ 72 h 76"/>
                  <a:gd name="T10" fmla="*/ 76 w 76"/>
                  <a:gd name="T11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6" h="76">
                    <a:moveTo>
                      <a:pt x="76" y="0"/>
                    </a:moveTo>
                    <a:cubicBezTo>
                      <a:pt x="76" y="0"/>
                      <a:pt x="76" y="0"/>
                      <a:pt x="76" y="0"/>
                    </a:cubicBezTo>
                    <a:cubicBezTo>
                      <a:pt x="0" y="76"/>
                      <a:pt x="0" y="76"/>
                      <a:pt x="0" y="76"/>
                    </a:cubicBezTo>
                    <a:cubicBezTo>
                      <a:pt x="72" y="76"/>
                      <a:pt x="72" y="76"/>
                      <a:pt x="72" y="76"/>
                    </a:cubicBezTo>
                    <a:cubicBezTo>
                      <a:pt x="74" y="76"/>
                      <a:pt x="76" y="75"/>
                      <a:pt x="76" y="72"/>
                    </a:cubicBezTo>
                    <a:cubicBezTo>
                      <a:pt x="76" y="0"/>
                      <a:pt x="76" y="0"/>
                      <a:pt x="76" y="0"/>
                    </a:cubicBezTo>
                  </a:path>
                </a:pathLst>
              </a:custGeom>
              <a:solidFill>
                <a:srgbClr val="54AEB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22" name="Freeform 32"/>
              <p:cNvSpPr>
                <a:spLocks noEditPoints="1"/>
              </p:cNvSpPr>
              <p:nvPr/>
            </p:nvSpPr>
            <p:spPr bwMode="auto">
              <a:xfrm>
                <a:off x="884801" y="3117306"/>
                <a:ext cx="304799" cy="301412"/>
              </a:xfrm>
              <a:custGeom>
                <a:avLst/>
                <a:gdLst>
                  <a:gd name="T0" fmla="*/ 71 w 76"/>
                  <a:gd name="T1" fmla="*/ 35 h 75"/>
                  <a:gd name="T2" fmla="*/ 74 w 76"/>
                  <a:gd name="T3" fmla="*/ 26 h 75"/>
                  <a:gd name="T4" fmla="*/ 72 w 76"/>
                  <a:gd name="T5" fmla="*/ 21 h 75"/>
                  <a:gd name="T6" fmla="*/ 63 w 76"/>
                  <a:gd name="T7" fmla="*/ 16 h 75"/>
                  <a:gd name="T8" fmla="*/ 60 w 76"/>
                  <a:gd name="T9" fmla="*/ 13 h 75"/>
                  <a:gd name="T10" fmla="*/ 56 w 76"/>
                  <a:gd name="T11" fmla="*/ 4 h 75"/>
                  <a:gd name="T12" fmla="*/ 50 w 76"/>
                  <a:gd name="T13" fmla="*/ 2 h 75"/>
                  <a:gd name="T14" fmla="*/ 40 w 76"/>
                  <a:gd name="T15" fmla="*/ 5 h 75"/>
                  <a:gd name="T16" fmla="*/ 36 w 76"/>
                  <a:gd name="T17" fmla="*/ 5 h 75"/>
                  <a:gd name="T18" fmla="*/ 27 w 76"/>
                  <a:gd name="T19" fmla="*/ 1 h 75"/>
                  <a:gd name="T20" fmla="*/ 21 w 76"/>
                  <a:gd name="T21" fmla="*/ 4 h 75"/>
                  <a:gd name="T22" fmla="*/ 16 w 76"/>
                  <a:gd name="T23" fmla="*/ 13 h 75"/>
                  <a:gd name="T24" fmla="*/ 14 w 76"/>
                  <a:gd name="T25" fmla="*/ 16 h 75"/>
                  <a:gd name="T26" fmla="*/ 5 w 76"/>
                  <a:gd name="T27" fmla="*/ 20 h 75"/>
                  <a:gd name="T28" fmla="*/ 2 w 76"/>
                  <a:gd name="T29" fmla="*/ 25 h 75"/>
                  <a:gd name="T30" fmla="*/ 5 w 76"/>
                  <a:gd name="T31" fmla="*/ 35 h 75"/>
                  <a:gd name="T32" fmla="*/ 5 w 76"/>
                  <a:gd name="T33" fmla="*/ 39 h 75"/>
                  <a:gd name="T34" fmla="*/ 2 w 76"/>
                  <a:gd name="T35" fmla="*/ 48 h 75"/>
                  <a:gd name="T36" fmla="*/ 4 w 76"/>
                  <a:gd name="T37" fmla="*/ 54 h 75"/>
                  <a:gd name="T38" fmla="*/ 14 w 76"/>
                  <a:gd name="T39" fmla="*/ 59 h 75"/>
                  <a:gd name="T40" fmla="*/ 16 w 76"/>
                  <a:gd name="T41" fmla="*/ 62 h 75"/>
                  <a:gd name="T42" fmla="*/ 20 w 76"/>
                  <a:gd name="T43" fmla="*/ 71 h 75"/>
                  <a:gd name="T44" fmla="*/ 26 w 76"/>
                  <a:gd name="T45" fmla="*/ 73 h 75"/>
                  <a:gd name="T46" fmla="*/ 36 w 76"/>
                  <a:gd name="T47" fmla="*/ 70 h 75"/>
                  <a:gd name="T48" fmla="*/ 40 w 76"/>
                  <a:gd name="T49" fmla="*/ 70 h 75"/>
                  <a:gd name="T50" fmla="*/ 49 w 76"/>
                  <a:gd name="T51" fmla="*/ 73 h 75"/>
                  <a:gd name="T52" fmla="*/ 55 w 76"/>
                  <a:gd name="T53" fmla="*/ 71 h 75"/>
                  <a:gd name="T54" fmla="*/ 60 w 76"/>
                  <a:gd name="T55" fmla="*/ 62 h 75"/>
                  <a:gd name="T56" fmla="*/ 63 w 76"/>
                  <a:gd name="T57" fmla="*/ 59 h 75"/>
                  <a:gd name="T58" fmla="*/ 71 w 76"/>
                  <a:gd name="T59" fmla="*/ 55 h 75"/>
                  <a:gd name="T60" fmla="*/ 74 w 76"/>
                  <a:gd name="T61" fmla="*/ 49 h 75"/>
                  <a:gd name="T62" fmla="*/ 71 w 76"/>
                  <a:gd name="T63" fmla="*/ 39 h 75"/>
                  <a:gd name="T64" fmla="*/ 55 w 76"/>
                  <a:gd name="T65" fmla="*/ 18 h 75"/>
                  <a:gd name="T66" fmla="*/ 33 w 76"/>
                  <a:gd name="T67" fmla="*/ 28 h 75"/>
                  <a:gd name="T68" fmla="*/ 43 w 76"/>
                  <a:gd name="T69" fmla="*/ 37 h 75"/>
                  <a:gd name="T70" fmla="*/ 38 w 76"/>
                  <a:gd name="T71" fmla="*/ 32 h 75"/>
                  <a:gd name="T72" fmla="*/ 12 w 76"/>
                  <a:gd name="T73" fmla="*/ 37 h 75"/>
                  <a:gd name="T74" fmla="*/ 27 w 76"/>
                  <a:gd name="T75" fmla="*/ 37 h 75"/>
                  <a:gd name="T76" fmla="*/ 38 w 76"/>
                  <a:gd name="T77" fmla="*/ 63 h 75"/>
                  <a:gd name="T78" fmla="*/ 38 w 76"/>
                  <a:gd name="T79" fmla="*/ 48 h 75"/>
                  <a:gd name="T80" fmla="*/ 38 w 76"/>
                  <a:gd name="T81" fmla="*/ 63 h 75"/>
                  <a:gd name="T82" fmla="*/ 49 w 76"/>
                  <a:gd name="T83" fmla="*/ 37 h 75"/>
                  <a:gd name="T84" fmla="*/ 64 w 76"/>
                  <a:gd name="T85" fmla="*/ 37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76" h="75">
                    <a:moveTo>
                      <a:pt x="76" y="39"/>
                    </a:moveTo>
                    <a:cubicBezTo>
                      <a:pt x="76" y="36"/>
                      <a:pt x="76" y="36"/>
                      <a:pt x="76" y="36"/>
                    </a:cubicBezTo>
                    <a:cubicBezTo>
                      <a:pt x="71" y="35"/>
                      <a:pt x="71" y="35"/>
                      <a:pt x="71" y="35"/>
                    </a:cubicBezTo>
                    <a:cubicBezTo>
                      <a:pt x="71" y="34"/>
                      <a:pt x="71" y="33"/>
                      <a:pt x="70" y="31"/>
                    </a:cubicBezTo>
                    <a:cubicBezTo>
                      <a:pt x="75" y="30"/>
                      <a:pt x="75" y="30"/>
                      <a:pt x="75" y="30"/>
                    </a:cubicBezTo>
                    <a:cubicBezTo>
                      <a:pt x="74" y="26"/>
                      <a:pt x="74" y="26"/>
                      <a:pt x="74" y="26"/>
                    </a:cubicBezTo>
                    <a:cubicBezTo>
                      <a:pt x="69" y="27"/>
                      <a:pt x="69" y="27"/>
                      <a:pt x="69" y="27"/>
                    </a:cubicBezTo>
                    <a:cubicBezTo>
                      <a:pt x="69" y="26"/>
                      <a:pt x="68" y="25"/>
                      <a:pt x="68" y="23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0" y="17"/>
                      <a:pt x="70" y="17"/>
                      <a:pt x="70" y="17"/>
                    </a:cubicBezTo>
                    <a:cubicBezTo>
                      <a:pt x="66" y="20"/>
                      <a:pt x="66" y="20"/>
                      <a:pt x="66" y="20"/>
                    </a:cubicBezTo>
                    <a:cubicBezTo>
                      <a:pt x="65" y="18"/>
                      <a:pt x="64" y="17"/>
                      <a:pt x="63" y="16"/>
                    </a:cubicBezTo>
                    <a:cubicBezTo>
                      <a:pt x="66" y="12"/>
                      <a:pt x="66" y="12"/>
                      <a:pt x="66" y="12"/>
                    </a:cubicBezTo>
                    <a:cubicBezTo>
                      <a:pt x="64" y="9"/>
                      <a:pt x="64" y="9"/>
                      <a:pt x="64" y="9"/>
                    </a:cubicBezTo>
                    <a:cubicBezTo>
                      <a:pt x="60" y="13"/>
                      <a:pt x="60" y="13"/>
                      <a:pt x="60" y="13"/>
                    </a:cubicBezTo>
                    <a:cubicBezTo>
                      <a:pt x="59" y="12"/>
                      <a:pt x="58" y="11"/>
                      <a:pt x="57" y="10"/>
                    </a:cubicBezTo>
                    <a:cubicBezTo>
                      <a:pt x="59" y="6"/>
                      <a:pt x="59" y="6"/>
                      <a:pt x="59" y="6"/>
                    </a:cubicBezTo>
                    <a:cubicBezTo>
                      <a:pt x="56" y="4"/>
                      <a:pt x="56" y="4"/>
                      <a:pt x="56" y="4"/>
                    </a:cubicBezTo>
                    <a:cubicBezTo>
                      <a:pt x="53" y="8"/>
                      <a:pt x="53" y="8"/>
                      <a:pt x="53" y="8"/>
                    </a:cubicBezTo>
                    <a:cubicBezTo>
                      <a:pt x="52" y="7"/>
                      <a:pt x="51" y="7"/>
                      <a:pt x="49" y="6"/>
                    </a:cubicBezTo>
                    <a:cubicBezTo>
                      <a:pt x="50" y="2"/>
                      <a:pt x="50" y="2"/>
                      <a:pt x="50" y="2"/>
                    </a:cubicBezTo>
                    <a:cubicBezTo>
                      <a:pt x="47" y="1"/>
                      <a:pt x="47" y="1"/>
                      <a:pt x="47" y="1"/>
                    </a:cubicBezTo>
                    <a:cubicBezTo>
                      <a:pt x="45" y="5"/>
                      <a:pt x="45" y="5"/>
                      <a:pt x="45" y="5"/>
                    </a:cubicBezTo>
                    <a:cubicBezTo>
                      <a:pt x="44" y="5"/>
                      <a:pt x="42" y="5"/>
                      <a:pt x="40" y="5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36" y="5"/>
                      <a:pt x="36" y="5"/>
                      <a:pt x="36" y="5"/>
                    </a:cubicBezTo>
                    <a:cubicBezTo>
                      <a:pt x="35" y="5"/>
                      <a:pt x="33" y="5"/>
                      <a:pt x="32" y="5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27" y="1"/>
                      <a:pt x="27" y="1"/>
                      <a:pt x="27" y="1"/>
                    </a:cubicBezTo>
                    <a:cubicBezTo>
                      <a:pt x="28" y="6"/>
                      <a:pt x="28" y="6"/>
                      <a:pt x="28" y="6"/>
                    </a:cubicBezTo>
                    <a:cubicBezTo>
                      <a:pt x="27" y="6"/>
                      <a:pt x="25" y="7"/>
                      <a:pt x="24" y="8"/>
                    </a:cubicBezTo>
                    <a:cubicBezTo>
                      <a:pt x="21" y="4"/>
                      <a:pt x="21" y="4"/>
                      <a:pt x="21" y="4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20" y="10"/>
                      <a:pt x="20" y="10"/>
                      <a:pt x="20" y="10"/>
                    </a:cubicBezTo>
                    <a:cubicBezTo>
                      <a:pt x="19" y="11"/>
                      <a:pt x="18" y="12"/>
                      <a:pt x="16" y="13"/>
                    </a:cubicBezTo>
                    <a:cubicBezTo>
                      <a:pt x="13" y="9"/>
                      <a:pt x="13" y="9"/>
                      <a:pt x="13" y="9"/>
                    </a:cubicBezTo>
                    <a:cubicBezTo>
                      <a:pt x="10" y="12"/>
                      <a:pt x="10" y="12"/>
                      <a:pt x="10" y="12"/>
                    </a:cubicBezTo>
                    <a:cubicBezTo>
                      <a:pt x="14" y="16"/>
                      <a:pt x="14" y="16"/>
                      <a:pt x="14" y="16"/>
                    </a:cubicBezTo>
                    <a:cubicBezTo>
                      <a:pt x="13" y="17"/>
                      <a:pt x="12" y="18"/>
                      <a:pt x="11" y="19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5" y="20"/>
                      <a:pt x="5" y="20"/>
                      <a:pt x="5" y="20"/>
                    </a:cubicBezTo>
                    <a:cubicBezTo>
                      <a:pt x="9" y="22"/>
                      <a:pt x="9" y="22"/>
                      <a:pt x="9" y="22"/>
                    </a:cubicBezTo>
                    <a:cubicBezTo>
                      <a:pt x="8" y="24"/>
                      <a:pt x="8" y="25"/>
                      <a:pt x="7" y="26"/>
                    </a:cubicBezTo>
                    <a:cubicBezTo>
                      <a:pt x="2" y="25"/>
                      <a:pt x="2" y="25"/>
                      <a:pt x="2" y="25"/>
                    </a:cubicBezTo>
                    <a:cubicBezTo>
                      <a:pt x="1" y="29"/>
                      <a:pt x="1" y="29"/>
                      <a:pt x="1" y="29"/>
                    </a:cubicBezTo>
                    <a:cubicBezTo>
                      <a:pt x="6" y="30"/>
                      <a:pt x="6" y="30"/>
                      <a:pt x="6" y="30"/>
                    </a:cubicBezTo>
                    <a:cubicBezTo>
                      <a:pt x="6" y="32"/>
                      <a:pt x="5" y="34"/>
                      <a:pt x="5" y="35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41"/>
                      <a:pt x="6" y="42"/>
                      <a:pt x="6" y="43"/>
                    </a:cubicBezTo>
                    <a:cubicBezTo>
                      <a:pt x="1" y="45"/>
                      <a:pt x="1" y="45"/>
                      <a:pt x="1" y="45"/>
                    </a:cubicBezTo>
                    <a:cubicBezTo>
                      <a:pt x="2" y="48"/>
                      <a:pt x="2" y="48"/>
                      <a:pt x="2" y="48"/>
                    </a:cubicBezTo>
                    <a:cubicBezTo>
                      <a:pt x="7" y="47"/>
                      <a:pt x="7" y="47"/>
                      <a:pt x="7" y="47"/>
                    </a:cubicBezTo>
                    <a:cubicBezTo>
                      <a:pt x="7" y="49"/>
                      <a:pt x="8" y="50"/>
                      <a:pt x="9" y="51"/>
                    </a:cubicBezTo>
                    <a:cubicBezTo>
                      <a:pt x="4" y="54"/>
                      <a:pt x="4" y="54"/>
                      <a:pt x="4" y="54"/>
                    </a:cubicBezTo>
                    <a:cubicBezTo>
                      <a:pt x="6" y="57"/>
                      <a:pt x="6" y="57"/>
                      <a:pt x="6" y="57"/>
                    </a:cubicBezTo>
                    <a:cubicBezTo>
                      <a:pt x="11" y="55"/>
                      <a:pt x="11" y="55"/>
                      <a:pt x="11" y="55"/>
                    </a:cubicBezTo>
                    <a:cubicBezTo>
                      <a:pt x="11" y="56"/>
                      <a:pt x="12" y="58"/>
                      <a:pt x="14" y="59"/>
                    </a:cubicBezTo>
                    <a:cubicBezTo>
                      <a:pt x="10" y="63"/>
                      <a:pt x="10" y="63"/>
                      <a:pt x="10" y="63"/>
                    </a:cubicBezTo>
                    <a:cubicBezTo>
                      <a:pt x="13" y="65"/>
                      <a:pt x="13" y="65"/>
                      <a:pt x="13" y="65"/>
                    </a:cubicBezTo>
                    <a:cubicBezTo>
                      <a:pt x="16" y="62"/>
                      <a:pt x="16" y="62"/>
                      <a:pt x="16" y="62"/>
                    </a:cubicBezTo>
                    <a:cubicBezTo>
                      <a:pt x="17" y="63"/>
                      <a:pt x="18" y="64"/>
                      <a:pt x="20" y="64"/>
                    </a:cubicBezTo>
                    <a:cubicBezTo>
                      <a:pt x="17" y="69"/>
                      <a:pt x="17" y="69"/>
                      <a:pt x="17" y="69"/>
                    </a:cubicBezTo>
                    <a:cubicBezTo>
                      <a:pt x="20" y="71"/>
                      <a:pt x="20" y="71"/>
                      <a:pt x="20" y="71"/>
                    </a:cubicBezTo>
                    <a:cubicBezTo>
                      <a:pt x="23" y="67"/>
                      <a:pt x="23" y="67"/>
                      <a:pt x="23" y="67"/>
                    </a:cubicBezTo>
                    <a:cubicBezTo>
                      <a:pt x="24" y="67"/>
                      <a:pt x="26" y="68"/>
                      <a:pt x="27" y="68"/>
                    </a:cubicBezTo>
                    <a:cubicBezTo>
                      <a:pt x="26" y="73"/>
                      <a:pt x="26" y="73"/>
                      <a:pt x="26" y="73"/>
                    </a:cubicBezTo>
                    <a:cubicBezTo>
                      <a:pt x="30" y="74"/>
                      <a:pt x="30" y="74"/>
                      <a:pt x="30" y="74"/>
                    </a:cubicBezTo>
                    <a:cubicBezTo>
                      <a:pt x="31" y="69"/>
                      <a:pt x="31" y="69"/>
                      <a:pt x="31" y="69"/>
                    </a:cubicBezTo>
                    <a:cubicBezTo>
                      <a:pt x="33" y="70"/>
                      <a:pt x="34" y="70"/>
                      <a:pt x="36" y="70"/>
                    </a:cubicBezTo>
                    <a:cubicBezTo>
                      <a:pt x="36" y="75"/>
                      <a:pt x="36" y="75"/>
                      <a:pt x="36" y="75"/>
                    </a:cubicBezTo>
                    <a:cubicBezTo>
                      <a:pt x="40" y="75"/>
                      <a:pt x="40" y="75"/>
                      <a:pt x="40" y="75"/>
                    </a:cubicBezTo>
                    <a:cubicBezTo>
                      <a:pt x="40" y="70"/>
                      <a:pt x="40" y="70"/>
                      <a:pt x="40" y="70"/>
                    </a:cubicBezTo>
                    <a:cubicBezTo>
                      <a:pt x="42" y="70"/>
                      <a:pt x="43" y="70"/>
                      <a:pt x="44" y="70"/>
                    </a:cubicBezTo>
                    <a:cubicBezTo>
                      <a:pt x="46" y="74"/>
                      <a:pt x="46" y="74"/>
                      <a:pt x="46" y="74"/>
                    </a:cubicBezTo>
                    <a:cubicBezTo>
                      <a:pt x="49" y="73"/>
                      <a:pt x="49" y="73"/>
                      <a:pt x="49" y="73"/>
                    </a:cubicBezTo>
                    <a:cubicBezTo>
                      <a:pt x="48" y="69"/>
                      <a:pt x="48" y="69"/>
                      <a:pt x="48" y="69"/>
                    </a:cubicBezTo>
                    <a:cubicBezTo>
                      <a:pt x="50" y="68"/>
                      <a:pt x="51" y="68"/>
                      <a:pt x="52" y="67"/>
                    </a:cubicBezTo>
                    <a:cubicBezTo>
                      <a:pt x="55" y="71"/>
                      <a:pt x="55" y="71"/>
                      <a:pt x="55" y="71"/>
                    </a:cubicBezTo>
                    <a:cubicBezTo>
                      <a:pt x="58" y="69"/>
                      <a:pt x="58" y="69"/>
                      <a:pt x="58" y="69"/>
                    </a:cubicBezTo>
                    <a:cubicBezTo>
                      <a:pt x="56" y="65"/>
                      <a:pt x="56" y="65"/>
                      <a:pt x="56" y="65"/>
                    </a:cubicBezTo>
                    <a:cubicBezTo>
                      <a:pt x="57" y="64"/>
                      <a:pt x="59" y="63"/>
                      <a:pt x="60" y="62"/>
                    </a:cubicBezTo>
                    <a:cubicBezTo>
                      <a:pt x="64" y="65"/>
                      <a:pt x="64" y="65"/>
                      <a:pt x="64" y="65"/>
                    </a:cubicBezTo>
                    <a:cubicBezTo>
                      <a:pt x="66" y="63"/>
                      <a:pt x="66" y="63"/>
                      <a:pt x="66" y="63"/>
                    </a:cubicBezTo>
                    <a:cubicBezTo>
                      <a:pt x="63" y="59"/>
                      <a:pt x="63" y="59"/>
                      <a:pt x="63" y="59"/>
                    </a:cubicBezTo>
                    <a:cubicBezTo>
                      <a:pt x="64" y="58"/>
                      <a:pt x="64" y="57"/>
                      <a:pt x="65" y="56"/>
                    </a:cubicBezTo>
                    <a:cubicBezTo>
                      <a:pt x="70" y="58"/>
                      <a:pt x="70" y="58"/>
                      <a:pt x="70" y="58"/>
                    </a:cubicBezTo>
                    <a:cubicBezTo>
                      <a:pt x="71" y="55"/>
                      <a:pt x="71" y="55"/>
                      <a:pt x="71" y="55"/>
                    </a:cubicBezTo>
                    <a:cubicBezTo>
                      <a:pt x="67" y="52"/>
                      <a:pt x="67" y="52"/>
                      <a:pt x="67" y="52"/>
                    </a:cubicBezTo>
                    <a:cubicBezTo>
                      <a:pt x="68" y="51"/>
                      <a:pt x="69" y="50"/>
                      <a:pt x="69" y="48"/>
                    </a:cubicBezTo>
                    <a:cubicBezTo>
                      <a:pt x="74" y="49"/>
                      <a:pt x="74" y="49"/>
                      <a:pt x="74" y="49"/>
                    </a:cubicBezTo>
                    <a:cubicBezTo>
                      <a:pt x="75" y="46"/>
                      <a:pt x="75" y="46"/>
                      <a:pt x="75" y="46"/>
                    </a:cubicBezTo>
                    <a:cubicBezTo>
                      <a:pt x="70" y="44"/>
                      <a:pt x="70" y="44"/>
                      <a:pt x="70" y="44"/>
                    </a:cubicBezTo>
                    <a:cubicBezTo>
                      <a:pt x="71" y="43"/>
                      <a:pt x="71" y="41"/>
                      <a:pt x="71" y="39"/>
                    </a:cubicBezTo>
                    <a:lnTo>
                      <a:pt x="76" y="39"/>
                    </a:lnTo>
                    <a:close/>
                    <a:moveTo>
                      <a:pt x="38" y="11"/>
                    </a:moveTo>
                    <a:cubicBezTo>
                      <a:pt x="45" y="11"/>
                      <a:pt x="51" y="14"/>
                      <a:pt x="55" y="18"/>
                    </a:cubicBezTo>
                    <a:cubicBezTo>
                      <a:pt x="44" y="29"/>
                      <a:pt x="44" y="29"/>
                      <a:pt x="44" y="29"/>
                    </a:cubicBezTo>
                    <a:cubicBezTo>
                      <a:pt x="43" y="27"/>
                      <a:pt x="40" y="27"/>
                      <a:pt x="38" y="27"/>
                    </a:cubicBezTo>
                    <a:cubicBezTo>
                      <a:pt x="36" y="27"/>
                      <a:pt x="34" y="27"/>
                      <a:pt x="33" y="28"/>
                    </a:cubicBezTo>
                    <a:cubicBezTo>
                      <a:pt x="22" y="17"/>
                      <a:pt x="22" y="17"/>
                      <a:pt x="22" y="17"/>
                    </a:cubicBezTo>
                    <a:cubicBezTo>
                      <a:pt x="26" y="13"/>
                      <a:pt x="32" y="11"/>
                      <a:pt x="38" y="11"/>
                    </a:cubicBezTo>
                    <a:close/>
                    <a:moveTo>
                      <a:pt x="43" y="37"/>
                    </a:moveTo>
                    <a:cubicBezTo>
                      <a:pt x="43" y="40"/>
                      <a:pt x="41" y="42"/>
                      <a:pt x="38" y="42"/>
                    </a:cubicBezTo>
                    <a:cubicBezTo>
                      <a:pt x="35" y="42"/>
                      <a:pt x="33" y="40"/>
                      <a:pt x="33" y="37"/>
                    </a:cubicBezTo>
                    <a:cubicBezTo>
                      <a:pt x="33" y="35"/>
                      <a:pt x="35" y="32"/>
                      <a:pt x="38" y="32"/>
                    </a:cubicBezTo>
                    <a:cubicBezTo>
                      <a:pt x="41" y="32"/>
                      <a:pt x="43" y="35"/>
                      <a:pt x="43" y="37"/>
                    </a:cubicBezTo>
                    <a:close/>
                    <a:moveTo>
                      <a:pt x="19" y="54"/>
                    </a:moveTo>
                    <a:cubicBezTo>
                      <a:pt x="15" y="50"/>
                      <a:pt x="12" y="44"/>
                      <a:pt x="12" y="37"/>
                    </a:cubicBezTo>
                    <a:cubicBezTo>
                      <a:pt x="12" y="31"/>
                      <a:pt x="15" y="24"/>
                      <a:pt x="19" y="20"/>
                    </a:cubicBezTo>
                    <a:cubicBezTo>
                      <a:pt x="30" y="31"/>
                      <a:pt x="30" y="31"/>
                      <a:pt x="30" y="31"/>
                    </a:cubicBezTo>
                    <a:cubicBezTo>
                      <a:pt x="28" y="32"/>
                      <a:pt x="27" y="35"/>
                      <a:pt x="27" y="37"/>
                    </a:cubicBezTo>
                    <a:cubicBezTo>
                      <a:pt x="27" y="40"/>
                      <a:pt x="28" y="42"/>
                      <a:pt x="29" y="44"/>
                    </a:cubicBezTo>
                    <a:lnTo>
                      <a:pt x="19" y="54"/>
                    </a:lnTo>
                    <a:close/>
                    <a:moveTo>
                      <a:pt x="38" y="63"/>
                    </a:moveTo>
                    <a:cubicBezTo>
                      <a:pt x="32" y="63"/>
                      <a:pt x="26" y="61"/>
                      <a:pt x="21" y="57"/>
                    </a:cubicBezTo>
                    <a:cubicBezTo>
                      <a:pt x="32" y="46"/>
                      <a:pt x="32" y="46"/>
                      <a:pt x="32" y="46"/>
                    </a:cubicBezTo>
                    <a:cubicBezTo>
                      <a:pt x="34" y="47"/>
                      <a:pt x="36" y="48"/>
                      <a:pt x="38" y="48"/>
                    </a:cubicBezTo>
                    <a:cubicBezTo>
                      <a:pt x="41" y="48"/>
                      <a:pt x="43" y="47"/>
                      <a:pt x="45" y="46"/>
                    </a:cubicBezTo>
                    <a:cubicBezTo>
                      <a:pt x="56" y="56"/>
                      <a:pt x="56" y="56"/>
                      <a:pt x="56" y="56"/>
                    </a:cubicBezTo>
                    <a:cubicBezTo>
                      <a:pt x="51" y="61"/>
                      <a:pt x="45" y="63"/>
                      <a:pt x="38" y="63"/>
                    </a:cubicBezTo>
                    <a:close/>
                    <a:moveTo>
                      <a:pt x="58" y="54"/>
                    </a:moveTo>
                    <a:cubicBezTo>
                      <a:pt x="47" y="43"/>
                      <a:pt x="47" y="43"/>
                      <a:pt x="47" y="43"/>
                    </a:cubicBezTo>
                    <a:cubicBezTo>
                      <a:pt x="48" y="41"/>
                      <a:pt x="49" y="39"/>
                      <a:pt x="49" y="37"/>
                    </a:cubicBezTo>
                    <a:cubicBezTo>
                      <a:pt x="49" y="35"/>
                      <a:pt x="48" y="33"/>
                      <a:pt x="47" y="31"/>
                    </a:cubicBezTo>
                    <a:cubicBezTo>
                      <a:pt x="58" y="20"/>
                      <a:pt x="58" y="20"/>
                      <a:pt x="58" y="20"/>
                    </a:cubicBezTo>
                    <a:cubicBezTo>
                      <a:pt x="62" y="25"/>
                      <a:pt x="64" y="31"/>
                      <a:pt x="64" y="37"/>
                    </a:cubicBezTo>
                    <a:cubicBezTo>
                      <a:pt x="64" y="44"/>
                      <a:pt x="62" y="49"/>
                      <a:pt x="58" y="54"/>
                    </a:cubicBez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23" name="Freeform 33"/>
              <p:cNvSpPr>
                <a:spLocks noEditPoints="1"/>
              </p:cNvSpPr>
              <p:nvPr/>
            </p:nvSpPr>
            <p:spPr bwMode="auto">
              <a:xfrm>
                <a:off x="2591673" y="2429816"/>
                <a:ext cx="264159" cy="44027"/>
              </a:xfrm>
              <a:custGeom>
                <a:avLst/>
                <a:gdLst>
                  <a:gd name="T0" fmla="*/ 61 w 66"/>
                  <a:gd name="T1" fmla="*/ 11 h 11"/>
                  <a:gd name="T2" fmla="*/ 6 w 66"/>
                  <a:gd name="T3" fmla="*/ 11 h 11"/>
                  <a:gd name="T4" fmla="*/ 0 w 66"/>
                  <a:gd name="T5" fmla="*/ 6 h 11"/>
                  <a:gd name="T6" fmla="*/ 6 w 66"/>
                  <a:gd name="T7" fmla="*/ 0 h 11"/>
                  <a:gd name="T8" fmla="*/ 61 w 66"/>
                  <a:gd name="T9" fmla="*/ 0 h 11"/>
                  <a:gd name="T10" fmla="*/ 66 w 66"/>
                  <a:gd name="T11" fmla="*/ 6 h 11"/>
                  <a:gd name="T12" fmla="*/ 61 w 66"/>
                  <a:gd name="T13" fmla="*/ 11 h 11"/>
                  <a:gd name="T14" fmla="*/ 6 w 66"/>
                  <a:gd name="T15" fmla="*/ 3 h 11"/>
                  <a:gd name="T16" fmla="*/ 3 w 66"/>
                  <a:gd name="T17" fmla="*/ 6 h 11"/>
                  <a:gd name="T18" fmla="*/ 6 w 66"/>
                  <a:gd name="T19" fmla="*/ 8 h 11"/>
                  <a:gd name="T20" fmla="*/ 61 w 66"/>
                  <a:gd name="T21" fmla="*/ 8 h 11"/>
                  <a:gd name="T22" fmla="*/ 64 w 66"/>
                  <a:gd name="T23" fmla="*/ 6 h 11"/>
                  <a:gd name="T24" fmla="*/ 61 w 66"/>
                  <a:gd name="T25" fmla="*/ 3 h 11"/>
                  <a:gd name="T26" fmla="*/ 6 w 66"/>
                  <a:gd name="T27" fmla="*/ 3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6" h="11">
                    <a:moveTo>
                      <a:pt x="61" y="11"/>
                    </a:moveTo>
                    <a:cubicBezTo>
                      <a:pt x="6" y="11"/>
                      <a:pt x="6" y="11"/>
                      <a:pt x="6" y="11"/>
                    </a:cubicBezTo>
                    <a:cubicBezTo>
                      <a:pt x="3" y="11"/>
                      <a:pt x="0" y="9"/>
                      <a:pt x="0" y="6"/>
                    </a:cubicBezTo>
                    <a:cubicBezTo>
                      <a:pt x="0" y="3"/>
                      <a:pt x="3" y="0"/>
                      <a:pt x="6" y="0"/>
                    </a:cubicBezTo>
                    <a:cubicBezTo>
                      <a:pt x="61" y="0"/>
                      <a:pt x="61" y="0"/>
                      <a:pt x="61" y="0"/>
                    </a:cubicBezTo>
                    <a:cubicBezTo>
                      <a:pt x="64" y="0"/>
                      <a:pt x="66" y="3"/>
                      <a:pt x="66" y="6"/>
                    </a:cubicBezTo>
                    <a:cubicBezTo>
                      <a:pt x="66" y="9"/>
                      <a:pt x="64" y="11"/>
                      <a:pt x="61" y="11"/>
                    </a:cubicBezTo>
                    <a:close/>
                    <a:moveTo>
                      <a:pt x="6" y="3"/>
                    </a:moveTo>
                    <a:cubicBezTo>
                      <a:pt x="4" y="3"/>
                      <a:pt x="3" y="4"/>
                      <a:pt x="3" y="6"/>
                    </a:cubicBezTo>
                    <a:cubicBezTo>
                      <a:pt x="3" y="7"/>
                      <a:pt x="4" y="8"/>
                      <a:pt x="6" y="8"/>
                    </a:cubicBezTo>
                    <a:cubicBezTo>
                      <a:pt x="61" y="8"/>
                      <a:pt x="61" y="8"/>
                      <a:pt x="61" y="8"/>
                    </a:cubicBezTo>
                    <a:cubicBezTo>
                      <a:pt x="62" y="8"/>
                      <a:pt x="64" y="7"/>
                      <a:pt x="64" y="6"/>
                    </a:cubicBezTo>
                    <a:cubicBezTo>
                      <a:pt x="64" y="4"/>
                      <a:pt x="62" y="3"/>
                      <a:pt x="61" y="3"/>
                    </a:cubicBezTo>
                    <a:lnTo>
                      <a:pt x="6" y="3"/>
                    </a:ln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24" name="Freeform 34"/>
              <p:cNvSpPr>
                <a:spLocks noEditPoints="1"/>
              </p:cNvSpPr>
              <p:nvPr/>
            </p:nvSpPr>
            <p:spPr bwMode="auto">
              <a:xfrm>
                <a:off x="2591673" y="2324830"/>
                <a:ext cx="44027" cy="96520"/>
              </a:xfrm>
              <a:custGeom>
                <a:avLst/>
                <a:gdLst>
                  <a:gd name="T0" fmla="*/ 6 w 11"/>
                  <a:gd name="T1" fmla="*/ 24 h 24"/>
                  <a:gd name="T2" fmla="*/ 0 w 11"/>
                  <a:gd name="T3" fmla="*/ 19 h 24"/>
                  <a:gd name="T4" fmla="*/ 0 w 11"/>
                  <a:gd name="T5" fmla="*/ 5 h 24"/>
                  <a:gd name="T6" fmla="*/ 6 w 11"/>
                  <a:gd name="T7" fmla="*/ 0 h 24"/>
                  <a:gd name="T8" fmla="*/ 11 w 11"/>
                  <a:gd name="T9" fmla="*/ 5 h 24"/>
                  <a:gd name="T10" fmla="*/ 11 w 11"/>
                  <a:gd name="T11" fmla="*/ 19 h 24"/>
                  <a:gd name="T12" fmla="*/ 6 w 11"/>
                  <a:gd name="T13" fmla="*/ 24 h 24"/>
                  <a:gd name="T14" fmla="*/ 6 w 11"/>
                  <a:gd name="T15" fmla="*/ 3 h 24"/>
                  <a:gd name="T16" fmla="*/ 3 w 11"/>
                  <a:gd name="T17" fmla="*/ 5 h 24"/>
                  <a:gd name="T18" fmla="*/ 3 w 11"/>
                  <a:gd name="T19" fmla="*/ 19 h 24"/>
                  <a:gd name="T20" fmla="*/ 6 w 11"/>
                  <a:gd name="T21" fmla="*/ 21 h 24"/>
                  <a:gd name="T22" fmla="*/ 8 w 11"/>
                  <a:gd name="T23" fmla="*/ 19 h 24"/>
                  <a:gd name="T24" fmla="*/ 8 w 11"/>
                  <a:gd name="T25" fmla="*/ 5 h 24"/>
                  <a:gd name="T26" fmla="*/ 6 w 11"/>
                  <a:gd name="T27" fmla="*/ 3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" h="24">
                    <a:moveTo>
                      <a:pt x="6" y="24"/>
                    </a:moveTo>
                    <a:cubicBezTo>
                      <a:pt x="3" y="24"/>
                      <a:pt x="0" y="22"/>
                      <a:pt x="0" y="19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3" y="0"/>
                      <a:pt x="6" y="0"/>
                    </a:cubicBezTo>
                    <a:cubicBezTo>
                      <a:pt x="9" y="0"/>
                      <a:pt x="11" y="2"/>
                      <a:pt x="11" y="5"/>
                    </a:cubicBezTo>
                    <a:cubicBezTo>
                      <a:pt x="11" y="19"/>
                      <a:pt x="11" y="19"/>
                      <a:pt x="11" y="19"/>
                    </a:cubicBezTo>
                    <a:cubicBezTo>
                      <a:pt x="11" y="22"/>
                      <a:pt x="9" y="24"/>
                      <a:pt x="6" y="24"/>
                    </a:cubicBezTo>
                    <a:close/>
                    <a:moveTo>
                      <a:pt x="6" y="3"/>
                    </a:moveTo>
                    <a:cubicBezTo>
                      <a:pt x="4" y="3"/>
                      <a:pt x="3" y="4"/>
                      <a:pt x="3" y="5"/>
                    </a:cubicBezTo>
                    <a:cubicBezTo>
                      <a:pt x="3" y="19"/>
                      <a:pt x="3" y="19"/>
                      <a:pt x="3" y="19"/>
                    </a:cubicBezTo>
                    <a:cubicBezTo>
                      <a:pt x="3" y="20"/>
                      <a:pt x="4" y="21"/>
                      <a:pt x="6" y="21"/>
                    </a:cubicBezTo>
                    <a:cubicBezTo>
                      <a:pt x="7" y="21"/>
                      <a:pt x="8" y="20"/>
                      <a:pt x="8" y="19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4"/>
                      <a:pt x="7" y="3"/>
                      <a:pt x="6" y="3"/>
                    </a:cubicBez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25" name="Freeform 35"/>
              <p:cNvSpPr>
                <a:spLocks noEditPoints="1"/>
              </p:cNvSpPr>
              <p:nvPr/>
            </p:nvSpPr>
            <p:spPr bwMode="auto">
              <a:xfrm>
                <a:off x="2647553" y="2289271"/>
                <a:ext cx="44027" cy="132079"/>
              </a:xfrm>
              <a:custGeom>
                <a:avLst/>
                <a:gdLst>
                  <a:gd name="T0" fmla="*/ 5 w 11"/>
                  <a:gd name="T1" fmla="*/ 33 h 33"/>
                  <a:gd name="T2" fmla="*/ 0 w 11"/>
                  <a:gd name="T3" fmla="*/ 28 h 33"/>
                  <a:gd name="T4" fmla="*/ 0 w 11"/>
                  <a:gd name="T5" fmla="*/ 5 h 33"/>
                  <a:gd name="T6" fmla="*/ 5 w 11"/>
                  <a:gd name="T7" fmla="*/ 0 h 33"/>
                  <a:gd name="T8" fmla="*/ 11 w 11"/>
                  <a:gd name="T9" fmla="*/ 5 h 33"/>
                  <a:gd name="T10" fmla="*/ 11 w 11"/>
                  <a:gd name="T11" fmla="*/ 28 h 33"/>
                  <a:gd name="T12" fmla="*/ 5 w 11"/>
                  <a:gd name="T13" fmla="*/ 33 h 33"/>
                  <a:gd name="T14" fmla="*/ 5 w 11"/>
                  <a:gd name="T15" fmla="*/ 2 h 33"/>
                  <a:gd name="T16" fmla="*/ 3 w 11"/>
                  <a:gd name="T17" fmla="*/ 5 h 33"/>
                  <a:gd name="T18" fmla="*/ 3 w 11"/>
                  <a:gd name="T19" fmla="*/ 28 h 33"/>
                  <a:gd name="T20" fmla="*/ 5 w 11"/>
                  <a:gd name="T21" fmla="*/ 30 h 33"/>
                  <a:gd name="T22" fmla="*/ 8 w 11"/>
                  <a:gd name="T23" fmla="*/ 28 h 33"/>
                  <a:gd name="T24" fmla="*/ 8 w 11"/>
                  <a:gd name="T25" fmla="*/ 5 h 33"/>
                  <a:gd name="T26" fmla="*/ 5 w 11"/>
                  <a:gd name="T27" fmla="*/ 2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" h="33">
                    <a:moveTo>
                      <a:pt x="5" y="33"/>
                    </a:moveTo>
                    <a:cubicBezTo>
                      <a:pt x="2" y="33"/>
                      <a:pt x="0" y="31"/>
                      <a:pt x="0" y="28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8" y="0"/>
                      <a:pt x="11" y="2"/>
                      <a:pt x="11" y="5"/>
                    </a:cubicBezTo>
                    <a:cubicBezTo>
                      <a:pt x="11" y="28"/>
                      <a:pt x="11" y="28"/>
                      <a:pt x="11" y="28"/>
                    </a:cubicBezTo>
                    <a:cubicBezTo>
                      <a:pt x="11" y="31"/>
                      <a:pt x="8" y="33"/>
                      <a:pt x="5" y="33"/>
                    </a:cubicBezTo>
                    <a:close/>
                    <a:moveTo>
                      <a:pt x="5" y="2"/>
                    </a:moveTo>
                    <a:cubicBezTo>
                      <a:pt x="4" y="2"/>
                      <a:pt x="3" y="4"/>
                      <a:pt x="3" y="5"/>
                    </a:cubicBezTo>
                    <a:cubicBezTo>
                      <a:pt x="3" y="28"/>
                      <a:pt x="3" y="28"/>
                      <a:pt x="3" y="28"/>
                    </a:cubicBezTo>
                    <a:cubicBezTo>
                      <a:pt x="3" y="29"/>
                      <a:pt x="4" y="30"/>
                      <a:pt x="5" y="30"/>
                    </a:cubicBezTo>
                    <a:cubicBezTo>
                      <a:pt x="7" y="30"/>
                      <a:pt x="8" y="29"/>
                      <a:pt x="8" y="28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4"/>
                      <a:pt x="7" y="2"/>
                      <a:pt x="5" y="2"/>
                    </a:cubicBez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26" name="Freeform 36"/>
              <p:cNvSpPr>
                <a:spLocks noEditPoints="1"/>
              </p:cNvSpPr>
              <p:nvPr/>
            </p:nvSpPr>
            <p:spPr bwMode="auto">
              <a:xfrm>
                <a:off x="2703433" y="2253711"/>
                <a:ext cx="40640" cy="167639"/>
              </a:xfrm>
              <a:custGeom>
                <a:avLst/>
                <a:gdLst>
                  <a:gd name="T0" fmla="*/ 5 w 10"/>
                  <a:gd name="T1" fmla="*/ 42 h 42"/>
                  <a:gd name="T2" fmla="*/ 0 w 10"/>
                  <a:gd name="T3" fmla="*/ 37 h 42"/>
                  <a:gd name="T4" fmla="*/ 0 w 10"/>
                  <a:gd name="T5" fmla="*/ 6 h 42"/>
                  <a:gd name="T6" fmla="*/ 5 w 10"/>
                  <a:gd name="T7" fmla="*/ 0 h 42"/>
                  <a:gd name="T8" fmla="*/ 10 w 10"/>
                  <a:gd name="T9" fmla="*/ 6 h 42"/>
                  <a:gd name="T10" fmla="*/ 10 w 10"/>
                  <a:gd name="T11" fmla="*/ 37 h 42"/>
                  <a:gd name="T12" fmla="*/ 5 w 10"/>
                  <a:gd name="T13" fmla="*/ 42 h 42"/>
                  <a:gd name="T14" fmla="*/ 5 w 10"/>
                  <a:gd name="T15" fmla="*/ 3 h 42"/>
                  <a:gd name="T16" fmla="*/ 2 w 10"/>
                  <a:gd name="T17" fmla="*/ 6 h 42"/>
                  <a:gd name="T18" fmla="*/ 2 w 10"/>
                  <a:gd name="T19" fmla="*/ 37 h 42"/>
                  <a:gd name="T20" fmla="*/ 5 w 10"/>
                  <a:gd name="T21" fmla="*/ 39 h 42"/>
                  <a:gd name="T22" fmla="*/ 8 w 10"/>
                  <a:gd name="T23" fmla="*/ 37 h 42"/>
                  <a:gd name="T24" fmla="*/ 8 w 10"/>
                  <a:gd name="T25" fmla="*/ 6 h 42"/>
                  <a:gd name="T26" fmla="*/ 5 w 10"/>
                  <a:gd name="T27" fmla="*/ 3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" h="42">
                    <a:moveTo>
                      <a:pt x="5" y="42"/>
                    </a:moveTo>
                    <a:cubicBezTo>
                      <a:pt x="2" y="42"/>
                      <a:pt x="0" y="40"/>
                      <a:pt x="0" y="37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2" y="0"/>
                      <a:pt x="5" y="0"/>
                    </a:cubicBezTo>
                    <a:cubicBezTo>
                      <a:pt x="8" y="0"/>
                      <a:pt x="10" y="3"/>
                      <a:pt x="10" y="6"/>
                    </a:cubicBezTo>
                    <a:cubicBezTo>
                      <a:pt x="10" y="37"/>
                      <a:pt x="10" y="37"/>
                      <a:pt x="10" y="37"/>
                    </a:cubicBezTo>
                    <a:cubicBezTo>
                      <a:pt x="10" y="40"/>
                      <a:pt x="8" y="42"/>
                      <a:pt x="5" y="42"/>
                    </a:cubicBezTo>
                    <a:close/>
                    <a:moveTo>
                      <a:pt x="5" y="3"/>
                    </a:moveTo>
                    <a:cubicBezTo>
                      <a:pt x="4" y="3"/>
                      <a:pt x="2" y="4"/>
                      <a:pt x="2" y="6"/>
                    </a:cubicBezTo>
                    <a:cubicBezTo>
                      <a:pt x="2" y="37"/>
                      <a:pt x="2" y="37"/>
                      <a:pt x="2" y="37"/>
                    </a:cubicBezTo>
                    <a:cubicBezTo>
                      <a:pt x="2" y="38"/>
                      <a:pt x="4" y="39"/>
                      <a:pt x="5" y="39"/>
                    </a:cubicBezTo>
                    <a:cubicBezTo>
                      <a:pt x="6" y="39"/>
                      <a:pt x="8" y="38"/>
                      <a:pt x="8" y="37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4"/>
                      <a:pt x="6" y="3"/>
                      <a:pt x="5" y="3"/>
                    </a:cubicBez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27" name="Freeform 37"/>
              <p:cNvSpPr>
                <a:spLocks noEditPoints="1"/>
              </p:cNvSpPr>
              <p:nvPr/>
            </p:nvSpPr>
            <p:spPr bwMode="auto">
              <a:xfrm>
                <a:off x="2755926" y="2216457"/>
                <a:ext cx="44027" cy="204892"/>
              </a:xfrm>
              <a:custGeom>
                <a:avLst/>
                <a:gdLst>
                  <a:gd name="T0" fmla="*/ 6 w 11"/>
                  <a:gd name="T1" fmla="*/ 51 h 51"/>
                  <a:gd name="T2" fmla="*/ 0 w 11"/>
                  <a:gd name="T3" fmla="*/ 46 h 51"/>
                  <a:gd name="T4" fmla="*/ 0 w 11"/>
                  <a:gd name="T5" fmla="*/ 5 h 51"/>
                  <a:gd name="T6" fmla="*/ 6 w 11"/>
                  <a:gd name="T7" fmla="*/ 0 h 51"/>
                  <a:gd name="T8" fmla="*/ 11 w 11"/>
                  <a:gd name="T9" fmla="*/ 5 h 51"/>
                  <a:gd name="T10" fmla="*/ 11 w 11"/>
                  <a:gd name="T11" fmla="*/ 46 h 51"/>
                  <a:gd name="T12" fmla="*/ 6 w 11"/>
                  <a:gd name="T13" fmla="*/ 51 h 51"/>
                  <a:gd name="T14" fmla="*/ 6 w 11"/>
                  <a:gd name="T15" fmla="*/ 3 h 51"/>
                  <a:gd name="T16" fmla="*/ 3 w 11"/>
                  <a:gd name="T17" fmla="*/ 5 h 51"/>
                  <a:gd name="T18" fmla="*/ 3 w 11"/>
                  <a:gd name="T19" fmla="*/ 46 h 51"/>
                  <a:gd name="T20" fmla="*/ 6 w 11"/>
                  <a:gd name="T21" fmla="*/ 48 h 51"/>
                  <a:gd name="T22" fmla="*/ 8 w 11"/>
                  <a:gd name="T23" fmla="*/ 46 h 51"/>
                  <a:gd name="T24" fmla="*/ 8 w 11"/>
                  <a:gd name="T25" fmla="*/ 5 h 51"/>
                  <a:gd name="T26" fmla="*/ 6 w 11"/>
                  <a:gd name="T27" fmla="*/ 3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" h="51">
                    <a:moveTo>
                      <a:pt x="6" y="51"/>
                    </a:moveTo>
                    <a:cubicBezTo>
                      <a:pt x="3" y="51"/>
                      <a:pt x="0" y="49"/>
                      <a:pt x="0" y="46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3" y="0"/>
                      <a:pt x="6" y="0"/>
                    </a:cubicBezTo>
                    <a:cubicBezTo>
                      <a:pt x="9" y="0"/>
                      <a:pt x="11" y="2"/>
                      <a:pt x="11" y="5"/>
                    </a:cubicBezTo>
                    <a:cubicBezTo>
                      <a:pt x="11" y="46"/>
                      <a:pt x="11" y="46"/>
                      <a:pt x="11" y="46"/>
                    </a:cubicBezTo>
                    <a:cubicBezTo>
                      <a:pt x="11" y="49"/>
                      <a:pt x="9" y="51"/>
                      <a:pt x="6" y="51"/>
                    </a:cubicBezTo>
                    <a:close/>
                    <a:moveTo>
                      <a:pt x="6" y="3"/>
                    </a:moveTo>
                    <a:cubicBezTo>
                      <a:pt x="4" y="3"/>
                      <a:pt x="3" y="4"/>
                      <a:pt x="3" y="5"/>
                    </a:cubicBezTo>
                    <a:cubicBezTo>
                      <a:pt x="3" y="46"/>
                      <a:pt x="3" y="46"/>
                      <a:pt x="3" y="46"/>
                    </a:cubicBezTo>
                    <a:cubicBezTo>
                      <a:pt x="3" y="47"/>
                      <a:pt x="4" y="48"/>
                      <a:pt x="6" y="48"/>
                    </a:cubicBezTo>
                    <a:cubicBezTo>
                      <a:pt x="7" y="48"/>
                      <a:pt x="8" y="47"/>
                      <a:pt x="8" y="46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4"/>
                      <a:pt x="7" y="3"/>
                      <a:pt x="6" y="3"/>
                    </a:cubicBez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28" name="Freeform 38"/>
              <p:cNvSpPr>
                <a:spLocks noEditPoints="1"/>
              </p:cNvSpPr>
              <p:nvPr/>
            </p:nvSpPr>
            <p:spPr bwMode="auto">
              <a:xfrm>
                <a:off x="2815192" y="2248630"/>
                <a:ext cx="40640" cy="172719"/>
              </a:xfrm>
              <a:custGeom>
                <a:avLst/>
                <a:gdLst>
                  <a:gd name="T0" fmla="*/ 5 w 10"/>
                  <a:gd name="T1" fmla="*/ 43 h 43"/>
                  <a:gd name="T2" fmla="*/ 0 w 10"/>
                  <a:gd name="T3" fmla="*/ 38 h 43"/>
                  <a:gd name="T4" fmla="*/ 0 w 10"/>
                  <a:gd name="T5" fmla="*/ 5 h 43"/>
                  <a:gd name="T6" fmla="*/ 5 w 10"/>
                  <a:gd name="T7" fmla="*/ 0 h 43"/>
                  <a:gd name="T8" fmla="*/ 10 w 10"/>
                  <a:gd name="T9" fmla="*/ 5 h 43"/>
                  <a:gd name="T10" fmla="*/ 10 w 10"/>
                  <a:gd name="T11" fmla="*/ 38 h 43"/>
                  <a:gd name="T12" fmla="*/ 5 w 10"/>
                  <a:gd name="T13" fmla="*/ 43 h 43"/>
                  <a:gd name="T14" fmla="*/ 5 w 10"/>
                  <a:gd name="T15" fmla="*/ 3 h 43"/>
                  <a:gd name="T16" fmla="*/ 3 w 10"/>
                  <a:gd name="T17" fmla="*/ 5 h 43"/>
                  <a:gd name="T18" fmla="*/ 3 w 10"/>
                  <a:gd name="T19" fmla="*/ 38 h 43"/>
                  <a:gd name="T20" fmla="*/ 5 w 10"/>
                  <a:gd name="T21" fmla="*/ 40 h 43"/>
                  <a:gd name="T22" fmla="*/ 8 w 10"/>
                  <a:gd name="T23" fmla="*/ 38 h 43"/>
                  <a:gd name="T24" fmla="*/ 8 w 10"/>
                  <a:gd name="T25" fmla="*/ 5 h 43"/>
                  <a:gd name="T26" fmla="*/ 5 w 10"/>
                  <a:gd name="T27" fmla="*/ 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" h="43">
                    <a:moveTo>
                      <a:pt x="5" y="43"/>
                    </a:moveTo>
                    <a:cubicBezTo>
                      <a:pt x="2" y="43"/>
                      <a:pt x="0" y="41"/>
                      <a:pt x="0" y="38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8" y="0"/>
                      <a:pt x="10" y="2"/>
                      <a:pt x="10" y="5"/>
                    </a:cubicBezTo>
                    <a:cubicBezTo>
                      <a:pt x="10" y="38"/>
                      <a:pt x="10" y="38"/>
                      <a:pt x="10" y="38"/>
                    </a:cubicBezTo>
                    <a:cubicBezTo>
                      <a:pt x="10" y="41"/>
                      <a:pt x="8" y="43"/>
                      <a:pt x="5" y="43"/>
                    </a:cubicBezTo>
                    <a:close/>
                    <a:moveTo>
                      <a:pt x="5" y="3"/>
                    </a:moveTo>
                    <a:cubicBezTo>
                      <a:pt x="4" y="3"/>
                      <a:pt x="3" y="4"/>
                      <a:pt x="3" y="5"/>
                    </a:cubicBezTo>
                    <a:cubicBezTo>
                      <a:pt x="3" y="38"/>
                      <a:pt x="3" y="38"/>
                      <a:pt x="3" y="38"/>
                    </a:cubicBezTo>
                    <a:cubicBezTo>
                      <a:pt x="3" y="39"/>
                      <a:pt x="4" y="40"/>
                      <a:pt x="5" y="40"/>
                    </a:cubicBezTo>
                    <a:cubicBezTo>
                      <a:pt x="6" y="40"/>
                      <a:pt x="8" y="39"/>
                      <a:pt x="8" y="38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4"/>
                      <a:pt x="6" y="3"/>
                      <a:pt x="5" y="3"/>
                    </a:cubicBez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pic>
            <p:nvPicPr>
              <p:cNvPr id="129" name="图片 12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60373" y="3381466"/>
                <a:ext cx="509829" cy="601419"/>
              </a:xfrm>
              <a:prstGeom prst="rect">
                <a:avLst/>
              </a:prstGeom>
            </p:spPr>
          </p:pic>
        </p:grpSp>
        <p:grpSp>
          <p:nvGrpSpPr>
            <p:cNvPr id="132" name="Group 41"/>
            <p:cNvGrpSpPr>
              <a:grpSpLocks noChangeAspect="1"/>
            </p:cNvGrpSpPr>
            <p:nvPr/>
          </p:nvGrpSpPr>
          <p:grpSpPr bwMode="auto">
            <a:xfrm>
              <a:off x="2241448" y="1126215"/>
              <a:ext cx="547688" cy="565150"/>
              <a:chOff x="1324" y="636"/>
              <a:chExt cx="345" cy="356"/>
            </a:xfrm>
            <a:effectLst/>
          </p:grpSpPr>
          <p:sp>
            <p:nvSpPr>
              <p:cNvPr id="133" name="AutoShape 40"/>
              <p:cNvSpPr>
                <a:spLocks noChangeAspect="1" noChangeArrowheads="1" noTextEdit="1"/>
              </p:cNvSpPr>
              <p:nvPr/>
            </p:nvSpPr>
            <p:spPr bwMode="auto">
              <a:xfrm>
                <a:off x="1324" y="636"/>
                <a:ext cx="345" cy="3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34" name="Oval 42"/>
              <p:cNvSpPr>
                <a:spLocks noChangeArrowheads="1"/>
              </p:cNvSpPr>
              <p:nvPr/>
            </p:nvSpPr>
            <p:spPr bwMode="auto">
              <a:xfrm>
                <a:off x="1322" y="657"/>
                <a:ext cx="344" cy="333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35" name="Oval 43"/>
              <p:cNvSpPr>
                <a:spLocks noChangeArrowheads="1"/>
              </p:cNvSpPr>
              <p:nvPr/>
            </p:nvSpPr>
            <p:spPr bwMode="auto">
              <a:xfrm>
                <a:off x="1322" y="636"/>
                <a:ext cx="344" cy="332"/>
              </a:xfrm>
              <a:prstGeom prst="ellipse">
                <a:avLst/>
              </a:prstGeom>
              <a:solidFill>
                <a:srgbClr val="8080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36" name="Freeform 44"/>
              <p:cNvSpPr/>
              <p:nvPr/>
            </p:nvSpPr>
            <p:spPr bwMode="auto">
              <a:xfrm>
                <a:off x="1434" y="695"/>
                <a:ext cx="120" cy="216"/>
              </a:xfrm>
              <a:custGeom>
                <a:avLst/>
                <a:gdLst>
                  <a:gd name="T0" fmla="*/ 49 w 49"/>
                  <a:gd name="T1" fmla="*/ 61 h 91"/>
                  <a:gd name="T2" fmla="*/ 47 w 49"/>
                  <a:gd name="T3" fmla="*/ 69 h 91"/>
                  <a:gd name="T4" fmla="*/ 44 w 49"/>
                  <a:gd name="T5" fmla="*/ 75 h 91"/>
                  <a:gd name="T6" fmla="*/ 38 w 49"/>
                  <a:gd name="T7" fmla="*/ 79 h 91"/>
                  <a:gd name="T8" fmla="*/ 31 w 49"/>
                  <a:gd name="T9" fmla="*/ 81 h 91"/>
                  <a:gd name="T10" fmla="*/ 31 w 49"/>
                  <a:gd name="T11" fmla="*/ 87 h 91"/>
                  <a:gd name="T12" fmla="*/ 31 w 49"/>
                  <a:gd name="T13" fmla="*/ 90 h 91"/>
                  <a:gd name="T14" fmla="*/ 28 w 49"/>
                  <a:gd name="T15" fmla="*/ 91 h 91"/>
                  <a:gd name="T16" fmla="*/ 21 w 49"/>
                  <a:gd name="T17" fmla="*/ 91 h 91"/>
                  <a:gd name="T18" fmla="*/ 19 w 49"/>
                  <a:gd name="T19" fmla="*/ 90 h 91"/>
                  <a:gd name="T20" fmla="*/ 18 w 49"/>
                  <a:gd name="T21" fmla="*/ 87 h 91"/>
                  <a:gd name="T22" fmla="*/ 18 w 49"/>
                  <a:gd name="T23" fmla="*/ 82 h 91"/>
                  <a:gd name="T24" fmla="*/ 7 w 49"/>
                  <a:gd name="T25" fmla="*/ 81 h 91"/>
                  <a:gd name="T26" fmla="*/ 1 w 49"/>
                  <a:gd name="T27" fmla="*/ 78 h 91"/>
                  <a:gd name="T28" fmla="*/ 0 w 49"/>
                  <a:gd name="T29" fmla="*/ 76 h 91"/>
                  <a:gd name="T30" fmla="*/ 1 w 49"/>
                  <a:gd name="T31" fmla="*/ 72 h 91"/>
                  <a:gd name="T32" fmla="*/ 2 w 49"/>
                  <a:gd name="T33" fmla="*/ 69 h 91"/>
                  <a:gd name="T34" fmla="*/ 3 w 49"/>
                  <a:gd name="T35" fmla="*/ 67 h 91"/>
                  <a:gd name="T36" fmla="*/ 4 w 49"/>
                  <a:gd name="T37" fmla="*/ 67 h 91"/>
                  <a:gd name="T38" fmla="*/ 5 w 49"/>
                  <a:gd name="T39" fmla="*/ 68 h 91"/>
                  <a:gd name="T40" fmla="*/ 11 w 49"/>
                  <a:gd name="T41" fmla="*/ 70 h 91"/>
                  <a:gd name="T42" fmla="*/ 20 w 49"/>
                  <a:gd name="T43" fmla="*/ 70 h 91"/>
                  <a:gd name="T44" fmla="*/ 30 w 49"/>
                  <a:gd name="T45" fmla="*/ 69 h 91"/>
                  <a:gd name="T46" fmla="*/ 34 w 49"/>
                  <a:gd name="T47" fmla="*/ 62 h 91"/>
                  <a:gd name="T48" fmla="*/ 32 w 49"/>
                  <a:gd name="T49" fmla="*/ 55 h 91"/>
                  <a:gd name="T50" fmla="*/ 22 w 49"/>
                  <a:gd name="T51" fmla="*/ 50 h 91"/>
                  <a:gd name="T52" fmla="*/ 14 w 49"/>
                  <a:gd name="T53" fmla="*/ 46 h 91"/>
                  <a:gd name="T54" fmla="*/ 8 w 49"/>
                  <a:gd name="T55" fmla="*/ 42 h 91"/>
                  <a:gd name="T56" fmla="*/ 4 w 49"/>
                  <a:gd name="T57" fmla="*/ 36 h 91"/>
                  <a:gd name="T58" fmla="*/ 2 w 49"/>
                  <a:gd name="T59" fmla="*/ 28 h 91"/>
                  <a:gd name="T60" fmla="*/ 6 w 49"/>
                  <a:gd name="T61" fmla="*/ 16 h 91"/>
                  <a:gd name="T62" fmla="*/ 20 w 49"/>
                  <a:gd name="T63" fmla="*/ 9 h 91"/>
                  <a:gd name="T64" fmla="*/ 20 w 49"/>
                  <a:gd name="T65" fmla="*/ 3 h 91"/>
                  <a:gd name="T66" fmla="*/ 21 w 49"/>
                  <a:gd name="T67" fmla="*/ 0 h 91"/>
                  <a:gd name="T68" fmla="*/ 24 w 49"/>
                  <a:gd name="T69" fmla="*/ 0 h 91"/>
                  <a:gd name="T70" fmla="*/ 31 w 49"/>
                  <a:gd name="T71" fmla="*/ 0 h 91"/>
                  <a:gd name="T72" fmla="*/ 33 w 49"/>
                  <a:gd name="T73" fmla="*/ 0 h 91"/>
                  <a:gd name="T74" fmla="*/ 34 w 49"/>
                  <a:gd name="T75" fmla="*/ 4 h 91"/>
                  <a:gd name="T76" fmla="*/ 34 w 49"/>
                  <a:gd name="T77" fmla="*/ 9 h 91"/>
                  <a:gd name="T78" fmla="*/ 40 w 49"/>
                  <a:gd name="T79" fmla="*/ 10 h 91"/>
                  <a:gd name="T80" fmla="*/ 44 w 49"/>
                  <a:gd name="T81" fmla="*/ 11 h 91"/>
                  <a:gd name="T82" fmla="*/ 45 w 49"/>
                  <a:gd name="T83" fmla="*/ 13 h 91"/>
                  <a:gd name="T84" fmla="*/ 44 w 49"/>
                  <a:gd name="T85" fmla="*/ 17 h 91"/>
                  <a:gd name="T86" fmla="*/ 43 w 49"/>
                  <a:gd name="T87" fmla="*/ 20 h 91"/>
                  <a:gd name="T88" fmla="*/ 41 w 49"/>
                  <a:gd name="T89" fmla="*/ 22 h 91"/>
                  <a:gd name="T90" fmla="*/ 36 w 49"/>
                  <a:gd name="T91" fmla="*/ 20 h 91"/>
                  <a:gd name="T92" fmla="*/ 29 w 49"/>
                  <a:gd name="T93" fmla="*/ 20 h 91"/>
                  <a:gd name="T94" fmla="*/ 19 w 49"/>
                  <a:gd name="T95" fmla="*/ 22 h 91"/>
                  <a:gd name="T96" fmla="*/ 16 w 49"/>
                  <a:gd name="T97" fmla="*/ 28 h 91"/>
                  <a:gd name="T98" fmla="*/ 19 w 49"/>
                  <a:gd name="T99" fmla="*/ 34 h 91"/>
                  <a:gd name="T100" fmla="*/ 29 w 49"/>
                  <a:gd name="T101" fmla="*/ 38 h 91"/>
                  <a:gd name="T102" fmla="*/ 43 w 49"/>
                  <a:gd name="T103" fmla="*/ 48 h 91"/>
                  <a:gd name="T104" fmla="*/ 49 w 49"/>
                  <a:gd name="T105" fmla="*/ 61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49" h="91">
                    <a:moveTo>
                      <a:pt x="49" y="61"/>
                    </a:moveTo>
                    <a:cubicBezTo>
                      <a:pt x="49" y="64"/>
                      <a:pt x="48" y="67"/>
                      <a:pt x="47" y="69"/>
                    </a:cubicBezTo>
                    <a:cubicBezTo>
                      <a:pt x="47" y="72"/>
                      <a:pt x="45" y="74"/>
                      <a:pt x="44" y="75"/>
                    </a:cubicBezTo>
                    <a:cubicBezTo>
                      <a:pt x="42" y="77"/>
                      <a:pt x="40" y="78"/>
                      <a:pt x="38" y="79"/>
                    </a:cubicBezTo>
                    <a:cubicBezTo>
                      <a:pt x="36" y="80"/>
                      <a:pt x="34" y="81"/>
                      <a:pt x="31" y="81"/>
                    </a:cubicBezTo>
                    <a:cubicBezTo>
                      <a:pt x="31" y="87"/>
                      <a:pt x="31" y="87"/>
                      <a:pt x="31" y="87"/>
                    </a:cubicBezTo>
                    <a:cubicBezTo>
                      <a:pt x="31" y="89"/>
                      <a:pt x="31" y="90"/>
                      <a:pt x="31" y="90"/>
                    </a:cubicBezTo>
                    <a:cubicBezTo>
                      <a:pt x="31" y="90"/>
                      <a:pt x="30" y="91"/>
                      <a:pt x="28" y="91"/>
                    </a:cubicBezTo>
                    <a:cubicBezTo>
                      <a:pt x="21" y="91"/>
                      <a:pt x="21" y="91"/>
                      <a:pt x="21" y="91"/>
                    </a:cubicBezTo>
                    <a:cubicBezTo>
                      <a:pt x="20" y="91"/>
                      <a:pt x="19" y="90"/>
                      <a:pt x="19" y="90"/>
                    </a:cubicBezTo>
                    <a:cubicBezTo>
                      <a:pt x="18" y="89"/>
                      <a:pt x="18" y="88"/>
                      <a:pt x="18" y="87"/>
                    </a:cubicBezTo>
                    <a:cubicBezTo>
                      <a:pt x="18" y="82"/>
                      <a:pt x="18" y="82"/>
                      <a:pt x="18" y="82"/>
                    </a:cubicBezTo>
                    <a:cubicBezTo>
                      <a:pt x="13" y="82"/>
                      <a:pt x="10" y="82"/>
                      <a:pt x="7" y="81"/>
                    </a:cubicBezTo>
                    <a:cubicBezTo>
                      <a:pt x="4" y="80"/>
                      <a:pt x="2" y="79"/>
                      <a:pt x="1" y="78"/>
                    </a:cubicBezTo>
                    <a:cubicBezTo>
                      <a:pt x="0" y="78"/>
                      <a:pt x="0" y="77"/>
                      <a:pt x="0" y="76"/>
                    </a:cubicBezTo>
                    <a:cubicBezTo>
                      <a:pt x="0" y="75"/>
                      <a:pt x="1" y="73"/>
                      <a:pt x="1" y="72"/>
                    </a:cubicBezTo>
                    <a:cubicBezTo>
                      <a:pt x="1" y="71"/>
                      <a:pt x="2" y="70"/>
                      <a:pt x="2" y="69"/>
                    </a:cubicBezTo>
                    <a:cubicBezTo>
                      <a:pt x="2" y="68"/>
                      <a:pt x="3" y="67"/>
                      <a:pt x="3" y="67"/>
                    </a:cubicBezTo>
                    <a:cubicBezTo>
                      <a:pt x="4" y="67"/>
                      <a:pt x="4" y="67"/>
                      <a:pt x="4" y="67"/>
                    </a:cubicBezTo>
                    <a:cubicBezTo>
                      <a:pt x="5" y="67"/>
                      <a:pt x="5" y="68"/>
                      <a:pt x="5" y="68"/>
                    </a:cubicBezTo>
                    <a:cubicBezTo>
                      <a:pt x="7" y="68"/>
                      <a:pt x="8" y="69"/>
                      <a:pt x="11" y="70"/>
                    </a:cubicBezTo>
                    <a:cubicBezTo>
                      <a:pt x="13" y="70"/>
                      <a:pt x="16" y="70"/>
                      <a:pt x="20" y="70"/>
                    </a:cubicBezTo>
                    <a:cubicBezTo>
                      <a:pt x="24" y="70"/>
                      <a:pt x="27" y="70"/>
                      <a:pt x="30" y="69"/>
                    </a:cubicBezTo>
                    <a:cubicBezTo>
                      <a:pt x="33" y="67"/>
                      <a:pt x="34" y="65"/>
                      <a:pt x="34" y="62"/>
                    </a:cubicBezTo>
                    <a:cubicBezTo>
                      <a:pt x="34" y="59"/>
                      <a:pt x="33" y="57"/>
                      <a:pt x="32" y="55"/>
                    </a:cubicBezTo>
                    <a:cubicBezTo>
                      <a:pt x="30" y="54"/>
                      <a:pt x="27" y="52"/>
                      <a:pt x="22" y="50"/>
                    </a:cubicBezTo>
                    <a:cubicBezTo>
                      <a:pt x="19" y="49"/>
                      <a:pt x="17" y="48"/>
                      <a:pt x="14" y="46"/>
                    </a:cubicBezTo>
                    <a:cubicBezTo>
                      <a:pt x="12" y="45"/>
                      <a:pt x="10" y="44"/>
                      <a:pt x="8" y="42"/>
                    </a:cubicBezTo>
                    <a:cubicBezTo>
                      <a:pt x="6" y="40"/>
                      <a:pt x="5" y="38"/>
                      <a:pt x="4" y="36"/>
                    </a:cubicBezTo>
                    <a:cubicBezTo>
                      <a:pt x="3" y="34"/>
                      <a:pt x="2" y="31"/>
                      <a:pt x="2" y="28"/>
                    </a:cubicBezTo>
                    <a:cubicBezTo>
                      <a:pt x="2" y="24"/>
                      <a:pt x="3" y="20"/>
                      <a:pt x="6" y="16"/>
                    </a:cubicBezTo>
                    <a:cubicBezTo>
                      <a:pt x="9" y="13"/>
                      <a:pt x="14" y="10"/>
                      <a:pt x="20" y="9"/>
                    </a:cubicBezTo>
                    <a:cubicBezTo>
                      <a:pt x="20" y="3"/>
                      <a:pt x="20" y="3"/>
                      <a:pt x="20" y="3"/>
                    </a:cubicBezTo>
                    <a:cubicBezTo>
                      <a:pt x="20" y="2"/>
                      <a:pt x="20" y="1"/>
                      <a:pt x="21" y="0"/>
                    </a:cubicBezTo>
                    <a:cubicBezTo>
                      <a:pt x="21" y="0"/>
                      <a:pt x="22" y="0"/>
                      <a:pt x="24" y="0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32" y="0"/>
                      <a:pt x="33" y="0"/>
                      <a:pt x="33" y="0"/>
                    </a:cubicBezTo>
                    <a:cubicBezTo>
                      <a:pt x="33" y="1"/>
                      <a:pt x="34" y="2"/>
                      <a:pt x="34" y="4"/>
                    </a:cubicBezTo>
                    <a:cubicBezTo>
                      <a:pt x="34" y="9"/>
                      <a:pt x="34" y="9"/>
                      <a:pt x="34" y="9"/>
                    </a:cubicBezTo>
                    <a:cubicBezTo>
                      <a:pt x="36" y="9"/>
                      <a:pt x="38" y="9"/>
                      <a:pt x="40" y="10"/>
                    </a:cubicBezTo>
                    <a:cubicBezTo>
                      <a:pt x="42" y="10"/>
                      <a:pt x="43" y="10"/>
                      <a:pt x="44" y="11"/>
                    </a:cubicBezTo>
                    <a:cubicBezTo>
                      <a:pt x="45" y="11"/>
                      <a:pt x="45" y="12"/>
                      <a:pt x="45" y="13"/>
                    </a:cubicBezTo>
                    <a:cubicBezTo>
                      <a:pt x="45" y="14"/>
                      <a:pt x="45" y="15"/>
                      <a:pt x="44" y="17"/>
                    </a:cubicBezTo>
                    <a:cubicBezTo>
                      <a:pt x="44" y="18"/>
                      <a:pt x="44" y="19"/>
                      <a:pt x="43" y="20"/>
                    </a:cubicBezTo>
                    <a:cubicBezTo>
                      <a:pt x="42" y="21"/>
                      <a:pt x="42" y="22"/>
                      <a:pt x="41" y="22"/>
                    </a:cubicBezTo>
                    <a:cubicBezTo>
                      <a:pt x="40" y="21"/>
                      <a:pt x="38" y="21"/>
                      <a:pt x="36" y="20"/>
                    </a:cubicBezTo>
                    <a:cubicBezTo>
                      <a:pt x="33" y="20"/>
                      <a:pt x="31" y="20"/>
                      <a:pt x="29" y="20"/>
                    </a:cubicBezTo>
                    <a:cubicBezTo>
                      <a:pt x="24" y="20"/>
                      <a:pt x="21" y="20"/>
                      <a:pt x="19" y="22"/>
                    </a:cubicBezTo>
                    <a:cubicBezTo>
                      <a:pt x="17" y="23"/>
                      <a:pt x="16" y="25"/>
                      <a:pt x="16" y="28"/>
                    </a:cubicBezTo>
                    <a:cubicBezTo>
                      <a:pt x="16" y="30"/>
                      <a:pt x="17" y="32"/>
                      <a:pt x="19" y="34"/>
                    </a:cubicBezTo>
                    <a:cubicBezTo>
                      <a:pt x="21" y="35"/>
                      <a:pt x="24" y="37"/>
                      <a:pt x="29" y="38"/>
                    </a:cubicBezTo>
                    <a:cubicBezTo>
                      <a:pt x="35" y="41"/>
                      <a:pt x="40" y="44"/>
                      <a:pt x="43" y="48"/>
                    </a:cubicBezTo>
                    <a:cubicBezTo>
                      <a:pt x="47" y="51"/>
                      <a:pt x="49" y="56"/>
                      <a:pt x="49" y="61"/>
                    </a:cubicBezTo>
                    <a:close/>
                  </a:path>
                </a:pathLst>
              </a:custGeom>
              <a:solidFill>
                <a:srgbClr val="494A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37" name="Freeform 45"/>
              <p:cNvSpPr/>
              <p:nvPr/>
            </p:nvSpPr>
            <p:spPr bwMode="auto">
              <a:xfrm>
                <a:off x="1434" y="691"/>
                <a:ext cx="120" cy="216"/>
              </a:xfrm>
              <a:custGeom>
                <a:avLst/>
                <a:gdLst>
                  <a:gd name="T0" fmla="*/ 49 w 49"/>
                  <a:gd name="T1" fmla="*/ 62 h 91"/>
                  <a:gd name="T2" fmla="*/ 47 w 49"/>
                  <a:gd name="T3" fmla="*/ 70 h 91"/>
                  <a:gd name="T4" fmla="*/ 44 w 49"/>
                  <a:gd name="T5" fmla="*/ 75 h 91"/>
                  <a:gd name="T6" fmla="*/ 38 w 49"/>
                  <a:gd name="T7" fmla="*/ 79 h 91"/>
                  <a:gd name="T8" fmla="*/ 31 w 49"/>
                  <a:gd name="T9" fmla="*/ 82 h 91"/>
                  <a:gd name="T10" fmla="*/ 31 w 49"/>
                  <a:gd name="T11" fmla="*/ 87 h 91"/>
                  <a:gd name="T12" fmla="*/ 31 w 49"/>
                  <a:gd name="T13" fmla="*/ 90 h 91"/>
                  <a:gd name="T14" fmla="*/ 28 w 49"/>
                  <a:gd name="T15" fmla="*/ 91 h 91"/>
                  <a:gd name="T16" fmla="*/ 21 w 49"/>
                  <a:gd name="T17" fmla="*/ 91 h 91"/>
                  <a:gd name="T18" fmla="*/ 19 w 49"/>
                  <a:gd name="T19" fmla="*/ 90 h 91"/>
                  <a:gd name="T20" fmla="*/ 18 w 49"/>
                  <a:gd name="T21" fmla="*/ 87 h 91"/>
                  <a:gd name="T22" fmla="*/ 18 w 49"/>
                  <a:gd name="T23" fmla="*/ 83 h 91"/>
                  <a:gd name="T24" fmla="*/ 7 w 49"/>
                  <a:gd name="T25" fmla="*/ 81 h 91"/>
                  <a:gd name="T26" fmla="*/ 1 w 49"/>
                  <a:gd name="T27" fmla="*/ 78 h 91"/>
                  <a:gd name="T28" fmla="*/ 0 w 49"/>
                  <a:gd name="T29" fmla="*/ 76 h 91"/>
                  <a:gd name="T30" fmla="*/ 1 w 49"/>
                  <a:gd name="T31" fmla="*/ 72 h 91"/>
                  <a:gd name="T32" fmla="*/ 2 w 49"/>
                  <a:gd name="T33" fmla="*/ 69 h 91"/>
                  <a:gd name="T34" fmla="*/ 3 w 49"/>
                  <a:gd name="T35" fmla="*/ 67 h 91"/>
                  <a:gd name="T36" fmla="*/ 4 w 49"/>
                  <a:gd name="T37" fmla="*/ 68 h 91"/>
                  <a:gd name="T38" fmla="*/ 5 w 49"/>
                  <a:gd name="T39" fmla="*/ 68 h 91"/>
                  <a:gd name="T40" fmla="*/ 11 w 49"/>
                  <a:gd name="T41" fmla="*/ 70 h 91"/>
                  <a:gd name="T42" fmla="*/ 20 w 49"/>
                  <a:gd name="T43" fmla="*/ 71 h 91"/>
                  <a:gd name="T44" fmla="*/ 30 w 49"/>
                  <a:gd name="T45" fmla="*/ 69 h 91"/>
                  <a:gd name="T46" fmla="*/ 34 w 49"/>
                  <a:gd name="T47" fmla="*/ 62 h 91"/>
                  <a:gd name="T48" fmla="*/ 32 w 49"/>
                  <a:gd name="T49" fmla="*/ 56 h 91"/>
                  <a:gd name="T50" fmla="*/ 22 w 49"/>
                  <a:gd name="T51" fmla="*/ 50 h 91"/>
                  <a:gd name="T52" fmla="*/ 14 w 49"/>
                  <a:gd name="T53" fmla="*/ 47 h 91"/>
                  <a:gd name="T54" fmla="*/ 8 w 49"/>
                  <a:gd name="T55" fmla="*/ 42 h 91"/>
                  <a:gd name="T56" fmla="*/ 4 w 49"/>
                  <a:gd name="T57" fmla="*/ 36 h 91"/>
                  <a:gd name="T58" fmla="*/ 2 w 49"/>
                  <a:gd name="T59" fmla="*/ 28 h 91"/>
                  <a:gd name="T60" fmla="*/ 6 w 49"/>
                  <a:gd name="T61" fmla="*/ 16 h 91"/>
                  <a:gd name="T62" fmla="*/ 20 w 49"/>
                  <a:gd name="T63" fmla="*/ 10 h 91"/>
                  <a:gd name="T64" fmla="*/ 20 w 49"/>
                  <a:gd name="T65" fmla="*/ 4 h 91"/>
                  <a:gd name="T66" fmla="*/ 21 w 49"/>
                  <a:gd name="T67" fmla="*/ 1 h 91"/>
                  <a:gd name="T68" fmla="*/ 24 w 49"/>
                  <a:gd name="T69" fmla="*/ 0 h 91"/>
                  <a:gd name="T70" fmla="*/ 31 w 49"/>
                  <a:gd name="T71" fmla="*/ 0 h 91"/>
                  <a:gd name="T72" fmla="*/ 33 w 49"/>
                  <a:gd name="T73" fmla="*/ 1 h 91"/>
                  <a:gd name="T74" fmla="*/ 34 w 49"/>
                  <a:gd name="T75" fmla="*/ 4 h 91"/>
                  <a:gd name="T76" fmla="*/ 34 w 49"/>
                  <a:gd name="T77" fmla="*/ 9 h 91"/>
                  <a:gd name="T78" fmla="*/ 40 w 49"/>
                  <a:gd name="T79" fmla="*/ 10 h 91"/>
                  <a:gd name="T80" fmla="*/ 44 w 49"/>
                  <a:gd name="T81" fmla="*/ 11 h 91"/>
                  <a:gd name="T82" fmla="*/ 45 w 49"/>
                  <a:gd name="T83" fmla="*/ 13 h 91"/>
                  <a:gd name="T84" fmla="*/ 44 w 49"/>
                  <a:gd name="T85" fmla="*/ 17 h 91"/>
                  <a:gd name="T86" fmla="*/ 43 w 49"/>
                  <a:gd name="T87" fmla="*/ 21 h 91"/>
                  <a:gd name="T88" fmla="*/ 41 w 49"/>
                  <a:gd name="T89" fmla="*/ 22 h 91"/>
                  <a:gd name="T90" fmla="*/ 36 w 49"/>
                  <a:gd name="T91" fmla="*/ 21 h 91"/>
                  <a:gd name="T92" fmla="*/ 29 w 49"/>
                  <a:gd name="T93" fmla="*/ 20 h 91"/>
                  <a:gd name="T94" fmla="*/ 19 w 49"/>
                  <a:gd name="T95" fmla="*/ 22 h 91"/>
                  <a:gd name="T96" fmla="*/ 16 w 49"/>
                  <a:gd name="T97" fmla="*/ 28 h 91"/>
                  <a:gd name="T98" fmla="*/ 19 w 49"/>
                  <a:gd name="T99" fmla="*/ 34 h 91"/>
                  <a:gd name="T100" fmla="*/ 29 w 49"/>
                  <a:gd name="T101" fmla="*/ 39 h 91"/>
                  <a:gd name="T102" fmla="*/ 43 w 49"/>
                  <a:gd name="T103" fmla="*/ 48 h 91"/>
                  <a:gd name="T104" fmla="*/ 49 w 49"/>
                  <a:gd name="T105" fmla="*/ 62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49" h="91">
                    <a:moveTo>
                      <a:pt x="49" y="62"/>
                    </a:moveTo>
                    <a:cubicBezTo>
                      <a:pt x="49" y="65"/>
                      <a:pt x="48" y="67"/>
                      <a:pt x="47" y="70"/>
                    </a:cubicBezTo>
                    <a:cubicBezTo>
                      <a:pt x="47" y="72"/>
                      <a:pt x="45" y="74"/>
                      <a:pt x="44" y="75"/>
                    </a:cubicBezTo>
                    <a:cubicBezTo>
                      <a:pt x="42" y="77"/>
                      <a:pt x="40" y="78"/>
                      <a:pt x="38" y="79"/>
                    </a:cubicBezTo>
                    <a:cubicBezTo>
                      <a:pt x="36" y="80"/>
                      <a:pt x="34" y="81"/>
                      <a:pt x="31" y="82"/>
                    </a:cubicBezTo>
                    <a:cubicBezTo>
                      <a:pt x="31" y="87"/>
                      <a:pt x="31" y="87"/>
                      <a:pt x="31" y="87"/>
                    </a:cubicBezTo>
                    <a:cubicBezTo>
                      <a:pt x="31" y="89"/>
                      <a:pt x="31" y="90"/>
                      <a:pt x="31" y="90"/>
                    </a:cubicBezTo>
                    <a:cubicBezTo>
                      <a:pt x="31" y="91"/>
                      <a:pt x="30" y="91"/>
                      <a:pt x="28" y="91"/>
                    </a:cubicBezTo>
                    <a:cubicBezTo>
                      <a:pt x="21" y="91"/>
                      <a:pt x="21" y="91"/>
                      <a:pt x="21" y="91"/>
                    </a:cubicBezTo>
                    <a:cubicBezTo>
                      <a:pt x="20" y="91"/>
                      <a:pt x="19" y="91"/>
                      <a:pt x="19" y="90"/>
                    </a:cubicBezTo>
                    <a:cubicBezTo>
                      <a:pt x="18" y="90"/>
                      <a:pt x="18" y="88"/>
                      <a:pt x="18" y="87"/>
                    </a:cubicBezTo>
                    <a:cubicBezTo>
                      <a:pt x="18" y="83"/>
                      <a:pt x="18" y="83"/>
                      <a:pt x="18" y="83"/>
                    </a:cubicBezTo>
                    <a:cubicBezTo>
                      <a:pt x="13" y="82"/>
                      <a:pt x="10" y="82"/>
                      <a:pt x="7" y="81"/>
                    </a:cubicBezTo>
                    <a:cubicBezTo>
                      <a:pt x="4" y="80"/>
                      <a:pt x="2" y="79"/>
                      <a:pt x="1" y="78"/>
                    </a:cubicBezTo>
                    <a:cubicBezTo>
                      <a:pt x="0" y="78"/>
                      <a:pt x="0" y="77"/>
                      <a:pt x="0" y="76"/>
                    </a:cubicBezTo>
                    <a:cubicBezTo>
                      <a:pt x="0" y="75"/>
                      <a:pt x="1" y="74"/>
                      <a:pt x="1" y="72"/>
                    </a:cubicBezTo>
                    <a:cubicBezTo>
                      <a:pt x="1" y="71"/>
                      <a:pt x="2" y="70"/>
                      <a:pt x="2" y="69"/>
                    </a:cubicBezTo>
                    <a:cubicBezTo>
                      <a:pt x="2" y="68"/>
                      <a:pt x="3" y="67"/>
                      <a:pt x="3" y="67"/>
                    </a:cubicBezTo>
                    <a:cubicBezTo>
                      <a:pt x="4" y="67"/>
                      <a:pt x="4" y="68"/>
                      <a:pt x="4" y="68"/>
                    </a:cubicBezTo>
                    <a:cubicBezTo>
                      <a:pt x="5" y="68"/>
                      <a:pt x="5" y="68"/>
                      <a:pt x="5" y="68"/>
                    </a:cubicBezTo>
                    <a:cubicBezTo>
                      <a:pt x="7" y="69"/>
                      <a:pt x="8" y="69"/>
                      <a:pt x="11" y="70"/>
                    </a:cubicBezTo>
                    <a:cubicBezTo>
                      <a:pt x="13" y="70"/>
                      <a:pt x="16" y="71"/>
                      <a:pt x="20" y="71"/>
                    </a:cubicBezTo>
                    <a:cubicBezTo>
                      <a:pt x="24" y="71"/>
                      <a:pt x="27" y="70"/>
                      <a:pt x="30" y="69"/>
                    </a:cubicBezTo>
                    <a:cubicBezTo>
                      <a:pt x="33" y="68"/>
                      <a:pt x="34" y="65"/>
                      <a:pt x="34" y="62"/>
                    </a:cubicBezTo>
                    <a:cubicBezTo>
                      <a:pt x="34" y="60"/>
                      <a:pt x="33" y="57"/>
                      <a:pt x="32" y="56"/>
                    </a:cubicBezTo>
                    <a:cubicBezTo>
                      <a:pt x="30" y="54"/>
                      <a:pt x="27" y="52"/>
                      <a:pt x="22" y="50"/>
                    </a:cubicBezTo>
                    <a:cubicBezTo>
                      <a:pt x="19" y="49"/>
                      <a:pt x="17" y="48"/>
                      <a:pt x="14" y="47"/>
                    </a:cubicBezTo>
                    <a:cubicBezTo>
                      <a:pt x="12" y="45"/>
                      <a:pt x="10" y="44"/>
                      <a:pt x="8" y="42"/>
                    </a:cubicBezTo>
                    <a:cubicBezTo>
                      <a:pt x="6" y="41"/>
                      <a:pt x="5" y="39"/>
                      <a:pt x="4" y="36"/>
                    </a:cubicBezTo>
                    <a:cubicBezTo>
                      <a:pt x="3" y="34"/>
                      <a:pt x="2" y="31"/>
                      <a:pt x="2" y="28"/>
                    </a:cubicBezTo>
                    <a:cubicBezTo>
                      <a:pt x="2" y="24"/>
                      <a:pt x="3" y="20"/>
                      <a:pt x="6" y="16"/>
                    </a:cubicBezTo>
                    <a:cubicBezTo>
                      <a:pt x="9" y="13"/>
                      <a:pt x="14" y="11"/>
                      <a:pt x="20" y="10"/>
                    </a:cubicBezTo>
                    <a:cubicBezTo>
                      <a:pt x="20" y="4"/>
                      <a:pt x="20" y="4"/>
                      <a:pt x="20" y="4"/>
                    </a:cubicBezTo>
                    <a:cubicBezTo>
                      <a:pt x="20" y="2"/>
                      <a:pt x="20" y="1"/>
                      <a:pt x="21" y="1"/>
                    </a:cubicBezTo>
                    <a:cubicBezTo>
                      <a:pt x="21" y="0"/>
                      <a:pt x="22" y="0"/>
                      <a:pt x="24" y="0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32" y="0"/>
                      <a:pt x="33" y="0"/>
                      <a:pt x="33" y="1"/>
                    </a:cubicBezTo>
                    <a:cubicBezTo>
                      <a:pt x="33" y="1"/>
                      <a:pt x="34" y="2"/>
                      <a:pt x="34" y="4"/>
                    </a:cubicBezTo>
                    <a:cubicBezTo>
                      <a:pt x="34" y="9"/>
                      <a:pt x="34" y="9"/>
                      <a:pt x="34" y="9"/>
                    </a:cubicBezTo>
                    <a:cubicBezTo>
                      <a:pt x="36" y="9"/>
                      <a:pt x="38" y="10"/>
                      <a:pt x="40" y="10"/>
                    </a:cubicBezTo>
                    <a:cubicBezTo>
                      <a:pt x="42" y="10"/>
                      <a:pt x="43" y="11"/>
                      <a:pt x="44" y="11"/>
                    </a:cubicBezTo>
                    <a:cubicBezTo>
                      <a:pt x="45" y="11"/>
                      <a:pt x="45" y="12"/>
                      <a:pt x="45" y="13"/>
                    </a:cubicBezTo>
                    <a:cubicBezTo>
                      <a:pt x="45" y="14"/>
                      <a:pt x="45" y="16"/>
                      <a:pt x="44" y="17"/>
                    </a:cubicBezTo>
                    <a:cubicBezTo>
                      <a:pt x="44" y="18"/>
                      <a:pt x="44" y="19"/>
                      <a:pt x="43" y="21"/>
                    </a:cubicBezTo>
                    <a:cubicBezTo>
                      <a:pt x="42" y="22"/>
                      <a:pt x="42" y="22"/>
                      <a:pt x="41" y="22"/>
                    </a:cubicBezTo>
                    <a:cubicBezTo>
                      <a:pt x="40" y="22"/>
                      <a:pt x="38" y="21"/>
                      <a:pt x="36" y="21"/>
                    </a:cubicBezTo>
                    <a:cubicBezTo>
                      <a:pt x="33" y="20"/>
                      <a:pt x="31" y="20"/>
                      <a:pt x="29" y="20"/>
                    </a:cubicBezTo>
                    <a:cubicBezTo>
                      <a:pt x="24" y="20"/>
                      <a:pt x="21" y="21"/>
                      <a:pt x="19" y="22"/>
                    </a:cubicBezTo>
                    <a:cubicBezTo>
                      <a:pt x="17" y="24"/>
                      <a:pt x="16" y="25"/>
                      <a:pt x="16" y="28"/>
                    </a:cubicBezTo>
                    <a:cubicBezTo>
                      <a:pt x="16" y="30"/>
                      <a:pt x="17" y="32"/>
                      <a:pt x="19" y="34"/>
                    </a:cubicBezTo>
                    <a:cubicBezTo>
                      <a:pt x="21" y="35"/>
                      <a:pt x="24" y="37"/>
                      <a:pt x="29" y="39"/>
                    </a:cubicBezTo>
                    <a:cubicBezTo>
                      <a:pt x="35" y="41"/>
                      <a:pt x="40" y="44"/>
                      <a:pt x="43" y="48"/>
                    </a:cubicBezTo>
                    <a:cubicBezTo>
                      <a:pt x="47" y="52"/>
                      <a:pt x="49" y="56"/>
                      <a:pt x="49" y="62"/>
                    </a:cubicBez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138" name="图片 13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27784" y="1010556"/>
              <a:ext cx="371171" cy="391508"/>
            </a:xfrm>
            <a:prstGeom prst="rect">
              <a:avLst/>
            </a:prstGeom>
            <a:effectLst/>
          </p:spPr>
        </p:pic>
        <p:pic>
          <p:nvPicPr>
            <p:cNvPr id="139" name="图片 13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09560" y="680286"/>
              <a:ext cx="566820" cy="597878"/>
            </a:xfrm>
            <a:prstGeom prst="rect">
              <a:avLst/>
            </a:prstGeom>
            <a:effectLst/>
          </p:spPr>
        </p:pic>
      </p:grpSp>
      <p:sp>
        <p:nvSpPr>
          <p:cNvPr id="54" name="矩形 53"/>
          <p:cNvSpPr>
            <a:spLocks noChangeArrowheads="1"/>
          </p:cNvSpPr>
          <p:nvPr/>
        </p:nvSpPr>
        <p:spPr bwMode="auto">
          <a:xfrm>
            <a:off x="592773" y="1770140"/>
            <a:ext cx="4639002" cy="784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上海锐普广告有限公司是中国第一家精品</a:t>
            </a: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设计机构。拥有国内顶尖的</a:t>
            </a: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制作技术、顶级的</a:t>
            </a: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设计团队，坚持精益求精、拒绝平庸的做事精神，帮助您实现美观、精致、严谨、动感的</a:t>
            </a: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展示效果，让您的</a:t>
            </a: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创造卓越价值</a:t>
            </a:r>
            <a:endParaRPr lang="zh-CN" altLang="en-US" sz="1000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矩形 54"/>
          <p:cNvSpPr>
            <a:spLocks noChangeArrowheads="1"/>
          </p:cNvSpPr>
          <p:nvPr/>
        </p:nvSpPr>
        <p:spPr bwMode="auto">
          <a:xfrm>
            <a:off x="592771" y="2554970"/>
            <a:ext cx="4702457" cy="789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 defTabSz="685800">
              <a:lnSpc>
                <a:spcPct val="150000"/>
              </a:lnSpc>
              <a:defRPr/>
            </a:pP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rPr>
              <a:t>5years of making professional PPT, 500 case studies for the classical PPT, make sure you will be satisfied. ……RAPIDPPT differs from the traditional production model, and create a new PPT experience.</a:t>
            </a:r>
            <a:endParaRPr lang="en-US" altLang="zh-CN" sz="1000" dirty="0">
              <a:solidFill>
                <a:prstClr val="black">
                  <a:lumMod val="85000"/>
                  <a:lumOff val="15000"/>
                </a:prstClr>
              </a:solidFill>
              <a:latin typeface="Arial" panose="020B0604020202020204" pitchFamily="34" charset="0"/>
            </a:endParaRPr>
          </a:p>
        </p:txBody>
      </p:sp>
      <p:grpSp>
        <p:nvGrpSpPr>
          <p:cNvPr id="56" name="组合 55"/>
          <p:cNvGrpSpPr/>
          <p:nvPr/>
        </p:nvGrpSpPr>
        <p:grpSpPr>
          <a:xfrm>
            <a:off x="4761603" y="1150611"/>
            <a:ext cx="4410086" cy="2940057"/>
            <a:chOff x="4767044" y="1074984"/>
            <a:chExt cx="4410086" cy="2940057"/>
          </a:xfrm>
        </p:grpSpPr>
        <p:graphicFrame>
          <p:nvGraphicFramePr>
            <p:cNvPr id="57" name="图示 56"/>
            <p:cNvGraphicFramePr/>
            <p:nvPr/>
          </p:nvGraphicFramePr>
          <p:xfrm>
            <a:off x="4767044" y="1074984"/>
            <a:ext cx="4410086" cy="2940057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  <p:sp>
          <p:nvSpPr>
            <p:cNvPr id="58" name="文本框 57"/>
            <p:cNvSpPr txBox="1"/>
            <p:nvPr/>
          </p:nvSpPr>
          <p:spPr>
            <a:xfrm>
              <a:off x="5680544" y="1694513"/>
              <a:ext cx="266700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/>
              <a:r>
                <a:rPr lang="zh-CN" altLang="en-US" sz="1600" spc="11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600" spc="11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2003426" y="331190"/>
            <a:ext cx="11168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5400" b="1" spc="-110">
                <a:solidFill>
                  <a:srgbClr val="3050AB"/>
                </a:solidFill>
                <a:latin typeface="NanLiHei_Eurostile" panose="02010600030101010101" pitchFamily="2" charset="-122"/>
                <a:ea typeface="NanLiHei_Eurostile" panose="02010600030101010101" pitchFamily="2" charset="-122"/>
              </a:defRPr>
            </a:lvl1pPr>
          </a:lstStyle>
          <a:p>
            <a:pPr algn="just" defTabSz="685800"/>
            <a:r>
              <a:rPr lang="en-US" altLang="zh-CN" sz="1400" spc="0" dirty="0">
                <a:solidFill>
                  <a:srgbClr val="838BC5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Add a title</a:t>
            </a:r>
            <a:endParaRPr lang="zh-CN" altLang="en-US" sz="1400" spc="0" dirty="0">
              <a:solidFill>
                <a:srgbClr val="838BC5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52703" y="302181"/>
            <a:ext cx="15135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5400" b="1" spc="-110">
                <a:solidFill>
                  <a:srgbClr val="3050AB"/>
                </a:solidFill>
                <a:latin typeface="NanLiHei_Eurostile" panose="02010600030101010101" pitchFamily="2" charset="-122"/>
                <a:ea typeface="NanLiHei_Eurostile" panose="02010600030101010101" pitchFamily="2" charset="-122"/>
              </a:defRPr>
            </a:lvl1pPr>
          </a:lstStyle>
          <a:p>
            <a:pPr defTabSz="685800"/>
            <a:r>
              <a:rPr lang="en-US" altLang="zh-CN" sz="1400" spc="100" dirty="0">
                <a:solidFill>
                  <a:srgbClr val="838BC5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5.</a:t>
            </a:r>
            <a:r>
              <a:rPr lang="zh-CN" altLang="en-US" sz="1400" spc="100" dirty="0">
                <a:solidFill>
                  <a:srgbClr val="838BC5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点击添加标题</a:t>
            </a:r>
            <a:endParaRPr lang="zh-CN" altLang="en-US" sz="1400" spc="100" dirty="0">
              <a:solidFill>
                <a:srgbClr val="838BC5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12" name="Group 4"/>
          <p:cNvGrpSpPr>
            <a:grpSpLocks noChangeAspect="1"/>
          </p:cNvGrpSpPr>
          <p:nvPr/>
        </p:nvGrpSpPr>
        <p:grpSpPr bwMode="auto">
          <a:xfrm rot="16200000" flipH="1">
            <a:off x="8751250" y="266103"/>
            <a:ext cx="409547" cy="390889"/>
            <a:chOff x="0" y="60"/>
            <a:chExt cx="439" cy="419"/>
          </a:xfrm>
          <a:gradFill flip="none" rotWithShape="1">
            <a:gsLst>
              <a:gs pos="31000">
                <a:srgbClr val="D74B56"/>
              </a:gs>
              <a:gs pos="67000">
                <a:srgbClr val="3FACD9"/>
              </a:gs>
            </a:gsLst>
            <a:lin ang="0" scaled="1"/>
            <a:tileRect/>
          </a:gradFill>
        </p:grpSpPr>
        <p:sp>
          <p:nvSpPr>
            <p:cNvPr id="13" name="Freeform 5"/>
            <p:cNvSpPr/>
            <p:nvPr/>
          </p:nvSpPr>
          <p:spPr bwMode="auto">
            <a:xfrm>
              <a:off x="0" y="60"/>
              <a:ext cx="297" cy="419"/>
            </a:xfrm>
            <a:custGeom>
              <a:avLst/>
              <a:gdLst>
                <a:gd name="T0" fmla="*/ 297 w 297"/>
                <a:gd name="T1" fmla="*/ 0 h 419"/>
                <a:gd name="T2" fmla="*/ 143 w 297"/>
                <a:gd name="T3" fmla="*/ 0 h 419"/>
                <a:gd name="T4" fmla="*/ 0 w 297"/>
                <a:gd name="T5" fmla="*/ 419 h 419"/>
                <a:gd name="T6" fmla="*/ 155 w 297"/>
                <a:gd name="T7" fmla="*/ 419 h 419"/>
                <a:gd name="T8" fmla="*/ 297 w 297"/>
                <a:gd name="T9" fmla="*/ 0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7" h="419">
                  <a:moveTo>
                    <a:pt x="297" y="0"/>
                  </a:moveTo>
                  <a:lnTo>
                    <a:pt x="143" y="0"/>
                  </a:lnTo>
                  <a:lnTo>
                    <a:pt x="0" y="419"/>
                  </a:lnTo>
                  <a:lnTo>
                    <a:pt x="155" y="419"/>
                  </a:lnTo>
                  <a:lnTo>
                    <a:pt x="29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" name="Freeform 6"/>
            <p:cNvSpPr/>
            <p:nvPr/>
          </p:nvSpPr>
          <p:spPr bwMode="auto">
            <a:xfrm>
              <a:off x="143" y="60"/>
              <a:ext cx="296" cy="419"/>
            </a:xfrm>
            <a:custGeom>
              <a:avLst/>
              <a:gdLst>
                <a:gd name="T0" fmla="*/ 0 w 296"/>
                <a:gd name="T1" fmla="*/ 0 h 419"/>
                <a:gd name="T2" fmla="*/ 154 w 296"/>
                <a:gd name="T3" fmla="*/ 0 h 419"/>
                <a:gd name="T4" fmla="*/ 296 w 296"/>
                <a:gd name="T5" fmla="*/ 419 h 419"/>
                <a:gd name="T6" fmla="*/ 142 w 296"/>
                <a:gd name="T7" fmla="*/ 419 h 419"/>
                <a:gd name="T8" fmla="*/ 0 w 296"/>
                <a:gd name="T9" fmla="*/ 0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6" h="419">
                  <a:moveTo>
                    <a:pt x="0" y="0"/>
                  </a:moveTo>
                  <a:lnTo>
                    <a:pt x="154" y="0"/>
                  </a:lnTo>
                  <a:lnTo>
                    <a:pt x="296" y="419"/>
                  </a:lnTo>
                  <a:lnTo>
                    <a:pt x="142" y="419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sp>
        <p:nvSpPr>
          <p:cNvPr id="15" name="文本框 14"/>
          <p:cNvSpPr txBox="1"/>
          <p:nvPr/>
        </p:nvSpPr>
        <p:spPr>
          <a:xfrm rot="1087809" flipH="1">
            <a:off x="8703065" y="433852"/>
            <a:ext cx="516488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600" b="0" spc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685800"/>
            <a:r>
              <a:rPr lang="en-US" altLang="zh-CN" sz="500" spc="30" dirty="0">
                <a:solidFill>
                  <a:prstClr val="white"/>
                </a:solidFill>
              </a:rPr>
              <a:t>rapidesign</a:t>
            </a:r>
            <a:endParaRPr lang="zh-CN" altLang="en-US" sz="500" spc="30" dirty="0">
              <a:solidFill>
                <a:prstClr val="white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 rot="20391286" flipH="1">
            <a:off x="8762225" y="287728"/>
            <a:ext cx="442750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600" b="0" spc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685800"/>
            <a:r>
              <a:rPr lang="en-US" altLang="zh-CN" sz="500" dirty="0">
                <a:solidFill>
                  <a:prstClr val="white"/>
                </a:solidFill>
              </a:rPr>
              <a:t>shanghai</a:t>
            </a:r>
            <a:endParaRPr lang="zh-CN" altLang="en-US" sz="500" dirty="0">
              <a:solidFill>
                <a:prstClr val="white"/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4105837" y="4877016"/>
            <a:ext cx="932327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200" b="1" spc="-110">
                <a:solidFill>
                  <a:schemeClr val="bg1">
                    <a:alpha val="81000"/>
                  </a:schemeClr>
                </a:solidFill>
                <a:latin typeface="NanLiHei_Eurostile" panose="02010600030101010101" pitchFamily="2" charset="-122"/>
                <a:ea typeface="NanLiHei_Eurostile" panose="02010600030101010101" pitchFamily="2" charset="-122"/>
              </a:defRPr>
            </a:lvl1pPr>
          </a:lstStyle>
          <a:p>
            <a:pPr algn="dist" defTabSz="685800"/>
            <a:r>
              <a:rPr lang="en-US" altLang="zh-CN" sz="500" b="0" spc="60" dirty="0">
                <a:solidFill>
                  <a:srgbClr val="E7E6E6">
                    <a:lumMod val="5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www.rapidppt.com</a:t>
            </a:r>
            <a:endParaRPr lang="zh-CN" altLang="en-US" sz="500" b="0" spc="60" dirty="0">
              <a:solidFill>
                <a:srgbClr val="E7E6E6">
                  <a:lumMod val="5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40" name="组合 139"/>
          <p:cNvGrpSpPr/>
          <p:nvPr/>
        </p:nvGrpSpPr>
        <p:grpSpPr>
          <a:xfrm>
            <a:off x="281942" y="184428"/>
            <a:ext cx="374040" cy="362984"/>
            <a:chOff x="777437" y="680286"/>
            <a:chExt cx="3668437" cy="3560001"/>
          </a:xfrm>
        </p:grpSpPr>
        <p:grpSp>
          <p:nvGrpSpPr>
            <p:cNvPr id="97" name="组合 96"/>
            <p:cNvGrpSpPr/>
            <p:nvPr/>
          </p:nvGrpSpPr>
          <p:grpSpPr>
            <a:xfrm>
              <a:off x="777437" y="1437297"/>
              <a:ext cx="3668437" cy="2802990"/>
              <a:chOff x="747642" y="1750793"/>
              <a:chExt cx="3517036" cy="2687307"/>
            </a:xfrm>
            <a:effectLst/>
          </p:grpSpPr>
          <p:sp>
            <p:nvSpPr>
              <p:cNvPr id="98" name="Freeform 5"/>
              <p:cNvSpPr/>
              <p:nvPr/>
            </p:nvSpPr>
            <p:spPr bwMode="auto">
              <a:xfrm>
                <a:off x="747642" y="1750793"/>
                <a:ext cx="3517036" cy="2687307"/>
              </a:xfrm>
              <a:custGeom>
                <a:avLst/>
                <a:gdLst>
                  <a:gd name="T0" fmla="*/ 840 w 876"/>
                  <a:gd name="T1" fmla="*/ 318 h 669"/>
                  <a:gd name="T2" fmla="*/ 832 w 876"/>
                  <a:gd name="T3" fmla="*/ 318 h 669"/>
                  <a:gd name="T4" fmla="*/ 781 w 876"/>
                  <a:gd name="T5" fmla="*/ 304 h 669"/>
                  <a:gd name="T6" fmla="*/ 768 w 876"/>
                  <a:gd name="T7" fmla="*/ 274 h 669"/>
                  <a:gd name="T8" fmla="*/ 768 w 876"/>
                  <a:gd name="T9" fmla="*/ 271 h 669"/>
                  <a:gd name="T10" fmla="*/ 763 w 876"/>
                  <a:gd name="T11" fmla="*/ 235 h 669"/>
                  <a:gd name="T12" fmla="*/ 763 w 876"/>
                  <a:gd name="T13" fmla="*/ 234 h 669"/>
                  <a:gd name="T14" fmla="*/ 763 w 876"/>
                  <a:gd name="T15" fmla="*/ 234 h 669"/>
                  <a:gd name="T16" fmla="*/ 761 w 876"/>
                  <a:gd name="T17" fmla="*/ 226 h 669"/>
                  <a:gd name="T18" fmla="*/ 765 w 876"/>
                  <a:gd name="T19" fmla="*/ 189 h 669"/>
                  <a:gd name="T20" fmla="*/ 789 w 876"/>
                  <a:gd name="T21" fmla="*/ 129 h 669"/>
                  <a:gd name="T22" fmla="*/ 767 w 876"/>
                  <a:gd name="T23" fmla="*/ 103 h 669"/>
                  <a:gd name="T24" fmla="*/ 725 w 876"/>
                  <a:gd name="T25" fmla="*/ 113 h 669"/>
                  <a:gd name="T26" fmla="*/ 690 w 876"/>
                  <a:gd name="T27" fmla="*/ 105 h 669"/>
                  <a:gd name="T28" fmla="*/ 608 w 876"/>
                  <a:gd name="T29" fmla="*/ 55 h 669"/>
                  <a:gd name="T30" fmla="*/ 569 w 876"/>
                  <a:gd name="T31" fmla="*/ 40 h 669"/>
                  <a:gd name="T32" fmla="*/ 270 w 876"/>
                  <a:gd name="T33" fmla="*/ 13 h 669"/>
                  <a:gd name="T34" fmla="*/ 142 w 876"/>
                  <a:gd name="T35" fmla="*/ 63 h 669"/>
                  <a:gd name="T36" fmla="*/ 141 w 876"/>
                  <a:gd name="T37" fmla="*/ 64 h 669"/>
                  <a:gd name="T38" fmla="*/ 96 w 876"/>
                  <a:gd name="T39" fmla="*/ 103 h 669"/>
                  <a:gd name="T40" fmla="*/ 67 w 876"/>
                  <a:gd name="T41" fmla="*/ 108 h 669"/>
                  <a:gd name="T42" fmla="*/ 23 w 876"/>
                  <a:gd name="T43" fmla="*/ 75 h 669"/>
                  <a:gd name="T44" fmla="*/ 4 w 876"/>
                  <a:gd name="T45" fmla="*/ 82 h 669"/>
                  <a:gd name="T46" fmla="*/ 43 w 876"/>
                  <a:gd name="T47" fmla="*/ 141 h 669"/>
                  <a:gd name="T48" fmla="*/ 48 w 876"/>
                  <a:gd name="T49" fmla="*/ 167 h 669"/>
                  <a:gd name="T50" fmla="*/ 33 w 876"/>
                  <a:gd name="T51" fmla="*/ 199 h 669"/>
                  <a:gd name="T52" fmla="*/ 33 w 876"/>
                  <a:gd name="T53" fmla="*/ 200 h 669"/>
                  <a:gd name="T54" fmla="*/ 15 w 876"/>
                  <a:gd name="T55" fmla="*/ 401 h 669"/>
                  <a:gd name="T56" fmla="*/ 22 w 876"/>
                  <a:gd name="T57" fmla="*/ 435 h 669"/>
                  <a:gd name="T58" fmla="*/ 85 w 876"/>
                  <a:gd name="T59" fmla="*/ 572 h 669"/>
                  <a:gd name="T60" fmla="*/ 89 w 876"/>
                  <a:gd name="T61" fmla="*/ 643 h 669"/>
                  <a:gd name="T62" fmla="*/ 117 w 876"/>
                  <a:gd name="T63" fmla="*/ 669 h 669"/>
                  <a:gd name="T64" fmla="*/ 176 w 876"/>
                  <a:gd name="T65" fmla="*/ 669 h 669"/>
                  <a:gd name="T66" fmla="*/ 208 w 876"/>
                  <a:gd name="T67" fmla="*/ 649 h 669"/>
                  <a:gd name="T68" fmla="*/ 211 w 876"/>
                  <a:gd name="T69" fmla="*/ 642 h 669"/>
                  <a:gd name="T70" fmla="*/ 243 w 876"/>
                  <a:gd name="T71" fmla="*/ 627 h 669"/>
                  <a:gd name="T72" fmla="*/ 245 w 876"/>
                  <a:gd name="T73" fmla="*/ 627 h 669"/>
                  <a:gd name="T74" fmla="*/ 525 w 876"/>
                  <a:gd name="T75" fmla="*/ 635 h 669"/>
                  <a:gd name="T76" fmla="*/ 527 w 876"/>
                  <a:gd name="T77" fmla="*/ 635 h 669"/>
                  <a:gd name="T78" fmla="*/ 537 w 876"/>
                  <a:gd name="T79" fmla="*/ 640 h 669"/>
                  <a:gd name="T80" fmla="*/ 548 w 876"/>
                  <a:gd name="T81" fmla="*/ 657 h 669"/>
                  <a:gd name="T82" fmla="*/ 568 w 876"/>
                  <a:gd name="T83" fmla="*/ 669 h 669"/>
                  <a:gd name="T84" fmla="*/ 661 w 876"/>
                  <a:gd name="T85" fmla="*/ 669 h 669"/>
                  <a:gd name="T86" fmla="*/ 676 w 876"/>
                  <a:gd name="T87" fmla="*/ 650 h 669"/>
                  <a:gd name="T88" fmla="*/ 669 w 876"/>
                  <a:gd name="T89" fmla="*/ 628 h 669"/>
                  <a:gd name="T90" fmla="*/ 683 w 876"/>
                  <a:gd name="T91" fmla="*/ 583 h 669"/>
                  <a:gd name="T92" fmla="*/ 715 w 876"/>
                  <a:gd name="T93" fmla="*/ 548 h 669"/>
                  <a:gd name="T94" fmla="*/ 783 w 876"/>
                  <a:gd name="T95" fmla="*/ 536 h 669"/>
                  <a:gd name="T96" fmla="*/ 784 w 876"/>
                  <a:gd name="T97" fmla="*/ 536 h 669"/>
                  <a:gd name="T98" fmla="*/ 802 w 876"/>
                  <a:gd name="T99" fmla="*/ 511 h 669"/>
                  <a:gd name="T100" fmla="*/ 785 w 876"/>
                  <a:gd name="T101" fmla="*/ 466 h 669"/>
                  <a:gd name="T102" fmla="*/ 831 w 876"/>
                  <a:gd name="T103" fmla="*/ 452 h 669"/>
                  <a:gd name="T104" fmla="*/ 855 w 876"/>
                  <a:gd name="T105" fmla="*/ 426 h 669"/>
                  <a:gd name="T106" fmla="*/ 871 w 876"/>
                  <a:gd name="T107" fmla="*/ 354 h 669"/>
                  <a:gd name="T108" fmla="*/ 840 w 876"/>
                  <a:gd name="T109" fmla="*/ 318 h 6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876" h="669">
                    <a:moveTo>
                      <a:pt x="840" y="318"/>
                    </a:moveTo>
                    <a:cubicBezTo>
                      <a:pt x="832" y="318"/>
                      <a:pt x="832" y="318"/>
                      <a:pt x="832" y="318"/>
                    </a:cubicBezTo>
                    <a:cubicBezTo>
                      <a:pt x="808" y="320"/>
                      <a:pt x="793" y="318"/>
                      <a:pt x="781" y="304"/>
                    </a:cubicBezTo>
                    <a:cubicBezTo>
                      <a:pt x="774" y="296"/>
                      <a:pt x="769" y="285"/>
                      <a:pt x="768" y="274"/>
                    </a:cubicBezTo>
                    <a:cubicBezTo>
                      <a:pt x="768" y="271"/>
                      <a:pt x="768" y="271"/>
                      <a:pt x="768" y="271"/>
                    </a:cubicBezTo>
                    <a:cubicBezTo>
                      <a:pt x="767" y="259"/>
                      <a:pt x="766" y="247"/>
                      <a:pt x="763" y="235"/>
                    </a:cubicBezTo>
                    <a:cubicBezTo>
                      <a:pt x="763" y="234"/>
                      <a:pt x="763" y="234"/>
                      <a:pt x="763" y="234"/>
                    </a:cubicBezTo>
                    <a:cubicBezTo>
                      <a:pt x="763" y="234"/>
                      <a:pt x="763" y="234"/>
                      <a:pt x="763" y="234"/>
                    </a:cubicBezTo>
                    <a:cubicBezTo>
                      <a:pt x="763" y="231"/>
                      <a:pt x="762" y="229"/>
                      <a:pt x="761" y="226"/>
                    </a:cubicBezTo>
                    <a:cubicBezTo>
                      <a:pt x="758" y="213"/>
                      <a:pt x="760" y="200"/>
                      <a:pt x="765" y="189"/>
                    </a:cubicBezTo>
                    <a:cubicBezTo>
                      <a:pt x="789" y="129"/>
                      <a:pt x="789" y="129"/>
                      <a:pt x="789" y="129"/>
                    </a:cubicBezTo>
                    <a:cubicBezTo>
                      <a:pt x="795" y="115"/>
                      <a:pt x="782" y="100"/>
                      <a:pt x="767" y="103"/>
                    </a:cubicBezTo>
                    <a:cubicBezTo>
                      <a:pt x="725" y="113"/>
                      <a:pt x="725" y="113"/>
                      <a:pt x="725" y="113"/>
                    </a:cubicBezTo>
                    <a:cubicBezTo>
                      <a:pt x="712" y="116"/>
                      <a:pt x="699" y="113"/>
                      <a:pt x="690" y="105"/>
                    </a:cubicBezTo>
                    <a:cubicBezTo>
                      <a:pt x="667" y="83"/>
                      <a:pt x="639" y="66"/>
                      <a:pt x="608" y="55"/>
                    </a:cubicBezTo>
                    <a:cubicBezTo>
                      <a:pt x="569" y="40"/>
                      <a:pt x="569" y="40"/>
                      <a:pt x="569" y="40"/>
                    </a:cubicBezTo>
                    <a:cubicBezTo>
                      <a:pt x="481" y="9"/>
                      <a:pt x="361" y="0"/>
                      <a:pt x="270" y="13"/>
                    </a:cubicBezTo>
                    <a:cubicBezTo>
                      <a:pt x="224" y="20"/>
                      <a:pt x="180" y="37"/>
                      <a:pt x="142" y="63"/>
                    </a:cubicBezTo>
                    <a:cubicBezTo>
                      <a:pt x="141" y="64"/>
                      <a:pt x="141" y="64"/>
                      <a:pt x="141" y="64"/>
                    </a:cubicBezTo>
                    <a:cubicBezTo>
                      <a:pt x="125" y="76"/>
                      <a:pt x="109" y="88"/>
                      <a:pt x="96" y="103"/>
                    </a:cubicBezTo>
                    <a:cubicBezTo>
                      <a:pt x="88" y="110"/>
                      <a:pt x="77" y="113"/>
                      <a:pt x="67" y="108"/>
                    </a:cubicBezTo>
                    <a:cubicBezTo>
                      <a:pt x="52" y="102"/>
                      <a:pt x="34" y="91"/>
                      <a:pt x="23" y="75"/>
                    </a:cubicBezTo>
                    <a:cubicBezTo>
                      <a:pt x="17" y="65"/>
                      <a:pt x="3" y="71"/>
                      <a:pt x="4" y="82"/>
                    </a:cubicBezTo>
                    <a:cubicBezTo>
                      <a:pt x="7" y="100"/>
                      <a:pt x="17" y="121"/>
                      <a:pt x="43" y="141"/>
                    </a:cubicBezTo>
                    <a:cubicBezTo>
                      <a:pt x="51" y="148"/>
                      <a:pt x="53" y="159"/>
                      <a:pt x="48" y="167"/>
                    </a:cubicBezTo>
                    <a:cubicBezTo>
                      <a:pt x="43" y="177"/>
                      <a:pt x="38" y="188"/>
                      <a:pt x="33" y="199"/>
                    </a:cubicBezTo>
                    <a:cubicBezTo>
                      <a:pt x="33" y="200"/>
                      <a:pt x="33" y="200"/>
                      <a:pt x="33" y="200"/>
                    </a:cubicBezTo>
                    <a:cubicBezTo>
                      <a:pt x="7" y="264"/>
                      <a:pt x="0" y="334"/>
                      <a:pt x="15" y="401"/>
                    </a:cubicBezTo>
                    <a:cubicBezTo>
                      <a:pt x="22" y="435"/>
                      <a:pt x="22" y="435"/>
                      <a:pt x="22" y="435"/>
                    </a:cubicBezTo>
                    <a:cubicBezTo>
                      <a:pt x="31" y="479"/>
                      <a:pt x="51" y="539"/>
                      <a:pt x="85" y="572"/>
                    </a:cubicBezTo>
                    <a:cubicBezTo>
                      <a:pt x="89" y="643"/>
                      <a:pt x="89" y="643"/>
                      <a:pt x="89" y="643"/>
                    </a:cubicBezTo>
                    <a:cubicBezTo>
                      <a:pt x="90" y="657"/>
                      <a:pt x="102" y="669"/>
                      <a:pt x="117" y="669"/>
                    </a:cubicBezTo>
                    <a:cubicBezTo>
                      <a:pt x="176" y="669"/>
                      <a:pt x="176" y="669"/>
                      <a:pt x="176" y="669"/>
                    </a:cubicBezTo>
                    <a:cubicBezTo>
                      <a:pt x="190" y="669"/>
                      <a:pt x="202" y="661"/>
                      <a:pt x="208" y="649"/>
                    </a:cubicBezTo>
                    <a:cubicBezTo>
                      <a:pt x="211" y="642"/>
                      <a:pt x="211" y="642"/>
                      <a:pt x="211" y="642"/>
                    </a:cubicBezTo>
                    <a:cubicBezTo>
                      <a:pt x="217" y="630"/>
                      <a:pt x="230" y="623"/>
                      <a:pt x="243" y="627"/>
                    </a:cubicBezTo>
                    <a:cubicBezTo>
                      <a:pt x="245" y="627"/>
                      <a:pt x="245" y="627"/>
                      <a:pt x="245" y="627"/>
                    </a:cubicBezTo>
                    <a:cubicBezTo>
                      <a:pt x="322" y="648"/>
                      <a:pt x="448" y="651"/>
                      <a:pt x="525" y="635"/>
                    </a:cubicBezTo>
                    <a:cubicBezTo>
                      <a:pt x="527" y="635"/>
                      <a:pt x="527" y="635"/>
                      <a:pt x="527" y="635"/>
                    </a:cubicBezTo>
                    <a:cubicBezTo>
                      <a:pt x="531" y="634"/>
                      <a:pt x="535" y="636"/>
                      <a:pt x="537" y="640"/>
                    </a:cubicBezTo>
                    <a:cubicBezTo>
                      <a:pt x="548" y="657"/>
                      <a:pt x="548" y="657"/>
                      <a:pt x="548" y="657"/>
                    </a:cubicBezTo>
                    <a:cubicBezTo>
                      <a:pt x="552" y="665"/>
                      <a:pt x="560" y="669"/>
                      <a:pt x="568" y="669"/>
                    </a:cubicBezTo>
                    <a:cubicBezTo>
                      <a:pt x="661" y="669"/>
                      <a:pt x="661" y="669"/>
                      <a:pt x="661" y="669"/>
                    </a:cubicBezTo>
                    <a:cubicBezTo>
                      <a:pt x="671" y="669"/>
                      <a:pt x="678" y="659"/>
                      <a:pt x="676" y="650"/>
                    </a:cubicBezTo>
                    <a:cubicBezTo>
                      <a:pt x="669" y="628"/>
                      <a:pt x="669" y="628"/>
                      <a:pt x="669" y="628"/>
                    </a:cubicBezTo>
                    <a:cubicBezTo>
                      <a:pt x="665" y="611"/>
                      <a:pt x="670" y="594"/>
                      <a:pt x="683" y="583"/>
                    </a:cubicBezTo>
                    <a:cubicBezTo>
                      <a:pt x="695" y="573"/>
                      <a:pt x="706" y="561"/>
                      <a:pt x="715" y="548"/>
                    </a:cubicBezTo>
                    <a:cubicBezTo>
                      <a:pt x="737" y="539"/>
                      <a:pt x="760" y="535"/>
                      <a:pt x="783" y="536"/>
                    </a:cubicBezTo>
                    <a:cubicBezTo>
                      <a:pt x="784" y="536"/>
                      <a:pt x="784" y="536"/>
                      <a:pt x="784" y="536"/>
                    </a:cubicBezTo>
                    <a:cubicBezTo>
                      <a:pt x="797" y="537"/>
                      <a:pt x="807" y="524"/>
                      <a:pt x="802" y="511"/>
                    </a:cubicBezTo>
                    <a:cubicBezTo>
                      <a:pt x="785" y="466"/>
                      <a:pt x="785" y="466"/>
                      <a:pt x="785" y="466"/>
                    </a:cubicBezTo>
                    <a:cubicBezTo>
                      <a:pt x="831" y="452"/>
                      <a:pt x="831" y="452"/>
                      <a:pt x="831" y="452"/>
                    </a:cubicBezTo>
                    <a:cubicBezTo>
                      <a:pt x="843" y="448"/>
                      <a:pt x="852" y="438"/>
                      <a:pt x="855" y="426"/>
                    </a:cubicBezTo>
                    <a:cubicBezTo>
                      <a:pt x="871" y="354"/>
                      <a:pt x="871" y="354"/>
                      <a:pt x="871" y="354"/>
                    </a:cubicBezTo>
                    <a:cubicBezTo>
                      <a:pt x="876" y="334"/>
                      <a:pt x="860" y="316"/>
                      <a:pt x="840" y="318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99" name="Freeform 6"/>
              <p:cNvSpPr/>
              <p:nvPr/>
            </p:nvSpPr>
            <p:spPr bwMode="auto">
              <a:xfrm>
                <a:off x="3216509" y="2614388"/>
                <a:ext cx="1048169" cy="1410540"/>
              </a:xfrm>
              <a:custGeom>
                <a:avLst/>
                <a:gdLst>
                  <a:gd name="T0" fmla="*/ 29 w 261"/>
                  <a:gd name="T1" fmla="*/ 112 h 351"/>
                  <a:gd name="T2" fmla="*/ 20 w 261"/>
                  <a:gd name="T3" fmla="*/ 118 h 351"/>
                  <a:gd name="T4" fmla="*/ 9 w 261"/>
                  <a:gd name="T5" fmla="*/ 123 h 351"/>
                  <a:gd name="T6" fmla="*/ 0 w 261"/>
                  <a:gd name="T7" fmla="*/ 111 h 351"/>
                  <a:gd name="T8" fmla="*/ 0 w 261"/>
                  <a:gd name="T9" fmla="*/ 104 h 351"/>
                  <a:gd name="T10" fmla="*/ 8 w 261"/>
                  <a:gd name="T11" fmla="*/ 93 h 351"/>
                  <a:gd name="T12" fmla="*/ 20 w 261"/>
                  <a:gd name="T13" fmla="*/ 97 h 351"/>
                  <a:gd name="T14" fmla="*/ 20 w 261"/>
                  <a:gd name="T15" fmla="*/ 98 h 351"/>
                  <a:gd name="T16" fmla="*/ 29 w 261"/>
                  <a:gd name="T17" fmla="*/ 103 h 351"/>
                  <a:gd name="T18" fmla="*/ 29 w 261"/>
                  <a:gd name="T19" fmla="*/ 103 h 351"/>
                  <a:gd name="T20" fmla="*/ 49 w 261"/>
                  <a:gd name="T21" fmla="*/ 103 h 351"/>
                  <a:gd name="T22" fmla="*/ 49 w 261"/>
                  <a:gd name="T23" fmla="*/ 4 h 351"/>
                  <a:gd name="T24" fmla="*/ 52 w 261"/>
                  <a:gd name="T25" fmla="*/ 0 h 351"/>
                  <a:gd name="T26" fmla="*/ 145 w 261"/>
                  <a:gd name="T27" fmla="*/ 0 h 351"/>
                  <a:gd name="T28" fmla="*/ 146 w 261"/>
                  <a:gd name="T29" fmla="*/ 11 h 351"/>
                  <a:gd name="T30" fmla="*/ 148 w 261"/>
                  <a:gd name="T31" fmla="*/ 19 h 351"/>
                  <a:gd name="T32" fmla="*/ 148 w 261"/>
                  <a:gd name="T33" fmla="*/ 19 h 351"/>
                  <a:gd name="T34" fmla="*/ 148 w 261"/>
                  <a:gd name="T35" fmla="*/ 20 h 351"/>
                  <a:gd name="T36" fmla="*/ 153 w 261"/>
                  <a:gd name="T37" fmla="*/ 56 h 351"/>
                  <a:gd name="T38" fmla="*/ 153 w 261"/>
                  <a:gd name="T39" fmla="*/ 59 h 351"/>
                  <a:gd name="T40" fmla="*/ 166 w 261"/>
                  <a:gd name="T41" fmla="*/ 89 h 351"/>
                  <a:gd name="T42" fmla="*/ 217 w 261"/>
                  <a:gd name="T43" fmla="*/ 103 h 351"/>
                  <a:gd name="T44" fmla="*/ 225 w 261"/>
                  <a:gd name="T45" fmla="*/ 103 h 351"/>
                  <a:gd name="T46" fmla="*/ 256 w 261"/>
                  <a:gd name="T47" fmla="*/ 139 h 351"/>
                  <a:gd name="T48" fmla="*/ 240 w 261"/>
                  <a:gd name="T49" fmla="*/ 211 h 351"/>
                  <a:gd name="T50" fmla="*/ 216 w 261"/>
                  <a:gd name="T51" fmla="*/ 237 h 351"/>
                  <a:gd name="T52" fmla="*/ 170 w 261"/>
                  <a:gd name="T53" fmla="*/ 251 h 351"/>
                  <a:gd name="T54" fmla="*/ 187 w 261"/>
                  <a:gd name="T55" fmla="*/ 296 h 351"/>
                  <a:gd name="T56" fmla="*/ 169 w 261"/>
                  <a:gd name="T57" fmla="*/ 321 h 351"/>
                  <a:gd name="T58" fmla="*/ 168 w 261"/>
                  <a:gd name="T59" fmla="*/ 321 h 351"/>
                  <a:gd name="T60" fmla="*/ 100 w 261"/>
                  <a:gd name="T61" fmla="*/ 333 h 351"/>
                  <a:gd name="T62" fmla="*/ 86 w 261"/>
                  <a:gd name="T63" fmla="*/ 351 h 351"/>
                  <a:gd name="T64" fmla="*/ 52 w 261"/>
                  <a:gd name="T65" fmla="*/ 351 h 351"/>
                  <a:gd name="T66" fmla="*/ 49 w 261"/>
                  <a:gd name="T67" fmla="*/ 347 h 351"/>
                  <a:gd name="T68" fmla="*/ 49 w 261"/>
                  <a:gd name="T69" fmla="*/ 265 h 351"/>
                  <a:gd name="T70" fmla="*/ 29 w 261"/>
                  <a:gd name="T71" fmla="*/ 265 h 351"/>
                  <a:gd name="T72" fmla="*/ 20 w 261"/>
                  <a:gd name="T73" fmla="*/ 271 h 351"/>
                  <a:gd name="T74" fmla="*/ 9 w 261"/>
                  <a:gd name="T75" fmla="*/ 277 h 351"/>
                  <a:gd name="T76" fmla="*/ 0 w 261"/>
                  <a:gd name="T77" fmla="*/ 265 h 351"/>
                  <a:gd name="T78" fmla="*/ 0 w 261"/>
                  <a:gd name="T79" fmla="*/ 257 h 351"/>
                  <a:gd name="T80" fmla="*/ 8 w 261"/>
                  <a:gd name="T81" fmla="*/ 246 h 351"/>
                  <a:gd name="T82" fmla="*/ 20 w 261"/>
                  <a:gd name="T83" fmla="*/ 251 h 351"/>
                  <a:gd name="T84" fmla="*/ 20 w 261"/>
                  <a:gd name="T85" fmla="*/ 251 h 351"/>
                  <a:gd name="T86" fmla="*/ 29 w 261"/>
                  <a:gd name="T87" fmla="*/ 257 h 351"/>
                  <a:gd name="T88" fmla="*/ 29 w 261"/>
                  <a:gd name="T89" fmla="*/ 257 h 351"/>
                  <a:gd name="T90" fmla="*/ 49 w 261"/>
                  <a:gd name="T91" fmla="*/ 257 h 351"/>
                  <a:gd name="T92" fmla="*/ 49 w 261"/>
                  <a:gd name="T93" fmla="*/ 112 h 351"/>
                  <a:gd name="T94" fmla="*/ 29 w 261"/>
                  <a:gd name="T95" fmla="*/ 112 h 3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61" h="351">
                    <a:moveTo>
                      <a:pt x="29" y="112"/>
                    </a:moveTo>
                    <a:cubicBezTo>
                      <a:pt x="27" y="112"/>
                      <a:pt x="23" y="113"/>
                      <a:pt x="20" y="118"/>
                    </a:cubicBezTo>
                    <a:cubicBezTo>
                      <a:pt x="18" y="122"/>
                      <a:pt x="13" y="124"/>
                      <a:pt x="9" y="123"/>
                    </a:cubicBezTo>
                    <a:cubicBezTo>
                      <a:pt x="3" y="122"/>
                      <a:pt x="0" y="117"/>
                      <a:pt x="0" y="111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0" y="99"/>
                      <a:pt x="3" y="94"/>
                      <a:pt x="8" y="93"/>
                    </a:cubicBezTo>
                    <a:cubicBezTo>
                      <a:pt x="12" y="91"/>
                      <a:pt x="17" y="93"/>
                      <a:pt x="20" y="97"/>
                    </a:cubicBezTo>
                    <a:cubicBezTo>
                      <a:pt x="20" y="98"/>
                      <a:pt x="20" y="98"/>
                      <a:pt x="20" y="98"/>
                    </a:cubicBezTo>
                    <a:cubicBezTo>
                      <a:pt x="24" y="102"/>
                      <a:pt x="27" y="103"/>
                      <a:pt x="29" y="103"/>
                    </a:cubicBezTo>
                    <a:cubicBezTo>
                      <a:pt x="29" y="103"/>
                      <a:pt x="29" y="103"/>
                      <a:pt x="29" y="103"/>
                    </a:cubicBezTo>
                    <a:cubicBezTo>
                      <a:pt x="49" y="103"/>
                      <a:pt x="49" y="103"/>
                      <a:pt x="49" y="103"/>
                    </a:cubicBezTo>
                    <a:cubicBezTo>
                      <a:pt x="49" y="4"/>
                      <a:pt x="49" y="4"/>
                      <a:pt x="49" y="4"/>
                    </a:cubicBezTo>
                    <a:cubicBezTo>
                      <a:pt x="49" y="2"/>
                      <a:pt x="50" y="0"/>
                      <a:pt x="52" y="0"/>
                    </a:cubicBezTo>
                    <a:cubicBezTo>
                      <a:pt x="145" y="0"/>
                      <a:pt x="145" y="0"/>
                      <a:pt x="145" y="0"/>
                    </a:cubicBezTo>
                    <a:cubicBezTo>
                      <a:pt x="145" y="4"/>
                      <a:pt x="146" y="7"/>
                      <a:pt x="146" y="11"/>
                    </a:cubicBezTo>
                    <a:cubicBezTo>
                      <a:pt x="147" y="14"/>
                      <a:pt x="148" y="16"/>
                      <a:pt x="148" y="19"/>
                    </a:cubicBezTo>
                    <a:cubicBezTo>
                      <a:pt x="148" y="19"/>
                      <a:pt x="148" y="19"/>
                      <a:pt x="148" y="19"/>
                    </a:cubicBezTo>
                    <a:cubicBezTo>
                      <a:pt x="148" y="20"/>
                      <a:pt x="148" y="20"/>
                      <a:pt x="148" y="20"/>
                    </a:cubicBezTo>
                    <a:cubicBezTo>
                      <a:pt x="151" y="32"/>
                      <a:pt x="152" y="44"/>
                      <a:pt x="153" y="56"/>
                    </a:cubicBezTo>
                    <a:cubicBezTo>
                      <a:pt x="153" y="59"/>
                      <a:pt x="153" y="59"/>
                      <a:pt x="153" y="59"/>
                    </a:cubicBezTo>
                    <a:cubicBezTo>
                      <a:pt x="154" y="70"/>
                      <a:pt x="159" y="81"/>
                      <a:pt x="166" y="89"/>
                    </a:cubicBezTo>
                    <a:cubicBezTo>
                      <a:pt x="178" y="103"/>
                      <a:pt x="193" y="105"/>
                      <a:pt x="217" y="103"/>
                    </a:cubicBezTo>
                    <a:cubicBezTo>
                      <a:pt x="225" y="103"/>
                      <a:pt x="225" y="103"/>
                      <a:pt x="225" y="103"/>
                    </a:cubicBezTo>
                    <a:cubicBezTo>
                      <a:pt x="245" y="101"/>
                      <a:pt x="261" y="119"/>
                      <a:pt x="256" y="139"/>
                    </a:cubicBezTo>
                    <a:cubicBezTo>
                      <a:pt x="240" y="211"/>
                      <a:pt x="240" y="211"/>
                      <a:pt x="240" y="211"/>
                    </a:cubicBezTo>
                    <a:cubicBezTo>
                      <a:pt x="237" y="223"/>
                      <a:pt x="228" y="233"/>
                      <a:pt x="216" y="237"/>
                    </a:cubicBezTo>
                    <a:cubicBezTo>
                      <a:pt x="170" y="251"/>
                      <a:pt x="170" y="251"/>
                      <a:pt x="170" y="251"/>
                    </a:cubicBezTo>
                    <a:cubicBezTo>
                      <a:pt x="187" y="296"/>
                      <a:pt x="187" y="296"/>
                      <a:pt x="187" y="296"/>
                    </a:cubicBezTo>
                    <a:cubicBezTo>
                      <a:pt x="192" y="309"/>
                      <a:pt x="182" y="322"/>
                      <a:pt x="169" y="321"/>
                    </a:cubicBezTo>
                    <a:cubicBezTo>
                      <a:pt x="168" y="321"/>
                      <a:pt x="168" y="321"/>
                      <a:pt x="168" y="321"/>
                    </a:cubicBezTo>
                    <a:cubicBezTo>
                      <a:pt x="145" y="320"/>
                      <a:pt x="122" y="324"/>
                      <a:pt x="100" y="333"/>
                    </a:cubicBezTo>
                    <a:cubicBezTo>
                      <a:pt x="96" y="339"/>
                      <a:pt x="91" y="345"/>
                      <a:pt x="86" y="351"/>
                    </a:cubicBezTo>
                    <a:cubicBezTo>
                      <a:pt x="52" y="351"/>
                      <a:pt x="52" y="351"/>
                      <a:pt x="52" y="351"/>
                    </a:cubicBezTo>
                    <a:cubicBezTo>
                      <a:pt x="50" y="351"/>
                      <a:pt x="49" y="350"/>
                      <a:pt x="49" y="347"/>
                    </a:cubicBezTo>
                    <a:cubicBezTo>
                      <a:pt x="49" y="265"/>
                      <a:pt x="49" y="265"/>
                      <a:pt x="49" y="265"/>
                    </a:cubicBezTo>
                    <a:cubicBezTo>
                      <a:pt x="29" y="265"/>
                      <a:pt x="29" y="265"/>
                      <a:pt x="29" y="265"/>
                    </a:cubicBezTo>
                    <a:cubicBezTo>
                      <a:pt x="27" y="266"/>
                      <a:pt x="23" y="267"/>
                      <a:pt x="20" y="271"/>
                    </a:cubicBezTo>
                    <a:cubicBezTo>
                      <a:pt x="18" y="275"/>
                      <a:pt x="13" y="277"/>
                      <a:pt x="9" y="277"/>
                    </a:cubicBezTo>
                    <a:cubicBezTo>
                      <a:pt x="3" y="276"/>
                      <a:pt x="0" y="271"/>
                      <a:pt x="0" y="265"/>
                    </a:cubicBezTo>
                    <a:cubicBezTo>
                      <a:pt x="0" y="257"/>
                      <a:pt x="0" y="257"/>
                      <a:pt x="0" y="257"/>
                    </a:cubicBezTo>
                    <a:cubicBezTo>
                      <a:pt x="0" y="252"/>
                      <a:pt x="3" y="247"/>
                      <a:pt x="8" y="246"/>
                    </a:cubicBezTo>
                    <a:cubicBezTo>
                      <a:pt x="12" y="245"/>
                      <a:pt x="17" y="247"/>
                      <a:pt x="20" y="251"/>
                    </a:cubicBezTo>
                    <a:cubicBezTo>
                      <a:pt x="20" y="251"/>
                      <a:pt x="20" y="251"/>
                      <a:pt x="20" y="251"/>
                    </a:cubicBezTo>
                    <a:cubicBezTo>
                      <a:pt x="24" y="256"/>
                      <a:pt x="27" y="257"/>
                      <a:pt x="29" y="257"/>
                    </a:cubicBezTo>
                    <a:cubicBezTo>
                      <a:pt x="29" y="257"/>
                      <a:pt x="29" y="257"/>
                      <a:pt x="29" y="257"/>
                    </a:cubicBezTo>
                    <a:cubicBezTo>
                      <a:pt x="49" y="257"/>
                      <a:pt x="49" y="257"/>
                      <a:pt x="49" y="257"/>
                    </a:cubicBezTo>
                    <a:cubicBezTo>
                      <a:pt x="49" y="112"/>
                      <a:pt x="49" y="112"/>
                      <a:pt x="49" y="112"/>
                    </a:cubicBezTo>
                    <a:lnTo>
                      <a:pt x="29" y="112"/>
                    </a:lnTo>
                    <a:close/>
                  </a:path>
                </a:pathLst>
              </a:custGeom>
              <a:solidFill>
                <a:srgbClr val="BA83B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00" name="Freeform 7"/>
              <p:cNvSpPr/>
              <p:nvPr/>
            </p:nvSpPr>
            <p:spPr bwMode="auto">
              <a:xfrm>
                <a:off x="1634944" y="1750793"/>
                <a:ext cx="1534152" cy="1015995"/>
              </a:xfrm>
              <a:custGeom>
                <a:avLst/>
                <a:gdLst>
                  <a:gd name="T0" fmla="*/ 12 w 382"/>
                  <a:gd name="T1" fmla="*/ 101 h 253"/>
                  <a:gd name="T2" fmla="*/ 20 w 382"/>
                  <a:gd name="T3" fmla="*/ 106 h 253"/>
                  <a:gd name="T4" fmla="*/ 20 w 382"/>
                  <a:gd name="T5" fmla="*/ 107 h 253"/>
                  <a:gd name="T6" fmla="*/ 29 w 382"/>
                  <a:gd name="T7" fmla="*/ 112 h 253"/>
                  <a:gd name="T8" fmla="*/ 30 w 382"/>
                  <a:gd name="T9" fmla="*/ 112 h 253"/>
                  <a:gd name="T10" fmla="*/ 48 w 382"/>
                  <a:gd name="T11" fmla="*/ 112 h 253"/>
                  <a:gd name="T12" fmla="*/ 48 w 382"/>
                  <a:gd name="T13" fmla="*/ 13 h 253"/>
                  <a:gd name="T14" fmla="*/ 48 w 382"/>
                  <a:gd name="T15" fmla="*/ 13 h 253"/>
                  <a:gd name="T16" fmla="*/ 334 w 382"/>
                  <a:gd name="T17" fmla="*/ 36 h 253"/>
                  <a:gd name="T18" fmla="*/ 334 w 382"/>
                  <a:gd name="T19" fmla="*/ 112 h 253"/>
                  <a:gd name="T20" fmla="*/ 353 w 382"/>
                  <a:gd name="T21" fmla="*/ 112 h 253"/>
                  <a:gd name="T22" fmla="*/ 361 w 382"/>
                  <a:gd name="T23" fmla="*/ 106 h 253"/>
                  <a:gd name="T24" fmla="*/ 373 w 382"/>
                  <a:gd name="T25" fmla="*/ 101 h 253"/>
                  <a:gd name="T26" fmla="*/ 382 w 382"/>
                  <a:gd name="T27" fmla="*/ 113 h 253"/>
                  <a:gd name="T28" fmla="*/ 382 w 382"/>
                  <a:gd name="T29" fmla="*/ 121 h 253"/>
                  <a:gd name="T30" fmla="*/ 374 w 382"/>
                  <a:gd name="T31" fmla="*/ 132 h 253"/>
                  <a:gd name="T32" fmla="*/ 362 w 382"/>
                  <a:gd name="T33" fmla="*/ 127 h 253"/>
                  <a:gd name="T34" fmla="*/ 361 w 382"/>
                  <a:gd name="T35" fmla="*/ 127 h 253"/>
                  <a:gd name="T36" fmla="*/ 352 w 382"/>
                  <a:gd name="T37" fmla="*/ 121 h 253"/>
                  <a:gd name="T38" fmla="*/ 352 w 382"/>
                  <a:gd name="T39" fmla="*/ 121 h 253"/>
                  <a:gd name="T40" fmla="*/ 334 w 382"/>
                  <a:gd name="T41" fmla="*/ 121 h 253"/>
                  <a:gd name="T42" fmla="*/ 334 w 382"/>
                  <a:gd name="T43" fmla="*/ 200 h 253"/>
                  <a:gd name="T44" fmla="*/ 330 w 382"/>
                  <a:gd name="T45" fmla="*/ 204 h 253"/>
                  <a:gd name="T46" fmla="*/ 113 w 382"/>
                  <a:gd name="T47" fmla="*/ 204 h 253"/>
                  <a:gd name="T48" fmla="*/ 113 w 382"/>
                  <a:gd name="T49" fmla="*/ 224 h 253"/>
                  <a:gd name="T50" fmla="*/ 119 w 382"/>
                  <a:gd name="T51" fmla="*/ 232 h 253"/>
                  <a:gd name="T52" fmla="*/ 125 w 382"/>
                  <a:gd name="T53" fmla="*/ 244 h 253"/>
                  <a:gd name="T54" fmla="*/ 113 w 382"/>
                  <a:gd name="T55" fmla="*/ 253 h 253"/>
                  <a:gd name="T56" fmla="*/ 105 w 382"/>
                  <a:gd name="T57" fmla="*/ 253 h 253"/>
                  <a:gd name="T58" fmla="*/ 94 w 382"/>
                  <a:gd name="T59" fmla="*/ 245 h 253"/>
                  <a:gd name="T60" fmla="*/ 99 w 382"/>
                  <a:gd name="T61" fmla="*/ 233 h 253"/>
                  <a:gd name="T62" fmla="*/ 99 w 382"/>
                  <a:gd name="T63" fmla="*/ 232 h 253"/>
                  <a:gd name="T64" fmla="*/ 105 w 382"/>
                  <a:gd name="T65" fmla="*/ 223 h 253"/>
                  <a:gd name="T66" fmla="*/ 105 w 382"/>
                  <a:gd name="T67" fmla="*/ 223 h 253"/>
                  <a:gd name="T68" fmla="*/ 105 w 382"/>
                  <a:gd name="T69" fmla="*/ 204 h 253"/>
                  <a:gd name="T70" fmla="*/ 52 w 382"/>
                  <a:gd name="T71" fmla="*/ 204 h 253"/>
                  <a:gd name="T72" fmla="*/ 48 w 382"/>
                  <a:gd name="T73" fmla="*/ 200 h 253"/>
                  <a:gd name="T74" fmla="*/ 48 w 382"/>
                  <a:gd name="T75" fmla="*/ 121 h 253"/>
                  <a:gd name="T76" fmla="*/ 29 w 382"/>
                  <a:gd name="T77" fmla="*/ 121 h 253"/>
                  <a:gd name="T78" fmla="*/ 20 w 382"/>
                  <a:gd name="T79" fmla="*/ 127 h 253"/>
                  <a:gd name="T80" fmla="*/ 9 w 382"/>
                  <a:gd name="T81" fmla="*/ 132 h 253"/>
                  <a:gd name="T82" fmla="*/ 0 w 382"/>
                  <a:gd name="T83" fmla="*/ 120 h 253"/>
                  <a:gd name="T84" fmla="*/ 0 w 382"/>
                  <a:gd name="T85" fmla="*/ 112 h 253"/>
                  <a:gd name="T86" fmla="*/ 12 w 382"/>
                  <a:gd name="T87" fmla="*/ 101 h 2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382" h="253">
                    <a:moveTo>
                      <a:pt x="12" y="101"/>
                    </a:moveTo>
                    <a:cubicBezTo>
                      <a:pt x="15" y="102"/>
                      <a:pt x="18" y="104"/>
                      <a:pt x="20" y="106"/>
                    </a:cubicBezTo>
                    <a:cubicBezTo>
                      <a:pt x="20" y="107"/>
                      <a:pt x="20" y="107"/>
                      <a:pt x="20" y="107"/>
                    </a:cubicBezTo>
                    <a:cubicBezTo>
                      <a:pt x="24" y="111"/>
                      <a:pt x="27" y="112"/>
                      <a:pt x="29" y="112"/>
                    </a:cubicBezTo>
                    <a:cubicBezTo>
                      <a:pt x="30" y="112"/>
                      <a:pt x="30" y="112"/>
                      <a:pt x="30" y="112"/>
                    </a:cubicBezTo>
                    <a:cubicBezTo>
                      <a:pt x="48" y="112"/>
                      <a:pt x="48" y="112"/>
                      <a:pt x="48" y="112"/>
                    </a:cubicBezTo>
                    <a:cubicBezTo>
                      <a:pt x="48" y="13"/>
                      <a:pt x="48" y="13"/>
                      <a:pt x="48" y="13"/>
                    </a:cubicBezTo>
                    <a:cubicBezTo>
                      <a:pt x="48" y="13"/>
                      <a:pt x="48" y="13"/>
                      <a:pt x="48" y="13"/>
                    </a:cubicBezTo>
                    <a:cubicBezTo>
                      <a:pt x="134" y="0"/>
                      <a:pt x="248" y="8"/>
                      <a:pt x="334" y="36"/>
                    </a:cubicBezTo>
                    <a:cubicBezTo>
                      <a:pt x="334" y="112"/>
                      <a:pt x="334" y="112"/>
                      <a:pt x="334" y="112"/>
                    </a:cubicBezTo>
                    <a:cubicBezTo>
                      <a:pt x="353" y="112"/>
                      <a:pt x="353" y="112"/>
                      <a:pt x="353" y="112"/>
                    </a:cubicBezTo>
                    <a:cubicBezTo>
                      <a:pt x="355" y="112"/>
                      <a:pt x="358" y="111"/>
                      <a:pt x="361" y="106"/>
                    </a:cubicBezTo>
                    <a:cubicBezTo>
                      <a:pt x="364" y="102"/>
                      <a:pt x="368" y="101"/>
                      <a:pt x="373" y="101"/>
                    </a:cubicBezTo>
                    <a:cubicBezTo>
                      <a:pt x="378" y="102"/>
                      <a:pt x="382" y="107"/>
                      <a:pt x="382" y="113"/>
                    </a:cubicBezTo>
                    <a:cubicBezTo>
                      <a:pt x="382" y="121"/>
                      <a:pt x="382" y="121"/>
                      <a:pt x="382" y="121"/>
                    </a:cubicBezTo>
                    <a:cubicBezTo>
                      <a:pt x="382" y="126"/>
                      <a:pt x="379" y="130"/>
                      <a:pt x="374" y="132"/>
                    </a:cubicBezTo>
                    <a:cubicBezTo>
                      <a:pt x="369" y="133"/>
                      <a:pt x="364" y="131"/>
                      <a:pt x="362" y="127"/>
                    </a:cubicBezTo>
                    <a:cubicBezTo>
                      <a:pt x="361" y="127"/>
                      <a:pt x="361" y="127"/>
                      <a:pt x="361" y="127"/>
                    </a:cubicBezTo>
                    <a:cubicBezTo>
                      <a:pt x="358" y="122"/>
                      <a:pt x="354" y="121"/>
                      <a:pt x="352" y="121"/>
                    </a:cubicBezTo>
                    <a:cubicBezTo>
                      <a:pt x="352" y="121"/>
                      <a:pt x="352" y="121"/>
                      <a:pt x="352" y="121"/>
                    </a:cubicBezTo>
                    <a:cubicBezTo>
                      <a:pt x="334" y="121"/>
                      <a:pt x="334" y="121"/>
                      <a:pt x="334" y="121"/>
                    </a:cubicBezTo>
                    <a:cubicBezTo>
                      <a:pt x="334" y="200"/>
                      <a:pt x="334" y="200"/>
                      <a:pt x="334" y="200"/>
                    </a:cubicBezTo>
                    <a:cubicBezTo>
                      <a:pt x="334" y="202"/>
                      <a:pt x="332" y="204"/>
                      <a:pt x="330" y="204"/>
                    </a:cubicBezTo>
                    <a:cubicBezTo>
                      <a:pt x="113" y="204"/>
                      <a:pt x="113" y="204"/>
                      <a:pt x="113" y="204"/>
                    </a:cubicBezTo>
                    <a:cubicBezTo>
                      <a:pt x="113" y="224"/>
                      <a:pt x="113" y="224"/>
                      <a:pt x="113" y="224"/>
                    </a:cubicBezTo>
                    <a:cubicBezTo>
                      <a:pt x="114" y="226"/>
                      <a:pt x="115" y="229"/>
                      <a:pt x="119" y="232"/>
                    </a:cubicBezTo>
                    <a:cubicBezTo>
                      <a:pt x="123" y="235"/>
                      <a:pt x="125" y="239"/>
                      <a:pt x="125" y="244"/>
                    </a:cubicBezTo>
                    <a:cubicBezTo>
                      <a:pt x="124" y="249"/>
                      <a:pt x="119" y="253"/>
                      <a:pt x="113" y="253"/>
                    </a:cubicBezTo>
                    <a:cubicBezTo>
                      <a:pt x="105" y="253"/>
                      <a:pt x="105" y="253"/>
                      <a:pt x="105" y="253"/>
                    </a:cubicBezTo>
                    <a:cubicBezTo>
                      <a:pt x="100" y="253"/>
                      <a:pt x="96" y="250"/>
                      <a:pt x="94" y="245"/>
                    </a:cubicBezTo>
                    <a:cubicBezTo>
                      <a:pt x="93" y="240"/>
                      <a:pt x="95" y="235"/>
                      <a:pt x="99" y="233"/>
                    </a:cubicBezTo>
                    <a:cubicBezTo>
                      <a:pt x="99" y="232"/>
                      <a:pt x="99" y="232"/>
                      <a:pt x="99" y="232"/>
                    </a:cubicBezTo>
                    <a:cubicBezTo>
                      <a:pt x="104" y="229"/>
                      <a:pt x="105" y="225"/>
                      <a:pt x="105" y="223"/>
                    </a:cubicBezTo>
                    <a:cubicBezTo>
                      <a:pt x="105" y="223"/>
                      <a:pt x="105" y="223"/>
                      <a:pt x="105" y="223"/>
                    </a:cubicBezTo>
                    <a:cubicBezTo>
                      <a:pt x="105" y="204"/>
                      <a:pt x="105" y="204"/>
                      <a:pt x="105" y="204"/>
                    </a:cubicBezTo>
                    <a:cubicBezTo>
                      <a:pt x="52" y="204"/>
                      <a:pt x="52" y="204"/>
                      <a:pt x="52" y="204"/>
                    </a:cubicBezTo>
                    <a:cubicBezTo>
                      <a:pt x="49" y="204"/>
                      <a:pt x="48" y="202"/>
                      <a:pt x="48" y="200"/>
                    </a:cubicBezTo>
                    <a:cubicBezTo>
                      <a:pt x="48" y="121"/>
                      <a:pt x="48" y="121"/>
                      <a:pt x="48" y="121"/>
                    </a:cubicBezTo>
                    <a:cubicBezTo>
                      <a:pt x="29" y="121"/>
                      <a:pt x="29" y="121"/>
                      <a:pt x="29" y="121"/>
                    </a:cubicBezTo>
                    <a:cubicBezTo>
                      <a:pt x="27" y="121"/>
                      <a:pt x="23" y="122"/>
                      <a:pt x="20" y="127"/>
                    </a:cubicBezTo>
                    <a:cubicBezTo>
                      <a:pt x="18" y="131"/>
                      <a:pt x="13" y="133"/>
                      <a:pt x="9" y="132"/>
                    </a:cubicBezTo>
                    <a:cubicBezTo>
                      <a:pt x="3" y="131"/>
                      <a:pt x="0" y="126"/>
                      <a:pt x="0" y="120"/>
                    </a:cubicBezTo>
                    <a:cubicBezTo>
                      <a:pt x="0" y="112"/>
                      <a:pt x="0" y="112"/>
                      <a:pt x="0" y="112"/>
                    </a:cubicBezTo>
                    <a:cubicBezTo>
                      <a:pt x="0" y="106"/>
                      <a:pt x="5" y="100"/>
                      <a:pt x="12" y="101"/>
                    </a:cubicBezTo>
                    <a:close/>
                  </a:path>
                </a:pathLst>
              </a:custGeom>
              <a:solidFill>
                <a:srgbClr val="F0662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01" name="Freeform 8"/>
              <p:cNvSpPr/>
              <p:nvPr/>
            </p:nvSpPr>
            <p:spPr bwMode="auto">
              <a:xfrm>
                <a:off x="3020084" y="1911659"/>
                <a:ext cx="919476" cy="658703"/>
              </a:xfrm>
              <a:custGeom>
                <a:avLst/>
                <a:gdLst>
                  <a:gd name="T0" fmla="*/ 7 w 229"/>
                  <a:gd name="T1" fmla="*/ 91 h 164"/>
                  <a:gd name="T2" fmla="*/ 8 w 229"/>
                  <a:gd name="T3" fmla="*/ 92 h 164"/>
                  <a:gd name="T4" fmla="*/ 9 w 229"/>
                  <a:gd name="T5" fmla="*/ 93 h 164"/>
                  <a:gd name="T6" fmla="*/ 25 w 229"/>
                  <a:gd name="T7" fmla="*/ 102 h 164"/>
                  <a:gd name="T8" fmla="*/ 47 w 229"/>
                  <a:gd name="T9" fmla="*/ 81 h 164"/>
                  <a:gd name="T10" fmla="*/ 47 w 229"/>
                  <a:gd name="T11" fmla="*/ 73 h 164"/>
                  <a:gd name="T12" fmla="*/ 31 w 229"/>
                  <a:gd name="T13" fmla="*/ 52 h 164"/>
                  <a:gd name="T14" fmla="*/ 8 w 229"/>
                  <a:gd name="T15" fmla="*/ 61 h 164"/>
                  <a:gd name="T16" fmla="*/ 7 w 229"/>
                  <a:gd name="T17" fmla="*/ 63 h 164"/>
                  <a:gd name="T18" fmla="*/ 0 w 229"/>
                  <a:gd name="T19" fmla="*/ 63 h 164"/>
                  <a:gd name="T20" fmla="*/ 0 w 229"/>
                  <a:gd name="T21" fmla="*/ 0 h 164"/>
                  <a:gd name="T22" fmla="*/ 0 w 229"/>
                  <a:gd name="T23" fmla="*/ 0 h 164"/>
                  <a:gd name="T24" fmla="*/ 42 w 229"/>
                  <a:gd name="T25" fmla="*/ 15 h 164"/>
                  <a:gd name="T26" fmla="*/ 124 w 229"/>
                  <a:gd name="T27" fmla="*/ 64 h 164"/>
                  <a:gd name="T28" fmla="*/ 159 w 229"/>
                  <a:gd name="T29" fmla="*/ 73 h 164"/>
                  <a:gd name="T30" fmla="*/ 201 w 229"/>
                  <a:gd name="T31" fmla="*/ 63 h 164"/>
                  <a:gd name="T32" fmla="*/ 223 w 229"/>
                  <a:gd name="T33" fmla="*/ 89 h 164"/>
                  <a:gd name="T34" fmla="*/ 199 w 229"/>
                  <a:gd name="T35" fmla="*/ 149 h 164"/>
                  <a:gd name="T36" fmla="*/ 194 w 229"/>
                  <a:gd name="T37" fmla="*/ 164 h 164"/>
                  <a:gd name="T38" fmla="*/ 4 w 229"/>
                  <a:gd name="T39" fmla="*/ 164 h 164"/>
                  <a:gd name="T40" fmla="*/ 0 w 229"/>
                  <a:gd name="T41" fmla="*/ 160 h 164"/>
                  <a:gd name="T42" fmla="*/ 0 w 229"/>
                  <a:gd name="T43" fmla="*/ 91 h 164"/>
                  <a:gd name="T44" fmla="*/ 7 w 229"/>
                  <a:gd name="T45" fmla="*/ 91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29" h="164">
                    <a:moveTo>
                      <a:pt x="7" y="91"/>
                    </a:moveTo>
                    <a:cubicBezTo>
                      <a:pt x="7" y="91"/>
                      <a:pt x="7" y="91"/>
                      <a:pt x="8" y="92"/>
                    </a:cubicBezTo>
                    <a:cubicBezTo>
                      <a:pt x="9" y="93"/>
                      <a:pt x="9" y="93"/>
                      <a:pt x="9" y="93"/>
                    </a:cubicBezTo>
                    <a:cubicBezTo>
                      <a:pt x="12" y="98"/>
                      <a:pt x="18" y="101"/>
                      <a:pt x="25" y="102"/>
                    </a:cubicBezTo>
                    <a:cubicBezTo>
                      <a:pt x="37" y="103"/>
                      <a:pt x="47" y="93"/>
                      <a:pt x="47" y="81"/>
                    </a:cubicBezTo>
                    <a:cubicBezTo>
                      <a:pt x="47" y="73"/>
                      <a:pt x="47" y="73"/>
                      <a:pt x="47" y="73"/>
                    </a:cubicBezTo>
                    <a:cubicBezTo>
                      <a:pt x="47" y="63"/>
                      <a:pt x="40" y="54"/>
                      <a:pt x="31" y="52"/>
                    </a:cubicBezTo>
                    <a:cubicBezTo>
                      <a:pt x="22" y="50"/>
                      <a:pt x="13" y="54"/>
                      <a:pt x="8" y="61"/>
                    </a:cubicBezTo>
                    <a:cubicBezTo>
                      <a:pt x="8" y="62"/>
                      <a:pt x="7" y="62"/>
                      <a:pt x="7" y="63"/>
                    </a:cubicBezTo>
                    <a:cubicBezTo>
                      <a:pt x="0" y="63"/>
                      <a:pt x="0" y="63"/>
                      <a:pt x="0" y="6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42" y="15"/>
                      <a:pt x="42" y="15"/>
                      <a:pt x="42" y="15"/>
                    </a:cubicBezTo>
                    <a:cubicBezTo>
                      <a:pt x="73" y="26"/>
                      <a:pt x="101" y="43"/>
                      <a:pt x="124" y="64"/>
                    </a:cubicBezTo>
                    <a:cubicBezTo>
                      <a:pt x="133" y="73"/>
                      <a:pt x="146" y="76"/>
                      <a:pt x="159" y="73"/>
                    </a:cubicBezTo>
                    <a:cubicBezTo>
                      <a:pt x="201" y="63"/>
                      <a:pt x="201" y="63"/>
                      <a:pt x="201" y="63"/>
                    </a:cubicBezTo>
                    <a:cubicBezTo>
                      <a:pt x="216" y="60"/>
                      <a:pt x="229" y="75"/>
                      <a:pt x="223" y="89"/>
                    </a:cubicBezTo>
                    <a:cubicBezTo>
                      <a:pt x="199" y="149"/>
                      <a:pt x="199" y="149"/>
                      <a:pt x="199" y="149"/>
                    </a:cubicBezTo>
                    <a:cubicBezTo>
                      <a:pt x="197" y="153"/>
                      <a:pt x="195" y="159"/>
                      <a:pt x="194" y="164"/>
                    </a:cubicBezTo>
                    <a:cubicBezTo>
                      <a:pt x="4" y="164"/>
                      <a:pt x="4" y="164"/>
                      <a:pt x="4" y="164"/>
                    </a:cubicBezTo>
                    <a:cubicBezTo>
                      <a:pt x="2" y="164"/>
                      <a:pt x="0" y="162"/>
                      <a:pt x="0" y="160"/>
                    </a:cubicBezTo>
                    <a:cubicBezTo>
                      <a:pt x="0" y="91"/>
                      <a:pt x="0" y="91"/>
                      <a:pt x="0" y="91"/>
                    </a:cubicBezTo>
                    <a:lnTo>
                      <a:pt x="7" y="91"/>
                    </a:lnTo>
                    <a:close/>
                  </a:path>
                </a:pathLst>
              </a:custGeom>
              <a:solidFill>
                <a:srgbClr val="C614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02" name="Oval 9"/>
              <p:cNvSpPr>
                <a:spLocks noChangeArrowheads="1"/>
              </p:cNvSpPr>
              <p:nvPr/>
            </p:nvSpPr>
            <p:spPr bwMode="auto">
              <a:xfrm>
                <a:off x="3587348" y="2766788"/>
                <a:ext cx="82973" cy="177799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03" name="Freeform 10"/>
              <p:cNvSpPr/>
              <p:nvPr/>
            </p:nvSpPr>
            <p:spPr bwMode="auto">
              <a:xfrm>
                <a:off x="2044729" y="1915045"/>
                <a:ext cx="743370" cy="145626"/>
              </a:xfrm>
              <a:custGeom>
                <a:avLst/>
                <a:gdLst>
                  <a:gd name="T0" fmla="*/ 176 w 185"/>
                  <a:gd name="T1" fmla="*/ 36 h 36"/>
                  <a:gd name="T2" fmla="*/ 174 w 185"/>
                  <a:gd name="T3" fmla="*/ 36 h 36"/>
                  <a:gd name="T4" fmla="*/ 8 w 185"/>
                  <a:gd name="T5" fmla="*/ 20 h 36"/>
                  <a:gd name="T6" fmla="*/ 0 w 185"/>
                  <a:gd name="T7" fmla="*/ 13 h 36"/>
                  <a:gd name="T8" fmla="*/ 7 w 185"/>
                  <a:gd name="T9" fmla="*/ 4 h 36"/>
                  <a:gd name="T10" fmla="*/ 177 w 185"/>
                  <a:gd name="T11" fmla="*/ 20 h 36"/>
                  <a:gd name="T12" fmla="*/ 184 w 185"/>
                  <a:gd name="T13" fmla="*/ 29 h 36"/>
                  <a:gd name="T14" fmla="*/ 176 w 185"/>
                  <a:gd name="T15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85" h="36">
                    <a:moveTo>
                      <a:pt x="176" y="36"/>
                    </a:moveTo>
                    <a:cubicBezTo>
                      <a:pt x="175" y="36"/>
                      <a:pt x="175" y="36"/>
                      <a:pt x="174" y="36"/>
                    </a:cubicBezTo>
                    <a:cubicBezTo>
                      <a:pt x="88" y="16"/>
                      <a:pt x="9" y="20"/>
                      <a:pt x="8" y="20"/>
                    </a:cubicBezTo>
                    <a:cubicBezTo>
                      <a:pt x="4" y="20"/>
                      <a:pt x="0" y="17"/>
                      <a:pt x="0" y="13"/>
                    </a:cubicBezTo>
                    <a:cubicBezTo>
                      <a:pt x="0" y="8"/>
                      <a:pt x="3" y="4"/>
                      <a:pt x="7" y="4"/>
                    </a:cubicBezTo>
                    <a:cubicBezTo>
                      <a:pt x="11" y="4"/>
                      <a:pt x="89" y="0"/>
                      <a:pt x="177" y="20"/>
                    </a:cubicBezTo>
                    <a:cubicBezTo>
                      <a:pt x="182" y="21"/>
                      <a:pt x="185" y="25"/>
                      <a:pt x="184" y="29"/>
                    </a:cubicBezTo>
                    <a:cubicBezTo>
                      <a:pt x="183" y="33"/>
                      <a:pt x="179" y="36"/>
                      <a:pt x="176" y="36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04" name="Freeform 11"/>
              <p:cNvSpPr/>
              <p:nvPr/>
            </p:nvSpPr>
            <p:spPr bwMode="auto">
              <a:xfrm>
                <a:off x="1089693" y="4072342"/>
                <a:ext cx="2424842" cy="365758"/>
              </a:xfrm>
              <a:custGeom>
                <a:avLst/>
                <a:gdLst>
                  <a:gd name="T0" fmla="*/ 73 w 604"/>
                  <a:gd name="T1" fmla="*/ 0 h 91"/>
                  <a:gd name="T2" fmla="*/ 73 w 604"/>
                  <a:gd name="T3" fmla="*/ 7 h 91"/>
                  <a:gd name="T4" fmla="*/ 71 w 604"/>
                  <a:gd name="T5" fmla="*/ 9 h 91"/>
                  <a:gd name="T6" fmla="*/ 71 w 604"/>
                  <a:gd name="T7" fmla="*/ 9 h 91"/>
                  <a:gd name="T8" fmla="*/ 62 w 604"/>
                  <a:gd name="T9" fmla="*/ 26 h 91"/>
                  <a:gd name="T10" fmla="*/ 83 w 604"/>
                  <a:gd name="T11" fmla="*/ 47 h 91"/>
                  <a:gd name="T12" fmla="*/ 91 w 604"/>
                  <a:gd name="T13" fmla="*/ 47 h 91"/>
                  <a:gd name="T14" fmla="*/ 112 w 604"/>
                  <a:gd name="T15" fmla="*/ 26 h 91"/>
                  <a:gd name="T16" fmla="*/ 103 w 604"/>
                  <a:gd name="T17" fmla="*/ 9 h 91"/>
                  <a:gd name="T18" fmla="*/ 101 w 604"/>
                  <a:gd name="T19" fmla="*/ 7 h 91"/>
                  <a:gd name="T20" fmla="*/ 101 w 604"/>
                  <a:gd name="T21" fmla="*/ 0 h 91"/>
                  <a:gd name="T22" fmla="*/ 498 w 604"/>
                  <a:gd name="T23" fmla="*/ 0 h 91"/>
                  <a:gd name="T24" fmla="*/ 498 w 604"/>
                  <a:gd name="T25" fmla="*/ 7 h 91"/>
                  <a:gd name="T26" fmla="*/ 496 w 604"/>
                  <a:gd name="T27" fmla="*/ 9 h 91"/>
                  <a:gd name="T28" fmla="*/ 496 w 604"/>
                  <a:gd name="T29" fmla="*/ 9 h 91"/>
                  <a:gd name="T30" fmla="*/ 486 w 604"/>
                  <a:gd name="T31" fmla="*/ 26 h 91"/>
                  <a:gd name="T32" fmla="*/ 507 w 604"/>
                  <a:gd name="T33" fmla="*/ 47 h 91"/>
                  <a:gd name="T34" fmla="*/ 516 w 604"/>
                  <a:gd name="T35" fmla="*/ 47 h 91"/>
                  <a:gd name="T36" fmla="*/ 537 w 604"/>
                  <a:gd name="T37" fmla="*/ 26 h 91"/>
                  <a:gd name="T38" fmla="*/ 527 w 604"/>
                  <a:gd name="T39" fmla="*/ 9 h 91"/>
                  <a:gd name="T40" fmla="*/ 526 w 604"/>
                  <a:gd name="T41" fmla="*/ 7 h 91"/>
                  <a:gd name="T42" fmla="*/ 526 w 604"/>
                  <a:gd name="T43" fmla="*/ 0 h 91"/>
                  <a:gd name="T44" fmla="*/ 604 w 604"/>
                  <a:gd name="T45" fmla="*/ 0 h 91"/>
                  <a:gd name="T46" fmla="*/ 598 w 604"/>
                  <a:gd name="T47" fmla="*/ 5 h 91"/>
                  <a:gd name="T48" fmla="*/ 584 w 604"/>
                  <a:gd name="T49" fmla="*/ 50 h 91"/>
                  <a:gd name="T50" fmla="*/ 591 w 604"/>
                  <a:gd name="T51" fmla="*/ 72 h 91"/>
                  <a:gd name="T52" fmla="*/ 576 w 604"/>
                  <a:gd name="T53" fmla="*/ 91 h 91"/>
                  <a:gd name="T54" fmla="*/ 483 w 604"/>
                  <a:gd name="T55" fmla="*/ 91 h 91"/>
                  <a:gd name="T56" fmla="*/ 463 w 604"/>
                  <a:gd name="T57" fmla="*/ 79 h 91"/>
                  <a:gd name="T58" fmla="*/ 452 w 604"/>
                  <a:gd name="T59" fmla="*/ 62 h 91"/>
                  <a:gd name="T60" fmla="*/ 442 w 604"/>
                  <a:gd name="T61" fmla="*/ 57 h 91"/>
                  <a:gd name="T62" fmla="*/ 440 w 604"/>
                  <a:gd name="T63" fmla="*/ 57 h 91"/>
                  <a:gd name="T64" fmla="*/ 160 w 604"/>
                  <a:gd name="T65" fmla="*/ 49 h 91"/>
                  <a:gd name="T66" fmla="*/ 158 w 604"/>
                  <a:gd name="T67" fmla="*/ 49 h 91"/>
                  <a:gd name="T68" fmla="*/ 126 w 604"/>
                  <a:gd name="T69" fmla="*/ 64 h 91"/>
                  <a:gd name="T70" fmla="*/ 123 w 604"/>
                  <a:gd name="T71" fmla="*/ 71 h 91"/>
                  <a:gd name="T72" fmla="*/ 91 w 604"/>
                  <a:gd name="T73" fmla="*/ 91 h 91"/>
                  <a:gd name="T74" fmla="*/ 32 w 604"/>
                  <a:gd name="T75" fmla="*/ 91 h 91"/>
                  <a:gd name="T76" fmla="*/ 4 w 604"/>
                  <a:gd name="T77" fmla="*/ 65 h 91"/>
                  <a:gd name="T78" fmla="*/ 0 w 604"/>
                  <a:gd name="T79" fmla="*/ 0 h 91"/>
                  <a:gd name="T80" fmla="*/ 73 w 604"/>
                  <a:gd name="T81" fmla="*/ 0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604" h="91">
                    <a:moveTo>
                      <a:pt x="73" y="0"/>
                    </a:moveTo>
                    <a:cubicBezTo>
                      <a:pt x="73" y="7"/>
                      <a:pt x="73" y="7"/>
                      <a:pt x="73" y="7"/>
                    </a:cubicBezTo>
                    <a:cubicBezTo>
                      <a:pt x="73" y="7"/>
                      <a:pt x="72" y="8"/>
                      <a:pt x="71" y="9"/>
                    </a:cubicBezTo>
                    <a:cubicBezTo>
                      <a:pt x="71" y="9"/>
                      <a:pt x="71" y="9"/>
                      <a:pt x="71" y="9"/>
                    </a:cubicBezTo>
                    <a:cubicBezTo>
                      <a:pt x="65" y="13"/>
                      <a:pt x="62" y="19"/>
                      <a:pt x="62" y="26"/>
                    </a:cubicBezTo>
                    <a:cubicBezTo>
                      <a:pt x="62" y="38"/>
                      <a:pt x="71" y="47"/>
                      <a:pt x="83" y="47"/>
                    </a:cubicBezTo>
                    <a:cubicBezTo>
                      <a:pt x="91" y="47"/>
                      <a:pt x="91" y="47"/>
                      <a:pt x="91" y="47"/>
                    </a:cubicBezTo>
                    <a:cubicBezTo>
                      <a:pt x="103" y="47"/>
                      <a:pt x="112" y="38"/>
                      <a:pt x="112" y="26"/>
                    </a:cubicBezTo>
                    <a:cubicBezTo>
                      <a:pt x="112" y="19"/>
                      <a:pt x="109" y="13"/>
                      <a:pt x="103" y="9"/>
                    </a:cubicBezTo>
                    <a:cubicBezTo>
                      <a:pt x="102" y="8"/>
                      <a:pt x="101" y="7"/>
                      <a:pt x="101" y="7"/>
                    </a:cubicBezTo>
                    <a:cubicBezTo>
                      <a:pt x="101" y="0"/>
                      <a:pt x="101" y="0"/>
                      <a:pt x="101" y="0"/>
                    </a:cubicBezTo>
                    <a:cubicBezTo>
                      <a:pt x="498" y="0"/>
                      <a:pt x="498" y="0"/>
                      <a:pt x="498" y="0"/>
                    </a:cubicBezTo>
                    <a:cubicBezTo>
                      <a:pt x="498" y="7"/>
                      <a:pt x="498" y="7"/>
                      <a:pt x="498" y="7"/>
                    </a:cubicBezTo>
                    <a:cubicBezTo>
                      <a:pt x="498" y="7"/>
                      <a:pt x="497" y="8"/>
                      <a:pt x="496" y="9"/>
                    </a:cubicBezTo>
                    <a:cubicBezTo>
                      <a:pt x="496" y="9"/>
                      <a:pt x="496" y="9"/>
                      <a:pt x="496" y="9"/>
                    </a:cubicBezTo>
                    <a:cubicBezTo>
                      <a:pt x="490" y="13"/>
                      <a:pt x="486" y="19"/>
                      <a:pt x="486" y="26"/>
                    </a:cubicBezTo>
                    <a:cubicBezTo>
                      <a:pt x="486" y="38"/>
                      <a:pt x="496" y="47"/>
                      <a:pt x="507" y="47"/>
                    </a:cubicBezTo>
                    <a:cubicBezTo>
                      <a:pt x="516" y="47"/>
                      <a:pt x="516" y="47"/>
                      <a:pt x="516" y="47"/>
                    </a:cubicBezTo>
                    <a:cubicBezTo>
                      <a:pt x="528" y="47"/>
                      <a:pt x="537" y="38"/>
                      <a:pt x="537" y="26"/>
                    </a:cubicBezTo>
                    <a:cubicBezTo>
                      <a:pt x="537" y="19"/>
                      <a:pt x="533" y="13"/>
                      <a:pt x="527" y="9"/>
                    </a:cubicBezTo>
                    <a:cubicBezTo>
                      <a:pt x="526" y="8"/>
                      <a:pt x="526" y="7"/>
                      <a:pt x="526" y="7"/>
                    </a:cubicBezTo>
                    <a:cubicBezTo>
                      <a:pt x="526" y="0"/>
                      <a:pt x="526" y="0"/>
                      <a:pt x="526" y="0"/>
                    </a:cubicBezTo>
                    <a:cubicBezTo>
                      <a:pt x="604" y="0"/>
                      <a:pt x="604" y="0"/>
                      <a:pt x="604" y="0"/>
                    </a:cubicBezTo>
                    <a:cubicBezTo>
                      <a:pt x="602" y="2"/>
                      <a:pt x="600" y="3"/>
                      <a:pt x="598" y="5"/>
                    </a:cubicBezTo>
                    <a:cubicBezTo>
                      <a:pt x="585" y="16"/>
                      <a:pt x="580" y="33"/>
                      <a:pt x="584" y="50"/>
                    </a:cubicBezTo>
                    <a:cubicBezTo>
                      <a:pt x="591" y="72"/>
                      <a:pt x="591" y="72"/>
                      <a:pt x="591" y="72"/>
                    </a:cubicBezTo>
                    <a:cubicBezTo>
                      <a:pt x="593" y="81"/>
                      <a:pt x="586" y="91"/>
                      <a:pt x="576" y="91"/>
                    </a:cubicBezTo>
                    <a:cubicBezTo>
                      <a:pt x="483" y="91"/>
                      <a:pt x="483" y="91"/>
                      <a:pt x="483" y="91"/>
                    </a:cubicBezTo>
                    <a:cubicBezTo>
                      <a:pt x="475" y="91"/>
                      <a:pt x="467" y="87"/>
                      <a:pt x="463" y="79"/>
                    </a:cubicBezTo>
                    <a:cubicBezTo>
                      <a:pt x="452" y="62"/>
                      <a:pt x="452" y="62"/>
                      <a:pt x="452" y="62"/>
                    </a:cubicBezTo>
                    <a:cubicBezTo>
                      <a:pt x="450" y="58"/>
                      <a:pt x="446" y="56"/>
                      <a:pt x="442" y="57"/>
                    </a:cubicBezTo>
                    <a:cubicBezTo>
                      <a:pt x="440" y="57"/>
                      <a:pt x="440" y="57"/>
                      <a:pt x="440" y="57"/>
                    </a:cubicBezTo>
                    <a:cubicBezTo>
                      <a:pt x="363" y="73"/>
                      <a:pt x="237" y="70"/>
                      <a:pt x="160" y="49"/>
                    </a:cubicBezTo>
                    <a:cubicBezTo>
                      <a:pt x="158" y="49"/>
                      <a:pt x="158" y="49"/>
                      <a:pt x="158" y="49"/>
                    </a:cubicBezTo>
                    <a:cubicBezTo>
                      <a:pt x="145" y="45"/>
                      <a:pt x="132" y="52"/>
                      <a:pt x="126" y="64"/>
                    </a:cubicBezTo>
                    <a:cubicBezTo>
                      <a:pt x="123" y="71"/>
                      <a:pt x="123" y="71"/>
                      <a:pt x="123" y="71"/>
                    </a:cubicBezTo>
                    <a:cubicBezTo>
                      <a:pt x="117" y="83"/>
                      <a:pt x="105" y="91"/>
                      <a:pt x="91" y="91"/>
                    </a:cubicBezTo>
                    <a:cubicBezTo>
                      <a:pt x="32" y="91"/>
                      <a:pt x="32" y="91"/>
                      <a:pt x="32" y="91"/>
                    </a:cubicBezTo>
                    <a:cubicBezTo>
                      <a:pt x="17" y="91"/>
                      <a:pt x="5" y="79"/>
                      <a:pt x="4" y="65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73" y="0"/>
                    </a:lnTo>
                    <a:close/>
                  </a:path>
                </a:pathLst>
              </a:custGeom>
              <a:solidFill>
                <a:srgbClr val="3FACD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05" name="Freeform 12"/>
              <p:cNvSpPr/>
              <p:nvPr/>
            </p:nvSpPr>
            <p:spPr bwMode="auto">
              <a:xfrm>
                <a:off x="1321679" y="2614388"/>
                <a:ext cx="1004142" cy="682410"/>
              </a:xfrm>
              <a:custGeom>
                <a:avLst/>
                <a:gdLst>
                  <a:gd name="T0" fmla="*/ 173 w 250"/>
                  <a:gd name="T1" fmla="*/ 0 h 170"/>
                  <a:gd name="T2" fmla="*/ 173 w 250"/>
                  <a:gd name="T3" fmla="*/ 7 h 170"/>
                  <a:gd name="T4" fmla="*/ 172 w 250"/>
                  <a:gd name="T5" fmla="*/ 9 h 170"/>
                  <a:gd name="T6" fmla="*/ 171 w 250"/>
                  <a:gd name="T7" fmla="*/ 9 h 170"/>
                  <a:gd name="T8" fmla="*/ 162 w 250"/>
                  <a:gd name="T9" fmla="*/ 25 h 170"/>
                  <a:gd name="T10" fmla="*/ 183 w 250"/>
                  <a:gd name="T11" fmla="*/ 48 h 170"/>
                  <a:gd name="T12" fmla="*/ 191 w 250"/>
                  <a:gd name="T13" fmla="*/ 48 h 170"/>
                  <a:gd name="T14" fmla="*/ 212 w 250"/>
                  <a:gd name="T15" fmla="*/ 32 h 170"/>
                  <a:gd name="T16" fmla="*/ 203 w 250"/>
                  <a:gd name="T17" fmla="*/ 9 h 170"/>
                  <a:gd name="T18" fmla="*/ 201 w 250"/>
                  <a:gd name="T19" fmla="*/ 8 h 170"/>
                  <a:gd name="T20" fmla="*/ 201 w 250"/>
                  <a:gd name="T21" fmla="*/ 0 h 170"/>
                  <a:gd name="T22" fmla="*/ 246 w 250"/>
                  <a:gd name="T23" fmla="*/ 0 h 170"/>
                  <a:gd name="T24" fmla="*/ 250 w 250"/>
                  <a:gd name="T25" fmla="*/ 4 h 170"/>
                  <a:gd name="T26" fmla="*/ 250 w 250"/>
                  <a:gd name="T27" fmla="*/ 166 h 170"/>
                  <a:gd name="T28" fmla="*/ 246 w 250"/>
                  <a:gd name="T29" fmla="*/ 170 h 170"/>
                  <a:gd name="T30" fmla="*/ 4 w 250"/>
                  <a:gd name="T31" fmla="*/ 170 h 170"/>
                  <a:gd name="T32" fmla="*/ 0 w 250"/>
                  <a:gd name="T33" fmla="*/ 166 h 170"/>
                  <a:gd name="T34" fmla="*/ 0 w 250"/>
                  <a:gd name="T35" fmla="*/ 4 h 170"/>
                  <a:gd name="T36" fmla="*/ 4 w 250"/>
                  <a:gd name="T37" fmla="*/ 0 h 170"/>
                  <a:gd name="T38" fmla="*/ 173 w 250"/>
                  <a:gd name="T39" fmla="*/ 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50" h="170">
                    <a:moveTo>
                      <a:pt x="173" y="0"/>
                    </a:moveTo>
                    <a:cubicBezTo>
                      <a:pt x="173" y="7"/>
                      <a:pt x="173" y="7"/>
                      <a:pt x="173" y="7"/>
                    </a:cubicBezTo>
                    <a:cubicBezTo>
                      <a:pt x="173" y="8"/>
                      <a:pt x="173" y="8"/>
                      <a:pt x="172" y="9"/>
                    </a:cubicBezTo>
                    <a:cubicBezTo>
                      <a:pt x="171" y="9"/>
                      <a:pt x="171" y="9"/>
                      <a:pt x="171" y="9"/>
                    </a:cubicBezTo>
                    <a:cubicBezTo>
                      <a:pt x="166" y="13"/>
                      <a:pt x="162" y="19"/>
                      <a:pt x="162" y="25"/>
                    </a:cubicBezTo>
                    <a:cubicBezTo>
                      <a:pt x="161" y="38"/>
                      <a:pt x="171" y="48"/>
                      <a:pt x="183" y="48"/>
                    </a:cubicBezTo>
                    <a:cubicBezTo>
                      <a:pt x="191" y="48"/>
                      <a:pt x="191" y="48"/>
                      <a:pt x="191" y="48"/>
                    </a:cubicBezTo>
                    <a:cubicBezTo>
                      <a:pt x="201" y="48"/>
                      <a:pt x="210" y="41"/>
                      <a:pt x="212" y="32"/>
                    </a:cubicBezTo>
                    <a:cubicBezTo>
                      <a:pt x="214" y="23"/>
                      <a:pt x="210" y="14"/>
                      <a:pt x="203" y="9"/>
                    </a:cubicBezTo>
                    <a:cubicBezTo>
                      <a:pt x="202" y="8"/>
                      <a:pt x="201" y="8"/>
                      <a:pt x="201" y="8"/>
                    </a:cubicBezTo>
                    <a:cubicBezTo>
                      <a:pt x="201" y="0"/>
                      <a:pt x="201" y="0"/>
                      <a:pt x="201" y="0"/>
                    </a:cubicBezTo>
                    <a:cubicBezTo>
                      <a:pt x="246" y="0"/>
                      <a:pt x="246" y="0"/>
                      <a:pt x="246" y="0"/>
                    </a:cubicBezTo>
                    <a:cubicBezTo>
                      <a:pt x="248" y="0"/>
                      <a:pt x="250" y="2"/>
                      <a:pt x="250" y="4"/>
                    </a:cubicBezTo>
                    <a:cubicBezTo>
                      <a:pt x="250" y="166"/>
                      <a:pt x="250" y="166"/>
                      <a:pt x="250" y="166"/>
                    </a:cubicBezTo>
                    <a:cubicBezTo>
                      <a:pt x="250" y="168"/>
                      <a:pt x="248" y="170"/>
                      <a:pt x="246" y="170"/>
                    </a:cubicBezTo>
                    <a:cubicBezTo>
                      <a:pt x="4" y="170"/>
                      <a:pt x="4" y="170"/>
                      <a:pt x="4" y="170"/>
                    </a:cubicBezTo>
                    <a:cubicBezTo>
                      <a:pt x="2" y="170"/>
                      <a:pt x="0" y="168"/>
                      <a:pt x="0" y="166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lnTo>
                      <a:pt x="173" y="0"/>
                    </a:lnTo>
                    <a:close/>
                  </a:path>
                </a:pathLst>
              </a:custGeom>
              <a:solidFill>
                <a:srgbClr val="FFB8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06" name="Freeform 13"/>
              <p:cNvSpPr/>
              <p:nvPr/>
            </p:nvSpPr>
            <p:spPr bwMode="auto">
              <a:xfrm>
                <a:off x="759495" y="1811753"/>
                <a:ext cx="1021075" cy="955036"/>
              </a:xfrm>
              <a:custGeom>
                <a:avLst/>
                <a:gdLst>
                  <a:gd name="T0" fmla="*/ 20 w 254"/>
                  <a:gd name="T1" fmla="*/ 60 h 238"/>
                  <a:gd name="T2" fmla="*/ 64 w 254"/>
                  <a:gd name="T3" fmla="*/ 93 h 238"/>
                  <a:gd name="T4" fmla="*/ 93 w 254"/>
                  <a:gd name="T5" fmla="*/ 88 h 238"/>
                  <a:gd name="T6" fmla="*/ 138 w 254"/>
                  <a:gd name="T7" fmla="*/ 49 h 238"/>
                  <a:gd name="T8" fmla="*/ 139 w 254"/>
                  <a:gd name="T9" fmla="*/ 48 h 238"/>
                  <a:gd name="T10" fmla="*/ 254 w 254"/>
                  <a:gd name="T11" fmla="*/ 0 h 238"/>
                  <a:gd name="T12" fmla="*/ 254 w 254"/>
                  <a:gd name="T13" fmla="*/ 88 h 238"/>
                  <a:gd name="T14" fmla="*/ 248 w 254"/>
                  <a:gd name="T15" fmla="*/ 88 h 238"/>
                  <a:gd name="T16" fmla="*/ 246 w 254"/>
                  <a:gd name="T17" fmla="*/ 86 h 238"/>
                  <a:gd name="T18" fmla="*/ 246 w 254"/>
                  <a:gd name="T19" fmla="*/ 85 h 238"/>
                  <a:gd name="T20" fmla="*/ 230 w 254"/>
                  <a:gd name="T21" fmla="*/ 76 h 238"/>
                  <a:gd name="T22" fmla="*/ 208 w 254"/>
                  <a:gd name="T23" fmla="*/ 97 h 238"/>
                  <a:gd name="T24" fmla="*/ 208 w 254"/>
                  <a:gd name="T25" fmla="*/ 105 h 238"/>
                  <a:gd name="T26" fmla="*/ 224 w 254"/>
                  <a:gd name="T27" fmla="*/ 126 h 238"/>
                  <a:gd name="T28" fmla="*/ 246 w 254"/>
                  <a:gd name="T29" fmla="*/ 117 h 238"/>
                  <a:gd name="T30" fmla="*/ 248 w 254"/>
                  <a:gd name="T31" fmla="*/ 116 h 238"/>
                  <a:gd name="T32" fmla="*/ 254 w 254"/>
                  <a:gd name="T33" fmla="*/ 116 h 238"/>
                  <a:gd name="T34" fmla="*/ 254 w 254"/>
                  <a:gd name="T35" fmla="*/ 185 h 238"/>
                  <a:gd name="T36" fmla="*/ 250 w 254"/>
                  <a:gd name="T37" fmla="*/ 189 h 238"/>
                  <a:gd name="T38" fmla="*/ 92 w 254"/>
                  <a:gd name="T39" fmla="*/ 189 h 238"/>
                  <a:gd name="T40" fmla="*/ 92 w 254"/>
                  <a:gd name="T41" fmla="*/ 209 h 238"/>
                  <a:gd name="T42" fmla="*/ 98 w 254"/>
                  <a:gd name="T43" fmla="*/ 217 h 238"/>
                  <a:gd name="T44" fmla="*/ 103 w 254"/>
                  <a:gd name="T45" fmla="*/ 229 h 238"/>
                  <a:gd name="T46" fmla="*/ 92 w 254"/>
                  <a:gd name="T47" fmla="*/ 238 h 238"/>
                  <a:gd name="T48" fmla="*/ 84 w 254"/>
                  <a:gd name="T49" fmla="*/ 238 h 238"/>
                  <a:gd name="T50" fmla="*/ 73 w 254"/>
                  <a:gd name="T51" fmla="*/ 230 h 238"/>
                  <a:gd name="T52" fmla="*/ 77 w 254"/>
                  <a:gd name="T53" fmla="*/ 218 h 238"/>
                  <a:gd name="T54" fmla="*/ 78 w 254"/>
                  <a:gd name="T55" fmla="*/ 217 h 238"/>
                  <a:gd name="T56" fmla="*/ 84 w 254"/>
                  <a:gd name="T57" fmla="*/ 208 h 238"/>
                  <a:gd name="T58" fmla="*/ 84 w 254"/>
                  <a:gd name="T59" fmla="*/ 208 h 238"/>
                  <a:gd name="T60" fmla="*/ 84 w 254"/>
                  <a:gd name="T61" fmla="*/ 189 h 238"/>
                  <a:gd name="T62" fmla="*/ 28 w 254"/>
                  <a:gd name="T63" fmla="*/ 189 h 238"/>
                  <a:gd name="T64" fmla="*/ 30 w 254"/>
                  <a:gd name="T65" fmla="*/ 185 h 238"/>
                  <a:gd name="T66" fmla="*/ 30 w 254"/>
                  <a:gd name="T67" fmla="*/ 184 h 238"/>
                  <a:gd name="T68" fmla="*/ 45 w 254"/>
                  <a:gd name="T69" fmla="*/ 152 h 238"/>
                  <a:gd name="T70" fmla="*/ 40 w 254"/>
                  <a:gd name="T71" fmla="*/ 126 h 238"/>
                  <a:gd name="T72" fmla="*/ 1 w 254"/>
                  <a:gd name="T73" fmla="*/ 67 h 238"/>
                  <a:gd name="T74" fmla="*/ 20 w 254"/>
                  <a:gd name="T75" fmla="*/ 60 h 2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54" h="238">
                    <a:moveTo>
                      <a:pt x="20" y="60"/>
                    </a:moveTo>
                    <a:cubicBezTo>
                      <a:pt x="32" y="76"/>
                      <a:pt x="49" y="87"/>
                      <a:pt x="64" y="93"/>
                    </a:cubicBezTo>
                    <a:cubicBezTo>
                      <a:pt x="74" y="98"/>
                      <a:pt x="85" y="95"/>
                      <a:pt x="93" y="88"/>
                    </a:cubicBezTo>
                    <a:cubicBezTo>
                      <a:pt x="106" y="73"/>
                      <a:pt x="122" y="61"/>
                      <a:pt x="138" y="49"/>
                    </a:cubicBezTo>
                    <a:cubicBezTo>
                      <a:pt x="139" y="48"/>
                      <a:pt x="139" y="48"/>
                      <a:pt x="139" y="48"/>
                    </a:cubicBezTo>
                    <a:cubicBezTo>
                      <a:pt x="174" y="24"/>
                      <a:pt x="213" y="8"/>
                      <a:pt x="254" y="0"/>
                    </a:cubicBezTo>
                    <a:cubicBezTo>
                      <a:pt x="254" y="88"/>
                      <a:pt x="254" y="88"/>
                      <a:pt x="254" y="88"/>
                    </a:cubicBezTo>
                    <a:cubicBezTo>
                      <a:pt x="248" y="88"/>
                      <a:pt x="248" y="88"/>
                      <a:pt x="248" y="88"/>
                    </a:cubicBezTo>
                    <a:cubicBezTo>
                      <a:pt x="248" y="88"/>
                      <a:pt x="247" y="87"/>
                      <a:pt x="246" y="86"/>
                    </a:cubicBezTo>
                    <a:cubicBezTo>
                      <a:pt x="246" y="85"/>
                      <a:pt x="246" y="85"/>
                      <a:pt x="246" y="85"/>
                    </a:cubicBezTo>
                    <a:cubicBezTo>
                      <a:pt x="242" y="80"/>
                      <a:pt x="236" y="77"/>
                      <a:pt x="230" y="76"/>
                    </a:cubicBezTo>
                    <a:cubicBezTo>
                      <a:pt x="218" y="76"/>
                      <a:pt x="208" y="85"/>
                      <a:pt x="208" y="97"/>
                    </a:cubicBezTo>
                    <a:cubicBezTo>
                      <a:pt x="208" y="105"/>
                      <a:pt x="208" y="105"/>
                      <a:pt x="208" y="105"/>
                    </a:cubicBezTo>
                    <a:cubicBezTo>
                      <a:pt x="208" y="115"/>
                      <a:pt x="214" y="124"/>
                      <a:pt x="224" y="126"/>
                    </a:cubicBezTo>
                    <a:cubicBezTo>
                      <a:pt x="233" y="128"/>
                      <a:pt x="241" y="125"/>
                      <a:pt x="246" y="117"/>
                    </a:cubicBezTo>
                    <a:cubicBezTo>
                      <a:pt x="247" y="116"/>
                      <a:pt x="248" y="116"/>
                      <a:pt x="248" y="116"/>
                    </a:cubicBezTo>
                    <a:cubicBezTo>
                      <a:pt x="254" y="116"/>
                      <a:pt x="254" y="116"/>
                      <a:pt x="254" y="116"/>
                    </a:cubicBezTo>
                    <a:cubicBezTo>
                      <a:pt x="254" y="185"/>
                      <a:pt x="254" y="185"/>
                      <a:pt x="254" y="185"/>
                    </a:cubicBezTo>
                    <a:cubicBezTo>
                      <a:pt x="254" y="187"/>
                      <a:pt x="253" y="189"/>
                      <a:pt x="250" y="189"/>
                    </a:cubicBezTo>
                    <a:cubicBezTo>
                      <a:pt x="92" y="189"/>
                      <a:pt x="92" y="189"/>
                      <a:pt x="92" y="189"/>
                    </a:cubicBezTo>
                    <a:cubicBezTo>
                      <a:pt x="92" y="209"/>
                      <a:pt x="92" y="209"/>
                      <a:pt x="92" y="209"/>
                    </a:cubicBezTo>
                    <a:cubicBezTo>
                      <a:pt x="92" y="211"/>
                      <a:pt x="94" y="214"/>
                      <a:pt x="98" y="217"/>
                    </a:cubicBezTo>
                    <a:cubicBezTo>
                      <a:pt x="102" y="220"/>
                      <a:pt x="104" y="224"/>
                      <a:pt x="103" y="229"/>
                    </a:cubicBezTo>
                    <a:cubicBezTo>
                      <a:pt x="102" y="234"/>
                      <a:pt x="97" y="238"/>
                      <a:pt x="92" y="238"/>
                    </a:cubicBezTo>
                    <a:cubicBezTo>
                      <a:pt x="84" y="238"/>
                      <a:pt x="84" y="238"/>
                      <a:pt x="84" y="238"/>
                    </a:cubicBezTo>
                    <a:cubicBezTo>
                      <a:pt x="79" y="238"/>
                      <a:pt x="74" y="235"/>
                      <a:pt x="73" y="230"/>
                    </a:cubicBezTo>
                    <a:cubicBezTo>
                      <a:pt x="71" y="225"/>
                      <a:pt x="73" y="220"/>
                      <a:pt x="77" y="218"/>
                    </a:cubicBezTo>
                    <a:cubicBezTo>
                      <a:pt x="78" y="217"/>
                      <a:pt x="78" y="217"/>
                      <a:pt x="78" y="217"/>
                    </a:cubicBezTo>
                    <a:cubicBezTo>
                      <a:pt x="83" y="214"/>
                      <a:pt x="84" y="210"/>
                      <a:pt x="84" y="208"/>
                    </a:cubicBezTo>
                    <a:cubicBezTo>
                      <a:pt x="84" y="208"/>
                      <a:pt x="84" y="208"/>
                      <a:pt x="84" y="208"/>
                    </a:cubicBezTo>
                    <a:cubicBezTo>
                      <a:pt x="84" y="189"/>
                      <a:pt x="84" y="189"/>
                      <a:pt x="84" y="189"/>
                    </a:cubicBezTo>
                    <a:cubicBezTo>
                      <a:pt x="28" y="189"/>
                      <a:pt x="28" y="189"/>
                      <a:pt x="28" y="189"/>
                    </a:cubicBezTo>
                    <a:cubicBezTo>
                      <a:pt x="29" y="188"/>
                      <a:pt x="29" y="187"/>
                      <a:pt x="30" y="185"/>
                    </a:cubicBezTo>
                    <a:cubicBezTo>
                      <a:pt x="30" y="184"/>
                      <a:pt x="30" y="184"/>
                      <a:pt x="30" y="184"/>
                    </a:cubicBezTo>
                    <a:cubicBezTo>
                      <a:pt x="35" y="173"/>
                      <a:pt x="40" y="162"/>
                      <a:pt x="45" y="152"/>
                    </a:cubicBezTo>
                    <a:cubicBezTo>
                      <a:pt x="50" y="144"/>
                      <a:pt x="48" y="133"/>
                      <a:pt x="40" y="126"/>
                    </a:cubicBezTo>
                    <a:cubicBezTo>
                      <a:pt x="14" y="106"/>
                      <a:pt x="4" y="85"/>
                      <a:pt x="1" y="67"/>
                    </a:cubicBezTo>
                    <a:cubicBezTo>
                      <a:pt x="0" y="56"/>
                      <a:pt x="14" y="51"/>
                      <a:pt x="20" y="60"/>
                    </a:cubicBezTo>
                    <a:close/>
                  </a:path>
                </a:pathLst>
              </a:custGeom>
              <a:solidFill>
                <a:srgbClr val="F78D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07" name="Freeform 14"/>
              <p:cNvSpPr/>
              <p:nvPr/>
            </p:nvSpPr>
            <p:spPr bwMode="auto">
              <a:xfrm>
                <a:off x="2369848" y="2614388"/>
                <a:ext cx="995676" cy="682410"/>
              </a:xfrm>
              <a:custGeom>
                <a:avLst/>
                <a:gdLst>
                  <a:gd name="T0" fmla="*/ 248 w 248"/>
                  <a:gd name="T1" fmla="*/ 4 h 170"/>
                  <a:gd name="T2" fmla="*/ 248 w 248"/>
                  <a:gd name="T3" fmla="*/ 94 h 170"/>
                  <a:gd name="T4" fmla="*/ 241 w 248"/>
                  <a:gd name="T5" fmla="*/ 94 h 170"/>
                  <a:gd name="T6" fmla="*/ 239 w 248"/>
                  <a:gd name="T7" fmla="*/ 92 h 170"/>
                  <a:gd name="T8" fmla="*/ 239 w 248"/>
                  <a:gd name="T9" fmla="*/ 92 h 170"/>
                  <a:gd name="T10" fmla="*/ 223 w 248"/>
                  <a:gd name="T11" fmla="*/ 82 h 170"/>
                  <a:gd name="T12" fmla="*/ 201 w 248"/>
                  <a:gd name="T13" fmla="*/ 103 h 170"/>
                  <a:gd name="T14" fmla="*/ 201 w 248"/>
                  <a:gd name="T15" fmla="*/ 111 h 170"/>
                  <a:gd name="T16" fmla="*/ 217 w 248"/>
                  <a:gd name="T17" fmla="*/ 132 h 170"/>
                  <a:gd name="T18" fmla="*/ 239 w 248"/>
                  <a:gd name="T19" fmla="*/ 123 h 170"/>
                  <a:gd name="T20" fmla="*/ 241 w 248"/>
                  <a:gd name="T21" fmla="*/ 122 h 170"/>
                  <a:gd name="T22" fmla="*/ 248 w 248"/>
                  <a:gd name="T23" fmla="*/ 122 h 170"/>
                  <a:gd name="T24" fmla="*/ 248 w 248"/>
                  <a:gd name="T25" fmla="*/ 166 h 170"/>
                  <a:gd name="T26" fmla="*/ 244 w 248"/>
                  <a:gd name="T27" fmla="*/ 170 h 170"/>
                  <a:gd name="T28" fmla="*/ 4 w 248"/>
                  <a:gd name="T29" fmla="*/ 170 h 170"/>
                  <a:gd name="T30" fmla="*/ 0 w 248"/>
                  <a:gd name="T31" fmla="*/ 166 h 170"/>
                  <a:gd name="T32" fmla="*/ 0 w 248"/>
                  <a:gd name="T33" fmla="*/ 4 h 170"/>
                  <a:gd name="T34" fmla="*/ 4 w 248"/>
                  <a:gd name="T35" fmla="*/ 0 h 170"/>
                  <a:gd name="T36" fmla="*/ 244 w 248"/>
                  <a:gd name="T37" fmla="*/ 0 h 170"/>
                  <a:gd name="T38" fmla="*/ 248 w 248"/>
                  <a:gd name="T39" fmla="*/ 4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48" h="170">
                    <a:moveTo>
                      <a:pt x="248" y="4"/>
                    </a:moveTo>
                    <a:cubicBezTo>
                      <a:pt x="248" y="94"/>
                      <a:pt x="248" y="94"/>
                      <a:pt x="248" y="94"/>
                    </a:cubicBezTo>
                    <a:cubicBezTo>
                      <a:pt x="241" y="94"/>
                      <a:pt x="241" y="94"/>
                      <a:pt x="241" y="94"/>
                    </a:cubicBezTo>
                    <a:cubicBezTo>
                      <a:pt x="241" y="94"/>
                      <a:pt x="240" y="93"/>
                      <a:pt x="239" y="92"/>
                    </a:cubicBezTo>
                    <a:cubicBezTo>
                      <a:pt x="239" y="92"/>
                      <a:pt x="239" y="92"/>
                      <a:pt x="239" y="92"/>
                    </a:cubicBezTo>
                    <a:cubicBezTo>
                      <a:pt x="235" y="86"/>
                      <a:pt x="229" y="83"/>
                      <a:pt x="223" y="82"/>
                    </a:cubicBezTo>
                    <a:cubicBezTo>
                      <a:pt x="211" y="82"/>
                      <a:pt x="201" y="91"/>
                      <a:pt x="201" y="103"/>
                    </a:cubicBezTo>
                    <a:cubicBezTo>
                      <a:pt x="201" y="111"/>
                      <a:pt x="201" y="111"/>
                      <a:pt x="201" y="111"/>
                    </a:cubicBezTo>
                    <a:cubicBezTo>
                      <a:pt x="201" y="121"/>
                      <a:pt x="207" y="130"/>
                      <a:pt x="217" y="132"/>
                    </a:cubicBezTo>
                    <a:cubicBezTo>
                      <a:pt x="226" y="134"/>
                      <a:pt x="234" y="131"/>
                      <a:pt x="239" y="123"/>
                    </a:cubicBezTo>
                    <a:cubicBezTo>
                      <a:pt x="240" y="122"/>
                      <a:pt x="241" y="122"/>
                      <a:pt x="241" y="122"/>
                    </a:cubicBezTo>
                    <a:cubicBezTo>
                      <a:pt x="248" y="122"/>
                      <a:pt x="248" y="122"/>
                      <a:pt x="248" y="122"/>
                    </a:cubicBezTo>
                    <a:cubicBezTo>
                      <a:pt x="248" y="166"/>
                      <a:pt x="248" y="166"/>
                      <a:pt x="248" y="166"/>
                    </a:cubicBezTo>
                    <a:cubicBezTo>
                      <a:pt x="248" y="168"/>
                      <a:pt x="246" y="170"/>
                      <a:pt x="244" y="170"/>
                    </a:cubicBezTo>
                    <a:cubicBezTo>
                      <a:pt x="4" y="170"/>
                      <a:pt x="4" y="170"/>
                      <a:pt x="4" y="170"/>
                    </a:cubicBezTo>
                    <a:cubicBezTo>
                      <a:pt x="2" y="170"/>
                      <a:pt x="0" y="168"/>
                      <a:pt x="0" y="166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244" y="0"/>
                      <a:pt x="244" y="0"/>
                      <a:pt x="244" y="0"/>
                    </a:cubicBezTo>
                    <a:cubicBezTo>
                      <a:pt x="246" y="0"/>
                      <a:pt x="248" y="2"/>
                      <a:pt x="248" y="4"/>
                    </a:cubicBezTo>
                    <a:close/>
                  </a:path>
                </a:pathLst>
              </a:custGeom>
              <a:solidFill>
                <a:srgbClr val="D74B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08" name="Freeform 15"/>
              <p:cNvSpPr/>
              <p:nvPr/>
            </p:nvSpPr>
            <p:spPr bwMode="auto">
              <a:xfrm>
                <a:off x="2173421" y="3345905"/>
                <a:ext cx="1192101" cy="875449"/>
              </a:xfrm>
              <a:custGeom>
                <a:avLst/>
                <a:gdLst>
                  <a:gd name="T0" fmla="*/ 13 w 297"/>
                  <a:gd name="T1" fmla="*/ 64 h 218"/>
                  <a:gd name="T2" fmla="*/ 20 w 297"/>
                  <a:gd name="T3" fmla="*/ 69 h 218"/>
                  <a:gd name="T4" fmla="*/ 21 w 297"/>
                  <a:gd name="T5" fmla="*/ 69 h 218"/>
                  <a:gd name="T6" fmla="*/ 30 w 297"/>
                  <a:gd name="T7" fmla="*/ 75 h 218"/>
                  <a:gd name="T8" fmla="*/ 30 w 297"/>
                  <a:gd name="T9" fmla="*/ 75 h 218"/>
                  <a:gd name="T10" fmla="*/ 49 w 297"/>
                  <a:gd name="T11" fmla="*/ 75 h 218"/>
                  <a:gd name="T12" fmla="*/ 49 w 297"/>
                  <a:gd name="T13" fmla="*/ 3 h 218"/>
                  <a:gd name="T14" fmla="*/ 53 w 297"/>
                  <a:gd name="T15" fmla="*/ 0 h 218"/>
                  <a:gd name="T16" fmla="*/ 293 w 297"/>
                  <a:gd name="T17" fmla="*/ 0 h 218"/>
                  <a:gd name="T18" fmla="*/ 297 w 297"/>
                  <a:gd name="T19" fmla="*/ 3 h 218"/>
                  <a:gd name="T20" fmla="*/ 297 w 297"/>
                  <a:gd name="T21" fmla="*/ 65 h 218"/>
                  <a:gd name="T22" fmla="*/ 290 w 297"/>
                  <a:gd name="T23" fmla="*/ 65 h 218"/>
                  <a:gd name="T24" fmla="*/ 288 w 297"/>
                  <a:gd name="T25" fmla="*/ 63 h 218"/>
                  <a:gd name="T26" fmla="*/ 288 w 297"/>
                  <a:gd name="T27" fmla="*/ 63 h 218"/>
                  <a:gd name="T28" fmla="*/ 272 w 297"/>
                  <a:gd name="T29" fmla="*/ 54 h 218"/>
                  <a:gd name="T30" fmla="*/ 250 w 297"/>
                  <a:gd name="T31" fmla="*/ 75 h 218"/>
                  <a:gd name="T32" fmla="*/ 250 w 297"/>
                  <a:gd name="T33" fmla="*/ 83 h 218"/>
                  <a:gd name="T34" fmla="*/ 266 w 297"/>
                  <a:gd name="T35" fmla="*/ 104 h 218"/>
                  <a:gd name="T36" fmla="*/ 288 w 297"/>
                  <a:gd name="T37" fmla="*/ 95 h 218"/>
                  <a:gd name="T38" fmla="*/ 290 w 297"/>
                  <a:gd name="T39" fmla="*/ 93 h 218"/>
                  <a:gd name="T40" fmla="*/ 297 w 297"/>
                  <a:gd name="T41" fmla="*/ 93 h 218"/>
                  <a:gd name="T42" fmla="*/ 297 w 297"/>
                  <a:gd name="T43" fmla="*/ 165 h 218"/>
                  <a:gd name="T44" fmla="*/ 293 w 297"/>
                  <a:gd name="T45" fmla="*/ 169 h 218"/>
                  <a:gd name="T46" fmla="*/ 246 w 297"/>
                  <a:gd name="T47" fmla="*/ 169 h 218"/>
                  <a:gd name="T48" fmla="*/ 246 w 297"/>
                  <a:gd name="T49" fmla="*/ 189 h 218"/>
                  <a:gd name="T50" fmla="*/ 252 w 297"/>
                  <a:gd name="T51" fmla="*/ 198 h 218"/>
                  <a:gd name="T52" fmla="*/ 257 w 297"/>
                  <a:gd name="T53" fmla="*/ 209 h 218"/>
                  <a:gd name="T54" fmla="*/ 245 w 297"/>
                  <a:gd name="T55" fmla="*/ 218 h 218"/>
                  <a:gd name="T56" fmla="*/ 238 w 297"/>
                  <a:gd name="T57" fmla="*/ 218 h 218"/>
                  <a:gd name="T58" fmla="*/ 227 w 297"/>
                  <a:gd name="T59" fmla="*/ 210 h 218"/>
                  <a:gd name="T60" fmla="*/ 231 w 297"/>
                  <a:gd name="T61" fmla="*/ 198 h 218"/>
                  <a:gd name="T62" fmla="*/ 232 w 297"/>
                  <a:gd name="T63" fmla="*/ 198 h 218"/>
                  <a:gd name="T64" fmla="*/ 238 w 297"/>
                  <a:gd name="T65" fmla="*/ 189 h 218"/>
                  <a:gd name="T66" fmla="*/ 238 w 297"/>
                  <a:gd name="T67" fmla="*/ 188 h 218"/>
                  <a:gd name="T68" fmla="*/ 238 w 297"/>
                  <a:gd name="T69" fmla="*/ 169 h 218"/>
                  <a:gd name="T70" fmla="*/ 53 w 297"/>
                  <a:gd name="T71" fmla="*/ 169 h 218"/>
                  <a:gd name="T72" fmla="*/ 49 w 297"/>
                  <a:gd name="T73" fmla="*/ 165 h 218"/>
                  <a:gd name="T74" fmla="*/ 49 w 297"/>
                  <a:gd name="T75" fmla="*/ 83 h 218"/>
                  <a:gd name="T76" fmla="*/ 29 w 297"/>
                  <a:gd name="T77" fmla="*/ 83 h 218"/>
                  <a:gd name="T78" fmla="*/ 21 w 297"/>
                  <a:gd name="T79" fmla="*/ 89 h 218"/>
                  <a:gd name="T80" fmla="*/ 9 w 297"/>
                  <a:gd name="T81" fmla="*/ 95 h 218"/>
                  <a:gd name="T82" fmla="*/ 0 w 297"/>
                  <a:gd name="T83" fmla="*/ 83 h 218"/>
                  <a:gd name="T84" fmla="*/ 0 w 297"/>
                  <a:gd name="T85" fmla="*/ 75 h 218"/>
                  <a:gd name="T86" fmla="*/ 13 w 297"/>
                  <a:gd name="T87" fmla="*/ 64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97" h="218">
                    <a:moveTo>
                      <a:pt x="13" y="64"/>
                    </a:moveTo>
                    <a:cubicBezTo>
                      <a:pt x="16" y="64"/>
                      <a:pt x="19" y="66"/>
                      <a:pt x="20" y="69"/>
                    </a:cubicBezTo>
                    <a:cubicBezTo>
                      <a:pt x="21" y="69"/>
                      <a:pt x="21" y="69"/>
                      <a:pt x="21" y="69"/>
                    </a:cubicBezTo>
                    <a:cubicBezTo>
                      <a:pt x="24" y="74"/>
                      <a:pt x="28" y="75"/>
                      <a:pt x="30" y="75"/>
                    </a:cubicBezTo>
                    <a:cubicBezTo>
                      <a:pt x="30" y="75"/>
                      <a:pt x="30" y="75"/>
                      <a:pt x="30" y="75"/>
                    </a:cubicBezTo>
                    <a:cubicBezTo>
                      <a:pt x="49" y="75"/>
                      <a:pt x="49" y="75"/>
                      <a:pt x="49" y="75"/>
                    </a:cubicBezTo>
                    <a:cubicBezTo>
                      <a:pt x="49" y="3"/>
                      <a:pt x="49" y="3"/>
                      <a:pt x="49" y="3"/>
                    </a:cubicBezTo>
                    <a:cubicBezTo>
                      <a:pt x="49" y="1"/>
                      <a:pt x="51" y="0"/>
                      <a:pt x="53" y="0"/>
                    </a:cubicBezTo>
                    <a:cubicBezTo>
                      <a:pt x="293" y="0"/>
                      <a:pt x="293" y="0"/>
                      <a:pt x="293" y="0"/>
                    </a:cubicBezTo>
                    <a:cubicBezTo>
                      <a:pt x="295" y="0"/>
                      <a:pt x="297" y="1"/>
                      <a:pt x="297" y="3"/>
                    </a:cubicBezTo>
                    <a:cubicBezTo>
                      <a:pt x="297" y="65"/>
                      <a:pt x="297" y="65"/>
                      <a:pt x="297" y="65"/>
                    </a:cubicBezTo>
                    <a:cubicBezTo>
                      <a:pt x="290" y="65"/>
                      <a:pt x="290" y="65"/>
                      <a:pt x="290" y="65"/>
                    </a:cubicBezTo>
                    <a:cubicBezTo>
                      <a:pt x="290" y="65"/>
                      <a:pt x="289" y="65"/>
                      <a:pt x="288" y="63"/>
                    </a:cubicBezTo>
                    <a:cubicBezTo>
                      <a:pt x="288" y="63"/>
                      <a:pt x="288" y="63"/>
                      <a:pt x="288" y="63"/>
                    </a:cubicBezTo>
                    <a:cubicBezTo>
                      <a:pt x="284" y="58"/>
                      <a:pt x="278" y="54"/>
                      <a:pt x="272" y="54"/>
                    </a:cubicBezTo>
                    <a:cubicBezTo>
                      <a:pt x="260" y="53"/>
                      <a:pt x="250" y="63"/>
                      <a:pt x="250" y="75"/>
                    </a:cubicBezTo>
                    <a:cubicBezTo>
                      <a:pt x="250" y="83"/>
                      <a:pt x="250" y="83"/>
                      <a:pt x="250" y="83"/>
                    </a:cubicBezTo>
                    <a:cubicBezTo>
                      <a:pt x="250" y="93"/>
                      <a:pt x="256" y="102"/>
                      <a:pt x="266" y="104"/>
                    </a:cubicBezTo>
                    <a:cubicBezTo>
                      <a:pt x="275" y="106"/>
                      <a:pt x="283" y="102"/>
                      <a:pt x="288" y="95"/>
                    </a:cubicBezTo>
                    <a:cubicBezTo>
                      <a:pt x="289" y="94"/>
                      <a:pt x="290" y="93"/>
                      <a:pt x="290" y="93"/>
                    </a:cubicBezTo>
                    <a:cubicBezTo>
                      <a:pt x="297" y="93"/>
                      <a:pt x="297" y="93"/>
                      <a:pt x="297" y="93"/>
                    </a:cubicBezTo>
                    <a:cubicBezTo>
                      <a:pt x="297" y="165"/>
                      <a:pt x="297" y="165"/>
                      <a:pt x="297" y="165"/>
                    </a:cubicBezTo>
                    <a:cubicBezTo>
                      <a:pt x="297" y="168"/>
                      <a:pt x="295" y="169"/>
                      <a:pt x="293" y="169"/>
                    </a:cubicBezTo>
                    <a:cubicBezTo>
                      <a:pt x="246" y="169"/>
                      <a:pt x="246" y="169"/>
                      <a:pt x="246" y="169"/>
                    </a:cubicBezTo>
                    <a:cubicBezTo>
                      <a:pt x="246" y="189"/>
                      <a:pt x="246" y="189"/>
                      <a:pt x="246" y="189"/>
                    </a:cubicBezTo>
                    <a:cubicBezTo>
                      <a:pt x="246" y="191"/>
                      <a:pt x="247" y="195"/>
                      <a:pt x="252" y="198"/>
                    </a:cubicBezTo>
                    <a:cubicBezTo>
                      <a:pt x="256" y="200"/>
                      <a:pt x="258" y="205"/>
                      <a:pt x="257" y="209"/>
                    </a:cubicBezTo>
                    <a:cubicBezTo>
                      <a:pt x="256" y="215"/>
                      <a:pt x="251" y="218"/>
                      <a:pt x="245" y="218"/>
                    </a:cubicBezTo>
                    <a:cubicBezTo>
                      <a:pt x="238" y="218"/>
                      <a:pt x="238" y="218"/>
                      <a:pt x="238" y="218"/>
                    </a:cubicBezTo>
                    <a:cubicBezTo>
                      <a:pt x="233" y="218"/>
                      <a:pt x="228" y="215"/>
                      <a:pt x="227" y="210"/>
                    </a:cubicBezTo>
                    <a:cubicBezTo>
                      <a:pt x="225" y="206"/>
                      <a:pt x="227" y="201"/>
                      <a:pt x="231" y="198"/>
                    </a:cubicBezTo>
                    <a:cubicBezTo>
                      <a:pt x="232" y="198"/>
                      <a:pt x="232" y="198"/>
                      <a:pt x="232" y="198"/>
                    </a:cubicBezTo>
                    <a:cubicBezTo>
                      <a:pt x="236" y="194"/>
                      <a:pt x="237" y="191"/>
                      <a:pt x="238" y="189"/>
                    </a:cubicBezTo>
                    <a:cubicBezTo>
                      <a:pt x="238" y="188"/>
                      <a:pt x="238" y="188"/>
                      <a:pt x="238" y="188"/>
                    </a:cubicBezTo>
                    <a:cubicBezTo>
                      <a:pt x="238" y="169"/>
                      <a:pt x="238" y="169"/>
                      <a:pt x="238" y="169"/>
                    </a:cubicBezTo>
                    <a:cubicBezTo>
                      <a:pt x="53" y="169"/>
                      <a:pt x="53" y="169"/>
                      <a:pt x="53" y="169"/>
                    </a:cubicBezTo>
                    <a:cubicBezTo>
                      <a:pt x="51" y="169"/>
                      <a:pt x="49" y="168"/>
                      <a:pt x="49" y="165"/>
                    </a:cubicBezTo>
                    <a:cubicBezTo>
                      <a:pt x="49" y="83"/>
                      <a:pt x="49" y="83"/>
                      <a:pt x="49" y="83"/>
                    </a:cubicBezTo>
                    <a:cubicBezTo>
                      <a:pt x="29" y="83"/>
                      <a:pt x="29" y="83"/>
                      <a:pt x="29" y="83"/>
                    </a:cubicBezTo>
                    <a:cubicBezTo>
                      <a:pt x="27" y="84"/>
                      <a:pt x="24" y="85"/>
                      <a:pt x="21" y="89"/>
                    </a:cubicBezTo>
                    <a:cubicBezTo>
                      <a:pt x="18" y="93"/>
                      <a:pt x="14" y="95"/>
                      <a:pt x="9" y="95"/>
                    </a:cubicBezTo>
                    <a:cubicBezTo>
                      <a:pt x="4" y="94"/>
                      <a:pt x="0" y="89"/>
                      <a:pt x="0" y="83"/>
                    </a:cubicBezTo>
                    <a:cubicBezTo>
                      <a:pt x="0" y="75"/>
                      <a:pt x="0" y="75"/>
                      <a:pt x="0" y="75"/>
                    </a:cubicBezTo>
                    <a:cubicBezTo>
                      <a:pt x="0" y="68"/>
                      <a:pt x="6" y="63"/>
                      <a:pt x="13" y="64"/>
                    </a:cubicBezTo>
                    <a:close/>
                  </a:path>
                </a:pathLst>
              </a:custGeom>
              <a:solidFill>
                <a:srgbClr val="838B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09" name="Freeform 16"/>
              <p:cNvSpPr/>
              <p:nvPr/>
            </p:nvSpPr>
            <p:spPr bwMode="auto">
              <a:xfrm>
                <a:off x="751029" y="2614388"/>
                <a:ext cx="523238" cy="1410540"/>
              </a:xfrm>
              <a:custGeom>
                <a:avLst/>
                <a:gdLst>
                  <a:gd name="T0" fmla="*/ 26 w 130"/>
                  <a:gd name="T1" fmla="*/ 0 h 351"/>
                  <a:gd name="T2" fmla="*/ 76 w 130"/>
                  <a:gd name="T3" fmla="*/ 0 h 351"/>
                  <a:gd name="T4" fmla="*/ 76 w 130"/>
                  <a:gd name="T5" fmla="*/ 7 h 351"/>
                  <a:gd name="T6" fmla="*/ 74 w 130"/>
                  <a:gd name="T7" fmla="*/ 9 h 351"/>
                  <a:gd name="T8" fmla="*/ 74 w 130"/>
                  <a:gd name="T9" fmla="*/ 9 h 351"/>
                  <a:gd name="T10" fmla="*/ 65 w 130"/>
                  <a:gd name="T11" fmla="*/ 25 h 351"/>
                  <a:gd name="T12" fmla="*/ 86 w 130"/>
                  <a:gd name="T13" fmla="*/ 48 h 351"/>
                  <a:gd name="T14" fmla="*/ 93 w 130"/>
                  <a:gd name="T15" fmla="*/ 48 h 351"/>
                  <a:gd name="T16" fmla="*/ 115 w 130"/>
                  <a:gd name="T17" fmla="*/ 32 h 351"/>
                  <a:gd name="T18" fmla="*/ 106 w 130"/>
                  <a:gd name="T19" fmla="*/ 9 h 351"/>
                  <a:gd name="T20" fmla="*/ 104 w 130"/>
                  <a:gd name="T21" fmla="*/ 8 h 351"/>
                  <a:gd name="T22" fmla="*/ 104 w 130"/>
                  <a:gd name="T23" fmla="*/ 0 h 351"/>
                  <a:gd name="T24" fmla="*/ 127 w 130"/>
                  <a:gd name="T25" fmla="*/ 0 h 351"/>
                  <a:gd name="T26" fmla="*/ 130 w 130"/>
                  <a:gd name="T27" fmla="*/ 4 h 351"/>
                  <a:gd name="T28" fmla="*/ 130 w 130"/>
                  <a:gd name="T29" fmla="*/ 247 h 351"/>
                  <a:gd name="T30" fmla="*/ 123 w 130"/>
                  <a:gd name="T31" fmla="*/ 247 h 351"/>
                  <a:gd name="T32" fmla="*/ 121 w 130"/>
                  <a:gd name="T33" fmla="*/ 245 h 351"/>
                  <a:gd name="T34" fmla="*/ 121 w 130"/>
                  <a:gd name="T35" fmla="*/ 245 h 351"/>
                  <a:gd name="T36" fmla="*/ 105 w 130"/>
                  <a:gd name="T37" fmla="*/ 236 h 351"/>
                  <a:gd name="T38" fmla="*/ 83 w 130"/>
                  <a:gd name="T39" fmla="*/ 257 h 351"/>
                  <a:gd name="T40" fmla="*/ 83 w 130"/>
                  <a:gd name="T41" fmla="*/ 265 h 351"/>
                  <a:gd name="T42" fmla="*/ 99 w 130"/>
                  <a:gd name="T43" fmla="*/ 286 h 351"/>
                  <a:gd name="T44" fmla="*/ 121 w 130"/>
                  <a:gd name="T45" fmla="*/ 277 h 351"/>
                  <a:gd name="T46" fmla="*/ 123 w 130"/>
                  <a:gd name="T47" fmla="*/ 275 h 351"/>
                  <a:gd name="T48" fmla="*/ 130 w 130"/>
                  <a:gd name="T49" fmla="*/ 275 h 351"/>
                  <a:gd name="T50" fmla="*/ 130 w 130"/>
                  <a:gd name="T51" fmla="*/ 347 h 351"/>
                  <a:gd name="T52" fmla="*/ 127 w 130"/>
                  <a:gd name="T53" fmla="*/ 351 h 351"/>
                  <a:gd name="T54" fmla="*/ 79 w 130"/>
                  <a:gd name="T55" fmla="*/ 351 h 351"/>
                  <a:gd name="T56" fmla="*/ 21 w 130"/>
                  <a:gd name="T57" fmla="*/ 220 h 351"/>
                  <a:gd name="T58" fmla="*/ 14 w 130"/>
                  <a:gd name="T59" fmla="*/ 186 h 351"/>
                  <a:gd name="T60" fmla="*/ 26 w 130"/>
                  <a:gd name="T61" fmla="*/ 0 h 3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30" h="351">
                    <a:moveTo>
                      <a:pt x="26" y="0"/>
                    </a:moveTo>
                    <a:cubicBezTo>
                      <a:pt x="76" y="0"/>
                      <a:pt x="76" y="0"/>
                      <a:pt x="76" y="0"/>
                    </a:cubicBezTo>
                    <a:cubicBezTo>
                      <a:pt x="76" y="7"/>
                      <a:pt x="76" y="7"/>
                      <a:pt x="76" y="7"/>
                    </a:cubicBezTo>
                    <a:cubicBezTo>
                      <a:pt x="76" y="8"/>
                      <a:pt x="75" y="8"/>
                      <a:pt x="74" y="9"/>
                    </a:cubicBezTo>
                    <a:cubicBezTo>
                      <a:pt x="74" y="9"/>
                      <a:pt x="74" y="9"/>
                      <a:pt x="74" y="9"/>
                    </a:cubicBezTo>
                    <a:cubicBezTo>
                      <a:pt x="69" y="13"/>
                      <a:pt x="65" y="19"/>
                      <a:pt x="65" y="25"/>
                    </a:cubicBezTo>
                    <a:cubicBezTo>
                      <a:pt x="64" y="38"/>
                      <a:pt x="73" y="48"/>
                      <a:pt x="86" y="48"/>
                    </a:cubicBezTo>
                    <a:cubicBezTo>
                      <a:pt x="93" y="48"/>
                      <a:pt x="93" y="48"/>
                      <a:pt x="93" y="48"/>
                    </a:cubicBezTo>
                    <a:cubicBezTo>
                      <a:pt x="103" y="48"/>
                      <a:pt x="112" y="41"/>
                      <a:pt x="115" y="32"/>
                    </a:cubicBezTo>
                    <a:cubicBezTo>
                      <a:pt x="117" y="23"/>
                      <a:pt x="113" y="14"/>
                      <a:pt x="106" y="9"/>
                    </a:cubicBezTo>
                    <a:cubicBezTo>
                      <a:pt x="105" y="8"/>
                      <a:pt x="104" y="8"/>
                      <a:pt x="104" y="8"/>
                    </a:cubicBezTo>
                    <a:cubicBezTo>
                      <a:pt x="104" y="0"/>
                      <a:pt x="104" y="0"/>
                      <a:pt x="104" y="0"/>
                    </a:cubicBezTo>
                    <a:cubicBezTo>
                      <a:pt x="127" y="0"/>
                      <a:pt x="127" y="0"/>
                      <a:pt x="127" y="0"/>
                    </a:cubicBezTo>
                    <a:cubicBezTo>
                      <a:pt x="129" y="0"/>
                      <a:pt x="130" y="2"/>
                      <a:pt x="130" y="4"/>
                    </a:cubicBezTo>
                    <a:cubicBezTo>
                      <a:pt x="130" y="247"/>
                      <a:pt x="130" y="247"/>
                      <a:pt x="130" y="247"/>
                    </a:cubicBezTo>
                    <a:cubicBezTo>
                      <a:pt x="123" y="247"/>
                      <a:pt x="123" y="247"/>
                      <a:pt x="123" y="247"/>
                    </a:cubicBezTo>
                    <a:cubicBezTo>
                      <a:pt x="123" y="247"/>
                      <a:pt x="122" y="247"/>
                      <a:pt x="121" y="245"/>
                    </a:cubicBezTo>
                    <a:cubicBezTo>
                      <a:pt x="121" y="245"/>
                      <a:pt x="121" y="245"/>
                      <a:pt x="121" y="245"/>
                    </a:cubicBezTo>
                    <a:cubicBezTo>
                      <a:pt x="117" y="240"/>
                      <a:pt x="112" y="236"/>
                      <a:pt x="105" y="236"/>
                    </a:cubicBezTo>
                    <a:cubicBezTo>
                      <a:pt x="93" y="235"/>
                      <a:pt x="83" y="245"/>
                      <a:pt x="83" y="257"/>
                    </a:cubicBezTo>
                    <a:cubicBezTo>
                      <a:pt x="83" y="265"/>
                      <a:pt x="83" y="265"/>
                      <a:pt x="83" y="265"/>
                    </a:cubicBezTo>
                    <a:cubicBezTo>
                      <a:pt x="83" y="275"/>
                      <a:pt x="89" y="284"/>
                      <a:pt x="99" y="286"/>
                    </a:cubicBezTo>
                    <a:cubicBezTo>
                      <a:pt x="108" y="288"/>
                      <a:pt x="117" y="284"/>
                      <a:pt x="121" y="277"/>
                    </a:cubicBezTo>
                    <a:cubicBezTo>
                      <a:pt x="122" y="276"/>
                      <a:pt x="123" y="275"/>
                      <a:pt x="123" y="275"/>
                    </a:cubicBezTo>
                    <a:cubicBezTo>
                      <a:pt x="130" y="275"/>
                      <a:pt x="130" y="275"/>
                      <a:pt x="130" y="275"/>
                    </a:cubicBezTo>
                    <a:cubicBezTo>
                      <a:pt x="130" y="347"/>
                      <a:pt x="130" y="347"/>
                      <a:pt x="130" y="347"/>
                    </a:cubicBezTo>
                    <a:cubicBezTo>
                      <a:pt x="130" y="350"/>
                      <a:pt x="129" y="351"/>
                      <a:pt x="127" y="351"/>
                    </a:cubicBezTo>
                    <a:cubicBezTo>
                      <a:pt x="79" y="351"/>
                      <a:pt x="79" y="351"/>
                      <a:pt x="79" y="351"/>
                    </a:cubicBezTo>
                    <a:cubicBezTo>
                      <a:pt x="48" y="317"/>
                      <a:pt x="30" y="261"/>
                      <a:pt x="21" y="220"/>
                    </a:cubicBezTo>
                    <a:cubicBezTo>
                      <a:pt x="14" y="186"/>
                      <a:pt x="14" y="186"/>
                      <a:pt x="14" y="186"/>
                    </a:cubicBezTo>
                    <a:cubicBezTo>
                      <a:pt x="0" y="124"/>
                      <a:pt x="5" y="60"/>
                      <a:pt x="26" y="0"/>
                    </a:cubicBezTo>
                    <a:close/>
                  </a:path>
                </a:pathLst>
              </a:custGeom>
              <a:solidFill>
                <a:srgbClr val="004D7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10" name="Freeform 17"/>
              <p:cNvSpPr/>
              <p:nvPr/>
            </p:nvSpPr>
            <p:spPr bwMode="auto">
              <a:xfrm>
                <a:off x="1125254" y="3345905"/>
                <a:ext cx="1200567" cy="875449"/>
              </a:xfrm>
              <a:custGeom>
                <a:avLst/>
                <a:gdLst>
                  <a:gd name="T0" fmla="*/ 12 w 299"/>
                  <a:gd name="T1" fmla="*/ 64 h 218"/>
                  <a:gd name="T2" fmla="*/ 20 w 299"/>
                  <a:gd name="T3" fmla="*/ 69 h 218"/>
                  <a:gd name="T4" fmla="*/ 20 w 299"/>
                  <a:gd name="T5" fmla="*/ 69 h 218"/>
                  <a:gd name="T6" fmla="*/ 29 w 299"/>
                  <a:gd name="T7" fmla="*/ 75 h 218"/>
                  <a:gd name="T8" fmla="*/ 30 w 299"/>
                  <a:gd name="T9" fmla="*/ 75 h 218"/>
                  <a:gd name="T10" fmla="*/ 49 w 299"/>
                  <a:gd name="T11" fmla="*/ 75 h 218"/>
                  <a:gd name="T12" fmla="*/ 49 w 299"/>
                  <a:gd name="T13" fmla="*/ 3 h 218"/>
                  <a:gd name="T14" fmla="*/ 53 w 299"/>
                  <a:gd name="T15" fmla="*/ 0 h 218"/>
                  <a:gd name="T16" fmla="*/ 295 w 299"/>
                  <a:gd name="T17" fmla="*/ 0 h 218"/>
                  <a:gd name="T18" fmla="*/ 299 w 299"/>
                  <a:gd name="T19" fmla="*/ 3 h 218"/>
                  <a:gd name="T20" fmla="*/ 299 w 299"/>
                  <a:gd name="T21" fmla="*/ 65 h 218"/>
                  <a:gd name="T22" fmla="*/ 292 w 299"/>
                  <a:gd name="T23" fmla="*/ 65 h 218"/>
                  <a:gd name="T24" fmla="*/ 290 w 299"/>
                  <a:gd name="T25" fmla="*/ 63 h 218"/>
                  <a:gd name="T26" fmla="*/ 290 w 299"/>
                  <a:gd name="T27" fmla="*/ 63 h 218"/>
                  <a:gd name="T28" fmla="*/ 274 w 299"/>
                  <a:gd name="T29" fmla="*/ 54 h 218"/>
                  <a:gd name="T30" fmla="*/ 251 w 299"/>
                  <a:gd name="T31" fmla="*/ 75 h 218"/>
                  <a:gd name="T32" fmla="*/ 251 w 299"/>
                  <a:gd name="T33" fmla="*/ 83 h 218"/>
                  <a:gd name="T34" fmla="*/ 268 w 299"/>
                  <a:gd name="T35" fmla="*/ 104 h 218"/>
                  <a:gd name="T36" fmla="*/ 290 w 299"/>
                  <a:gd name="T37" fmla="*/ 95 h 218"/>
                  <a:gd name="T38" fmla="*/ 292 w 299"/>
                  <a:gd name="T39" fmla="*/ 93 h 218"/>
                  <a:gd name="T40" fmla="*/ 299 w 299"/>
                  <a:gd name="T41" fmla="*/ 93 h 218"/>
                  <a:gd name="T42" fmla="*/ 299 w 299"/>
                  <a:gd name="T43" fmla="*/ 165 h 218"/>
                  <a:gd name="T44" fmla="*/ 295 w 299"/>
                  <a:gd name="T45" fmla="*/ 169 h 218"/>
                  <a:gd name="T46" fmla="*/ 82 w 299"/>
                  <a:gd name="T47" fmla="*/ 169 h 218"/>
                  <a:gd name="T48" fmla="*/ 82 w 299"/>
                  <a:gd name="T49" fmla="*/ 189 h 218"/>
                  <a:gd name="T50" fmla="*/ 88 w 299"/>
                  <a:gd name="T51" fmla="*/ 198 h 218"/>
                  <a:gd name="T52" fmla="*/ 93 w 299"/>
                  <a:gd name="T53" fmla="*/ 209 h 218"/>
                  <a:gd name="T54" fmla="*/ 82 w 299"/>
                  <a:gd name="T55" fmla="*/ 218 h 218"/>
                  <a:gd name="T56" fmla="*/ 74 w 299"/>
                  <a:gd name="T57" fmla="*/ 218 h 218"/>
                  <a:gd name="T58" fmla="*/ 63 w 299"/>
                  <a:gd name="T59" fmla="*/ 210 h 218"/>
                  <a:gd name="T60" fmla="*/ 68 w 299"/>
                  <a:gd name="T61" fmla="*/ 198 h 218"/>
                  <a:gd name="T62" fmla="*/ 68 w 299"/>
                  <a:gd name="T63" fmla="*/ 198 h 218"/>
                  <a:gd name="T64" fmla="*/ 74 w 299"/>
                  <a:gd name="T65" fmla="*/ 189 h 218"/>
                  <a:gd name="T66" fmla="*/ 74 w 299"/>
                  <a:gd name="T67" fmla="*/ 188 h 218"/>
                  <a:gd name="T68" fmla="*/ 74 w 299"/>
                  <a:gd name="T69" fmla="*/ 169 h 218"/>
                  <a:gd name="T70" fmla="*/ 53 w 299"/>
                  <a:gd name="T71" fmla="*/ 169 h 218"/>
                  <a:gd name="T72" fmla="*/ 49 w 299"/>
                  <a:gd name="T73" fmla="*/ 165 h 218"/>
                  <a:gd name="T74" fmla="*/ 49 w 299"/>
                  <a:gd name="T75" fmla="*/ 83 h 218"/>
                  <a:gd name="T76" fmla="*/ 29 w 299"/>
                  <a:gd name="T77" fmla="*/ 83 h 218"/>
                  <a:gd name="T78" fmla="*/ 20 w 299"/>
                  <a:gd name="T79" fmla="*/ 89 h 218"/>
                  <a:gd name="T80" fmla="*/ 9 w 299"/>
                  <a:gd name="T81" fmla="*/ 95 h 218"/>
                  <a:gd name="T82" fmla="*/ 0 w 299"/>
                  <a:gd name="T83" fmla="*/ 83 h 218"/>
                  <a:gd name="T84" fmla="*/ 0 w 299"/>
                  <a:gd name="T85" fmla="*/ 75 h 218"/>
                  <a:gd name="T86" fmla="*/ 12 w 299"/>
                  <a:gd name="T87" fmla="*/ 64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99" h="218">
                    <a:moveTo>
                      <a:pt x="12" y="64"/>
                    </a:moveTo>
                    <a:cubicBezTo>
                      <a:pt x="15" y="64"/>
                      <a:pt x="18" y="66"/>
                      <a:pt x="20" y="69"/>
                    </a:cubicBezTo>
                    <a:cubicBezTo>
                      <a:pt x="20" y="69"/>
                      <a:pt x="20" y="69"/>
                      <a:pt x="20" y="69"/>
                    </a:cubicBezTo>
                    <a:cubicBezTo>
                      <a:pt x="24" y="74"/>
                      <a:pt x="27" y="75"/>
                      <a:pt x="29" y="75"/>
                    </a:cubicBezTo>
                    <a:cubicBezTo>
                      <a:pt x="30" y="75"/>
                      <a:pt x="30" y="75"/>
                      <a:pt x="30" y="75"/>
                    </a:cubicBezTo>
                    <a:cubicBezTo>
                      <a:pt x="49" y="75"/>
                      <a:pt x="49" y="75"/>
                      <a:pt x="49" y="75"/>
                    </a:cubicBezTo>
                    <a:cubicBezTo>
                      <a:pt x="49" y="3"/>
                      <a:pt x="49" y="3"/>
                      <a:pt x="49" y="3"/>
                    </a:cubicBezTo>
                    <a:cubicBezTo>
                      <a:pt x="49" y="1"/>
                      <a:pt x="51" y="0"/>
                      <a:pt x="53" y="0"/>
                    </a:cubicBezTo>
                    <a:cubicBezTo>
                      <a:pt x="295" y="0"/>
                      <a:pt x="295" y="0"/>
                      <a:pt x="295" y="0"/>
                    </a:cubicBezTo>
                    <a:cubicBezTo>
                      <a:pt x="297" y="0"/>
                      <a:pt x="299" y="1"/>
                      <a:pt x="299" y="3"/>
                    </a:cubicBezTo>
                    <a:cubicBezTo>
                      <a:pt x="299" y="65"/>
                      <a:pt x="299" y="65"/>
                      <a:pt x="299" y="65"/>
                    </a:cubicBezTo>
                    <a:cubicBezTo>
                      <a:pt x="292" y="65"/>
                      <a:pt x="292" y="65"/>
                      <a:pt x="292" y="65"/>
                    </a:cubicBezTo>
                    <a:cubicBezTo>
                      <a:pt x="291" y="65"/>
                      <a:pt x="291" y="65"/>
                      <a:pt x="290" y="63"/>
                    </a:cubicBezTo>
                    <a:cubicBezTo>
                      <a:pt x="290" y="63"/>
                      <a:pt x="290" y="63"/>
                      <a:pt x="290" y="63"/>
                    </a:cubicBezTo>
                    <a:cubicBezTo>
                      <a:pt x="286" y="58"/>
                      <a:pt x="280" y="54"/>
                      <a:pt x="274" y="54"/>
                    </a:cubicBezTo>
                    <a:cubicBezTo>
                      <a:pt x="261" y="53"/>
                      <a:pt x="251" y="63"/>
                      <a:pt x="251" y="75"/>
                    </a:cubicBezTo>
                    <a:cubicBezTo>
                      <a:pt x="251" y="83"/>
                      <a:pt x="251" y="83"/>
                      <a:pt x="251" y="83"/>
                    </a:cubicBezTo>
                    <a:cubicBezTo>
                      <a:pt x="251" y="93"/>
                      <a:pt x="258" y="102"/>
                      <a:pt x="268" y="104"/>
                    </a:cubicBezTo>
                    <a:cubicBezTo>
                      <a:pt x="276" y="106"/>
                      <a:pt x="285" y="102"/>
                      <a:pt x="290" y="95"/>
                    </a:cubicBezTo>
                    <a:cubicBezTo>
                      <a:pt x="291" y="94"/>
                      <a:pt x="291" y="93"/>
                      <a:pt x="292" y="93"/>
                    </a:cubicBezTo>
                    <a:cubicBezTo>
                      <a:pt x="299" y="93"/>
                      <a:pt x="299" y="93"/>
                      <a:pt x="299" y="93"/>
                    </a:cubicBezTo>
                    <a:cubicBezTo>
                      <a:pt x="299" y="165"/>
                      <a:pt x="299" y="165"/>
                      <a:pt x="299" y="165"/>
                    </a:cubicBezTo>
                    <a:cubicBezTo>
                      <a:pt x="299" y="168"/>
                      <a:pt x="297" y="169"/>
                      <a:pt x="295" y="169"/>
                    </a:cubicBezTo>
                    <a:cubicBezTo>
                      <a:pt x="82" y="169"/>
                      <a:pt x="82" y="169"/>
                      <a:pt x="82" y="169"/>
                    </a:cubicBezTo>
                    <a:cubicBezTo>
                      <a:pt x="82" y="189"/>
                      <a:pt x="82" y="189"/>
                      <a:pt x="82" y="189"/>
                    </a:cubicBezTo>
                    <a:cubicBezTo>
                      <a:pt x="82" y="191"/>
                      <a:pt x="84" y="195"/>
                      <a:pt x="88" y="198"/>
                    </a:cubicBezTo>
                    <a:cubicBezTo>
                      <a:pt x="92" y="200"/>
                      <a:pt x="94" y="205"/>
                      <a:pt x="93" y="209"/>
                    </a:cubicBezTo>
                    <a:cubicBezTo>
                      <a:pt x="92" y="215"/>
                      <a:pt x="87" y="218"/>
                      <a:pt x="82" y="218"/>
                    </a:cubicBezTo>
                    <a:cubicBezTo>
                      <a:pt x="74" y="218"/>
                      <a:pt x="74" y="218"/>
                      <a:pt x="74" y="218"/>
                    </a:cubicBezTo>
                    <a:cubicBezTo>
                      <a:pt x="69" y="218"/>
                      <a:pt x="64" y="215"/>
                      <a:pt x="63" y="210"/>
                    </a:cubicBezTo>
                    <a:cubicBezTo>
                      <a:pt x="62" y="206"/>
                      <a:pt x="63" y="201"/>
                      <a:pt x="68" y="198"/>
                    </a:cubicBezTo>
                    <a:cubicBezTo>
                      <a:pt x="68" y="198"/>
                      <a:pt x="68" y="198"/>
                      <a:pt x="68" y="198"/>
                    </a:cubicBezTo>
                    <a:cubicBezTo>
                      <a:pt x="73" y="194"/>
                      <a:pt x="74" y="191"/>
                      <a:pt x="74" y="189"/>
                    </a:cubicBezTo>
                    <a:cubicBezTo>
                      <a:pt x="74" y="188"/>
                      <a:pt x="74" y="188"/>
                      <a:pt x="74" y="188"/>
                    </a:cubicBezTo>
                    <a:cubicBezTo>
                      <a:pt x="74" y="169"/>
                      <a:pt x="74" y="169"/>
                      <a:pt x="74" y="169"/>
                    </a:cubicBezTo>
                    <a:cubicBezTo>
                      <a:pt x="53" y="169"/>
                      <a:pt x="53" y="169"/>
                      <a:pt x="53" y="169"/>
                    </a:cubicBezTo>
                    <a:cubicBezTo>
                      <a:pt x="51" y="169"/>
                      <a:pt x="49" y="168"/>
                      <a:pt x="49" y="165"/>
                    </a:cubicBezTo>
                    <a:cubicBezTo>
                      <a:pt x="49" y="83"/>
                      <a:pt x="49" y="83"/>
                      <a:pt x="49" y="83"/>
                    </a:cubicBezTo>
                    <a:cubicBezTo>
                      <a:pt x="29" y="83"/>
                      <a:pt x="29" y="83"/>
                      <a:pt x="29" y="83"/>
                    </a:cubicBezTo>
                    <a:cubicBezTo>
                      <a:pt x="27" y="84"/>
                      <a:pt x="24" y="85"/>
                      <a:pt x="20" y="89"/>
                    </a:cubicBezTo>
                    <a:cubicBezTo>
                      <a:pt x="18" y="93"/>
                      <a:pt x="14" y="95"/>
                      <a:pt x="9" y="95"/>
                    </a:cubicBezTo>
                    <a:cubicBezTo>
                      <a:pt x="4" y="94"/>
                      <a:pt x="0" y="89"/>
                      <a:pt x="0" y="83"/>
                    </a:cubicBezTo>
                    <a:cubicBezTo>
                      <a:pt x="0" y="75"/>
                      <a:pt x="0" y="75"/>
                      <a:pt x="0" y="75"/>
                    </a:cubicBezTo>
                    <a:cubicBezTo>
                      <a:pt x="0" y="68"/>
                      <a:pt x="5" y="63"/>
                      <a:pt x="12" y="64"/>
                    </a:cubicBezTo>
                  </a:path>
                </a:pathLst>
              </a:custGeom>
              <a:solidFill>
                <a:srgbClr val="65C8D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111" name="组合 110"/>
              <p:cNvGrpSpPr/>
              <p:nvPr/>
            </p:nvGrpSpPr>
            <p:grpSpPr>
              <a:xfrm>
                <a:off x="2849760" y="3536051"/>
                <a:ext cx="160867" cy="264905"/>
                <a:chOff x="2685001" y="3260105"/>
                <a:chExt cx="145525" cy="239640"/>
              </a:xfrm>
            </p:grpSpPr>
            <p:sp>
              <p:nvSpPr>
                <p:cNvPr id="130" name="Freeform 18"/>
                <p:cNvSpPr>
                  <a:spLocks noEditPoints="1"/>
                </p:cNvSpPr>
                <p:nvPr/>
              </p:nvSpPr>
              <p:spPr bwMode="auto">
                <a:xfrm>
                  <a:off x="2685001" y="3260105"/>
                  <a:ext cx="145525" cy="217520"/>
                </a:xfrm>
                <a:custGeom>
                  <a:avLst/>
                  <a:gdLst>
                    <a:gd name="T0" fmla="*/ 35 w 40"/>
                    <a:gd name="T1" fmla="*/ 33 h 60"/>
                    <a:gd name="T2" fmla="*/ 40 w 40"/>
                    <a:gd name="T3" fmla="*/ 19 h 60"/>
                    <a:gd name="T4" fmla="*/ 20 w 40"/>
                    <a:gd name="T5" fmla="*/ 0 h 60"/>
                    <a:gd name="T6" fmla="*/ 0 w 40"/>
                    <a:gd name="T7" fmla="*/ 19 h 60"/>
                    <a:gd name="T8" fmla="*/ 6 w 40"/>
                    <a:gd name="T9" fmla="*/ 33 h 60"/>
                    <a:gd name="T10" fmla="*/ 6 w 40"/>
                    <a:gd name="T11" fmla="*/ 33 h 60"/>
                    <a:gd name="T12" fmla="*/ 11 w 40"/>
                    <a:gd name="T13" fmla="*/ 47 h 60"/>
                    <a:gd name="T14" fmla="*/ 11 w 40"/>
                    <a:gd name="T15" fmla="*/ 49 h 60"/>
                    <a:gd name="T16" fmla="*/ 12 w 40"/>
                    <a:gd name="T17" fmla="*/ 51 h 60"/>
                    <a:gd name="T18" fmla="*/ 11 w 40"/>
                    <a:gd name="T19" fmla="*/ 53 h 60"/>
                    <a:gd name="T20" fmla="*/ 12 w 40"/>
                    <a:gd name="T21" fmla="*/ 55 h 60"/>
                    <a:gd name="T22" fmla="*/ 11 w 40"/>
                    <a:gd name="T23" fmla="*/ 57 h 60"/>
                    <a:gd name="T24" fmla="*/ 14 w 40"/>
                    <a:gd name="T25" fmla="*/ 60 h 60"/>
                    <a:gd name="T26" fmla="*/ 27 w 40"/>
                    <a:gd name="T27" fmla="*/ 60 h 60"/>
                    <a:gd name="T28" fmla="*/ 30 w 40"/>
                    <a:gd name="T29" fmla="*/ 57 h 60"/>
                    <a:gd name="T30" fmla="*/ 29 w 40"/>
                    <a:gd name="T31" fmla="*/ 55 h 60"/>
                    <a:gd name="T32" fmla="*/ 30 w 40"/>
                    <a:gd name="T33" fmla="*/ 53 h 60"/>
                    <a:gd name="T34" fmla="*/ 29 w 40"/>
                    <a:gd name="T35" fmla="*/ 51 h 60"/>
                    <a:gd name="T36" fmla="*/ 30 w 40"/>
                    <a:gd name="T37" fmla="*/ 49 h 60"/>
                    <a:gd name="T38" fmla="*/ 29 w 40"/>
                    <a:gd name="T39" fmla="*/ 47 h 60"/>
                    <a:gd name="T40" fmla="*/ 35 w 40"/>
                    <a:gd name="T41" fmla="*/ 33 h 60"/>
                    <a:gd name="T42" fmla="*/ 21 w 40"/>
                    <a:gd name="T43" fmla="*/ 46 h 60"/>
                    <a:gd name="T44" fmla="*/ 20 w 40"/>
                    <a:gd name="T45" fmla="*/ 46 h 60"/>
                    <a:gd name="T46" fmla="*/ 20 w 40"/>
                    <a:gd name="T47" fmla="*/ 36 h 60"/>
                    <a:gd name="T48" fmla="*/ 20 w 40"/>
                    <a:gd name="T49" fmla="*/ 36 h 60"/>
                    <a:gd name="T50" fmla="*/ 21 w 40"/>
                    <a:gd name="T51" fmla="*/ 36 h 60"/>
                    <a:gd name="T52" fmla="*/ 21 w 40"/>
                    <a:gd name="T53" fmla="*/ 36 h 60"/>
                    <a:gd name="T54" fmla="*/ 21 w 40"/>
                    <a:gd name="T55" fmla="*/ 46 h 60"/>
                    <a:gd name="T56" fmla="*/ 33 w 40"/>
                    <a:gd name="T57" fmla="*/ 31 h 60"/>
                    <a:gd name="T58" fmla="*/ 33 w 40"/>
                    <a:gd name="T59" fmla="*/ 31 h 60"/>
                    <a:gd name="T60" fmla="*/ 26 w 40"/>
                    <a:gd name="T61" fmla="*/ 46 h 60"/>
                    <a:gd name="T62" fmla="*/ 24 w 40"/>
                    <a:gd name="T63" fmla="*/ 46 h 60"/>
                    <a:gd name="T64" fmla="*/ 24 w 40"/>
                    <a:gd name="T65" fmla="*/ 36 h 60"/>
                    <a:gd name="T66" fmla="*/ 24 w 40"/>
                    <a:gd name="T67" fmla="*/ 36 h 60"/>
                    <a:gd name="T68" fmla="*/ 29 w 40"/>
                    <a:gd name="T69" fmla="*/ 21 h 60"/>
                    <a:gd name="T70" fmla="*/ 28 w 40"/>
                    <a:gd name="T71" fmla="*/ 20 h 60"/>
                    <a:gd name="T72" fmla="*/ 27 w 40"/>
                    <a:gd name="T73" fmla="*/ 21 h 60"/>
                    <a:gd name="T74" fmla="*/ 24 w 40"/>
                    <a:gd name="T75" fmla="*/ 31 h 60"/>
                    <a:gd name="T76" fmla="*/ 24 w 40"/>
                    <a:gd name="T77" fmla="*/ 25 h 60"/>
                    <a:gd name="T78" fmla="*/ 23 w 40"/>
                    <a:gd name="T79" fmla="*/ 25 h 60"/>
                    <a:gd name="T80" fmla="*/ 23 w 40"/>
                    <a:gd name="T81" fmla="*/ 25 h 60"/>
                    <a:gd name="T82" fmla="*/ 23 w 40"/>
                    <a:gd name="T83" fmla="*/ 33 h 60"/>
                    <a:gd name="T84" fmla="*/ 20 w 40"/>
                    <a:gd name="T85" fmla="*/ 33 h 60"/>
                    <a:gd name="T86" fmla="*/ 18 w 40"/>
                    <a:gd name="T87" fmla="*/ 33 h 60"/>
                    <a:gd name="T88" fmla="*/ 18 w 40"/>
                    <a:gd name="T89" fmla="*/ 25 h 60"/>
                    <a:gd name="T90" fmla="*/ 17 w 40"/>
                    <a:gd name="T91" fmla="*/ 25 h 60"/>
                    <a:gd name="T92" fmla="*/ 17 w 40"/>
                    <a:gd name="T93" fmla="*/ 25 h 60"/>
                    <a:gd name="T94" fmla="*/ 17 w 40"/>
                    <a:gd name="T95" fmla="*/ 31 h 60"/>
                    <a:gd name="T96" fmla="*/ 13 w 40"/>
                    <a:gd name="T97" fmla="*/ 21 h 60"/>
                    <a:gd name="T98" fmla="*/ 12 w 40"/>
                    <a:gd name="T99" fmla="*/ 20 h 60"/>
                    <a:gd name="T100" fmla="*/ 12 w 40"/>
                    <a:gd name="T101" fmla="*/ 21 h 60"/>
                    <a:gd name="T102" fmla="*/ 17 w 40"/>
                    <a:gd name="T103" fmla="*/ 36 h 60"/>
                    <a:gd name="T104" fmla="*/ 17 w 40"/>
                    <a:gd name="T105" fmla="*/ 36 h 60"/>
                    <a:gd name="T106" fmla="*/ 17 w 40"/>
                    <a:gd name="T107" fmla="*/ 46 h 60"/>
                    <a:gd name="T108" fmla="*/ 14 w 40"/>
                    <a:gd name="T109" fmla="*/ 46 h 60"/>
                    <a:gd name="T110" fmla="*/ 8 w 40"/>
                    <a:gd name="T111" fmla="*/ 31 h 60"/>
                    <a:gd name="T112" fmla="*/ 8 w 40"/>
                    <a:gd name="T113" fmla="*/ 31 h 60"/>
                    <a:gd name="T114" fmla="*/ 8 w 40"/>
                    <a:gd name="T115" fmla="*/ 31 h 60"/>
                    <a:gd name="T116" fmla="*/ 3 w 40"/>
                    <a:gd name="T117" fmla="*/ 19 h 60"/>
                    <a:gd name="T118" fmla="*/ 20 w 40"/>
                    <a:gd name="T119" fmla="*/ 3 h 60"/>
                    <a:gd name="T120" fmla="*/ 37 w 40"/>
                    <a:gd name="T121" fmla="*/ 19 h 60"/>
                    <a:gd name="T122" fmla="*/ 33 w 40"/>
                    <a:gd name="T123" fmla="*/ 31 h 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40" h="60">
                      <a:moveTo>
                        <a:pt x="35" y="33"/>
                      </a:moveTo>
                      <a:cubicBezTo>
                        <a:pt x="38" y="29"/>
                        <a:pt x="40" y="25"/>
                        <a:pt x="40" y="19"/>
                      </a:cubicBezTo>
                      <a:cubicBezTo>
                        <a:pt x="40" y="8"/>
                        <a:pt x="31" y="0"/>
                        <a:pt x="20" y="0"/>
                      </a:cubicBezTo>
                      <a:cubicBezTo>
                        <a:pt x="9" y="0"/>
                        <a:pt x="0" y="8"/>
                        <a:pt x="0" y="19"/>
                      </a:cubicBezTo>
                      <a:cubicBezTo>
                        <a:pt x="0" y="25"/>
                        <a:pt x="2" y="29"/>
                        <a:pt x="6" y="33"/>
                      </a:cubicBezTo>
                      <a:cubicBezTo>
                        <a:pt x="6" y="33"/>
                        <a:pt x="6" y="33"/>
                        <a:pt x="6" y="33"/>
                      </a:cubicBezTo>
                      <a:cubicBezTo>
                        <a:pt x="6" y="33"/>
                        <a:pt x="11" y="40"/>
                        <a:pt x="11" y="47"/>
                      </a:cubicBezTo>
                      <a:cubicBezTo>
                        <a:pt x="11" y="47"/>
                        <a:pt x="11" y="48"/>
                        <a:pt x="11" y="49"/>
                      </a:cubicBezTo>
                      <a:cubicBezTo>
                        <a:pt x="11" y="50"/>
                        <a:pt x="11" y="50"/>
                        <a:pt x="12" y="51"/>
                      </a:cubicBezTo>
                      <a:cubicBezTo>
                        <a:pt x="11" y="51"/>
                        <a:pt x="11" y="52"/>
                        <a:pt x="11" y="53"/>
                      </a:cubicBezTo>
                      <a:cubicBezTo>
                        <a:pt x="11" y="54"/>
                        <a:pt x="11" y="55"/>
                        <a:pt x="12" y="55"/>
                      </a:cubicBezTo>
                      <a:cubicBezTo>
                        <a:pt x="11" y="56"/>
                        <a:pt x="11" y="57"/>
                        <a:pt x="11" y="57"/>
                      </a:cubicBezTo>
                      <a:cubicBezTo>
                        <a:pt x="11" y="59"/>
                        <a:pt x="12" y="60"/>
                        <a:pt x="14" y="60"/>
                      </a:cubicBezTo>
                      <a:cubicBezTo>
                        <a:pt x="27" y="60"/>
                        <a:pt x="27" y="60"/>
                        <a:pt x="27" y="60"/>
                      </a:cubicBezTo>
                      <a:cubicBezTo>
                        <a:pt x="29" y="60"/>
                        <a:pt x="30" y="59"/>
                        <a:pt x="30" y="57"/>
                      </a:cubicBezTo>
                      <a:cubicBezTo>
                        <a:pt x="30" y="57"/>
                        <a:pt x="30" y="56"/>
                        <a:pt x="29" y="55"/>
                      </a:cubicBezTo>
                      <a:cubicBezTo>
                        <a:pt x="30" y="55"/>
                        <a:pt x="30" y="54"/>
                        <a:pt x="30" y="53"/>
                      </a:cubicBezTo>
                      <a:cubicBezTo>
                        <a:pt x="30" y="52"/>
                        <a:pt x="30" y="51"/>
                        <a:pt x="29" y="51"/>
                      </a:cubicBezTo>
                      <a:cubicBezTo>
                        <a:pt x="30" y="50"/>
                        <a:pt x="30" y="50"/>
                        <a:pt x="30" y="49"/>
                      </a:cubicBezTo>
                      <a:cubicBezTo>
                        <a:pt x="30" y="48"/>
                        <a:pt x="30" y="47"/>
                        <a:pt x="29" y="47"/>
                      </a:cubicBezTo>
                      <a:cubicBezTo>
                        <a:pt x="30" y="40"/>
                        <a:pt x="35" y="33"/>
                        <a:pt x="35" y="33"/>
                      </a:cubicBezTo>
                      <a:close/>
                      <a:moveTo>
                        <a:pt x="21" y="46"/>
                      </a:moveTo>
                      <a:cubicBezTo>
                        <a:pt x="20" y="46"/>
                        <a:pt x="20" y="46"/>
                        <a:pt x="20" y="46"/>
                      </a:cubicBezTo>
                      <a:cubicBezTo>
                        <a:pt x="20" y="36"/>
                        <a:pt x="20" y="36"/>
                        <a:pt x="20" y="36"/>
                      </a:cubicBezTo>
                      <a:cubicBezTo>
                        <a:pt x="20" y="36"/>
                        <a:pt x="20" y="36"/>
                        <a:pt x="20" y="36"/>
                      </a:cubicBezTo>
                      <a:cubicBezTo>
                        <a:pt x="21" y="36"/>
                        <a:pt x="21" y="36"/>
                        <a:pt x="21" y="36"/>
                      </a:cubicBezTo>
                      <a:cubicBezTo>
                        <a:pt x="21" y="36"/>
                        <a:pt x="21" y="36"/>
                        <a:pt x="21" y="36"/>
                      </a:cubicBezTo>
                      <a:lnTo>
                        <a:pt x="21" y="46"/>
                      </a:lnTo>
                      <a:close/>
                      <a:moveTo>
                        <a:pt x="33" y="31"/>
                      </a:moveTo>
                      <a:cubicBezTo>
                        <a:pt x="33" y="31"/>
                        <a:pt x="33" y="31"/>
                        <a:pt x="33" y="31"/>
                      </a:cubicBezTo>
                      <a:cubicBezTo>
                        <a:pt x="32" y="31"/>
                        <a:pt x="27" y="38"/>
                        <a:pt x="26" y="46"/>
                      </a:cubicBezTo>
                      <a:cubicBezTo>
                        <a:pt x="24" y="46"/>
                        <a:pt x="24" y="46"/>
                        <a:pt x="24" y="46"/>
                      </a:cubicBezTo>
                      <a:cubicBezTo>
                        <a:pt x="24" y="36"/>
                        <a:pt x="24" y="36"/>
                        <a:pt x="24" y="36"/>
                      </a:cubicBezTo>
                      <a:cubicBezTo>
                        <a:pt x="24" y="36"/>
                        <a:pt x="24" y="36"/>
                        <a:pt x="24" y="36"/>
                      </a:cubicBezTo>
                      <a:cubicBezTo>
                        <a:pt x="29" y="21"/>
                        <a:pt x="29" y="21"/>
                        <a:pt x="29" y="21"/>
                      </a:cubicBezTo>
                      <a:cubicBezTo>
                        <a:pt x="29" y="21"/>
                        <a:pt x="29" y="20"/>
                        <a:pt x="28" y="20"/>
                      </a:cubicBezTo>
                      <a:cubicBezTo>
                        <a:pt x="28" y="20"/>
                        <a:pt x="27" y="20"/>
                        <a:pt x="27" y="21"/>
                      </a:cubicBezTo>
                      <a:cubicBezTo>
                        <a:pt x="24" y="31"/>
                        <a:pt x="24" y="31"/>
                        <a:pt x="24" y="31"/>
                      </a:cubicBezTo>
                      <a:cubicBezTo>
                        <a:pt x="24" y="25"/>
                        <a:pt x="24" y="25"/>
                        <a:pt x="24" y="25"/>
                      </a:cubicBezTo>
                      <a:cubicBezTo>
                        <a:pt x="23" y="25"/>
                        <a:pt x="23" y="25"/>
                        <a:pt x="23" y="25"/>
                      </a:cubicBezTo>
                      <a:cubicBezTo>
                        <a:pt x="23" y="25"/>
                        <a:pt x="23" y="25"/>
                        <a:pt x="23" y="25"/>
                      </a:cubicBezTo>
                      <a:cubicBezTo>
                        <a:pt x="23" y="33"/>
                        <a:pt x="23" y="33"/>
                        <a:pt x="23" y="33"/>
                      </a:cubicBezTo>
                      <a:cubicBezTo>
                        <a:pt x="22" y="33"/>
                        <a:pt x="21" y="33"/>
                        <a:pt x="20" y="33"/>
                      </a:cubicBezTo>
                      <a:cubicBezTo>
                        <a:pt x="19" y="33"/>
                        <a:pt x="19" y="33"/>
                        <a:pt x="18" y="33"/>
                      </a:cubicBezTo>
                      <a:cubicBezTo>
                        <a:pt x="18" y="25"/>
                        <a:pt x="18" y="25"/>
                        <a:pt x="18" y="25"/>
                      </a:cubicBezTo>
                      <a:cubicBezTo>
                        <a:pt x="17" y="25"/>
                        <a:pt x="17" y="25"/>
                        <a:pt x="17" y="25"/>
                      </a:cubicBezTo>
                      <a:cubicBezTo>
                        <a:pt x="17" y="25"/>
                        <a:pt x="17" y="25"/>
                        <a:pt x="17" y="25"/>
                      </a:cubicBezTo>
                      <a:cubicBezTo>
                        <a:pt x="17" y="31"/>
                        <a:pt x="17" y="31"/>
                        <a:pt x="17" y="31"/>
                      </a:cubicBezTo>
                      <a:cubicBezTo>
                        <a:pt x="13" y="21"/>
                        <a:pt x="13" y="21"/>
                        <a:pt x="13" y="21"/>
                      </a:cubicBezTo>
                      <a:cubicBezTo>
                        <a:pt x="13" y="20"/>
                        <a:pt x="13" y="20"/>
                        <a:pt x="12" y="20"/>
                      </a:cubicBezTo>
                      <a:cubicBezTo>
                        <a:pt x="12" y="20"/>
                        <a:pt x="12" y="21"/>
                        <a:pt x="12" y="21"/>
                      </a:cubicBezTo>
                      <a:cubicBezTo>
                        <a:pt x="17" y="36"/>
                        <a:pt x="17" y="36"/>
                        <a:pt x="17" y="36"/>
                      </a:cubicBezTo>
                      <a:cubicBezTo>
                        <a:pt x="17" y="36"/>
                        <a:pt x="17" y="36"/>
                        <a:pt x="17" y="36"/>
                      </a:cubicBezTo>
                      <a:cubicBezTo>
                        <a:pt x="17" y="46"/>
                        <a:pt x="17" y="46"/>
                        <a:pt x="17" y="46"/>
                      </a:cubicBezTo>
                      <a:cubicBezTo>
                        <a:pt x="14" y="46"/>
                        <a:pt x="14" y="46"/>
                        <a:pt x="14" y="46"/>
                      </a:cubicBezTo>
                      <a:cubicBezTo>
                        <a:pt x="14" y="38"/>
                        <a:pt x="8" y="31"/>
                        <a:pt x="8" y="31"/>
                      </a:cubicBezTo>
                      <a:cubicBezTo>
                        <a:pt x="8" y="31"/>
                        <a:pt x="8" y="31"/>
                        <a:pt x="8" y="31"/>
                      </a:cubicBezTo>
                      <a:cubicBezTo>
                        <a:pt x="8" y="31"/>
                        <a:pt x="8" y="31"/>
                        <a:pt x="8" y="31"/>
                      </a:cubicBezTo>
                      <a:cubicBezTo>
                        <a:pt x="5" y="28"/>
                        <a:pt x="3" y="24"/>
                        <a:pt x="3" y="19"/>
                      </a:cubicBezTo>
                      <a:cubicBezTo>
                        <a:pt x="3" y="10"/>
                        <a:pt x="11" y="3"/>
                        <a:pt x="20" y="3"/>
                      </a:cubicBezTo>
                      <a:cubicBezTo>
                        <a:pt x="30" y="3"/>
                        <a:pt x="37" y="10"/>
                        <a:pt x="37" y="19"/>
                      </a:cubicBezTo>
                      <a:cubicBezTo>
                        <a:pt x="37" y="24"/>
                        <a:pt x="36" y="28"/>
                        <a:pt x="33" y="31"/>
                      </a:cubicBezTo>
                      <a:close/>
                    </a:path>
                  </a:pathLst>
                </a:custGeom>
                <a:solidFill>
                  <a:srgbClr val="F9F9F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685800"/>
                  <a:endParaRPr lang="zh-CN" altLang="en-US" sz="135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31" name="Freeform 19"/>
                <p:cNvSpPr/>
                <p:nvPr/>
              </p:nvSpPr>
              <p:spPr bwMode="auto">
                <a:xfrm>
                  <a:off x="2739031" y="3481363"/>
                  <a:ext cx="39828" cy="18382"/>
                </a:xfrm>
                <a:custGeom>
                  <a:avLst/>
                  <a:gdLst>
                    <a:gd name="T0" fmla="*/ 5 w 11"/>
                    <a:gd name="T1" fmla="*/ 5 h 5"/>
                    <a:gd name="T2" fmla="*/ 6 w 11"/>
                    <a:gd name="T3" fmla="*/ 5 h 5"/>
                    <a:gd name="T4" fmla="*/ 11 w 11"/>
                    <a:gd name="T5" fmla="*/ 0 h 5"/>
                    <a:gd name="T6" fmla="*/ 0 w 11"/>
                    <a:gd name="T7" fmla="*/ 0 h 5"/>
                    <a:gd name="T8" fmla="*/ 5 w 11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" h="5">
                      <a:moveTo>
                        <a:pt x="5" y="5"/>
                      </a:moveTo>
                      <a:cubicBezTo>
                        <a:pt x="6" y="5"/>
                        <a:pt x="6" y="5"/>
                        <a:pt x="6" y="5"/>
                      </a:cubicBezTo>
                      <a:cubicBezTo>
                        <a:pt x="9" y="5"/>
                        <a:pt x="11" y="3"/>
                        <a:pt x="1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3"/>
                        <a:pt x="2" y="5"/>
                        <a:pt x="5" y="5"/>
                      </a:cubicBezTo>
                      <a:close/>
                    </a:path>
                  </a:pathLst>
                </a:custGeom>
                <a:solidFill>
                  <a:srgbClr val="F9F9F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685800"/>
                  <a:endParaRPr lang="zh-CN" altLang="en-US" sz="1350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112" name="Freeform 22"/>
              <p:cNvSpPr>
                <a:spLocks noEditPoints="1"/>
              </p:cNvSpPr>
              <p:nvPr/>
            </p:nvSpPr>
            <p:spPr bwMode="auto">
              <a:xfrm>
                <a:off x="1233626" y="2196137"/>
                <a:ext cx="284479" cy="277705"/>
              </a:xfrm>
              <a:custGeom>
                <a:avLst/>
                <a:gdLst>
                  <a:gd name="T0" fmla="*/ 64 w 71"/>
                  <a:gd name="T1" fmla="*/ 48 h 69"/>
                  <a:gd name="T2" fmla="*/ 71 w 71"/>
                  <a:gd name="T3" fmla="*/ 41 h 69"/>
                  <a:gd name="T4" fmla="*/ 71 w 71"/>
                  <a:gd name="T5" fmla="*/ 7 h 69"/>
                  <a:gd name="T6" fmla="*/ 64 w 71"/>
                  <a:gd name="T7" fmla="*/ 0 h 69"/>
                  <a:gd name="T8" fmla="*/ 8 w 71"/>
                  <a:gd name="T9" fmla="*/ 0 h 69"/>
                  <a:gd name="T10" fmla="*/ 0 w 71"/>
                  <a:gd name="T11" fmla="*/ 7 h 69"/>
                  <a:gd name="T12" fmla="*/ 0 w 71"/>
                  <a:gd name="T13" fmla="*/ 41 h 69"/>
                  <a:gd name="T14" fmla="*/ 8 w 71"/>
                  <a:gd name="T15" fmla="*/ 48 h 69"/>
                  <a:gd name="T16" fmla="*/ 29 w 71"/>
                  <a:gd name="T17" fmla="*/ 48 h 69"/>
                  <a:gd name="T18" fmla="*/ 29 w 71"/>
                  <a:gd name="T19" fmla="*/ 55 h 69"/>
                  <a:gd name="T20" fmla="*/ 8 w 71"/>
                  <a:gd name="T21" fmla="*/ 55 h 69"/>
                  <a:gd name="T22" fmla="*/ 0 w 71"/>
                  <a:gd name="T23" fmla="*/ 62 h 69"/>
                  <a:gd name="T24" fmla="*/ 0 w 71"/>
                  <a:gd name="T25" fmla="*/ 67 h 69"/>
                  <a:gd name="T26" fmla="*/ 2 w 71"/>
                  <a:gd name="T27" fmla="*/ 69 h 69"/>
                  <a:gd name="T28" fmla="*/ 69 w 71"/>
                  <a:gd name="T29" fmla="*/ 69 h 69"/>
                  <a:gd name="T30" fmla="*/ 71 w 71"/>
                  <a:gd name="T31" fmla="*/ 67 h 69"/>
                  <a:gd name="T32" fmla="*/ 71 w 71"/>
                  <a:gd name="T33" fmla="*/ 62 h 69"/>
                  <a:gd name="T34" fmla="*/ 64 w 71"/>
                  <a:gd name="T35" fmla="*/ 55 h 69"/>
                  <a:gd name="T36" fmla="*/ 42 w 71"/>
                  <a:gd name="T37" fmla="*/ 55 h 69"/>
                  <a:gd name="T38" fmla="*/ 42 w 71"/>
                  <a:gd name="T39" fmla="*/ 48 h 69"/>
                  <a:gd name="T40" fmla="*/ 64 w 71"/>
                  <a:gd name="T41" fmla="*/ 48 h 69"/>
                  <a:gd name="T42" fmla="*/ 3 w 71"/>
                  <a:gd name="T43" fmla="*/ 41 h 69"/>
                  <a:gd name="T44" fmla="*/ 3 w 71"/>
                  <a:gd name="T45" fmla="*/ 7 h 69"/>
                  <a:gd name="T46" fmla="*/ 8 w 71"/>
                  <a:gd name="T47" fmla="*/ 3 h 69"/>
                  <a:gd name="T48" fmla="*/ 64 w 71"/>
                  <a:gd name="T49" fmla="*/ 3 h 69"/>
                  <a:gd name="T50" fmla="*/ 68 w 71"/>
                  <a:gd name="T51" fmla="*/ 7 h 69"/>
                  <a:gd name="T52" fmla="*/ 68 w 71"/>
                  <a:gd name="T53" fmla="*/ 41 h 69"/>
                  <a:gd name="T54" fmla="*/ 64 w 71"/>
                  <a:gd name="T55" fmla="*/ 45 h 69"/>
                  <a:gd name="T56" fmla="*/ 8 w 71"/>
                  <a:gd name="T57" fmla="*/ 45 h 69"/>
                  <a:gd name="T58" fmla="*/ 3 w 71"/>
                  <a:gd name="T59" fmla="*/ 41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71" h="69">
                    <a:moveTo>
                      <a:pt x="64" y="48"/>
                    </a:moveTo>
                    <a:cubicBezTo>
                      <a:pt x="68" y="48"/>
                      <a:pt x="71" y="45"/>
                      <a:pt x="71" y="41"/>
                    </a:cubicBezTo>
                    <a:cubicBezTo>
                      <a:pt x="71" y="7"/>
                      <a:pt x="71" y="7"/>
                      <a:pt x="71" y="7"/>
                    </a:cubicBezTo>
                    <a:cubicBezTo>
                      <a:pt x="71" y="3"/>
                      <a:pt x="68" y="0"/>
                      <a:pt x="64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3"/>
                      <a:pt x="0" y="7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0" y="45"/>
                      <a:pt x="4" y="48"/>
                      <a:pt x="8" y="48"/>
                    </a:cubicBezTo>
                    <a:cubicBezTo>
                      <a:pt x="29" y="48"/>
                      <a:pt x="29" y="48"/>
                      <a:pt x="29" y="48"/>
                    </a:cubicBezTo>
                    <a:cubicBezTo>
                      <a:pt x="29" y="55"/>
                      <a:pt x="29" y="55"/>
                      <a:pt x="29" y="55"/>
                    </a:cubicBezTo>
                    <a:cubicBezTo>
                      <a:pt x="8" y="55"/>
                      <a:pt x="8" y="55"/>
                      <a:pt x="8" y="55"/>
                    </a:cubicBezTo>
                    <a:cubicBezTo>
                      <a:pt x="4" y="55"/>
                      <a:pt x="0" y="58"/>
                      <a:pt x="0" y="62"/>
                    </a:cubicBezTo>
                    <a:cubicBezTo>
                      <a:pt x="0" y="67"/>
                      <a:pt x="0" y="67"/>
                      <a:pt x="0" y="67"/>
                    </a:cubicBezTo>
                    <a:cubicBezTo>
                      <a:pt x="0" y="68"/>
                      <a:pt x="1" y="69"/>
                      <a:pt x="2" y="69"/>
                    </a:cubicBezTo>
                    <a:cubicBezTo>
                      <a:pt x="69" y="69"/>
                      <a:pt x="69" y="69"/>
                      <a:pt x="69" y="69"/>
                    </a:cubicBezTo>
                    <a:cubicBezTo>
                      <a:pt x="70" y="69"/>
                      <a:pt x="71" y="68"/>
                      <a:pt x="71" y="67"/>
                    </a:cubicBezTo>
                    <a:cubicBezTo>
                      <a:pt x="71" y="62"/>
                      <a:pt x="71" y="62"/>
                      <a:pt x="71" y="62"/>
                    </a:cubicBezTo>
                    <a:cubicBezTo>
                      <a:pt x="71" y="58"/>
                      <a:pt x="68" y="55"/>
                      <a:pt x="64" y="55"/>
                    </a:cubicBezTo>
                    <a:cubicBezTo>
                      <a:pt x="42" y="55"/>
                      <a:pt x="42" y="55"/>
                      <a:pt x="42" y="55"/>
                    </a:cubicBezTo>
                    <a:cubicBezTo>
                      <a:pt x="42" y="48"/>
                      <a:pt x="42" y="48"/>
                      <a:pt x="42" y="48"/>
                    </a:cubicBezTo>
                    <a:lnTo>
                      <a:pt x="64" y="48"/>
                    </a:lnTo>
                    <a:close/>
                    <a:moveTo>
                      <a:pt x="3" y="41"/>
                    </a:moveTo>
                    <a:cubicBezTo>
                      <a:pt x="3" y="7"/>
                      <a:pt x="3" y="7"/>
                      <a:pt x="3" y="7"/>
                    </a:cubicBezTo>
                    <a:cubicBezTo>
                      <a:pt x="3" y="5"/>
                      <a:pt x="5" y="3"/>
                      <a:pt x="8" y="3"/>
                    </a:cubicBezTo>
                    <a:cubicBezTo>
                      <a:pt x="64" y="3"/>
                      <a:pt x="64" y="3"/>
                      <a:pt x="64" y="3"/>
                    </a:cubicBezTo>
                    <a:cubicBezTo>
                      <a:pt x="66" y="3"/>
                      <a:pt x="68" y="5"/>
                      <a:pt x="68" y="7"/>
                    </a:cubicBezTo>
                    <a:cubicBezTo>
                      <a:pt x="68" y="41"/>
                      <a:pt x="68" y="41"/>
                      <a:pt x="68" y="41"/>
                    </a:cubicBezTo>
                    <a:cubicBezTo>
                      <a:pt x="68" y="43"/>
                      <a:pt x="66" y="45"/>
                      <a:pt x="64" y="45"/>
                    </a:cubicBezTo>
                    <a:cubicBezTo>
                      <a:pt x="8" y="45"/>
                      <a:pt x="8" y="45"/>
                      <a:pt x="8" y="45"/>
                    </a:cubicBezTo>
                    <a:cubicBezTo>
                      <a:pt x="5" y="45"/>
                      <a:pt x="3" y="43"/>
                      <a:pt x="3" y="41"/>
                    </a:cubicBez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13" name="Freeform 23"/>
              <p:cNvSpPr/>
              <p:nvPr/>
            </p:nvSpPr>
            <p:spPr bwMode="auto">
              <a:xfrm>
                <a:off x="1257333" y="2221537"/>
                <a:ext cx="237065" cy="143932"/>
              </a:xfrm>
              <a:custGeom>
                <a:avLst/>
                <a:gdLst>
                  <a:gd name="T0" fmla="*/ 59 w 59"/>
                  <a:gd name="T1" fmla="*/ 35 h 36"/>
                  <a:gd name="T2" fmla="*/ 59 w 59"/>
                  <a:gd name="T3" fmla="*/ 1 h 36"/>
                  <a:gd name="T4" fmla="*/ 58 w 59"/>
                  <a:gd name="T5" fmla="*/ 0 h 36"/>
                  <a:gd name="T6" fmla="*/ 2 w 59"/>
                  <a:gd name="T7" fmla="*/ 0 h 36"/>
                  <a:gd name="T8" fmla="*/ 0 w 59"/>
                  <a:gd name="T9" fmla="*/ 1 h 36"/>
                  <a:gd name="T10" fmla="*/ 0 w 59"/>
                  <a:gd name="T11" fmla="*/ 35 h 36"/>
                  <a:gd name="T12" fmla="*/ 2 w 59"/>
                  <a:gd name="T13" fmla="*/ 36 h 36"/>
                  <a:gd name="T14" fmla="*/ 58 w 59"/>
                  <a:gd name="T15" fmla="*/ 36 h 36"/>
                  <a:gd name="T16" fmla="*/ 59 w 59"/>
                  <a:gd name="T17" fmla="*/ 35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36">
                    <a:moveTo>
                      <a:pt x="59" y="35"/>
                    </a:moveTo>
                    <a:cubicBezTo>
                      <a:pt x="59" y="1"/>
                      <a:pt x="59" y="1"/>
                      <a:pt x="59" y="1"/>
                    </a:cubicBezTo>
                    <a:cubicBezTo>
                      <a:pt x="59" y="1"/>
                      <a:pt x="58" y="0"/>
                      <a:pt x="58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1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35"/>
                      <a:pt x="1" y="36"/>
                      <a:pt x="2" y="36"/>
                    </a:cubicBezTo>
                    <a:cubicBezTo>
                      <a:pt x="58" y="36"/>
                      <a:pt x="58" y="36"/>
                      <a:pt x="58" y="36"/>
                    </a:cubicBezTo>
                    <a:cubicBezTo>
                      <a:pt x="58" y="36"/>
                      <a:pt x="59" y="35"/>
                      <a:pt x="59" y="35"/>
                    </a:cubicBez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14" name="Freeform 24"/>
              <p:cNvSpPr/>
              <p:nvPr/>
            </p:nvSpPr>
            <p:spPr bwMode="auto">
              <a:xfrm>
                <a:off x="3248683" y="2245244"/>
                <a:ext cx="306492" cy="184572"/>
              </a:xfrm>
              <a:custGeom>
                <a:avLst/>
                <a:gdLst>
                  <a:gd name="T0" fmla="*/ 59 w 76"/>
                  <a:gd name="T1" fmla="*/ 13 h 46"/>
                  <a:gd name="T2" fmla="*/ 58 w 76"/>
                  <a:gd name="T3" fmla="*/ 13 h 46"/>
                  <a:gd name="T4" fmla="*/ 41 w 76"/>
                  <a:gd name="T5" fmla="*/ 0 h 46"/>
                  <a:gd name="T6" fmla="*/ 23 w 76"/>
                  <a:gd name="T7" fmla="*/ 12 h 46"/>
                  <a:gd name="T8" fmla="*/ 19 w 76"/>
                  <a:gd name="T9" fmla="*/ 11 h 46"/>
                  <a:gd name="T10" fmla="*/ 11 w 76"/>
                  <a:gd name="T11" fmla="*/ 19 h 46"/>
                  <a:gd name="T12" fmla="*/ 0 w 76"/>
                  <a:gd name="T13" fmla="*/ 32 h 46"/>
                  <a:gd name="T14" fmla="*/ 14 w 76"/>
                  <a:gd name="T15" fmla="*/ 46 h 46"/>
                  <a:gd name="T16" fmla="*/ 14 w 76"/>
                  <a:gd name="T17" fmla="*/ 46 h 46"/>
                  <a:gd name="T18" fmla="*/ 15 w 76"/>
                  <a:gd name="T19" fmla="*/ 46 h 46"/>
                  <a:gd name="T20" fmla="*/ 59 w 76"/>
                  <a:gd name="T21" fmla="*/ 46 h 46"/>
                  <a:gd name="T22" fmla="*/ 76 w 76"/>
                  <a:gd name="T23" fmla="*/ 29 h 46"/>
                  <a:gd name="T24" fmla="*/ 59 w 76"/>
                  <a:gd name="T25" fmla="*/ 13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6" h="46">
                    <a:moveTo>
                      <a:pt x="59" y="13"/>
                    </a:moveTo>
                    <a:cubicBezTo>
                      <a:pt x="58" y="13"/>
                      <a:pt x="58" y="13"/>
                      <a:pt x="58" y="13"/>
                    </a:cubicBezTo>
                    <a:cubicBezTo>
                      <a:pt x="56" y="5"/>
                      <a:pt x="49" y="0"/>
                      <a:pt x="41" y="0"/>
                    </a:cubicBezTo>
                    <a:cubicBezTo>
                      <a:pt x="33" y="0"/>
                      <a:pt x="26" y="5"/>
                      <a:pt x="23" y="12"/>
                    </a:cubicBezTo>
                    <a:cubicBezTo>
                      <a:pt x="22" y="11"/>
                      <a:pt x="20" y="11"/>
                      <a:pt x="19" y="11"/>
                    </a:cubicBezTo>
                    <a:cubicBezTo>
                      <a:pt x="14" y="11"/>
                      <a:pt x="11" y="14"/>
                      <a:pt x="11" y="19"/>
                    </a:cubicBezTo>
                    <a:cubicBezTo>
                      <a:pt x="5" y="20"/>
                      <a:pt x="0" y="25"/>
                      <a:pt x="0" y="32"/>
                    </a:cubicBezTo>
                    <a:cubicBezTo>
                      <a:pt x="0" y="40"/>
                      <a:pt x="6" y="46"/>
                      <a:pt x="14" y="46"/>
                    </a:cubicBezTo>
                    <a:cubicBezTo>
                      <a:pt x="14" y="46"/>
                      <a:pt x="14" y="46"/>
                      <a:pt x="14" y="46"/>
                    </a:cubicBezTo>
                    <a:cubicBezTo>
                      <a:pt x="15" y="46"/>
                      <a:pt x="15" y="46"/>
                      <a:pt x="15" y="46"/>
                    </a:cubicBezTo>
                    <a:cubicBezTo>
                      <a:pt x="59" y="46"/>
                      <a:pt x="59" y="46"/>
                      <a:pt x="59" y="46"/>
                    </a:cubicBezTo>
                    <a:cubicBezTo>
                      <a:pt x="68" y="46"/>
                      <a:pt x="76" y="38"/>
                      <a:pt x="76" y="29"/>
                    </a:cubicBezTo>
                    <a:cubicBezTo>
                      <a:pt x="76" y="20"/>
                      <a:pt x="68" y="13"/>
                      <a:pt x="59" y="13"/>
                    </a:cubicBezTo>
                    <a:close/>
                  </a:path>
                </a:pathLst>
              </a:custGeom>
              <a:solidFill>
                <a:srgbClr val="FDFD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15" name="Freeform 25"/>
              <p:cNvSpPr>
                <a:spLocks noEditPoints="1"/>
              </p:cNvSpPr>
              <p:nvPr/>
            </p:nvSpPr>
            <p:spPr bwMode="auto">
              <a:xfrm>
                <a:off x="2466367" y="2827748"/>
                <a:ext cx="401319" cy="397931"/>
              </a:xfrm>
              <a:custGeom>
                <a:avLst/>
                <a:gdLst>
                  <a:gd name="T0" fmla="*/ 0 w 100"/>
                  <a:gd name="T1" fmla="*/ 50 h 99"/>
                  <a:gd name="T2" fmla="*/ 99 w 100"/>
                  <a:gd name="T3" fmla="*/ 48 h 99"/>
                  <a:gd name="T4" fmla="*/ 82 w 100"/>
                  <a:gd name="T5" fmla="*/ 76 h 99"/>
                  <a:gd name="T6" fmla="*/ 73 w 100"/>
                  <a:gd name="T7" fmla="*/ 72 h 99"/>
                  <a:gd name="T8" fmla="*/ 78 w 100"/>
                  <a:gd name="T9" fmla="*/ 81 h 99"/>
                  <a:gd name="T10" fmla="*/ 67 w 100"/>
                  <a:gd name="T11" fmla="*/ 82 h 99"/>
                  <a:gd name="T12" fmla="*/ 62 w 100"/>
                  <a:gd name="T13" fmla="*/ 84 h 99"/>
                  <a:gd name="T14" fmla="*/ 54 w 100"/>
                  <a:gd name="T15" fmla="*/ 91 h 99"/>
                  <a:gd name="T16" fmla="*/ 50 w 100"/>
                  <a:gd name="T17" fmla="*/ 82 h 99"/>
                  <a:gd name="T18" fmla="*/ 47 w 100"/>
                  <a:gd name="T19" fmla="*/ 91 h 99"/>
                  <a:gd name="T20" fmla="*/ 39 w 100"/>
                  <a:gd name="T21" fmla="*/ 85 h 99"/>
                  <a:gd name="T22" fmla="*/ 34 w 100"/>
                  <a:gd name="T23" fmla="*/ 83 h 99"/>
                  <a:gd name="T24" fmla="*/ 23 w 100"/>
                  <a:gd name="T25" fmla="*/ 82 h 99"/>
                  <a:gd name="T26" fmla="*/ 27 w 100"/>
                  <a:gd name="T27" fmla="*/ 73 h 99"/>
                  <a:gd name="T28" fmla="*/ 19 w 100"/>
                  <a:gd name="T29" fmla="*/ 77 h 99"/>
                  <a:gd name="T30" fmla="*/ 17 w 100"/>
                  <a:gd name="T31" fmla="*/ 66 h 99"/>
                  <a:gd name="T32" fmla="*/ 15 w 100"/>
                  <a:gd name="T33" fmla="*/ 62 h 99"/>
                  <a:gd name="T34" fmla="*/ 8 w 100"/>
                  <a:gd name="T35" fmla="*/ 54 h 99"/>
                  <a:gd name="T36" fmla="*/ 17 w 100"/>
                  <a:gd name="T37" fmla="*/ 50 h 99"/>
                  <a:gd name="T38" fmla="*/ 8 w 100"/>
                  <a:gd name="T39" fmla="*/ 47 h 99"/>
                  <a:gd name="T40" fmla="*/ 15 w 100"/>
                  <a:gd name="T41" fmla="*/ 39 h 99"/>
                  <a:gd name="T42" fmla="*/ 16 w 100"/>
                  <a:gd name="T43" fmla="*/ 35 h 99"/>
                  <a:gd name="T44" fmla="*/ 17 w 100"/>
                  <a:gd name="T45" fmla="*/ 23 h 99"/>
                  <a:gd name="T46" fmla="*/ 26 w 100"/>
                  <a:gd name="T47" fmla="*/ 27 h 99"/>
                  <a:gd name="T48" fmla="*/ 22 w 100"/>
                  <a:gd name="T49" fmla="*/ 18 h 99"/>
                  <a:gd name="T50" fmla="*/ 33 w 100"/>
                  <a:gd name="T51" fmla="*/ 17 h 99"/>
                  <a:gd name="T52" fmla="*/ 37 w 100"/>
                  <a:gd name="T53" fmla="*/ 15 h 99"/>
                  <a:gd name="T54" fmla="*/ 46 w 100"/>
                  <a:gd name="T55" fmla="*/ 8 h 99"/>
                  <a:gd name="T56" fmla="*/ 49 w 100"/>
                  <a:gd name="T57" fmla="*/ 17 h 99"/>
                  <a:gd name="T58" fmla="*/ 52 w 100"/>
                  <a:gd name="T59" fmla="*/ 8 h 99"/>
                  <a:gd name="T60" fmla="*/ 61 w 100"/>
                  <a:gd name="T61" fmla="*/ 15 h 99"/>
                  <a:gd name="T62" fmla="*/ 65 w 100"/>
                  <a:gd name="T63" fmla="*/ 16 h 99"/>
                  <a:gd name="T64" fmla="*/ 76 w 100"/>
                  <a:gd name="T65" fmla="*/ 17 h 99"/>
                  <a:gd name="T66" fmla="*/ 72 w 100"/>
                  <a:gd name="T67" fmla="*/ 26 h 99"/>
                  <a:gd name="T68" fmla="*/ 81 w 100"/>
                  <a:gd name="T69" fmla="*/ 22 h 99"/>
                  <a:gd name="T70" fmla="*/ 82 w 100"/>
                  <a:gd name="T71" fmla="*/ 33 h 99"/>
                  <a:gd name="T72" fmla="*/ 84 w 100"/>
                  <a:gd name="T73" fmla="*/ 37 h 99"/>
                  <a:gd name="T74" fmla="*/ 91 w 100"/>
                  <a:gd name="T75" fmla="*/ 45 h 99"/>
                  <a:gd name="T76" fmla="*/ 82 w 100"/>
                  <a:gd name="T77" fmla="*/ 49 h 99"/>
                  <a:gd name="T78" fmla="*/ 92 w 100"/>
                  <a:gd name="T79" fmla="*/ 52 h 99"/>
                  <a:gd name="T80" fmla="*/ 85 w 100"/>
                  <a:gd name="T81" fmla="*/ 61 h 99"/>
                  <a:gd name="T82" fmla="*/ 83 w 100"/>
                  <a:gd name="T83" fmla="*/ 65 h 99"/>
                  <a:gd name="T84" fmla="*/ 82 w 100"/>
                  <a:gd name="T85" fmla="*/ 76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00" h="99">
                    <a:moveTo>
                      <a:pt x="49" y="0"/>
                    </a:moveTo>
                    <a:cubicBezTo>
                      <a:pt x="22" y="1"/>
                      <a:pt x="0" y="23"/>
                      <a:pt x="0" y="50"/>
                    </a:cubicBezTo>
                    <a:cubicBezTo>
                      <a:pt x="1" y="78"/>
                      <a:pt x="24" y="99"/>
                      <a:pt x="51" y="99"/>
                    </a:cubicBezTo>
                    <a:cubicBezTo>
                      <a:pt x="78" y="98"/>
                      <a:pt x="100" y="75"/>
                      <a:pt x="99" y="48"/>
                    </a:cubicBezTo>
                    <a:cubicBezTo>
                      <a:pt x="98" y="21"/>
                      <a:pt x="76" y="0"/>
                      <a:pt x="49" y="0"/>
                    </a:cubicBezTo>
                    <a:close/>
                    <a:moveTo>
                      <a:pt x="82" y="76"/>
                    </a:moveTo>
                    <a:cubicBezTo>
                      <a:pt x="78" y="72"/>
                      <a:pt x="78" y="72"/>
                      <a:pt x="78" y="72"/>
                    </a:cubicBezTo>
                    <a:cubicBezTo>
                      <a:pt x="76" y="70"/>
                      <a:pt x="74" y="70"/>
                      <a:pt x="73" y="72"/>
                    </a:cubicBezTo>
                    <a:cubicBezTo>
                      <a:pt x="72" y="73"/>
                      <a:pt x="72" y="75"/>
                      <a:pt x="73" y="76"/>
                    </a:cubicBezTo>
                    <a:cubicBezTo>
                      <a:pt x="78" y="81"/>
                      <a:pt x="78" y="81"/>
                      <a:pt x="78" y="81"/>
                    </a:cubicBezTo>
                    <a:cubicBezTo>
                      <a:pt x="75" y="83"/>
                      <a:pt x="72" y="85"/>
                      <a:pt x="69" y="87"/>
                    </a:cubicBezTo>
                    <a:cubicBezTo>
                      <a:pt x="67" y="82"/>
                      <a:pt x="67" y="82"/>
                      <a:pt x="67" y="82"/>
                    </a:cubicBezTo>
                    <a:cubicBezTo>
                      <a:pt x="66" y="81"/>
                      <a:pt x="65" y="80"/>
                      <a:pt x="64" y="81"/>
                    </a:cubicBezTo>
                    <a:cubicBezTo>
                      <a:pt x="62" y="82"/>
                      <a:pt x="62" y="83"/>
                      <a:pt x="62" y="84"/>
                    </a:cubicBezTo>
                    <a:cubicBezTo>
                      <a:pt x="64" y="89"/>
                      <a:pt x="64" y="89"/>
                      <a:pt x="64" y="89"/>
                    </a:cubicBezTo>
                    <a:cubicBezTo>
                      <a:pt x="61" y="90"/>
                      <a:pt x="58" y="91"/>
                      <a:pt x="54" y="91"/>
                    </a:cubicBezTo>
                    <a:cubicBezTo>
                      <a:pt x="54" y="85"/>
                      <a:pt x="54" y="85"/>
                      <a:pt x="54" y="85"/>
                    </a:cubicBezTo>
                    <a:cubicBezTo>
                      <a:pt x="54" y="83"/>
                      <a:pt x="52" y="82"/>
                      <a:pt x="50" y="82"/>
                    </a:cubicBezTo>
                    <a:cubicBezTo>
                      <a:pt x="49" y="82"/>
                      <a:pt x="47" y="83"/>
                      <a:pt x="47" y="85"/>
                    </a:cubicBezTo>
                    <a:cubicBezTo>
                      <a:pt x="47" y="91"/>
                      <a:pt x="47" y="91"/>
                      <a:pt x="47" y="91"/>
                    </a:cubicBezTo>
                    <a:cubicBezTo>
                      <a:pt x="44" y="91"/>
                      <a:pt x="40" y="90"/>
                      <a:pt x="37" y="89"/>
                    </a:cubicBezTo>
                    <a:cubicBezTo>
                      <a:pt x="39" y="85"/>
                      <a:pt x="39" y="85"/>
                      <a:pt x="39" y="85"/>
                    </a:cubicBezTo>
                    <a:cubicBezTo>
                      <a:pt x="39" y="83"/>
                      <a:pt x="39" y="82"/>
                      <a:pt x="37" y="82"/>
                    </a:cubicBezTo>
                    <a:cubicBezTo>
                      <a:pt x="36" y="81"/>
                      <a:pt x="35" y="82"/>
                      <a:pt x="34" y="83"/>
                    </a:cubicBezTo>
                    <a:cubicBezTo>
                      <a:pt x="33" y="88"/>
                      <a:pt x="33" y="88"/>
                      <a:pt x="33" y="88"/>
                    </a:cubicBezTo>
                    <a:cubicBezTo>
                      <a:pt x="29" y="86"/>
                      <a:pt x="26" y="84"/>
                      <a:pt x="23" y="82"/>
                    </a:cubicBezTo>
                    <a:cubicBezTo>
                      <a:pt x="28" y="77"/>
                      <a:pt x="28" y="77"/>
                      <a:pt x="28" y="77"/>
                    </a:cubicBezTo>
                    <a:cubicBezTo>
                      <a:pt x="29" y="76"/>
                      <a:pt x="29" y="74"/>
                      <a:pt x="27" y="73"/>
                    </a:cubicBezTo>
                    <a:cubicBezTo>
                      <a:pt x="26" y="71"/>
                      <a:pt x="24" y="72"/>
                      <a:pt x="23" y="73"/>
                    </a:cubicBezTo>
                    <a:cubicBezTo>
                      <a:pt x="19" y="77"/>
                      <a:pt x="19" y="77"/>
                      <a:pt x="19" y="77"/>
                    </a:cubicBezTo>
                    <a:cubicBezTo>
                      <a:pt x="16" y="75"/>
                      <a:pt x="14" y="72"/>
                      <a:pt x="12" y="68"/>
                    </a:cubicBezTo>
                    <a:cubicBezTo>
                      <a:pt x="17" y="66"/>
                      <a:pt x="17" y="66"/>
                      <a:pt x="17" y="66"/>
                    </a:cubicBezTo>
                    <a:cubicBezTo>
                      <a:pt x="18" y="66"/>
                      <a:pt x="19" y="64"/>
                      <a:pt x="18" y="63"/>
                    </a:cubicBezTo>
                    <a:cubicBezTo>
                      <a:pt x="18" y="62"/>
                      <a:pt x="16" y="62"/>
                      <a:pt x="15" y="62"/>
                    </a:cubicBezTo>
                    <a:cubicBezTo>
                      <a:pt x="11" y="64"/>
                      <a:pt x="11" y="64"/>
                      <a:pt x="11" y="64"/>
                    </a:cubicBezTo>
                    <a:cubicBezTo>
                      <a:pt x="9" y="61"/>
                      <a:pt x="8" y="57"/>
                      <a:pt x="8" y="54"/>
                    </a:cubicBezTo>
                    <a:cubicBezTo>
                      <a:pt x="14" y="54"/>
                      <a:pt x="14" y="54"/>
                      <a:pt x="14" y="54"/>
                    </a:cubicBezTo>
                    <a:cubicBezTo>
                      <a:pt x="16" y="54"/>
                      <a:pt x="18" y="52"/>
                      <a:pt x="17" y="50"/>
                    </a:cubicBezTo>
                    <a:cubicBezTo>
                      <a:pt x="17" y="48"/>
                      <a:pt x="16" y="47"/>
                      <a:pt x="14" y="47"/>
                    </a:cubicBezTo>
                    <a:cubicBezTo>
                      <a:pt x="8" y="47"/>
                      <a:pt x="8" y="47"/>
                      <a:pt x="8" y="47"/>
                    </a:cubicBezTo>
                    <a:cubicBezTo>
                      <a:pt x="8" y="44"/>
                      <a:pt x="9" y="40"/>
                      <a:pt x="10" y="37"/>
                    </a:cubicBezTo>
                    <a:cubicBezTo>
                      <a:pt x="15" y="39"/>
                      <a:pt x="15" y="39"/>
                      <a:pt x="15" y="39"/>
                    </a:cubicBezTo>
                    <a:cubicBezTo>
                      <a:pt x="16" y="39"/>
                      <a:pt x="17" y="39"/>
                      <a:pt x="18" y="37"/>
                    </a:cubicBezTo>
                    <a:cubicBezTo>
                      <a:pt x="18" y="36"/>
                      <a:pt x="18" y="35"/>
                      <a:pt x="16" y="35"/>
                    </a:cubicBezTo>
                    <a:cubicBezTo>
                      <a:pt x="11" y="33"/>
                      <a:pt x="11" y="33"/>
                      <a:pt x="11" y="33"/>
                    </a:cubicBezTo>
                    <a:cubicBezTo>
                      <a:pt x="13" y="29"/>
                      <a:pt x="15" y="26"/>
                      <a:pt x="17" y="23"/>
                    </a:cubicBezTo>
                    <a:cubicBezTo>
                      <a:pt x="22" y="27"/>
                      <a:pt x="22" y="27"/>
                      <a:pt x="22" y="27"/>
                    </a:cubicBezTo>
                    <a:cubicBezTo>
                      <a:pt x="23" y="28"/>
                      <a:pt x="25" y="28"/>
                      <a:pt x="26" y="27"/>
                    </a:cubicBezTo>
                    <a:cubicBezTo>
                      <a:pt x="28" y="26"/>
                      <a:pt x="28" y="24"/>
                      <a:pt x="26" y="22"/>
                    </a:cubicBezTo>
                    <a:cubicBezTo>
                      <a:pt x="22" y="18"/>
                      <a:pt x="22" y="18"/>
                      <a:pt x="22" y="18"/>
                    </a:cubicBezTo>
                    <a:cubicBezTo>
                      <a:pt x="25" y="16"/>
                      <a:pt x="28" y="14"/>
                      <a:pt x="31" y="12"/>
                    </a:cubicBezTo>
                    <a:cubicBezTo>
                      <a:pt x="33" y="17"/>
                      <a:pt x="33" y="17"/>
                      <a:pt x="33" y="17"/>
                    </a:cubicBezTo>
                    <a:cubicBezTo>
                      <a:pt x="33" y="18"/>
                      <a:pt x="35" y="19"/>
                      <a:pt x="36" y="18"/>
                    </a:cubicBezTo>
                    <a:cubicBezTo>
                      <a:pt x="37" y="18"/>
                      <a:pt x="38" y="16"/>
                      <a:pt x="37" y="15"/>
                    </a:cubicBezTo>
                    <a:cubicBezTo>
                      <a:pt x="35" y="10"/>
                      <a:pt x="35" y="10"/>
                      <a:pt x="35" y="10"/>
                    </a:cubicBezTo>
                    <a:cubicBezTo>
                      <a:pt x="38" y="9"/>
                      <a:pt x="42" y="8"/>
                      <a:pt x="46" y="8"/>
                    </a:cubicBezTo>
                    <a:cubicBezTo>
                      <a:pt x="46" y="14"/>
                      <a:pt x="46" y="14"/>
                      <a:pt x="46" y="14"/>
                    </a:cubicBezTo>
                    <a:cubicBezTo>
                      <a:pt x="46" y="16"/>
                      <a:pt x="47" y="17"/>
                      <a:pt x="49" y="17"/>
                    </a:cubicBezTo>
                    <a:cubicBezTo>
                      <a:pt x="51" y="17"/>
                      <a:pt x="52" y="16"/>
                      <a:pt x="52" y="14"/>
                    </a:cubicBezTo>
                    <a:cubicBezTo>
                      <a:pt x="52" y="8"/>
                      <a:pt x="52" y="8"/>
                      <a:pt x="52" y="8"/>
                    </a:cubicBezTo>
                    <a:cubicBezTo>
                      <a:pt x="56" y="8"/>
                      <a:pt x="59" y="9"/>
                      <a:pt x="63" y="10"/>
                    </a:cubicBezTo>
                    <a:cubicBezTo>
                      <a:pt x="61" y="15"/>
                      <a:pt x="61" y="15"/>
                      <a:pt x="61" y="15"/>
                    </a:cubicBezTo>
                    <a:cubicBezTo>
                      <a:pt x="60" y="16"/>
                      <a:pt x="61" y="17"/>
                      <a:pt x="62" y="18"/>
                    </a:cubicBezTo>
                    <a:cubicBezTo>
                      <a:pt x="63" y="18"/>
                      <a:pt x="65" y="18"/>
                      <a:pt x="65" y="16"/>
                    </a:cubicBezTo>
                    <a:cubicBezTo>
                      <a:pt x="67" y="11"/>
                      <a:pt x="67" y="11"/>
                      <a:pt x="67" y="11"/>
                    </a:cubicBezTo>
                    <a:cubicBezTo>
                      <a:pt x="70" y="13"/>
                      <a:pt x="73" y="15"/>
                      <a:pt x="76" y="17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1" y="23"/>
                      <a:pt x="71" y="25"/>
                      <a:pt x="72" y="26"/>
                    </a:cubicBezTo>
                    <a:cubicBezTo>
                      <a:pt x="73" y="27"/>
                      <a:pt x="76" y="27"/>
                      <a:pt x="77" y="26"/>
                    </a:cubicBezTo>
                    <a:cubicBezTo>
                      <a:pt x="81" y="22"/>
                      <a:pt x="81" y="22"/>
                      <a:pt x="81" y="22"/>
                    </a:cubicBezTo>
                    <a:cubicBezTo>
                      <a:pt x="84" y="24"/>
                      <a:pt x="86" y="28"/>
                      <a:pt x="87" y="31"/>
                    </a:cubicBezTo>
                    <a:cubicBezTo>
                      <a:pt x="82" y="33"/>
                      <a:pt x="82" y="33"/>
                      <a:pt x="82" y="33"/>
                    </a:cubicBezTo>
                    <a:cubicBezTo>
                      <a:pt x="81" y="34"/>
                      <a:pt x="81" y="35"/>
                      <a:pt x="81" y="36"/>
                    </a:cubicBezTo>
                    <a:cubicBezTo>
                      <a:pt x="82" y="37"/>
                      <a:pt x="83" y="38"/>
                      <a:pt x="84" y="37"/>
                    </a:cubicBezTo>
                    <a:cubicBezTo>
                      <a:pt x="89" y="35"/>
                      <a:pt x="89" y="35"/>
                      <a:pt x="89" y="35"/>
                    </a:cubicBezTo>
                    <a:cubicBezTo>
                      <a:pt x="90" y="38"/>
                      <a:pt x="91" y="42"/>
                      <a:pt x="91" y="45"/>
                    </a:cubicBezTo>
                    <a:cubicBezTo>
                      <a:pt x="85" y="45"/>
                      <a:pt x="85" y="45"/>
                      <a:pt x="85" y="45"/>
                    </a:cubicBezTo>
                    <a:cubicBezTo>
                      <a:pt x="83" y="45"/>
                      <a:pt x="82" y="47"/>
                      <a:pt x="82" y="49"/>
                    </a:cubicBezTo>
                    <a:cubicBezTo>
                      <a:pt x="82" y="51"/>
                      <a:pt x="84" y="52"/>
                      <a:pt x="85" y="52"/>
                    </a:cubicBezTo>
                    <a:cubicBezTo>
                      <a:pt x="92" y="52"/>
                      <a:pt x="92" y="52"/>
                      <a:pt x="92" y="52"/>
                    </a:cubicBezTo>
                    <a:cubicBezTo>
                      <a:pt x="91" y="55"/>
                      <a:pt x="91" y="59"/>
                      <a:pt x="90" y="62"/>
                    </a:cubicBezTo>
                    <a:cubicBezTo>
                      <a:pt x="85" y="61"/>
                      <a:pt x="85" y="61"/>
                      <a:pt x="85" y="61"/>
                    </a:cubicBezTo>
                    <a:cubicBezTo>
                      <a:pt x="84" y="60"/>
                      <a:pt x="82" y="61"/>
                      <a:pt x="82" y="62"/>
                    </a:cubicBezTo>
                    <a:cubicBezTo>
                      <a:pt x="81" y="63"/>
                      <a:pt x="82" y="64"/>
                      <a:pt x="83" y="65"/>
                    </a:cubicBezTo>
                    <a:cubicBezTo>
                      <a:pt x="88" y="67"/>
                      <a:pt x="88" y="67"/>
                      <a:pt x="88" y="67"/>
                    </a:cubicBezTo>
                    <a:cubicBezTo>
                      <a:pt x="86" y="70"/>
                      <a:pt x="84" y="73"/>
                      <a:pt x="82" y="76"/>
                    </a:cubicBez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16" name="Freeform 26"/>
              <p:cNvSpPr/>
              <p:nvPr/>
            </p:nvSpPr>
            <p:spPr bwMode="auto">
              <a:xfrm>
                <a:off x="2639086" y="2907334"/>
                <a:ext cx="55880" cy="145626"/>
              </a:xfrm>
              <a:custGeom>
                <a:avLst/>
                <a:gdLst>
                  <a:gd name="T0" fmla="*/ 9 w 14"/>
                  <a:gd name="T1" fmla="*/ 22 h 36"/>
                  <a:gd name="T2" fmla="*/ 9 w 14"/>
                  <a:gd name="T3" fmla="*/ 3 h 36"/>
                  <a:gd name="T4" fmla="*/ 6 w 14"/>
                  <a:gd name="T5" fmla="*/ 0 h 36"/>
                  <a:gd name="T6" fmla="*/ 4 w 14"/>
                  <a:gd name="T7" fmla="*/ 3 h 36"/>
                  <a:gd name="T8" fmla="*/ 4 w 14"/>
                  <a:gd name="T9" fmla="*/ 22 h 36"/>
                  <a:gd name="T10" fmla="*/ 0 w 14"/>
                  <a:gd name="T11" fmla="*/ 29 h 36"/>
                  <a:gd name="T12" fmla="*/ 7 w 14"/>
                  <a:gd name="T13" fmla="*/ 36 h 36"/>
                  <a:gd name="T14" fmla="*/ 14 w 14"/>
                  <a:gd name="T15" fmla="*/ 29 h 36"/>
                  <a:gd name="T16" fmla="*/ 9 w 14"/>
                  <a:gd name="T17" fmla="*/ 22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" h="36">
                    <a:moveTo>
                      <a:pt x="9" y="22"/>
                    </a:moveTo>
                    <a:cubicBezTo>
                      <a:pt x="9" y="3"/>
                      <a:pt x="9" y="3"/>
                      <a:pt x="9" y="3"/>
                    </a:cubicBezTo>
                    <a:cubicBezTo>
                      <a:pt x="9" y="1"/>
                      <a:pt x="7" y="0"/>
                      <a:pt x="6" y="0"/>
                    </a:cubicBezTo>
                    <a:cubicBezTo>
                      <a:pt x="5" y="0"/>
                      <a:pt x="4" y="1"/>
                      <a:pt x="4" y="3"/>
                    </a:cubicBezTo>
                    <a:cubicBezTo>
                      <a:pt x="4" y="22"/>
                      <a:pt x="4" y="22"/>
                      <a:pt x="4" y="22"/>
                    </a:cubicBezTo>
                    <a:cubicBezTo>
                      <a:pt x="1" y="23"/>
                      <a:pt x="0" y="26"/>
                      <a:pt x="0" y="29"/>
                    </a:cubicBezTo>
                    <a:cubicBezTo>
                      <a:pt x="0" y="33"/>
                      <a:pt x="3" y="36"/>
                      <a:pt x="7" y="36"/>
                    </a:cubicBezTo>
                    <a:cubicBezTo>
                      <a:pt x="11" y="36"/>
                      <a:pt x="14" y="33"/>
                      <a:pt x="14" y="29"/>
                    </a:cubicBezTo>
                    <a:cubicBezTo>
                      <a:pt x="14" y="26"/>
                      <a:pt x="12" y="23"/>
                      <a:pt x="9" y="22"/>
                    </a:cubicBez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17" name="Freeform 27"/>
              <p:cNvSpPr/>
              <p:nvPr/>
            </p:nvSpPr>
            <p:spPr bwMode="auto">
              <a:xfrm>
                <a:off x="2650940" y="3059734"/>
                <a:ext cx="32173" cy="77893"/>
              </a:xfrm>
              <a:custGeom>
                <a:avLst/>
                <a:gdLst>
                  <a:gd name="T0" fmla="*/ 0 w 8"/>
                  <a:gd name="T1" fmla="*/ 0 h 19"/>
                  <a:gd name="T2" fmla="*/ 0 w 8"/>
                  <a:gd name="T3" fmla="*/ 15 h 19"/>
                  <a:gd name="T4" fmla="*/ 4 w 8"/>
                  <a:gd name="T5" fmla="*/ 19 h 19"/>
                  <a:gd name="T6" fmla="*/ 8 w 8"/>
                  <a:gd name="T7" fmla="*/ 15 h 19"/>
                  <a:gd name="T8" fmla="*/ 8 w 8"/>
                  <a:gd name="T9" fmla="*/ 0 h 19"/>
                  <a:gd name="T10" fmla="*/ 4 w 8"/>
                  <a:gd name="T11" fmla="*/ 1 h 19"/>
                  <a:gd name="T12" fmla="*/ 0 w 8"/>
                  <a:gd name="T13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19">
                    <a:moveTo>
                      <a:pt x="0" y="0"/>
                    </a:moveTo>
                    <a:cubicBezTo>
                      <a:pt x="0" y="15"/>
                      <a:pt x="0" y="15"/>
                      <a:pt x="0" y="15"/>
                    </a:cubicBezTo>
                    <a:cubicBezTo>
                      <a:pt x="0" y="17"/>
                      <a:pt x="2" y="19"/>
                      <a:pt x="4" y="19"/>
                    </a:cubicBezTo>
                    <a:cubicBezTo>
                      <a:pt x="7" y="19"/>
                      <a:pt x="8" y="17"/>
                      <a:pt x="8" y="15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7" y="1"/>
                      <a:pt x="5" y="1"/>
                      <a:pt x="4" y="1"/>
                    </a:cubicBezTo>
                    <a:cubicBezTo>
                      <a:pt x="3" y="1"/>
                      <a:pt x="1" y="1"/>
                      <a:pt x="0" y="0"/>
                    </a:cubicBez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18" name="Oval 28"/>
              <p:cNvSpPr>
                <a:spLocks noChangeArrowheads="1"/>
              </p:cNvSpPr>
              <p:nvPr/>
            </p:nvSpPr>
            <p:spPr bwMode="auto">
              <a:xfrm>
                <a:off x="1506251" y="2883628"/>
                <a:ext cx="125306" cy="120227"/>
              </a:xfrm>
              <a:prstGeom prst="ellipse">
                <a:avLst/>
              </a:pr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19" name="Freeform 29"/>
              <p:cNvSpPr/>
              <p:nvPr/>
            </p:nvSpPr>
            <p:spPr bwMode="auto">
              <a:xfrm>
                <a:off x="1430052" y="3003853"/>
                <a:ext cx="277705" cy="165946"/>
              </a:xfrm>
              <a:custGeom>
                <a:avLst/>
                <a:gdLst>
                  <a:gd name="T0" fmla="*/ 69 w 69"/>
                  <a:gd name="T1" fmla="*/ 18 h 41"/>
                  <a:gd name="T2" fmla="*/ 68 w 69"/>
                  <a:gd name="T3" fmla="*/ 18 h 41"/>
                  <a:gd name="T4" fmla="*/ 42 w 69"/>
                  <a:gd name="T5" fmla="*/ 3 h 41"/>
                  <a:gd name="T6" fmla="*/ 41 w 69"/>
                  <a:gd name="T7" fmla="*/ 3 h 41"/>
                  <a:gd name="T8" fmla="*/ 30 w 69"/>
                  <a:gd name="T9" fmla="*/ 3 h 41"/>
                  <a:gd name="T10" fmla="*/ 0 w 69"/>
                  <a:gd name="T11" fmla="*/ 20 h 41"/>
                  <a:gd name="T12" fmla="*/ 0 w 69"/>
                  <a:gd name="T13" fmla="*/ 41 h 41"/>
                  <a:gd name="T14" fmla="*/ 14 w 69"/>
                  <a:gd name="T15" fmla="*/ 41 h 41"/>
                  <a:gd name="T16" fmla="*/ 14 w 69"/>
                  <a:gd name="T17" fmla="*/ 30 h 41"/>
                  <a:gd name="T18" fmla="*/ 17 w 69"/>
                  <a:gd name="T19" fmla="*/ 30 h 41"/>
                  <a:gd name="T20" fmla="*/ 17 w 69"/>
                  <a:gd name="T21" fmla="*/ 41 h 41"/>
                  <a:gd name="T22" fmla="*/ 52 w 69"/>
                  <a:gd name="T23" fmla="*/ 41 h 41"/>
                  <a:gd name="T24" fmla="*/ 52 w 69"/>
                  <a:gd name="T25" fmla="*/ 30 h 41"/>
                  <a:gd name="T26" fmla="*/ 55 w 69"/>
                  <a:gd name="T27" fmla="*/ 30 h 41"/>
                  <a:gd name="T28" fmla="*/ 55 w 69"/>
                  <a:gd name="T29" fmla="*/ 41 h 41"/>
                  <a:gd name="T30" fmla="*/ 69 w 69"/>
                  <a:gd name="T31" fmla="*/ 41 h 41"/>
                  <a:gd name="T32" fmla="*/ 69 w 69"/>
                  <a:gd name="T33" fmla="*/ 19 h 41"/>
                  <a:gd name="T34" fmla="*/ 69 w 69"/>
                  <a:gd name="T35" fmla="*/ 19 h 41"/>
                  <a:gd name="T36" fmla="*/ 69 w 69"/>
                  <a:gd name="T37" fmla="*/ 18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69" h="41">
                    <a:moveTo>
                      <a:pt x="69" y="18"/>
                    </a:moveTo>
                    <a:cubicBezTo>
                      <a:pt x="68" y="18"/>
                      <a:pt x="68" y="18"/>
                      <a:pt x="68" y="18"/>
                    </a:cubicBezTo>
                    <a:cubicBezTo>
                      <a:pt x="67" y="6"/>
                      <a:pt x="50" y="3"/>
                      <a:pt x="42" y="3"/>
                    </a:cubicBezTo>
                    <a:cubicBezTo>
                      <a:pt x="42" y="3"/>
                      <a:pt x="41" y="3"/>
                      <a:pt x="41" y="3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3"/>
                      <a:pt x="0" y="0"/>
                      <a:pt x="0" y="20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14" y="41"/>
                      <a:pt x="14" y="41"/>
                      <a:pt x="14" y="41"/>
                    </a:cubicBezTo>
                    <a:cubicBezTo>
                      <a:pt x="14" y="30"/>
                      <a:pt x="14" y="30"/>
                      <a:pt x="14" y="30"/>
                    </a:cubicBezTo>
                    <a:cubicBezTo>
                      <a:pt x="17" y="30"/>
                      <a:pt x="17" y="30"/>
                      <a:pt x="17" y="30"/>
                    </a:cubicBezTo>
                    <a:cubicBezTo>
                      <a:pt x="17" y="41"/>
                      <a:pt x="17" y="41"/>
                      <a:pt x="17" y="41"/>
                    </a:cubicBezTo>
                    <a:cubicBezTo>
                      <a:pt x="52" y="41"/>
                      <a:pt x="52" y="41"/>
                      <a:pt x="52" y="41"/>
                    </a:cubicBezTo>
                    <a:cubicBezTo>
                      <a:pt x="52" y="30"/>
                      <a:pt x="52" y="30"/>
                      <a:pt x="52" y="30"/>
                    </a:cubicBezTo>
                    <a:cubicBezTo>
                      <a:pt x="55" y="30"/>
                      <a:pt x="55" y="30"/>
                      <a:pt x="55" y="30"/>
                    </a:cubicBezTo>
                    <a:cubicBezTo>
                      <a:pt x="55" y="41"/>
                      <a:pt x="55" y="41"/>
                      <a:pt x="55" y="41"/>
                    </a:cubicBezTo>
                    <a:cubicBezTo>
                      <a:pt x="69" y="41"/>
                      <a:pt x="69" y="41"/>
                      <a:pt x="69" y="41"/>
                    </a:cubicBezTo>
                    <a:cubicBezTo>
                      <a:pt x="69" y="19"/>
                      <a:pt x="69" y="19"/>
                      <a:pt x="69" y="19"/>
                    </a:cubicBezTo>
                    <a:cubicBezTo>
                      <a:pt x="69" y="19"/>
                      <a:pt x="69" y="19"/>
                      <a:pt x="69" y="19"/>
                    </a:cubicBezTo>
                    <a:lnTo>
                      <a:pt x="69" y="18"/>
                    </a:ln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20" name="Freeform 30"/>
              <p:cNvSpPr/>
              <p:nvPr/>
            </p:nvSpPr>
            <p:spPr bwMode="auto">
              <a:xfrm>
                <a:off x="1658651" y="2631322"/>
                <a:ext cx="667170" cy="665476"/>
              </a:xfrm>
              <a:custGeom>
                <a:avLst/>
                <a:gdLst>
                  <a:gd name="T0" fmla="*/ 162 w 166"/>
                  <a:gd name="T1" fmla="*/ 166 h 166"/>
                  <a:gd name="T2" fmla="*/ 166 w 166"/>
                  <a:gd name="T3" fmla="*/ 162 h 166"/>
                  <a:gd name="T4" fmla="*/ 166 w 166"/>
                  <a:gd name="T5" fmla="*/ 0 h 166"/>
                  <a:gd name="T6" fmla="*/ 0 w 166"/>
                  <a:gd name="T7" fmla="*/ 166 h 166"/>
                  <a:gd name="T8" fmla="*/ 162 w 166"/>
                  <a:gd name="T9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6" h="166">
                    <a:moveTo>
                      <a:pt x="162" y="166"/>
                    </a:moveTo>
                    <a:cubicBezTo>
                      <a:pt x="164" y="166"/>
                      <a:pt x="166" y="164"/>
                      <a:pt x="166" y="162"/>
                    </a:cubicBezTo>
                    <a:cubicBezTo>
                      <a:pt x="166" y="0"/>
                      <a:pt x="166" y="0"/>
                      <a:pt x="166" y="0"/>
                    </a:cubicBezTo>
                    <a:cubicBezTo>
                      <a:pt x="0" y="166"/>
                      <a:pt x="0" y="166"/>
                      <a:pt x="0" y="166"/>
                    </a:cubicBezTo>
                    <a:lnTo>
                      <a:pt x="162" y="166"/>
                    </a:lnTo>
                    <a:close/>
                  </a:path>
                </a:pathLst>
              </a:custGeom>
              <a:solidFill>
                <a:srgbClr val="FAE25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21" name="Freeform 31"/>
              <p:cNvSpPr/>
              <p:nvPr/>
            </p:nvSpPr>
            <p:spPr bwMode="auto">
              <a:xfrm>
                <a:off x="2021022" y="3720131"/>
                <a:ext cx="304799" cy="304799"/>
              </a:xfrm>
              <a:custGeom>
                <a:avLst/>
                <a:gdLst>
                  <a:gd name="T0" fmla="*/ 76 w 76"/>
                  <a:gd name="T1" fmla="*/ 0 h 76"/>
                  <a:gd name="T2" fmla="*/ 76 w 76"/>
                  <a:gd name="T3" fmla="*/ 0 h 76"/>
                  <a:gd name="T4" fmla="*/ 0 w 76"/>
                  <a:gd name="T5" fmla="*/ 76 h 76"/>
                  <a:gd name="T6" fmla="*/ 72 w 76"/>
                  <a:gd name="T7" fmla="*/ 76 h 76"/>
                  <a:gd name="T8" fmla="*/ 76 w 76"/>
                  <a:gd name="T9" fmla="*/ 72 h 76"/>
                  <a:gd name="T10" fmla="*/ 76 w 76"/>
                  <a:gd name="T11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6" h="76">
                    <a:moveTo>
                      <a:pt x="76" y="0"/>
                    </a:moveTo>
                    <a:cubicBezTo>
                      <a:pt x="76" y="0"/>
                      <a:pt x="76" y="0"/>
                      <a:pt x="76" y="0"/>
                    </a:cubicBezTo>
                    <a:cubicBezTo>
                      <a:pt x="0" y="76"/>
                      <a:pt x="0" y="76"/>
                      <a:pt x="0" y="76"/>
                    </a:cubicBezTo>
                    <a:cubicBezTo>
                      <a:pt x="72" y="76"/>
                      <a:pt x="72" y="76"/>
                      <a:pt x="72" y="76"/>
                    </a:cubicBezTo>
                    <a:cubicBezTo>
                      <a:pt x="74" y="76"/>
                      <a:pt x="76" y="75"/>
                      <a:pt x="76" y="72"/>
                    </a:cubicBezTo>
                    <a:cubicBezTo>
                      <a:pt x="76" y="0"/>
                      <a:pt x="76" y="0"/>
                      <a:pt x="76" y="0"/>
                    </a:cubicBezTo>
                  </a:path>
                </a:pathLst>
              </a:custGeom>
              <a:solidFill>
                <a:srgbClr val="54AEB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22" name="Freeform 32"/>
              <p:cNvSpPr>
                <a:spLocks noEditPoints="1"/>
              </p:cNvSpPr>
              <p:nvPr/>
            </p:nvSpPr>
            <p:spPr bwMode="auto">
              <a:xfrm>
                <a:off x="884801" y="3117306"/>
                <a:ext cx="304799" cy="301412"/>
              </a:xfrm>
              <a:custGeom>
                <a:avLst/>
                <a:gdLst>
                  <a:gd name="T0" fmla="*/ 71 w 76"/>
                  <a:gd name="T1" fmla="*/ 35 h 75"/>
                  <a:gd name="T2" fmla="*/ 74 w 76"/>
                  <a:gd name="T3" fmla="*/ 26 h 75"/>
                  <a:gd name="T4" fmla="*/ 72 w 76"/>
                  <a:gd name="T5" fmla="*/ 21 h 75"/>
                  <a:gd name="T6" fmla="*/ 63 w 76"/>
                  <a:gd name="T7" fmla="*/ 16 h 75"/>
                  <a:gd name="T8" fmla="*/ 60 w 76"/>
                  <a:gd name="T9" fmla="*/ 13 h 75"/>
                  <a:gd name="T10" fmla="*/ 56 w 76"/>
                  <a:gd name="T11" fmla="*/ 4 h 75"/>
                  <a:gd name="T12" fmla="*/ 50 w 76"/>
                  <a:gd name="T13" fmla="*/ 2 h 75"/>
                  <a:gd name="T14" fmla="*/ 40 w 76"/>
                  <a:gd name="T15" fmla="*/ 5 h 75"/>
                  <a:gd name="T16" fmla="*/ 36 w 76"/>
                  <a:gd name="T17" fmla="*/ 5 h 75"/>
                  <a:gd name="T18" fmla="*/ 27 w 76"/>
                  <a:gd name="T19" fmla="*/ 1 h 75"/>
                  <a:gd name="T20" fmla="*/ 21 w 76"/>
                  <a:gd name="T21" fmla="*/ 4 h 75"/>
                  <a:gd name="T22" fmla="*/ 16 w 76"/>
                  <a:gd name="T23" fmla="*/ 13 h 75"/>
                  <a:gd name="T24" fmla="*/ 14 w 76"/>
                  <a:gd name="T25" fmla="*/ 16 h 75"/>
                  <a:gd name="T26" fmla="*/ 5 w 76"/>
                  <a:gd name="T27" fmla="*/ 20 h 75"/>
                  <a:gd name="T28" fmla="*/ 2 w 76"/>
                  <a:gd name="T29" fmla="*/ 25 h 75"/>
                  <a:gd name="T30" fmla="*/ 5 w 76"/>
                  <a:gd name="T31" fmla="*/ 35 h 75"/>
                  <a:gd name="T32" fmla="*/ 5 w 76"/>
                  <a:gd name="T33" fmla="*/ 39 h 75"/>
                  <a:gd name="T34" fmla="*/ 2 w 76"/>
                  <a:gd name="T35" fmla="*/ 48 h 75"/>
                  <a:gd name="T36" fmla="*/ 4 w 76"/>
                  <a:gd name="T37" fmla="*/ 54 h 75"/>
                  <a:gd name="T38" fmla="*/ 14 w 76"/>
                  <a:gd name="T39" fmla="*/ 59 h 75"/>
                  <a:gd name="T40" fmla="*/ 16 w 76"/>
                  <a:gd name="T41" fmla="*/ 62 h 75"/>
                  <a:gd name="T42" fmla="*/ 20 w 76"/>
                  <a:gd name="T43" fmla="*/ 71 h 75"/>
                  <a:gd name="T44" fmla="*/ 26 w 76"/>
                  <a:gd name="T45" fmla="*/ 73 h 75"/>
                  <a:gd name="T46" fmla="*/ 36 w 76"/>
                  <a:gd name="T47" fmla="*/ 70 h 75"/>
                  <a:gd name="T48" fmla="*/ 40 w 76"/>
                  <a:gd name="T49" fmla="*/ 70 h 75"/>
                  <a:gd name="T50" fmla="*/ 49 w 76"/>
                  <a:gd name="T51" fmla="*/ 73 h 75"/>
                  <a:gd name="T52" fmla="*/ 55 w 76"/>
                  <a:gd name="T53" fmla="*/ 71 h 75"/>
                  <a:gd name="T54" fmla="*/ 60 w 76"/>
                  <a:gd name="T55" fmla="*/ 62 h 75"/>
                  <a:gd name="T56" fmla="*/ 63 w 76"/>
                  <a:gd name="T57" fmla="*/ 59 h 75"/>
                  <a:gd name="T58" fmla="*/ 71 w 76"/>
                  <a:gd name="T59" fmla="*/ 55 h 75"/>
                  <a:gd name="T60" fmla="*/ 74 w 76"/>
                  <a:gd name="T61" fmla="*/ 49 h 75"/>
                  <a:gd name="T62" fmla="*/ 71 w 76"/>
                  <a:gd name="T63" fmla="*/ 39 h 75"/>
                  <a:gd name="T64" fmla="*/ 55 w 76"/>
                  <a:gd name="T65" fmla="*/ 18 h 75"/>
                  <a:gd name="T66" fmla="*/ 33 w 76"/>
                  <a:gd name="T67" fmla="*/ 28 h 75"/>
                  <a:gd name="T68" fmla="*/ 43 w 76"/>
                  <a:gd name="T69" fmla="*/ 37 h 75"/>
                  <a:gd name="T70" fmla="*/ 38 w 76"/>
                  <a:gd name="T71" fmla="*/ 32 h 75"/>
                  <a:gd name="T72" fmla="*/ 12 w 76"/>
                  <a:gd name="T73" fmla="*/ 37 h 75"/>
                  <a:gd name="T74" fmla="*/ 27 w 76"/>
                  <a:gd name="T75" fmla="*/ 37 h 75"/>
                  <a:gd name="T76" fmla="*/ 38 w 76"/>
                  <a:gd name="T77" fmla="*/ 63 h 75"/>
                  <a:gd name="T78" fmla="*/ 38 w 76"/>
                  <a:gd name="T79" fmla="*/ 48 h 75"/>
                  <a:gd name="T80" fmla="*/ 38 w 76"/>
                  <a:gd name="T81" fmla="*/ 63 h 75"/>
                  <a:gd name="T82" fmla="*/ 49 w 76"/>
                  <a:gd name="T83" fmla="*/ 37 h 75"/>
                  <a:gd name="T84" fmla="*/ 64 w 76"/>
                  <a:gd name="T85" fmla="*/ 37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76" h="75">
                    <a:moveTo>
                      <a:pt x="76" y="39"/>
                    </a:moveTo>
                    <a:cubicBezTo>
                      <a:pt x="76" y="36"/>
                      <a:pt x="76" y="36"/>
                      <a:pt x="76" y="36"/>
                    </a:cubicBezTo>
                    <a:cubicBezTo>
                      <a:pt x="71" y="35"/>
                      <a:pt x="71" y="35"/>
                      <a:pt x="71" y="35"/>
                    </a:cubicBezTo>
                    <a:cubicBezTo>
                      <a:pt x="71" y="34"/>
                      <a:pt x="71" y="33"/>
                      <a:pt x="70" y="31"/>
                    </a:cubicBezTo>
                    <a:cubicBezTo>
                      <a:pt x="75" y="30"/>
                      <a:pt x="75" y="30"/>
                      <a:pt x="75" y="30"/>
                    </a:cubicBezTo>
                    <a:cubicBezTo>
                      <a:pt x="74" y="26"/>
                      <a:pt x="74" y="26"/>
                      <a:pt x="74" y="26"/>
                    </a:cubicBezTo>
                    <a:cubicBezTo>
                      <a:pt x="69" y="27"/>
                      <a:pt x="69" y="27"/>
                      <a:pt x="69" y="27"/>
                    </a:cubicBezTo>
                    <a:cubicBezTo>
                      <a:pt x="69" y="26"/>
                      <a:pt x="68" y="25"/>
                      <a:pt x="68" y="23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0" y="17"/>
                      <a:pt x="70" y="17"/>
                      <a:pt x="70" y="17"/>
                    </a:cubicBezTo>
                    <a:cubicBezTo>
                      <a:pt x="66" y="20"/>
                      <a:pt x="66" y="20"/>
                      <a:pt x="66" y="20"/>
                    </a:cubicBezTo>
                    <a:cubicBezTo>
                      <a:pt x="65" y="18"/>
                      <a:pt x="64" y="17"/>
                      <a:pt x="63" y="16"/>
                    </a:cubicBezTo>
                    <a:cubicBezTo>
                      <a:pt x="66" y="12"/>
                      <a:pt x="66" y="12"/>
                      <a:pt x="66" y="12"/>
                    </a:cubicBezTo>
                    <a:cubicBezTo>
                      <a:pt x="64" y="9"/>
                      <a:pt x="64" y="9"/>
                      <a:pt x="64" y="9"/>
                    </a:cubicBezTo>
                    <a:cubicBezTo>
                      <a:pt x="60" y="13"/>
                      <a:pt x="60" y="13"/>
                      <a:pt x="60" y="13"/>
                    </a:cubicBezTo>
                    <a:cubicBezTo>
                      <a:pt x="59" y="12"/>
                      <a:pt x="58" y="11"/>
                      <a:pt x="57" y="10"/>
                    </a:cubicBezTo>
                    <a:cubicBezTo>
                      <a:pt x="59" y="6"/>
                      <a:pt x="59" y="6"/>
                      <a:pt x="59" y="6"/>
                    </a:cubicBezTo>
                    <a:cubicBezTo>
                      <a:pt x="56" y="4"/>
                      <a:pt x="56" y="4"/>
                      <a:pt x="56" y="4"/>
                    </a:cubicBezTo>
                    <a:cubicBezTo>
                      <a:pt x="53" y="8"/>
                      <a:pt x="53" y="8"/>
                      <a:pt x="53" y="8"/>
                    </a:cubicBezTo>
                    <a:cubicBezTo>
                      <a:pt x="52" y="7"/>
                      <a:pt x="51" y="7"/>
                      <a:pt x="49" y="6"/>
                    </a:cubicBezTo>
                    <a:cubicBezTo>
                      <a:pt x="50" y="2"/>
                      <a:pt x="50" y="2"/>
                      <a:pt x="50" y="2"/>
                    </a:cubicBezTo>
                    <a:cubicBezTo>
                      <a:pt x="47" y="1"/>
                      <a:pt x="47" y="1"/>
                      <a:pt x="47" y="1"/>
                    </a:cubicBezTo>
                    <a:cubicBezTo>
                      <a:pt x="45" y="5"/>
                      <a:pt x="45" y="5"/>
                      <a:pt x="45" y="5"/>
                    </a:cubicBezTo>
                    <a:cubicBezTo>
                      <a:pt x="44" y="5"/>
                      <a:pt x="42" y="5"/>
                      <a:pt x="40" y="5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36" y="5"/>
                      <a:pt x="36" y="5"/>
                      <a:pt x="36" y="5"/>
                    </a:cubicBezTo>
                    <a:cubicBezTo>
                      <a:pt x="35" y="5"/>
                      <a:pt x="33" y="5"/>
                      <a:pt x="32" y="5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27" y="1"/>
                      <a:pt x="27" y="1"/>
                      <a:pt x="27" y="1"/>
                    </a:cubicBezTo>
                    <a:cubicBezTo>
                      <a:pt x="28" y="6"/>
                      <a:pt x="28" y="6"/>
                      <a:pt x="28" y="6"/>
                    </a:cubicBezTo>
                    <a:cubicBezTo>
                      <a:pt x="27" y="6"/>
                      <a:pt x="25" y="7"/>
                      <a:pt x="24" y="8"/>
                    </a:cubicBezTo>
                    <a:cubicBezTo>
                      <a:pt x="21" y="4"/>
                      <a:pt x="21" y="4"/>
                      <a:pt x="21" y="4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20" y="10"/>
                      <a:pt x="20" y="10"/>
                      <a:pt x="20" y="10"/>
                    </a:cubicBezTo>
                    <a:cubicBezTo>
                      <a:pt x="19" y="11"/>
                      <a:pt x="18" y="12"/>
                      <a:pt x="16" y="13"/>
                    </a:cubicBezTo>
                    <a:cubicBezTo>
                      <a:pt x="13" y="9"/>
                      <a:pt x="13" y="9"/>
                      <a:pt x="13" y="9"/>
                    </a:cubicBezTo>
                    <a:cubicBezTo>
                      <a:pt x="10" y="12"/>
                      <a:pt x="10" y="12"/>
                      <a:pt x="10" y="12"/>
                    </a:cubicBezTo>
                    <a:cubicBezTo>
                      <a:pt x="14" y="16"/>
                      <a:pt x="14" y="16"/>
                      <a:pt x="14" y="16"/>
                    </a:cubicBezTo>
                    <a:cubicBezTo>
                      <a:pt x="13" y="17"/>
                      <a:pt x="12" y="18"/>
                      <a:pt x="11" y="19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5" y="20"/>
                      <a:pt x="5" y="20"/>
                      <a:pt x="5" y="20"/>
                    </a:cubicBezTo>
                    <a:cubicBezTo>
                      <a:pt x="9" y="22"/>
                      <a:pt x="9" y="22"/>
                      <a:pt x="9" y="22"/>
                    </a:cubicBezTo>
                    <a:cubicBezTo>
                      <a:pt x="8" y="24"/>
                      <a:pt x="8" y="25"/>
                      <a:pt x="7" y="26"/>
                    </a:cubicBezTo>
                    <a:cubicBezTo>
                      <a:pt x="2" y="25"/>
                      <a:pt x="2" y="25"/>
                      <a:pt x="2" y="25"/>
                    </a:cubicBezTo>
                    <a:cubicBezTo>
                      <a:pt x="1" y="29"/>
                      <a:pt x="1" y="29"/>
                      <a:pt x="1" y="29"/>
                    </a:cubicBezTo>
                    <a:cubicBezTo>
                      <a:pt x="6" y="30"/>
                      <a:pt x="6" y="30"/>
                      <a:pt x="6" y="30"/>
                    </a:cubicBezTo>
                    <a:cubicBezTo>
                      <a:pt x="6" y="32"/>
                      <a:pt x="5" y="34"/>
                      <a:pt x="5" y="35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41"/>
                      <a:pt x="6" y="42"/>
                      <a:pt x="6" y="43"/>
                    </a:cubicBezTo>
                    <a:cubicBezTo>
                      <a:pt x="1" y="45"/>
                      <a:pt x="1" y="45"/>
                      <a:pt x="1" y="45"/>
                    </a:cubicBezTo>
                    <a:cubicBezTo>
                      <a:pt x="2" y="48"/>
                      <a:pt x="2" y="48"/>
                      <a:pt x="2" y="48"/>
                    </a:cubicBezTo>
                    <a:cubicBezTo>
                      <a:pt x="7" y="47"/>
                      <a:pt x="7" y="47"/>
                      <a:pt x="7" y="47"/>
                    </a:cubicBezTo>
                    <a:cubicBezTo>
                      <a:pt x="7" y="49"/>
                      <a:pt x="8" y="50"/>
                      <a:pt x="9" y="51"/>
                    </a:cubicBezTo>
                    <a:cubicBezTo>
                      <a:pt x="4" y="54"/>
                      <a:pt x="4" y="54"/>
                      <a:pt x="4" y="54"/>
                    </a:cubicBezTo>
                    <a:cubicBezTo>
                      <a:pt x="6" y="57"/>
                      <a:pt x="6" y="57"/>
                      <a:pt x="6" y="57"/>
                    </a:cubicBezTo>
                    <a:cubicBezTo>
                      <a:pt x="11" y="55"/>
                      <a:pt x="11" y="55"/>
                      <a:pt x="11" y="55"/>
                    </a:cubicBezTo>
                    <a:cubicBezTo>
                      <a:pt x="11" y="56"/>
                      <a:pt x="12" y="58"/>
                      <a:pt x="14" y="59"/>
                    </a:cubicBezTo>
                    <a:cubicBezTo>
                      <a:pt x="10" y="63"/>
                      <a:pt x="10" y="63"/>
                      <a:pt x="10" y="63"/>
                    </a:cubicBezTo>
                    <a:cubicBezTo>
                      <a:pt x="13" y="65"/>
                      <a:pt x="13" y="65"/>
                      <a:pt x="13" y="65"/>
                    </a:cubicBezTo>
                    <a:cubicBezTo>
                      <a:pt x="16" y="62"/>
                      <a:pt x="16" y="62"/>
                      <a:pt x="16" y="62"/>
                    </a:cubicBezTo>
                    <a:cubicBezTo>
                      <a:pt x="17" y="63"/>
                      <a:pt x="18" y="64"/>
                      <a:pt x="20" y="64"/>
                    </a:cubicBezTo>
                    <a:cubicBezTo>
                      <a:pt x="17" y="69"/>
                      <a:pt x="17" y="69"/>
                      <a:pt x="17" y="69"/>
                    </a:cubicBezTo>
                    <a:cubicBezTo>
                      <a:pt x="20" y="71"/>
                      <a:pt x="20" y="71"/>
                      <a:pt x="20" y="71"/>
                    </a:cubicBezTo>
                    <a:cubicBezTo>
                      <a:pt x="23" y="67"/>
                      <a:pt x="23" y="67"/>
                      <a:pt x="23" y="67"/>
                    </a:cubicBezTo>
                    <a:cubicBezTo>
                      <a:pt x="24" y="67"/>
                      <a:pt x="26" y="68"/>
                      <a:pt x="27" y="68"/>
                    </a:cubicBezTo>
                    <a:cubicBezTo>
                      <a:pt x="26" y="73"/>
                      <a:pt x="26" y="73"/>
                      <a:pt x="26" y="73"/>
                    </a:cubicBezTo>
                    <a:cubicBezTo>
                      <a:pt x="30" y="74"/>
                      <a:pt x="30" y="74"/>
                      <a:pt x="30" y="74"/>
                    </a:cubicBezTo>
                    <a:cubicBezTo>
                      <a:pt x="31" y="69"/>
                      <a:pt x="31" y="69"/>
                      <a:pt x="31" y="69"/>
                    </a:cubicBezTo>
                    <a:cubicBezTo>
                      <a:pt x="33" y="70"/>
                      <a:pt x="34" y="70"/>
                      <a:pt x="36" y="70"/>
                    </a:cubicBezTo>
                    <a:cubicBezTo>
                      <a:pt x="36" y="75"/>
                      <a:pt x="36" y="75"/>
                      <a:pt x="36" y="75"/>
                    </a:cubicBezTo>
                    <a:cubicBezTo>
                      <a:pt x="40" y="75"/>
                      <a:pt x="40" y="75"/>
                      <a:pt x="40" y="75"/>
                    </a:cubicBezTo>
                    <a:cubicBezTo>
                      <a:pt x="40" y="70"/>
                      <a:pt x="40" y="70"/>
                      <a:pt x="40" y="70"/>
                    </a:cubicBezTo>
                    <a:cubicBezTo>
                      <a:pt x="42" y="70"/>
                      <a:pt x="43" y="70"/>
                      <a:pt x="44" y="70"/>
                    </a:cubicBezTo>
                    <a:cubicBezTo>
                      <a:pt x="46" y="74"/>
                      <a:pt x="46" y="74"/>
                      <a:pt x="46" y="74"/>
                    </a:cubicBezTo>
                    <a:cubicBezTo>
                      <a:pt x="49" y="73"/>
                      <a:pt x="49" y="73"/>
                      <a:pt x="49" y="73"/>
                    </a:cubicBezTo>
                    <a:cubicBezTo>
                      <a:pt x="48" y="69"/>
                      <a:pt x="48" y="69"/>
                      <a:pt x="48" y="69"/>
                    </a:cubicBezTo>
                    <a:cubicBezTo>
                      <a:pt x="50" y="68"/>
                      <a:pt x="51" y="68"/>
                      <a:pt x="52" y="67"/>
                    </a:cubicBezTo>
                    <a:cubicBezTo>
                      <a:pt x="55" y="71"/>
                      <a:pt x="55" y="71"/>
                      <a:pt x="55" y="71"/>
                    </a:cubicBezTo>
                    <a:cubicBezTo>
                      <a:pt x="58" y="69"/>
                      <a:pt x="58" y="69"/>
                      <a:pt x="58" y="69"/>
                    </a:cubicBezTo>
                    <a:cubicBezTo>
                      <a:pt x="56" y="65"/>
                      <a:pt x="56" y="65"/>
                      <a:pt x="56" y="65"/>
                    </a:cubicBezTo>
                    <a:cubicBezTo>
                      <a:pt x="57" y="64"/>
                      <a:pt x="59" y="63"/>
                      <a:pt x="60" y="62"/>
                    </a:cubicBezTo>
                    <a:cubicBezTo>
                      <a:pt x="64" y="65"/>
                      <a:pt x="64" y="65"/>
                      <a:pt x="64" y="65"/>
                    </a:cubicBezTo>
                    <a:cubicBezTo>
                      <a:pt x="66" y="63"/>
                      <a:pt x="66" y="63"/>
                      <a:pt x="66" y="63"/>
                    </a:cubicBezTo>
                    <a:cubicBezTo>
                      <a:pt x="63" y="59"/>
                      <a:pt x="63" y="59"/>
                      <a:pt x="63" y="59"/>
                    </a:cubicBezTo>
                    <a:cubicBezTo>
                      <a:pt x="64" y="58"/>
                      <a:pt x="64" y="57"/>
                      <a:pt x="65" y="56"/>
                    </a:cubicBezTo>
                    <a:cubicBezTo>
                      <a:pt x="70" y="58"/>
                      <a:pt x="70" y="58"/>
                      <a:pt x="70" y="58"/>
                    </a:cubicBezTo>
                    <a:cubicBezTo>
                      <a:pt x="71" y="55"/>
                      <a:pt x="71" y="55"/>
                      <a:pt x="71" y="55"/>
                    </a:cubicBezTo>
                    <a:cubicBezTo>
                      <a:pt x="67" y="52"/>
                      <a:pt x="67" y="52"/>
                      <a:pt x="67" y="52"/>
                    </a:cubicBezTo>
                    <a:cubicBezTo>
                      <a:pt x="68" y="51"/>
                      <a:pt x="69" y="50"/>
                      <a:pt x="69" y="48"/>
                    </a:cubicBezTo>
                    <a:cubicBezTo>
                      <a:pt x="74" y="49"/>
                      <a:pt x="74" y="49"/>
                      <a:pt x="74" y="49"/>
                    </a:cubicBezTo>
                    <a:cubicBezTo>
                      <a:pt x="75" y="46"/>
                      <a:pt x="75" y="46"/>
                      <a:pt x="75" y="46"/>
                    </a:cubicBezTo>
                    <a:cubicBezTo>
                      <a:pt x="70" y="44"/>
                      <a:pt x="70" y="44"/>
                      <a:pt x="70" y="44"/>
                    </a:cubicBezTo>
                    <a:cubicBezTo>
                      <a:pt x="71" y="43"/>
                      <a:pt x="71" y="41"/>
                      <a:pt x="71" y="39"/>
                    </a:cubicBezTo>
                    <a:lnTo>
                      <a:pt x="76" y="39"/>
                    </a:lnTo>
                    <a:close/>
                    <a:moveTo>
                      <a:pt x="38" y="11"/>
                    </a:moveTo>
                    <a:cubicBezTo>
                      <a:pt x="45" y="11"/>
                      <a:pt x="51" y="14"/>
                      <a:pt x="55" y="18"/>
                    </a:cubicBezTo>
                    <a:cubicBezTo>
                      <a:pt x="44" y="29"/>
                      <a:pt x="44" y="29"/>
                      <a:pt x="44" y="29"/>
                    </a:cubicBezTo>
                    <a:cubicBezTo>
                      <a:pt x="43" y="27"/>
                      <a:pt x="40" y="27"/>
                      <a:pt x="38" y="27"/>
                    </a:cubicBezTo>
                    <a:cubicBezTo>
                      <a:pt x="36" y="27"/>
                      <a:pt x="34" y="27"/>
                      <a:pt x="33" y="28"/>
                    </a:cubicBezTo>
                    <a:cubicBezTo>
                      <a:pt x="22" y="17"/>
                      <a:pt x="22" y="17"/>
                      <a:pt x="22" y="17"/>
                    </a:cubicBezTo>
                    <a:cubicBezTo>
                      <a:pt x="26" y="13"/>
                      <a:pt x="32" y="11"/>
                      <a:pt x="38" y="11"/>
                    </a:cubicBezTo>
                    <a:close/>
                    <a:moveTo>
                      <a:pt x="43" y="37"/>
                    </a:moveTo>
                    <a:cubicBezTo>
                      <a:pt x="43" y="40"/>
                      <a:pt x="41" y="42"/>
                      <a:pt x="38" y="42"/>
                    </a:cubicBezTo>
                    <a:cubicBezTo>
                      <a:pt x="35" y="42"/>
                      <a:pt x="33" y="40"/>
                      <a:pt x="33" y="37"/>
                    </a:cubicBezTo>
                    <a:cubicBezTo>
                      <a:pt x="33" y="35"/>
                      <a:pt x="35" y="32"/>
                      <a:pt x="38" y="32"/>
                    </a:cubicBezTo>
                    <a:cubicBezTo>
                      <a:pt x="41" y="32"/>
                      <a:pt x="43" y="35"/>
                      <a:pt x="43" y="37"/>
                    </a:cubicBezTo>
                    <a:close/>
                    <a:moveTo>
                      <a:pt x="19" y="54"/>
                    </a:moveTo>
                    <a:cubicBezTo>
                      <a:pt x="15" y="50"/>
                      <a:pt x="12" y="44"/>
                      <a:pt x="12" y="37"/>
                    </a:cubicBezTo>
                    <a:cubicBezTo>
                      <a:pt x="12" y="31"/>
                      <a:pt x="15" y="24"/>
                      <a:pt x="19" y="20"/>
                    </a:cubicBezTo>
                    <a:cubicBezTo>
                      <a:pt x="30" y="31"/>
                      <a:pt x="30" y="31"/>
                      <a:pt x="30" y="31"/>
                    </a:cubicBezTo>
                    <a:cubicBezTo>
                      <a:pt x="28" y="32"/>
                      <a:pt x="27" y="35"/>
                      <a:pt x="27" y="37"/>
                    </a:cubicBezTo>
                    <a:cubicBezTo>
                      <a:pt x="27" y="40"/>
                      <a:pt x="28" y="42"/>
                      <a:pt x="29" y="44"/>
                    </a:cubicBezTo>
                    <a:lnTo>
                      <a:pt x="19" y="54"/>
                    </a:lnTo>
                    <a:close/>
                    <a:moveTo>
                      <a:pt x="38" y="63"/>
                    </a:moveTo>
                    <a:cubicBezTo>
                      <a:pt x="32" y="63"/>
                      <a:pt x="26" y="61"/>
                      <a:pt x="21" y="57"/>
                    </a:cubicBezTo>
                    <a:cubicBezTo>
                      <a:pt x="32" y="46"/>
                      <a:pt x="32" y="46"/>
                      <a:pt x="32" y="46"/>
                    </a:cubicBezTo>
                    <a:cubicBezTo>
                      <a:pt x="34" y="47"/>
                      <a:pt x="36" y="48"/>
                      <a:pt x="38" y="48"/>
                    </a:cubicBezTo>
                    <a:cubicBezTo>
                      <a:pt x="41" y="48"/>
                      <a:pt x="43" y="47"/>
                      <a:pt x="45" y="46"/>
                    </a:cubicBezTo>
                    <a:cubicBezTo>
                      <a:pt x="56" y="56"/>
                      <a:pt x="56" y="56"/>
                      <a:pt x="56" y="56"/>
                    </a:cubicBezTo>
                    <a:cubicBezTo>
                      <a:pt x="51" y="61"/>
                      <a:pt x="45" y="63"/>
                      <a:pt x="38" y="63"/>
                    </a:cubicBezTo>
                    <a:close/>
                    <a:moveTo>
                      <a:pt x="58" y="54"/>
                    </a:moveTo>
                    <a:cubicBezTo>
                      <a:pt x="47" y="43"/>
                      <a:pt x="47" y="43"/>
                      <a:pt x="47" y="43"/>
                    </a:cubicBezTo>
                    <a:cubicBezTo>
                      <a:pt x="48" y="41"/>
                      <a:pt x="49" y="39"/>
                      <a:pt x="49" y="37"/>
                    </a:cubicBezTo>
                    <a:cubicBezTo>
                      <a:pt x="49" y="35"/>
                      <a:pt x="48" y="33"/>
                      <a:pt x="47" y="31"/>
                    </a:cubicBezTo>
                    <a:cubicBezTo>
                      <a:pt x="58" y="20"/>
                      <a:pt x="58" y="20"/>
                      <a:pt x="58" y="20"/>
                    </a:cubicBezTo>
                    <a:cubicBezTo>
                      <a:pt x="62" y="25"/>
                      <a:pt x="64" y="31"/>
                      <a:pt x="64" y="37"/>
                    </a:cubicBezTo>
                    <a:cubicBezTo>
                      <a:pt x="64" y="44"/>
                      <a:pt x="62" y="49"/>
                      <a:pt x="58" y="54"/>
                    </a:cubicBez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23" name="Freeform 33"/>
              <p:cNvSpPr>
                <a:spLocks noEditPoints="1"/>
              </p:cNvSpPr>
              <p:nvPr/>
            </p:nvSpPr>
            <p:spPr bwMode="auto">
              <a:xfrm>
                <a:off x="2591673" y="2429816"/>
                <a:ext cx="264159" cy="44027"/>
              </a:xfrm>
              <a:custGeom>
                <a:avLst/>
                <a:gdLst>
                  <a:gd name="T0" fmla="*/ 61 w 66"/>
                  <a:gd name="T1" fmla="*/ 11 h 11"/>
                  <a:gd name="T2" fmla="*/ 6 w 66"/>
                  <a:gd name="T3" fmla="*/ 11 h 11"/>
                  <a:gd name="T4" fmla="*/ 0 w 66"/>
                  <a:gd name="T5" fmla="*/ 6 h 11"/>
                  <a:gd name="T6" fmla="*/ 6 w 66"/>
                  <a:gd name="T7" fmla="*/ 0 h 11"/>
                  <a:gd name="T8" fmla="*/ 61 w 66"/>
                  <a:gd name="T9" fmla="*/ 0 h 11"/>
                  <a:gd name="T10" fmla="*/ 66 w 66"/>
                  <a:gd name="T11" fmla="*/ 6 h 11"/>
                  <a:gd name="T12" fmla="*/ 61 w 66"/>
                  <a:gd name="T13" fmla="*/ 11 h 11"/>
                  <a:gd name="T14" fmla="*/ 6 w 66"/>
                  <a:gd name="T15" fmla="*/ 3 h 11"/>
                  <a:gd name="T16" fmla="*/ 3 w 66"/>
                  <a:gd name="T17" fmla="*/ 6 h 11"/>
                  <a:gd name="T18" fmla="*/ 6 w 66"/>
                  <a:gd name="T19" fmla="*/ 8 h 11"/>
                  <a:gd name="T20" fmla="*/ 61 w 66"/>
                  <a:gd name="T21" fmla="*/ 8 h 11"/>
                  <a:gd name="T22" fmla="*/ 64 w 66"/>
                  <a:gd name="T23" fmla="*/ 6 h 11"/>
                  <a:gd name="T24" fmla="*/ 61 w 66"/>
                  <a:gd name="T25" fmla="*/ 3 h 11"/>
                  <a:gd name="T26" fmla="*/ 6 w 66"/>
                  <a:gd name="T27" fmla="*/ 3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6" h="11">
                    <a:moveTo>
                      <a:pt x="61" y="11"/>
                    </a:moveTo>
                    <a:cubicBezTo>
                      <a:pt x="6" y="11"/>
                      <a:pt x="6" y="11"/>
                      <a:pt x="6" y="11"/>
                    </a:cubicBezTo>
                    <a:cubicBezTo>
                      <a:pt x="3" y="11"/>
                      <a:pt x="0" y="9"/>
                      <a:pt x="0" y="6"/>
                    </a:cubicBezTo>
                    <a:cubicBezTo>
                      <a:pt x="0" y="3"/>
                      <a:pt x="3" y="0"/>
                      <a:pt x="6" y="0"/>
                    </a:cubicBezTo>
                    <a:cubicBezTo>
                      <a:pt x="61" y="0"/>
                      <a:pt x="61" y="0"/>
                      <a:pt x="61" y="0"/>
                    </a:cubicBezTo>
                    <a:cubicBezTo>
                      <a:pt x="64" y="0"/>
                      <a:pt x="66" y="3"/>
                      <a:pt x="66" y="6"/>
                    </a:cubicBezTo>
                    <a:cubicBezTo>
                      <a:pt x="66" y="9"/>
                      <a:pt x="64" y="11"/>
                      <a:pt x="61" y="11"/>
                    </a:cubicBezTo>
                    <a:close/>
                    <a:moveTo>
                      <a:pt x="6" y="3"/>
                    </a:moveTo>
                    <a:cubicBezTo>
                      <a:pt x="4" y="3"/>
                      <a:pt x="3" y="4"/>
                      <a:pt x="3" y="6"/>
                    </a:cubicBezTo>
                    <a:cubicBezTo>
                      <a:pt x="3" y="7"/>
                      <a:pt x="4" y="8"/>
                      <a:pt x="6" y="8"/>
                    </a:cubicBezTo>
                    <a:cubicBezTo>
                      <a:pt x="61" y="8"/>
                      <a:pt x="61" y="8"/>
                      <a:pt x="61" y="8"/>
                    </a:cubicBezTo>
                    <a:cubicBezTo>
                      <a:pt x="62" y="8"/>
                      <a:pt x="64" y="7"/>
                      <a:pt x="64" y="6"/>
                    </a:cubicBezTo>
                    <a:cubicBezTo>
                      <a:pt x="64" y="4"/>
                      <a:pt x="62" y="3"/>
                      <a:pt x="61" y="3"/>
                    </a:cubicBezTo>
                    <a:lnTo>
                      <a:pt x="6" y="3"/>
                    </a:ln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24" name="Freeform 34"/>
              <p:cNvSpPr>
                <a:spLocks noEditPoints="1"/>
              </p:cNvSpPr>
              <p:nvPr/>
            </p:nvSpPr>
            <p:spPr bwMode="auto">
              <a:xfrm>
                <a:off x="2591673" y="2324830"/>
                <a:ext cx="44027" cy="96520"/>
              </a:xfrm>
              <a:custGeom>
                <a:avLst/>
                <a:gdLst>
                  <a:gd name="T0" fmla="*/ 6 w 11"/>
                  <a:gd name="T1" fmla="*/ 24 h 24"/>
                  <a:gd name="T2" fmla="*/ 0 w 11"/>
                  <a:gd name="T3" fmla="*/ 19 h 24"/>
                  <a:gd name="T4" fmla="*/ 0 w 11"/>
                  <a:gd name="T5" fmla="*/ 5 h 24"/>
                  <a:gd name="T6" fmla="*/ 6 w 11"/>
                  <a:gd name="T7" fmla="*/ 0 h 24"/>
                  <a:gd name="T8" fmla="*/ 11 w 11"/>
                  <a:gd name="T9" fmla="*/ 5 h 24"/>
                  <a:gd name="T10" fmla="*/ 11 w 11"/>
                  <a:gd name="T11" fmla="*/ 19 h 24"/>
                  <a:gd name="T12" fmla="*/ 6 w 11"/>
                  <a:gd name="T13" fmla="*/ 24 h 24"/>
                  <a:gd name="T14" fmla="*/ 6 w 11"/>
                  <a:gd name="T15" fmla="*/ 3 h 24"/>
                  <a:gd name="T16" fmla="*/ 3 w 11"/>
                  <a:gd name="T17" fmla="*/ 5 h 24"/>
                  <a:gd name="T18" fmla="*/ 3 w 11"/>
                  <a:gd name="T19" fmla="*/ 19 h 24"/>
                  <a:gd name="T20" fmla="*/ 6 w 11"/>
                  <a:gd name="T21" fmla="*/ 21 h 24"/>
                  <a:gd name="T22" fmla="*/ 8 w 11"/>
                  <a:gd name="T23" fmla="*/ 19 h 24"/>
                  <a:gd name="T24" fmla="*/ 8 w 11"/>
                  <a:gd name="T25" fmla="*/ 5 h 24"/>
                  <a:gd name="T26" fmla="*/ 6 w 11"/>
                  <a:gd name="T27" fmla="*/ 3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" h="24">
                    <a:moveTo>
                      <a:pt x="6" y="24"/>
                    </a:moveTo>
                    <a:cubicBezTo>
                      <a:pt x="3" y="24"/>
                      <a:pt x="0" y="22"/>
                      <a:pt x="0" y="19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3" y="0"/>
                      <a:pt x="6" y="0"/>
                    </a:cubicBezTo>
                    <a:cubicBezTo>
                      <a:pt x="9" y="0"/>
                      <a:pt x="11" y="2"/>
                      <a:pt x="11" y="5"/>
                    </a:cubicBezTo>
                    <a:cubicBezTo>
                      <a:pt x="11" y="19"/>
                      <a:pt x="11" y="19"/>
                      <a:pt x="11" y="19"/>
                    </a:cubicBezTo>
                    <a:cubicBezTo>
                      <a:pt x="11" y="22"/>
                      <a:pt x="9" y="24"/>
                      <a:pt x="6" y="24"/>
                    </a:cubicBezTo>
                    <a:close/>
                    <a:moveTo>
                      <a:pt x="6" y="3"/>
                    </a:moveTo>
                    <a:cubicBezTo>
                      <a:pt x="4" y="3"/>
                      <a:pt x="3" y="4"/>
                      <a:pt x="3" y="5"/>
                    </a:cubicBezTo>
                    <a:cubicBezTo>
                      <a:pt x="3" y="19"/>
                      <a:pt x="3" y="19"/>
                      <a:pt x="3" y="19"/>
                    </a:cubicBezTo>
                    <a:cubicBezTo>
                      <a:pt x="3" y="20"/>
                      <a:pt x="4" y="21"/>
                      <a:pt x="6" y="21"/>
                    </a:cubicBezTo>
                    <a:cubicBezTo>
                      <a:pt x="7" y="21"/>
                      <a:pt x="8" y="20"/>
                      <a:pt x="8" y="19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4"/>
                      <a:pt x="7" y="3"/>
                      <a:pt x="6" y="3"/>
                    </a:cubicBez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25" name="Freeform 35"/>
              <p:cNvSpPr>
                <a:spLocks noEditPoints="1"/>
              </p:cNvSpPr>
              <p:nvPr/>
            </p:nvSpPr>
            <p:spPr bwMode="auto">
              <a:xfrm>
                <a:off x="2647553" y="2289271"/>
                <a:ext cx="44027" cy="132079"/>
              </a:xfrm>
              <a:custGeom>
                <a:avLst/>
                <a:gdLst>
                  <a:gd name="T0" fmla="*/ 5 w 11"/>
                  <a:gd name="T1" fmla="*/ 33 h 33"/>
                  <a:gd name="T2" fmla="*/ 0 w 11"/>
                  <a:gd name="T3" fmla="*/ 28 h 33"/>
                  <a:gd name="T4" fmla="*/ 0 w 11"/>
                  <a:gd name="T5" fmla="*/ 5 h 33"/>
                  <a:gd name="T6" fmla="*/ 5 w 11"/>
                  <a:gd name="T7" fmla="*/ 0 h 33"/>
                  <a:gd name="T8" fmla="*/ 11 w 11"/>
                  <a:gd name="T9" fmla="*/ 5 h 33"/>
                  <a:gd name="T10" fmla="*/ 11 w 11"/>
                  <a:gd name="T11" fmla="*/ 28 h 33"/>
                  <a:gd name="T12" fmla="*/ 5 w 11"/>
                  <a:gd name="T13" fmla="*/ 33 h 33"/>
                  <a:gd name="T14" fmla="*/ 5 w 11"/>
                  <a:gd name="T15" fmla="*/ 2 h 33"/>
                  <a:gd name="T16" fmla="*/ 3 w 11"/>
                  <a:gd name="T17" fmla="*/ 5 h 33"/>
                  <a:gd name="T18" fmla="*/ 3 w 11"/>
                  <a:gd name="T19" fmla="*/ 28 h 33"/>
                  <a:gd name="T20" fmla="*/ 5 w 11"/>
                  <a:gd name="T21" fmla="*/ 30 h 33"/>
                  <a:gd name="T22" fmla="*/ 8 w 11"/>
                  <a:gd name="T23" fmla="*/ 28 h 33"/>
                  <a:gd name="T24" fmla="*/ 8 w 11"/>
                  <a:gd name="T25" fmla="*/ 5 h 33"/>
                  <a:gd name="T26" fmla="*/ 5 w 11"/>
                  <a:gd name="T27" fmla="*/ 2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" h="33">
                    <a:moveTo>
                      <a:pt x="5" y="33"/>
                    </a:moveTo>
                    <a:cubicBezTo>
                      <a:pt x="2" y="33"/>
                      <a:pt x="0" y="31"/>
                      <a:pt x="0" y="28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8" y="0"/>
                      <a:pt x="11" y="2"/>
                      <a:pt x="11" y="5"/>
                    </a:cubicBezTo>
                    <a:cubicBezTo>
                      <a:pt x="11" y="28"/>
                      <a:pt x="11" y="28"/>
                      <a:pt x="11" y="28"/>
                    </a:cubicBezTo>
                    <a:cubicBezTo>
                      <a:pt x="11" y="31"/>
                      <a:pt x="8" y="33"/>
                      <a:pt x="5" y="33"/>
                    </a:cubicBezTo>
                    <a:close/>
                    <a:moveTo>
                      <a:pt x="5" y="2"/>
                    </a:moveTo>
                    <a:cubicBezTo>
                      <a:pt x="4" y="2"/>
                      <a:pt x="3" y="4"/>
                      <a:pt x="3" y="5"/>
                    </a:cubicBezTo>
                    <a:cubicBezTo>
                      <a:pt x="3" y="28"/>
                      <a:pt x="3" y="28"/>
                      <a:pt x="3" y="28"/>
                    </a:cubicBezTo>
                    <a:cubicBezTo>
                      <a:pt x="3" y="29"/>
                      <a:pt x="4" y="30"/>
                      <a:pt x="5" y="30"/>
                    </a:cubicBezTo>
                    <a:cubicBezTo>
                      <a:pt x="7" y="30"/>
                      <a:pt x="8" y="29"/>
                      <a:pt x="8" y="28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4"/>
                      <a:pt x="7" y="2"/>
                      <a:pt x="5" y="2"/>
                    </a:cubicBez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26" name="Freeform 36"/>
              <p:cNvSpPr>
                <a:spLocks noEditPoints="1"/>
              </p:cNvSpPr>
              <p:nvPr/>
            </p:nvSpPr>
            <p:spPr bwMode="auto">
              <a:xfrm>
                <a:off x="2703433" y="2253711"/>
                <a:ext cx="40640" cy="167639"/>
              </a:xfrm>
              <a:custGeom>
                <a:avLst/>
                <a:gdLst>
                  <a:gd name="T0" fmla="*/ 5 w 10"/>
                  <a:gd name="T1" fmla="*/ 42 h 42"/>
                  <a:gd name="T2" fmla="*/ 0 w 10"/>
                  <a:gd name="T3" fmla="*/ 37 h 42"/>
                  <a:gd name="T4" fmla="*/ 0 w 10"/>
                  <a:gd name="T5" fmla="*/ 6 h 42"/>
                  <a:gd name="T6" fmla="*/ 5 w 10"/>
                  <a:gd name="T7" fmla="*/ 0 h 42"/>
                  <a:gd name="T8" fmla="*/ 10 w 10"/>
                  <a:gd name="T9" fmla="*/ 6 h 42"/>
                  <a:gd name="T10" fmla="*/ 10 w 10"/>
                  <a:gd name="T11" fmla="*/ 37 h 42"/>
                  <a:gd name="T12" fmla="*/ 5 w 10"/>
                  <a:gd name="T13" fmla="*/ 42 h 42"/>
                  <a:gd name="T14" fmla="*/ 5 w 10"/>
                  <a:gd name="T15" fmla="*/ 3 h 42"/>
                  <a:gd name="T16" fmla="*/ 2 w 10"/>
                  <a:gd name="T17" fmla="*/ 6 h 42"/>
                  <a:gd name="T18" fmla="*/ 2 w 10"/>
                  <a:gd name="T19" fmla="*/ 37 h 42"/>
                  <a:gd name="T20" fmla="*/ 5 w 10"/>
                  <a:gd name="T21" fmla="*/ 39 h 42"/>
                  <a:gd name="T22" fmla="*/ 8 w 10"/>
                  <a:gd name="T23" fmla="*/ 37 h 42"/>
                  <a:gd name="T24" fmla="*/ 8 w 10"/>
                  <a:gd name="T25" fmla="*/ 6 h 42"/>
                  <a:gd name="T26" fmla="*/ 5 w 10"/>
                  <a:gd name="T27" fmla="*/ 3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" h="42">
                    <a:moveTo>
                      <a:pt x="5" y="42"/>
                    </a:moveTo>
                    <a:cubicBezTo>
                      <a:pt x="2" y="42"/>
                      <a:pt x="0" y="40"/>
                      <a:pt x="0" y="37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2" y="0"/>
                      <a:pt x="5" y="0"/>
                    </a:cubicBezTo>
                    <a:cubicBezTo>
                      <a:pt x="8" y="0"/>
                      <a:pt x="10" y="3"/>
                      <a:pt x="10" y="6"/>
                    </a:cubicBezTo>
                    <a:cubicBezTo>
                      <a:pt x="10" y="37"/>
                      <a:pt x="10" y="37"/>
                      <a:pt x="10" y="37"/>
                    </a:cubicBezTo>
                    <a:cubicBezTo>
                      <a:pt x="10" y="40"/>
                      <a:pt x="8" y="42"/>
                      <a:pt x="5" y="42"/>
                    </a:cubicBezTo>
                    <a:close/>
                    <a:moveTo>
                      <a:pt x="5" y="3"/>
                    </a:moveTo>
                    <a:cubicBezTo>
                      <a:pt x="4" y="3"/>
                      <a:pt x="2" y="4"/>
                      <a:pt x="2" y="6"/>
                    </a:cubicBezTo>
                    <a:cubicBezTo>
                      <a:pt x="2" y="37"/>
                      <a:pt x="2" y="37"/>
                      <a:pt x="2" y="37"/>
                    </a:cubicBezTo>
                    <a:cubicBezTo>
                      <a:pt x="2" y="38"/>
                      <a:pt x="4" y="39"/>
                      <a:pt x="5" y="39"/>
                    </a:cubicBezTo>
                    <a:cubicBezTo>
                      <a:pt x="6" y="39"/>
                      <a:pt x="8" y="38"/>
                      <a:pt x="8" y="37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4"/>
                      <a:pt x="6" y="3"/>
                      <a:pt x="5" y="3"/>
                    </a:cubicBez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27" name="Freeform 37"/>
              <p:cNvSpPr>
                <a:spLocks noEditPoints="1"/>
              </p:cNvSpPr>
              <p:nvPr/>
            </p:nvSpPr>
            <p:spPr bwMode="auto">
              <a:xfrm>
                <a:off x="2755926" y="2216457"/>
                <a:ext cx="44027" cy="204892"/>
              </a:xfrm>
              <a:custGeom>
                <a:avLst/>
                <a:gdLst>
                  <a:gd name="T0" fmla="*/ 6 w 11"/>
                  <a:gd name="T1" fmla="*/ 51 h 51"/>
                  <a:gd name="T2" fmla="*/ 0 w 11"/>
                  <a:gd name="T3" fmla="*/ 46 h 51"/>
                  <a:gd name="T4" fmla="*/ 0 w 11"/>
                  <a:gd name="T5" fmla="*/ 5 h 51"/>
                  <a:gd name="T6" fmla="*/ 6 w 11"/>
                  <a:gd name="T7" fmla="*/ 0 h 51"/>
                  <a:gd name="T8" fmla="*/ 11 w 11"/>
                  <a:gd name="T9" fmla="*/ 5 h 51"/>
                  <a:gd name="T10" fmla="*/ 11 w 11"/>
                  <a:gd name="T11" fmla="*/ 46 h 51"/>
                  <a:gd name="T12" fmla="*/ 6 w 11"/>
                  <a:gd name="T13" fmla="*/ 51 h 51"/>
                  <a:gd name="T14" fmla="*/ 6 w 11"/>
                  <a:gd name="T15" fmla="*/ 3 h 51"/>
                  <a:gd name="T16" fmla="*/ 3 w 11"/>
                  <a:gd name="T17" fmla="*/ 5 h 51"/>
                  <a:gd name="T18" fmla="*/ 3 w 11"/>
                  <a:gd name="T19" fmla="*/ 46 h 51"/>
                  <a:gd name="T20" fmla="*/ 6 w 11"/>
                  <a:gd name="T21" fmla="*/ 48 h 51"/>
                  <a:gd name="T22" fmla="*/ 8 w 11"/>
                  <a:gd name="T23" fmla="*/ 46 h 51"/>
                  <a:gd name="T24" fmla="*/ 8 w 11"/>
                  <a:gd name="T25" fmla="*/ 5 h 51"/>
                  <a:gd name="T26" fmla="*/ 6 w 11"/>
                  <a:gd name="T27" fmla="*/ 3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" h="51">
                    <a:moveTo>
                      <a:pt x="6" y="51"/>
                    </a:moveTo>
                    <a:cubicBezTo>
                      <a:pt x="3" y="51"/>
                      <a:pt x="0" y="49"/>
                      <a:pt x="0" y="46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3" y="0"/>
                      <a:pt x="6" y="0"/>
                    </a:cubicBezTo>
                    <a:cubicBezTo>
                      <a:pt x="9" y="0"/>
                      <a:pt x="11" y="2"/>
                      <a:pt x="11" y="5"/>
                    </a:cubicBezTo>
                    <a:cubicBezTo>
                      <a:pt x="11" y="46"/>
                      <a:pt x="11" y="46"/>
                      <a:pt x="11" y="46"/>
                    </a:cubicBezTo>
                    <a:cubicBezTo>
                      <a:pt x="11" y="49"/>
                      <a:pt x="9" y="51"/>
                      <a:pt x="6" y="51"/>
                    </a:cubicBezTo>
                    <a:close/>
                    <a:moveTo>
                      <a:pt x="6" y="3"/>
                    </a:moveTo>
                    <a:cubicBezTo>
                      <a:pt x="4" y="3"/>
                      <a:pt x="3" y="4"/>
                      <a:pt x="3" y="5"/>
                    </a:cubicBezTo>
                    <a:cubicBezTo>
                      <a:pt x="3" y="46"/>
                      <a:pt x="3" y="46"/>
                      <a:pt x="3" y="46"/>
                    </a:cubicBezTo>
                    <a:cubicBezTo>
                      <a:pt x="3" y="47"/>
                      <a:pt x="4" y="48"/>
                      <a:pt x="6" y="48"/>
                    </a:cubicBezTo>
                    <a:cubicBezTo>
                      <a:pt x="7" y="48"/>
                      <a:pt x="8" y="47"/>
                      <a:pt x="8" y="46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4"/>
                      <a:pt x="7" y="3"/>
                      <a:pt x="6" y="3"/>
                    </a:cubicBez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28" name="Freeform 38"/>
              <p:cNvSpPr>
                <a:spLocks noEditPoints="1"/>
              </p:cNvSpPr>
              <p:nvPr/>
            </p:nvSpPr>
            <p:spPr bwMode="auto">
              <a:xfrm>
                <a:off x="2815192" y="2248630"/>
                <a:ext cx="40640" cy="172719"/>
              </a:xfrm>
              <a:custGeom>
                <a:avLst/>
                <a:gdLst>
                  <a:gd name="T0" fmla="*/ 5 w 10"/>
                  <a:gd name="T1" fmla="*/ 43 h 43"/>
                  <a:gd name="T2" fmla="*/ 0 w 10"/>
                  <a:gd name="T3" fmla="*/ 38 h 43"/>
                  <a:gd name="T4" fmla="*/ 0 w 10"/>
                  <a:gd name="T5" fmla="*/ 5 h 43"/>
                  <a:gd name="T6" fmla="*/ 5 w 10"/>
                  <a:gd name="T7" fmla="*/ 0 h 43"/>
                  <a:gd name="T8" fmla="*/ 10 w 10"/>
                  <a:gd name="T9" fmla="*/ 5 h 43"/>
                  <a:gd name="T10" fmla="*/ 10 w 10"/>
                  <a:gd name="T11" fmla="*/ 38 h 43"/>
                  <a:gd name="T12" fmla="*/ 5 w 10"/>
                  <a:gd name="T13" fmla="*/ 43 h 43"/>
                  <a:gd name="T14" fmla="*/ 5 w 10"/>
                  <a:gd name="T15" fmla="*/ 3 h 43"/>
                  <a:gd name="T16" fmla="*/ 3 w 10"/>
                  <a:gd name="T17" fmla="*/ 5 h 43"/>
                  <a:gd name="T18" fmla="*/ 3 w 10"/>
                  <a:gd name="T19" fmla="*/ 38 h 43"/>
                  <a:gd name="T20" fmla="*/ 5 w 10"/>
                  <a:gd name="T21" fmla="*/ 40 h 43"/>
                  <a:gd name="T22" fmla="*/ 8 w 10"/>
                  <a:gd name="T23" fmla="*/ 38 h 43"/>
                  <a:gd name="T24" fmla="*/ 8 w 10"/>
                  <a:gd name="T25" fmla="*/ 5 h 43"/>
                  <a:gd name="T26" fmla="*/ 5 w 10"/>
                  <a:gd name="T27" fmla="*/ 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" h="43">
                    <a:moveTo>
                      <a:pt x="5" y="43"/>
                    </a:moveTo>
                    <a:cubicBezTo>
                      <a:pt x="2" y="43"/>
                      <a:pt x="0" y="41"/>
                      <a:pt x="0" y="38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8" y="0"/>
                      <a:pt x="10" y="2"/>
                      <a:pt x="10" y="5"/>
                    </a:cubicBezTo>
                    <a:cubicBezTo>
                      <a:pt x="10" y="38"/>
                      <a:pt x="10" y="38"/>
                      <a:pt x="10" y="38"/>
                    </a:cubicBezTo>
                    <a:cubicBezTo>
                      <a:pt x="10" y="41"/>
                      <a:pt x="8" y="43"/>
                      <a:pt x="5" y="43"/>
                    </a:cubicBezTo>
                    <a:close/>
                    <a:moveTo>
                      <a:pt x="5" y="3"/>
                    </a:moveTo>
                    <a:cubicBezTo>
                      <a:pt x="4" y="3"/>
                      <a:pt x="3" y="4"/>
                      <a:pt x="3" y="5"/>
                    </a:cubicBezTo>
                    <a:cubicBezTo>
                      <a:pt x="3" y="38"/>
                      <a:pt x="3" y="38"/>
                      <a:pt x="3" y="38"/>
                    </a:cubicBezTo>
                    <a:cubicBezTo>
                      <a:pt x="3" y="39"/>
                      <a:pt x="4" y="40"/>
                      <a:pt x="5" y="40"/>
                    </a:cubicBezTo>
                    <a:cubicBezTo>
                      <a:pt x="6" y="40"/>
                      <a:pt x="8" y="39"/>
                      <a:pt x="8" y="38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4"/>
                      <a:pt x="6" y="3"/>
                      <a:pt x="5" y="3"/>
                    </a:cubicBez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pic>
            <p:nvPicPr>
              <p:cNvPr id="129" name="图片 12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60373" y="3381466"/>
                <a:ext cx="509829" cy="601419"/>
              </a:xfrm>
              <a:prstGeom prst="rect">
                <a:avLst/>
              </a:prstGeom>
            </p:spPr>
          </p:pic>
        </p:grpSp>
        <p:grpSp>
          <p:nvGrpSpPr>
            <p:cNvPr id="132" name="Group 41"/>
            <p:cNvGrpSpPr>
              <a:grpSpLocks noChangeAspect="1"/>
            </p:cNvGrpSpPr>
            <p:nvPr/>
          </p:nvGrpSpPr>
          <p:grpSpPr bwMode="auto">
            <a:xfrm>
              <a:off x="2241448" y="1126215"/>
              <a:ext cx="547688" cy="565150"/>
              <a:chOff x="1324" y="636"/>
              <a:chExt cx="345" cy="356"/>
            </a:xfrm>
            <a:effectLst/>
          </p:grpSpPr>
          <p:sp>
            <p:nvSpPr>
              <p:cNvPr id="133" name="AutoShape 40"/>
              <p:cNvSpPr>
                <a:spLocks noChangeAspect="1" noChangeArrowheads="1" noTextEdit="1"/>
              </p:cNvSpPr>
              <p:nvPr/>
            </p:nvSpPr>
            <p:spPr bwMode="auto">
              <a:xfrm>
                <a:off x="1324" y="636"/>
                <a:ext cx="345" cy="3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34" name="Oval 42"/>
              <p:cNvSpPr>
                <a:spLocks noChangeArrowheads="1"/>
              </p:cNvSpPr>
              <p:nvPr/>
            </p:nvSpPr>
            <p:spPr bwMode="auto">
              <a:xfrm>
                <a:off x="1322" y="657"/>
                <a:ext cx="344" cy="333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35" name="Oval 43"/>
              <p:cNvSpPr>
                <a:spLocks noChangeArrowheads="1"/>
              </p:cNvSpPr>
              <p:nvPr/>
            </p:nvSpPr>
            <p:spPr bwMode="auto">
              <a:xfrm>
                <a:off x="1322" y="636"/>
                <a:ext cx="344" cy="332"/>
              </a:xfrm>
              <a:prstGeom prst="ellipse">
                <a:avLst/>
              </a:prstGeom>
              <a:solidFill>
                <a:srgbClr val="8080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36" name="Freeform 44"/>
              <p:cNvSpPr/>
              <p:nvPr/>
            </p:nvSpPr>
            <p:spPr bwMode="auto">
              <a:xfrm>
                <a:off x="1434" y="695"/>
                <a:ext cx="120" cy="216"/>
              </a:xfrm>
              <a:custGeom>
                <a:avLst/>
                <a:gdLst>
                  <a:gd name="T0" fmla="*/ 49 w 49"/>
                  <a:gd name="T1" fmla="*/ 61 h 91"/>
                  <a:gd name="T2" fmla="*/ 47 w 49"/>
                  <a:gd name="T3" fmla="*/ 69 h 91"/>
                  <a:gd name="T4" fmla="*/ 44 w 49"/>
                  <a:gd name="T5" fmla="*/ 75 h 91"/>
                  <a:gd name="T6" fmla="*/ 38 w 49"/>
                  <a:gd name="T7" fmla="*/ 79 h 91"/>
                  <a:gd name="T8" fmla="*/ 31 w 49"/>
                  <a:gd name="T9" fmla="*/ 81 h 91"/>
                  <a:gd name="T10" fmla="*/ 31 w 49"/>
                  <a:gd name="T11" fmla="*/ 87 h 91"/>
                  <a:gd name="T12" fmla="*/ 31 w 49"/>
                  <a:gd name="T13" fmla="*/ 90 h 91"/>
                  <a:gd name="T14" fmla="*/ 28 w 49"/>
                  <a:gd name="T15" fmla="*/ 91 h 91"/>
                  <a:gd name="T16" fmla="*/ 21 w 49"/>
                  <a:gd name="T17" fmla="*/ 91 h 91"/>
                  <a:gd name="T18" fmla="*/ 19 w 49"/>
                  <a:gd name="T19" fmla="*/ 90 h 91"/>
                  <a:gd name="T20" fmla="*/ 18 w 49"/>
                  <a:gd name="T21" fmla="*/ 87 h 91"/>
                  <a:gd name="T22" fmla="*/ 18 w 49"/>
                  <a:gd name="T23" fmla="*/ 82 h 91"/>
                  <a:gd name="T24" fmla="*/ 7 w 49"/>
                  <a:gd name="T25" fmla="*/ 81 h 91"/>
                  <a:gd name="T26" fmla="*/ 1 w 49"/>
                  <a:gd name="T27" fmla="*/ 78 h 91"/>
                  <a:gd name="T28" fmla="*/ 0 w 49"/>
                  <a:gd name="T29" fmla="*/ 76 h 91"/>
                  <a:gd name="T30" fmla="*/ 1 w 49"/>
                  <a:gd name="T31" fmla="*/ 72 h 91"/>
                  <a:gd name="T32" fmla="*/ 2 w 49"/>
                  <a:gd name="T33" fmla="*/ 69 h 91"/>
                  <a:gd name="T34" fmla="*/ 3 w 49"/>
                  <a:gd name="T35" fmla="*/ 67 h 91"/>
                  <a:gd name="T36" fmla="*/ 4 w 49"/>
                  <a:gd name="T37" fmla="*/ 67 h 91"/>
                  <a:gd name="T38" fmla="*/ 5 w 49"/>
                  <a:gd name="T39" fmla="*/ 68 h 91"/>
                  <a:gd name="T40" fmla="*/ 11 w 49"/>
                  <a:gd name="T41" fmla="*/ 70 h 91"/>
                  <a:gd name="T42" fmla="*/ 20 w 49"/>
                  <a:gd name="T43" fmla="*/ 70 h 91"/>
                  <a:gd name="T44" fmla="*/ 30 w 49"/>
                  <a:gd name="T45" fmla="*/ 69 h 91"/>
                  <a:gd name="T46" fmla="*/ 34 w 49"/>
                  <a:gd name="T47" fmla="*/ 62 h 91"/>
                  <a:gd name="T48" fmla="*/ 32 w 49"/>
                  <a:gd name="T49" fmla="*/ 55 h 91"/>
                  <a:gd name="T50" fmla="*/ 22 w 49"/>
                  <a:gd name="T51" fmla="*/ 50 h 91"/>
                  <a:gd name="T52" fmla="*/ 14 w 49"/>
                  <a:gd name="T53" fmla="*/ 46 h 91"/>
                  <a:gd name="T54" fmla="*/ 8 w 49"/>
                  <a:gd name="T55" fmla="*/ 42 h 91"/>
                  <a:gd name="T56" fmla="*/ 4 w 49"/>
                  <a:gd name="T57" fmla="*/ 36 h 91"/>
                  <a:gd name="T58" fmla="*/ 2 w 49"/>
                  <a:gd name="T59" fmla="*/ 28 h 91"/>
                  <a:gd name="T60" fmla="*/ 6 w 49"/>
                  <a:gd name="T61" fmla="*/ 16 h 91"/>
                  <a:gd name="T62" fmla="*/ 20 w 49"/>
                  <a:gd name="T63" fmla="*/ 9 h 91"/>
                  <a:gd name="T64" fmla="*/ 20 w 49"/>
                  <a:gd name="T65" fmla="*/ 3 h 91"/>
                  <a:gd name="T66" fmla="*/ 21 w 49"/>
                  <a:gd name="T67" fmla="*/ 0 h 91"/>
                  <a:gd name="T68" fmla="*/ 24 w 49"/>
                  <a:gd name="T69" fmla="*/ 0 h 91"/>
                  <a:gd name="T70" fmla="*/ 31 w 49"/>
                  <a:gd name="T71" fmla="*/ 0 h 91"/>
                  <a:gd name="T72" fmla="*/ 33 w 49"/>
                  <a:gd name="T73" fmla="*/ 0 h 91"/>
                  <a:gd name="T74" fmla="*/ 34 w 49"/>
                  <a:gd name="T75" fmla="*/ 4 h 91"/>
                  <a:gd name="T76" fmla="*/ 34 w 49"/>
                  <a:gd name="T77" fmla="*/ 9 h 91"/>
                  <a:gd name="T78" fmla="*/ 40 w 49"/>
                  <a:gd name="T79" fmla="*/ 10 h 91"/>
                  <a:gd name="T80" fmla="*/ 44 w 49"/>
                  <a:gd name="T81" fmla="*/ 11 h 91"/>
                  <a:gd name="T82" fmla="*/ 45 w 49"/>
                  <a:gd name="T83" fmla="*/ 13 h 91"/>
                  <a:gd name="T84" fmla="*/ 44 w 49"/>
                  <a:gd name="T85" fmla="*/ 17 h 91"/>
                  <a:gd name="T86" fmla="*/ 43 w 49"/>
                  <a:gd name="T87" fmla="*/ 20 h 91"/>
                  <a:gd name="T88" fmla="*/ 41 w 49"/>
                  <a:gd name="T89" fmla="*/ 22 h 91"/>
                  <a:gd name="T90" fmla="*/ 36 w 49"/>
                  <a:gd name="T91" fmla="*/ 20 h 91"/>
                  <a:gd name="T92" fmla="*/ 29 w 49"/>
                  <a:gd name="T93" fmla="*/ 20 h 91"/>
                  <a:gd name="T94" fmla="*/ 19 w 49"/>
                  <a:gd name="T95" fmla="*/ 22 h 91"/>
                  <a:gd name="T96" fmla="*/ 16 w 49"/>
                  <a:gd name="T97" fmla="*/ 28 h 91"/>
                  <a:gd name="T98" fmla="*/ 19 w 49"/>
                  <a:gd name="T99" fmla="*/ 34 h 91"/>
                  <a:gd name="T100" fmla="*/ 29 w 49"/>
                  <a:gd name="T101" fmla="*/ 38 h 91"/>
                  <a:gd name="T102" fmla="*/ 43 w 49"/>
                  <a:gd name="T103" fmla="*/ 48 h 91"/>
                  <a:gd name="T104" fmla="*/ 49 w 49"/>
                  <a:gd name="T105" fmla="*/ 61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49" h="91">
                    <a:moveTo>
                      <a:pt x="49" y="61"/>
                    </a:moveTo>
                    <a:cubicBezTo>
                      <a:pt x="49" y="64"/>
                      <a:pt x="48" y="67"/>
                      <a:pt x="47" y="69"/>
                    </a:cubicBezTo>
                    <a:cubicBezTo>
                      <a:pt x="47" y="72"/>
                      <a:pt x="45" y="74"/>
                      <a:pt x="44" y="75"/>
                    </a:cubicBezTo>
                    <a:cubicBezTo>
                      <a:pt x="42" y="77"/>
                      <a:pt x="40" y="78"/>
                      <a:pt x="38" y="79"/>
                    </a:cubicBezTo>
                    <a:cubicBezTo>
                      <a:pt x="36" y="80"/>
                      <a:pt x="34" y="81"/>
                      <a:pt x="31" y="81"/>
                    </a:cubicBezTo>
                    <a:cubicBezTo>
                      <a:pt x="31" y="87"/>
                      <a:pt x="31" y="87"/>
                      <a:pt x="31" y="87"/>
                    </a:cubicBezTo>
                    <a:cubicBezTo>
                      <a:pt x="31" y="89"/>
                      <a:pt x="31" y="90"/>
                      <a:pt x="31" y="90"/>
                    </a:cubicBezTo>
                    <a:cubicBezTo>
                      <a:pt x="31" y="90"/>
                      <a:pt x="30" y="91"/>
                      <a:pt x="28" y="91"/>
                    </a:cubicBezTo>
                    <a:cubicBezTo>
                      <a:pt x="21" y="91"/>
                      <a:pt x="21" y="91"/>
                      <a:pt x="21" y="91"/>
                    </a:cubicBezTo>
                    <a:cubicBezTo>
                      <a:pt x="20" y="91"/>
                      <a:pt x="19" y="90"/>
                      <a:pt x="19" y="90"/>
                    </a:cubicBezTo>
                    <a:cubicBezTo>
                      <a:pt x="18" y="89"/>
                      <a:pt x="18" y="88"/>
                      <a:pt x="18" y="87"/>
                    </a:cubicBezTo>
                    <a:cubicBezTo>
                      <a:pt x="18" y="82"/>
                      <a:pt x="18" y="82"/>
                      <a:pt x="18" y="82"/>
                    </a:cubicBezTo>
                    <a:cubicBezTo>
                      <a:pt x="13" y="82"/>
                      <a:pt x="10" y="82"/>
                      <a:pt x="7" y="81"/>
                    </a:cubicBezTo>
                    <a:cubicBezTo>
                      <a:pt x="4" y="80"/>
                      <a:pt x="2" y="79"/>
                      <a:pt x="1" y="78"/>
                    </a:cubicBezTo>
                    <a:cubicBezTo>
                      <a:pt x="0" y="78"/>
                      <a:pt x="0" y="77"/>
                      <a:pt x="0" y="76"/>
                    </a:cubicBezTo>
                    <a:cubicBezTo>
                      <a:pt x="0" y="75"/>
                      <a:pt x="1" y="73"/>
                      <a:pt x="1" y="72"/>
                    </a:cubicBezTo>
                    <a:cubicBezTo>
                      <a:pt x="1" y="71"/>
                      <a:pt x="2" y="70"/>
                      <a:pt x="2" y="69"/>
                    </a:cubicBezTo>
                    <a:cubicBezTo>
                      <a:pt x="2" y="68"/>
                      <a:pt x="3" y="67"/>
                      <a:pt x="3" y="67"/>
                    </a:cubicBezTo>
                    <a:cubicBezTo>
                      <a:pt x="4" y="67"/>
                      <a:pt x="4" y="67"/>
                      <a:pt x="4" y="67"/>
                    </a:cubicBezTo>
                    <a:cubicBezTo>
                      <a:pt x="5" y="67"/>
                      <a:pt x="5" y="68"/>
                      <a:pt x="5" y="68"/>
                    </a:cubicBezTo>
                    <a:cubicBezTo>
                      <a:pt x="7" y="68"/>
                      <a:pt x="8" y="69"/>
                      <a:pt x="11" y="70"/>
                    </a:cubicBezTo>
                    <a:cubicBezTo>
                      <a:pt x="13" y="70"/>
                      <a:pt x="16" y="70"/>
                      <a:pt x="20" y="70"/>
                    </a:cubicBezTo>
                    <a:cubicBezTo>
                      <a:pt x="24" y="70"/>
                      <a:pt x="27" y="70"/>
                      <a:pt x="30" y="69"/>
                    </a:cubicBezTo>
                    <a:cubicBezTo>
                      <a:pt x="33" y="67"/>
                      <a:pt x="34" y="65"/>
                      <a:pt x="34" y="62"/>
                    </a:cubicBezTo>
                    <a:cubicBezTo>
                      <a:pt x="34" y="59"/>
                      <a:pt x="33" y="57"/>
                      <a:pt x="32" y="55"/>
                    </a:cubicBezTo>
                    <a:cubicBezTo>
                      <a:pt x="30" y="54"/>
                      <a:pt x="27" y="52"/>
                      <a:pt x="22" y="50"/>
                    </a:cubicBezTo>
                    <a:cubicBezTo>
                      <a:pt x="19" y="49"/>
                      <a:pt x="17" y="48"/>
                      <a:pt x="14" y="46"/>
                    </a:cubicBezTo>
                    <a:cubicBezTo>
                      <a:pt x="12" y="45"/>
                      <a:pt x="10" y="44"/>
                      <a:pt x="8" y="42"/>
                    </a:cubicBezTo>
                    <a:cubicBezTo>
                      <a:pt x="6" y="40"/>
                      <a:pt x="5" y="38"/>
                      <a:pt x="4" y="36"/>
                    </a:cubicBezTo>
                    <a:cubicBezTo>
                      <a:pt x="3" y="34"/>
                      <a:pt x="2" y="31"/>
                      <a:pt x="2" y="28"/>
                    </a:cubicBezTo>
                    <a:cubicBezTo>
                      <a:pt x="2" y="24"/>
                      <a:pt x="3" y="20"/>
                      <a:pt x="6" y="16"/>
                    </a:cubicBezTo>
                    <a:cubicBezTo>
                      <a:pt x="9" y="13"/>
                      <a:pt x="14" y="10"/>
                      <a:pt x="20" y="9"/>
                    </a:cubicBezTo>
                    <a:cubicBezTo>
                      <a:pt x="20" y="3"/>
                      <a:pt x="20" y="3"/>
                      <a:pt x="20" y="3"/>
                    </a:cubicBezTo>
                    <a:cubicBezTo>
                      <a:pt x="20" y="2"/>
                      <a:pt x="20" y="1"/>
                      <a:pt x="21" y="0"/>
                    </a:cubicBezTo>
                    <a:cubicBezTo>
                      <a:pt x="21" y="0"/>
                      <a:pt x="22" y="0"/>
                      <a:pt x="24" y="0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32" y="0"/>
                      <a:pt x="33" y="0"/>
                      <a:pt x="33" y="0"/>
                    </a:cubicBezTo>
                    <a:cubicBezTo>
                      <a:pt x="33" y="1"/>
                      <a:pt x="34" y="2"/>
                      <a:pt x="34" y="4"/>
                    </a:cubicBezTo>
                    <a:cubicBezTo>
                      <a:pt x="34" y="9"/>
                      <a:pt x="34" y="9"/>
                      <a:pt x="34" y="9"/>
                    </a:cubicBezTo>
                    <a:cubicBezTo>
                      <a:pt x="36" y="9"/>
                      <a:pt x="38" y="9"/>
                      <a:pt x="40" y="10"/>
                    </a:cubicBezTo>
                    <a:cubicBezTo>
                      <a:pt x="42" y="10"/>
                      <a:pt x="43" y="10"/>
                      <a:pt x="44" y="11"/>
                    </a:cubicBezTo>
                    <a:cubicBezTo>
                      <a:pt x="45" y="11"/>
                      <a:pt x="45" y="12"/>
                      <a:pt x="45" y="13"/>
                    </a:cubicBezTo>
                    <a:cubicBezTo>
                      <a:pt x="45" y="14"/>
                      <a:pt x="45" y="15"/>
                      <a:pt x="44" y="17"/>
                    </a:cubicBezTo>
                    <a:cubicBezTo>
                      <a:pt x="44" y="18"/>
                      <a:pt x="44" y="19"/>
                      <a:pt x="43" y="20"/>
                    </a:cubicBezTo>
                    <a:cubicBezTo>
                      <a:pt x="42" y="21"/>
                      <a:pt x="42" y="22"/>
                      <a:pt x="41" y="22"/>
                    </a:cubicBezTo>
                    <a:cubicBezTo>
                      <a:pt x="40" y="21"/>
                      <a:pt x="38" y="21"/>
                      <a:pt x="36" y="20"/>
                    </a:cubicBezTo>
                    <a:cubicBezTo>
                      <a:pt x="33" y="20"/>
                      <a:pt x="31" y="20"/>
                      <a:pt x="29" y="20"/>
                    </a:cubicBezTo>
                    <a:cubicBezTo>
                      <a:pt x="24" y="20"/>
                      <a:pt x="21" y="20"/>
                      <a:pt x="19" y="22"/>
                    </a:cubicBezTo>
                    <a:cubicBezTo>
                      <a:pt x="17" y="23"/>
                      <a:pt x="16" y="25"/>
                      <a:pt x="16" y="28"/>
                    </a:cubicBezTo>
                    <a:cubicBezTo>
                      <a:pt x="16" y="30"/>
                      <a:pt x="17" y="32"/>
                      <a:pt x="19" y="34"/>
                    </a:cubicBezTo>
                    <a:cubicBezTo>
                      <a:pt x="21" y="35"/>
                      <a:pt x="24" y="37"/>
                      <a:pt x="29" y="38"/>
                    </a:cubicBezTo>
                    <a:cubicBezTo>
                      <a:pt x="35" y="41"/>
                      <a:pt x="40" y="44"/>
                      <a:pt x="43" y="48"/>
                    </a:cubicBezTo>
                    <a:cubicBezTo>
                      <a:pt x="47" y="51"/>
                      <a:pt x="49" y="56"/>
                      <a:pt x="49" y="61"/>
                    </a:cubicBezTo>
                    <a:close/>
                  </a:path>
                </a:pathLst>
              </a:custGeom>
              <a:solidFill>
                <a:srgbClr val="494A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37" name="Freeform 45"/>
              <p:cNvSpPr/>
              <p:nvPr/>
            </p:nvSpPr>
            <p:spPr bwMode="auto">
              <a:xfrm>
                <a:off x="1434" y="691"/>
                <a:ext cx="120" cy="216"/>
              </a:xfrm>
              <a:custGeom>
                <a:avLst/>
                <a:gdLst>
                  <a:gd name="T0" fmla="*/ 49 w 49"/>
                  <a:gd name="T1" fmla="*/ 62 h 91"/>
                  <a:gd name="T2" fmla="*/ 47 w 49"/>
                  <a:gd name="T3" fmla="*/ 70 h 91"/>
                  <a:gd name="T4" fmla="*/ 44 w 49"/>
                  <a:gd name="T5" fmla="*/ 75 h 91"/>
                  <a:gd name="T6" fmla="*/ 38 w 49"/>
                  <a:gd name="T7" fmla="*/ 79 h 91"/>
                  <a:gd name="T8" fmla="*/ 31 w 49"/>
                  <a:gd name="T9" fmla="*/ 82 h 91"/>
                  <a:gd name="T10" fmla="*/ 31 w 49"/>
                  <a:gd name="T11" fmla="*/ 87 h 91"/>
                  <a:gd name="T12" fmla="*/ 31 w 49"/>
                  <a:gd name="T13" fmla="*/ 90 h 91"/>
                  <a:gd name="T14" fmla="*/ 28 w 49"/>
                  <a:gd name="T15" fmla="*/ 91 h 91"/>
                  <a:gd name="T16" fmla="*/ 21 w 49"/>
                  <a:gd name="T17" fmla="*/ 91 h 91"/>
                  <a:gd name="T18" fmla="*/ 19 w 49"/>
                  <a:gd name="T19" fmla="*/ 90 h 91"/>
                  <a:gd name="T20" fmla="*/ 18 w 49"/>
                  <a:gd name="T21" fmla="*/ 87 h 91"/>
                  <a:gd name="T22" fmla="*/ 18 w 49"/>
                  <a:gd name="T23" fmla="*/ 83 h 91"/>
                  <a:gd name="T24" fmla="*/ 7 w 49"/>
                  <a:gd name="T25" fmla="*/ 81 h 91"/>
                  <a:gd name="T26" fmla="*/ 1 w 49"/>
                  <a:gd name="T27" fmla="*/ 78 h 91"/>
                  <a:gd name="T28" fmla="*/ 0 w 49"/>
                  <a:gd name="T29" fmla="*/ 76 h 91"/>
                  <a:gd name="T30" fmla="*/ 1 w 49"/>
                  <a:gd name="T31" fmla="*/ 72 h 91"/>
                  <a:gd name="T32" fmla="*/ 2 w 49"/>
                  <a:gd name="T33" fmla="*/ 69 h 91"/>
                  <a:gd name="T34" fmla="*/ 3 w 49"/>
                  <a:gd name="T35" fmla="*/ 67 h 91"/>
                  <a:gd name="T36" fmla="*/ 4 w 49"/>
                  <a:gd name="T37" fmla="*/ 68 h 91"/>
                  <a:gd name="T38" fmla="*/ 5 w 49"/>
                  <a:gd name="T39" fmla="*/ 68 h 91"/>
                  <a:gd name="T40" fmla="*/ 11 w 49"/>
                  <a:gd name="T41" fmla="*/ 70 h 91"/>
                  <a:gd name="T42" fmla="*/ 20 w 49"/>
                  <a:gd name="T43" fmla="*/ 71 h 91"/>
                  <a:gd name="T44" fmla="*/ 30 w 49"/>
                  <a:gd name="T45" fmla="*/ 69 h 91"/>
                  <a:gd name="T46" fmla="*/ 34 w 49"/>
                  <a:gd name="T47" fmla="*/ 62 h 91"/>
                  <a:gd name="T48" fmla="*/ 32 w 49"/>
                  <a:gd name="T49" fmla="*/ 56 h 91"/>
                  <a:gd name="T50" fmla="*/ 22 w 49"/>
                  <a:gd name="T51" fmla="*/ 50 h 91"/>
                  <a:gd name="T52" fmla="*/ 14 w 49"/>
                  <a:gd name="T53" fmla="*/ 47 h 91"/>
                  <a:gd name="T54" fmla="*/ 8 w 49"/>
                  <a:gd name="T55" fmla="*/ 42 h 91"/>
                  <a:gd name="T56" fmla="*/ 4 w 49"/>
                  <a:gd name="T57" fmla="*/ 36 h 91"/>
                  <a:gd name="T58" fmla="*/ 2 w 49"/>
                  <a:gd name="T59" fmla="*/ 28 h 91"/>
                  <a:gd name="T60" fmla="*/ 6 w 49"/>
                  <a:gd name="T61" fmla="*/ 16 h 91"/>
                  <a:gd name="T62" fmla="*/ 20 w 49"/>
                  <a:gd name="T63" fmla="*/ 10 h 91"/>
                  <a:gd name="T64" fmla="*/ 20 w 49"/>
                  <a:gd name="T65" fmla="*/ 4 h 91"/>
                  <a:gd name="T66" fmla="*/ 21 w 49"/>
                  <a:gd name="T67" fmla="*/ 1 h 91"/>
                  <a:gd name="T68" fmla="*/ 24 w 49"/>
                  <a:gd name="T69" fmla="*/ 0 h 91"/>
                  <a:gd name="T70" fmla="*/ 31 w 49"/>
                  <a:gd name="T71" fmla="*/ 0 h 91"/>
                  <a:gd name="T72" fmla="*/ 33 w 49"/>
                  <a:gd name="T73" fmla="*/ 1 h 91"/>
                  <a:gd name="T74" fmla="*/ 34 w 49"/>
                  <a:gd name="T75" fmla="*/ 4 h 91"/>
                  <a:gd name="T76" fmla="*/ 34 w 49"/>
                  <a:gd name="T77" fmla="*/ 9 h 91"/>
                  <a:gd name="T78" fmla="*/ 40 w 49"/>
                  <a:gd name="T79" fmla="*/ 10 h 91"/>
                  <a:gd name="T80" fmla="*/ 44 w 49"/>
                  <a:gd name="T81" fmla="*/ 11 h 91"/>
                  <a:gd name="T82" fmla="*/ 45 w 49"/>
                  <a:gd name="T83" fmla="*/ 13 h 91"/>
                  <a:gd name="T84" fmla="*/ 44 w 49"/>
                  <a:gd name="T85" fmla="*/ 17 h 91"/>
                  <a:gd name="T86" fmla="*/ 43 w 49"/>
                  <a:gd name="T87" fmla="*/ 21 h 91"/>
                  <a:gd name="T88" fmla="*/ 41 w 49"/>
                  <a:gd name="T89" fmla="*/ 22 h 91"/>
                  <a:gd name="T90" fmla="*/ 36 w 49"/>
                  <a:gd name="T91" fmla="*/ 21 h 91"/>
                  <a:gd name="T92" fmla="*/ 29 w 49"/>
                  <a:gd name="T93" fmla="*/ 20 h 91"/>
                  <a:gd name="T94" fmla="*/ 19 w 49"/>
                  <a:gd name="T95" fmla="*/ 22 h 91"/>
                  <a:gd name="T96" fmla="*/ 16 w 49"/>
                  <a:gd name="T97" fmla="*/ 28 h 91"/>
                  <a:gd name="T98" fmla="*/ 19 w 49"/>
                  <a:gd name="T99" fmla="*/ 34 h 91"/>
                  <a:gd name="T100" fmla="*/ 29 w 49"/>
                  <a:gd name="T101" fmla="*/ 39 h 91"/>
                  <a:gd name="T102" fmla="*/ 43 w 49"/>
                  <a:gd name="T103" fmla="*/ 48 h 91"/>
                  <a:gd name="T104" fmla="*/ 49 w 49"/>
                  <a:gd name="T105" fmla="*/ 62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49" h="91">
                    <a:moveTo>
                      <a:pt x="49" y="62"/>
                    </a:moveTo>
                    <a:cubicBezTo>
                      <a:pt x="49" y="65"/>
                      <a:pt x="48" y="67"/>
                      <a:pt x="47" y="70"/>
                    </a:cubicBezTo>
                    <a:cubicBezTo>
                      <a:pt x="47" y="72"/>
                      <a:pt x="45" y="74"/>
                      <a:pt x="44" y="75"/>
                    </a:cubicBezTo>
                    <a:cubicBezTo>
                      <a:pt x="42" y="77"/>
                      <a:pt x="40" y="78"/>
                      <a:pt x="38" y="79"/>
                    </a:cubicBezTo>
                    <a:cubicBezTo>
                      <a:pt x="36" y="80"/>
                      <a:pt x="34" y="81"/>
                      <a:pt x="31" y="82"/>
                    </a:cubicBezTo>
                    <a:cubicBezTo>
                      <a:pt x="31" y="87"/>
                      <a:pt x="31" y="87"/>
                      <a:pt x="31" y="87"/>
                    </a:cubicBezTo>
                    <a:cubicBezTo>
                      <a:pt x="31" y="89"/>
                      <a:pt x="31" y="90"/>
                      <a:pt x="31" y="90"/>
                    </a:cubicBezTo>
                    <a:cubicBezTo>
                      <a:pt x="31" y="91"/>
                      <a:pt x="30" y="91"/>
                      <a:pt x="28" y="91"/>
                    </a:cubicBezTo>
                    <a:cubicBezTo>
                      <a:pt x="21" y="91"/>
                      <a:pt x="21" y="91"/>
                      <a:pt x="21" y="91"/>
                    </a:cubicBezTo>
                    <a:cubicBezTo>
                      <a:pt x="20" y="91"/>
                      <a:pt x="19" y="91"/>
                      <a:pt x="19" y="90"/>
                    </a:cubicBezTo>
                    <a:cubicBezTo>
                      <a:pt x="18" y="90"/>
                      <a:pt x="18" y="88"/>
                      <a:pt x="18" y="87"/>
                    </a:cubicBezTo>
                    <a:cubicBezTo>
                      <a:pt x="18" y="83"/>
                      <a:pt x="18" y="83"/>
                      <a:pt x="18" y="83"/>
                    </a:cubicBezTo>
                    <a:cubicBezTo>
                      <a:pt x="13" y="82"/>
                      <a:pt x="10" y="82"/>
                      <a:pt x="7" y="81"/>
                    </a:cubicBezTo>
                    <a:cubicBezTo>
                      <a:pt x="4" y="80"/>
                      <a:pt x="2" y="79"/>
                      <a:pt x="1" y="78"/>
                    </a:cubicBezTo>
                    <a:cubicBezTo>
                      <a:pt x="0" y="78"/>
                      <a:pt x="0" y="77"/>
                      <a:pt x="0" y="76"/>
                    </a:cubicBezTo>
                    <a:cubicBezTo>
                      <a:pt x="0" y="75"/>
                      <a:pt x="1" y="74"/>
                      <a:pt x="1" y="72"/>
                    </a:cubicBezTo>
                    <a:cubicBezTo>
                      <a:pt x="1" y="71"/>
                      <a:pt x="2" y="70"/>
                      <a:pt x="2" y="69"/>
                    </a:cubicBezTo>
                    <a:cubicBezTo>
                      <a:pt x="2" y="68"/>
                      <a:pt x="3" y="67"/>
                      <a:pt x="3" y="67"/>
                    </a:cubicBezTo>
                    <a:cubicBezTo>
                      <a:pt x="4" y="67"/>
                      <a:pt x="4" y="68"/>
                      <a:pt x="4" y="68"/>
                    </a:cubicBezTo>
                    <a:cubicBezTo>
                      <a:pt x="5" y="68"/>
                      <a:pt x="5" y="68"/>
                      <a:pt x="5" y="68"/>
                    </a:cubicBezTo>
                    <a:cubicBezTo>
                      <a:pt x="7" y="69"/>
                      <a:pt x="8" y="69"/>
                      <a:pt x="11" y="70"/>
                    </a:cubicBezTo>
                    <a:cubicBezTo>
                      <a:pt x="13" y="70"/>
                      <a:pt x="16" y="71"/>
                      <a:pt x="20" y="71"/>
                    </a:cubicBezTo>
                    <a:cubicBezTo>
                      <a:pt x="24" y="71"/>
                      <a:pt x="27" y="70"/>
                      <a:pt x="30" y="69"/>
                    </a:cubicBezTo>
                    <a:cubicBezTo>
                      <a:pt x="33" y="68"/>
                      <a:pt x="34" y="65"/>
                      <a:pt x="34" y="62"/>
                    </a:cubicBezTo>
                    <a:cubicBezTo>
                      <a:pt x="34" y="60"/>
                      <a:pt x="33" y="57"/>
                      <a:pt x="32" y="56"/>
                    </a:cubicBezTo>
                    <a:cubicBezTo>
                      <a:pt x="30" y="54"/>
                      <a:pt x="27" y="52"/>
                      <a:pt x="22" y="50"/>
                    </a:cubicBezTo>
                    <a:cubicBezTo>
                      <a:pt x="19" y="49"/>
                      <a:pt x="17" y="48"/>
                      <a:pt x="14" y="47"/>
                    </a:cubicBezTo>
                    <a:cubicBezTo>
                      <a:pt x="12" y="45"/>
                      <a:pt x="10" y="44"/>
                      <a:pt x="8" y="42"/>
                    </a:cubicBezTo>
                    <a:cubicBezTo>
                      <a:pt x="6" y="41"/>
                      <a:pt x="5" y="39"/>
                      <a:pt x="4" y="36"/>
                    </a:cubicBezTo>
                    <a:cubicBezTo>
                      <a:pt x="3" y="34"/>
                      <a:pt x="2" y="31"/>
                      <a:pt x="2" y="28"/>
                    </a:cubicBezTo>
                    <a:cubicBezTo>
                      <a:pt x="2" y="24"/>
                      <a:pt x="3" y="20"/>
                      <a:pt x="6" y="16"/>
                    </a:cubicBezTo>
                    <a:cubicBezTo>
                      <a:pt x="9" y="13"/>
                      <a:pt x="14" y="11"/>
                      <a:pt x="20" y="10"/>
                    </a:cubicBezTo>
                    <a:cubicBezTo>
                      <a:pt x="20" y="4"/>
                      <a:pt x="20" y="4"/>
                      <a:pt x="20" y="4"/>
                    </a:cubicBezTo>
                    <a:cubicBezTo>
                      <a:pt x="20" y="2"/>
                      <a:pt x="20" y="1"/>
                      <a:pt x="21" y="1"/>
                    </a:cubicBezTo>
                    <a:cubicBezTo>
                      <a:pt x="21" y="0"/>
                      <a:pt x="22" y="0"/>
                      <a:pt x="24" y="0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32" y="0"/>
                      <a:pt x="33" y="0"/>
                      <a:pt x="33" y="1"/>
                    </a:cubicBezTo>
                    <a:cubicBezTo>
                      <a:pt x="33" y="1"/>
                      <a:pt x="34" y="2"/>
                      <a:pt x="34" y="4"/>
                    </a:cubicBezTo>
                    <a:cubicBezTo>
                      <a:pt x="34" y="9"/>
                      <a:pt x="34" y="9"/>
                      <a:pt x="34" y="9"/>
                    </a:cubicBezTo>
                    <a:cubicBezTo>
                      <a:pt x="36" y="9"/>
                      <a:pt x="38" y="10"/>
                      <a:pt x="40" y="10"/>
                    </a:cubicBezTo>
                    <a:cubicBezTo>
                      <a:pt x="42" y="10"/>
                      <a:pt x="43" y="11"/>
                      <a:pt x="44" y="11"/>
                    </a:cubicBezTo>
                    <a:cubicBezTo>
                      <a:pt x="45" y="11"/>
                      <a:pt x="45" y="12"/>
                      <a:pt x="45" y="13"/>
                    </a:cubicBezTo>
                    <a:cubicBezTo>
                      <a:pt x="45" y="14"/>
                      <a:pt x="45" y="16"/>
                      <a:pt x="44" y="17"/>
                    </a:cubicBezTo>
                    <a:cubicBezTo>
                      <a:pt x="44" y="18"/>
                      <a:pt x="44" y="19"/>
                      <a:pt x="43" y="21"/>
                    </a:cubicBezTo>
                    <a:cubicBezTo>
                      <a:pt x="42" y="22"/>
                      <a:pt x="42" y="22"/>
                      <a:pt x="41" y="22"/>
                    </a:cubicBezTo>
                    <a:cubicBezTo>
                      <a:pt x="40" y="22"/>
                      <a:pt x="38" y="21"/>
                      <a:pt x="36" y="21"/>
                    </a:cubicBezTo>
                    <a:cubicBezTo>
                      <a:pt x="33" y="20"/>
                      <a:pt x="31" y="20"/>
                      <a:pt x="29" y="20"/>
                    </a:cubicBezTo>
                    <a:cubicBezTo>
                      <a:pt x="24" y="20"/>
                      <a:pt x="21" y="21"/>
                      <a:pt x="19" y="22"/>
                    </a:cubicBezTo>
                    <a:cubicBezTo>
                      <a:pt x="17" y="24"/>
                      <a:pt x="16" y="25"/>
                      <a:pt x="16" y="28"/>
                    </a:cubicBezTo>
                    <a:cubicBezTo>
                      <a:pt x="16" y="30"/>
                      <a:pt x="17" y="32"/>
                      <a:pt x="19" y="34"/>
                    </a:cubicBezTo>
                    <a:cubicBezTo>
                      <a:pt x="21" y="35"/>
                      <a:pt x="24" y="37"/>
                      <a:pt x="29" y="39"/>
                    </a:cubicBezTo>
                    <a:cubicBezTo>
                      <a:pt x="35" y="41"/>
                      <a:pt x="40" y="44"/>
                      <a:pt x="43" y="48"/>
                    </a:cubicBezTo>
                    <a:cubicBezTo>
                      <a:pt x="47" y="52"/>
                      <a:pt x="49" y="56"/>
                      <a:pt x="49" y="62"/>
                    </a:cubicBez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138" name="图片 13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27784" y="1010556"/>
              <a:ext cx="371171" cy="391508"/>
            </a:xfrm>
            <a:prstGeom prst="rect">
              <a:avLst/>
            </a:prstGeom>
            <a:effectLst/>
          </p:spPr>
        </p:pic>
        <p:pic>
          <p:nvPicPr>
            <p:cNvPr id="139" name="图片 13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09560" y="680286"/>
              <a:ext cx="566820" cy="597878"/>
            </a:xfrm>
            <a:prstGeom prst="rect">
              <a:avLst/>
            </a:prstGeom>
            <a:effectLst/>
          </p:spPr>
        </p:pic>
      </p:grpSp>
      <p:grpSp>
        <p:nvGrpSpPr>
          <p:cNvPr id="54" name="Group 4"/>
          <p:cNvGrpSpPr>
            <a:grpSpLocks noChangeAspect="1"/>
          </p:cNvGrpSpPr>
          <p:nvPr/>
        </p:nvGrpSpPr>
        <p:grpSpPr bwMode="auto">
          <a:xfrm>
            <a:off x="466795" y="1488130"/>
            <a:ext cx="4542926" cy="2484559"/>
            <a:chOff x="964" y="531"/>
            <a:chExt cx="4506" cy="2381"/>
          </a:xfrm>
          <a:solidFill>
            <a:srgbClr val="D74B56">
              <a:alpha val="85000"/>
            </a:srgbClr>
          </a:solidFill>
        </p:grpSpPr>
        <p:sp>
          <p:nvSpPr>
            <p:cNvPr id="55" name="Freeform 5"/>
            <p:cNvSpPr/>
            <p:nvPr/>
          </p:nvSpPr>
          <p:spPr bwMode="auto">
            <a:xfrm>
              <a:off x="5058" y="912"/>
              <a:ext cx="36" cy="15"/>
            </a:xfrm>
            <a:custGeom>
              <a:avLst/>
              <a:gdLst>
                <a:gd name="T0" fmla="*/ 24 w 30"/>
                <a:gd name="T1" fmla="*/ 12 h 12"/>
                <a:gd name="T2" fmla="*/ 11 w 30"/>
                <a:gd name="T3" fmla="*/ 6 h 12"/>
                <a:gd name="T4" fmla="*/ 5 w 30"/>
                <a:gd name="T5" fmla="*/ 7 h 12"/>
                <a:gd name="T6" fmla="*/ 3 w 30"/>
                <a:gd name="T7" fmla="*/ 1 h 12"/>
                <a:gd name="T8" fmla="*/ 11 w 30"/>
                <a:gd name="T9" fmla="*/ 4 h 12"/>
                <a:gd name="T10" fmla="*/ 18 w 30"/>
                <a:gd name="T11" fmla="*/ 1 h 12"/>
                <a:gd name="T12" fmla="*/ 30 w 30"/>
                <a:gd name="T13" fmla="*/ 9 h 12"/>
                <a:gd name="T14" fmla="*/ 24 w 30"/>
                <a:gd name="T15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" h="12">
                  <a:moveTo>
                    <a:pt x="24" y="12"/>
                  </a:moveTo>
                  <a:cubicBezTo>
                    <a:pt x="19" y="12"/>
                    <a:pt x="12" y="6"/>
                    <a:pt x="11" y="6"/>
                  </a:cubicBezTo>
                  <a:cubicBezTo>
                    <a:pt x="9" y="6"/>
                    <a:pt x="8" y="9"/>
                    <a:pt x="5" y="7"/>
                  </a:cubicBezTo>
                  <a:cubicBezTo>
                    <a:pt x="3" y="6"/>
                    <a:pt x="0" y="1"/>
                    <a:pt x="3" y="1"/>
                  </a:cubicBezTo>
                  <a:cubicBezTo>
                    <a:pt x="5" y="2"/>
                    <a:pt x="9" y="4"/>
                    <a:pt x="11" y="4"/>
                  </a:cubicBezTo>
                  <a:cubicBezTo>
                    <a:pt x="13" y="3"/>
                    <a:pt x="15" y="0"/>
                    <a:pt x="18" y="1"/>
                  </a:cubicBezTo>
                  <a:cubicBezTo>
                    <a:pt x="21" y="3"/>
                    <a:pt x="30" y="9"/>
                    <a:pt x="30" y="9"/>
                  </a:cubicBezTo>
                  <a:cubicBezTo>
                    <a:pt x="29" y="10"/>
                    <a:pt x="26" y="12"/>
                    <a:pt x="2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6" name="Freeform 6"/>
            <p:cNvSpPr/>
            <p:nvPr/>
          </p:nvSpPr>
          <p:spPr bwMode="auto">
            <a:xfrm>
              <a:off x="5058" y="912"/>
              <a:ext cx="36" cy="15"/>
            </a:xfrm>
            <a:custGeom>
              <a:avLst/>
              <a:gdLst>
                <a:gd name="T0" fmla="*/ 24 w 30"/>
                <a:gd name="T1" fmla="*/ 12 h 12"/>
                <a:gd name="T2" fmla="*/ 11 w 30"/>
                <a:gd name="T3" fmla="*/ 6 h 12"/>
                <a:gd name="T4" fmla="*/ 5 w 30"/>
                <a:gd name="T5" fmla="*/ 7 h 12"/>
                <a:gd name="T6" fmla="*/ 3 w 30"/>
                <a:gd name="T7" fmla="*/ 1 h 12"/>
                <a:gd name="T8" fmla="*/ 11 w 30"/>
                <a:gd name="T9" fmla="*/ 4 h 12"/>
                <a:gd name="T10" fmla="*/ 18 w 30"/>
                <a:gd name="T11" fmla="*/ 1 h 12"/>
                <a:gd name="T12" fmla="*/ 30 w 30"/>
                <a:gd name="T13" fmla="*/ 9 h 12"/>
                <a:gd name="T14" fmla="*/ 24 w 30"/>
                <a:gd name="T15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" h="12">
                  <a:moveTo>
                    <a:pt x="24" y="12"/>
                  </a:moveTo>
                  <a:cubicBezTo>
                    <a:pt x="19" y="12"/>
                    <a:pt x="12" y="6"/>
                    <a:pt x="11" y="6"/>
                  </a:cubicBezTo>
                  <a:cubicBezTo>
                    <a:pt x="9" y="6"/>
                    <a:pt x="8" y="9"/>
                    <a:pt x="5" y="7"/>
                  </a:cubicBezTo>
                  <a:cubicBezTo>
                    <a:pt x="3" y="6"/>
                    <a:pt x="0" y="1"/>
                    <a:pt x="3" y="1"/>
                  </a:cubicBezTo>
                  <a:cubicBezTo>
                    <a:pt x="5" y="2"/>
                    <a:pt x="9" y="4"/>
                    <a:pt x="11" y="4"/>
                  </a:cubicBezTo>
                  <a:cubicBezTo>
                    <a:pt x="13" y="3"/>
                    <a:pt x="15" y="0"/>
                    <a:pt x="18" y="1"/>
                  </a:cubicBezTo>
                  <a:cubicBezTo>
                    <a:pt x="21" y="3"/>
                    <a:pt x="30" y="9"/>
                    <a:pt x="30" y="9"/>
                  </a:cubicBezTo>
                  <a:cubicBezTo>
                    <a:pt x="29" y="10"/>
                    <a:pt x="26" y="12"/>
                    <a:pt x="2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7" name="Freeform 7"/>
            <p:cNvSpPr/>
            <p:nvPr/>
          </p:nvSpPr>
          <p:spPr bwMode="auto">
            <a:xfrm>
              <a:off x="1943" y="601"/>
              <a:ext cx="39" cy="33"/>
            </a:xfrm>
            <a:custGeom>
              <a:avLst/>
              <a:gdLst>
                <a:gd name="T0" fmla="*/ 5 w 32"/>
                <a:gd name="T1" fmla="*/ 7 h 27"/>
                <a:gd name="T2" fmla="*/ 11 w 32"/>
                <a:gd name="T3" fmla="*/ 4 h 27"/>
                <a:gd name="T4" fmla="*/ 16 w 32"/>
                <a:gd name="T5" fmla="*/ 3 h 27"/>
                <a:gd name="T6" fmla="*/ 16 w 32"/>
                <a:gd name="T7" fmla="*/ 6 h 27"/>
                <a:gd name="T8" fmla="*/ 10 w 32"/>
                <a:gd name="T9" fmla="*/ 10 h 27"/>
                <a:gd name="T10" fmla="*/ 6 w 32"/>
                <a:gd name="T11" fmla="*/ 16 h 27"/>
                <a:gd name="T12" fmla="*/ 9 w 32"/>
                <a:gd name="T13" fmla="*/ 17 h 27"/>
                <a:gd name="T14" fmla="*/ 12 w 32"/>
                <a:gd name="T15" fmla="*/ 22 h 27"/>
                <a:gd name="T16" fmla="*/ 19 w 32"/>
                <a:gd name="T17" fmla="*/ 26 h 27"/>
                <a:gd name="T18" fmla="*/ 27 w 32"/>
                <a:gd name="T19" fmla="*/ 25 h 27"/>
                <a:gd name="T20" fmla="*/ 28 w 32"/>
                <a:gd name="T21" fmla="*/ 20 h 27"/>
                <a:gd name="T22" fmla="*/ 31 w 32"/>
                <a:gd name="T23" fmla="*/ 14 h 27"/>
                <a:gd name="T24" fmla="*/ 31 w 32"/>
                <a:gd name="T25" fmla="*/ 7 h 27"/>
                <a:gd name="T26" fmla="*/ 28 w 32"/>
                <a:gd name="T27" fmla="*/ 1 h 27"/>
                <a:gd name="T28" fmla="*/ 18 w 32"/>
                <a:gd name="T29" fmla="*/ 0 h 27"/>
                <a:gd name="T30" fmla="*/ 5 w 32"/>
                <a:gd name="T31" fmla="*/ 0 h 27"/>
                <a:gd name="T32" fmla="*/ 1 w 32"/>
                <a:gd name="T33" fmla="*/ 2 h 27"/>
                <a:gd name="T34" fmla="*/ 5 w 32"/>
                <a:gd name="T35" fmla="*/ 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2" h="27">
                  <a:moveTo>
                    <a:pt x="5" y="7"/>
                  </a:moveTo>
                  <a:cubicBezTo>
                    <a:pt x="6" y="8"/>
                    <a:pt x="9" y="6"/>
                    <a:pt x="11" y="4"/>
                  </a:cubicBezTo>
                  <a:cubicBezTo>
                    <a:pt x="12" y="3"/>
                    <a:pt x="14" y="3"/>
                    <a:pt x="16" y="3"/>
                  </a:cubicBezTo>
                  <a:cubicBezTo>
                    <a:pt x="17" y="3"/>
                    <a:pt x="16" y="4"/>
                    <a:pt x="16" y="6"/>
                  </a:cubicBezTo>
                  <a:cubicBezTo>
                    <a:pt x="16" y="7"/>
                    <a:pt x="12" y="8"/>
                    <a:pt x="10" y="10"/>
                  </a:cubicBezTo>
                  <a:cubicBezTo>
                    <a:pt x="7" y="11"/>
                    <a:pt x="6" y="13"/>
                    <a:pt x="6" y="16"/>
                  </a:cubicBezTo>
                  <a:cubicBezTo>
                    <a:pt x="6" y="18"/>
                    <a:pt x="8" y="17"/>
                    <a:pt x="9" y="17"/>
                  </a:cubicBezTo>
                  <a:cubicBezTo>
                    <a:pt x="10" y="16"/>
                    <a:pt x="10" y="21"/>
                    <a:pt x="12" y="22"/>
                  </a:cubicBezTo>
                  <a:cubicBezTo>
                    <a:pt x="14" y="23"/>
                    <a:pt x="17" y="25"/>
                    <a:pt x="19" y="26"/>
                  </a:cubicBezTo>
                  <a:cubicBezTo>
                    <a:pt x="21" y="27"/>
                    <a:pt x="25" y="26"/>
                    <a:pt x="27" y="25"/>
                  </a:cubicBezTo>
                  <a:cubicBezTo>
                    <a:pt x="30" y="25"/>
                    <a:pt x="29" y="20"/>
                    <a:pt x="28" y="20"/>
                  </a:cubicBezTo>
                  <a:cubicBezTo>
                    <a:pt x="28" y="19"/>
                    <a:pt x="30" y="15"/>
                    <a:pt x="31" y="14"/>
                  </a:cubicBezTo>
                  <a:cubicBezTo>
                    <a:pt x="31" y="13"/>
                    <a:pt x="32" y="8"/>
                    <a:pt x="31" y="7"/>
                  </a:cubicBezTo>
                  <a:cubicBezTo>
                    <a:pt x="30" y="7"/>
                    <a:pt x="30" y="2"/>
                    <a:pt x="28" y="1"/>
                  </a:cubicBezTo>
                  <a:cubicBezTo>
                    <a:pt x="27" y="0"/>
                    <a:pt x="21" y="0"/>
                    <a:pt x="18" y="0"/>
                  </a:cubicBezTo>
                  <a:cubicBezTo>
                    <a:pt x="15" y="1"/>
                    <a:pt x="10" y="0"/>
                    <a:pt x="5" y="0"/>
                  </a:cubicBezTo>
                  <a:cubicBezTo>
                    <a:pt x="1" y="0"/>
                    <a:pt x="0" y="1"/>
                    <a:pt x="1" y="2"/>
                  </a:cubicBezTo>
                  <a:cubicBezTo>
                    <a:pt x="2" y="3"/>
                    <a:pt x="4" y="5"/>
                    <a:pt x="5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8" name="Freeform 8"/>
            <p:cNvSpPr/>
            <p:nvPr/>
          </p:nvSpPr>
          <p:spPr bwMode="auto">
            <a:xfrm>
              <a:off x="1660" y="1858"/>
              <a:ext cx="16" cy="15"/>
            </a:xfrm>
            <a:custGeom>
              <a:avLst/>
              <a:gdLst>
                <a:gd name="T0" fmla="*/ 7 w 13"/>
                <a:gd name="T1" fmla="*/ 1 h 12"/>
                <a:gd name="T2" fmla="*/ 6 w 13"/>
                <a:gd name="T3" fmla="*/ 6 h 12"/>
                <a:gd name="T4" fmla="*/ 4 w 13"/>
                <a:gd name="T5" fmla="*/ 12 h 12"/>
                <a:gd name="T6" fmla="*/ 12 w 13"/>
                <a:gd name="T7" fmla="*/ 8 h 12"/>
                <a:gd name="T8" fmla="*/ 7 w 13"/>
                <a:gd name="T9" fmla="*/ 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2">
                  <a:moveTo>
                    <a:pt x="7" y="1"/>
                  </a:moveTo>
                  <a:cubicBezTo>
                    <a:pt x="5" y="0"/>
                    <a:pt x="5" y="4"/>
                    <a:pt x="6" y="6"/>
                  </a:cubicBezTo>
                  <a:cubicBezTo>
                    <a:pt x="7" y="9"/>
                    <a:pt x="0" y="12"/>
                    <a:pt x="4" y="12"/>
                  </a:cubicBezTo>
                  <a:cubicBezTo>
                    <a:pt x="6" y="12"/>
                    <a:pt x="11" y="9"/>
                    <a:pt x="12" y="8"/>
                  </a:cubicBezTo>
                  <a:cubicBezTo>
                    <a:pt x="13" y="7"/>
                    <a:pt x="9" y="2"/>
                    <a:pt x="7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9" name="Freeform 9"/>
            <p:cNvSpPr/>
            <p:nvPr/>
          </p:nvSpPr>
          <p:spPr bwMode="auto">
            <a:xfrm>
              <a:off x="2686" y="858"/>
              <a:ext cx="126" cy="70"/>
            </a:xfrm>
            <a:custGeom>
              <a:avLst/>
              <a:gdLst>
                <a:gd name="T0" fmla="*/ 75 w 103"/>
                <a:gd name="T1" fmla="*/ 43 h 57"/>
                <a:gd name="T2" fmla="*/ 85 w 103"/>
                <a:gd name="T3" fmla="*/ 41 h 57"/>
                <a:gd name="T4" fmla="*/ 91 w 103"/>
                <a:gd name="T5" fmla="*/ 34 h 57"/>
                <a:gd name="T6" fmla="*/ 99 w 103"/>
                <a:gd name="T7" fmla="*/ 27 h 57"/>
                <a:gd name="T8" fmla="*/ 99 w 103"/>
                <a:gd name="T9" fmla="*/ 20 h 57"/>
                <a:gd name="T10" fmla="*/ 93 w 103"/>
                <a:gd name="T11" fmla="*/ 15 h 57"/>
                <a:gd name="T12" fmla="*/ 90 w 103"/>
                <a:gd name="T13" fmla="*/ 9 h 57"/>
                <a:gd name="T14" fmla="*/ 90 w 103"/>
                <a:gd name="T15" fmla="*/ 5 h 57"/>
                <a:gd name="T16" fmla="*/ 89 w 103"/>
                <a:gd name="T17" fmla="*/ 3 h 57"/>
                <a:gd name="T18" fmla="*/ 84 w 103"/>
                <a:gd name="T19" fmla="*/ 6 h 57"/>
                <a:gd name="T20" fmla="*/ 80 w 103"/>
                <a:gd name="T21" fmla="*/ 0 h 57"/>
                <a:gd name="T22" fmla="*/ 76 w 103"/>
                <a:gd name="T23" fmla="*/ 5 h 57"/>
                <a:gd name="T24" fmla="*/ 72 w 103"/>
                <a:gd name="T25" fmla="*/ 8 h 57"/>
                <a:gd name="T26" fmla="*/ 68 w 103"/>
                <a:gd name="T27" fmla="*/ 11 h 57"/>
                <a:gd name="T28" fmla="*/ 62 w 103"/>
                <a:gd name="T29" fmla="*/ 9 h 57"/>
                <a:gd name="T30" fmla="*/ 62 w 103"/>
                <a:gd name="T31" fmla="*/ 15 h 57"/>
                <a:gd name="T32" fmla="*/ 57 w 103"/>
                <a:gd name="T33" fmla="*/ 11 h 57"/>
                <a:gd name="T34" fmla="*/ 52 w 103"/>
                <a:gd name="T35" fmla="*/ 9 h 57"/>
                <a:gd name="T36" fmla="*/ 49 w 103"/>
                <a:gd name="T37" fmla="*/ 15 h 57"/>
                <a:gd name="T38" fmla="*/ 42 w 103"/>
                <a:gd name="T39" fmla="*/ 10 h 57"/>
                <a:gd name="T40" fmla="*/ 40 w 103"/>
                <a:gd name="T41" fmla="*/ 15 h 57"/>
                <a:gd name="T42" fmla="*/ 37 w 103"/>
                <a:gd name="T43" fmla="*/ 16 h 57"/>
                <a:gd name="T44" fmla="*/ 32 w 103"/>
                <a:gd name="T45" fmla="*/ 23 h 57"/>
                <a:gd name="T46" fmla="*/ 30 w 103"/>
                <a:gd name="T47" fmla="*/ 12 h 57"/>
                <a:gd name="T48" fmla="*/ 27 w 103"/>
                <a:gd name="T49" fmla="*/ 8 h 57"/>
                <a:gd name="T50" fmla="*/ 17 w 103"/>
                <a:gd name="T51" fmla="*/ 5 h 57"/>
                <a:gd name="T52" fmla="*/ 22 w 103"/>
                <a:gd name="T53" fmla="*/ 12 h 57"/>
                <a:gd name="T54" fmla="*/ 13 w 103"/>
                <a:gd name="T55" fmla="*/ 9 h 57"/>
                <a:gd name="T56" fmla="*/ 14 w 103"/>
                <a:gd name="T57" fmla="*/ 15 h 57"/>
                <a:gd name="T58" fmla="*/ 7 w 103"/>
                <a:gd name="T59" fmla="*/ 14 h 57"/>
                <a:gd name="T60" fmla="*/ 9 w 103"/>
                <a:gd name="T61" fmla="*/ 17 h 57"/>
                <a:gd name="T62" fmla="*/ 3 w 103"/>
                <a:gd name="T63" fmla="*/ 19 h 57"/>
                <a:gd name="T64" fmla="*/ 8 w 103"/>
                <a:gd name="T65" fmla="*/ 21 h 57"/>
                <a:gd name="T66" fmla="*/ 24 w 103"/>
                <a:gd name="T67" fmla="*/ 21 h 57"/>
                <a:gd name="T68" fmla="*/ 22 w 103"/>
                <a:gd name="T69" fmla="*/ 24 h 57"/>
                <a:gd name="T70" fmla="*/ 22 w 103"/>
                <a:gd name="T71" fmla="*/ 25 h 57"/>
                <a:gd name="T72" fmla="*/ 26 w 103"/>
                <a:gd name="T73" fmla="*/ 28 h 57"/>
                <a:gd name="T74" fmla="*/ 6 w 103"/>
                <a:gd name="T75" fmla="*/ 30 h 57"/>
                <a:gd name="T76" fmla="*/ 16 w 103"/>
                <a:gd name="T77" fmla="*/ 32 h 57"/>
                <a:gd name="T78" fmla="*/ 22 w 103"/>
                <a:gd name="T79" fmla="*/ 37 h 57"/>
                <a:gd name="T80" fmla="*/ 24 w 103"/>
                <a:gd name="T81" fmla="*/ 42 h 57"/>
                <a:gd name="T82" fmla="*/ 14 w 103"/>
                <a:gd name="T83" fmla="*/ 46 h 57"/>
                <a:gd name="T84" fmla="*/ 20 w 103"/>
                <a:gd name="T85" fmla="*/ 50 h 57"/>
                <a:gd name="T86" fmla="*/ 33 w 103"/>
                <a:gd name="T87" fmla="*/ 53 h 57"/>
                <a:gd name="T88" fmla="*/ 49 w 103"/>
                <a:gd name="T89" fmla="*/ 56 h 57"/>
                <a:gd name="T90" fmla="*/ 56 w 103"/>
                <a:gd name="T91" fmla="*/ 51 h 57"/>
                <a:gd name="T92" fmla="*/ 66 w 103"/>
                <a:gd name="T93" fmla="*/ 49 h 57"/>
                <a:gd name="T94" fmla="*/ 75 w 103"/>
                <a:gd name="T95" fmla="*/ 43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03" h="57">
                  <a:moveTo>
                    <a:pt x="75" y="43"/>
                  </a:moveTo>
                  <a:cubicBezTo>
                    <a:pt x="78" y="41"/>
                    <a:pt x="82" y="41"/>
                    <a:pt x="85" y="41"/>
                  </a:cubicBezTo>
                  <a:cubicBezTo>
                    <a:pt x="87" y="41"/>
                    <a:pt x="90" y="36"/>
                    <a:pt x="91" y="34"/>
                  </a:cubicBezTo>
                  <a:cubicBezTo>
                    <a:pt x="91" y="31"/>
                    <a:pt x="96" y="28"/>
                    <a:pt x="99" y="27"/>
                  </a:cubicBezTo>
                  <a:cubicBezTo>
                    <a:pt x="103" y="26"/>
                    <a:pt x="98" y="23"/>
                    <a:pt x="99" y="20"/>
                  </a:cubicBezTo>
                  <a:cubicBezTo>
                    <a:pt x="99" y="17"/>
                    <a:pt x="97" y="16"/>
                    <a:pt x="93" y="15"/>
                  </a:cubicBezTo>
                  <a:cubicBezTo>
                    <a:pt x="89" y="14"/>
                    <a:pt x="92" y="10"/>
                    <a:pt x="90" y="9"/>
                  </a:cubicBezTo>
                  <a:cubicBezTo>
                    <a:pt x="88" y="8"/>
                    <a:pt x="88" y="7"/>
                    <a:pt x="90" y="5"/>
                  </a:cubicBezTo>
                  <a:cubicBezTo>
                    <a:pt x="92" y="3"/>
                    <a:pt x="92" y="2"/>
                    <a:pt x="89" y="3"/>
                  </a:cubicBezTo>
                  <a:cubicBezTo>
                    <a:pt x="86" y="3"/>
                    <a:pt x="86" y="5"/>
                    <a:pt x="84" y="6"/>
                  </a:cubicBezTo>
                  <a:cubicBezTo>
                    <a:pt x="82" y="6"/>
                    <a:pt x="82" y="0"/>
                    <a:pt x="80" y="0"/>
                  </a:cubicBezTo>
                  <a:cubicBezTo>
                    <a:pt x="78" y="0"/>
                    <a:pt x="75" y="3"/>
                    <a:pt x="76" y="5"/>
                  </a:cubicBezTo>
                  <a:cubicBezTo>
                    <a:pt x="77" y="6"/>
                    <a:pt x="75" y="8"/>
                    <a:pt x="72" y="8"/>
                  </a:cubicBezTo>
                  <a:cubicBezTo>
                    <a:pt x="69" y="8"/>
                    <a:pt x="70" y="9"/>
                    <a:pt x="68" y="11"/>
                  </a:cubicBezTo>
                  <a:cubicBezTo>
                    <a:pt x="66" y="12"/>
                    <a:pt x="64" y="8"/>
                    <a:pt x="62" y="9"/>
                  </a:cubicBezTo>
                  <a:cubicBezTo>
                    <a:pt x="60" y="9"/>
                    <a:pt x="62" y="12"/>
                    <a:pt x="62" y="15"/>
                  </a:cubicBezTo>
                  <a:cubicBezTo>
                    <a:pt x="62" y="17"/>
                    <a:pt x="59" y="15"/>
                    <a:pt x="57" y="11"/>
                  </a:cubicBezTo>
                  <a:cubicBezTo>
                    <a:pt x="56" y="8"/>
                    <a:pt x="55" y="7"/>
                    <a:pt x="52" y="9"/>
                  </a:cubicBezTo>
                  <a:cubicBezTo>
                    <a:pt x="49" y="10"/>
                    <a:pt x="51" y="12"/>
                    <a:pt x="49" y="15"/>
                  </a:cubicBezTo>
                  <a:cubicBezTo>
                    <a:pt x="47" y="17"/>
                    <a:pt x="44" y="10"/>
                    <a:pt x="42" y="10"/>
                  </a:cubicBezTo>
                  <a:cubicBezTo>
                    <a:pt x="39" y="10"/>
                    <a:pt x="41" y="13"/>
                    <a:pt x="40" y="15"/>
                  </a:cubicBezTo>
                  <a:cubicBezTo>
                    <a:pt x="39" y="18"/>
                    <a:pt x="39" y="15"/>
                    <a:pt x="37" y="16"/>
                  </a:cubicBezTo>
                  <a:cubicBezTo>
                    <a:pt x="35" y="17"/>
                    <a:pt x="34" y="23"/>
                    <a:pt x="32" y="23"/>
                  </a:cubicBezTo>
                  <a:cubicBezTo>
                    <a:pt x="30" y="24"/>
                    <a:pt x="32" y="12"/>
                    <a:pt x="30" y="12"/>
                  </a:cubicBezTo>
                  <a:cubicBezTo>
                    <a:pt x="29" y="11"/>
                    <a:pt x="29" y="10"/>
                    <a:pt x="27" y="8"/>
                  </a:cubicBezTo>
                  <a:cubicBezTo>
                    <a:pt x="25" y="5"/>
                    <a:pt x="21" y="3"/>
                    <a:pt x="17" y="5"/>
                  </a:cubicBezTo>
                  <a:cubicBezTo>
                    <a:pt x="13" y="6"/>
                    <a:pt x="22" y="10"/>
                    <a:pt x="22" y="12"/>
                  </a:cubicBezTo>
                  <a:cubicBezTo>
                    <a:pt x="21" y="15"/>
                    <a:pt x="15" y="8"/>
                    <a:pt x="13" y="9"/>
                  </a:cubicBezTo>
                  <a:cubicBezTo>
                    <a:pt x="11" y="10"/>
                    <a:pt x="14" y="13"/>
                    <a:pt x="14" y="15"/>
                  </a:cubicBezTo>
                  <a:cubicBezTo>
                    <a:pt x="13" y="17"/>
                    <a:pt x="10" y="14"/>
                    <a:pt x="7" y="14"/>
                  </a:cubicBezTo>
                  <a:cubicBezTo>
                    <a:pt x="3" y="15"/>
                    <a:pt x="8" y="15"/>
                    <a:pt x="9" y="17"/>
                  </a:cubicBezTo>
                  <a:cubicBezTo>
                    <a:pt x="10" y="18"/>
                    <a:pt x="5" y="17"/>
                    <a:pt x="3" y="19"/>
                  </a:cubicBezTo>
                  <a:cubicBezTo>
                    <a:pt x="0" y="21"/>
                    <a:pt x="5" y="21"/>
                    <a:pt x="8" y="21"/>
                  </a:cubicBezTo>
                  <a:cubicBezTo>
                    <a:pt x="12" y="20"/>
                    <a:pt x="21" y="20"/>
                    <a:pt x="24" y="21"/>
                  </a:cubicBezTo>
                  <a:cubicBezTo>
                    <a:pt x="27" y="22"/>
                    <a:pt x="26" y="22"/>
                    <a:pt x="22" y="24"/>
                  </a:cubicBezTo>
                  <a:cubicBezTo>
                    <a:pt x="18" y="25"/>
                    <a:pt x="21" y="26"/>
                    <a:pt x="22" y="25"/>
                  </a:cubicBezTo>
                  <a:cubicBezTo>
                    <a:pt x="24" y="25"/>
                    <a:pt x="25" y="25"/>
                    <a:pt x="26" y="28"/>
                  </a:cubicBezTo>
                  <a:cubicBezTo>
                    <a:pt x="27" y="30"/>
                    <a:pt x="10" y="28"/>
                    <a:pt x="6" y="30"/>
                  </a:cubicBezTo>
                  <a:cubicBezTo>
                    <a:pt x="2" y="33"/>
                    <a:pt x="13" y="32"/>
                    <a:pt x="16" y="32"/>
                  </a:cubicBezTo>
                  <a:cubicBezTo>
                    <a:pt x="19" y="32"/>
                    <a:pt x="19" y="37"/>
                    <a:pt x="22" y="37"/>
                  </a:cubicBezTo>
                  <a:cubicBezTo>
                    <a:pt x="24" y="37"/>
                    <a:pt x="23" y="37"/>
                    <a:pt x="24" y="42"/>
                  </a:cubicBezTo>
                  <a:cubicBezTo>
                    <a:pt x="25" y="47"/>
                    <a:pt x="17" y="45"/>
                    <a:pt x="14" y="46"/>
                  </a:cubicBezTo>
                  <a:cubicBezTo>
                    <a:pt x="10" y="47"/>
                    <a:pt x="16" y="49"/>
                    <a:pt x="20" y="50"/>
                  </a:cubicBezTo>
                  <a:cubicBezTo>
                    <a:pt x="24" y="50"/>
                    <a:pt x="31" y="51"/>
                    <a:pt x="33" y="53"/>
                  </a:cubicBezTo>
                  <a:cubicBezTo>
                    <a:pt x="35" y="55"/>
                    <a:pt x="44" y="57"/>
                    <a:pt x="49" y="56"/>
                  </a:cubicBezTo>
                  <a:cubicBezTo>
                    <a:pt x="52" y="56"/>
                    <a:pt x="54" y="52"/>
                    <a:pt x="56" y="51"/>
                  </a:cubicBezTo>
                  <a:cubicBezTo>
                    <a:pt x="58" y="49"/>
                    <a:pt x="63" y="50"/>
                    <a:pt x="66" y="49"/>
                  </a:cubicBezTo>
                  <a:cubicBezTo>
                    <a:pt x="69" y="49"/>
                    <a:pt x="73" y="45"/>
                    <a:pt x="75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0" name="Freeform 10"/>
            <p:cNvSpPr/>
            <p:nvPr/>
          </p:nvSpPr>
          <p:spPr bwMode="auto">
            <a:xfrm>
              <a:off x="2871" y="1019"/>
              <a:ext cx="97" cy="154"/>
            </a:xfrm>
            <a:custGeom>
              <a:avLst/>
              <a:gdLst>
                <a:gd name="T0" fmla="*/ 4 w 80"/>
                <a:gd name="T1" fmla="*/ 21 h 126"/>
                <a:gd name="T2" fmla="*/ 1 w 80"/>
                <a:gd name="T3" fmla="*/ 25 h 126"/>
                <a:gd name="T4" fmla="*/ 7 w 80"/>
                <a:gd name="T5" fmla="*/ 30 h 126"/>
                <a:gd name="T6" fmla="*/ 11 w 80"/>
                <a:gd name="T7" fmla="*/ 29 h 126"/>
                <a:gd name="T8" fmla="*/ 9 w 80"/>
                <a:gd name="T9" fmla="*/ 33 h 126"/>
                <a:gd name="T10" fmla="*/ 6 w 80"/>
                <a:gd name="T11" fmla="*/ 38 h 126"/>
                <a:gd name="T12" fmla="*/ 13 w 80"/>
                <a:gd name="T13" fmla="*/ 35 h 126"/>
                <a:gd name="T14" fmla="*/ 15 w 80"/>
                <a:gd name="T15" fmla="*/ 40 h 126"/>
                <a:gd name="T16" fmla="*/ 16 w 80"/>
                <a:gd name="T17" fmla="*/ 46 h 126"/>
                <a:gd name="T18" fmla="*/ 14 w 80"/>
                <a:gd name="T19" fmla="*/ 54 h 126"/>
                <a:gd name="T20" fmla="*/ 18 w 80"/>
                <a:gd name="T21" fmla="*/ 60 h 126"/>
                <a:gd name="T22" fmla="*/ 27 w 80"/>
                <a:gd name="T23" fmla="*/ 58 h 126"/>
                <a:gd name="T24" fmla="*/ 29 w 80"/>
                <a:gd name="T25" fmla="*/ 68 h 126"/>
                <a:gd name="T26" fmla="*/ 32 w 80"/>
                <a:gd name="T27" fmla="*/ 74 h 126"/>
                <a:gd name="T28" fmla="*/ 23 w 80"/>
                <a:gd name="T29" fmla="*/ 81 h 126"/>
                <a:gd name="T30" fmla="*/ 16 w 80"/>
                <a:gd name="T31" fmla="*/ 83 h 126"/>
                <a:gd name="T32" fmla="*/ 18 w 80"/>
                <a:gd name="T33" fmla="*/ 88 h 126"/>
                <a:gd name="T34" fmla="*/ 20 w 80"/>
                <a:gd name="T35" fmla="*/ 92 h 126"/>
                <a:gd name="T36" fmla="*/ 9 w 80"/>
                <a:gd name="T37" fmla="*/ 100 h 126"/>
                <a:gd name="T38" fmla="*/ 19 w 80"/>
                <a:gd name="T39" fmla="*/ 104 h 126"/>
                <a:gd name="T40" fmla="*/ 28 w 80"/>
                <a:gd name="T41" fmla="*/ 107 h 126"/>
                <a:gd name="T42" fmla="*/ 17 w 80"/>
                <a:gd name="T43" fmla="*/ 111 h 126"/>
                <a:gd name="T44" fmla="*/ 12 w 80"/>
                <a:gd name="T45" fmla="*/ 118 h 126"/>
                <a:gd name="T46" fmla="*/ 6 w 80"/>
                <a:gd name="T47" fmla="*/ 125 h 126"/>
                <a:gd name="T48" fmla="*/ 18 w 80"/>
                <a:gd name="T49" fmla="*/ 121 h 126"/>
                <a:gd name="T50" fmla="*/ 26 w 80"/>
                <a:gd name="T51" fmla="*/ 120 h 126"/>
                <a:gd name="T52" fmla="*/ 32 w 80"/>
                <a:gd name="T53" fmla="*/ 115 h 126"/>
                <a:gd name="T54" fmla="*/ 42 w 80"/>
                <a:gd name="T55" fmla="*/ 116 h 126"/>
                <a:gd name="T56" fmla="*/ 57 w 80"/>
                <a:gd name="T57" fmla="*/ 113 h 126"/>
                <a:gd name="T58" fmla="*/ 71 w 80"/>
                <a:gd name="T59" fmla="*/ 109 h 126"/>
                <a:gd name="T60" fmla="*/ 67 w 80"/>
                <a:gd name="T61" fmla="*/ 103 h 126"/>
                <a:gd name="T62" fmla="*/ 77 w 80"/>
                <a:gd name="T63" fmla="*/ 90 h 126"/>
                <a:gd name="T64" fmla="*/ 64 w 80"/>
                <a:gd name="T65" fmla="*/ 86 h 126"/>
                <a:gd name="T66" fmla="*/ 64 w 80"/>
                <a:gd name="T67" fmla="*/ 82 h 126"/>
                <a:gd name="T68" fmla="*/ 61 w 80"/>
                <a:gd name="T69" fmla="*/ 75 h 126"/>
                <a:gd name="T70" fmla="*/ 55 w 80"/>
                <a:gd name="T71" fmla="*/ 64 h 126"/>
                <a:gd name="T72" fmla="*/ 46 w 80"/>
                <a:gd name="T73" fmla="*/ 55 h 126"/>
                <a:gd name="T74" fmla="*/ 42 w 80"/>
                <a:gd name="T75" fmla="*/ 43 h 126"/>
                <a:gd name="T76" fmla="*/ 37 w 80"/>
                <a:gd name="T77" fmla="*/ 36 h 126"/>
                <a:gd name="T78" fmla="*/ 45 w 80"/>
                <a:gd name="T79" fmla="*/ 26 h 126"/>
                <a:gd name="T80" fmla="*/ 46 w 80"/>
                <a:gd name="T81" fmla="*/ 18 h 126"/>
                <a:gd name="T82" fmla="*/ 36 w 80"/>
                <a:gd name="T83" fmla="*/ 16 h 126"/>
                <a:gd name="T84" fmla="*/ 23 w 80"/>
                <a:gd name="T85" fmla="*/ 20 h 126"/>
                <a:gd name="T86" fmla="*/ 30 w 80"/>
                <a:gd name="T87" fmla="*/ 10 h 126"/>
                <a:gd name="T88" fmla="*/ 36 w 80"/>
                <a:gd name="T89" fmla="*/ 3 h 126"/>
                <a:gd name="T90" fmla="*/ 28 w 80"/>
                <a:gd name="T91" fmla="*/ 2 h 126"/>
                <a:gd name="T92" fmla="*/ 15 w 80"/>
                <a:gd name="T93" fmla="*/ 3 h 126"/>
                <a:gd name="T94" fmla="*/ 12 w 80"/>
                <a:gd name="T95" fmla="*/ 9 h 126"/>
                <a:gd name="T96" fmla="*/ 15 w 80"/>
                <a:gd name="T97" fmla="*/ 13 h 126"/>
                <a:gd name="T98" fmla="*/ 9 w 80"/>
                <a:gd name="T99" fmla="*/ 19 h 126"/>
                <a:gd name="T100" fmla="*/ 8 w 80"/>
                <a:gd name="T101" fmla="*/ 24 h 126"/>
                <a:gd name="T102" fmla="*/ 4 w 80"/>
                <a:gd name="T103" fmla="*/ 21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80" h="126">
                  <a:moveTo>
                    <a:pt x="4" y="21"/>
                  </a:moveTo>
                  <a:cubicBezTo>
                    <a:pt x="4" y="22"/>
                    <a:pt x="0" y="24"/>
                    <a:pt x="1" y="25"/>
                  </a:cubicBezTo>
                  <a:cubicBezTo>
                    <a:pt x="2" y="27"/>
                    <a:pt x="4" y="30"/>
                    <a:pt x="7" y="30"/>
                  </a:cubicBezTo>
                  <a:cubicBezTo>
                    <a:pt x="9" y="29"/>
                    <a:pt x="12" y="28"/>
                    <a:pt x="11" y="29"/>
                  </a:cubicBezTo>
                  <a:cubicBezTo>
                    <a:pt x="11" y="31"/>
                    <a:pt x="11" y="32"/>
                    <a:pt x="9" y="33"/>
                  </a:cubicBezTo>
                  <a:cubicBezTo>
                    <a:pt x="7" y="34"/>
                    <a:pt x="4" y="37"/>
                    <a:pt x="6" y="38"/>
                  </a:cubicBezTo>
                  <a:cubicBezTo>
                    <a:pt x="7" y="38"/>
                    <a:pt x="14" y="34"/>
                    <a:pt x="13" y="35"/>
                  </a:cubicBezTo>
                  <a:cubicBezTo>
                    <a:pt x="13" y="37"/>
                    <a:pt x="14" y="39"/>
                    <a:pt x="15" y="40"/>
                  </a:cubicBezTo>
                  <a:cubicBezTo>
                    <a:pt x="16" y="41"/>
                    <a:pt x="16" y="44"/>
                    <a:pt x="16" y="46"/>
                  </a:cubicBezTo>
                  <a:cubicBezTo>
                    <a:pt x="15" y="48"/>
                    <a:pt x="15" y="53"/>
                    <a:pt x="14" y="54"/>
                  </a:cubicBezTo>
                  <a:cubicBezTo>
                    <a:pt x="13" y="55"/>
                    <a:pt x="14" y="60"/>
                    <a:pt x="18" y="60"/>
                  </a:cubicBezTo>
                  <a:cubicBezTo>
                    <a:pt x="21" y="60"/>
                    <a:pt x="26" y="57"/>
                    <a:pt x="27" y="58"/>
                  </a:cubicBezTo>
                  <a:cubicBezTo>
                    <a:pt x="28" y="60"/>
                    <a:pt x="27" y="66"/>
                    <a:pt x="29" y="68"/>
                  </a:cubicBezTo>
                  <a:cubicBezTo>
                    <a:pt x="32" y="70"/>
                    <a:pt x="33" y="72"/>
                    <a:pt x="32" y="74"/>
                  </a:cubicBezTo>
                  <a:cubicBezTo>
                    <a:pt x="31" y="76"/>
                    <a:pt x="25" y="81"/>
                    <a:pt x="23" y="81"/>
                  </a:cubicBezTo>
                  <a:cubicBezTo>
                    <a:pt x="22" y="81"/>
                    <a:pt x="17" y="80"/>
                    <a:pt x="16" y="83"/>
                  </a:cubicBezTo>
                  <a:cubicBezTo>
                    <a:pt x="15" y="85"/>
                    <a:pt x="16" y="89"/>
                    <a:pt x="18" y="88"/>
                  </a:cubicBezTo>
                  <a:cubicBezTo>
                    <a:pt x="20" y="87"/>
                    <a:pt x="23" y="88"/>
                    <a:pt x="20" y="92"/>
                  </a:cubicBezTo>
                  <a:cubicBezTo>
                    <a:pt x="16" y="95"/>
                    <a:pt x="9" y="98"/>
                    <a:pt x="9" y="100"/>
                  </a:cubicBezTo>
                  <a:cubicBezTo>
                    <a:pt x="9" y="101"/>
                    <a:pt x="15" y="103"/>
                    <a:pt x="19" y="104"/>
                  </a:cubicBezTo>
                  <a:cubicBezTo>
                    <a:pt x="22" y="105"/>
                    <a:pt x="29" y="106"/>
                    <a:pt x="28" y="107"/>
                  </a:cubicBezTo>
                  <a:cubicBezTo>
                    <a:pt x="27" y="108"/>
                    <a:pt x="19" y="109"/>
                    <a:pt x="17" y="111"/>
                  </a:cubicBezTo>
                  <a:cubicBezTo>
                    <a:pt x="15" y="112"/>
                    <a:pt x="13" y="117"/>
                    <a:pt x="12" y="118"/>
                  </a:cubicBezTo>
                  <a:cubicBezTo>
                    <a:pt x="10" y="120"/>
                    <a:pt x="3" y="124"/>
                    <a:pt x="6" y="125"/>
                  </a:cubicBezTo>
                  <a:cubicBezTo>
                    <a:pt x="9" y="126"/>
                    <a:pt x="15" y="121"/>
                    <a:pt x="18" y="121"/>
                  </a:cubicBezTo>
                  <a:cubicBezTo>
                    <a:pt x="20" y="121"/>
                    <a:pt x="23" y="123"/>
                    <a:pt x="26" y="120"/>
                  </a:cubicBezTo>
                  <a:cubicBezTo>
                    <a:pt x="29" y="117"/>
                    <a:pt x="30" y="114"/>
                    <a:pt x="32" y="115"/>
                  </a:cubicBezTo>
                  <a:cubicBezTo>
                    <a:pt x="34" y="116"/>
                    <a:pt x="37" y="119"/>
                    <a:pt x="42" y="116"/>
                  </a:cubicBezTo>
                  <a:cubicBezTo>
                    <a:pt x="47" y="113"/>
                    <a:pt x="53" y="113"/>
                    <a:pt x="57" y="113"/>
                  </a:cubicBezTo>
                  <a:cubicBezTo>
                    <a:pt x="62" y="112"/>
                    <a:pt x="74" y="110"/>
                    <a:pt x="71" y="109"/>
                  </a:cubicBezTo>
                  <a:cubicBezTo>
                    <a:pt x="69" y="107"/>
                    <a:pt x="64" y="106"/>
                    <a:pt x="67" y="103"/>
                  </a:cubicBezTo>
                  <a:cubicBezTo>
                    <a:pt x="70" y="100"/>
                    <a:pt x="80" y="93"/>
                    <a:pt x="77" y="90"/>
                  </a:cubicBezTo>
                  <a:cubicBezTo>
                    <a:pt x="74" y="86"/>
                    <a:pt x="67" y="85"/>
                    <a:pt x="64" y="86"/>
                  </a:cubicBezTo>
                  <a:cubicBezTo>
                    <a:pt x="61" y="87"/>
                    <a:pt x="64" y="84"/>
                    <a:pt x="64" y="82"/>
                  </a:cubicBezTo>
                  <a:cubicBezTo>
                    <a:pt x="63" y="80"/>
                    <a:pt x="62" y="78"/>
                    <a:pt x="61" y="75"/>
                  </a:cubicBezTo>
                  <a:cubicBezTo>
                    <a:pt x="61" y="72"/>
                    <a:pt x="58" y="66"/>
                    <a:pt x="55" y="64"/>
                  </a:cubicBezTo>
                  <a:cubicBezTo>
                    <a:pt x="52" y="63"/>
                    <a:pt x="47" y="59"/>
                    <a:pt x="46" y="55"/>
                  </a:cubicBezTo>
                  <a:cubicBezTo>
                    <a:pt x="44" y="50"/>
                    <a:pt x="46" y="45"/>
                    <a:pt x="42" y="43"/>
                  </a:cubicBezTo>
                  <a:cubicBezTo>
                    <a:pt x="38" y="40"/>
                    <a:pt x="34" y="40"/>
                    <a:pt x="37" y="36"/>
                  </a:cubicBezTo>
                  <a:cubicBezTo>
                    <a:pt x="40" y="33"/>
                    <a:pt x="43" y="28"/>
                    <a:pt x="45" y="26"/>
                  </a:cubicBezTo>
                  <a:cubicBezTo>
                    <a:pt x="47" y="23"/>
                    <a:pt x="51" y="19"/>
                    <a:pt x="46" y="18"/>
                  </a:cubicBezTo>
                  <a:cubicBezTo>
                    <a:pt x="43" y="17"/>
                    <a:pt x="39" y="16"/>
                    <a:pt x="36" y="16"/>
                  </a:cubicBezTo>
                  <a:cubicBezTo>
                    <a:pt x="34" y="16"/>
                    <a:pt x="23" y="21"/>
                    <a:pt x="23" y="20"/>
                  </a:cubicBezTo>
                  <a:cubicBezTo>
                    <a:pt x="24" y="18"/>
                    <a:pt x="29" y="12"/>
                    <a:pt x="30" y="10"/>
                  </a:cubicBezTo>
                  <a:cubicBezTo>
                    <a:pt x="32" y="9"/>
                    <a:pt x="36" y="6"/>
                    <a:pt x="36" y="3"/>
                  </a:cubicBezTo>
                  <a:cubicBezTo>
                    <a:pt x="36" y="0"/>
                    <a:pt x="31" y="2"/>
                    <a:pt x="28" y="2"/>
                  </a:cubicBezTo>
                  <a:cubicBezTo>
                    <a:pt x="25" y="2"/>
                    <a:pt x="16" y="2"/>
                    <a:pt x="15" y="3"/>
                  </a:cubicBezTo>
                  <a:cubicBezTo>
                    <a:pt x="14" y="3"/>
                    <a:pt x="14" y="8"/>
                    <a:pt x="12" y="9"/>
                  </a:cubicBezTo>
                  <a:cubicBezTo>
                    <a:pt x="11" y="9"/>
                    <a:pt x="16" y="11"/>
                    <a:pt x="15" y="13"/>
                  </a:cubicBezTo>
                  <a:cubicBezTo>
                    <a:pt x="13" y="15"/>
                    <a:pt x="8" y="17"/>
                    <a:pt x="9" y="19"/>
                  </a:cubicBezTo>
                  <a:cubicBezTo>
                    <a:pt x="10" y="20"/>
                    <a:pt x="10" y="24"/>
                    <a:pt x="8" y="24"/>
                  </a:cubicBezTo>
                  <a:cubicBezTo>
                    <a:pt x="6" y="24"/>
                    <a:pt x="5" y="20"/>
                    <a:pt x="4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1" name="Freeform 11"/>
            <p:cNvSpPr/>
            <p:nvPr/>
          </p:nvSpPr>
          <p:spPr bwMode="auto">
            <a:xfrm>
              <a:off x="2815" y="1085"/>
              <a:ext cx="63" cy="61"/>
            </a:xfrm>
            <a:custGeom>
              <a:avLst/>
              <a:gdLst>
                <a:gd name="T0" fmla="*/ 15 w 51"/>
                <a:gd name="T1" fmla="*/ 50 h 50"/>
                <a:gd name="T2" fmla="*/ 31 w 51"/>
                <a:gd name="T3" fmla="*/ 43 h 50"/>
                <a:gd name="T4" fmla="*/ 43 w 51"/>
                <a:gd name="T5" fmla="*/ 41 h 50"/>
                <a:gd name="T6" fmla="*/ 49 w 51"/>
                <a:gd name="T7" fmla="*/ 26 h 50"/>
                <a:gd name="T8" fmla="*/ 48 w 51"/>
                <a:gd name="T9" fmla="*/ 16 h 50"/>
                <a:gd name="T10" fmla="*/ 49 w 51"/>
                <a:gd name="T11" fmla="*/ 15 h 50"/>
                <a:gd name="T12" fmla="*/ 49 w 51"/>
                <a:gd name="T13" fmla="*/ 15 h 50"/>
                <a:gd name="T14" fmla="*/ 49 w 51"/>
                <a:gd name="T15" fmla="*/ 13 h 50"/>
                <a:gd name="T16" fmla="*/ 49 w 51"/>
                <a:gd name="T17" fmla="*/ 13 h 50"/>
                <a:gd name="T18" fmla="*/ 50 w 51"/>
                <a:gd name="T19" fmla="*/ 12 h 50"/>
                <a:gd name="T20" fmla="*/ 50 w 51"/>
                <a:gd name="T21" fmla="*/ 11 h 50"/>
                <a:gd name="T22" fmla="*/ 50 w 51"/>
                <a:gd name="T23" fmla="*/ 10 h 50"/>
                <a:gd name="T24" fmla="*/ 50 w 51"/>
                <a:gd name="T25" fmla="*/ 9 h 50"/>
                <a:gd name="T26" fmla="*/ 51 w 51"/>
                <a:gd name="T27" fmla="*/ 8 h 50"/>
                <a:gd name="T28" fmla="*/ 51 w 51"/>
                <a:gd name="T29" fmla="*/ 7 h 50"/>
                <a:gd name="T30" fmla="*/ 51 w 51"/>
                <a:gd name="T31" fmla="*/ 6 h 50"/>
                <a:gd name="T32" fmla="*/ 51 w 51"/>
                <a:gd name="T33" fmla="*/ 6 h 50"/>
                <a:gd name="T34" fmla="*/ 51 w 51"/>
                <a:gd name="T35" fmla="*/ 5 h 50"/>
                <a:gd name="T36" fmla="*/ 51 w 51"/>
                <a:gd name="T37" fmla="*/ 4 h 50"/>
                <a:gd name="T38" fmla="*/ 51 w 51"/>
                <a:gd name="T39" fmla="*/ 3 h 50"/>
                <a:gd name="T40" fmla="*/ 50 w 51"/>
                <a:gd name="T41" fmla="*/ 3 h 50"/>
                <a:gd name="T42" fmla="*/ 50 w 51"/>
                <a:gd name="T43" fmla="*/ 3 h 50"/>
                <a:gd name="T44" fmla="*/ 49 w 51"/>
                <a:gd name="T45" fmla="*/ 2 h 50"/>
                <a:gd name="T46" fmla="*/ 48 w 51"/>
                <a:gd name="T47" fmla="*/ 2 h 50"/>
                <a:gd name="T48" fmla="*/ 47 w 51"/>
                <a:gd name="T49" fmla="*/ 2 h 50"/>
                <a:gd name="T50" fmla="*/ 46 w 51"/>
                <a:gd name="T51" fmla="*/ 1 h 50"/>
                <a:gd name="T52" fmla="*/ 44 w 51"/>
                <a:gd name="T53" fmla="*/ 1 h 50"/>
                <a:gd name="T54" fmla="*/ 44 w 51"/>
                <a:gd name="T55" fmla="*/ 1 h 50"/>
                <a:gd name="T56" fmla="*/ 42 w 51"/>
                <a:gd name="T57" fmla="*/ 1 h 50"/>
                <a:gd name="T58" fmla="*/ 41 w 51"/>
                <a:gd name="T59" fmla="*/ 1 h 50"/>
                <a:gd name="T60" fmla="*/ 39 w 51"/>
                <a:gd name="T61" fmla="*/ 1 h 50"/>
                <a:gd name="T62" fmla="*/ 38 w 51"/>
                <a:gd name="T63" fmla="*/ 0 h 50"/>
                <a:gd name="T64" fmla="*/ 36 w 51"/>
                <a:gd name="T65" fmla="*/ 0 h 50"/>
                <a:gd name="T66" fmla="*/ 36 w 51"/>
                <a:gd name="T67" fmla="*/ 0 h 50"/>
                <a:gd name="T68" fmla="*/ 34 w 51"/>
                <a:gd name="T69" fmla="*/ 1 h 50"/>
                <a:gd name="T70" fmla="*/ 24 w 51"/>
                <a:gd name="T71" fmla="*/ 7 h 50"/>
                <a:gd name="T72" fmla="*/ 26 w 51"/>
                <a:gd name="T73" fmla="*/ 12 h 50"/>
                <a:gd name="T74" fmla="*/ 12 w 51"/>
                <a:gd name="T75" fmla="*/ 13 h 50"/>
                <a:gd name="T76" fmla="*/ 16 w 51"/>
                <a:gd name="T77" fmla="*/ 18 h 50"/>
                <a:gd name="T78" fmla="*/ 12 w 51"/>
                <a:gd name="T79" fmla="*/ 23 h 50"/>
                <a:gd name="T80" fmla="*/ 16 w 51"/>
                <a:gd name="T81" fmla="*/ 26 h 50"/>
                <a:gd name="T82" fmla="*/ 18 w 51"/>
                <a:gd name="T83" fmla="*/ 29 h 50"/>
                <a:gd name="T84" fmla="*/ 15 w 51"/>
                <a:gd name="T85" fmla="*/ 35 h 50"/>
                <a:gd name="T86" fmla="*/ 16 w 51"/>
                <a:gd name="T87" fmla="*/ 37 h 50"/>
                <a:gd name="T88" fmla="*/ 6 w 51"/>
                <a:gd name="T89" fmla="*/ 42 h 50"/>
                <a:gd name="T90" fmla="*/ 15 w 51"/>
                <a:gd name="T91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1" h="50">
                  <a:moveTo>
                    <a:pt x="15" y="50"/>
                  </a:moveTo>
                  <a:cubicBezTo>
                    <a:pt x="20" y="50"/>
                    <a:pt x="28" y="45"/>
                    <a:pt x="31" y="43"/>
                  </a:cubicBezTo>
                  <a:cubicBezTo>
                    <a:pt x="33" y="42"/>
                    <a:pt x="41" y="41"/>
                    <a:pt x="43" y="41"/>
                  </a:cubicBezTo>
                  <a:cubicBezTo>
                    <a:pt x="45" y="41"/>
                    <a:pt x="49" y="29"/>
                    <a:pt x="49" y="26"/>
                  </a:cubicBezTo>
                  <a:cubicBezTo>
                    <a:pt x="49" y="24"/>
                    <a:pt x="47" y="19"/>
                    <a:pt x="48" y="16"/>
                  </a:cubicBezTo>
                  <a:cubicBezTo>
                    <a:pt x="48" y="16"/>
                    <a:pt x="48" y="15"/>
                    <a:pt x="49" y="15"/>
                  </a:cubicBezTo>
                  <a:cubicBezTo>
                    <a:pt x="49" y="15"/>
                    <a:pt x="49" y="15"/>
                    <a:pt x="49" y="15"/>
                  </a:cubicBezTo>
                  <a:cubicBezTo>
                    <a:pt x="49" y="14"/>
                    <a:pt x="49" y="14"/>
                    <a:pt x="49" y="13"/>
                  </a:cubicBezTo>
                  <a:cubicBezTo>
                    <a:pt x="49" y="13"/>
                    <a:pt x="49" y="13"/>
                    <a:pt x="49" y="13"/>
                  </a:cubicBezTo>
                  <a:cubicBezTo>
                    <a:pt x="50" y="12"/>
                    <a:pt x="50" y="12"/>
                    <a:pt x="50" y="12"/>
                  </a:cubicBezTo>
                  <a:cubicBezTo>
                    <a:pt x="50" y="11"/>
                    <a:pt x="50" y="11"/>
                    <a:pt x="50" y="11"/>
                  </a:cubicBezTo>
                  <a:cubicBezTo>
                    <a:pt x="50" y="10"/>
                    <a:pt x="50" y="10"/>
                    <a:pt x="50" y="10"/>
                  </a:cubicBezTo>
                  <a:cubicBezTo>
                    <a:pt x="50" y="10"/>
                    <a:pt x="50" y="9"/>
                    <a:pt x="50" y="9"/>
                  </a:cubicBezTo>
                  <a:cubicBezTo>
                    <a:pt x="51" y="9"/>
                    <a:pt x="51" y="8"/>
                    <a:pt x="51" y="8"/>
                  </a:cubicBezTo>
                  <a:cubicBezTo>
                    <a:pt x="51" y="8"/>
                    <a:pt x="51" y="7"/>
                    <a:pt x="51" y="7"/>
                  </a:cubicBezTo>
                  <a:cubicBezTo>
                    <a:pt x="51" y="7"/>
                    <a:pt x="51" y="7"/>
                    <a:pt x="51" y="6"/>
                  </a:cubicBezTo>
                  <a:cubicBezTo>
                    <a:pt x="51" y="6"/>
                    <a:pt x="51" y="6"/>
                    <a:pt x="51" y="6"/>
                  </a:cubicBezTo>
                  <a:cubicBezTo>
                    <a:pt x="51" y="5"/>
                    <a:pt x="51" y="5"/>
                    <a:pt x="51" y="5"/>
                  </a:cubicBezTo>
                  <a:cubicBezTo>
                    <a:pt x="51" y="5"/>
                    <a:pt x="51" y="4"/>
                    <a:pt x="51" y="4"/>
                  </a:cubicBezTo>
                  <a:cubicBezTo>
                    <a:pt x="51" y="4"/>
                    <a:pt x="51" y="4"/>
                    <a:pt x="51" y="3"/>
                  </a:cubicBezTo>
                  <a:cubicBezTo>
                    <a:pt x="51" y="3"/>
                    <a:pt x="51" y="3"/>
                    <a:pt x="50" y="3"/>
                  </a:cubicBezTo>
                  <a:cubicBezTo>
                    <a:pt x="50" y="3"/>
                    <a:pt x="50" y="3"/>
                    <a:pt x="50" y="3"/>
                  </a:cubicBezTo>
                  <a:cubicBezTo>
                    <a:pt x="50" y="2"/>
                    <a:pt x="49" y="2"/>
                    <a:pt x="49" y="2"/>
                  </a:cubicBezTo>
                  <a:cubicBezTo>
                    <a:pt x="49" y="2"/>
                    <a:pt x="48" y="2"/>
                    <a:pt x="48" y="2"/>
                  </a:cubicBezTo>
                  <a:cubicBezTo>
                    <a:pt x="48" y="2"/>
                    <a:pt x="47" y="2"/>
                    <a:pt x="47" y="2"/>
                  </a:cubicBezTo>
                  <a:cubicBezTo>
                    <a:pt x="47" y="2"/>
                    <a:pt x="46" y="1"/>
                    <a:pt x="46" y="1"/>
                  </a:cubicBezTo>
                  <a:cubicBezTo>
                    <a:pt x="45" y="1"/>
                    <a:pt x="45" y="1"/>
                    <a:pt x="44" y="1"/>
                  </a:cubicBezTo>
                  <a:cubicBezTo>
                    <a:pt x="44" y="1"/>
                    <a:pt x="44" y="1"/>
                    <a:pt x="44" y="1"/>
                  </a:cubicBezTo>
                  <a:cubicBezTo>
                    <a:pt x="43" y="1"/>
                    <a:pt x="42" y="1"/>
                    <a:pt x="42" y="1"/>
                  </a:cubicBezTo>
                  <a:cubicBezTo>
                    <a:pt x="42" y="1"/>
                    <a:pt x="41" y="1"/>
                    <a:pt x="41" y="1"/>
                  </a:cubicBezTo>
                  <a:cubicBezTo>
                    <a:pt x="40" y="1"/>
                    <a:pt x="40" y="1"/>
                    <a:pt x="39" y="1"/>
                  </a:cubicBezTo>
                  <a:cubicBezTo>
                    <a:pt x="39" y="1"/>
                    <a:pt x="39" y="0"/>
                    <a:pt x="38" y="0"/>
                  </a:cubicBezTo>
                  <a:cubicBezTo>
                    <a:pt x="38" y="0"/>
                    <a:pt x="37" y="0"/>
                    <a:pt x="36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5" y="0"/>
                    <a:pt x="35" y="1"/>
                    <a:pt x="34" y="1"/>
                  </a:cubicBezTo>
                  <a:cubicBezTo>
                    <a:pt x="30" y="1"/>
                    <a:pt x="25" y="6"/>
                    <a:pt x="24" y="7"/>
                  </a:cubicBezTo>
                  <a:cubicBezTo>
                    <a:pt x="23" y="8"/>
                    <a:pt x="27" y="11"/>
                    <a:pt x="26" y="12"/>
                  </a:cubicBezTo>
                  <a:cubicBezTo>
                    <a:pt x="24" y="13"/>
                    <a:pt x="18" y="13"/>
                    <a:pt x="12" y="13"/>
                  </a:cubicBezTo>
                  <a:cubicBezTo>
                    <a:pt x="7" y="14"/>
                    <a:pt x="13" y="15"/>
                    <a:pt x="16" y="18"/>
                  </a:cubicBezTo>
                  <a:cubicBezTo>
                    <a:pt x="18" y="21"/>
                    <a:pt x="16" y="20"/>
                    <a:pt x="12" y="23"/>
                  </a:cubicBezTo>
                  <a:cubicBezTo>
                    <a:pt x="8" y="26"/>
                    <a:pt x="11" y="25"/>
                    <a:pt x="16" y="26"/>
                  </a:cubicBezTo>
                  <a:cubicBezTo>
                    <a:pt x="21" y="26"/>
                    <a:pt x="21" y="27"/>
                    <a:pt x="18" y="29"/>
                  </a:cubicBezTo>
                  <a:cubicBezTo>
                    <a:pt x="16" y="30"/>
                    <a:pt x="12" y="35"/>
                    <a:pt x="15" y="35"/>
                  </a:cubicBezTo>
                  <a:cubicBezTo>
                    <a:pt x="18" y="35"/>
                    <a:pt x="19" y="36"/>
                    <a:pt x="16" y="37"/>
                  </a:cubicBezTo>
                  <a:cubicBezTo>
                    <a:pt x="14" y="38"/>
                    <a:pt x="11" y="39"/>
                    <a:pt x="6" y="42"/>
                  </a:cubicBezTo>
                  <a:cubicBezTo>
                    <a:pt x="0" y="44"/>
                    <a:pt x="11" y="50"/>
                    <a:pt x="15" y="5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2" name="Freeform 12"/>
            <p:cNvSpPr/>
            <p:nvPr/>
          </p:nvSpPr>
          <p:spPr bwMode="auto">
            <a:xfrm>
              <a:off x="2867" y="1025"/>
              <a:ext cx="16" cy="16"/>
            </a:xfrm>
            <a:custGeom>
              <a:avLst/>
              <a:gdLst>
                <a:gd name="T0" fmla="*/ 3 w 13"/>
                <a:gd name="T1" fmla="*/ 11 h 13"/>
                <a:gd name="T2" fmla="*/ 10 w 13"/>
                <a:gd name="T3" fmla="*/ 2 h 13"/>
                <a:gd name="T4" fmla="*/ 0 w 13"/>
                <a:gd name="T5" fmla="*/ 7 h 13"/>
                <a:gd name="T6" fmla="*/ 3 w 13"/>
                <a:gd name="T7" fmla="*/ 1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3">
                  <a:moveTo>
                    <a:pt x="3" y="11"/>
                  </a:moveTo>
                  <a:cubicBezTo>
                    <a:pt x="6" y="9"/>
                    <a:pt x="13" y="0"/>
                    <a:pt x="10" y="2"/>
                  </a:cubicBezTo>
                  <a:cubicBezTo>
                    <a:pt x="7" y="3"/>
                    <a:pt x="1" y="6"/>
                    <a:pt x="0" y="7"/>
                  </a:cubicBezTo>
                  <a:cubicBezTo>
                    <a:pt x="0" y="9"/>
                    <a:pt x="0" y="13"/>
                    <a:pt x="3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3" name="Freeform 13"/>
            <p:cNvSpPr/>
            <p:nvPr/>
          </p:nvSpPr>
          <p:spPr bwMode="auto">
            <a:xfrm>
              <a:off x="3037" y="1281"/>
              <a:ext cx="16" cy="26"/>
            </a:xfrm>
            <a:custGeom>
              <a:avLst/>
              <a:gdLst>
                <a:gd name="T0" fmla="*/ 11 w 13"/>
                <a:gd name="T1" fmla="*/ 11 h 21"/>
                <a:gd name="T2" fmla="*/ 10 w 13"/>
                <a:gd name="T3" fmla="*/ 1 h 21"/>
                <a:gd name="T4" fmla="*/ 2 w 13"/>
                <a:gd name="T5" fmla="*/ 8 h 21"/>
                <a:gd name="T6" fmla="*/ 5 w 13"/>
                <a:gd name="T7" fmla="*/ 20 h 21"/>
                <a:gd name="T8" fmla="*/ 11 w 13"/>
                <a:gd name="T9" fmla="*/ 1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21">
                  <a:moveTo>
                    <a:pt x="11" y="11"/>
                  </a:moveTo>
                  <a:cubicBezTo>
                    <a:pt x="11" y="8"/>
                    <a:pt x="13" y="0"/>
                    <a:pt x="10" y="1"/>
                  </a:cubicBezTo>
                  <a:cubicBezTo>
                    <a:pt x="8" y="2"/>
                    <a:pt x="4" y="5"/>
                    <a:pt x="2" y="8"/>
                  </a:cubicBezTo>
                  <a:cubicBezTo>
                    <a:pt x="0" y="10"/>
                    <a:pt x="3" y="21"/>
                    <a:pt x="5" y="20"/>
                  </a:cubicBezTo>
                  <a:cubicBezTo>
                    <a:pt x="7" y="20"/>
                    <a:pt x="11" y="15"/>
                    <a:pt x="11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4" name="Freeform 14"/>
            <p:cNvSpPr/>
            <p:nvPr/>
          </p:nvSpPr>
          <p:spPr bwMode="auto">
            <a:xfrm>
              <a:off x="3032" y="1304"/>
              <a:ext cx="23" cy="38"/>
            </a:xfrm>
            <a:custGeom>
              <a:avLst/>
              <a:gdLst>
                <a:gd name="T0" fmla="*/ 3 w 19"/>
                <a:gd name="T1" fmla="*/ 30 h 31"/>
                <a:gd name="T2" fmla="*/ 15 w 19"/>
                <a:gd name="T3" fmla="*/ 23 h 31"/>
                <a:gd name="T4" fmla="*/ 11 w 19"/>
                <a:gd name="T5" fmla="*/ 5 h 31"/>
                <a:gd name="T6" fmla="*/ 3 w 19"/>
                <a:gd name="T7" fmla="*/ 16 h 31"/>
                <a:gd name="T8" fmla="*/ 3 w 19"/>
                <a:gd name="T9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31">
                  <a:moveTo>
                    <a:pt x="3" y="30"/>
                  </a:moveTo>
                  <a:cubicBezTo>
                    <a:pt x="6" y="31"/>
                    <a:pt x="14" y="27"/>
                    <a:pt x="15" y="23"/>
                  </a:cubicBezTo>
                  <a:cubicBezTo>
                    <a:pt x="15" y="20"/>
                    <a:pt x="19" y="0"/>
                    <a:pt x="11" y="5"/>
                  </a:cubicBezTo>
                  <a:cubicBezTo>
                    <a:pt x="8" y="7"/>
                    <a:pt x="3" y="14"/>
                    <a:pt x="3" y="16"/>
                  </a:cubicBezTo>
                  <a:cubicBezTo>
                    <a:pt x="3" y="18"/>
                    <a:pt x="0" y="28"/>
                    <a:pt x="3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5" name="Freeform 15"/>
            <p:cNvSpPr/>
            <p:nvPr/>
          </p:nvSpPr>
          <p:spPr bwMode="auto">
            <a:xfrm>
              <a:off x="3082" y="1353"/>
              <a:ext cx="38" cy="22"/>
            </a:xfrm>
            <a:custGeom>
              <a:avLst/>
              <a:gdLst>
                <a:gd name="T0" fmla="*/ 21 w 31"/>
                <a:gd name="T1" fmla="*/ 3 h 18"/>
                <a:gd name="T2" fmla="*/ 8 w 31"/>
                <a:gd name="T3" fmla="*/ 2 h 18"/>
                <a:gd name="T4" fmla="*/ 1 w 31"/>
                <a:gd name="T5" fmla="*/ 3 h 18"/>
                <a:gd name="T6" fmla="*/ 13 w 31"/>
                <a:gd name="T7" fmla="*/ 10 h 18"/>
                <a:gd name="T8" fmla="*/ 25 w 31"/>
                <a:gd name="T9" fmla="*/ 16 h 18"/>
                <a:gd name="T10" fmla="*/ 29 w 31"/>
                <a:gd name="T11" fmla="*/ 9 h 18"/>
                <a:gd name="T12" fmla="*/ 30 w 31"/>
                <a:gd name="T13" fmla="*/ 2 h 18"/>
                <a:gd name="T14" fmla="*/ 21 w 31"/>
                <a:gd name="T15" fmla="*/ 3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" h="18">
                  <a:moveTo>
                    <a:pt x="21" y="3"/>
                  </a:moveTo>
                  <a:cubicBezTo>
                    <a:pt x="18" y="4"/>
                    <a:pt x="11" y="3"/>
                    <a:pt x="8" y="2"/>
                  </a:cubicBezTo>
                  <a:cubicBezTo>
                    <a:pt x="5" y="0"/>
                    <a:pt x="2" y="2"/>
                    <a:pt x="1" y="3"/>
                  </a:cubicBezTo>
                  <a:cubicBezTo>
                    <a:pt x="0" y="5"/>
                    <a:pt x="10" y="8"/>
                    <a:pt x="13" y="10"/>
                  </a:cubicBezTo>
                  <a:cubicBezTo>
                    <a:pt x="16" y="11"/>
                    <a:pt x="19" y="14"/>
                    <a:pt x="25" y="16"/>
                  </a:cubicBezTo>
                  <a:cubicBezTo>
                    <a:pt x="30" y="18"/>
                    <a:pt x="29" y="12"/>
                    <a:pt x="29" y="9"/>
                  </a:cubicBezTo>
                  <a:cubicBezTo>
                    <a:pt x="28" y="7"/>
                    <a:pt x="29" y="4"/>
                    <a:pt x="30" y="2"/>
                  </a:cubicBezTo>
                  <a:cubicBezTo>
                    <a:pt x="31" y="1"/>
                    <a:pt x="24" y="2"/>
                    <a:pt x="2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6" name="Freeform 16"/>
            <p:cNvSpPr/>
            <p:nvPr/>
          </p:nvSpPr>
          <p:spPr bwMode="auto">
            <a:xfrm>
              <a:off x="3218" y="1388"/>
              <a:ext cx="43" cy="7"/>
            </a:xfrm>
            <a:custGeom>
              <a:avLst/>
              <a:gdLst>
                <a:gd name="T0" fmla="*/ 29 w 35"/>
                <a:gd name="T1" fmla="*/ 6 h 6"/>
                <a:gd name="T2" fmla="*/ 13 w 35"/>
                <a:gd name="T3" fmla="*/ 1 h 6"/>
                <a:gd name="T4" fmla="*/ 1 w 35"/>
                <a:gd name="T5" fmla="*/ 2 h 6"/>
                <a:gd name="T6" fmla="*/ 12 w 35"/>
                <a:gd name="T7" fmla="*/ 5 h 6"/>
                <a:gd name="T8" fmla="*/ 29 w 35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6">
                  <a:moveTo>
                    <a:pt x="29" y="6"/>
                  </a:moveTo>
                  <a:cubicBezTo>
                    <a:pt x="35" y="5"/>
                    <a:pt x="17" y="1"/>
                    <a:pt x="13" y="1"/>
                  </a:cubicBezTo>
                  <a:cubicBezTo>
                    <a:pt x="8" y="0"/>
                    <a:pt x="3" y="1"/>
                    <a:pt x="1" y="2"/>
                  </a:cubicBezTo>
                  <a:cubicBezTo>
                    <a:pt x="0" y="3"/>
                    <a:pt x="9" y="4"/>
                    <a:pt x="12" y="5"/>
                  </a:cubicBezTo>
                  <a:cubicBezTo>
                    <a:pt x="16" y="6"/>
                    <a:pt x="22" y="6"/>
                    <a:pt x="29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7" name="Freeform 17"/>
            <p:cNvSpPr/>
            <p:nvPr/>
          </p:nvSpPr>
          <p:spPr bwMode="auto">
            <a:xfrm>
              <a:off x="2683" y="531"/>
              <a:ext cx="2384" cy="1872"/>
            </a:xfrm>
            <a:custGeom>
              <a:avLst/>
              <a:gdLst>
                <a:gd name="T0" fmla="*/ 1724 w 1948"/>
                <a:gd name="T1" fmla="*/ 199 h 1528"/>
                <a:gd name="T2" fmla="*/ 1461 w 1948"/>
                <a:gd name="T3" fmla="*/ 147 h 1528"/>
                <a:gd name="T4" fmla="*/ 1350 w 1948"/>
                <a:gd name="T5" fmla="*/ 143 h 1528"/>
                <a:gd name="T6" fmla="*/ 1209 w 1948"/>
                <a:gd name="T7" fmla="*/ 95 h 1528"/>
                <a:gd name="T8" fmla="*/ 1098 w 1948"/>
                <a:gd name="T9" fmla="*/ 37 h 1528"/>
                <a:gd name="T10" fmla="*/ 955 w 1948"/>
                <a:gd name="T11" fmla="*/ 142 h 1528"/>
                <a:gd name="T12" fmla="*/ 892 w 1948"/>
                <a:gd name="T13" fmla="*/ 202 h 1528"/>
                <a:gd name="T14" fmla="*/ 873 w 1948"/>
                <a:gd name="T15" fmla="*/ 158 h 1528"/>
                <a:gd name="T16" fmla="*/ 754 w 1948"/>
                <a:gd name="T17" fmla="*/ 219 h 1528"/>
                <a:gd name="T18" fmla="*/ 634 w 1948"/>
                <a:gd name="T19" fmla="*/ 257 h 1528"/>
                <a:gd name="T20" fmla="*/ 521 w 1948"/>
                <a:gd name="T21" fmla="*/ 253 h 1528"/>
                <a:gd name="T22" fmla="*/ 495 w 1948"/>
                <a:gd name="T23" fmla="*/ 192 h 1528"/>
                <a:gd name="T24" fmla="*/ 435 w 1948"/>
                <a:gd name="T25" fmla="*/ 183 h 1528"/>
                <a:gd name="T26" fmla="*/ 373 w 1948"/>
                <a:gd name="T27" fmla="*/ 227 h 1528"/>
                <a:gd name="T28" fmla="*/ 297 w 1948"/>
                <a:gd name="T29" fmla="*/ 331 h 1528"/>
                <a:gd name="T30" fmla="*/ 319 w 1948"/>
                <a:gd name="T31" fmla="*/ 386 h 1528"/>
                <a:gd name="T32" fmla="*/ 383 w 1948"/>
                <a:gd name="T33" fmla="*/ 353 h 1528"/>
                <a:gd name="T34" fmla="*/ 445 w 1948"/>
                <a:gd name="T35" fmla="*/ 378 h 1528"/>
                <a:gd name="T36" fmla="*/ 415 w 1948"/>
                <a:gd name="T37" fmla="*/ 445 h 1528"/>
                <a:gd name="T38" fmla="*/ 312 w 1948"/>
                <a:gd name="T39" fmla="*/ 460 h 1528"/>
                <a:gd name="T40" fmla="*/ 297 w 1948"/>
                <a:gd name="T41" fmla="*/ 456 h 1528"/>
                <a:gd name="T42" fmla="*/ 229 w 1948"/>
                <a:gd name="T43" fmla="*/ 508 h 1528"/>
                <a:gd name="T44" fmla="*/ 118 w 1948"/>
                <a:gd name="T45" fmla="*/ 629 h 1528"/>
                <a:gd name="T46" fmla="*/ 236 w 1948"/>
                <a:gd name="T47" fmla="*/ 625 h 1528"/>
                <a:gd name="T48" fmla="*/ 373 w 1948"/>
                <a:gd name="T49" fmla="*/ 657 h 1528"/>
                <a:gd name="T50" fmla="*/ 376 w 1948"/>
                <a:gd name="T51" fmla="*/ 612 h 1528"/>
                <a:gd name="T52" fmla="*/ 421 w 1948"/>
                <a:gd name="T53" fmla="*/ 669 h 1528"/>
                <a:gd name="T54" fmla="*/ 477 w 1948"/>
                <a:gd name="T55" fmla="*/ 638 h 1528"/>
                <a:gd name="T56" fmla="*/ 549 w 1948"/>
                <a:gd name="T57" fmla="*/ 589 h 1528"/>
                <a:gd name="T58" fmla="*/ 607 w 1948"/>
                <a:gd name="T59" fmla="*/ 609 h 1528"/>
                <a:gd name="T60" fmla="*/ 488 w 1948"/>
                <a:gd name="T61" fmla="*/ 684 h 1528"/>
                <a:gd name="T62" fmla="*/ 550 w 1948"/>
                <a:gd name="T63" fmla="*/ 739 h 1528"/>
                <a:gd name="T64" fmla="*/ 315 w 1948"/>
                <a:gd name="T65" fmla="*/ 728 h 1528"/>
                <a:gd name="T66" fmla="*/ 104 w 1948"/>
                <a:gd name="T67" fmla="*/ 737 h 1528"/>
                <a:gd name="T68" fmla="*/ 11 w 1948"/>
                <a:gd name="T69" fmla="*/ 917 h 1528"/>
                <a:gd name="T70" fmla="*/ 42 w 1948"/>
                <a:gd name="T71" fmla="*/ 997 h 1528"/>
                <a:gd name="T72" fmla="*/ 164 w 1948"/>
                <a:gd name="T73" fmla="*/ 1032 h 1528"/>
                <a:gd name="T74" fmla="*/ 224 w 1948"/>
                <a:gd name="T75" fmla="*/ 1016 h 1528"/>
                <a:gd name="T76" fmla="*/ 273 w 1948"/>
                <a:gd name="T77" fmla="*/ 1094 h 1528"/>
                <a:gd name="T78" fmla="*/ 300 w 1948"/>
                <a:gd name="T79" fmla="*/ 1273 h 1528"/>
                <a:gd name="T80" fmla="*/ 352 w 1948"/>
                <a:gd name="T81" fmla="*/ 1457 h 1528"/>
                <a:gd name="T82" fmla="*/ 570 w 1948"/>
                <a:gd name="T83" fmla="*/ 1370 h 1528"/>
                <a:gd name="T84" fmla="*/ 630 w 1948"/>
                <a:gd name="T85" fmla="*/ 1103 h 1528"/>
                <a:gd name="T86" fmla="*/ 598 w 1948"/>
                <a:gd name="T87" fmla="*/ 895 h 1528"/>
                <a:gd name="T88" fmla="*/ 636 w 1948"/>
                <a:gd name="T89" fmla="*/ 902 h 1528"/>
                <a:gd name="T90" fmla="*/ 777 w 1948"/>
                <a:gd name="T91" fmla="*/ 890 h 1528"/>
                <a:gd name="T92" fmla="*/ 725 w 1948"/>
                <a:gd name="T93" fmla="*/ 818 h 1528"/>
                <a:gd name="T94" fmla="*/ 699 w 1948"/>
                <a:gd name="T95" fmla="*/ 761 h 1528"/>
                <a:gd name="T96" fmla="*/ 908 w 1948"/>
                <a:gd name="T97" fmla="*/ 843 h 1528"/>
                <a:gd name="T98" fmla="*/ 1122 w 1948"/>
                <a:gd name="T99" fmla="*/ 851 h 1528"/>
                <a:gd name="T100" fmla="*/ 1234 w 1948"/>
                <a:gd name="T101" fmla="*/ 946 h 1528"/>
                <a:gd name="T102" fmla="*/ 1313 w 1948"/>
                <a:gd name="T103" fmla="*/ 1069 h 1528"/>
                <a:gd name="T104" fmla="*/ 1265 w 1948"/>
                <a:gd name="T105" fmla="*/ 946 h 1528"/>
                <a:gd name="T106" fmla="*/ 1306 w 1948"/>
                <a:gd name="T107" fmla="*/ 864 h 1528"/>
                <a:gd name="T108" fmla="*/ 1440 w 1948"/>
                <a:gd name="T109" fmla="*/ 783 h 1528"/>
                <a:gd name="T110" fmla="*/ 1441 w 1948"/>
                <a:gd name="T111" fmla="*/ 652 h 1528"/>
                <a:gd name="T112" fmla="*/ 1495 w 1948"/>
                <a:gd name="T113" fmla="*/ 674 h 1528"/>
                <a:gd name="T114" fmla="*/ 1535 w 1948"/>
                <a:gd name="T115" fmla="*/ 467 h 1528"/>
                <a:gd name="T116" fmla="*/ 1667 w 1948"/>
                <a:gd name="T117" fmla="*/ 387 h 1528"/>
                <a:gd name="T118" fmla="*/ 1725 w 1948"/>
                <a:gd name="T119" fmla="*/ 512 h 1528"/>
                <a:gd name="T120" fmla="*/ 1786 w 1948"/>
                <a:gd name="T121" fmla="*/ 367 h 1528"/>
                <a:gd name="T122" fmla="*/ 1866 w 1948"/>
                <a:gd name="T123" fmla="*/ 278 h 15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948" h="1528">
                  <a:moveTo>
                    <a:pt x="1940" y="269"/>
                  </a:moveTo>
                  <a:cubicBezTo>
                    <a:pt x="1934" y="268"/>
                    <a:pt x="1933" y="263"/>
                    <a:pt x="1932" y="261"/>
                  </a:cubicBezTo>
                  <a:cubicBezTo>
                    <a:pt x="1930" y="259"/>
                    <a:pt x="1929" y="260"/>
                    <a:pt x="1928" y="261"/>
                  </a:cubicBezTo>
                  <a:cubicBezTo>
                    <a:pt x="1926" y="262"/>
                    <a:pt x="1923" y="254"/>
                    <a:pt x="1921" y="255"/>
                  </a:cubicBezTo>
                  <a:cubicBezTo>
                    <a:pt x="1918" y="255"/>
                    <a:pt x="1914" y="253"/>
                    <a:pt x="1913" y="253"/>
                  </a:cubicBezTo>
                  <a:cubicBezTo>
                    <a:pt x="1912" y="254"/>
                    <a:pt x="1905" y="252"/>
                    <a:pt x="1904" y="254"/>
                  </a:cubicBezTo>
                  <a:cubicBezTo>
                    <a:pt x="1902" y="255"/>
                    <a:pt x="1906" y="265"/>
                    <a:pt x="1904" y="265"/>
                  </a:cubicBezTo>
                  <a:cubicBezTo>
                    <a:pt x="1903" y="266"/>
                    <a:pt x="1897" y="249"/>
                    <a:pt x="1897" y="248"/>
                  </a:cubicBezTo>
                  <a:cubicBezTo>
                    <a:pt x="1896" y="246"/>
                    <a:pt x="1893" y="242"/>
                    <a:pt x="1892" y="242"/>
                  </a:cubicBezTo>
                  <a:cubicBezTo>
                    <a:pt x="1891" y="242"/>
                    <a:pt x="1882" y="241"/>
                    <a:pt x="1877" y="241"/>
                  </a:cubicBezTo>
                  <a:cubicBezTo>
                    <a:pt x="1873" y="240"/>
                    <a:pt x="1869" y="233"/>
                    <a:pt x="1866" y="232"/>
                  </a:cubicBezTo>
                  <a:cubicBezTo>
                    <a:pt x="1862" y="232"/>
                    <a:pt x="1856" y="230"/>
                    <a:pt x="1852" y="228"/>
                  </a:cubicBezTo>
                  <a:cubicBezTo>
                    <a:pt x="1848" y="226"/>
                    <a:pt x="1847" y="225"/>
                    <a:pt x="1840" y="223"/>
                  </a:cubicBezTo>
                  <a:cubicBezTo>
                    <a:pt x="1834" y="220"/>
                    <a:pt x="1833" y="218"/>
                    <a:pt x="1830" y="216"/>
                  </a:cubicBezTo>
                  <a:cubicBezTo>
                    <a:pt x="1827" y="214"/>
                    <a:pt x="1825" y="215"/>
                    <a:pt x="1823" y="214"/>
                  </a:cubicBezTo>
                  <a:cubicBezTo>
                    <a:pt x="1820" y="213"/>
                    <a:pt x="1819" y="208"/>
                    <a:pt x="1816" y="207"/>
                  </a:cubicBezTo>
                  <a:cubicBezTo>
                    <a:pt x="1813" y="206"/>
                    <a:pt x="1806" y="204"/>
                    <a:pt x="1802" y="203"/>
                  </a:cubicBezTo>
                  <a:cubicBezTo>
                    <a:pt x="1798" y="202"/>
                    <a:pt x="1799" y="199"/>
                    <a:pt x="1792" y="196"/>
                  </a:cubicBezTo>
                  <a:cubicBezTo>
                    <a:pt x="1785" y="194"/>
                    <a:pt x="1765" y="196"/>
                    <a:pt x="1758" y="195"/>
                  </a:cubicBezTo>
                  <a:cubicBezTo>
                    <a:pt x="1752" y="195"/>
                    <a:pt x="1747" y="190"/>
                    <a:pt x="1746" y="192"/>
                  </a:cubicBezTo>
                  <a:cubicBezTo>
                    <a:pt x="1744" y="194"/>
                    <a:pt x="1747" y="195"/>
                    <a:pt x="1749" y="197"/>
                  </a:cubicBezTo>
                  <a:cubicBezTo>
                    <a:pt x="1750" y="198"/>
                    <a:pt x="1744" y="198"/>
                    <a:pt x="1745" y="200"/>
                  </a:cubicBezTo>
                  <a:cubicBezTo>
                    <a:pt x="1745" y="202"/>
                    <a:pt x="1747" y="204"/>
                    <a:pt x="1750" y="204"/>
                  </a:cubicBezTo>
                  <a:cubicBezTo>
                    <a:pt x="1753" y="205"/>
                    <a:pt x="1752" y="206"/>
                    <a:pt x="1752" y="208"/>
                  </a:cubicBezTo>
                  <a:cubicBezTo>
                    <a:pt x="1751" y="210"/>
                    <a:pt x="1752" y="212"/>
                    <a:pt x="1755" y="213"/>
                  </a:cubicBezTo>
                  <a:cubicBezTo>
                    <a:pt x="1757" y="214"/>
                    <a:pt x="1755" y="216"/>
                    <a:pt x="1753" y="217"/>
                  </a:cubicBezTo>
                  <a:cubicBezTo>
                    <a:pt x="1752" y="217"/>
                    <a:pt x="1753" y="222"/>
                    <a:pt x="1751" y="222"/>
                  </a:cubicBezTo>
                  <a:cubicBezTo>
                    <a:pt x="1750" y="223"/>
                    <a:pt x="1747" y="219"/>
                    <a:pt x="1746" y="218"/>
                  </a:cubicBezTo>
                  <a:cubicBezTo>
                    <a:pt x="1744" y="218"/>
                    <a:pt x="1746" y="222"/>
                    <a:pt x="1745" y="223"/>
                  </a:cubicBezTo>
                  <a:cubicBezTo>
                    <a:pt x="1745" y="224"/>
                    <a:pt x="1740" y="217"/>
                    <a:pt x="1740" y="215"/>
                  </a:cubicBezTo>
                  <a:cubicBezTo>
                    <a:pt x="1739" y="213"/>
                    <a:pt x="1731" y="210"/>
                    <a:pt x="1729" y="208"/>
                  </a:cubicBezTo>
                  <a:cubicBezTo>
                    <a:pt x="1727" y="206"/>
                    <a:pt x="1726" y="200"/>
                    <a:pt x="1724" y="199"/>
                  </a:cubicBezTo>
                  <a:cubicBezTo>
                    <a:pt x="1721" y="198"/>
                    <a:pt x="1722" y="199"/>
                    <a:pt x="1722" y="201"/>
                  </a:cubicBezTo>
                  <a:cubicBezTo>
                    <a:pt x="1722" y="203"/>
                    <a:pt x="1705" y="202"/>
                    <a:pt x="1699" y="201"/>
                  </a:cubicBezTo>
                  <a:cubicBezTo>
                    <a:pt x="1694" y="199"/>
                    <a:pt x="1682" y="198"/>
                    <a:pt x="1679" y="199"/>
                  </a:cubicBezTo>
                  <a:cubicBezTo>
                    <a:pt x="1675" y="200"/>
                    <a:pt x="1672" y="203"/>
                    <a:pt x="1672" y="206"/>
                  </a:cubicBezTo>
                  <a:cubicBezTo>
                    <a:pt x="1671" y="208"/>
                    <a:pt x="1674" y="216"/>
                    <a:pt x="1673" y="217"/>
                  </a:cubicBezTo>
                  <a:cubicBezTo>
                    <a:pt x="1672" y="218"/>
                    <a:pt x="1668" y="210"/>
                    <a:pt x="1668" y="208"/>
                  </a:cubicBezTo>
                  <a:cubicBezTo>
                    <a:pt x="1669" y="207"/>
                    <a:pt x="1665" y="206"/>
                    <a:pt x="1662" y="204"/>
                  </a:cubicBezTo>
                  <a:cubicBezTo>
                    <a:pt x="1658" y="201"/>
                    <a:pt x="1656" y="199"/>
                    <a:pt x="1653" y="197"/>
                  </a:cubicBezTo>
                  <a:cubicBezTo>
                    <a:pt x="1650" y="195"/>
                    <a:pt x="1652" y="196"/>
                    <a:pt x="1652" y="194"/>
                  </a:cubicBezTo>
                  <a:cubicBezTo>
                    <a:pt x="1652" y="192"/>
                    <a:pt x="1650" y="190"/>
                    <a:pt x="1648" y="187"/>
                  </a:cubicBezTo>
                  <a:cubicBezTo>
                    <a:pt x="1646" y="183"/>
                    <a:pt x="1640" y="176"/>
                    <a:pt x="1634" y="174"/>
                  </a:cubicBezTo>
                  <a:cubicBezTo>
                    <a:pt x="1628" y="172"/>
                    <a:pt x="1613" y="173"/>
                    <a:pt x="1605" y="174"/>
                  </a:cubicBezTo>
                  <a:cubicBezTo>
                    <a:pt x="1598" y="175"/>
                    <a:pt x="1588" y="178"/>
                    <a:pt x="1584" y="178"/>
                  </a:cubicBezTo>
                  <a:cubicBezTo>
                    <a:pt x="1580" y="178"/>
                    <a:pt x="1575" y="175"/>
                    <a:pt x="1572" y="173"/>
                  </a:cubicBezTo>
                  <a:cubicBezTo>
                    <a:pt x="1569" y="172"/>
                    <a:pt x="1560" y="163"/>
                    <a:pt x="1557" y="161"/>
                  </a:cubicBezTo>
                  <a:cubicBezTo>
                    <a:pt x="1555" y="158"/>
                    <a:pt x="1550" y="159"/>
                    <a:pt x="1551" y="157"/>
                  </a:cubicBezTo>
                  <a:cubicBezTo>
                    <a:pt x="1551" y="155"/>
                    <a:pt x="1555" y="157"/>
                    <a:pt x="1557" y="157"/>
                  </a:cubicBezTo>
                  <a:cubicBezTo>
                    <a:pt x="1558" y="158"/>
                    <a:pt x="1556" y="152"/>
                    <a:pt x="1554" y="150"/>
                  </a:cubicBezTo>
                  <a:cubicBezTo>
                    <a:pt x="1552" y="148"/>
                    <a:pt x="1547" y="145"/>
                    <a:pt x="1542" y="145"/>
                  </a:cubicBezTo>
                  <a:cubicBezTo>
                    <a:pt x="1537" y="145"/>
                    <a:pt x="1535" y="143"/>
                    <a:pt x="1530" y="143"/>
                  </a:cubicBezTo>
                  <a:cubicBezTo>
                    <a:pt x="1526" y="143"/>
                    <a:pt x="1528" y="144"/>
                    <a:pt x="1527" y="145"/>
                  </a:cubicBezTo>
                  <a:cubicBezTo>
                    <a:pt x="1525" y="145"/>
                    <a:pt x="1522" y="144"/>
                    <a:pt x="1520" y="144"/>
                  </a:cubicBezTo>
                  <a:cubicBezTo>
                    <a:pt x="1517" y="144"/>
                    <a:pt x="1515" y="147"/>
                    <a:pt x="1514" y="148"/>
                  </a:cubicBezTo>
                  <a:cubicBezTo>
                    <a:pt x="1512" y="149"/>
                    <a:pt x="1507" y="148"/>
                    <a:pt x="1503" y="148"/>
                  </a:cubicBezTo>
                  <a:cubicBezTo>
                    <a:pt x="1499" y="148"/>
                    <a:pt x="1502" y="147"/>
                    <a:pt x="1503" y="145"/>
                  </a:cubicBezTo>
                  <a:cubicBezTo>
                    <a:pt x="1505" y="144"/>
                    <a:pt x="1504" y="143"/>
                    <a:pt x="1503" y="142"/>
                  </a:cubicBezTo>
                  <a:cubicBezTo>
                    <a:pt x="1502" y="141"/>
                    <a:pt x="1504" y="140"/>
                    <a:pt x="1506" y="140"/>
                  </a:cubicBezTo>
                  <a:cubicBezTo>
                    <a:pt x="1509" y="140"/>
                    <a:pt x="1521" y="143"/>
                    <a:pt x="1524" y="143"/>
                  </a:cubicBezTo>
                  <a:cubicBezTo>
                    <a:pt x="1527" y="142"/>
                    <a:pt x="1508" y="137"/>
                    <a:pt x="1502" y="137"/>
                  </a:cubicBezTo>
                  <a:cubicBezTo>
                    <a:pt x="1495" y="137"/>
                    <a:pt x="1479" y="135"/>
                    <a:pt x="1476" y="136"/>
                  </a:cubicBezTo>
                  <a:cubicBezTo>
                    <a:pt x="1473" y="137"/>
                    <a:pt x="1463" y="140"/>
                    <a:pt x="1461" y="140"/>
                  </a:cubicBezTo>
                  <a:cubicBezTo>
                    <a:pt x="1459" y="140"/>
                    <a:pt x="1459" y="144"/>
                    <a:pt x="1461" y="147"/>
                  </a:cubicBezTo>
                  <a:cubicBezTo>
                    <a:pt x="1462" y="150"/>
                    <a:pt x="1462" y="147"/>
                    <a:pt x="1464" y="146"/>
                  </a:cubicBezTo>
                  <a:cubicBezTo>
                    <a:pt x="1465" y="145"/>
                    <a:pt x="1466" y="147"/>
                    <a:pt x="1469" y="148"/>
                  </a:cubicBezTo>
                  <a:cubicBezTo>
                    <a:pt x="1472" y="149"/>
                    <a:pt x="1466" y="148"/>
                    <a:pt x="1467" y="149"/>
                  </a:cubicBezTo>
                  <a:cubicBezTo>
                    <a:pt x="1467" y="150"/>
                    <a:pt x="1466" y="150"/>
                    <a:pt x="1464" y="152"/>
                  </a:cubicBezTo>
                  <a:cubicBezTo>
                    <a:pt x="1463" y="155"/>
                    <a:pt x="1471" y="160"/>
                    <a:pt x="1472" y="162"/>
                  </a:cubicBezTo>
                  <a:cubicBezTo>
                    <a:pt x="1473" y="163"/>
                    <a:pt x="1471" y="162"/>
                    <a:pt x="1469" y="162"/>
                  </a:cubicBezTo>
                  <a:cubicBezTo>
                    <a:pt x="1467" y="162"/>
                    <a:pt x="1467" y="163"/>
                    <a:pt x="1465" y="164"/>
                  </a:cubicBezTo>
                  <a:cubicBezTo>
                    <a:pt x="1464" y="165"/>
                    <a:pt x="1460" y="160"/>
                    <a:pt x="1461" y="159"/>
                  </a:cubicBezTo>
                  <a:cubicBezTo>
                    <a:pt x="1461" y="158"/>
                    <a:pt x="1456" y="158"/>
                    <a:pt x="1454" y="159"/>
                  </a:cubicBezTo>
                  <a:cubicBezTo>
                    <a:pt x="1452" y="160"/>
                    <a:pt x="1456" y="164"/>
                    <a:pt x="1457" y="165"/>
                  </a:cubicBezTo>
                  <a:cubicBezTo>
                    <a:pt x="1459" y="167"/>
                    <a:pt x="1456" y="166"/>
                    <a:pt x="1454" y="166"/>
                  </a:cubicBezTo>
                  <a:cubicBezTo>
                    <a:pt x="1453" y="166"/>
                    <a:pt x="1455" y="171"/>
                    <a:pt x="1453" y="171"/>
                  </a:cubicBezTo>
                  <a:cubicBezTo>
                    <a:pt x="1451" y="171"/>
                    <a:pt x="1447" y="165"/>
                    <a:pt x="1444" y="164"/>
                  </a:cubicBezTo>
                  <a:cubicBezTo>
                    <a:pt x="1440" y="162"/>
                    <a:pt x="1439" y="161"/>
                    <a:pt x="1436" y="161"/>
                  </a:cubicBezTo>
                  <a:cubicBezTo>
                    <a:pt x="1433" y="162"/>
                    <a:pt x="1432" y="159"/>
                    <a:pt x="1427" y="159"/>
                  </a:cubicBezTo>
                  <a:cubicBezTo>
                    <a:pt x="1423" y="158"/>
                    <a:pt x="1422" y="161"/>
                    <a:pt x="1421" y="162"/>
                  </a:cubicBezTo>
                  <a:cubicBezTo>
                    <a:pt x="1420" y="163"/>
                    <a:pt x="1417" y="163"/>
                    <a:pt x="1414" y="163"/>
                  </a:cubicBezTo>
                  <a:cubicBezTo>
                    <a:pt x="1412" y="163"/>
                    <a:pt x="1408" y="155"/>
                    <a:pt x="1405" y="153"/>
                  </a:cubicBezTo>
                  <a:cubicBezTo>
                    <a:pt x="1403" y="151"/>
                    <a:pt x="1404" y="153"/>
                    <a:pt x="1402" y="157"/>
                  </a:cubicBezTo>
                  <a:cubicBezTo>
                    <a:pt x="1400" y="160"/>
                    <a:pt x="1400" y="164"/>
                    <a:pt x="1402" y="169"/>
                  </a:cubicBezTo>
                  <a:cubicBezTo>
                    <a:pt x="1403" y="174"/>
                    <a:pt x="1398" y="178"/>
                    <a:pt x="1397" y="179"/>
                  </a:cubicBezTo>
                  <a:cubicBezTo>
                    <a:pt x="1396" y="180"/>
                    <a:pt x="1395" y="176"/>
                    <a:pt x="1394" y="175"/>
                  </a:cubicBezTo>
                  <a:cubicBezTo>
                    <a:pt x="1393" y="174"/>
                    <a:pt x="1390" y="174"/>
                    <a:pt x="1389" y="174"/>
                  </a:cubicBezTo>
                  <a:cubicBezTo>
                    <a:pt x="1387" y="174"/>
                    <a:pt x="1386" y="171"/>
                    <a:pt x="1385" y="169"/>
                  </a:cubicBezTo>
                  <a:cubicBezTo>
                    <a:pt x="1385" y="167"/>
                    <a:pt x="1383" y="166"/>
                    <a:pt x="1382" y="165"/>
                  </a:cubicBezTo>
                  <a:cubicBezTo>
                    <a:pt x="1380" y="163"/>
                    <a:pt x="1380" y="162"/>
                    <a:pt x="1376" y="160"/>
                  </a:cubicBezTo>
                  <a:cubicBezTo>
                    <a:pt x="1372" y="158"/>
                    <a:pt x="1374" y="158"/>
                    <a:pt x="1372" y="155"/>
                  </a:cubicBezTo>
                  <a:cubicBezTo>
                    <a:pt x="1371" y="153"/>
                    <a:pt x="1370" y="155"/>
                    <a:pt x="1369" y="155"/>
                  </a:cubicBezTo>
                  <a:cubicBezTo>
                    <a:pt x="1368" y="155"/>
                    <a:pt x="1367" y="153"/>
                    <a:pt x="1367" y="152"/>
                  </a:cubicBezTo>
                  <a:cubicBezTo>
                    <a:pt x="1366" y="150"/>
                    <a:pt x="1364" y="151"/>
                    <a:pt x="1363" y="152"/>
                  </a:cubicBezTo>
                  <a:cubicBezTo>
                    <a:pt x="1362" y="152"/>
                    <a:pt x="1359" y="146"/>
                    <a:pt x="1358" y="145"/>
                  </a:cubicBezTo>
                  <a:cubicBezTo>
                    <a:pt x="1356" y="144"/>
                    <a:pt x="1352" y="143"/>
                    <a:pt x="1350" y="143"/>
                  </a:cubicBezTo>
                  <a:cubicBezTo>
                    <a:pt x="1347" y="144"/>
                    <a:pt x="1343" y="140"/>
                    <a:pt x="1343" y="138"/>
                  </a:cubicBezTo>
                  <a:cubicBezTo>
                    <a:pt x="1343" y="137"/>
                    <a:pt x="1353" y="140"/>
                    <a:pt x="1357" y="142"/>
                  </a:cubicBezTo>
                  <a:cubicBezTo>
                    <a:pt x="1361" y="143"/>
                    <a:pt x="1361" y="145"/>
                    <a:pt x="1365" y="148"/>
                  </a:cubicBezTo>
                  <a:cubicBezTo>
                    <a:pt x="1368" y="150"/>
                    <a:pt x="1371" y="151"/>
                    <a:pt x="1371" y="149"/>
                  </a:cubicBezTo>
                  <a:cubicBezTo>
                    <a:pt x="1370" y="147"/>
                    <a:pt x="1369" y="134"/>
                    <a:pt x="1369" y="132"/>
                  </a:cubicBezTo>
                  <a:cubicBezTo>
                    <a:pt x="1368" y="129"/>
                    <a:pt x="1364" y="128"/>
                    <a:pt x="1360" y="126"/>
                  </a:cubicBezTo>
                  <a:cubicBezTo>
                    <a:pt x="1356" y="123"/>
                    <a:pt x="1358" y="120"/>
                    <a:pt x="1354" y="119"/>
                  </a:cubicBezTo>
                  <a:cubicBezTo>
                    <a:pt x="1350" y="118"/>
                    <a:pt x="1352" y="117"/>
                    <a:pt x="1349" y="117"/>
                  </a:cubicBezTo>
                  <a:cubicBezTo>
                    <a:pt x="1346" y="117"/>
                    <a:pt x="1342" y="115"/>
                    <a:pt x="1341" y="116"/>
                  </a:cubicBezTo>
                  <a:cubicBezTo>
                    <a:pt x="1340" y="117"/>
                    <a:pt x="1338" y="117"/>
                    <a:pt x="1333" y="116"/>
                  </a:cubicBezTo>
                  <a:cubicBezTo>
                    <a:pt x="1329" y="115"/>
                    <a:pt x="1326" y="116"/>
                    <a:pt x="1324" y="114"/>
                  </a:cubicBezTo>
                  <a:cubicBezTo>
                    <a:pt x="1322" y="111"/>
                    <a:pt x="1322" y="110"/>
                    <a:pt x="1318" y="110"/>
                  </a:cubicBezTo>
                  <a:cubicBezTo>
                    <a:pt x="1315" y="110"/>
                    <a:pt x="1313" y="108"/>
                    <a:pt x="1311" y="108"/>
                  </a:cubicBezTo>
                  <a:cubicBezTo>
                    <a:pt x="1309" y="108"/>
                    <a:pt x="1307" y="111"/>
                    <a:pt x="1306" y="113"/>
                  </a:cubicBezTo>
                  <a:cubicBezTo>
                    <a:pt x="1306" y="115"/>
                    <a:pt x="1310" y="117"/>
                    <a:pt x="1312" y="119"/>
                  </a:cubicBezTo>
                  <a:cubicBezTo>
                    <a:pt x="1315" y="120"/>
                    <a:pt x="1315" y="121"/>
                    <a:pt x="1312" y="122"/>
                  </a:cubicBezTo>
                  <a:cubicBezTo>
                    <a:pt x="1310" y="123"/>
                    <a:pt x="1311" y="123"/>
                    <a:pt x="1314" y="126"/>
                  </a:cubicBezTo>
                  <a:cubicBezTo>
                    <a:pt x="1317" y="129"/>
                    <a:pt x="1310" y="126"/>
                    <a:pt x="1312" y="129"/>
                  </a:cubicBezTo>
                  <a:cubicBezTo>
                    <a:pt x="1314" y="132"/>
                    <a:pt x="1306" y="131"/>
                    <a:pt x="1300" y="129"/>
                  </a:cubicBezTo>
                  <a:cubicBezTo>
                    <a:pt x="1294" y="127"/>
                    <a:pt x="1289" y="129"/>
                    <a:pt x="1287" y="129"/>
                  </a:cubicBezTo>
                  <a:cubicBezTo>
                    <a:pt x="1284" y="129"/>
                    <a:pt x="1281" y="121"/>
                    <a:pt x="1281" y="120"/>
                  </a:cubicBezTo>
                  <a:cubicBezTo>
                    <a:pt x="1280" y="119"/>
                    <a:pt x="1273" y="118"/>
                    <a:pt x="1269" y="119"/>
                  </a:cubicBezTo>
                  <a:cubicBezTo>
                    <a:pt x="1264" y="119"/>
                    <a:pt x="1258" y="115"/>
                    <a:pt x="1256" y="115"/>
                  </a:cubicBezTo>
                  <a:cubicBezTo>
                    <a:pt x="1253" y="114"/>
                    <a:pt x="1254" y="115"/>
                    <a:pt x="1252" y="116"/>
                  </a:cubicBezTo>
                  <a:cubicBezTo>
                    <a:pt x="1251" y="118"/>
                    <a:pt x="1241" y="112"/>
                    <a:pt x="1237" y="112"/>
                  </a:cubicBezTo>
                  <a:cubicBezTo>
                    <a:pt x="1233" y="112"/>
                    <a:pt x="1229" y="110"/>
                    <a:pt x="1228" y="113"/>
                  </a:cubicBezTo>
                  <a:cubicBezTo>
                    <a:pt x="1227" y="116"/>
                    <a:pt x="1233" y="120"/>
                    <a:pt x="1235" y="123"/>
                  </a:cubicBezTo>
                  <a:cubicBezTo>
                    <a:pt x="1237" y="126"/>
                    <a:pt x="1231" y="129"/>
                    <a:pt x="1229" y="130"/>
                  </a:cubicBezTo>
                  <a:cubicBezTo>
                    <a:pt x="1227" y="131"/>
                    <a:pt x="1230" y="126"/>
                    <a:pt x="1229" y="124"/>
                  </a:cubicBezTo>
                  <a:cubicBezTo>
                    <a:pt x="1229" y="122"/>
                    <a:pt x="1222" y="108"/>
                    <a:pt x="1221" y="106"/>
                  </a:cubicBezTo>
                  <a:cubicBezTo>
                    <a:pt x="1221" y="103"/>
                    <a:pt x="1217" y="104"/>
                    <a:pt x="1214" y="104"/>
                  </a:cubicBezTo>
                  <a:cubicBezTo>
                    <a:pt x="1211" y="105"/>
                    <a:pt x="1210" y="97"/>
                    <a:pt x="1209" y="95"/>
                  </a:cubicBezTo>
                  <a:cubicBezTo>
                    <a:pt x="1209" y="94"/>
                    <a:pt x="1208" y="97"/>
                    <a:pt x="1204" y="98"/>
                  </a:cubicBezTo>
                  <a:cubicBezTo>
                    <a:pt x="1201" y="99"/>
                    <a:pt x="1202" y="99"/>
                    <a:pt x="1198" y="102"/>
                  </a:cubicBezTo>
                  <a:cubicBezTo>
                    <a:pt x="1195" y="106"/>
                    <a:pt x="1193" y="106"/>
                    <a:pt x="1189" y="108"/>
                  </a:cubicBezTo>
                  <a:cubicBezTo>
                    <a:pt x="1185" y="110"/>
                    <a:pt x="1178" y="122"/>
                    <a:pt x="1174" y="125"/>
                  </a:cubicBezTo>
                  <a:cubicBezTo>
                    <a:pt x="1170" y="127"/>
                    <a:pt x="1173" y="119"/>
                    <a:pt x="1173" y="113"/>
                  </a:cubicBezTo>
                  <a:cubicBezTo>
                    <a:pt x="1173" y="107"/>
                    <a:pt x="1171" y="105"/>
                    <a:pt x="1170" y="103"/>
                  </a:cubicBezTo>
                  <a:cubicBezTo>
                    <a:pt x="1170" y="101"/>
                    <a:pt x="1176" y="105"/>
                    <a:pt x="1178" y="104"/>
                  </a:cubicBezTo>
                  <a:cubicBezTo>
                    <a:pt x="1180" y="103"/>
                    <a:pt x="1190" y="90"/>
                    <a:pt x="1193" y="88"/>
                  </a:cubicBezTo>
                  <a:cubicBezTo>
                    <a:pt x="1195" y="87"/>
                    <a:pt x="1196" y="86"/>
                    <a:pt x="1200" y="83"/>
                  </a:cubicBezTo>
                  <a:cubicBezTo>
                    <a:pt x="1204" y="81"/>
                    <a:pt x="1207" y="82"/>
                    <a:pt x="1212" y="78"/>
                  </a:cubicBezTo>
                  <a:cubicBezTo>
                    <a:pt x="1217" y="74"/>
                    <a:pt x="1216" y="60"/>
                    <a:pt x="1216" y="55"/>
                  </a:cubicBezTo>
                  <a:cubicBezTo>
                    <a:pt x="1215" y="50"/>
                    <a:pt x="1215" y="46"/>
                    <a:pt x="1213" y="44"/>
                  </a:cubicBezTo>
                  <a:cubicBezTo>
                    <a:pt x="1210" y="42"/>
                    <a:pt x="1211" y="40"/>
                    <a:pt x="1209" y="37"/>
                  </a:cubicBezTo>
                  <a:cubicBezTo>
                    <a:pt x="1206" y="33"/>
                    <a:pt x="1204" y="32"/>
                    <a:pt x="1202" y="32"/>
                  </a:cubicBezTo>
                  <a:cubicBezTo>
                    <a:pt x="1199" y="32"/>
                    <a:pt x="1196" y="30"/>
                    <a:pt x="1196" y="30"/>
                  </a:cubicBezTo>
                  <a:cubicBezTo>
                    <a:pt x="1195" y="30"/>
                    <a:pt x="1192" y="32"/>
                    <a:pt x="1190" y="32"/>
                  </a:cubicBezTo>
                  <a:cubicBezTo>
                    <a:pt x="1188" y="33"/>
                    <a:pt x="1167" y="31"/>
                    <a:pt x="1160" y="31"/>
                  </a:cubicBezTo>
                  <a:cubicBezTo>
                    <a:pt x="1154" y="32"/>
                    <a:pt x="1156" y="35"/>
                    <a:pt x="1153" y="36"/>
                  </a:cubicBezTo>
                  <a:cubicBezTo>
                    <a:pt x="1150" y="38"/>
                    <a:pt x="1147" y="40"/>
                    <a:pt x="1145" y="41"/>
                  </a:cubicBezTo>
                  <a:cubicBezTo>
                    <a:pt x="1144" y="42"/>
                    <a:pt x="1144" y="35"/>
                    <a:pt x="1144" y="34"/>
                  </a:cubicBezTo>
                  <a:cubicBezTo>
                    <a:pt x="1145" y="32"/>
                    <a:pt x="1147" y="25"/>
                    <a:pt x="1148" y="23"/>
                  </a:cubicBezTo>
                  <a:cubicBezTo>
                    <a:pt x="1149" y="22"/>
                    <a:pt x="1142" y="22"/>
                    <a:pt x="1140" y="22"/>
                  </a:cubicBezTo>
                  <a:cubicBezTo>
                    <a:pt x="1138" y="22"/>
                    <a:pt x="1143" y="19"/>
                    <a:pt x="1144" y="17"/>
                  </a:cubicBezTo>
                  <a:cubicBezTo>
                    <a:pt x="1145" y="16"/>
                    <a:pt x="1146" y="16"/>
                    <a:pt x="1146" y="12"/>
                  </a:cubicBezTo>
                  <a:cubicBezTo>
                    <a:pt x="1145" y="9"/>
                    <a:pt x="1146" y="9"/>
                    <a:pt x="1141" y="7"/>
                  </a:cubicBezTo>
                  <a:cubicBezTo>
                    <a:pt x="1137" y="6"/>
                    <a:pt x="1136" y="3"/>
                    <a:pt x="1132" y="2"/>
                  </a:cubicBezTo>
                  <a:cubicBezTo>
                    <a:pt x="1128" y="0"/>
                    <a:pt x="1128" y="0"/>
                    <a:pt x="1126" y="0"/>
                  </a:cubicBezTo>
                  <a:cubicBezTo>
                    <a:pt x="1124" y="0"/>
                    <a:pt x="1124" y="1"/>
                    <a:pt x="1121" y="2"/>
                  </a:cubicBezTo>
                  <a:cubicBezTo>
                    <a:pt x="1118" y="3"/>
                    <a:pt x="1112" y="5"/>
                    <a:pt x="1112" y="8"/>
                  </a:cubicBezTo>
                  <a:cubicBezTo>
                    <a:pt x="1111" y="10"/>
                    <a:pt x="1111" y="13"/>
                    <a:pt x="1108" y="17"/>
                  </a:cubicBezTo>
                  <a:cubicBezTo>
                    <a:pt x="1104" y="21"/>
                    <a:pt x="1107" y="24"/>
                    <a:pt x="1107" y="29"/>
                  </a:cubicBezTo>
                  <a:cubicBezTo>
                    <a:pt x="1107" y="34"/>
                    <a:pt x="1105" y="36"/>
                    <a:pt x="1098" y="37"/>
                  </a:cubicBezTo>
                  <a:cubicBezTo>
                    <a:pt x="1090" y="39"/>
                    <a:pt x="1090" y="35"/>
                    <a:pt x="1087" y="38"/>
                  </a:cubicBezTo>
                  <a:cubicBezTo>
                    <a:pt x="1085" y="41"/>
                    <a:pt x="1090" y="45"/>
                    <a:pt x="1099" y="50"/>
                  </a:cubicBezTo>
                  <a:cubicBezTo>
                    <a:pt x="1108" y="54"/>
                    <a:pt x="1107" y="52"/>
                    <a:pt x="1107" y="54"/>
                  </a:cubicBezTo>
                  <a:cubicBezTo>
                    <a:pt x="1106" y="56"/>
                    <a:pt x="1101" y="54"/>
                    <a:pt x="1098" y="54"/>
                  </a:cubicBezTo>
                  <a:cubicBezTo>
                    <a:pt x="1096" y="55"/>
                    <a:pt x="1100" y="57"/>
                    <a:pt x="1102" y="57"/>
                  </a:cubicBezTo>
                  <a:cubicBezTo>
                    <a:pt x="1105" y="57"/>
                    <a:pt x="1106" y="58"/>
                    <a:pt x="1108" y="61"/>
                  </a:cubicBezTo>
                  <a:cubicBezTo>
                    <a:pt x="1110" y="65"/>
                    <a:pt x="1107" y="68"/>
                    <a:pt x="1106" y="69"/>
                  </a:cubicBezTo>
                  <a:cubicBezTo>
                    <a:pt x="1106" y="71"/>
                    <a:pt x="1106" y="66"/>
                    <a:pt x="1105" y="63"/>
                  </a:cubicBezTo>
                  <a:cubicBezTo>
                    <a:pt x="1104" y="61"/>
                    <a:pt x="1102" y="61"/>
                    <a:pt x="1098" y="62"/>
                  </a:cubicBezTo>
                  <a:cubicBezTo>
                    <a:pt x="1095" y="63"/>
                    <a:pt x="1093" y="60"/>
                    <a:pt x="1092" y="58"/>
                  </a:cubicBezTo>
                  <a:cubicBezTo>
                    <a:pt x="1091" y="55"/>
                    <a:pt x="1088" y="52"/>
                    <a:pt x="1084" y="51"/>
                  </a:cubicBezTo>
                  <a:cubicBezTo>
                    <a:pt x="1079" y="50"/>
                    <a:pt x="1079" y="51"/>
                    <a:pt x="1075" y="52"/>
                  </a:cubicBezTo>
                  <a:cubicBezTo>
                    <a:pt x="1072" y="53"/>
                    <a:pt x="1074" y="49"/>
                    <a:pt x="1071" y="47"/>
                  </a:cubicBezTo>
                  <a:cubicBezTo>
                    <a:pt x="1069" y="45"/>
                    <a:pt x="1069" y="45"/>
                    <a:pt x="1066" y="45"/>
                  </a:cubicBezTo>
                  <a:cubicBezTo>
                    <a:pt x="1063" y="46"/>
                    <a:pt x="1062" y="47"/>
                    <a:pt x="1058" y="46"/>
                  </a:cubicBezTo>
                  <a:cubicBezTo>
                    <a:pt x="1053" y="46"/>
                    <a:pt x="1053" y="48"/>
                    <a:pt x="1049" y="48"/>
                  </a:cubicBezTo>
                  <a:cubicBezTo>
                    <a:pt x="1046" y="48"/>
                    <a:pt x="1048" y="46"/>
                    <a:pt x="1048" y="44"/>
                  </a:cubicBezTo>
                  <a:cubicBezTo>
                    <a:pt x="1048" y="43"/>
                    <a:pt x="1044" y="47"/>
                    <a:pt x="1040" y="48"/>
                  </a:cubicBezTo>
                  <a:cubicBezTo>
                    <a:pt x="1037" y="48"/>
                    <a:pt x="1033" y="51"/>
                    <a:pt x="1031" y="53"/>
                  </a:cubicBezTo>
                  <a:cubicBezTo>
                    <a:pt x="1029" y="54"/>
                    <a:pt x="1018" y="56"/>
                    <a:pt x="1012" y="60"/>
                  </a:cubicBezTo>
                  <a:cubicBezTo>
                    <a:pt x="1006" y="63"/>
                    <a:pt x="1004" y="69"/>
                    <a:pt x="1001" y="72"/>
                  </a:cubicBezTo>
                  <a:cubicBezTo>
                    <a:pt x="997" y="74"/>
                    <a:pt x="999" y="76"/>
                    <a:pt x="996" y="77"/>
                  </a:cubicBezTo>
                  <a:cubicBezTo>
                    <a:pt x="992" y="79"/>
                    <a:pt x="988" y="80"/>
                    <a:pt x="985" y="82"/>
                  </a:cubicBezTo>
                  <a:cubicBezTo>
                    <a:pt x="982" y="84"/>
                    <a:pt x="983" y="86"/>
                    <a:pt x="979" y="87"/>
                  </a:cubicBezTo>
                  <a:cubicBezTo>
                    <a:pt x="976" y="89"/>
                    <a:pt x="977" y="92"/>
                    <a:pt x="978" y="95"/>
                  </a:cubicBezTo>
                  <a:cubicBezTo>
                    <a:pt x="978" y="97"/>
                    <a:pt x="983" y="98"/>
                    <a:pt x="981" y="99"/>
                  </a:cubicBezTo>
                  <a:cubicBezTo>
                    <a:pt x="980" y="101"/>
                    <a:pt x="981" y="104"/>
                    <a:pt x="975" y="104"/>
                  </a:cubicBezTo>
                  <a:cubicBezTo>
                    <a:pt x="970" y="104"/>
                    <a:pt x="969" y="107"/>
                    <a:pt x="962" y="109"/>
                  </a:cubicBezTo>
                  <a:cubicBezTo>
                    <a:pt x="954" y="111"/>
                    <a:pt x="949" y="110"/>
                    <a:pt x="946" y="111"/>
                  </a:cubicBezTo>
                  <a:cubicBezTo>
                    <a:pt x="943" y="113"/>
                    <a:pt x="946" y="121"/>
                    <a:pt x="945" y="124"/>
                  </a:cubicBezTo>
                  <a:cubicBezTo>
                    <a:pt x="944" y="128"/>
                    <a:pt x="946" y="130"/>
                    <a:pt x="948" y="134"/>
                  </a:cubicBezTo>
                  <a:cubicBezTo>
                    <a:pt x="950" y="138"/>
                    <a:pt x="952" y="140"/>
                    <a:pt x="955" y="142"/>
                  </a:cubicBezTo>
                  <a:cubicBezTo>
                    <a:pt x="958" y="143"/>
                    <a:pt x="963" y="146"/>
                    <a:pt x="966" y="148"/>
                  </a:cubicBezTo>
                  <a:cubicBezTo>
                    <a:pt x="968" y="151"/>
                    <a:pt x="971" y="151"/>
                    <a:pt x="973" y="153"/>
                  </a:cubicBezTo>
                  <a:cubicBezTo>
                    <a:pt x="976" y="154"/>
                    <a:pt x="976" y="162"/>
                    <a:pt x="975" y="164"/>
                  </a:cubicBezTo>
                  <a:cubicBezTo>
                    <a:pt x="975" y="166"/>
                    <a:pt x="974" y="176"/>
                    <a:pt x="974" y="178"/>
                  </a:cubicBezTo>
                  <a:cubicBezTo>
                    <a:pt x="973" y="181"/>
                    <a:pt x="970" y="173"/>
                    <a:pt x="969" y="173"/>
                  </a:cubicBezTo>
                  <a:cubicBezTo>
                    <a:pt x="969" y="172"/>
                    <a:pt x="966" y="172"/>
                    <a:pt x="964" y="173"/>
                  </a:cubicBezTo>
                  <a:cubicBezTo>
                    <a:pt x="962" y="175"/>
                    <a:pt x="966" y="168"/>
                    <a:pt x="968" y="166"/>
                  </a:cubicBezTo>
                  <a:cubicBezTo>
                    <a:pt x="970" y="164"/>
                    <a:pt x="970" y="160"/>
                    <a:pt x="971" y="158"/>
                  </a:cubicBezTo>
                  <a:cubicBezTo>
                    <a:pt x="972" y="156"/>
                    <a:pt x="956" y="154"/>
                    <a:pt x="952" y="152"/>
                  </a:cubicBezTo>
                  <a:cubicBezTo>
                    <a:pt x="948" y="151"/>
                    <a:pt x="940" y="136"/>
                    <a:pt x="938" y="132"/>
                  </a:cubicBezTo>
                  <a:cubicBezTo>
                    <a:pt x="936" y="129"/>
                    <a:pt x="931" y="128"/>
                    <a:pt x="929" y="129"/>
                  </a:cubicBezTo>
                  <a:cubicBezTo>
                    <a:pt x="928" y="129"/>
                    <a:pt x="922" y="133"/>
                    <a:pt x="922" y="134"/>
                  </a:cubicBezTo>
                  <a:cubicBezTo>
                    <a:pt x="921" y="136"/>
                    <a:pt x="925" y="137"/>
                    <a:pt x="927" y="138"/>
                  </a:cubicBezTo>
                  <a:cubicBezTo>
                    <a:pt x="930" y="139"/>
                    <a:pt x="930" y="142"/>
                    <a:pt x="928" y="143"/>
                  </a:cubicBezTo>
                  <a:cubicBezTo>
                    <a:pt x="927" y="144"/>
                    <a:pt x="926" y="139"/>
                    <a:pt x="924" y="141"/>
                  </a:cubicBezTo>
                  <a:cubicBezTo>
                    <a:pt x="922" y="142"/>
                    <a:pt x="919" y="139"/>
                    <a:pt x="916" y="138"/>
                  </a:cubicBezTo>
                  <a:cubicBezTo>
                    <a:pt x="913" y="138"/>
                    <a:pt x="907" y="138"/>
                    <a:pt x="908" y="140"/>
                  </a:cubicBezTo>
                  <a:cubicBezTo>
                    <a:pt x="910" y="141"/>
                    <a:pt x="908" y="144"/>
                    <a:pt x="909" y="146"/>
                  </a:cubicBezTo>
                  <a:cubicBezTo>
                    <a:pt x="910" y="149"/>
                    <a:pt x="916" y="153"/>
                    <a:pt x="918" y="154"/>
                  </a:cubicBezTo>
                  <a:cubicBezTo>
                    <a:pt x="920" y="155"/>
                    <a:pt x="926" y="155"/>
                    <a:pt x="927" y="157"/>
                  </a:cubicBezTo>
                  <a:cubicBezTo>
                    <a:pt x="929" y="159"/>
                    <a:pt x="930" y="164"/>
                    <a:pt x="928" y="165"/>
                  </a:cubicBezTo>
                  <a:cubicBezTo>
                    <a:pt x="927" y="167"/>
                    <a:pt x="922" y="162"/>
                    <a:pt x="919" y="163"/>
                  </a:cubicBezTo>
                  <a:cubicBezTo>
                    <a:pt x="915" y="164"/>
                    <a:pt x="911" y="164"/>
                    <a:pt x="909" y="164"/>
                  </a:cubicBezTo>
                  <a:cubicBezTo>
                    <a:pt x="906" y="164"/>
                    <a:pt x="904" y="162"/>
                    <a:pt x="904" y="158"/>
                  </a:cubicBezTo>
                  <a:cubicBezTo>
                    <a:pt x="904" y="155"/>
                    <a:pt x="904" y="136"/>
                    <a:pt x="902" y="133"/>
                  </a:cubicBezTo>
                  <a:cubicBezTo>
                    <a:pt x="899" y="131"/>
                    <a:pt x="896" y="129"/>
                    <a:pt x="896" y="129"/>
                  </a:cubicBezTo>
                  <a:cubicBezTo>
                    <a:pt x="895" y="130"/>
                    <a:pt x="896" y="140"/>
                    <a:pt x="896" y="143"/>
                  </a:cubicBezTo>
                  <a:cubicBezTo>
                    <a:pt x="896" y="146"/>
                    <a:pt x="886" y="150"/>
                    <a:pt x="887" y="154"/>
                  </a:cubicBezTo>
                  <a:cubicBezTo>
                    <a:pt x="887" y="157"/>
                    <a:pt x="884" y="159"/>
                    <a:pt x="883" y="162"/>
                  </a:cubicBezTo>
                  <a:cubicBezTo>
                    <a:pt x="882" y="165"/>
                    <a:pt x="892" y="172"/>
                    <a:pt x="894" y="174"/>
                  </a:cubicBezTo>
                  <a:cubicBezTo>
                    <a:pt x="896" y="176"/>
                    <a:pt x="893" y="180"/>
                    <a:pt x="893" y="181"/>
                  </a:cubicBezTo>
                  <a:cubicBezTo>
                    <a:pt x="893" y="182"/>
                    <a:pt x="892" y="197"/>
                    <a:pt x="892" y="202"/>
                  </a:cubicBezTo>
                  <a:cubicBezTo>
                    <a:pt x="893" y="207"/>
                    <a:pt x="894" y="212"/>
                    <a:pt x="896" y="213"/>
                  </a:cubicBezTo>
                  <a:cubicBezTo>
                    <a:pt x="898" y="214"/>
                    <a:pt x="899" y="212"/>
                    <a:pt x="901" y="212"/>
                  </a:cubicBezTo>
                  <a:cubicBezTo>
                    <a:pt x="904" y="212"/>
                    <a:pt x="905" y="209"/>
                    <a:pt x="908" y="209"/>
                  </a:cubicBezTo>
                  <a:cubicBezTo>
                    <a:pt x="911" y="209"/>
                    <a:pt x="918" y="208"/>
                    <a:pt x="923" y="209"/>
                  </a:cubicBezTo>
                  <a:cubicBezTo>
                    <a:pt x="928" y="211"/>
                    <a:pt x="928" y="214"/>
                    <a:pt x="929" y="217"/>
                  </a:cubicBezTo>
                  <a:cubicBezTo>
                    <a:pt x="931" y="221"/>
                    <a:pt x="935" y="225"/>
                    <a:pt x="937" y="228"/>
                  </a:cubicBezTo>
                  <a:cubicBezTo>
                    <a:pt x="939" y="232"/>
                    <a:pt x="932" y="232"/>
                    <a:pt x="932" y="238"/>
                  </a:cubicBezTo>
                  <a:cubicBezTo>
                    <a:pt x="932" y="245"/>
                    <a:pt x="936" y="247"/>
                    <a:pt x="941" y="248"/>
                  </a:cubicBezTo>
                  <a:cubicBezTo>
                    <a:pt x="945" y="250"/>
                    <a:pt x="939" y="250"/>
                    <a:pt x="937" y="250"/>
                  </a:cubicBezTo>
                  <a:cubicBezTo>
                    <a:pt x="934" y="250"/>
                    <a:pt x="932" y="252"/>
                    <a:pt x="931" y="254"/>
                  </a:cubicBezTo>
                  <a:cubicBezTo>
                    <a:pt x="930" y="255"/>
                    <a:pt x="928" y="252"/>
                    <a:pt x="926" y="250"/>
                  </a:cubicBezTo>
                  <a:cubicBezTo>
                    <a:pt x="924" y="249"/>
                    <a:pt x="924" y="236"/>
                    <a:pt x="923" y="231"/>
                  </a:cubicBezTo>
                  <a:cubicBezTo>
                    <a:pt x="922" y="226"/>
                    <a:pt x="920" y="219"/>
                    <a:pt x="917" y="218"/>
                  </a:cubicBezTo>
                  <a:cubicBezTo>
                    <a:pt x="914" y="216"/>
                    <a:pt x="899" y="226"/>
                    <a:pt x="899" y="228"/>
                  </a:cubicBezTo>
                  <a:cubicBezTo>
                    <a:pt x="898" y="230"/>
                    <a:pt x="900" y="231"/>
                    <a:pt x="902" y="234"/>
                  </a:cubicBezTo>
                  <a:cubicBezTo>
                    <a:pt x="904" y="237"/>
                    <a:pt x="900" y="244"/>
                    <a:pt x="897" y="251"/>
                  </a:cubicBezTo>
                  <a:cubicBezTo>
                    <a:pt x="895" y="257"/>
                    <a:pt x="889" y="266"/>
                    <a:pt x="887" y="267"/>
                  </a:cubicBezTo>
                  <a:cubicBezTo>
                    <a:pt x="884" y="269"/>
                    <a:pt x="890" y="272"/>
                    <a:pt x="893" y="276"/>
                  </a:cubicBezTo>
                  <a:cubicBezTo>
                    <a:pt x="896" y="279"/>
                    <a:pt x="896" y="282"/>
                    <a:pt x="894" y="285"/>
                  </a:cubicBezTo>
                  <a:cubicBezTo>
                    <a:pt x="892" y="288"/>
                    <a:pt x="886" y="274"/>
                    <a:pt x="884" y="271"/>
                  </a:cubicBezTo>
                  <a:cubicBezTo>
                    <a:pt x="881" y="269"/>
                    <a:pt x="874" y="269"/>
                    <a:pt x="869" y="269"/>
                  </a:cubicBezTo>
                  <a:cubicBezTo>
                    <a:pt x="863" y="269"/>
                    <a:pt x="858" y="266"/>
                    <a:pt x="855" y="263"/>
                  </a:cubicBezTo>
                  <a:cubicBezTo>
                    <a:pt x="852" y="260"/>
                    <a:pt x="851" y="262"/>
                    <a:pt x="849" y="263"/>
                  </a:cubicBezTo>
                  <a:cubicBezTo>
                    <a:pt x="847" y="264"/>
                    <a:pt x="847" y="261"/>
                    <a:pt x="848" y="259"/>
                  </a:cubicBezTo>
                  <a:cubicBezTo>
                    <a:pt x="850" y="257"/>
                    <a:pt x="862" y="259"/>
                    <a:pt x="867" y="259"/>
                  </a:cubicBezTo>
                  <a:cubicBezTo>
                    <a:pt x="873" y="259"/>
                    <a:pt x="874" y="258"/>
                    <a:pt x="879" y="256"/>
                  </a:cubicBezTo>
                  <a:cubicBezTo>
                    <a:pt x="883" y="253"/>
                    <a:pt x="889" y="230"/>
                    <a:pt x="889" y="228"/>
                  </a:cubicBezTo>
                  <a:cubicBezTo>
                    <a:pt x="890" y="226"/>
                    <a:pt x="888" y="222"/>
                    <a:pt x="885" y="220"/>
                  </a:cubicBezTo>
                  <a:cubicBezTo>
                    <a:pt x="882" y="218"/>
                    <a:pt x="879" y="207"/>
                    <a:pt x="879" y="199"/>
                  </a:cubicBezTo>
                  <a:cubicBezTo>
                    <a:pt x="878" y="192"/>
                    <a:pt x="879" y="183"/>
                    <a:pt x="879" y="179"/>
                  </a:cubicBezTo>
                  <a:cubicBezTo>
                    <a:pt x="878" y="176"/>
                    <a:pt x="872" y="169"/>
                    <a:pt x="870" y="166"/>
                  </a:cubicBezTo>
                  <a:cubicBezTo>
                    <a:pt x="869" y="163"/>
                    <a:pt x="871" y="160"/>
                    <a:pt x="873" y="158"/>
                  </a:cubicBezTo>
                  <a:cubicBezTo>
                    <a:pt x="874" y="156"/>
                    <a:pt x="875" y="141"/>
                    <a:pt x="875" y="139"/>
                  </a:cubicBezTo>
                  <a:cubicBezTo>
                    <a:pt x="875" y="136"/>
                    <a:pt x="878" y="135"/>
                    <a:pt x="878" y="133"/>
                  </a:cubicBezTo>
                  <a:cubicBezTo>
                    <a:pt x="878" y="131"/>
                    <a:pt x="874" y="129"/>
                    <a:pt x="871" y="129"/>
                  </a:cubicBezTo>
                  <a:cubicBezTo>
                    <a:pt x="868" y="129"/>
                    <a:pt x="864" y="130"/>
                    <a:pt x="859" y="130"/>
                  </a:cubicBezTo>
                  <a:cubicBezTo>
                    <a:pt x="853" y="130"/>
                    <a:pt x="852" y="129"/>
                    <a:pt x="851" y="128"/>
                  </a:cubicBezTo>
                  <a:cubicBezTo>
                    <a:pt x="850" y="127"/>
                    <a:pt x="847" y="129"/>
                    <a:pt x="845" y="131"/>
                  </a:cubicBezTo>
                  <a:cubicBezTo>
                    <a:pt x="844" y="132"/>
                    <a:pt x="846" y="136"/>
                    <a:pt x="841" y="150"/>
                  </a:cubicBezTo>
                  <a:cubicBezTo>
                    <a:pt x="837" y="164"/>
                    <a:pt x="826" y="165"/>
                    <a:pt x="826" y="167"/>
                  </a:cubicBezTo>
                  <a:cubicBezTo>
                    <a:pt x="826" y="170"/>
                    <a:pt x="824" y="172"/>
                    <a:pt x="823" y="174"/>
                  </a:cubicBezTo>
                  <a:cubicBezTo>
                    <a:pt x="822" y="177"/>
                    <a:pt x="824" y="176"/>
                    <a:pt x="826" y="176"/>
                  </a:cubicBezTo>
                  <a:cubicBezTo>
                    <a:pt x="829" y="176"/>
                    <a:pt x="829" y="190"/>
                    <a:pt x="829" y="193"/>
                  </a:cubicBezTo>
                  <a:cubicBezTo>
                    <a:pt x="829" y="195"/>
                    <a:pt x="827" y="193"/>
                    <a:pt x="826" y="193"/>
                  </a:cubicBezTo>
                  <a:cubicBezTo>
                    <a:pt x="825" y="194"/>
                    <a:pt x="825" y="202"/>
                    <a:pt x="828" y="204"/>
                  </a:cubicBezTo>
                  <a:cubicBezTo>
                    <a:pt x="830" y="206"/>
                    <a:pt x="830" y="203"/>
                    <a:pt x="832" y="202"/>
                  </a:cubicBezTo>
                  <a:cubicBezTo>
                    <a:pt x="834" y="202"/>
                    <a:pt x="835" y="210"/>
                    <a:pt x="837" y="213"/>
                  </a:cubicBezTo>
                  <a:cubicBezTo>
                    <a:pt x="840" y="216"/>
                    <a:pt x="844" y="217"/>
                    <a:pt x="846" y="216"/>
                  </a:cubicBezTo>
                  <a:cubicBezTo>
                    <a:pt x="849" y="215"/>
                    <a:pt x="847" y="229"/>
                    <a:pt x="845" y="231"/>
                  </a:cubicBezTo>
                  <a:cubicBezTo>
                    <a:pt x="843" y="233"/>
                    <a:pt x="841" y="223"/>
                    <a:pt x="836" y="219"/>
                  </a:cubicBezTo>
                  <a:cubicBezTo>
                    <a:pt x="830" y="216"/>
                    <a:pt x="824" y="212"/>
                    <a:pt x="822" y="211"/>
                  </a:cubicBezTo>
                  <a:cubicBezTo>
                    <a:pt x="820" y="210"/>
                    <a:pt x="810" y="202"/>
                    <a:pt x="804" y="202"/>
                  </a:cubicBezTo>
                  <a:cubicBezTo>
                    <a:pt x="799" y="202"/>
                    <a:pt x="793" y="199"/>
                    <a:pt x="787" y="199"/>
                  </a:cubicBezTo>
                  <a:cubicBezTo>
                    <a:pt x="781" y="199"/>
                    <a:pt x="780" y="197"/>
                    <a:pt x="778" y="196"/>
                  </a:cubicBezTo>
                  <a:cubicBezTo>
                    <a:pt x="776" y="194"/>
                    <a:pt x="773" y="196"/>
                    <a:pt x="774" y="198"/>
                  </a:cubicBezTo>
                  <a:cubicBezTo>
                    <a:pt x="774" y="199"/>
                    <a:pt x="770" y="202"/>
                    <a:pt x="772" y="206"/>
                  </a:cubicBezTo>
                  <a:cubicBezTo>
                    <a:pt x="774" y="210"/>
                    <a:pt x="776" y="213"/>
                    <a:pt x="778" y="216"/>
                  </a:cubicBezTo>
                  <a:cubicBezTo>
                    <a:pt x="779" y="219"/>
                    <a:pt x="774" y="220"/>
                    <a:pt x="771" y="220"/>
                  </a:cubicBezTo>
                  <a:cubicBezTo>
                    <a:pt x="768" y="221"/>
                    <a:pt x="770" y="224"/>
                    <a:pt x="770" y="228"/>
                  </a:cubicBezTo>
                  <a:cubicBezTo>
                    <a:pt x="770" y="232"/>
                    <a:pt x="767" y="227"/>
                    <a:pt x="765" y="226"/>
                  </a:cubicBezTo>
                  <a:cubicBezTo>
                    <a:pt x="762" y="226"/>
                    <a:pt x="763" y="225"/>
                    <a:pt x="764" y="225"/>
                  </a:cubicBezTo>
                  <a:cubicBezTo>
                    <a:pt x="766" y="224"/>
                    <a:pt x="765" y="222"/>
                    <a:pt x="765" y="221"/>
                  </a:cubicBezTo>
                  <a:cubicBezTo>
                    <a:pt x="766" y="220"/>
                    <a:pt x="764" y="218"/>
                    <a:pt x="762" y="217"/>
                  </a:cubicBezTo>
                  <a:cubicBezTo>
                    <a:pt x="760" y="216"/>
                    <a:pt x="758" y="217"/>
                    <a:pt x="754" y="219"/>
                  </a:cubicBezTo>
                  <a:cubicBezTo>
                    <a:pt x="750" y="222"/>
                    <a:pt x="749" y="222"/>
                    <a:pt x="743" y="223"/>
                  </a:cubicBezTo>
                  <a:cubicBezTo>
                    <a:pt x="737" y="224"/>
                    <a:pt x="737" y="222"/>
                    <a:pt x="733" y="223"/>
                  </a:cubicBezTo>
                  <a:cubicBezTo>
                    <a:pt x="729" y="225"/>
                    <a:pt x="728" y="225"/>
                    <a:pt x="727" y="227"/>
                  </a:cubicBezTo>
                  <a:cubicBezTo>
                    <a:pt x="725" y="229"/>
                    <a:pt x="728" y="230"/>
                    <a:pt x="725" y="231"/>
                  </a:cubicBezTo>
                  <a:cubicBezTo>
                    <a:pt x="722" y="232"/>
                    <a:pt x="722" y="229"/>
                    <a:pt x="720" y="232"/>
                  </a:cubicBezTo>
                  <a:cubicBezTo>
                    <a:pt x="719" y="235"/>
                    <a:pt x="717" y="235"/>
                    <a:pt x="715" y="236"/>
                  </a:cubicBezTo>
                  <a:cubicBezTo>
                    <a:pt x="713" y="237"/>
                    <a:pt x="714" y="236"/>
                    <a:pt x="711" y="236"/>
                  </a:cubicBezTo>
                  <a:cubicBezTo>
                    <a:pt x="709" y="237"/>
                    <a:pt x="710" y="234"/>
                    <a:pt x="708" y="235"/>
                  </a:cubicBezTo>
                  <a:cubicBezTo>
                    <a:pt x="705" y="236"/>
                    <a:pt x="707" y="233"/>
                    <a:pt x="708" y="232"/>
                  </a:cubicBezTo>
                  <a:cubicBezTo>
                    <a:pt x="709" y="231"/>
                    <a:pt x="715" y="228"/>
                    <a:pt x="716" y="227"/>
                  </a:cubicBezTo>
                  <a:cubicBezTo>
                    <a:pt x="717" y="226"/>
                    <a:pt x="717" y="219"/>
                    <a:pt x="716" y="218"/>
                  </a:cubicBezTo>
                  <a:cubicBezTo>
                    <a:pt x="716" y="217"/>
                    <a:pt x="720" y="215"/>
                    <a:pt x="721" y="214"/>
                  </a:cubicBezTo>
                  <a:cubicBezTo>
                    <a:pt x="722" y="214"/>
                    <a:pt x="716" y="216"/>
                    <a:pt x="713" y="217"/>
                  </a:cubicBezTo>
                  <a:cubicBezTo>
                    <a:pt x="710" y="218"/>
                    <a:pt x="705" y="222"/>
                    <a:pt x="702" y="224"/>
                  </a:cubicBezTo>
                  <a:cubicBezTo>
                    <a:pt x="700" y="225"/>
                    <a:pt x="697" y="226"/>
                    <a:pt x="691" y="227"/>
                  </a:cubicBezTo>
                  <a:cubicBezTo>
                    <a:pt x="684" y="229"/>
                    <a:pt x="682" y="235"/>
                    <a:pt x="680" y="236"/>
                  </a:cubicBezTo>
                  <a:cubicBezTo>
                    <a:pt x="679" y="236"/>
                    <a:pt x="675" y="235"/>
                    <a:pt x="673" y="235"/>
                  </a:cubicBezTo>
                  <a:cubicBezTo>
                    <a:pt x="671" y="235"/>
                    <a:pt x="674" y="238"/>
                    <a:pt x="675" y="239"/>
                  </a:cubicBezTo>
                  <a:cubicBezTo>
                    <a:pt x="676" y="240"/>
                    <a:pt x="668" y="241"/>
                    <a:pt x="667" y="242"/>
                  </a:cubicBezTo>
                  <a:cubicBezTo>
                    <a:pt x="665" y="242"/>
                    <a:pt x="667" y="247"/>
                    <a:pt x="666" y="252"/>
                  </a:cubicBezTo>
                  <a:cubicBezTo>
                    <a:pt x="665" y="258"/>
                    <a:pt x="656" y="255"/>
                    <a:pt x="651" y="256"/>
                  </a:cubicBezTo>
                  <a:cubicBezTo>
                    <a:pt x="646" y="257"/>
                    <a:pt x="647" y="253"/>
                    <a:pt x="645" y="250"/>
                  </a:cubicBezTo>
                  <a:cubicBezTo>
                    <a:pt x="643" y="248"/>
                    <a:pt x="641" y="248"/>
                    <a:pt x="639" y="247"/>
                  </a:cubicBezTo>
                  <a:cubicBezTo>
                    <a:pt x="637" y="246"/>
                    <a:pt x="639" y="242"/>
                    <a:pt x="641" y="240"/>
                  </a:cubicBezTo>
                  <a:cubicBezTo>
                    <a:pt x="643" y="238"/>
                    <a:pt x="650" y="236"/>
                    <a:pt x="651" y="235"/>
                  </a:cubicBezTo>
                  <a:cubicBezTo>
                    <a:pt x="653" y="234"/>
                    <a:pt x="647" y="230"/>
                    <a:pt x="646" y="227"/>
                  </a:cubicBezTo>
                  <a:cubicBezTo>
                    <a:pt x="645" y="225"/>
                    <a:pt x="640" y="224"/>
                    <a:pt x="636" y="223"/>
                  </a:cubicBezTo>
                  <a:cubicBezTo>
                    <a:pt x="631" y="223"/>
                    <a:pt x="628" y="222"/>
                    <a:pt x="624" y="221"/>
                  </a:cubicBezTo>
                  <a:cubicBezTo>
                    <a:pt x="620" y="220"/>
                    <a:pt x="623" y="223"/>
                    <a:pt x="624" y="224"/>
                  </a:cubicBezTo>
                  <a:cubicBezTo>
                    <a:pt x="625" y="226"/>
                    <a:pt x="629" y="229"/>
                    <a:pt x="630" y="233"/>
                  </a:cubicBezTo>
                  <a:cubicBezTo>
                    <a:pt x="631" y="236"/>
                    <a:pt x="624" y="247"/>
                    <a:pt x="624" y="249"/>
                  </a:cubicBezTo>
                  <a:cubicBezTo>
                    <a:pt x="624" y="252"/>
                    <a:pt x="632" y="253"/>
                    <a:pt x="634" y="257"/>
                  </a:cubicBezTo>
                  <a:cubicBezTo>
                    <a:pt x="637" y="261"/>
                    <a:pt x="630" y="269"/>
                    <a:pt x="628" y="271"/>
                  </a:cubicBezTo>
                  <a:cubicBezTo>
                    <a:pt x="627" y="272"/>
                    <a:pt x="623" y="271"/>
                    <a:pt x="623" y="270"/>
                  </a:cubicBezTo>
                  <a:cubicBezTo>
                    <a:pt x="623" y="269"/>
                    <a:pt x="620" y="266"/>
                    <a:pt x="618" y="267"/>
                  </a:cubicBezTo>
                  <a:cubicBezTo>
                    <a:pt x="615" y="267"/>
                    <a:pt x="615" y="265"/>
                    <a:pt x="614" y="264"/>
                  </a:cubicBezTo>
                  <a:cubicBezTo>
                    <a:pt x="613" y="264"/>
                    <a:pt x="609" y="268"/>
                    <a:pt x="607" y="270"/>
                  </a:cubicBezTo>
                  <a:cubicBezTo>
                    <a:pt x="605" y="272"/>
                    <a:pt x="599" y="273"/>
                    <a:pt x="597" y="276"/>
                  </a:cubicBezTo>
                  <a:cubicBezTo>
                    <a:pt x="595" y="278"/>
                    <a:pt x="591" y="281"/>
                    <a:pt x="589" y="283"/>
                  </a:cubicBezTo>
                  <a:cubicBezTo>
                    <a:pt x="588" y="285"/>
                    <a:pt x="595" y="292"/>
                    <a:pt x="597" y="294"/>
                  </a:cubicBezTo>
                  <a:cubicBezTo>
                    <a:pt x="599" y="295"/>
                    <a:pt x="598" y="297"/>
                    <a:pt x="596" y="299"/>
                  </a:cubicBezTo>
                  <a:cubicBezTo>
                    <a:pt x="595" y="301"/>
                    <a:pt x="585" y="297"/>
                    <a:pt x="583" y="296"/>
                  </a:cubicBezTo>
                  <a:cubicBezTo>
                    <a:pt x="580" y="294"/>
                    <a:pt x="579" y="295"/>
                    <a:pt x="577" y="296"/>
                  </a:cubicBezTo>
                  <a:cubicBezTo>
                    <a:pt x="575" y="297"/>
                    <a:pt x="571" y="293"/>
                    <a:pt x="570" y="291"/>
                  </a:cubicBezTo>
                  <a:cubicBezTo>
                    <a:pt x="568" y="288"/>
                    <a:pt x="566" y="290"/>
                    <a:pt x="564" y="289"/>
                  </a:cubicBezTo>
                  <a:cubicBezTo>
                    <a:pt x="562" y="288"/>
                    <a:pt x="563" y="289"/>
                    <a:pt x="562" y="291"/>
                  </a:cubicBezTo>
                  <a:cubicBezTo>
                    <a:pt x="562" y="292"/>
                    <a:pt x="561" y="293"/>
                    <a:pt x="559" y="293"/>
                  </a:cubicBezTo>
                  <a:cubicBezTo>
                    <a:pt x="558" y="294"/>
                    <a:pt x="559" y="298"/>
                    <a:pt x="563" y="303"/>
                  </a:cubicBezTo>
                  <a:cubicBezTo>
                    <a:pt x="567" y="307"/>
                    <a:pt x="567" y="304"/>
                    <a:pt x="570" y="303"/>
                  </a:cubicBezTo>
                  <a:cubicBezTo>
                    <a:pt x="574" y="302"/>
                    <a:pt x="572" y="309"/>
                    <a:pt x="574" y="311"/>
                  </a:cubicBezTo>
                  <a:cubicBezTo>
                    <a:pt x="576" y="313"/>
                    <a:pt x="571" y="313"/>
                    <a:pt x="569" y="314"/>
                  </a:cubicBezTo>
                  <a:cubicBezTo>
                    <a:pt x="567" y="314"/>
                    <a:pt x="561" y="313"/>
                    <a:pt x="558" y="311"/>
                  </a:cubicBezTo>
                  <a:cubicBezTo>
                    <a:pt x="554" y="308"/>
                    <a:pt x="555" y="305"/>
                    <a:pt x="553" y="305"/>
                  </a:cubicBezTo>
                  <a:cubicBezTo>
                    <a:pt x="550" y="305"/>
                    <a:pt x="548" y="304"/>
                    <a:pt x="546" y="302"/>
                  </a:cubicBezTo>
                  <a:cubicBezTo>
                    <a:pt x="544" y="300"/>
                    <a:pt x="542" y="299"/>
                    <a:pt x="543" y="298"/>
                  </a:cubicBezTo>
                  <a:cubicBezTo>
                    <a:pt x="544" y="297"/>
                    <a:pt x="544" y="291"/>
                    <a:pt x="543" y="287"/>
                  </a:cubicBezTo>
                  <a:cubicBezTo>
                    <a:pt x="542" y="284"/>
                    <a:pt x="539" y="285"/>
                    <a:pt x="541" y="284"/>
                  </a:cubicBezTo>
                  <a:cubicBezTo>
                    <a:pt x="543" y="284"/>
                    <a:pt x="544" y="278"/>
                    <a:pt x="543" y="277"/>
                  </a:cubicBezTo>
                  <a:cubicBezTo>
                    <a:pt x="542" y="276"/>
                    <a:pt x="534" y="270"/>
                    <a:pt x="533" y="270"/>
                  </a:cubicBezTo>
                  <a:cubicBezTo>
                    <a:pt x="532" y="270"/>
                    <a:pt x="529" y="266"/>
                    <a:pt x="529" y="265"/>
                  </a:cubicBezTo>
                  <a:cubicBezTo>
                    <a:pt x="529" y="264"/>
                    <a:pt x="526" y="261"/>
                    <a:pt x="524" y="261"/>
                  </a:cubicBezTo>
                  <a:cubicBezTo>
                    <a:pt x="523" y="261"/>
                    <a:pt x="519" y="261"/>
                    <a:pt x="516" y="260"/>
                  </a:cubicBezTo>
                  <a:cubicBezTo>
                    <a:pt x="514" y="258"/>
                    <a:pt x="517" y="257"/>
                    <a:pt x="519" y="256"/>
                  </a:cubicBezTo>
                  <a:cubicBezTo>
                    <a:pt x="520" y="256"/>
                    <a:pt x="520" y="253"/>
                    <a:pt x="521" y="253"/>
                  </a:cubicBezTo>
                  <a:cubicBezTo>
                    <a:pt x="523" y="252"/>
                    <a:pt x="526" y="257"/>
                    <a:pt x="529" y="259"/>
                  </a:cubicBezTo>
                  <a:cubicBezTo>
                    <a:pt x="532" y="261"/>
                    <a:pt x="542" y="264"/>
                    <a:pt x="545" y="266"/>
                  </a:cubicBezTo>
                  <a:cubicBezTo>
                    <a:pt x="548" y="267"/>
                    <a:pt x="558" y="269"/>
                    <a:pt x="563" y="270"/>
                  </a:cubicBezTo>
                  <a:cubicBezTo>
                    <a:pt x="568" y="271"/>
                    <a:pt x="575" y="273"/>
                    <a:pt x="578" y="273"/>
                  </a:cubicBezTo>
                  <a:cubicBezTo>
                    <a:pt x="582" y="273"/>
                    <a:pt x="586" y="270"/>
                    <a:pt x="589" y="270"/>
                  </a:cubicBezTo>
                  <a:cubicBezTo>
                    <a:pt x="593" y="270"/>
                    <a:pt x="596" y="268"/>
                    <a:pt x="599" y="263"/>
                  </a:cubicBezTo>
                  <a:cubicBezTo>
                    <a:pt x="603" y="259"/>
                    <a:pt x="603" y="251"/>
                    <a:pt x="602" y="250"/>
                  </a:cubicBezTo>
                  <a:cubicBezTo>
                    <a:pt x="601" y="249"/>
                    <a:pt x="602" y="240"/>
                    <a:pt x="599" y="238"/>
                  </a:cubicBezTo>
                  <a:cubicBezTo>
                    <a:pt x="597" y="237"/>
                    <a:pt x="596" y="236"/>
                    <a:pt x="594" y="234"/>
                  </a:cubicBezTo>
                  <a:cubicBezTo>
                    <a:pt x="591" y="232"/>
                    <a:pt x="589" y="231"/>
                    <a:pt x="587" y="232"/>
                  </a:cubicBezTo>
                  <a:cubicBezTo>
                    <a:pt x="586" y="233"/>
                    <a:pt x="585" y="230"/>
                    <a:pt x="582" y="228"/>
                  </a:cubicBezTo>
                  <a:cubicBezTo>
                    <a:pt x="580" y="227"/>
                    <a:pt x="579" y="227"/>
                    <a:pt x="576" y="226"/>
                  </a:cubicBezTo>
                  <a:cubicBezTo>
                    <a:pt x="572" y="226"/>
                    <a:pt x="572" y="225"/>
                    <a:pt x="569" y="222"/>
                  </a:cubicBezTo>
                  <a:cubicBezTo>
                    <a:pt x="566" y="219"/>
                    <a:pt x="555" y="213"/>
                    <a:pt x="553" y="212"/>
                  </a:cubicBezTo>
                  <a:cubicBezTo>
                    <a:pt x="550" y="210"/>
                    <a:pt x="545" y="209"/>
                    <a:pt x="542" y="209"/>
                  </a:cubicBezTo>
                  <a:cubicBezTo>
                    <a:pt x="538" y="210"/>
                    <a:pt x="537" y="208"/>
                    <a:pt x="534" y="208"/>
                  </a:cubicBezTo>
                  <a:cubicBezTo>
                    <a:pt x="532" y="209"/>
                    <a:pt x="530" y="208"/>
                    <a:pt x="530" y="206"/>
                  </a:cubicBezTo>
                  <a:cubicBezTo>
                    <a:pt x="530" y="205"/>
                    <a:pt x="527" y="206"/>
                    <a:pt x="524" y="208"/>
                  </a:cubicBezTo>
                  <a:cubicBezTo>
                    <a:pt x="521" y="210"/>
                    <a:pt x="526" y="205"/>
                    <a:pt x="523" y="205"/>
                  </a:cubicBezTo>
                  <a:cubicBezTo>
                    <a:pt x="521" y="205"/>
                    <a:pt x="518" y="202"/>
                    <a:pt x="520" y="203"/>
                  </a:cubicBezTo>
                  <a:cubicBezTo>
                    <a:pt x="522" y="203"/>
                    <a:pt x="529" y="200"/>
                    <a:pt x="525" y="198"/>
                  </a:cubicBezTo>
                  <a:cubicBezTo>
                    <a:pt x="521" y="196"/>
                    <a:pt x="516" y="195"/>
                    <a:pt x="514" y="197"/>
                  </a:cubicBezTo>
                  <a:cubicBezTo>
                    <a:pt x="514" y="197"/>
                    <a:pt x="513" y="198"/>
                    <a:pt x="513" y="198"/>
                  </a:cubicBezTo>
                  <a:cubicBezTo>
                    <a:pt x="513" y="198"/>
                    <a:pt x="512" y="198"/>
                    <a:pt x="512" y="198"/>
                  </a:cubicBezTo>
                  <a:cubicBezTo>
                    <a:pt x="512" y="198"/>
                    <a:pt x="511" y="199"/>
                    <a:pt x="511" y="199"/>
                  </a:cubicBezTo>
                  <a:cubicBezTo>
                    <a:pt x="510" y="199"/>
                    <a:pt x="510" y="199"/>
                    <a:pt x="510" y="199"/>
                  </a:cubicBezTo>
                  <a:cubicBezTo>
                    <a:pt x="509" y="199"/>
                    <a:pt x="509" y="199"/>
                    <a:pt x="508" y="199"/>
                  </a:cubicBezTo>
                  <a:cubicBezTo>
                    <a:pt x="508" y="199"/>
                    <a:pt x="507" y="199"/>
                    <a:pt x="506" y="199"/>
                  </a:cubicBezTo>
                  <a:cubicBezTo>
                    <a:pt x="506" y="199"/>
                    <a:pt x="505" y="199"/>
                    <a:pt x="504" y="199"/>
                  </a:cubicBezTo>
                  <a:cubicBezTo>
                    <a:pt x="499" y="199"/>
                    <a:pt x="495" y="197"/>
                    <a:pt x="495" y="195"/>
                  </a:cubicBezTo>
                  <a:cubicBezTo>
                    <a:pt x="495" y="194"/>
                    <a:pt x="488" y="193"/>
                    <a:pt x="487" y="191"/>
                  </a:cubicBezTo>
                  <a:cubicBezTo>
                    <a:pt x="485" y="190"/>
                    <a:pt x="491" y="191"/>
                    <a:pt x="495" y="192"/>
                  </a:cubicBezTo>
                  <a:cubicBezTo>
                    <a:pt x="499" y="192"/>
                    <a:pt x="499" y="192"/>
                    <a:pt x="501" y="191"/>
                  </a:cubicBezTo>
                  <a:cubicBezTo>
                    <a:pt x="503" y="190"/>
                    <a:pt x="506" y="188"/>
                    <a:pt x="507" y="186"/>
                  </a:cubicBezTo>
                  <a:cubicBezTo>
                    <a:pt x="508" y="185"/>
                    <a:pt x="507" y="183"/>
                    <a:pt x="505" y="183"/>
                  </a:cubicBezTo>
                  <a:cubicBezTo>
                    <a:pt x="502" y="183"/>
                    <a:pt x="502" y="180"/>
                    <a:pt x="498" y="180"/>
                  </a:cubicBezTo>
                  <a:cubicBezTo>
                    <a:pt x="495" y="179"/>
                    <a:pt x="496" y="178"/>
                    <a:pt x="494" y="178"/>
                  </a:cubicBezTo>
                  <a:cubicBezTo>
                    <a:pt x="491" y="179"/>
                    <a:pt x="493" y="176"/>
                    <a:pt x="491" y="174"/>
                  </a:cubicBezTo>
                  <a:cubicBezTo>
                    <a:pt x="488" y="172"/>
                    <a:pt x="487" y="175"/>
                    <a:pt x="485" y="176"/>
                  </a:cubicBezTo>
                  <a:cubicBezTo>
                    <a:pt x="484" y="178"/>
                    <a:pt x="484" y="180"/>
                    <a:pt x="482" y="181"/>
                  </a:cubicBezTo>
                  <a:cubicBezTo>
                    <a:pt x="480" y="182"/>
                    <a:pt x="481" y="180"/>
                    <a:pt x="482" y="179"/>
                  </a:cubicBezTo>
                  <a:cubicBezTo>
                    <a:pt x="483" y="178"/>
                    <a:pt x="481" y="179"/>
                    <a:pt x="480" y="179"/>
                  </a:cubicBezTo>
                  <a:cubicBezTo>
                    <a:pt x="478" y="179"/>
                    <a:pt x="478" y="178"/>
                    <a:pt x="480" y="177"/>
                  </a:cubicBezTo>
                  <a:cubicBezTo>
                    <a:pt x="482" y="176"/>
                    <a:pt x="484" y="173"/>
                    <a:pt x="484" y="172"/>
                  </a:cubicBezTo>
                  <a:cubicBezTo>
                    <a:pt x="484" y="171"/>
                    <a:pt x="482" y="168"/>
                    <a:pt x="481" y="169"/>
                  </a:cubicBezTo>
                  <a:cubicBezTo>
                    <a:pt x="479" y="171"/>
                    <a:pt x="476" y="169"/>
                    <a:pt x="475" y="170"/>
                  </a:cubicBezTo>
                  <a:cubicBezTo>
                    <a:pt x="474" y="171"/>
                    <a:pt x="471" y="176"/>
                    <a:pt x="471" y="179"/>
                  </a:cubicBezTo>
                  <a:cubicBezTo>
                    <a:pt x="471" y="182"/>
                    <a:pt x="469" y="182"/>
                    <a:pt x="468" y="182"/>
                  </a:cubicBezTo>
                  <a:cubicBezTo>
                    <a:pt x="466" y="182"/>
                    <a:pt x="469" y="170"/>
                    <a:pt x="470" y="169"/>
                  </a:cubicBezTo>
                  <a:cubicBezTo>
                    <a:pt x="470" y="168"/>
                    <a:pt x="467" y="170"/>
                    <a:pt x="465" y="172"/>
                  </a:cubicBezTo>
                  <a:cubicBezTo>
                    <a:pt x="462" y="175"/>
                    <a:pt x="460" y="178"/>
                    <a:pt x="459" y="180"/>
                  </a:cubicBezTo>
                  <a:cubicBezTo>
                    <a:pt x="458" y="183"/>
                    <a:pt x="456" y="188"/>
                    <a:pt x="454" y="191"/>
                  </a:cubicBezTo>
                  <a:cubicBezTo>
                    <a:pt x="452" y="193"/>
                    <a:pt x="453" y="186"/>
                    <a:pt x="454" y="185"/>
                  </a:cubicBezTo>
                  <a:cubicBezTo>
                    <a:pt x="456" y="183"/>
                    <a:pt x="456" y="179"/>
                    <a:pt x="458" y="177"/>
                  </a:cubicBezTo>
                  <a:cubicBezTo>
                    <a:pt x="459" y="176"/>
                    <a:pt x="462" y="172"/>
                    <a:pt x="460" y="173"/>
                  </a:cubicBezTo>
                  <a:cubicBezTo>
                    <a:pt x="457" y="173"/>
                    <a:pt x="456" y="170"/>
                    <a:pt x="454" y="171"/>
                  </a:cubicBezTo>
                  <a:cubicBezTo>
                    <a:pt x="452" y="172"/>
                    <a:pt x="451" y="171"/>
                    <a:pt x="450" y="170"/>
                  </a:cubicBezTo>
                  <a:cubicBezTo>
                    <a:pt x="448" y="169"/>
                    <a:pt x="448" y="172"/>
                    <a:pt x="449" y="174"/>
                  </a:cubicBezTo>
                  <a:cubicBezTo>
                    <a:pt x="450" y="175"/>
                    <a:pt x="447" y="176"/>
                    <a:pt x="447" y="178"/>
                  </a:cubicBezTo>
                  <a:cubicBezTo>
                    <a:pt x="447" y="179"/>
                    <a:pt x="446" y="178"/>
                    <a:pt x="445" y="177"/>
                  </a:cubicBezTo>
                  <a:cubicBezTo>
                    <a:pt x="444" y="177"/>
                    <a:pt x="444" y="180"/>
                    <a:pt x="445" y="182"/>
                  </a:cubicBezTo>
                  <a:cubicBezTo>
                    <a:pt x="446" y="183"/>
                    <a:pt x="442" y="181"/>
                    <a:pt x="442" y="180"/>
                  </a:cubicBezTo>
                  <a:cubicBezTo>
                    <a:pt x="441" y="179"/>
                    <a:pt x="439" y="180"/>
                    <a:pt x="437" y="180"/>
                  </a:cubicBezTo>
                  <a:cubicBezTo>
                    <a:pt x="435" y="181"/>
                    <a:pt x="435" y="182"/>
                    <a:pt x="435" y="183"/>
                  </a:cubicBezTo>
                  <a:cubicBezTo>
                    <a:pt x="435" y="185"/>
                    <a:pt x="440" y="188"/>
                    <a:pt x="439" y="189"/>
                  </a:cubicBezTo>
                  <a:cubicBezTo>
                    <a:pt x="438" y="189"/>
                    <a:pt x="438" y="192"/>
                    <a:pt x="438" y="195"/>
                  </a:cubicBezTo>
                  <a:cubicBezTo>
                    <a:pt x="438" y="197"/>
                    <a:pt x="435" y="192"/>
                    <a:pt x="434" y="193"/>
                  </a:cubicBezTo>
                  <a:cubicBezTo>
                    <a:pt x="433" y="194"/>
                    <a:pt x="432" y="190"/>
                    <a:pt x="434" y="189"/>
                  </a:cubicBezTo>
                  <a:cubicBezTo>
                    <a:pt x="435" y="188"/>
                    <a:pt x="434" y="185"/>
                    <a:pt x="431" y="186"/>
                  </a:cubicBezTo>
                  <a:cubicBezTo>
                    <a:pt x="428" y="188"/>
                    <a:pt x="429" y="184"/>
                    <a:pt x="425" y="185"/>
                  </a:cubicBezTo>
                  <a:cubicBezTo>
                    <a:pt x="421" y="186"/>
                    <a:pt x="418" y="187"/>
                    <a:pt x="417" y="189"/>
                  </a:cubicBezTo>
                  <a:cubicBezTo>
                    <a:pt x="417" y="190"/>
                    <a:pt x="423" y="192"/>
                    <a:pt x="426" y="193"/>
                  </a:cubicBezTo>
                  <a:cubicBezTo>
                    <a:pt x="428" y="194"/>
                    <a:pt x="426" y="197"/>
                    <a:pt x="427" y="198"/>
                  </a:cubicBezTo>
                  <a:cubicBezTo>
                    <a:pt x="428" y="199"/>
                    <a:pt x="422" y="194"/>
                    <a:pt x="420" y="194"/>
                  </a:cubicBezTo>
                  <a:cubicBezTo>
                    <a:pt x="418" y="193"/>
                    <a:pt x="420" y="196"/>
                    <a:pt x="420" y="198"/>
                  </a:cubicBezTo>
                  <a:cubicBezTo>
                    <a:pt x="420" y="199"/>
                    <a:pt x="419" y="196"/>
                    <a:pt x="417" y="195"/>
                  </a:cubicBezTo>
                  <a:cubicBezTo>
                    <a:pt x="416" y="194"/>
                    <a:pt x="416" y="200"/>
                    <a:pt x="414" y="200"/>
                  </a:cubicBezTo>
                  <a:cubicBezTo>
                    <a:pt x="411" y="201"/>
                    <a:pt x="413" y="196"/>
                    <a:pt x="413" y="195"/>
                  </a:cubicBezTo>
                  <a:cubicBezTo>
                    <a:pt x="414" y="194"/>
                    <a:pt x="412" y="197"/>
                    <a:pt x="410" y="199"/>
                  </a:cubicBezTo>
                  <a:cubicBezTo>
                    <a:pt x="408" y="201"/>
                    <a:pt x="408" y="199"/>
                    <a:pt x="409" y="197"/>
                  </a:cubicBezTo>
                  <a:cubicBezTo>
                    <a:pt x="409" y="195"/>
                    <a:pt x="407" y="194"/>
                    <a:pt x="404" y="194"/>
                  </a:cubicBezTo>
                  <a:cubicBezTo>
                    <a:pt x="400" y="194"/>
                    <a:pt x="403" y="191"/>
                    <a:pt x="403" y="189"/>
                  </a:cubicBezTo>
                  <a:cubicBezTo>
                    <a:pt x="403" y="187"/>
                    <a:pt x="400" y="190"/>
                    <a:pt x="399" y="192"/>
                  </a:cubicBezTo>
                  <a:cubicBezTo>
                    <a:pt x="397" y="195"/>
                    <a:pt x="396" y="194"/>
                    <a:pt x="398" y="198"/>
                  </a:cubicBezTo>
                  <a:cubicBezTo>
                    <a:pt x="399" y="201"/>
                    <a:pt x="394" y="199"/>
                    <a:pt x="393" y="201"/>
                  </a:cubicBezTo>
                  <a:cubicBezTo>
                    <a:pt x="392" y="203"/>
                    <a:pt x="394" y="203"/>
                    <a:pt x="397" y="204"/>
                  </a:cubicBezTo>
                  <a:cubicBezTo>
                    <a:pt x="399" y="205"/>
                    <a:pt x="398" y="208"/>
                    <a:pt x="398" y="209"/>
                  </a:cubicBezTo>
                  <a:cubicBezTo>
                    <a:pt x="399" y="210"/>
                    <a:pt x="393" y="209"/>
                    <a:pt x="392" y="210"/>
                  </a:cubicBezTo>
                  <a:cubicBezTo>
                    <a:pt x="392" y="212"/>
                    <a:pt x="390" y="213"/>
                    <a:pt x="388" y="214"/>
                  </a:cubicBezTo>
                  <a:cubicBezTo>
                    <a:pt x="385" y="214"/>
                    <a:pt x="386" y="215"/>
                    <a:pt x="388" y="216"/>
                  </a:cubicBezTo>
                  <a:cubicBezTo>
                    <a:pt x="390" y="218"/>
                    <a:pt x="388" y="218"/>
                    <a:pt x="386" y="218"/>
                  </a:cubicBezTo>
                  <a:cubicBezTo>
                    <a:pt x="385" y="217"/>
                    <a:pt x="382" y="219"/>
                    <a:pt x="380" y="220"/>
                  </a:cubicBezTo>
                  <a:cubicBezTo>
                    <a:pt x="379" y="221"/>
                    <a:pt x="376" y="222"/>
                    <a:pt x="375" y="220"/>
                  </a:cubicBezTo>
                  <a:cubicBezTo>
                    <a:pt x="373" y="219"/>
                    <a:pt x="370" y="219"/>
                    <a:pt x="370" y="221"/>
                  </a:cubicBezTo>
                  <a:cubicBezTo>
                    <a:pt x="370" y="224"/>
                    <a:pt x="367" y="226"/>
                    <a:pt x="367" y="227"/>
                  </a:cubicBezTo>
                  <a:cubicBezTo>
                    <a:pt x="367" y="228"/>
                    <a:pt x="370" y="228"/>
                    <a:pt x="373" y="227"/>
                  </a:cubicBezTo>
                  <a:cubicBezTo>
                    <a:pt x="376" y="226"/>
                    <a:pt x="372" y="229"/>
                    <a:pt x="370" y="232"/>
                  </a:cubicBezTo>
                  <a:cubicBezTo>
                    <a:pt x="368" y="234"/>
                    <a:pt x="371" y="233"/>
                    <a:pt x="374" y="232"/>
                  </a:cubicBezTo>
                  <a:cubicBezTo>
                    <a:pt x="376" y="231"/>
                    <a:pt x="375" y="234"/>
                    <a:pt x="373" y="235"/>
                  </a:cubicBezTo>
                  <a:cubicBezTo>
                    <a:pt x="370" y="236"/>
                    <a:pt x="367" y="236"/>
                    <a:pt x="366" y="239"/>
                  </a:cubicBezTo>
                  <a:cubicBezTo>
                    <a:pt x="364" y="241"/>
                    <a:pt x="369" y="241"/>
                    <a:pt x="372" y="241"/>
                  </a:cubicBezTo>
                  <a:cubicBezTo>
                    <a:pt x="376" y="242"/>
                    <a:pt x="361" y="240"/>
                    <a:pt x="362" y="243"/>
                  </a:cubicBezTo>
                  <a:cubicBezTo>
                    <a:pt x="363" y="245"/>
                    <a:pt x="359" y="247"/>
                    <a:pt x="359" y="248"/>
                  </a:cubicBezTo>
                  <a:cubicBezTo>
                    <a:pt x="359" y="250"/>
                    <a:pt x="363" y="249"/>
                    <a:pt x="365" y="249"/>
                  </a:cubicBezTo>
                  <a:cubicBezTo>
                    <a:pt x="367" y="249"/>
                    <a:pt x="360" y="252"/>
                    <a:pt x="358" y="252"/>
                  </a:cubicBezTo>
                  <a:cubicBezTo>
                    <a:pt x="356" y="252"/>
                    <a:pt x="352" y="255"/>
                    <a:pt x="353" y="257"/>
                  </a:cubicBezTo>
                  <a:cubicBezTo>
                    <a:pt x="353" y="259"/>
                    <a:pt x="350" y="260"/>
                    <a:pt x="348" y="262"/>
                  </a:cubicBezTo>
                  <a:cubicBezTo>
                    <a:pt x="346" y="264"/>
                    <a:pt x="344" y="267"/>
                    <a:pt x="344" y="269"/>
                  </a:cubicBezTo>
                  <a:cubicBezTo>
                    <a:pt x="345" y="270"/>
                    <a:pt x="346" y="269"/>
                    <a:pt x="350" y="272"/>
                  </a:cubicBezTo>
                  <a:cubicBezTo>
                    <a:pt x="354" y="274"/>
                    <a:pt x="347" y="272"/>
                    <a:pt x="344" y="272"/>
                  </a:cubicBezTo>
                  <a:cubicBezTo>
                    <a:pt x="342" y="272"/>
                    <a:pt x="340" y="275"/>
                    <a:pt x="342" y="276"/>
                  </a:cubicBezTo>
                  <a:cubicBezTo>
                    <a:pt x="344" y="277"/>
                    <a:pt x="342" y="278"/>
                    <a:pt x="342" y="281"/>
                  </a:cubicBezTo>
                  <a:cubicBezTo>
                    <a:pt x="342" y="284"/>
                    <a:pt x="339" y="286"/>
                    <a:pt x="337" y="288"/>
                  </a:cubicBezTo>
                  <a:cubicBezTo>
                    <a:pt x="335" y="291"/>
                    <a:pt x="339" y="290"/>
                    <a:pt x="341" y="289"/>
                  </a:cubicBezTo>
                  <a:cubicBezTo>
                    <a:pt x="343" y="288"/>
                    <a:pt x="337" y="293"/>
                    <a:pt x="335" y="294"/>
                  </a:cubicBezTo>
                  <a:cubicBezTo>
                    <a:pt x="333" y="296"/>
                    <a:pt x="331" y="296"/>
                    <a:pt x="331" y="299"/>
                  </a:cubicBezTo>
                  <a:cubicBezTo>
                    <a:pt x="331" y="301"/>
                    <a:pt x="328" y="299"/>
                    <a:pt x="325" y="299"/>
                  </a:cubicBezTo>
                  <a:cubicBezTo>
                    <a:pt x="322" y="299"/>
                    <a:pt x="319" y="307"/>
                    <a:pt x="317" y="308"/>
                  </a:cubicBezTo>
                  <a:cubicBezTo>
                    <a:pt x="316" y="310"/>
                    <a:pt x="313" y="313"/>
                    <a:pt x="312" y="314"/>
                  </a:cubicBezTo>
                  <a:cubicBezTo>
                    <a:pt x="311" y="315"/>
                    <a:pt x="316" y="317"/>
                    <a:pt x="318" y="317"/>
                  </a:cubicBezTo>
                  <a:cubicBezTo>
                    <a:pt x="321" y="317"/>
                    <a:pt x="325" y="315"/>
                    <a:pt x="326" y="314"/>
                  </a:cubicBezTo>
                  <a:cubicBezTo>
                    <a:pt x="328" y="313"/>
                    <a:pt x="321" y="319"/>
                    <a:pt x="318" y="320"/>
                  </a:cubicBezTo>
                  <a:cubicBezTo>
                    <a:pt x="316" y="321"/>
                    <a:pt x="315" y="318"/>
                    <a:pt x="314" y="318"/>
                  </a:cubicBezTo>
                  <a:cubicBezTo>
                    <a:pt x="313" y="318"/>
                    <a:pt x="312" y="320"/>
                    <a:pt x="311" y="321"/>
                  </a:cubicBezTo>
                  <a:cubicBezTo>
                    <a:pt x="310" y="322"/>
                    <a:pt x="305" y="321"/>
                    <a:pt x="303" y="322"/>
                  </a:cubicBezTo>
                  <a:cubicBezTo>
                    <a:pt x="302" y="323"/>
                    <a:pt x="300" y="325"/>
                    <a:pt x="301" y="327"/>
                  </a:cubicBezTo>
                  <a:cubicBezTo>
                    <a:pt x="302" y="329"/>
                    <a:pt x="301" y="330"/>
                    <a:pt x="302" y="332"/>
                  </a:cubicBezTo>
                  <a:cubicBezTo>
                    <a:pt x="303" y="335"/>
                    <a:pt x="300" y="331"/>
                    <a:pt x="297" y="331"/>
                  </a:cubicBezTo>
                  <a:cubicBezTo>
                    <a:pt x="294" y="330"/>
                    <a:pt x="294" y="332"/>
                    <a:pt x="291" y="334"/>
                  </a:cubicBezTo>
                  <a:cubicBezTo>
                    <a:pt x="289" y="335"/>
                    <a:pt x="284" y="334"/>
                    <a:pt x="282" y="335"/>
                  </a:cubicBezTo>
                  <a:cubicBezTo>
                    <a:pt x="280" y="336"/>
                    <a:pt x="283" y="337"/>
                    <a:pt x="285" y="338"/>
                  </a:cubicBezTo>
                  <a:cubicBezTo>
                    <a:pt x="288" y="340"/>
                    <a:pt x="284" y="339"/>
                    <a:pt x="280" y="338"/>
                  </a:cubicBezTo>
                  <a:cubicBezTo>
                    <a:pt x="276" y="338"/>
                    <a:pt x="278" y="340"/>
                    <a:pt x="277" y="342"/>
                  </a:cubicBezTo>
                  <a:cubicBezTo>
                    <a:pt x="277" y="344"/>
                    <a:pt x="272" y="343"/>
                    <a:pt x="271" y="344"/>
                  </a:cubicBezTo>
                  <a:cubicBezTo>
                    <a:pt x="269" y="346"/>
                    <a:pt x="274" y="347"/>
                    <a:pt x="272" y="347"/>
                  </a:cubicBezTo>
                  <a:cubicBezTo>
                    <a:pt x="270" y="347"/>
                    <a:pt x="266" y="348"/>
                    <a:pt x="268" y="350"/>
                  </a:cubicBezTo>
                  <a:cubicBezTo>
                    <a:pt x="270" y="353"/>
                    <a:pt x="269" y="353"/>
                    <a:pt x="271" y="357"/>
                  </a:cubicBezTo>
                  <a:cubicBezTo>
                    <a:pt x="273" y="361"/>
                    <a:pt x="276" y="360"/>
                    <a:pt x="272" y="360"/>
                  </a:cubicBezTo>
                  <a:cubicBezTo>
                    <a:pt x="267" y="360"/>
                    <a:pt x="268" y="361"/>
                    <a:pt x="270" y="364"/>
                  </a:cubicBezTo>
                  <a:cubicBezTo>
                    <a:pt x="272" y="366"/>
                    <a:pt x="271" y="365"/>
                    <a:pt x="267" y="367"/>
                  </a:cubicBezTo>
                  <a:cubicBezTo>
                    <a:pt x="262" y="368"/>
                    <a:pt x="267" y="368"/>
                    <a:pt x="269" y="370"/>
                  </a:cubicBezTo>
                  <a:cubicBezTo>
                    <a:pt x="271" y="372"/>
                    <a:pt x="267" y="373"/>
                    <a:pt x="269" y="374"/>
                  </a:cubicBezTo>
                  <a:cubicBezTo>
                    <a:pt x="272" y="374"/>
                    <a:pt x="266" y="377"/>
                    <a:pt x="269" y="379"/>
                  </a:cubicBezTo>
                  <a:cubicBezTo>
                    <a:pt x="273" y="381"/>
                    <a:pt x="272" y="379"/>
                    <a:pt x="275" y="376"/>
                  </a:cubicBezTo>
                  <a:cubicBezTo>
                    <a:pt x="278" y="374"/>
                    <a:pt x="275" y="378"/>
                    <a:pt x="273" y="382"/>
                  </a:cubicBezTo>
                  <a:cubicBezTo>
                    <a:pt x="271" y="385"/>
                    <a:pt x="271" y="381"/>
                    <a:pt x="267" y="382"/>
                  </a:cubicBezTo>
                  <a:cubicBezTo>
                    <a:pt x="263" y="383"/>
                    <a:pt x="268" y="385"/>
                    <a:pt x="269" y="389"/>
                  </a:cubicBezTo>
                  <a:cubicBezTo>
                    <a:pt x="269" y="392"/>
                    <a:pt x="269" y="391"/>
                    <a:pt x="272" y="391"/>
                  </a:cubicBezTo>
                  <a:cubicBezTo>
                    <a:pt x="275" y="391"/>
                    <a:pt x="275" y="390"/>
                    <a:pt x="277" y="389"/>
                  </a:cubicBezTo>
                  <a:cubicBezTo>
                    <a:pt x="278" y="387"/>
                    <a:pt x="276" y="392"/>
                    <a:pt x="276" y="395"/>
                  </a:cubicBezTo>
                  <a:cubicBezTo>
                    <a:pt x="277" y="397"/>
                    <a:pt x="274" y="394"/>
                    <a:pt x="271" y="396"/>
                  </a:cubicBezTo>
                  <a:cubicBezTo>
                    <a:pt x="269" y="397"/>
                    <a:pt x="271" y="400"/>
                    <a:pt x="272" y="402"/>
                  </a:cubicBezTo>
                  <a:cubicBezTo>
                    <a:pt x="274" y="403"/>
                    <a:pt x="278" y="406"/>
                    <a:pt x="280" y="408"/>
                  </a:cubicBezTo>
                  <a:cubicBezTo>
                    <a:pt x="283" y="410"/>
                    <a:pt x="287" y="410"/>
                    <a:pt x="291" y="409"/>
                  </a:cubicBezTo>
                  <a:cubicBezTo>
                    <a:pt x="294" y="407"/>
                    <a:pt x="293" y="410"/>
                    <a:pt x="296" y="408"/>
                  </a:cubicBezTo>
                  <a:cubicBezTo>
                    <a:pt x="299" y="406"/>
                    <a:pt x="303" y="403"/>
                    <a:pt x="307" y="397"/>
                  </a:cubicBezTo>
                  <a:cubicBezTo>
                    <a:pt x="311" y="392"/>
                    <a:pt x="312" y="392"/>
                    <a:pt x="315" y="392"/>
                  </a:cubicBezTo>
                  <a:cubicBezTo>
                    <a:pt x="318" y="391"/>
                    <a:pt x="318" y="390"/>
                    <a:pt x="318" y="386"/>
                  </a:cubicBezTo>
                  <a:cubicBezTo>
                    <a:pt x="319" y="386"/>
                    <a:pt x="319" y="386"/>
                    <a:pt x="319" y="386"/>
                  </a:cubicBezTo>
                  <a:cubicBezTo>
                    <a:pt x="319" y="386"/>
                    <a:pt x="319" y="386"/>
                    <a:pt x="319" y="386"/>
                  </a:cubicBezTo>
                  <a:cubicBezTo>
                    <a:pt x="319" y="386"/>
                    <a:pt x="319" y="386"/>
                    <a:pt x="319" y="386"/>
                  </a:cubicBezTo>
                  <a:cubicBezTo>
                    <a:pt x="319" y="386"/>
                    <a:pt x="319" y="386"/>
                    <a:pt x="319" y="386"/>
                  </a:cubicBezTo>
                  <a:cubicBezTo>
                    <a:pt x="319" y="386"/>
                    <a:pt x="319" y="387"/>
                    <a:pt x="319" y="387"/>
                  </a:cubicBezTo>
                  <a:cubicBezTo>
                    <a:pt x="319" y="387"/>
                    <a:pt x="319" y="387"/>
                    <a:pt x="319" y="387"/>
                  </a:cubicBezTo>
                  <a:cubicBezTo>
                    <a:pt x="319" y="388"/>
                    <a:pt x="320" y="388"/>
                    <a:pt x="320" y="388"/>
                  </a:cubicBezTo>
                  <a:cubicBezTo>
                    <a:pt x="320" y="389"/>
                    <a:pt x="320" y="389"/>
                    <a:pt x="320" y="390"/>
                  </a:cubicBezTo>
                  <a:cubicBezTo>
                    <a:pt x="320" y="390"/>
                    <a:pt x="320" y="390"/>
                    <a:pt x="320" y="390"/>
                  </a:cubicBezTo>
                  <a:cubicBezTo>
                    <a:pt x="320" y="391"/>
                    <a:pt x="321" y="391"/>
                    <a:pt x="321" y="392"/>
                  </a:cubicBezTo>
                  <a:cubicBezTo>
                    <a:pt x="321" y="392"/>
                    <a:pt x="321" y="392"/>
                    <a:pt x="321" y="392"/>
                  </a:cubicBezTo>
                  <a:cubicBezTo>
                    <a:pt x="321" y="393"/>
                    <a:pt x="321" y="393"/>
                    <a:pt x="322" y="394"/>
                  </a:cubicBezTo>
                  <a:cubicBezTo>
                    <a:pt x="322" y="394"/>
                    <a:pt x="322" y="394"/>
                    <a:pt x="322" y="394"/>
                  </a:cubicBezTo>
                  <a:cubicBezTo>
                    <a:pt x="322" y="394"/>
                    <a:pt x="322" y="395"/>
                    <a:pt x="322" y="395"/>
                  </a:cubicBezTo>
                  <a:cubicBezTo>
                    <a:pt x="324" y="398"/>
                    <a:pt x="323" y="405"/>
                    <a:pt x="325" y="407"/>
                  </a:cubicBezTo>
                  <a:cubicBezTo>
                    <a:pt x="326" y="409"/>
                    <a:pt x="327" y="409"/>
                    <a:pt x="330" y="407"/>
                  </a:cubicBezTo>
                  <a:cubicBezTo>
                    <a:pt x="333" y="405"/>
                    <a:pt x="329" y="415"/>
                    <a:pt x="328" y="417"/>
                  </a:cubicBezTo>
                  <a:cubicBezTo>
                    <a:pt x="328" y="420"/>
                    <a:pt x="333" y="426"/>
                    <a:pt x="334" y="429"/>
                  </a:cubicBezTo>
                  <a:cubicBezTo>
                    <a:pt x="336" y="432"/>
                    <a:pt x="337" y="437"/>
                    <a:pt x="338" y="439"/>
                  </a:cubicBezTo>
                  <a:cubicBezTo>
                    <a:pt x="338" y="441"/>
                    <a:pt x="335" y="447"/>
                    <a:pt x="336" y="447"/>
                  </a:cubicBezTo>
                  <a:cubicBezTo>
                    <a:pt x="338" y="447"/>
                    <a:pt x="342" y="450"/>
                    <a:pt x="346" y="450"/>
                  </a:cubicBezTo>
                  <a:cubicBezTo>
                    <a:pt x="350" y="450"/>
                    <a:pt x="351" y="449"/>
                    <a:pt x="352" y="447"/>
                  </a:cubicBezTo>
                  <a:cubicBezTo>
                    <a:pt x="353" y="444"/>
                    <a:pt x="352" y="442"/>
                    <a:pt x="358" y="439"/>
                  </a:cubicBezTo>
                  <a:cubicBezTo>
                    <a:pt x="363" y="435"/>
                    <a:pt x="365" y="438"/>
                    <a:pt x="367" y="437"/>
                  </a:cubicBezTo>
                  <a:cubicBezTo>
                    <a:pt x="369" y="437"/>
                    <a:pt x="374" y="423"/>
                    <a:pt x="375" y="419"/>
                  </a:cubicBezTo>
                  <a:cubicBezTo>
                    <a:pt x="376" y="414"/>
                    <a:pt x="376" y="409"/>
                    <a:pt x="376" y="407"/>
                  </a:cubicBezTo>
                  <a:cubicBezTo>
                    <a:pt x="377" y="405"/>
                    <a:pt x="383" y="397"/>
                    <a:pt x="384" y="396"/>
                  </a:cubicBezTo>
                  <a:cubicBezTo>
                    <a:pt x="386" y="394"/>
                    <a:pt x="387" y="396"/>
                    <a:pt x="388" y="396"/>
                  </a:cubicBezTo>
                  <a:cubicBezTo>
                    <a:pt x="389" y="395"/>
                    <a:pt x="392" y="388"/>
                    <a:pt x="394" y="387"/>
                  </a:cubicBezTo>
                  <a:cubicBezTo>
                    <a:pt x="395" y="386"/>
                    <a:pt x="397" y="384"/>
                    <a:pt x="397" y="382"/>
                  </a:cubicBezTo>
                  <a:cubicBezTo>
                    <a:pt x="397" y="380"/>
                    <a:pt x="395" y="376"/>
                    <a:pt x="394" y="373"/>
                  </a:cubicBezTo>
                  <a:cubicBezTo>
                    <a:pt x="394" y="370"/>
                    <a:pt x="390" y="369"/>
                    <a:pt x="386" y="369"/>
                  </a:cubicBezTo>
                  <a:cubicBezTo>
                    <a:pt x="383" y="369"/>
                    <a:pt x="382" y="366"/>
                    <a:pt x="380" y="363"/>
                  </a:cubicBezTo>
                  <a:cubicBezTo>
                    <a:pt x="378" y="360"/>
                    <a:pt x="381" y="355"/>
                    <a:pt x="383" y="353"/>
                  </a:cubicBezTo>
                  <a:cubicBezTo>
                    <a:pt x="384" y="351"/>
                    <a:pt x="384" y="344"/>
                    <a:pt x="384" y="342"/>
                  </a:cubicBezTo>
                  <a:cubicBezTo>
                    <a:pt x="385" y="340"/>
                    <a:pt x="381" y="338"/>
                    <a:pt x="381" y="336"/>
                  </a:cubicBezTo>
                  <a:cubicBezTo>
                    <a:pt x="381" y="334"/>
                    <a:pt x="384" y="337"/>
                    <a:pt x="386" y="337"/>
                  </a:cubicBezTo>
                  <a:cubicBezTo>
                    <a:pt x="389" y="337"/>
                    <a:pt x="394" y="330"/>
                    <a:pt x="396" y="328"/>
                  </a:cubicBezTo>
                  <a:cubicBezTo>
                    <a:pt x="397" y="326"/>
                    <a:pt x="399" y="321"/>
                    <a:pt x="400" y="320"/>
                  </a:cubicBezTo>
                  <a:cubicBezTo>
                    <a:pt x="400" y="319"/>
                    <a:pt x="407" y="316"/>
                    <a:pt x="409" y="315"/>
                  </a:cubicBezTo>
                  <a:cubicBezTo>
                    <a:pt x="410" y="314"/>
                    <a:pt x="415" y="313"/>
                    <a:pt x="416" y="310"/>
                  </a:cubicBezTo>
                  <a:cubicBezTo>
                    <a:pt x="416" y="307"/>
                    <a:pt x="421" y="303"/>
                    <a:pt x="423" y="301"/>
                  </a:cubicBezTo>
                  <a:cubicBezTo>
                    <a:pt x="425" y="299"/>
                    <a:pt x="421" y="298"/>
                    <a:pt x="420" y="295"/>
                  </a:cubicBezTo>
                  <a:cubicBezTo>
                    <a:pt x="418" y="293"/>
                    <a:pt x="420" y="293"/>
                    <a:pt x="421" y="291"/>
                  </a:cubicBezTo>
                  <a:cubicBezTo>
                    <a:pt x="423" y="290"/>
                    <a:pt x="423" y="289"/>
                    <a:pt x="423" y="288"/>
                  </a:cubicBezTo>
                  <a:cubicBezTo>
                    <a:pt x="424" y="287"/>
                    <a:pt x="426" y="286"/>
                    <a:pt x="429" y="284"/>
                  </a:cubicBezTo>
                  <a:cubicBezTo>
                    <a:pt x="431" y="282"/>
                    <a:pt x="429" y="282"/>
                    <a:pt x="429" y="280"/>
                  </a:cubicBezTo>
                  <a:cubicBezTo>
                    <a:pt x="430" y="278"/>
                    <a:pt x="434" y="279"/>
                    <a:pt x="438" y="280"/>
                  </a:cubicBezTo>
                  <a:cubicBezTo>
                    <a:pt x="439" y="280"/>
                    <a:pt x="439" y="280"/>
                    <a:pt x="440" y="280"/>
                  </a:cubicBezTo>
                  <a:cubicBezTo>
                    <a:pt x="440" y="280"/>
                    <a:pt x="441" y="280"/>
                    <a:pt x="441" y="280"/>
                  </a:cubicBezTo>
                  <a:cubicBezTo>
                    <a:pt x="441" y="280"/>
                    <a:pt x="442" y="280"/>
                    <a:pt x="442" y="280"/>
                  </a:cubicBezTo>
                  <a:cubicBezTo>
                    <a:pt x="443" y="280"/>
                    <a:pt x="443" y="280"/>
                    <a:pt x="443" y="280"/>
                  </a:cubicBezTo>
                  <a:cubicBezTo>
                    <a:pt x="444" y="280"/>
                    <a:pt x="445" y="279"/>
                    <a:pt x="445" y="279"/>
                  </a:cubicBezTo>
                  <a:cubicBezTo>
                    <a:pt x="446" y="279"/>
                    <a:pt x="447" y="279"/>
                    <a:pt x="447" y="279"/>
                  </a:cubicBezTo>
                  <a:cubicBezTo>
                    <a:pt x="451" y="279"/>
                    <a:pt x="453" y="282"/>
                    <a:pt x="454" y="284"/>
                  </a:cubicBezTo>
                  <a:cubicBezTo>
                    <a:pt x="456" y="286"/>
                    <a:pt x="455" y="293"/>
                    <a:pt x="452" y="293"/>
                  </a:cubicBezTo>
                  <a:cubicBezTo>
                    <a:pt x="450" y="294"/>
                    <a:pt x="444" y="302"/>
                    <a:pt x="443" y="305"/>
                  </a:cubicBezTo>
                  <a:cubicBezTo>
                    <a:pt x="442" y="307"/>
                    <a:pt x="432" y="315"/>
                    <a:pt x="431" y="318"/>
                  </a:cubicBezTo>
                  <a:cubicBezTo>
                    <a:pt x="429" y="322"/>
                    <a:pt x="421" y="329"/>
                    <a:pt x="419" y="331"/>
                  </a:cubicBezTo>
                  <a:cubicBezTo>
                    <a:pt x="416" y="334"/>
                    <a:pt x="418" y="334"/>
                    <a:pt x="419" y="338"/>
                  </a:cubicBezTo>
                  <a:cubicBezTo>
                    <a:pt x="420" y="342"/>
                    <a:pt x="423" y="353"/>
                    <a:pt x="422" y="355"/>
                  </a:cubicBezTo>
                  <a:cubicBezTo>
                    <a:pt x="421" y="358"/>
                    <a:pt x="420" y="362"/>
                    <a:pt x="420" y="364"/>
                  </a:cubicBezTo>
                  <a:cubicBezTo>
                    <a:pt x="420" y="366"/>
                    <a:pt x="421" y="369"/>
                    <a:pt x="424" y="369"/>
                  </a:cubicBezTo>
                  <a:cubicBezTo>
                    <a:pt x="426" y="369"/>
                    <a:pt x="430" y="371"/>
                    <a:pt x="430" y="373"/>
                  </a:cubicBezTo>
                  <a:cubicBezTo>
                    <a:pt x="430" y="375"/>
                    <a:pt x="431" y="377"/>
                    <a:pt x="434" y="378"/>
                  </a:cubicBezTo>
                  <a:cubicBezTo>
                    <a:pt x="437" y="379"/>
                    <a:pt x="443" y="379"/>
                    <a:pt x="445" y="378"/>
                  </a:cubicBezTo>
                  <a:cubicBezTo>
                    <a:pt x="446" y="377"/>
                    <a:pt x="448" y="375"/>
                    <a:pt x="454" y="375"/>
                  </a:cubicBezTo>
                  <a:cubicBezTo>
                    <a:pt x="459" y="374"/>
                    <a:pt x="465" y="374"/>
                    <a:pt x="468" y="372"/>
                  </a:cubicBezTo>
                  <a:cubicBezTo>
                    <a:pt x="470" y="370"/>
                    <a:pt x="473" y="370"/>
                    <a:pt x="474" y="371"/>
                  </a:cubicBezTo>
                  <a:cubicBezTo>
                    <a:pt x="475" y="371"/>
                    <a:pt x="476" y="371"/>
                    <a:pt x="476" y="371"/>
                  </a:cubicBezTo>
                  <a:cubicBezTo>
                    <a:pt x="476" y="371"/>
                    <a:pt x="477" y="371"/>
                    <a:pt x="477" y="371"/>
                  </a:cubicBezTo>
                  <a:cubicBezTo>
                    <a:pt x="478" y="371"/>
                    <a:pt x="480" y="371"/>
                    <a:pt x="482" y="370"/>
                  </a:cubicBezTo>
                  <a:cubicBezTo>
                    <a:pt x="485" y="369"/>
                    <a:pt x="487" y="368"/>
                    <a:pt x="486" y="372"/>
                  </a:cubicBezTo>
                  <a:cubicBezTo>
                    <a:pt x="485" y="376"/>
                    <a:pt x="490" y="374"/>
                    <a:pt x="492" y="375"/>
                  </a:cubicBezTo>
                  <a:cubicBezTo>
                    <a:pt x="495" y="376"/>
                    <a:pt x="496" y="380"/>
                    <a:pt x="492" y="380"/>
                  </a:cubicBezTo>
                  <a:cubicBezTo>
                    <a:pt x="488" y="381"/>
                    <a:pt x="482" y="381"/>
                    <a:pt x="482" y="383"/>
                  </a:cubicBezTo>
                  <a:cubicBezTo>
                    <a:pt x="483" y="383"/>
                    <a:pt x="483" y="384"/>
                    <a:pt x="483" y="384"/>
                  </a:cubicBezTo>
                  <a:cubicBezTo>
                    <a:pt x="483" y="384"/>
                    <a:pt x="483" y="384"/>
                    <a:pt x="483" y="384"/>
                  </a:cubicBezTo>
                  <a:cubicBezTo>
                    <a:pt x="483" y="385"/>
                    <a:pt x="483" y="386"/>
                    <a:pt x="481" y="386"/>
                  </a:cubicBezTo>
                  <a:cubicBezTo>
                    <a:pt x="480" y="386"/>
                    <a:pt x="480" y="386"/>
                    <a:pt x="479" y="386"/>
                  </a:cubicBezTo>
                  <a:cubicBezTo>
                    <a:pt x="479" y="386"/>
                    <a:pt x="478" y="386"/>
                    <a:pt x="478" y="386"/>
                  </a:cubicBezTo>
                  <a:cubicBezTo>
                    <a:pt x="472" y="386"/>
                    <a:pt x="460" y="386"/>
                    <a:pt x="455" y="386"/>
                  </a:cubicBezTo>
                  <a:cubicBezTo>
                    <a:pt x="450" y="386"/>
                    <a:pt x="441" y="390"/>
                    <a:pt x="440" y="394"/>
                  </a:cubicBezTo>
                  <a:cubicBezTo>
                    <a:pt x="440" y="398"/>
                    <a:pt x="442" y="402"/>
                    <a:pt x="445" y="404"/>
                  </a:cubicBezTo>
                  <a:cubicBezTo>
                    <a:pt x="445" y="404"/>
                    <a:pt x="446" y="404"/>
                    <a:pt x="446" y="405"/>
                  </a:cubicBezTo>
                  <a:cubicBezTo>
                    <a:pt x="446" y="405"/>
                    <a:pt x="446" y="405"/>
                    <a:pt x="446" y="405"/>
                  </a:cubicBezTo>
                  <a:cubicBezTo>
                    <a:pt x="447" y="406"/>
                    <a:pt x="447" y="406"/>
                    <a:pt x="447" y="407"/>
                  </a:cubicBezTo>
                  <a:cubicBezTo>
                    <a:pt x="447" y="407"/>
                    <a:pt x="447" y="407"/>
                    <a:pt x="447" y="407"/>
                  </a:cubicBezTo>
                  <a:cubicBezTo>
                    <a:pt x="448" y="409"/>
                    <a:pt x="448" y="410"/>
                    <a:pt x="448" y="412"/>
                  </a:cubicBezTo>
                  <a:cubicBezTo>
                    <a:pt x="448" y="413"/>
                    <a:pt x="448" y="415"/>
                    <a:pt x="448" y="416"/>
                  </a:cubicBezTo>
                  <a:cubicBezTo>
                    <a:pt x="448" y="421"/>
                    <a:pt x="444" y="426"/>
                    <a:pt x="441" y="425"/>
                  </a:cubicBezTo>
                  <a:cubicBezTo>
                    <a:pt x="438" y="425"/>
                    <a:pt x="431" y="415"/>
                    <a:pt x="429" y="414"/>
                  </a:cubicBezTo>
                  <a:cubicBezTo>
                    <a:pt x="426" y="414"/>
                    <a:pt x="421" y="417"/>
                    <a:pt x="421" y="419"/>
                  </a:cubicBezTo>
                  <a:cubicBezTo>
                    <a:pt x="420" y="421"/>
                    <a:pt x="419" y="425"/>
                    <a:pt x="417" y="427"/>
                  </a:cubicBezTo>
                  <a:cubicBezTo>
                    <a:pt x="416" y="428"/>
                    <a:pt x="416" y="431"/>
                    <a:pt x="416" y="434"/>
                  </a:cubicBezTo>
                  <a:cubicBezTo>
                    <a:pt x="416" y="436"/>
                    <a:pt x="416" y="438"/>
                    <a:pt x="415" y="439"/>
                  </a:cubicBezTo>
                  <a:cubicBezTo>
                    <a:pt x="415" y="439"/>
                    <a:pt x="415" y="439"/>
                    <a:pt x="415" y="439"/>
                  </a:cubicBezTo>
                  <a:cubicBezTo>
                    <a:pt x="415" y="441"/>
                    <a:pt x="415" y="443"/>
                    <a:pt x="415" y="445"/>
                  </a:cubicBezTo>
                  <a:cubicBezTo>
                    <a:pt x="415" y="446"/>
                    <a:pt x="414" y="447"/>
                    <a:pt x="413" y="448"/>
                  </a:cubicBezTo>
                  <a:cubicBezTo>
                    <a:pt x="413" y="448"/>
                    <a:pt x="413" y="448"/>
                    <a:pt x="413" y="448"/>
                  </a:cubicBezTo>
                  <a:cubicBezTo>
                    <a:pt x="413" y="449"/>
                    <a:pt x="412" y="450"/>
                    <a:pt x="411" y="451"/>
                  </a:cubicBezTo>
                  <a:cubicBezTo>
                    <a:pt x="411" y="451"/>
                    <a:pt x="411" y="451"/>
                    <a:pt x="411" y="451"/>
                  </a:cubicBezTo>
                  <a:cubicBezTo>
                    <a:pt x="410" y="452"/>
                    <a:pt x="408" y="453"/>
                    <a:pt x="407" y="454"/>
                  </a:cubicBezTo>
                  <a:cubicBezTo>
                    <a:pt x="407" y="455"/>
                    <a:pt x="407" y="455"/>
                    <a:pt x="407" y="455"/>
                  </a:cubicBezTo>
                  <a:cubicBezTo>
                    <a:pt x="406" y="455"/>
                    <a:pt x="406" y="456"/>
                    <a:pt x="406" y="456"/>
                  </a:cubicBezTo>
                  <a:cubicBezTo>
                    <a:pt x="406" y="456"/>
                    <a:pt x="406" y="456"/>
                    <a:pt x="405" y="457"/>
                  </a:cubicBezTo>
                  <a:cubicBezTo>
                    <a:pt x="405" y="457"/>
                    <a:pt x="405" y="458"/>
                    <a:pt x="405" y="459"/>
                  </a:cubicBezTo>
                  <a:cubicBezTo>
                    <a:pt x="404" y="459"/>
                    <a:pt x="404" y="459"/>
                    <a:pt x="404" y="459"/>
                  </a:cubicBezTo>
                  <a:cubicBezTo>
                    <a:pt x="404" y="460"/>
                    <a:pt x="403" y="460"/>
                    <a:pt x="403" y="461"/>
                  </a:cubicBezTo>
                  <a:cubicBezTo>
                    <a:pt x="403" y="461"/>
                    <a:pt x="403" y="461"/>
                    <a:pt x="402" y="461"/>
                  </a:cubicBezTo>
                  <a:cubicBezTo>
                    <a:pt x="402" y="461"/>
                    <a:pt x="401" y="462"/>
                    <a:pt x="400" y="462"/>
                  </a:cubicBezTo>
                  <a:cubicBezTo>
                    <a:pt x="400" y="462"/>
                    <a:pt x="400" y="462"/>
                    <a:pt x="400" y="462"/>
                  </a:cubicBezTo>
                  <a:cubicBezTo>
                    <a:pt x="399" y="463"/>
                    <a:pt x="398" y="463"/>
                    <a:pt x="397" y="463"/>
                  </a:cubicBezTo>
                  <a:cubicBezTo>
                    <a:pt x="394" y="463"/>
                    <a:pt x="395" y="458"/>
                    <a:pt x="390" y="458"/>
                  </a:cubicBezTo>
                  <a:cubicBezTo>
                    <a:pt x="384" y="458"/>
                    <a:pt x="370" y="461"/>
                    <a:pt x="365" y="464"/>
                  </a:cubicBezTo>
                  <a:cubicBezTo>
                    <a:pt x="364" y="464"/>
                    <a:pt x="362" y="465"/>
                    <a:pt x="361" y="465"/>
                  </a:cubicBezTo>
                  <a:cubicBezTo>
                    <a:pt x="361" y="466"/>
                    <a:pt x="360" y="466"/>
                    <a:pt x="360" y="466"/>
                  </a:cubicBezTo>
                  <a:cubicBezTo>
                    <a:pt x="359" y="466"/>
                    <a:pt x="358" y="466"/>
                    <a:pt x="358" y="466"/>
                  </a:cubicBezTo>
                  <a:cubicBezTo>
                    <a:pt x="357" y="467"/>
                    <a:pt x="357" y="467"/>
                    <a:pt x="356" y="467"/>
                  </a:cubicBezTo>
                  <a:cubicBezTo>
                    <a:pt x="356" y="467"/>
                    <a:pt x="355" y="467"/>
                    <a:pt x="354" y="467"/>
                  </a:cubicBezTo>
                  <a:cubicBezTo>
                    <a:pt x="354" y="467"/>
                    <a:pt x="353" y="467"/>
                    <a:pt x="353" y="467"/>
                  </a:cubicBezTo>
                  <a:cubicBezTo>
                    <a:pt x="352" y="467"/>
                    <a:pt x="351" y="467"/>
                    <a:pt x="350" y="467"/>
                  </a:cubicBezTo>
                  <a:cubicBezTo>
                    <a:pt x="346" y="467"/>
                    <a:pt x="347" y="462"/>
                    <a:pt x="346" y="461"/>
                  </a:cubicBezTo>
                  <a:cubicBezTo>
                    <a:pt x="346" y="461"/>
                    <a:pt x="344" y="463"/>
                    <a:pt x="343" y="465"/>
                  </a:cubicBezTo>
                  <a:cubicBezTo>
                    <a:pt x="341" y="467"/>
                    <a:pt x="339" y="462"/>
                    <a:pt x="336" y="462"/>
                  </a:cubicBezTo>
                  <a:cubicBezTo>
                    <a:pt x="332" y="462"/>
                    <a:pt x="326" y="467"/>
                    <a:pt x="323" y="467"/>
                  </a:cubicBezTo>
                  <a:cubicBezTo>
                    <a:pt x="320" y="468"/>
                    <a:pt x="323" y="464"/>
                    <a:pt x="322" y="462"/>
                  </a:cubicBezTo>
                  <a:cubicBezTo>
                    <a:pt x="322" y="460"/>
                    <a:pt x="314" y="465"/>
                    <a:pt x="313" y="464"/>
                  </a:cubicBezTo>
                  <a:cubicBezTo>
                    <a:pt x="312" y="464"/>
                    <a:pt x="310" y="461"/>
                    <a:pt x="312" y="460"/>
                  </a:cubicBezTo>
                  <a:cubicBezTo>
                    <a:pt x="312" y="460"/>
                    <a:pt x="312" y="460"/>
                    <a:pt x="312" y="460"/>
                  </a:cubicBezTo>
                  <a:cubicBezTo>
                    <a:pt x="312" y="459"/>
                    <a:pt x="312" y="459"/>
                    <a:pt x="312" y="459"/>
                  </a:cubicBezTo>
                  <a:cubicBezTo>
                    <a:pt x="312" y="459"/>
                    <a:pt x="312" y="459"/>
                    <a:pt x="312" y="459"/>
                  </a:cubicBezTo>
                  <a:cubicBezTo>
                    <a:pt x="312" y="458"/>
                    <a:pt x="311" y="458"/>
                    <a:pt x="311" y="458"/>
                  </a:cubicBezTo>
                  <a:cubicBezTo>
                    <a:pt x="311" y="458"/>
                    <a:pt x="311" y="458"/>
                    <a:pt x="311" y="457"/>
                  </a:cubicBezTo>
                  <a:cubicBezTo>
                    <a:pt x="311" y="457"/>
                    <a:pt x="311" y="457"/>
                    <a:pt x="310" y="456"/>
                  </a:cubicBezTo>
                  <a:cubicBezTo>
                    <a:pt x="310" y="456"/>
                    <a:pt x="310" y="456"/>
                    <a:pt x="310" y="456"/>
                  </a:cubicBezTo>
                  <a:cubicBezTo>
                    <a:pt x="310" y="456"/>
                    <a:pt x="310" y="456"/>
                    <a:pt x="310" y="456"/>
                  </a:cubicBezTo>
                  <a:cubicBezTo>
                    <a:pt x="310" y="455"/>
                    <a:pt x="309" y="455"/>
                    <a:pt x="309" y="455"/>
                  </a:cubicBezTo>
                  <a:cubicBezTo>
                    <a:pt x="309" y="454"/>
                    <a:pt x="309" y="454"/>
                    <a:pt x="309" y="454"/>
                  </a:cubicBezTo>
                  <a:cubicBezTo>
                    <a:pt x="308" y="454"/>
                    <a:pt x="308" y="454"/>
                    <a:pt x="308" y="453"/>
                  </a:cubicBezTo>
                  <a:cubicBezTo>
                    <a:pt x="308" y="453"/>
                    <a:pt x="308" y="453"/>
                    <a:pt x="308" y="453"/>
                  </a:cubicBezTo>
                  <a:cubicBezTo>
                    <a:pt x="308" y="453"/>
                    <a:pt x="308" y="452"/>
                    <a:pt x="308" y="452"/>
                  </a:cubicBezTo>
                  <a:cubicBezTo>
                    <a:pt x="308" y="452"/>
                    <a:pt x="307" y="452"/>
                    <a:pt x="308" y="452"/>
                  </a:cubicBezTo>
                  <a:cubicBezTo>
                    <a:pt x="308" y="450"/>
                    <a:pt x="313" y="452"/>
                    <a:pt x="316" y="450"/>
                  </a:cubicBezTo>
                  <a:cubicBezTo>
                    <a:pt x="319" y="449"/>
                    <a:pt x="311" y="447"/>
                    <a:pt x="309" y="447"/>
                  </a:cubicBezTo>
                  <a:cubicBezTo>
                    <a:pt x="306" y="446"/>
                    <a:pt x="311" y="442"/>
                    <a:pt x="314" y="439"/>
                  </a:cubicBezTo>
                  <a:cubicBezTo>
                    <a:pt x="317" y="435"/>
                    <a:pt x="319" y="436"/>
                    <a:pt x="320" y="434"/>
                  </a:cubicBezTo>
                  <a:cubicBezTo>
                    <a:pt x="321" y="432"/>
                    <a:pt x="317" y="432"/>
                    <a:pt x="315" y="434"/>
                  </a:cubicBezTo>
                  <a:cubicBezTo>
                    <a:pt x="312" y="435"/>
                    <a:pt x="312" y="425"/>
                    <a:pt x="314" y="425"/>
                  </a:cubicBezTo>
                  <a:cubicBezTo>
                    <a:pt x="316" y="424"/>
                    <a:pt x="317" y="418"/>
                    <a:pt x="317" y="416"/>
                  </a:cubicBezTo>
                  <a:cubicBezTo>
                    <a:pt x="317" y="413"/>
                    <a:pt x="312" y="418"/>
                    <a:pt x="310" y="419"/>
                  </a:cubicBezTo>
                  <a:cubicBezTo>
                    <a:pt x="308" y="421"/>
                    <a:pt x="305" y="424"/>
                    <a:pt x="307" y="425"/>
                  </a:cubicBezTo>
                  <a:cubicBezTo>
                    <a:pt x="309" y="427"/>
                    <a:pt x="305" y="430"/>
                    <a:pt x="304" y="430"/>
                  </a:cubicBezTo>
                  <a:cubicBezTo>
                    <a:pt x="302" y="431"/>
                    <a:pt x="301" y="426"/>
                    <a:pt x="300" y="425"/>
                  </a:cubicBezTo>
                  <a:cubicBezTo>
                    <a:pt x="298" y="423"/>
                    <a:pt x="297" y="427"/>
                    <a:pt x="296" y="429"/>
                  </a:cubicBezTo>
                  <a:cubicBezTo>
                    <a:pt x="294" y="430"/>
                    <a:pt x="295" y="438"/>
                    <a:pt x="294" y="440"/>
                  </a:cubicBezTo>
                  <a:cubicBezTo>
                    <a:pt x="293" y="442"/>
                    <a:pt x="295" y="445"/>
                    <a:pt x="295" y="449"/>
                  </a:cubicBezTo>
                  <a:cubicBezTo>
                    <a:pt x="295" y="450"/>
                    <a:pt x="296" y="450"/>
                    <a:pt x="296" y="451"/>
                  </a:cubicBezTo>
                  <a:cubicBezTo>
                    <a:pt x="296" y="451"/>
                    <a:pt x="296" y="451"/>
                    <a:pt x="296" y="451"/>
                  </a:cubicBezTo>
                  <a:cubicBezTo>
                    <a:pt x="296" y="452"/>
                    <a:pt x="296" y="452"/>
                    <a:pt x="296" y="453"/>
                  </a:cubicBezTo>
                  <a:cubicBezTo>
                    <a:pt x="296" y="454"/>
                    <a:pt x="296" y="455"/>
                    <a:pt x="297" y="456"/>
                  </a:cubicBezTo>
                  <a:cubicBezTo>
                    <a:pt x="297" y="456"/>
                    <a:pt x="297" y="456"/>
                    <a:pt x="297" y="456"/>
                  </a:cubicBezTo>
                  <a:cubicBezTo>
                    <a:pt x="297" y="457"/>
                    <a:pt x="297" y="458"/>
                    <a:pt x="297" y="459"/>
                  </a:cubicBezTo>
                  <a:cubicBezTo>
                    <a:pt x="297" y="459"/>
                    <a:pt x="298" y="460"/>
                    <a:pt x="298" y="460"/>
                  </a:cubicBezTo>
                  <a:cubicBezTo>
                    <a:pt x="298" y="461"/>
                    <a:pt x="298" y="462"/>
                    <a:pt x="298" y="462"/>
                  </a:cubicBezTo>
                  <a:cubicBezTo>
                    <a:pt x="298" y="463"/>
                    <a:pt x="298" y="463"/>
                    <a:pt x="298" y="463"/>
                  </a:cubicBezTo>
                  <a:cubicBezTo>
                    <a:pt x="298" y="464"/>
                    <a:pt x="298" y="465"/>
                    <a:pt x="299" y="465"/>
                  </a:cubicBezTo>
                  <a:cubicBezTo>
                    <a:pt x="299" y="465"/>
                    <a:pt x="299" y="466"/>
                    <a:pt x="299" y="466"/>
                  </a:cubicBezTo>
                  <a:cubicBezTo>
                    <a:pt x="299" y="467"/>
                    <a:pt x="299" y="467"/>
                    <a:pt x="299" y="468"/>
                  </a:cubicBezTo>
                  <a:cubicBezTo>
                    <a:pt x="299" y="470"/>
                    <a:pt x="298" y="472"/>
                    <a:pt x="295" y="474"/>
                  </a:cubicBezTo>
                  <a:cubicBezTo>
                    <a:pt x="293" y="476"/>
                    <a:pt x="287" y="469"/>
                    <a:pt x="284" y="472"/>
                  </a:cubicBezTo>
                  <a:cubicBezTo>
                    <a:pt x="283" y="473"/>
                    <a:pt x="282" y="473"/>
                    <a:pt x="281" y="474"/>
                  </a:cubicBezTo>
                  <a:cubicBezTo>
                    <a:pt x="281" y="474"/>
                    <a:pt x="280" y="474"/>
                    <a:pt x="280" y="475"/>
                  </a:cubicBezTo>
                  <a:cubicBezTo>
                    <a:pt x="279" y="475"/>
                    <a:pt x="279" y="475"/>
                    <a:pt x="278" y="476"/>
                  </a:cubicBezTo>
                  <a:cubicBezTo>
                    <a:pt x="278" y="476"/>
                    <a:pt x="278" y="476"/>
                    <a:pt x="277" y="476"/>
                  </a:cubicBezTo>
                  <a:cubicBezTo>
                    <a:pt x="276" y="476"/>
                    <a:pt x="275" y="476"/>
                    <a:pt x="275" y="476"/>
                  </a:cubicBezTo>
                  <a:cubicBezTo>
                    <a:pt x="272" y="476"/>
                    <a:pt x="269" y="477"/>
                    <a:pt x="266" y="480"/>
                  </a:cubicBezTo>
                  <a:cubicBezTo>
                    <a:pt x="263" y="483"/>
                    <a:pt x="263" y="483"/>
                    <a:pt x="261" y="483"/>
                  </a:cubicBezTo>
                  <a:cubicBezTo>
                    <a:pt x="259" y="483"/>
                    <a:pt x="253" y="494"/>
                    <a:pt x="251" y="499"/>
                  </a:cubicBezTo>
                  <a:cubicBezTo>
                    <a:pt x="251" y="500"/>
                    <a:pt x="250" y="500"/>
                    <a:pt x="250" y="501"/>
                  </a:cubicBezTo>
                  <a:cubicBezTo>
                    <a:pt x="250" y="501"/>
                    <a:pt x="250" y="501"/>
                    <a:pt x="249" y="501"/>
                  </a:cubicBezTo>
                  <a:cubicBezTo>
                    <a:pt x="249" y="502"/>
                    <a:pt x="248" y="503"/>
                    <a:pt x="248" y="503"/>
                  </a:cubicBezTo>
                  <a:cubicBezTo>
                    <a:pt x="248" y="503"/>
                    <a:pt x="248" y="503"/>
                    <a:pt x="248" y="503"/>
                  </a:cubicBezTo>
                  <a:cubicBezTo>
                    <a:pt x="247" y="503"/>
                    <a:pt x="247" y="504"/>
                    <a:pt x="246" y="504"/>
                  </a:cubicBezTo>
                  <a:cubicBezTo>
                    <a:pt x="246" y="504"/>
                    <a:pt x="246" y="504"/>
                    <a:pt x="246" y="504"/>
                  </a:cubicBezTo>
                  <a:cubicBezTo>
                    <a:pt x="245" y="504"/>
                    <a:pt x="245" y="504"/>
                    <a:pt x="245" y="505"/>
                  </a:cubicBezTo>
                  <a:cubicBezTo>
                    <a:pt x="244" y="505"/>
                    <a:pt x="244" y="505"/>
                    <a:pt x="244" y="505"/>
                  </a:cubicBezTo>
                  <a:cubicBezTo>
                    <a:pt x="244" y="505"/>
                    <a:pt x="243" y="505"/>
                    <a:pt x="243" y="505"/>
                  </a:cubicBezTo>
                  <a:cubicBezTo>
                    <a:pt x="243" y="505"/>
                    <a:pt x="243" y="505"/>
                    <a:pt x="243" y="505"/>
                  </a:cubicBezTo>
                  <a:cubicBezTo>
                    <a:pt x="242" y="505"/>
                    <a:pt x="242" y="505"/>
                    <a:pt x="242" y="505"/>
                  </a:cubicBezTo>
                  <a:cubicBezTo>
                    <a:pt x="240" y="505"/>
                    <a:pt x="238" y="505"/>
                    <a:pt x="236" y="505"/>
                  </a:cubicBezTo>
                  <a:cubicBezTo>
                    <a:pt x="234" y="505"/>
                    <a:pt x="233" y="505"/>
                    <a:pt x="231" y="506"/>
                  </a:cubicBezTo>
                  <a:cubicBezTo>
                    <a:pt x="231" y="506"/>
                    <a:pt x="231" y="506"/>
                    <a:pt x="231" y="506"/>
                  </a:cubicBezTo>
                  <a:cubicBezTo>
                    <a:pt x="230" y="507"/>
                    <a:pt x="229" y="507"/>
                    <a:pt x="229" y="508"/>
                  </a:cubicBezTo>
                  <a:cubicBezTo>
                    <a:pt x="227" y="511"/>
                    <a:pt x="228" y="516"/>
                    <a:pt x="228" y="518"/>
                  </a:cubicBezTo>
                  <a:cubicBezTo>
                    <a:pt x="228" y="519"/>
                    <a:pt x="224" y="523"/>
                    <a:pt x="222" y="524"/>
                  </a:cubicBezTo>
                  <a:cubicBezTo>
                    <a:pt x="221" y="525"/>
                    <a:pt x="218" y="524"/>
                    <a:pt x="215" y="526"/>
                  </a:cubicBezTo>
                  <a:cubicBezTo>
                    <a:pt x="212" y="528"/>
                    <a:pt x="213" y="530"/>
                    <a:pt x="209" y="533"/>
                  </a:cubicBezTo>
                  <a:cubicBezTo>
                    <a:pt x="205" y="535"/>
                    <a:pt x="203" y="533"/>
                    <a:pt x="199" y="531"/>
                  </a:cubicBezTo>
                  <a:cubicBezTo>
                    <a:pt x="195" y="529"/>
                    <a:pt x="193" y="529"/>
                    <a:pt x="194" y="531"/>
                  </a:cubicBezTo>
                  <a:cubicBezTo>
                    <a:pt x="195" y="534"/>
                    <a:pt x="196" y="538"/>
                    <a:pt x="197" y="540"/>
                  </a:cubicBezTo>
                  <a:cubicBezTo>
                    <a:pt x="197" y="542"/>
                    <a:pt x="194" y="542"/>
                    <a:pt x="190" y="543"/>
                  </a:cubicBezTo>
                  <a:cubicBezTo>
                    <a:pt x="185" y="544"/>
                    <a:pt x="181" y="539"/>
                    <a:pt x="173" y="540"/>
                  </a:cubicBezTo>
                  <a:cubicBezTo>
                    <a:pt x="166" y="541"/>
                    <a:pt x="163" y="542"/>
                    <a:pt x="164" y="543"/>
                  </a:cubicBezTo>
                  <a:cubicBezTo>
                    <a:pt x="166" y="544"/>
                    <a:pt x="165" y="548"/>
                    <a:pt x="166" y="550"/>
                  </a:cubicBezTo>
                  <a:cubicBezTo>
                    <a:pt x="167" y="553"/>
                    <a:pt x="184" y="559"/>
                    <a:pt x="187" y="559"/>
                  </a:cubicBezTo>
                  <a:cubicBezTo>
                    <a:pt x="190" y="560"/>
                    <a:pt x="188" y="563"/>
                    <a:pt x="189" y="566"/>
                  </a:cubicBezTo>
                  <a:cubicBezTo>
                    <a:pt x="189" y="568"/>
                    <a:pt x="195" y="570"/>
                    <a:pt x="197" y="581"/>
                  </a:cubicBezTo>
                  <a:cubicBezTo>
                    <a:pt x="199" y="592"/>
                    <a:pt x="194" y="594"/>
                    <a:pt x="194" y="598"/>
                  </a:cubicBezTo>
                  <a:cubicBezTo>
                    <a:pt x="194" y="599"/>
                    <a:pt x="194" y="600"/>
                    <a:pt x="194" y="601"/>
                  </a:cubicBezTo>
                  <a:cubicBezTo>
                    <a:pt x="194" y="602"/>
                    <a:pt x="194" y="602"/>
                    <a:pt x="193" y="602"/>
                  </a:cubicBezTo>
                  <a:cubicBezTo>
                    <a:pt x="193" y="603"/>
                    <a:pt x="193" y="603"/>
                    <a:pt x="193" y="604"/>
                  </a:cubicBezTo>
                  <a:cubicBezTo>
                    <a:pt x="193" y="604"/>
                    <a:pt x="193" y="605"/>
                    <a:pt x="192" y="605"/>
                  </a:cubicBezTo>
                  <a:cubicBezTo>
                    <a:pt x="192" y="605"/>
                    <a:pt x="192" y="606"/>
                    <a:pt x="191" y="606"/>
                  </a:cubicBezTo>
                  <a:cubicBezTo>
                    <a:pt x="191" y="607"/>
                    <a:pt x="191" y="607"/>
                    <a:pt x="190" y="607"/>
                  </a:cubicBezTo>
                  <a:cubicBezTo>
                    <a:pt x="190" y="608"/>
                    <a:pt x="189" y="608"/>
                    <a:pt x="188" y="609"/>
                  </a:cubicBezTo>
                  <a:cubicBezTo>
                    <a:pt x="183" y="610"/>
                    <a:pt x="171" y="605"/>
                    <a:pt x="165" y="606"/>
                  </a:cubicBezTo>
                  <a:cubicBezTo>
                    <a:pt x="158" y="607"/>
                    <a:pt x="145" y="606"/>
                    <a:pt x="139" y="606"/>
                  </a:cubicBezTo>
                  <a:cubicBezTo>
                    <a:pt x="133" y="605"/>
                    <a:pt x="128" y="606"/>
                    <a:pt x="126" y="608"/>
                  </a:cubicBezTo>
                  <a:cubicBezTo>
                    <a:pt x="124" y="610"/>
                    <a:pt x="120" y="609"/>
                    <a:pt x="116" y="612"/>
                  </a:cubicBezTo>
                  <a:cubicBezTo>
                    <a:pt x="111" y="614"/>
                    <a:pt x="116" y="616"/>
                    <a:pt x="117" y="621"/>
                  </a:cubicBezTo>
                  <a:cubicBezTo>
                    <a:pt x="117" y="621"/>
                    <a:pt x="117" y="622"/>
                    <a:pt x="117" y="623"/>
                  </a:cubicBezTo>
                  <a:cubicBezTo>
                    <a:pt x="117" y="623"/>
                    <a:pt x="117" y="624"/>
                    <a:pt x="117" y="625"/>
                  </a:cubicBezTo>
                  <a:cubicBezTo>
                    <a:pt x="117" y="626"/>
                    <a:pt x="117" y="626"/>
                    <a:pt x="118" y="627"/>
                  </a:cubicBezTo>
                  <a:cubicBezTo>
                    <a:pt x="118" y="627"/>
                    <a:pt x="118" y="627"/>
                    <a:pt x="118" y="628"/>
                  </a:cubicBezTo>
                  <a:cubicBezTo>
                    <a:pt x="118" y="628"/>
                    <a:pt x="118" y="629"/>
                    <a:pt x="118" y="629"/>
                  </a:cubicBezTo>
                  <a:cubicBezTo>
                    <a:pt x="118" y="630"/>
                    <a:pt x="118" y="630"/>
                    <a:pt x="118" y="631"/>
                  </a:cubicBezTo>
                  <a:cubicBezTo>
                    <a:pt x="118" y="631"/>
                    <a:pt x="118" y="632"/>
                    <a:pt x="118" y="632"/>
                  </a:cubicBezTo>
                  <a:cubicBezTo>
                    <a:pt x="118" y="633"/>
                    <a:pt x="118" y="635"/>
                    <a:pt x="118" y="636"/>
                  </a:cubicBezTo>
                  <a:cubicBezTo>
                    <a:pt x="118" y="637"/>
                    <a:pt x="118" y="637"/>
                    <a:pt x="118" y="637"/>
                  </a:cubicBezTo>
                  <a:cubicBezTo>
                    <a:pt x="118" y="637"/>
                    <a:pt x="118" y="638"/>
                    <a:pt x="119" y="638"/>
                  </a:cubicBezTo>
                  <a:cubicBezTo>
                    <a:pt x="119" y="639"/>
                    <a:pt x="119" y="639"/>
                    <a:pt x="119" y="639"/>
                  </a:cubicBezTo>
                  <a:cubicBezTo>
                    <a:pt x="119" y="640"/>
                    <a:pt x="119" y="640"/>
                    <a:pt x="119" y="640"/>
                  </a:cubicBezTo>
                  <a:cubicBezTo>
                    <a:pt x="119" y="641"/>
                    <a:pt x="119" y="642"/>
                    <a:pt x="119" y="642"/>
                  </a:cubicBezTo>
                  <a:cubicBezTo>
                    <a:pt x="119" y="646"/>
                    <a:pt x="112" y="656"/>
                    <a:pt x="109" y="661"/>
                  </a:cubicBezTo>
                  <a:cubicBezTo>
                    <a:pt x="106" y="666"/>
                    <a:pt x="111" y="664"/>
                    <a:pt x="112" y="665"/>
                  </a:cubicBezTo>
                  <a:cubicBezTo>
                    <a:pt x="114" y="666"/>
                    <a:pt x="114" y="672"/>
                    <a:pt x="114" y="676"/>
                  </a:cubicBezTo>
                  <a:cubicBezTo>
                    <a:pt x="113" y="680"/>
                    <a:pt x="113" y="682"/>
                    <a:pt x="118" y="683"/>
                  </a:cubicBezTo>
                  <a:cubicBezTo>
                    <a:pt x="119" y="683"/>
                    <a:pt x="120" y="683"/>
                    <a:pt x="121" y="683"/>
                  </a:cubicBezTo>
                  <a:cubicBezTo>
                    <a:pt x="121" y="683"/>
                    <a:pt x="122" y="683"/>
                    <a:pt x="122" y="683"/>
                  </a:cubicBezTo>
                  <a:cubicBezTo>
                    <a:pt x="122" y="683"/>
                    <a:pt x="123" y="683"/>
                    <a:pt x="123" y="682"/>
                  </a:cubicBezTo>
                  <a:cubicBezTo>
                    <a:pt x="124" y="682"/>
                    <a:pt x="124" y="682"/>
                    <a:pt x="124" y="682"/>
                  </a:cubicBezTo>
                  <a:cubicBezTo>
                    <a:pt x="125" y="682"/>
                    <a:pt x="125" y="682"/>
                    <a:pt x="126" y="682"/>
                  </a:cubicBezTo>
                  <a:cubicBezTo>
                    <a:pt x="126" y="682"/>
                    <a:pt x="127" y="681"/>
                    <a:pt x="128" y="681"/>
                  </a:cubicBezTo>
                  <a:cubicBezTo>
                    <a:pt x="131" y="681"/>
                    <a:pt x="140" y="692"/>
                    <a:pt x="141" y="694"/>
                  </a:cubicBezTo>
                  <a:cubicBezTo>
                    <a:pt x="142" y="696"/>
                    <a:pt x="145" y="696"/>
                    <a:pt x="147" y="694"/>
                  </a:cubicBezTo>
                  <a:cubicBezTo>
                    <a:pt x="149" y="692"/>
                    <a:pt x="150" y="691"/>
                    <a:pt x="156" y="689"/>
                  </a:cubicBezTo>
                  <a:cubicBezTo>
                    <a:pt x="162" y="687"/>
                    <a:pt x="159" y="689"/>
                    <a:pt x="163" y="689"/>
                  </a:cubicBezTo>
                  <a:cubicBezTo>
                    <a:pt x="167" y="689"/>
                    <a:pt x="188" y="681"/>
                    <a:pt x="192" y="679"/>
                  </a:cubicBezTo>
                  <a:cubicBezTo>
                    <a:pt x="196" y="677"/>
                    <a:pt x="196" y="675"/>
                    <a:pt x="197" y="673"/>
                  </a:cubicBezTo>
                  <a:cubicBezTo>
                    <a:pt x="198" y="671"/>
                    <a:pt x="202" y="667"/>
                    <a:pt x="204" y="664"/>
                  </a:cubicBezTo>
                  <a:cubicBezTo>
                    <a:pt x="205" y="662"/>
                    <a:pt x="203" y="660"/>
                    <a:pt x="202" y="654"/>
                  </a:cubicBezTo>
                  <a:cubicBezTo>
                    <a:pt x="201" y="649"/>
                    <a:pt x="209" y="642"/>
                    <a:pt x="210" y="641"/>
                  </a:cubicBezTo>
                  <a:cubicBezTo>
                    <a:pt x="210" y="639"/>
                    <a:pt x="215" y="637"/>
                    <a:pt x="219" y="634"/>
                  </a:cubicBezTo>
                  <a:cubicBezTo>
                    <a:pt x="223" y="632"/>
                    <a:pt x="221" y="634"/>
                    <a:pt x="223" y="634"/>
                  </a:cubicBezTo>
                  <a:cubicBezTo>
                    <a:pt x="224" y="634"/>
                    <a:pt x="233" y="629"/>
                    <a:pt x="235" y="626"/>
                  </a:cubicBezTo>
                  <a:cubicBezTo>
                    <a:pt x="236" y="626"/>
                    <a:pt x="236" y="626"/>
                    <a:pt x="236" y="625"/>
                  </a:cubicBezTo>
                  <a:cubicBezTo>
                    <a:pt x="236" y="625"/>
                    <a:pt x="236" y="625"/>
                    <a:pt x="236" y="625"/>
                  </a:cubicBezTo>
                  <a:cubicBezTo>
                    <a:pt x="236" y="625"/>
                    <a:pt x="237" y="624"/>
                    <a:pt x="237" y="624"/>
                  </a:cubicBezTo>
                  <a:cubicBezTo>
                    <a:pt x="237" y="624"/>
                    <a:pt x="237" y="624"/>
                    <a:pt x="237" y="624"/>
                  </a:cubicBezTo>
                  <a:cubicBezTo>
                    <a:pt x="237" y="623"/>
                    <a:pt x="237" y="623"/>
                    <a:pt x="237" y="623"/>
                  </a:cubicBezTo>
                  <a:cubicBezTo>
                    <a:pt x="237" y="623"/>
                    <a:pt x="237" y="622"/>
                    <a:pt x="237" y="622"/>
                  </a:cubicBezTo>
                  <a:cubicBezTo>
                    <a:pt x="237" y="621"/>
                    <a:pt x="236" y="620"/>
                    <a:pt x="236" y="619"/>
                  </a:cubicBezTo>
                  <a:cubicBezTo>
                    <a:pt x="236" y="618"/>
                    <a:pt x="235" y="618"/>
                    <a:pt x="235" y="618"/>
                  </a:cubicBezTo>
                  <a:cubicBezTo>
                    <a:pt x="235" y="616"/>
                    <a:pt x="245" y="607"/>
                    <a:pt x="248" y="606"/>
                  </a:cubicBezTo>
                  <a:cubicBezTo>
                    <a:pt x="251" y="606"/>
                    <a:pt x="260" y="611"/>
                    <a:pt x="267" y="611"/>
                  </a:cubicBezTo>
                  <a:cubicBezTo>
                    <a:pt x="268" y="611"/>
                    <a:pt x="269" y="610"/>
                    <a:pt x="271" y="610"/>
                  </a:cubicBezTo>
                  <a:cubicBezTo>
                    <a:pt x="271" y="609"/>
                    <a:pt x="272" y="609"/>
                    <a:pt x="273" y="609"/>
                  </a:cubicBezTo>
                  <a:cubicBezTo>
                    <a:pt x="273" y="608"/>
                    <a:pt x="274" y="608"/>
                    <a:pt x="274" y="608"/>
                  </a:cubicBezTo>
                  <a:cubicBezTo>
                    <a:pt x="275" y="608"/>
                    <a:pt x="275" y="607"/>
                    <a:pt x="275" y="607"/>
                  </a:cubicBezTo>
                  <a:cubicBezTo>
                    <a:pt x="276" y="607"/>
                    <a:pt x="276" y="607"/>
                    <a:pt x="276" y="607"/>
                  </a:cubicBezTo>
                  <a:cubicBezTo>
                    <a:pt x="277" y="606"/>
                    <a:pt x="278" y="606"/>
                    <a:pt x="278" y="605"/>
                  </a:cubicBezTo>
                  <a:cubicBezTo>
                    <a:pt x="278" y="605"/>
                    <a:pt x="278" y="605"/>
                    <a:pt x="279" y="605"/>
                  </a:cubicBezTo>
                  <a:cubicBezTo>
                    <a:pt x="279" y="605"/>
                    <a:pt x="279" y="605"/>
                    <a:pt x="279" y="605"/>
                  </a:cubicBezTo>
                  <a:cubicBezTo>
                    <a:pt x="281" y="604"/>
                    <a:pt x="282" y="603"/>
                    <a:pt x="283" y="602"/>
                  </a:cubicBezTo>
                  <a:cubicBezTo>
                    <a:pt x="283" y="602"/>
                    <a:pt x="284" y="602"/>
                    <a:pt x="284" y="602"/>
                  </a:cubicBezTo>
                  <a:cubicBezTo>
                    <a:pt x="285" y="601"/>
                    <a:pt x="286" y="600"/>
                    <a:pt x="287" y="599"/>
                  </a:cubicBezTo>
                  <a:cubicBezTo>
                    <a:pt x="287" y="599"/>
                    <a:pt x="288" y="599"/>
                    <a:pt x="288" y="599"/>
                  </a:cubicBezTo>
                  <a:cubicBezTo>
                    <a:pt x="289" y="598"/>
                    <a:pt x="290" y="597"/>
                    <a:pt x="291" y="596"/>
                  </a:cubicBezTo>
                  <a:cubicBezTo>
                    <a:pt x="292" y="596"/>
                    <a:pt x="292" y="595"/>
                    <a:pt x="293" y="595"/>
                  </a:cubicBezTo>
                  <a:cubicBezTo>
                    <a:pt x="295" y="593"/>
                    <a:pt x="302" y="597"/>
                    <a:pt x="305" y="599"/>
                  </a:cubicBezTo>
                  <a:cubicBezTo>
                    <a:pt x="309" y="600"/>
                    <a:pt x="309" y="604"/>
                    <a:pt x="313" y="610"/>
                  </a:cubicBezTo>
                  <a:cubicBezTo>
                    <a:pt x="316" y="616"/>
                    <a:pt x="325" y="623"/>
                    <a:pt x="327" y="625"/>
                  </a:cubicBezTo>
                  <a:cubicBezTo>
                    <a:pt x="329" y="627"/>
                    <a:pt x="346" y="637"/>
                    <a:pt x="350" y="640"/>
                  </a:cubicBezTo>
                  <a:cubicBezTo>
                    <a:pt x="353" y="642"/>
                    <a:pt x="355" y="647"/>
                    <a:pt x="357" y="648"/>
                  </a:cubicBezTo>
                  <a:cubicBezTo>
                    <a:pt x="360" y="649"/>
                    <a:pt x="362" y="651"/>
                    <a:pt x="363" y="654"/>
                  </a:cubicBezTo>
                  <a:cubicBezTo>
                    <a:pt x="364" y="657"/>
                    <a:pt x="367" y="659"/>
                    <a:pt x="366" y="663"/>
                  </a:cubicBezTo>
                  <a:cubicBezTo>
                    <a:pt x="365" y="666"/>
                    <a:pt x="361" y="673"/>
                    <a:pt x="362" y="674"/>
                  </a:cubicBezTo>
                  <a:cubicBezTo>
                    <a:pt x="364" y="676"/>
                    <a:pt x="368" y="668"/>
                    <a:pt x="369" y="667"/>
                  </a:cubicBezTo>
                  <a:cubicBezTo>
                    <a:pt x="370" y="665"/>
                    <a:pt x="372" y="659"/>
                    <a:pt x="373" y="657"/>
                  </a:cubicBezTo>
                  <a:cubicBezTo>
                    <a:pt x="374" y="654"/>
                    <a:pt x="370" y="653"/>
                    <a:pt x="369" y="651"/>
                  </a:cubicBezTo>
                  <a:cubicBezTo>
                    <a:pt x="368" y="650"/>
                    <a:pt x="372" y="645"/>
                    <a:pt x="373" y="645"/>
                  </a:cubicBezTo>
                  <a:cubicBezTo>
                    <a:pt x="374" y="644"/>
                    <a:pt x="378" y="645"/>
                    <a:pt x="381" y="647"/>
                  </a:cubicBezTo>
                  <a:cubicBezTo>
                    <a:pt x="385" y="649"/>
                    <a:pt x="387" y="648"/>
                    <a:pt x="388" y="646"/>
                  </a:cubicBezTo>
                  <a:cubicBezTo>
                    <a:pt x="389" y="645"/>
                    <a:pt x="384" y="639"/>
                    <a:pt x="380" y="636"/>
                  </a:cubicBezTo>
                  <a:cubicBezTo>
                    <a:pt x="377" y="634"/>
                    <a:pt x="368" y="633"/>
                    <a:pt x="365" y="632"/>
                  </a:cubicBezTo>
                  <a:cubicBezTo>
                    <a:pt x="363" y="631"/>
                    <a:pt x="364" y="627"/>
                    <a:pt x="365" y="625"/>
                  </a:cubicBezTo>
                  <a:cubicBezTo>
                    <a:pt x="365" y="624"/>
                    <a:pt x="360" y="624"/>
                    <a:pt x="357" y="625"/>
                  </a:cubicBezTo>
                  <a:cubicBezTo>
                    <a:pt x="354" y="625"/>
                    <a:pt x="353" y="622"/>
                    <a:pt x="350" y="620"/>
                  </a:cubicBezTo>
                  <a:cubicBezTo>
                    <a:pt x="347" y="617"/>
                    <a:pt x="342" y="609"/>
                    <a:pt x="342" y="607"/>
                  </a:cubicBezTo>
                  <a:cubicBezTo>
                    <a:pt x="341" y="604"/>
                    <a:pt x="337" y="601"/>
                    <a:pt x="335" y="601"/>
                  </a:cubicBezTo>
                  <a:cubicBezTo>
                    <a:pt x="332" y="600"/>
                    <a:pt x="332" y="595"/>
                    <a:pt x="329" y="595"/>
                  </a:cubicBezTo>
                  <a:cubicBezTo>
                    <a:pt x="326" y="594"/>
                    <a:pt x="329" y="591"/>
                    <a:pt x="331" y="588"/>
                  </a:cubicBezTo>
                  <a:cubicBezTo>
                    <a:pt x="333" y="586"/>
                    <a:pt x="331" y="587"/>
                    <a:pt x="329" y="586"/>
                  </a:cubicBezTo>
                  <a:cubicBezTo>
                    <a:pt x="327" y="584"/>
                    <a:pt x="329" y="584"/>
                    <a:pt x="331" y="583"/>
                  </a:cubicBezTo>
                  <a:cubicBezTo>
                    <a:pt x="333" y="582"/>
                    <a:pt x="338" y="579"/>
                    <a:pt x="340" y="579"/>
                  </a:cubicBezTo>
                  <a:cubicBezTo>
                    <a:pt x="340" y="579"/>
                    <a:pt x="340" y="579"/>
                    <a:pt x="340" y="579"/>
                  </a:cubicBezTo>
                  <a:cubicBezTo>
                    <a:pt x="340" y="579"/>
                    <a:pt x="340" y="579"/>
                    <a:pt x="341" y="579"/>
                  </a:cubicBezTo>
                  <a:cubicBezTo>
                    <a:pt x="341" y="579"/>
                    <a:pt x="341" y="579"/>
                    <a:pt x="341" y="579"/>
                  </a:cubicBezTo>
                  <a:cubicBezTo>
                    <a:pt x="341" y="579"/>
                    <a:pt x="341" y="580"/>
                    <a:pt x="341" y="580"/>
                  </a:cubicBezTo>
                  <a:cubicBezTo>
                    <a:pt x="341" y="580"/>
                    <a:pt x="341" y="580"/>
                    <a:pt x="341" y="580"/>
                  </a:cubicBezTo>
                  <a:cubicBezTo>
                    <a:pt x="341" y="581"/>
                    <a:pt x="342" y="582"/>
                    <a:pt x="342" y="583"/>
                  </a:cubicBezTo>
                  <a:cubicBezTo>
                    <a:pt x="342" y="583"/>
                    <a:pt x="342" y="583"/>
                    <a:pt x="342" y="583"/>
                  </a:cubicBezTo>
                  <a:cubicBezTo>
                    <a:pt x="342" y="584"/>
                    <a:pt x="343" y="585"/>
                    <a:pt x="343" y="585"/>
                  </a:cubicBezTo>
                  <a:cubicBezTo>
                    <a:pt x="343" y="586"/>
                    <a:pt x="343" y="586"/>
                    <a:pt x="343" y="586"/>
                  </a:cubicBezTo>
                  <a:cubicBezTo>
                    <a:pt x="343" y="587"/>
                    <a:pt x="344" y="587"/>
                    <a:pt x="344" y="588"/>
                  </a:cubicBezTo>
                  <a:cubicBezTo>
                    <a:pt x="347" y="591"/>
                    <a:pt x="348" y="587"/>
                    <a:pt x="350" y="586"/>
                  </a:cubicBezTo>
                  <a:cubicBezTo>
                    <a:pt x="352" y="584"/>
                    <a:pt x="350" y="588"/>
                    <a:pt x="350" y="592"/>
                  </a:cubicBezTo>
                  <a:cubicBezTo>
                    <a:pt x="350" y="596"/>
                    <a:pt x="351" y="594"/>
                    <a:pt x="355" y="596"/>
                  </a:cubicBezTo>
                  <a:cubicBezTo>
                    <a:pt x="359" y="598"/>
                    <a:pt x="356" y="599"/>
                    <a:pt x="358" y="602"/>
                  </a:cubicBezTo>
                  <a:cubicBezTo>
                    <a:pt x="360" y="605"/>
                    <a:pt x="366" y="606"/>
                    <a:pt x="369" y="607"/>
                  </a:cubicBezTo>
                  <a:cubicBezTo>
                    <a:pt x="372" y="608"/>
                    <a:pt x="374" y="611"/>
                    <a:pt x="376" y="612"/>
                  </a:cubicBezTo>
                  <a:cubicBezTo>
                    <a:pt x="376" y="613"/>
                    <a:pt x="377" y="613"/>
                    <a:pt x="377" y="613"/>
                  </a:cubicBezTo>
                  <a:cubicBezTo>
                    <a:pt x="377" y="613"/>
                    <a:pt x="377" y="613"/>
                    <a:pt x="377" y="613"/>
                  </a:cubicBezTo>
                  <a:cubicBezTo>
                    <a:pt x="377" y="613"/>
                    <a:pt x="377" y="613"/>
                    <a:pt x="378" y="613"/>
                  </a:cubicBezTo>
                  <a:cubicBezTo>
                    <a:pt x="378" y="613"/>
                    <a:pt x="379" y="614"/>
                    <a:pt x="379" y="614"/>
                  </a:cubicBezTo>
                  <a:cubicBezTo>
                    <a:pt x="380" y="614"/>
                    <a:pt x="381" y="614"/>
                    <a:pt x="382" y="615"/>
                  </a:cubicBezTo>
                  <a:cubicBezTo>
                    <a:pt x="383" y="615"/>
                    <a:pt x="384" y="616"/>
                    <a:pt x="385" y="617"/>
                  </a:cubicBezTo>
                  <a:cubicBezTo>
                    <a:pt x="386" y="617"/>
                    <a:pt x="387" y="618"/>
                    <a:pt x="388" y="619"/>
                  </a:cubicBezTo>
                  <a:cubicBezTo>
                    <a:pt x="388" y="619"/>
                    <a:pt x="388" y="619"/>
                    <a:pt x="388" y="619"/>
                  </a:cubicBezTo>
                  <a:cubicBezTo>
                    <a:pt x="389" y="620"/>
                    <a:pt x="390" y="621"/>
                    <a:pt x="391" y="622"/>
                  </a:cubicBezTo>
                  <a:cubicBezTo>
                    <a:pt x="391" y="623"/>
                    <a:pt x="392" y="623"/>
                    <a:pt x="392" y="623"/>
                  </a:cubicBezTo>
                  <a:cubicBezTo>
                    <a:pt x="393" y="624"/>
                    <a:pt x="393" y="624"/>
                    <a:pt x="393" y="624"/>
                  </a:cubicBezTo>
                  <a:cubicBezTo>
                    <a:pt x="394" y="624"/>
                    <a:pt x="394" y="624"/>
                    <a:pt x="395" y="625"/>
                  </a:cubicBezTo>
                  <a:cubicBezTo>
                    <a:pt x="395" y="625"/>
                    <a:pt x="396" y="625"/>
                    <a:pt x="396" y="626"/>
                  </a:cubicBezTo>
                  <a:cubicBezTo>
                    <a:pt x="397" y="626"/>
                    <a:pt x="397" y="626"/>
                    <a:pt x="397" y="626"/>
                  </a:cubicBezTo>
                  <a:cubicBezTo>
                    <a:pt x="397" y="626"/>
                    <a:pt x="398" y="627"/>
                    <a:pt x="398" y="628"/>
                  </a:cubicBezTo>
                  <a:cubicBezTo>
                    <a:pt x="399" y="631"/>
                    <a:pt x="397" y="640"/>
                    <a:pt x="398" y="646"/>
                  </a:cubicBezTo>
                  <a:cubicBezTo>
                    <a:pt x="399" y="647"/>
                    <a:pt x="399" y="648"/>
                    <a:pt x="399" y="649"/>
                  </a:cubicBezTo>
                  <a:cubicBezTo>
                    <a:pt x="399" y="649"/>
                    <a:pt x="399" y="649"/>
                    <a:pt x="399" y="650"/>
                  </a:cubicBezTo>
                  <a:cubicBezTo>
                    <a:pt x="400" y="650"/>
                    <a:pt x="400" y="651"/>
                    <a:pt x="400" y="651"/>
                  </a:cubicBezTo>
                  <a:cubicBezTo>
                    <a:pt x="400" y="651"/>
                    <a:pt x="400" y="651"/>
                    <a:pt x="400" y="651"/>
                  </a:cubicBezTo>
                  <a:cubicBezTo>
                    <a:pt x="400" y="652"/>
                    <a:pt x="400" y="652"/>
                    <a:pt x="401" y="652"/>
                  </a:cubicBezTo>
                  <a:cubicBezTo>
                    <a:pt x="401" y="653"/>
                    <a:pt x="401" y="653"/>
                    <a:pt x="401" y="653"/>
                  </a:cubicBezTo>
                  <a:cubicBezTo>
                    <a:pt x="401" y="653"/>
                    <a:pt x="401" y="653"/>
                    <a:pt x="401" y="653"/>
                  </a:cubicBezTo>
                  <a:cubicBezTo>
                    <a:pt x="402" y="654"/>
                    <a:pt x="402" y="654"/>
                    <a:pt x="402" y="654"/>
                  </a:cubicBezTo>
                  <a:cubicBezTo>
                    <a:pt x="402" y="654"/>
                    <a:pt x="402" y="654"/>
                    <a:pt x="402" y="655"/>
                  </a:cubicBezTo>
                  <a:cubicBezTo>
                    <a:pt x="402" y="655"/>
                    <a:pt x="402" y="655"/>
                    <a:pt x="403" y="656"/>
                  </a:cubicBezTo>
                  <a:cubicBezTo>
                    <a:pt x="404" y="660"/>
                    <a:pt x="407" y="656"/>
                    <a:pt x="408" y="657"/>
                  </a:cubicBezTo>
                  <a:cubicBezTo>
                    <a:pt x="409" y="658"/>
                    <a:pt x="409" y="657"/>
                    <a:pt x="413" y="660"/>
                  </a:cubicBezTo>
                  <a:cubicBezTo>
                    <a:pt x="416" y="663"/>
                    <a:pt x="411" y="663"/>
                    <a:pt x="414" y="665"/>
                  </a:cubicBezTo>
                  <a:cubicBezTo>
                    <a:pt x="417" y="667"/>
                    <a:pt x="430" y="667"/>
                    <a:pt x="432" y="667"/>
                  </a:cubicBezTo>
                  <a:cubicBezTo>
                    <a:pt x="434" y="667"/>
                    <a:pt x="434" y="670"/>
                    <a:pt x="432" y="671"/>
                  </a:cubicBezTo>
                  <a:cubicBezTo>
                    <a:pt x="430" y="672"/>
                    <a:pt x="423" y="670"/>
                    <a:pt x="421" y="669"/>
                  </a:cubicBezTo>
                  <a:cubicBezTo>
                    <a:pt x="418" y="669"/>
                    <a:pt x="417" y="670"/>
                    <a:pt x="415" y="672"/>
                  </a:cubicBezTo>
                  <a:cubicBezTo>
                    <a:pt x="414" y="674"/>
                    <a:pt x="419" y="677"/>
                    <a:pt x="419" y="679"/>
                  </a:cubicBezTo>
                  <a:cubicBezTo>
                    <a:pt x="419" y="682"/>
                    <a:pt x="421" y="683"/>
                    <a:pt x="423" y="683"/>
                  </a:cubicBezTo>
                  <a:cubicBezTo>
                    <a:pt x="426" y="683"/>
                    <a:pt x="425" y="686"/>
                    <a:pt x="427" y="689"/>
                  </a:cubicBezTo>
                  <a:cubicBezTo>
                    <a:pt x="429" y="691"/>
                    <a:pt x="430" y="685"/>
                    <a:pt x="432" y="686"/>
                  </a:cubicBezTo>
                  <a:cubicBezTo>
                    <a:pt x="433" y="686"/>
                    <a:pt x="433" y="683"/>
                    <a:pt x="434" y="679"/>
                  </a:cubicBezTo>
                  <a:cubicBezTo>
                    <a:pt x="434" y="676"/>
                    <a:pt x="436" y="676"/>
                    <a:pt x="436" y="676"/>
                  </a:cubicBezTo>
                  <a:cubicBezTo>
                    <a:pt x="437" y="675"/>
                    <a:pt x="437" y="673"/>
                    <a:pt x="437" y="671"/>
                  </a:cubicBezTo>
                  <a:cubicBezTo>
                    <a:pt x="438" y="668"/>
                    <a:pt x="439" y="671"/>
                    <a:pt x="440" y="672"/>
                  </a:cubicBezTo>
                  <a:cubicBezTo>
                    <a:pt x="442" y="673"/>
                    <a:pt x="441" y="671"/>
                    <a:pt x="441" y="669"/>
                  </a:cubicBezTo>
                  <a:cubicBezTo>
                    <a:pt x="442" y="668"/>
                    <a:pt x="447" y="671"/>
                    <a:pt x="449" y="671"/>
                  </a:cubicBezTo>
                  <a:cubicBezTo>
                    <a:pt x="450" y="672"/>
                    <a:pt x="449" y="671"/>
                    <a:pt x="448" y="668"/>
                  </a:cubicBezTo>
                  <a:cubicBezTo>
                    <a:pt x="447" y="665"/>
                    <a:pt x="447" y="665"/>
                    <a:pt x="443" y="664"/>
                  </a:cubicBezTo>
                  <a:cubicBezTo>
                    <a:pt x="440" y="663"/>
                    <a:pt x="438" y="657"/>
                    <a:pt x="434" y="653"/>
                  </a:cubicBezTo>
                  <a:cubicBezTo>
                    <a:pt x="431" y="650"/>
                    <a:pt x="430" y="645"/>
                    <a:pt x="431" y="643"/>
                  </a:cubicBezTo>
                  <a:cubicBezTo>
                    <a:pt x="432" y="641"/>
                    <a:pt x="436" y="645"/>
                    <a:pt x="438" y="646"/>
                  </a:cubicBezTo>
                  <a:cubicBezTo>
                    <a:pt x="441" y="646"/>
                    <a:pt x="441" y="643"/>
                    <a:pt x="441" y="640"/>
                  </a:cubicBezTo>
                  <a:cubicBezTo>
                    <a:pt x="440" y="638"/>
                    <a:pt x="446" y="639"/>
                    <a:pt x="450" y="639"/>
                  </a:cubicBezTo>
                  <a:cubicBezTo>
                    <a:pt x="454" y="639"/>
                    <a:pt x="455" y="638"/>
                    <a:pt x="458" y="637"/>
                  </a:cubicBezTo>
                  <a:cubicBezTo>
                    <a:pt x="459" y="637"/>
                    <a:pt x="459" y="637"/>
                    <a:pt x="460" y="637"/>
                  </a:cubicBezTo>
                  <a:cubicBezTo>
                    <a:pt x="460" y="637"/>
                    <a:pt x="460" y="637"/>
                    <a:pt x="460" y="637"/>
                  </a:cubicBezTo>
                  <a:cubicBezTo>
                    <a:pt x="461" y="637"/>
                    <a:pt x="461" y="637"/>
                    <a:pt x="462" y="637"/>
                  </a:cubicBezTo>
                  <a:cubicBezTo>
                    <a:pt x="462" y="638"/>
                    <a:pt x="463" y="638"/>
                    <a:pt x="463" y="638"/>
                  </a:cubicBezTo>
                  <a:cubicBezTo>
                    <a:pt x="463" y="638"/>
                    <a:pt x="463" y="638"/>
                    <a:pt x="463" y="638"/>
                  </a:cubicBezTo>
                  <a:cubicBezTo>
                    <a:pt x="465" y="639"/>
                    <a:pt x="466" y="639"/>
                    <a:pt x="467" y="640"/>
                  </a:cubicBezTo>
                  <a:cubicBezTo>
                    <a:pt x="467" y="640"/>
                    <a:pt x="467" y="640"/>
                    <a:pt x="467" y="640"/>
                  </a:cubicBezTo>
                  <a:cubicBezTo>
                    <a:pt x="467" y="640"/>
                    <a:pt x="467" y="640"/>
                    <a:pt x="467" y="640"/>
                  </a:cubicBezTo>
                  <a:cubicBezTo>
                    <a:pt x="467" y="640"/>
                    <a:pt x="467" y="640"/>
                    <a:pt x="467" y="640"/>
                  </a:cubicBezTo>
                  <a:cubicBezTo>
                    <a:pt x="467" y="640"/>
                    <a:pt x="467" y="640"/>
                    <a:pt x="467" y="640"/>
                  </a:cubicBezTo>
                  <a:cubicBezTo>
                    <a:pt x="467" y="640"/>
                    <a:pt x="467" y="640"/>
                    <a:pt x="467" y="640"/>
                  </a:cubicBezTo>
                  <a:cubicBezTo>
                    <a:pt x="468" y="640"/>
                    <a:pt x="469" y="640"/>
                    <a:pt x="469" y="640"/>
                  </a:cubicBezTo>
                  <a:cubicBezTo>
                    <a:pt x="473" y="640"/>
                    <a:pt x="474" y="639"/>
                    <a:pt x="477" y="638"/>
                  </a:cubicBezTo>
                  <a:cubicBezTo>
                    <a:pt x="480" y="638"/>
                    <a:pt x="479" y="639"/>
                    <a:pt x="485" y="635"/>
                  </a:cubicBezTo>
                  <a:cubicBezTo>
                    <a:pt x="490" y="632"/>
                    <a:pt x="489" y="634"/>
                    <a:pt x="486" y="631"/>
                  </a:cubicBezTo>
                  <a:cubicBezTo>
                    <a:pt x="486" y="631"/>
                    <a:pt x="485" y="631"/>
                    <a:pt x="485" y="631"/>
                  </a:cubicBezTo>
                  <a:cubicBezTo>
                    <a:pt x="485" y="630"/>
                    <a:pt x="485" y="630"/>
                    <a:pt x="485" y="630"/>
                  </a:cubicBezTo>
                  <a:cubicBezTo>
                    <a:pt x="485" y="630"/>
                    <a:pt x="485" y="630"/>
                    <a:pt x="485" y="630"/>
                  </a:cubicBezTo>
                  <a:cubicBezTo>
                    <a:pt x="485" y="630"/>
                    <a:pt x="485" y="629"/>
                    <a:pt x="485" y="629"/>
                  </a:cubicBezTo>
                  <a:cubicBezTo>
                    <a:pt x="485" y="629"/>
                    <a:pt x="485" y="629"/>
                    <a:pt x="485" y="629"/>
                  </a:cubicBezTo>
                  <a:cubicBezTo>
                    <a:pt x="485" y="629"/>
                    <a:pt x="485" y="629"/>
                    <a:pt x="485" y="629"/>
                  </a:cubicBezTo>
                  <a:cubicBezTo>
                    <a:pt x="485" y="627"/>
                    <a:pt x="486" y="625"/>
                    <a:pt x="485" y="622"/>
                  </a:cubicBezTo>
                  <a:cubicBezTo>
                    <a:pt x="484" y="618"/>
                    <a:pt x="479" y="618"/>
                    <a:pt x="480" y="615"/>
                  </a:cubicBezTo>
                  <a:cubicBezTo>
                    <a:pt x="481" y="612"/>
                    <a:pt x="483" y="612"/>
                    <a:pt x="483" y="610"/>
                  </a:cubicBezTo>
                  <a:cubicBezTo>
                    <a:pt x="483" y="609"/>
                    <a:pt x="483" y="609"/>
                    <a:pt x="484" y="608"/>
                  </a:cubicBezTo>
                  <a:cubicBezTo>
                    <a:pt x="484" y="608"/>
                    <a:pt x="484" y="608"/>
                    <a:pt x="484" y="608"/>
                  </a:cubicBezTo>
                  <a:cubicBezTo>
                    <a:pt x="484" y="608"/>
                    <a:pt x="484" y="607"/>
                    <a:pt x="485" y="607"/>
                  </a:cubicBezTo>
                  <a:cubicBezTo>
                    <a:pt x="485" y="606"/>
                    <a:pt x="485" y="606"/>
                    <a:pt x="485" y="606"/>
                  </a:cubicBezTo>
                  <a:cubicBezTo>
                    <a:pt x="486" y="606"/>
                    <a:pt x="486" y="605"/>
                    <a:pt x="486" y="605"/>
                  </a:cubicBezTo>
                  <a:cubicBezTo>
                    <a:pt x="487" y="604"/>
                    <a:pt x="489" y="598"/>
                    <a:pt x="489" y="595"/>
                  </a:cubicBezTo>
                  <a:cubicBezTo>
                    <a:pt x="489" y="593"/>
                    <a:pt x="493" y="589"/>
                    <a:pt x="497" y="587"/>
                  </a:cubicBezTo>
                  <a:cubicBezTo>
                    <a:pt x="502" y="586"/>
                    <a:pt x="501" y="583"/>
                    <a:pt x="501" y="580"/>
                  </a:cubicBezTo>
                  <a:cubicBezTo>
                    <a:pt x="501" y="580"/>
                    <a:pt x="501" y="580"/>
                    <a:pt x="501" y="580"/>
                  </a:cubicBezTo>
                  <a:cubicBezTo>
                    <a:pt x="501" y="579"/>
                    <a:pt x="501" y="579"/>
                    <a:pt x="501" y="579"/>
                  </a:cubicBezTo>
                  <a:cubicBezTo>
                    <a:pt x="501" y="578"/>
                    <a:pt x="501" y="578"/>
                    <a:pt x="502" y="578"/>
                  </a:cubicBezTo>
                  <a:cubicBezTo>
                    <a:pt x="502" y="577"/>
                    <a:pt x="504" y="576"/>
                    <a:pt x="505" y="574"/>
                  </a:cubicBezTo>
                  <a:cubicBezTo>
                    <a:pt x="507" y="572"/>
                    <a:pt x="509" y="569"/>
                    <a:pt x="511" y="566"/>
                  </a:cubicBezTo>
                  <a:cubicBezTo>
                    <a:pt x="512" y="563"/>
                    <a:pt x="521" y="564"/>
                    <a:pt x="522" y="564"/>
                  </a:cubicBezTo>
                  <a:cubicBezTo>
                    <a:pt x="524" y="564"/>
                    <a:pt x="524" y="568"/>
                    <a:pt x="525" y="570"/>
                  </a:cubicBezTo>
                  <a:cubicBezTo>
                    <a:pt x="526" y="572"/>
                    <a:pt x="537" y="570"/>
                    <a:pt x="539" y="570"/>
                  </a:cubicBezTo>
                  <a:cubicBezTo>
                    <a:pt x="542" y="570"/>
                    <a:pt x="536" y="574"/>
                    <a:pt x="531" y="576"/>
                  </a:cubicBezTo>
                  <a:cubicBezTo>
                    <a:pt x="527" y="577"/>
                    <a:pt x="526" y="579"/>
                    <a:pt x="528" y="580"/>
                  </a:cubicBezTo>
                  <a:cubicBezTo>
                    <a:pt x="531" y="582"/>
                    <a:pt x="534" y="586"/>
                    <a:pt x="536" y="589"/>
                  </a:cubicBezTo>
                  <a:cubicBezTo>
                    <a:pt x="538" y="592"/>
                    <a:pt x="540" y="593"/>
                    <a:pt x="543" y="593"/>
                  </a:cubicBezTo>
                  <a:cubicBezTo>
                    <a:pt x="547" y="593"/>
                    <a:pt x="547" y="590"/>
                    <a:pt x="549" y="589"/>
                  </a:cubicBezTo>
                  <a:cubicBezTo>
                    <a:pt x="551" y="587"/>
                    <a:pt x="554" y="586"/>
                    <a:pt x="556" y="586"/>
                  </a:cubicBezTo>
                  <a:cubicBezTo>
                    <a:pt x="557" y="585"/>
                    <a:pt x="558" y="588"/>
                    <a:pt x="560" y="588"/>
                  </a:cubicBezTo>
                  <a:cubicBezTo>
                    <a:pt x="563" y="589"/>
                    <a:pt x="563" y="587"/>
                    <a:pt x="566" y="589"/>
                  </a:cubicBezTo>
                  <a:cubicBezTo>
                    <a:pt x="569" y="590"/>
                    <a:pt x="566" y="587"/>
                    <a:pt x="566" y="584"/>
                  </a:cubicBezTo>
                  <a:cubicBezTo>
                    <a:pt x="565" y="581"/>
                    <a:pt x="565" y="582"/>
                    <a:pt x="563" y="580"/>
                  </a:cubicBezTo>
                  <a:cubicBezTo>
                    <a:pt x="562" y="577"/>
                    <a:pt x="558" y="579"/>
                    <a:pt x="555" y="579"/>
                  </a:cubicBezTo>
                  <a:cubicBezTo>
                    <a:pt x="552" y="579"/>
                    <a:pt x="552" y="574"/>
                    <a:pt x="550" y="573"/>
                  </a:cubicBezTo>
                  <a:cubicBezTo>
                    <a:pt x="548" y="572"/>
                    <a:pt x="552" y="570"/>
                    <a:pt x="554" y="569"/>
                  </a:cubicBezTo>
                  <a:cubicBezTo>
                    <a:pt x="556" y="568"/>
                    <a:pt x="559" y="566"/>
                    <a:pt x="561" y="564"/>
                  </a:cubicBezTo>
                  <a:cubicBezTo>
                    <a:pt x="563" y="563"/>
                    <a:pt x="566" y="564"/>
                    <a:pt x="569" y="564"/>
                  </a:cubicBezTo>
                  <a:cubicBezTo>
                    <a:pt x="572" y="563"/>
                    <a:pt x="575" y="560"/>
                    <a:pt x="578" y="560"/>
                  </a:cubicBezTo>
                  <a:cubicBezTo>
                    <a:pt x="579" y="560"/>
                    <a:pt x="580" y="560"/>
                    <a:pt x="581" y="560"/>
                  </a:cubicBezTo>
                  <a:cubicBezTo>
                    <a:pt x="581" y="560"/>
                    <a:pt x="581" y="559"/>
                    <a:pt x="581" y="559"/>
                  </a:cubicBezTo>
                  <a:cubicBezTo>
                    <a:pt x="582" y="559"/>
                    <a:pt x="583" y="559"/>
                    <a:pt x="583" y="559"/>
                  </a:cubicBezTo>
                  <a:cubicBezTo>
                    <a:pt x="584" y="559"/>
                    <a:pt x="584" y="559"/>
                    <a:pt x="584" y="559"/>
                  </a:cubicBezTo>
                  <a:cubicBezTo>
                    <a:pt x="585" y="559"/>
                    <a:pt x="586" y="558"/>
                    <a:pt x="586" y="558"/>
                  </a:cubicBezTo>
                  <a:cubicBezTo>
                    <a:pt x="587" y="558"/>
                    <a:pt x="587" y="558"/>
                    <a:pt x="587" y="558"/>
                  </a:cubicBezTo>
                  <a:cubicBezTo>
                    <a:pt x="587" y="558"/>
                    <a:pt x="587" y="558"/>
                    <a:pt x="587" y="558"/>
                  </a:cubicBezTo>
                  <a:cubicBezTo>
                    <a:pt x="588" y="558"/>
                    <a:pt x="589" y="558"/>
                    <a:pt x="589" y="558"/>
                  </a:cubicBezTo>
                  <a:cubicBezTo>
                    <a:pt x="591" y="557"/>
                    <a:pt x="594" y="557"/>
                    <a:pt x="594" y="559"/>
                  </a:cubicBezTo>
                  <a:cubicBezTo>
                    <a:pt x="593" y="560"/>
                    <a:pt x="587" y="563"/>
                    <a:pt x="584" y="565"/>
                  </a:cubicBezTo>
                  <a:cubicBezTo>
                    <a:pt x="582" y="566"/>
                    <a:pt x="579" y="566"/>
                    <a:pt x="580" y="569"/>
                  </a:cubicBezTo>
                  <a:cubicBezTo>
                    <a:pt x="580" y="572"/>
                    <a:pt x="580" y="580"/>
                    <a:pt x="577" y="582"/>
                  </a:cubicBezTo>
                  <a:cubicBezTo>
                    <a:pt x="574" y="583"/>
                    <a:pt x="573" y="582"/>
                    <a:pt x="571" y="583"/>
                  </a:cubicBezTo>
                  <a:cubicBezTo>
                    <a:pt x="568" y="584"/>
                    <a:pt x="573" y="587"/>
                    <a:pt x="577" y="590"/>
                  </a:cubicBezTo>
                  <a:cubicBezTo>
                    <a:pt x="581" y="593"/>
                    <a:pt x="584" y="591"/>
                    <a:pt x="587" y="592"/>
                  </a:cubicBezTo>
                  <a:cubicBezTo>
                    <a:pt x="591" y="594"/>
                    <a:pt x="598" y="603"/>
                    <a:pt x="601" y="606"/>
                  </a:cubicBezTo>
                  <a:cubicBezTo>
                    <a:pt x="601" y="606"/>
                    <a:pt x="601" y="607"/>
                    <a:pt x="602" y="607"/>
                  </a:cubicBezTo>
                  <a:cubicBezTo>
                    <a:pt x="602" y="607"/>
                    <a:pt x="602" y="607"/>
                    <a:pt x="602" y="607"/>
                  </a:cubicBezTo>
                  <a:cubicBezTo>
                    <a:pt x="602" y="607"/>
                    <a:pt x="603" y="608"/>
                    <a:pt x="603" y="608"/>
                  </a:cubicBezTo>
                  <a:cubicBezTo>
                    <a:pt x="603" y="608"/>
                    <a:pt x="603" y="608"/>
                    <a:pt x="603" y="608"/>
                  </a:cubicBezTo>
                  <a:cubicBezTo>
                    <a:pt x="604" y="609"/>
                    <a:pt x="605" y="609"/>
                    <a:pt x="607" y="609"/>
                  </a:cubicBezTo>
                  <a:cubicBezTo>
                    <a:pt x="608" y="609"/>
                    <a:pt x="609" y="609"/>
                    <a:pt x="610" y="609"/>
                  </a:cubicBezTo>
                  <a:cubicBezTo>
                    <a:pt x="615" y="610"/>
                    <a:pt x="614" y="611"/>
                    <a:pt x="616" y="616"/>
                  </a:cubicBezTo>
                  <a:cubicBezTo>
                    <a:pt x="618" y="621"/>
                    <a:pt x="620" y="622"/>
                    <a:pt x="620" y="626"/>
                  </a:cubicBezTo>
                  <a:cubicBezTo>
                    <a:pt x="620" y="626"/>
                    <a:pt x="620" y="627"/>
                    <a:pt x="620" y="627"/>
                  </a:cubicBezTo>
                  <a:cubicBezTo>
                    <a:pt x="620" y="628"/>
                    <a:pt x="619" y="628"/>
                    <a:pt x="619" y="628"/>
                  </a:cubicBezTo>
                  <a:cubicBezTo>
                    <a:pt x="619" y="628"/>
                    <a:pt x="619" y="628"/>
                    <a:pt x="619" y="628"/>
                  </a:cubicBezTo>
                  <a:cubicBezTo>
                    <a:pt x="618" y="629"/>
                    <a:pt x="618" y="630"/>
                    <a:pt x="617" y="630"/>
                  </a:cubicBezTo>
                  <a:cubicBezTo>
                    <a:pt x="617" y="630"/>
                    <a:pt x="617" y="630"/>
                    <a:pt x="617" y="631"/>
                  </a:cubicBezTo>
                  <a:cubicBezTo>
                    <a:pt x="615" y="632"/>
                    <a:pt x="613" y="633"/>
                    <a:pt x="611" y="634"/>
                  </a:cubicBezTo>
                  <a:cubicBezTo>
                    <a:pt x="610" y="634"/>
                    <a:pt x="610" y="634"/>
                    <a:pt x="610" y="634"/>
                  </a:cubicBezTo>
                  <a:cubicBezTo>
                    <a:pt x="609" y="634"/>
                    <a:pt x="608" y="635"/>
                    <a:pt x="607" y="635"/>
                  </a:cubicBezTo>
                  <a:cubicBezTo>
                    <a:pt x="601" y="637"/>
                    <a:pt x="601" y="635"/>
                    <a:pt x="598" y="635"/>
                  </a:cubicBezTo>
                  <a:cubicBezTo>
                    <a:pt x="595" y="636"/>
                    <a:pt x="592" y="637"/>
                    <a:pt x="586" y="636"/>
                  </a:cubicBezTo>
                  <a:cubicBezTo>
                    <a:pt x="580" y="636"/>
                    <a:pt x="571" y="633"/>
                    <a:pt x="568" y="631"/>
                  </a:cubicBezTo>
                  <a:cubicBezTo>
                    <a:pt x="564" y="630"/>
                    <a:pt x="564" y="626"/>
                    <a:pt x="558" y="626"/>
                  </a:cubicBezTo>
                  <a:cubicBezTo>
                    <a:pt x="552" y="626"/>
                    <a:pt x="549" y="623"/>
                    <a:pt x="538" y="623"/>
                  </a:cubicBezTo>
                  <a:cubicBezTo>
                    <a:pt x="527" y="623"/>
                    <a:pt x="526" y="625"/>
                    <a:pt x="519" y="629"/>
                  </a:cubicBezTo>
                  <a:cubicBezTo>
                    <a:pt x="512" y="634"/>
                    <a:pt x="502" y="633"/>
                    <a:pt x="497" y="633"/>
                  </a:cubicBezTo>
                  <a:cubicBezTo>
                    <a:pt x="492" y="633"/>
                    <a:pt x="496" y="635"/>
                    <a:pt x="498" y="638"/>
                  </a:cubicBezTo>
                  <a:cubicBezTo>
                    <a:pt x="500" y="640"/>
                    <a:pt x="497" y="638"/>
                    <a:pt x="493" y="639"/>
                  </a:cubicBezTo>
                  <a:cubicBezTo>
                    <a:pt x="490" y="640"/>
                    <a:pt x="493" y="640"/>
                    <a:pt x="492" y="642"/>
                  </a:cubicBezTo>
                  <a:cubicBezTo>
                    <a:pt x="490" y="643"/>
                    <a:pt x="479" y="642"/>
                    <a:pt x="475" y="643"/>
                  </a:cubicBezTo>
                  <a:cubicBezTo>
                    <a:pt x="472" y="643"/>
                    <a:pt x="470" y="646"/>
                    <a:pt x="469" y="649"/>
                  </a:cubicBezTo>
                  <a:cubicBezTo>
                    <a:pt x="467" y="651"/>
                    <a:pt x="469" y="654"/>
                    <a:pt x="471" y="657"/>
                  </a:cubicBezTo>
                  <a:cubicBezTo>
                    <a:pt x="473" y="659"/>
                    <a:pt x="472" y="662"/>
                    <a:pt x="470" y="663"/>
                  </a:cubicBezTo>
                  <a:cubicBezTo>
                    <a:pt x="468" y="665"/>
                    <a:pt x="464" y="664"/>
                    <a:pt x="462" y="664"/>
                  </a:cubicBezTo>
                  <a:cubicBezTo>
                    <a:pt x="460" y="664"/>
                    <a:pt x="462" y="666"/>
                    <a:pt x="466" y="668"/>
                  </a:cubicBezTo>
                  <a:cubicBezTo>
                    <a:pt x="469" y="670"/>
                    <a:pt x="471" y="669"/>
                    <a:pt x="473" y="668"/>
                  </a:cubicBezTo>
                  <a:cubicBezTo>
                    <a:pt x="476" y="668"/>
                    <a:pt x="475" y="671"/>
                    <a:pt x="474" y="672"/>
                  </a:cubicBezTo>
                  <a:cubicBezTo>
                    <a:pt x="473" y="674"/>
                    <a:pt x="473" y="676"/>
                    <a:pt x="475" y="677"/>
                  </a:cubicBezTo>
                  <a:cubicBezTo>
                    <a:pt x="477" y="679"/>
                    <a:pt x="477" y="680"/>
                    <a:pt x="480" y="681"/>
                  </a:cubicBezTo>
                  <a:cubicBezTo>
                    <a:pt x="483" y="682"/>
                    <a:pt x="485" y="683"/>
                    <a:pt x="488" y="684"/>
                  </a:cubicBezTo>
                  <a:cubicBezTo>
                    <a:pt x="491" y="686"/>
                    <a:pt x="493" y="686"/>
                    <a:pt x="496" y="688"/>
                  </a:cubicBezTo>
                  <a:cubicBezTo>
                    <a:pt x="499" y="690"/>
                    <a:pt x="503" y="692"/>
                    <a:pt x="506" y="692"/>
                  </a:cubicBezTo>
                  <a:cubicBezTo>
                    <a:pt x="510" y="692"/>
                    <a:pt x="510" y="687"/>
                    <a:pt x="510" y="686"/>
                  </a:cubicBezTo>
                  <a:cubicBezTo>
                    <a:pt x="511" y="684"/>
                    <a:pt x="521" y="687"/>
                    <a:pt x="526" y="690"/>
                  </a:cubicBezTo>
                  <a:cubicBezTo>
                    <a:pt x="530" y="693"/>
                    <a:pt x="537" y="692"/>
                    <a:pt x="542" y="691"/>
                  </a:cubicBezTo>
                  <a:cubicBezTo>
                    <a:pt x="547" y="691"/>
                    <a:pt x="549" y="686"/>
                    <a:pt x="550" y="684"/>
                  </a:cubicBezTo>
                  <a:cubicBezTo>
                    <a:pt x="552" y="683"/>
                    <a:pt x="554" y="684"/>
                    <a:pt x="556" y="684"/>
                  </a:cubicBezTo>
                  <a:cubicBezTo>
                    <a:pt x="559" y="683"/>
                    <a:pt x="558" y="685"/>
                    <a:pt x="560" y="686"/>
                  </a:cubicBezTo>
                  <a:cubicBezTo>
                    <a:pt x="563" y="687"/>
                    <a:pt x="563" y="685"/>
                    <a:pt x="564" y="685"/>
                  </a:cubicBezTo>
                  <a:cubicBezTo>
                    <a:pt x="565" y="685"/>
                    <a:pt x="565" y="685"/>
                    <a:pt x="565" y="686"/>
                  </a:cubicBezTo>
                  <a:cubicBezTo>
                    <a:pt x="565" y="686"/>
                    <a:pt x="565" y="686"/>
                    <a:pt x="565" y="686"/>
                  </a:cubicBezTo>
                  <a:cubicBezTo>
                    <a:pt x="565" y="686"/>
                    <a:pt x="565" y="686"/>
                    <a:pt x="565" y="687"/>
                  </a:cubicBezTo>
                  <a:cubicBezTo>
                    <a:pt x="565" y="687"/>
                    <a:pt x="565" y="687"/>
                    <a:pt x="565" y="687"/>
                  </a:cubicBezTo>
                  <a:cubicBezTo>
                    <a:pt x="565" y="687"/>
                    <a:pt x="564" y="687"/>
                    <a:pt x="564" y="688"/>
                  </a:cubicBezTo>
                  <a:cubicBezTo>
                    <a:pt x="564" y="689"/>
                    <a:pt x="564" y="690"/>
                    <a:pt x="564" y="691"/>
                  </a:cubicBezTo>
                  <a:cubicBezTo>
                    <a:pt x="564" y="692"/>
                    <a:pt x="564" y="692"/>
                    <a:pt x="564" y="692"/>
                  </a:cubicBezTo>
                  <a:cubicBezTo>
                    <a:pt x="563" y="692"/>
                    <a:pt x="563" y="693"/>
                    <a:pt x="563" y="693"/>
                  </a:cubicBezTo>
                  <a:cubicBezTo>
                    <a:pt x="564" y="695"/>
                    <a:pt x="564" y="704"/>
                    <a:pt x="563" y="707"/>
                  </a:cubicBezTo>
                  <a:cubicBezTo>
                    <a:pt x="563" y="708"/>
                    <a:pt x="563" y="709"/>
                    <a:pt x="563" y="709"/>
                  </a:cubicBezTo>
                  <a:cubicBezTo>
                    <a:pt x="563" y="709"/>
                    <a:pt x="562" y="710"/>
                    <a:pt x="562" y="710"/>
                  </a:cubicBezTo>
                  <a:cubicBezTo>
                    <a:pt x="562" y="710"/>
                    <a:pt x="562" y="711"/>
                    <a:pt x="561" y="711"/>
                  </a:cubicBezTo>
                  <a:cubicBezTo>
                    <a:pt x="560" y="711"/>
                    <a:pt x="560" y="712"/>
                    <a:pt x="560" y="712"/>
                  </a:cubicBezTo>
                  <a:cubicBezTo>
                    <a:pt x="559" y="712"/>
                    <a:pt x="559" y="713"/>
                    <a:pt x="559" y="713"/>
                  </a:cubicBezTo>
                  <a:cubicBezTo>
                    <a:pt x="559" y="713"/>
                    <a:pt x="558" y="714"/>
                    <a:pt x="558" y="715"/>
                  </a:cubicBezTo>
                  <a:cubicBezTo>
                    <a:pt x="558" y="715"/>
                    <a:pt x="558" y="716"/>
                    <a:pt x="558" y="717"/>
                  </a:cubicBezTo>
                  <a:cubicBezTo>
                    <a:pt x="558" y="717"/>
                    <a:pt x="558" y="717"/>
                    <a:pt x="558" y="717"/>
                  </a:cubicBezTo>
                  <a:cubicBezTo>
                    <a:pt x="558" y="719"/>
                    <a:pt x="557" y="721"/>
                    <a:pt x="557" y="723"/>
                  </a:cubicBezTo>
                  <a:cubicBezTo>
                    <a:pt x="557" y="723"/>
                    <a:pt x="557" y="724"/>
                    <a:pt x="557" y="724"/>
                  </a:cubicBezTo>
                  <a:cubicBezTo>
                    <a:pt x="556" y="725"/>
                    <a:pt x="556" y="726"/>
                    <a:pt x="555" y="727"/>
                  </a:cubicBezTo>
                  <a:cubicBezTo>
                    <a:pt x="554" y="729"/>
                    <a:pt x="553" y="732"/>
                    <a:pt x="552" y="733"/>
                  </a:cubicBezTo>
                  <a:cubicBezTo>
                    <a:pt x="551" y="735"/>
                    <a:pt x="551" y="736"/>
                    <a:pt x="550" y="738"/>
                  </a:cubicBezTo>
                  <a:cubicBezTo>
                    <a:pt x="550" y="738"/>
                    <a:pt x="550" y="739"/>
                    <a:pt x="550" y="739"/>
                  </a:cubicBezTo>
                  <a:cubicBezTo>
                    <a:pt x="549" y="740"/>
                    <a:pt x="549" y="741"/>
                    <a:pt x="548" y="743"/>
                  </a:cubicBezTo>
                  <a:cubicBezTo>
                    <a:pt x="548" y="743"/>
                    <a:pt x="548" y="743"/>
                    <a:pt x="548" y="744"/>
                  </a:cubicBezTo>
                  <a:cubicBezTo>
                    <a:pt x="547" y="744"/>
                    <a:pt x="547" y="745"/>
                    <a:pt x="547" y="745"/>
                  </a:cubicBezTo>
                  <a:cubicBezTo>
                    <a:pt x="547" y="746"/>
                    <a:pt x="546" y="747"/>
                    <a:pt x="546" y="748"/>
                  </a:cubicBezTo>
                  <a:cubicBezTo>
                    <a:pt x="543" y="751"/>
                    <a:pt x="530" y="748"/>
                    <a:pt x="526" y="748"/>
                  </a:cubicBezTo>
                  <a:cubicBezTo>
                    <a:pt x="523" y="749"/>
                    <a:pt x="522" y="746"/>
                    <a:pt x="519" y="744"/>
                  </a:cubicBezTo>
                  <a:cubicBezTo>
                    <a:pt x="517" y="742"/>
                    <a:pt x="516" y="746"/>
                    <a:pt x="513" y="744"/>
                  </a:cubicBezTo>
                  <a:cubicBezTo>
                    <a:pt x="511" y="742"/>
                    <a:pt x="511" y="743"/>
                    <a:pt x="509" y="744"/>
                  </a:cubicBezTo>
                  <a:cubicBezTo>
                    <a:pt x="506" y="746"/>
                    <a:pt x="499" y="751"/>
                    <a:pt x="497" y="753"/>
                  </a:cubicBezTo>
                  <a:cubicBezTo>
                    <a:pt x="494" y="754"/>
                    <a:pt x="480" y="750"/>
                    <a:pt x="476" y="749"/>
                  </a:cubicBezTo>
                  <a:cubicBezTo>
                    <a:pt x="472" y="747"/>
                    <a:pt x="461" y="745"/>
                    <a:pt x="458" y="745"/>
                  </a:cubicBezTo>
                  <a:cubicBezTo>
                    <a:pt x="458" y="745"/>
                    <a:pt x="457" y="744"/>
                    <a:pt x="456" y="744"/>
                  </a:cubicBezTo>
                  <a:cubicBezTo>
                    <a:pt x="454" y="744"/>
                    <a:pt x="451" y="743"/>
                    <a:pt x="448" y="742"/>
                  </a:cubicBezTo>
                  <a:cubicBezTo>
                    <a:pt x="447" y="742"/>
                    <a:pt x="447" y="741"/>
                    <a:pt x="446" y="741"/>
                  </a:cubicBezTo>
                  <a:cubicBezTo>
                    <a:pt x="444" y="741"/>
                    <a:pt x="443" y="740"/>
                    <a:pt x="441" y="740"/>
                  </a:cubicBezTo>
                  <a:cubicBezTo>
                    <a:pt x="433" y="739"/>
                    <a:pt x="435" y="739"/>
                    <a:pt x="433" y="736"/>
                  </a:cubicBezTo>
                  <a:cubicBezTo>
                    <a:pt x="431" y="733"/>
                    <a:pt x="429" y="731"/>
                    <a:pt x="425" y="730"/>
                  </a:cubicBezTo>
                  <a:cubicBezTo>
                    <a:pt x="421" y="730"/>
                    <a:pt x="409" y="734"/>
                    <a:pt x="406" y="736"/>
                  </a:cubicBezTo>
                  <a:cubicBezTo>
                    <a:pt x="403" y="738"/>
                    <a:pt x="400" y="738"/>
                    <a:pt x="401" y="744"/>
                  </a:cubicBezTo>
                  <a:cubicBezTo>
                    <a:pt x="403" y="750"/>
                    <a:pt x="403" y="755"/>
                    <a:pt x="397" y="758"/>
                  </a:cubicBezTo>
                  <a:cubicBezTo>
                    <a:pt x="392" y="761"/>
                    <a:pt x="389" y="759"/>
                    <a:pt x="382" y="755"/>
                  </a:cubicBezTo>
                  <a:cubicBezTo>
                    <a:pt x="375" y="751"/>
                    <a:pt x="371" y="750"/>
                    <a:pt x="366" y="750"/>
                  </a:cubicBezTo>
                  <a:cubicBezTo>
                    <a:pt x="360" y="750"/>
                    <a:pt x="356" y="744"/>
                    <a:pt x="355" y="742"/>
                  </a:cubicBezTo>
                  <a:cubicBezTo>
                    <a:pt x="355" y="739"/>
                    <a:pt x="354" y="735"/>
                    <a:pt x="350" y="735"/>
                  </a:cubicBezTo>
                  <a:cubicBezTo>
                    <a:pt x="346" y="735"/>
                    <a:pt x="343" y="731"/>
                    <a:pt x="337" y="731"/>
                  </a:cubicBezTo>
                  <a:cubicBezTo>
                    <a:pt x="331" y="730"/>
                    <a:pt x="326" y="731"/>
                    <a:pt x="323" y="729"/>
                  </a:cubicBezTo>
                  <a:cubicBezTo>
                    <a:pt x="322" y="729"/>
                    <a:pt x="321" y="728"/>
                    <a:pt x="320" y="728"/>
                  </a:cubicBezTo>
                  <a:cubicBezTo>
                    <a:pt x="320" y="728"/>
                    <a:pt x="320" y="728"/>
                    <a:pt x="319" y="728"/>
                  </a:cubicBezTo>
                  <a:cubicBezTo>
                    <a:pt x="319" y="728"/>
                    <a:pt x="319" y="727"/>
                    <a:pt x="319" y="727"/>
                  </a:cubicBezTo>
                  <a:cubicBezTo>
                    <a:pt x="318" y="727"/>
                    <a:pt x="318" y="727"/>
                    <a:pt x="317" y="727"/>
                  </a:cubicBezTo>
                  <a:cubicBezTo>
                    <a:pt x="317" y="727"/>
                    <a:pt x="317" y="727"/>
                    <a:pt x="317" y="727"/>
                  </a:cubicBezTo>
                  <a:cubicBezTo>
                    <a:pt x="316" y="727"/>
                    <a:pt x="315" y="728"/>
                    <a:pt x="315" y="728"/>
                  </a:cubicBezTo>
                  <a:cubicBezTo>
                    <a:pt x="311" y="729"/>
                    <a:pt x="312" y="727"/>
                    <a:pt x="313" y="724"/>
                  </a:cubicBezTo>
                  <a:cubicBezTo>
                    <a:pt x="313" y="721"/>
                    <a:pt x="309" y="724"/>
                    <a:pt x="305" y="722"/>
                  </a:cubicBezTo>
                  <a:cubicBezTo>
                    <a:pt x="302" y="720"/>
                    <a:pt x="306" y="713"/>
                    <a:pt x="308" y="711"/>
                  </a:cubicBezTo>
                  <a:cubicBezTo>
                    <a:pt x="311" y="709"/>
                    <a:pt x="313" y="702"/>
                    <a:pt x="311" y="700"/>
                  </a:cubicBezTo>
                  <a:cubicBezTo>
                    <a:pt x="310" y="698"/>
                    <a:pt x="310" y="692"/>
                    <a:pt x="311" y="690"/>
                  </a:cubicBezTo>
                  <a:cubicBezTo>
                    <a:pt x="312" y="687"/>
                    <a:pt x="315" y="684"/>
                    <a:pt x="312" y="685"/>
                  </a:cubicBezTo>
                  <a:cubicBezTo>
                    <a:pt x="309" y="685"/>
                    <a:pt x="308" y="683"/>
                    <a:pt x="305" y="680"/>
                  </a:cubicBezTo>
                  <a:cubicBezTo>
                    <a:pt x="302" y="677"/>
                    <a:pt x="293" y="683"/>
                    <a:pt x="291" y="684"/>
                  </a:cubicBezTo>
                  <a:cubicBezTo>
                    <a:pt x="290" y="684"/>
                    <a:pt x="289" y="684"/>
                    <a:pt x="289" y="684"/>
                  </a:cubicBezTo>
                  <a:cubicBezTo>
                    <a:pt x="287" y="684"/>
                    <a:pt x="286" y="684"/>
                    <a:pt x="284" y="684"/>
                  </a:cubicBezTo>
                  <a:cubicBezTo>
                    <a:pt x="283" y="683"/>
                    <a:pt x="281" y="683"/>
                    <a:pt x="278" y="683"/>
                  </a:cubicBezTo>
                  <a:cubicBezTo>
                    <a:pt x="273" y="682"/>
                    <a:pt x="263" y="686"/>
                    <a:pt x="259" y="687"/>
                  </a:cubicBezTo>
                  <a:cubicBezTo>
                    <a:pt x="254" y="689"/>
                    <a:pt x="253" y="687"/>
                    <a:pt x="251" y="685"/>
                  </a:cubicBezTo>
                  <a:cubicBezTo>
                    <a:pt x="249" y="684"/>
                    <a:pt x="242" y="686"/>
                    <a:pt x="236" y="685"/>
                  </a:cubicBezTo>
                  <a:cubicBezTo>
                    <a:pt x="230" y="685"/>
                    <a:pt x="232" y="684"/>
                    <a:pt x="229" y="683"/>
                  </a:cubicBezTo>
                  <a:cubicBezTo>
                    <a:pt x="227" y="682"/>
                    <a:pt x="224" y="686"/>
                    <a:pt x="223" y="688"/>
                  </a:cubicBezTo>
                  <a:cubicBezTo>
                    <a:pt x="222" y="689"/>
                    <a:pt x="215" y="690"/>
                    <a:pt x="210" y="691"/>
                  </a:cubicBezTo>
                  <a:cubicBezTo>
                    <a:pt x="206" y="693"/>
                    <a:pt x="203" y="696"/>
                    <a:pt x="201" y="697"/>
                  </a:cubicBezTo>
                  <a:cubicBezTo>
                    <a:pt x="199" y="698"/>
                    <a:pt x="194" y="698"/>
                    <a:pt x="190" y="700"/>
                  </a:cubicBezTo>
                  <a:cubicBezTo>
                    <a:pt x="189" y="700"/>
                    <a:pt x="188" y="700"/>
                    <a:pt x="188" y="701"/>
                  </a:cubicBezTo>
                  <a:cubicBezTo>
                    <a:pt x="187" y="701"/>
                    <a:pt x="187" y="701"/>
                    <a:pt x="187" y="701"/>
                  </a:cubicBezTo>
                  <a:cubicBezTo>
                    <a:pt x="186" y="702"/>
                    <a:pt x="186" y="702"/>
                    <a:pt x="185" y="703"/>
                  </a:cubicBezTo>
                  <a:cubicBezTo>
                    <a:pt x="185" y="703"/>
                    <a:pt x="185" y="703"/>
                    <a:pt x="184" y="703"/>
                  </a:cubicBezTo>
                  <a:cubicBezTo>
                    <a:pt x="184" y="704"/>
                    <a:pt x="183" y="704"/>
                    <a:pt x="183" y="705"/>
                  </a:cubicBezTo>
                  <a:cubicBezTo>
                    <a:pt x="182" y="705"/>
                    <a:pt x="182" y="706"/>
                    <a:pt x="181" y="706"/>
                  </a:cubicBezTo>
                  <a:cubicBezTo>
                    <a:pt x="178" y="708"/>
                    <a:pt x="177" y="706"/>
                    <a:pt x="174" y="704"/>
                  </a:cubicBezTo>
                  <a:cubicBezTo>
                    <a:pt x="172" y="703"/>
                    <a:pt x="161" y="705"/>
                    <a:pt x="157" y="704"/>
                  </a:cubicBezTo>
                  <a:cubicBezTo>
                    <a:pt x="152" y="704"/>
                    <a:pt x="148" y="698"/>
                    <a:pt x="145" y="698"/>
                  </a:cubicBezTo>
                  <a:cubicBezTo>
                    <a:pt x="143" y="698"/>
                    <a:pt x="139" y="702"/>
                    <a:pt x="138" y="706"/>
                  </a:cubicBezTo>
                  <a:cubicBezTo>
                    <a:pt x="136" y="710"/>
                    <a:pt x="131" y="718"/>
                    <a:pt x="126" y="722"/>
                  </a:cubicBezTo>
                  <a:cubicBezTo>
                    <a:pt x="120" y="726"/>
                    <a:pt x="115" y="724"/>
                    <a:pt x="112" y="726"/>
                  </a:cubicBezTo>
                  <a:cubicBezTo>
                    <a:pt x="110" y="729"/>
                    <a:pt x="106" y="733"/>
                    <a:pt x="104" y="737"/>
                  </a:cubicBezTo>
                  <a:cubicBezTo>
                    <a:pt x="103" y="741"/>
                    <a:pt x="101" y="740"/>
                    <a:pt x="98" y="744"/>
                  </a:cubicBezTo>
                  <a:cubicBezTo>
                    <a:pt x="95" y="748"/>
                    <a:pt x="97" y="754"/>
                    <a:pt x="96" y="763"/>
                  </a:cubicBezTo>
                  <a:cubicBezTo>
                    <a:pt x="95" y="773"/>
                    <a:pt x="81" y="779"/>
                    <a:pt x="74" y="781"/>
                  </a:cubicBezTo>
                  <a:cubicBezTo>
                    <a:pt x="73" y="782"/>
                    <a:pt x="71" y="782"/>
                    <a:pt x="70" y="783"/>
                  </a:cubicBezTo>
                  <a:cubicBezTo>
                    <a:pt x="69" y="783"/>
                    <a:pt x="69" y="784"/>
                    <a:pt x="68" y="784"/>
                  </a:cubicBezTo>
                  <a:cubicBezTo>
                    <a:pt x="67" y="784"/>
                    <a:pt x="66" y="785"/>
                    <a:pt x="66" y="785"/>
                  </a:cubicBezTo>
                  <a:cubicBezTo>
                    <a:pt x="65" y="786"/>
                    <a:pt x="64" y="786"/>
                    <a:pt x="64" y="787"/>
                  </a:cubicBezTo>
                  <a:cubicBezTo>
                    <a:pt x="63" y="787"/>
                    <a:pt x="62" y="787"/>
                    <a:pt x="62" y="788"/>
                  </a:cubicBezTo>
                  <a:cubicBezTo>
                    <a:pt x="61" y="788"/>
                    <a:pt x="61" y="789"/>
                    <a:pt x="60" y="789"/>
                  </a:cubicBezTo>
                  <a:cubicBezTo>
                    <a:pt x="60" y="789"/>
                    <a:pt x="60" y="790"/>
                    <a:pt x="59" y="790"/>
                  </a:cubicBezTo>
                  <a:cubicBezTo>
                    <a:pt x="59" y="790"/>
                    <a:pt x="59" y="791"/>
                    <a:pt x="58" y="791"/>
                  </a:cubicBezTo>
                  <a:cubicBezTo>
                    <a:pt x="55" y="794"/>
                    <a:pt x="54" y="798"/>
                    <a:pt x="49" y="801"/>
                  </a:cubicBezTo>
                  <a:cubicBezTo>
                    <a:pt x="44" y="804"/>
                    <a:pt x="40" y="816"/>
                    <a:pt x="40" y="819"/>
                  </a:cubicBezTo>
                  <a:cubicBezTo>
                    <a:pt x="39" y="822"/>
                    <a:pt x="25" y="831"/>
                    <a:pt x="24" y="836"/>
                  </a:cubicBezTo>
                  <a:cubicBezTo>
                    <a:pt x="23" y="841"/>
                    <a:pt x="18" y="847"/>
                    <a:pt x="15" y="848"/>
                  </a:cubicBezTo>
                  <a:cubicBezTo>
                    <a:pt x="15" y="849"/>
                    <a:pt x="15" y="849"/>
                    <a:pt x="14" y="850"/>
                  </a:cubicBezTo>
                  <a:cubicBezTo>
                    <a:pt x="14" y="850"/>
                    <a:pt x="14" y="850"/>
                    <a:pt x="14" y="850"/>
                  </a:cubicBezTo>
                  <a:cubicBezTo>
                    <a:pt x="13" y="851"/>
                    <a:pt x="13" y="851"/>
                    <a:pt x="13" y="852"/>
                  </a:cubicBezTo>
                  <a:cubicBezTo>
                    <a:pt x="13" y="852"/>
                    <a:pt x="13" y="852"/>
                    <a:pt x="13" y="852"/>
                  </a:cubicBezTo>
                  <a:cubicBezTo>
                    <a:pt x="13" y="853"/>
                    <a:pt x="12" y="854"/>
                    <a:pt x="12" y="855"/>
                  </a:cubicBezTo>
                  <a:cubicBezTo>
                    <a:pt x="12" y="855"/>
                    <a:pt x="12" y="855"/>
                    <a:pt x="12" y="855"/>
                  </a:cubicBezTo>
                  <a:cubicBezTo>
                    <a:pt x="12" y="857"/>
                    <a:pt x="12" y="858"/>
                    <a:pt x="12" y="859"/>
                  </a:cubicBezTo>
                  <a:cubicBezTo>
                    <a:pt x="12" y="860"/>
                    <a:pt x="12" y="860"/>
                    <a:pt x="12" y="861"/>
                  </a:cubicBezTo>
                  <a:cubicBezTo>
                    <a:pt x="12" y="864"/>
                    <a:pt x="18" y="867"/>
                    <a:pt x="19" y="870"/>
                  </a:cubicBezTo>
                  <a:cubicBezTo>
                    <a:pt x="21" y="872"/>
                    <a:pt x="18" y="874"/>
                    <a:pt x="17" y="878"/>
                  </a:cubicBezTo>
                  <a:cubicBezTo>
                    <a:pt x="16" y="882"/>
                    <a:pt x="19" y="884"/>
                    <a:pt x="21" y="889"/>
                  </a:cubicBezTo>
                  <a:cubicBezTo>
                    <a:pt x="22" y="895"/>
                    <a:pt x="16" y="900"/>
                    <a:pt x="16" y="905"/>
                  </a:cubicBezTo>
                  <a:cubicBezTo>
                    <a:pt x="16" y="907"/>
                    <a:pt x="15" y="908"/>
                    <a:pt x="15" y="910"/>
                  </a:cubicBezTo>
                  <a:cubicBezTo>
                    <a:pt x="14" y="911"/>
                    <a:pt x="14" y="912"/>
                    <a:pt x="14" y="913"/>
                  </a:cubicBezTo>
                  <a:cubicBezTo>
                    <a:pt x="13" y="914"/>
                    <a:pt x="13" y="914"/>
                    <a:pt x="13" y="914"/>
                  </a:cubicBezTo>
                  <a:cubicBezTo>
                    <a:pt x="13" y="915"/>
                    <a:pt x="12" y="916"/>
                    <a:pt x="12" y="917"/>
                  </a:cubicBezTo>
                  <a:cubicBezTo>
                    <a:pt x="11" y="917"/>
                    <a:pt x="11" y="917"/>
                    <a:pt x="11" y="917"/>
                  </a:cubicBezTo>
                  <a:cubicBezTo>
                    <a:pt x="10" y="918"/>
                    <a:pt x="10" y="919"/>
                    <a:pt x="9" y="920"/>
                  </a:cubicBezTo>
                  <a:cubicBezTo>
                    <a:pt x="6" y="922"/>
                    <a:pt x="0" y="927"/>
                    <a:pt x="4" y="930"/>
                  </a:cubicBezTo>
                  <a:cubicBezTo>
                    <a:pt x="8" y="932"/>
                    <a:pt x="6" y="933"/>
                    <a:pt x="8" y="939"/>
                  </a:cubicBezTo>
                  <a:cubicBezTo>
                    <a:pt x="8" y="940"/>
                    <a:pt x="8" y="940"/>
                    <a:pt x="8" y="940"/>
                  </a:cubicBezTo>
                  <a:cubicBezTo>
                    <a:pt x="9" y="942"/>
                    <a:pt x="9" y="944"/>
                    <a:pt x="9" y="945"/>
                  </a:cubicBezTo>
                  <a:cubicBezTo>
                    <a:pt x="9" y="945"/>
                    <a:pt x="9" y="945"/>
                    <a:pt x="9" y="945"/>
                  </a:cubicBezTo>
                  <a:cubicBezTo>
                    <a:pt x="8" y="946"/>
                    <a:pt x="7" y="946"/>
                    <a:pt x="7" y="948"/>
                  </a:cubicBezTo>
                  <a:cubicBezTo>
                    <a:pt x="6" y="948"/>
                    <a:pt x="6" y="949"/>
                    <a:pt x="6" y="949"/>
                  </a:cubicBezTo>
                  <a:cubicBezTo>
                    <a:pt x="6" y="950"/>
                    <a:pt x="6" y="951"/>
                    <a:pt x="6" y="952"/>
                  </a:cubicBezTo>
                  <a:cubicBezTo>
                    <a:pt x="6" y="952"/>
                    <a:pt x="6" y="952"/>
                    <a:pt x="6" y="952"/>
                  </a:cubicBezTo>
                  <a:cubicBezTo>
                    <a:pt x="6" y="952"/>
                    <a:pt x="7" y="953"/>
                    <a:pt x="8" y="954"/>
                  </a:cubicBezTo>
                  <a:cubicBezTo>
                    <a:pt x="8" y="954"/>
                    <a:pt x="8" y="954"/>
                    <a:pt x="8" y="954"/>
                  </a:cubicBezTo>
                  <a:cubicBezTo>
                    <a:pt x="8" y="954"/>
                    <a:pt x="8" y="954"/>
                    <a:pt x="8" y="954"/>
                  </a:cubicBezTo>
                  <a:cubicBezTo>
                    <a:pt x="9" y="955"/>
                    <a:pt x="10" y="955"/>
                    <a:pt x="11" y="956"/>
                  </a:cubicBezTo>
                  <a:cubicBezTo>
                    <a:pt x="12" y="957"/>
                    <a:pt x="14" y="958"/>
                    <a:pt x="15" y="959"/>
                  </a:cubicBezTo>
                  <a:cubicBezTo>
                    <a:pt x="20" y="963"/>
                    <a:pt x="18" y="964"/>
                    <a:pt x="19" y="965"/>
                  </a:cubicBezTo>
                  <a:cubicBezTo>
                    <a:pt x="19" y="965"/>
                    <a:pt x="19" y="966"/>
                    <a:pt x="20" y="966"/>
                  </a:cubicBezTo>
                  <a:cubicBezTo>
                    <a:pt x="20" y="967"/>
                    <a:pt x="21" y="967"/>
                    <a:pt x="21" y="968"/>
                  </a:cubicBezTo>
                  <a:cubicBezTo>
                    <a:pt x="21" y="968"/>
                    <a:pt x="21" y="968"/>
                    <a:pt x="21" y="968"/>
                  </a:cubicBezTo>
                  <a:cubicBezTo>
                    <a:pt x="22" y="969"/>
                    <a:pt x="22" y="969"/>
                    <a:pt x="22" y="969"/>
                  </a:cubicBezTo>
                  <a:cubicBezTo>
                    <a:pt x="22" y="969"/>
                    <a:pt x="23" y="970"/>
                    <a:pt x="23" y="970"/>
                  </a:cubicBezTo>
                  <a:cubicBezTo>
                    <a:pt x="24" y="971"/>
                    <a:pt x="25" y="971"/>
                    <a:pt x="26" y="972"/>
                  </a:cubicBezTo>
                  <a:cubicBezTo>
                    <a:pt x="32" y="975"/>
                    <a:pt x="31" y="976"/>
                    <a:pt x="32" y="979"/>
                  </a:cubicBezTo>
                  <a:cubicBezTo>
                    <a:pt x="34" y="981"/>
                    <a:pt x="36" y="985"/>
                    <a:pt x="38" y="986"/>
                  </a:cubicBezTo>
                  <a:cubicBezTo>
                    <a:pt x="38" y="986"/>
                    <a:pt x="38" y="986"/>
                    <a:pt x="38" y="986"/>
                  </a:cubicBezTo>
                  <a:cubicBezTo>
                    <a:pt x="38" y="987"/>
                    <a:pt x="39" y="987"/>
                    <a:pt x="39" y="987"/>
                  </a:cubicBezTo>
                  <a:cubicBezTo>
                    <a:pt x="39" y="987"/>
                    <a:pt x="39" y="988"/>
                    <a:pt x="39" y="988"/>
                  </a:cubicBezTo>
                  <a:cubicBezTo>
                    <a:pt x="39" y="988"/>
                    <a:pt x="39" y="988"/>
                    <a:pt x="39" y="989"/>
                  </a:cubicBezTo>
                  <a:cubicBezTo>
                    <a:pt x="39" y="989"/>
                    <a:pt x="40" y="990"/>
                    <a:pt x="40" y="990"/>
                  </a:cubicBezTo>
                  <a:cubicBezTo>
                    <a:pt x="40" y="992"/>
                    <a:pt x="41" y="993"/>
                    <a:pt x="41" y="995"/>
                  </a:cubicBezTo>
                  <a:cubicBezTo>
                    <a:pt x="41" y="995"/>
                    <a:pt x="41" y="995"/>
                    <a:pt x="41" y="995"/>
                  </a:cubicBezTo>
                  <a:cubicBezTo>
                    <a:pt x="41" y="996"/>
                    <a:pt x="42" y="996"/>
                    <a:pt x="42" y="997"/>
                  </a:cubicBezTo>
                  <a:cubicBezTo>
                    <a:pt x="43" y="999"/>
                    <a:pt x="44" y="1002"/>
                    <a:pt x="46" y="1004"/>
                  </a:cubicBezTo>
                  <a:cubicBezTo>
                    <a:pt x="46" y="1005"/>
                    <a:pt x="47" y="1006"/>
                    <a:pt x="48" y="1006"/>
                  </a:cubicBezTo>
                  <a:cubicBezTo>
                    <a:pt x="48" y="1007"/>
                    <a:pt x="49" y="1007"/>
                    <a:pt x="49" y="1007"/>
                  </a:cubicBezTo>
                  <a:cubicBezTo>
                    <a:pt x="50" y="1008"/>
                    <a:pt x="51" y="1008"/>
                    <a:pt x="51" y="1009"/>
                  </a:cubicBezTo>
                  <a:cubicBezTo>
                    <a:pt x="52" y="1009"/>
                    <a:pt x="52" y="1009"/>
                    <a:pt x="52" y="1009"/>
                  </a:cubicBezTo>
                  <a:cubicBezTo>
                    <a:pt x="53" y="1010"/>
                    <a:pt x="55" y="1011"/>
                    <a:pt x="56" y="1012"/>
                  </a:cubicBezTo>
                  <a:cubicBezTo>
                    <a:pt x="57" y="1012"/>
                    <a:pt x="58" y="1013"/>
                    <a:pt x="59" y="1014"/>
                  </a:cubicBezTo>
                  <a:cubicBezTo>
                    <a:pt x="64" y="1017"/>
                    <a:pt x="76" y="1026"/>
                    <a:pt x="80" y="1029"/>
                  </a:cubicBezTo>
                  <a:cubicBezTo>
                    <a:pt x="81" y="1030"/>
                    <a:pt x="82" y="1031"/>
                    <a:pt x="84" y="1031"/>
                  </a:cubicBezTo>
                  <a:cubicBezTo>
                    <a:pt x="84" y="1032"/>
                    <a:pt x="85" y="1032"/>
                    <a:pt x="85" y="1032"/>
                  </a:cubicBezTo>
                  <a:cubicBezTo>
                    <a:pt x="86" y="1032"/>
                    <a:pt x="87" y="1033"/>
                    <a:pt x="88" y="1033"/>
                  </a:cubicBezTo>
                  <a:cubicBezTo>
                    <a:pt x="89" y="1034"/>
                    <a:pt x="90" y="1034"/>
                    <a:pt x="91" y="1034"/>
                  </a:cubicBezTo>
                  <a:cubicBezTo>
                    <a:pt x="92" y="1035"/>
                    <a:pt x="93" y="1035"/>
                    <a:pt x="93" y="1035"/>
                  </a:cubicBezTo>
                  <a:cubicBezTo>
                    <a:pt x="94" y="1035"/>
                    <a:pt x="95" y="1036"/>
                    <a:pt x="96" y="1036"/>
                  </a:cubicBezTo>
                  <a:cubicBezTo>
                    <a:pt x="97" y="1036"/>
                    <a:pt x="97" y="1036"/>
                    <a:pt x="97" y="1036"/>
                  </a:cubicBezTo>
                  <a:cubicBezTo>
                    <a:pt x="97" y="1036"/>
                    <a:pt x="98" y="1036"/>
                    <a:pt x="98" y="1036"/>
                  </a:cubicBezTo>
                  <a:cubicBezTo>
                    <a:pt x="103" y="1037"/>
                    <a:pt x="125" y="1027"/>
                    <a:pt x="132" y="1027"/>
                  </a:cubicBezTo>
                  <a:cubicBezTo>
                    <a:pt x="133" y="1027"/>
                    <a:pt x="134" y="1027"/>
                    <a:pt x="135" y="1027"/>
                  </a:cubicBezTo>
                  <a:cubicBezTo>
                    <a:pt x="135" y="1027"/>
                    <a:pt x="136" y="1027"/>
                    <a:pt x="136" y="1028"/>
                  </a:cubicBezTo>
                  <a:cubicBezTo>
                    <a:pt x="137" y="1028"/>
                    <a:pt x="138" y="1028"/>
                    <a:pt x="138" y="1028"/>
                  </a:cubicBezTo>
                  <a:cubicBezTo>
                    <a:pt x="139" y="1028"/>
                    <a:pt x="139" y="1028"/>
                    <a:pt x="140" y="1028"/>
                  </a:cubicBezTo>
                  <a:cubicBezTo>
                    <a:pt x="141" y="1028"/>
                    <a:pt x="141" y="1029"/>
                    <a:pt x="142" y="1029"/>
                  </a:cubicBezTo>
                  <a:cubicBezTo>
                    <a:pt x="143" y="1029"/>
                    <a:pt x="143" y="1029"/>
                    <a:pt x="144" y="1029"/>
                  </a:cubicBezTo>
                  <a:cubicBezTo>
                    <a:pt x="145" y="1029"/>
                    <a:pt x="146" y="1030"/>
                    <a:pt x="146" y="1030"/>
                  </a:cubicBezTo>
                  <a:cubicBezTo>
                    <a:pt x="147" y="1030"/>
                    <a:pt x="147" y="1030"/>
                    <a:pt x="147" y="1030"/>
                  </a:cubicBezTo>
                  <a:cubicBezTo>
                    <a:pt x="151" y="1031"/>
                    <a:pt x="153" y="1032"/>
                    <a:pt x="156" y="1032"/>
                  </a:cubicBezTo>
                  <a:cubicBezTo>
                    <a:pt x="156" y="1032"/>
                    <a:pt x="156" y="1032"/>
                    <a:pt x="156" y="1032"/>
                  </a:cubicBezTo>
                  <a:cubicBezTo>
                    <a:pt x="157" y="1033"/>
                    <a:pt x="158" y="1033"/>
                    <a:pt x="159" y="1033"/>
                  </a:cubicBezTo>
                  <a:cubicBezTo>
                    <a:pt x="159" y="1033"/>
                    <a:pt x="160" y="1033"/>
                    <a:pt x="161" y="1033"/>
                  </a:cubicBezTo>
                  <a:cubicBezTo>
                    <a:pt x="161" y="1033"/>
                    <a:pt x="161" y="1033"/>
                    <a:pt x="161" y="1033"/>
                  </a:cubicBezTo>
                  <a:cubicBezTo>
                    <a:pt x="162" y="1033"/>
                    <a:pt x="163" y="1033"/>
                    <a:pt x="163" y="1033"/>
                  </a:cubicBezTo>
                  <a:cubicBezTo>
                    <a:pt x="164" y="1032"/>
                    <a:pt x="164" y="1032"/>
                    <a:pt x="164" y="1032"/>
                  </a:cubicBezTo>
                  <a:cubicBezTo>
                    <a:pt x="165" y="1032"/>
                    <a:pt x="166" y="1032"/>
                    <a:pt x="167" y="1032"/>
                  </a:cubicBezTo>
                  <a:cubicBezTo>
                    <a:pt x="167" y="1031"/>
                    <a:pt x="168" y="1031"/>
                    <a:pt x="168" y="1031"/>
                  </a:cubicBezTo>
                  <a:cubicBezTo>
                    <a:pt x="169" y="1031"/>
                    <a:pt x="170" y="1031"/>
                    <a:pt x="171" y="1030"/>
                  </a:cubicBezTo>
                  <a:cubicBezTo>
                    <a:pt x="171" y="1030"/>
                    <a:pt x="172" y="1030"/>
                    <a:pt x="172" y="1030"/>
                  </a:cubicBezTo>
                  <a:cubicBezTo>
                    <a:pt x="173" y="1029"/>
                    <a:pt x="174" y="1029"/>
                    <a:pt x="175" y="1029"/>
                  </a:cubicBezTo>
                  <a:cubicBezTo>
                    <a:pt x="175" y="1028"/>
                    <a:pt x="176" y="1028"/>
                    <a:pt x="176" y="1028"/>
                  </a:cubicBezTo>
                  <a:cubicBezTo>
                    <a:pt x="179" y="1027"/>
                    <a:pt x="182" y="1026"/>
                    <a:pt x="184" y="1025"/>
                  </a:cubicBezTo>
                  <a:cubicBezTo>
                    <a:pt x="184" y="1025"/>
                    <a:pt x="185" y="1025"/>
                    <a:pt x="185" y="1024"/>
                  </a:cubicBezTo>
                  <a:cubicBezTo>
                    <a:pt x="187" y="1023"/>
                    <a:pt x="189" y="1022"/>
                    <a:pt x="191" y="1021"/>
                  </a:cubicBezTo>
                  <a:cubicBezTo>
                    <a:pt x="191" y="1021"/>
                    <a:pt x="192" y="1021"/>
                    <a:pt x="192" y="1021"/>
                  </a:cubicBezTo>
                  <a:cubicBezTo>
                    <a:pt x="192" y="1021"/>
                    <a:pt x="193" y="1021"/>
                    <a:pt x="194" y="1020"/>
                  </a:cubicBezTo>
                  <a:cubicBezTo>
                    <a:pt x="194" y="1020"/>
                    <a:pt x="194" y="1020"/>
                    <a:pt x="194" y="1020"/>
                  </a:cubicBezTo>
                  <a:cubicBezTo>
                    <a:pt x="195" y="1020"/>
                    <a:pt x="195" y="1019"/>
                    <a:pt x="196" y="1019"/>
                  </a:cubicBezTo>
                  <a:cubicBezTo>
                    <a:pt x="196" y="1019"/>
                    <a:pt x="196" y="1019"/>
                    <a:pt x="196" y="1019"/>
                  </a:cubicBezTo>
                  <a:cubicBezTo>
                    <a:pt x="197" y="1019"/>
                    <a:pt x="197" y="1018"/>
                    <a:pt x="198" y="1018"/>
                  </a:cubicBezTo>
                  <a:cubicBezTo>
                    <a:pt x="198" y="1018"/>
                    <a:pt x="198" y="1018"/>
                    <a:pt x="198" y="1018"/>
                  </a:cubicBezTo>
                  <a:cubicBezTo>
                    <a:pt x="198" y="1018"/>
                    <a:pt x="198" y="1018"/>
                    <a:pt x="198" y="1018"/>
                  </a:cubicBezTo>
                  <a:cubicBezTo>
                    <a:pt x="198" y="1018"/>
                    <a:pt x="199" y="1017"/>
                    <a:pt x="200" y="1017"/>
                  </a:cubicBezTo>
                  <a:cubicBezTo>
                    <a:pt x="200" y="1017"/>
                    <a:pt x="200" y="1017"/>
                    <a:pt x="200" y="1017"/>
                  </a:cubicBezTo>
                  <a:cubicBezTo>
                    <a:pt x="200" y="1017"/>
                    <a:pt x="201" y="1017"/>
                    <a:pt x="202" y="1017"/>
                  </a:cubicBezTo>
                  <a:cubicBezTo>
                    <a:pt x="202" y="1017"/>
                    <a:pt x="202" y="1017"/>
                    <a:pt x="202" y="1017"/>
                  </a:cubicBezTo>
                  <a:cubicBezTo>
                    <a:pt x="204" y="1017"/>
                    <a:pt x="207" y="1017"/>
                    <a:pt x="210" y="1016"/>
                  </a:cubicBezTo>
                  <a:cubicBezTo>
                    <a:pt x="211" y="1016"/>
                    <a:pt x="213" y="1016"/>
                    <a:pt x="215" y="1016"/>
                  </a:cubicBezTo>
                  <a:cubicBezTo>
                    <a:pt x="215" y="1016"/>
                    <a:pt x="215" y="1016"/>
                    <a:pt x="215" y="1016"/>
                  </a:cubicBezTo>
                  <a:cubicBezTo>
                    <a:pt x="216" y="1016"/>
                    <a:pt x="217" y="1016"/>
                    <a:pt x="218" y="1016"/>
                  </a:cubicBezTo>
                  <a:cubicBezTo>
                    <a:pt x="218" y="1016"/>
                    <a:pt x="218" y="1016"/>
                    <a:pt x="218" y="1016"/>
                  </a:cubicBezTo>
                  <a:cubicBezTo>
                    <a:pt x="219" y="1016"/>
                    <a:pt x="219" y="1016"/>
                    <a:pt x="220" y="1016"/>
                  </a:cubicBezTo>
                  <a:cubicBezTo>
                    <a:pt x="220" y="1016"/>
                    <a:pt x="220" y="1016"/>
                    <a:pt x="220" y="1016"/>
                  </a:cubicBezTo>
                  <a:cubicBezTo>
                    <a:pt x="221" y="1016"/>
                    <a:pt x="222" y="1016"/>
                    <a:pt x="222" y="1016"/>
                  </a:cubicBezTo>
                  <a:cubicBezTo>
                    <a:pt x="222" y="1016"/>
                    <a:pt x="223" y="1016"/>
                    <a:pt x="223" y="1016"/>
                  </a:cubicBezTo>
                  <a:cubicBezTo>
                    <a:pt x="223" y="1016"/>
                    <a:pt x="223" y="1016"/>
                    <a:pt x="224" y="1016"/>
                  </a:cubicBezTo>
                  <a:cubicBezTo>
                    <a:pt x="224" y="1016"/>
                    <a:pt x="224" y="1016"/>
                    <a:pt x="224" y="1016"/>
                  </a:cubicBezTo>
                  <a:cubicBezTo>
                    <a:pt x="225" y="1016"/>
                    <a:pt x="225" y="1016"/>
                    <a:pt x="225" y="1016"/>
                  </a:cubicBezTo>
                  <a:cubicBezTo>
                    <a:pt x="226" y="1016"/>
                    <a:pt x="226" y="1016"/>
                    <a:pt x="226" y="1016"/>
                  </a:cubicBezTo>
                  <a:cubicBezTo>
                    <a:pt x="229" y="1016"/>
                    <a:pt x="235" y="1024"/>
                    <a:pt x="236" y="1026"/>
                  </a:cubicBezTo>
                  <a:cubicBezTo>
                    <a:pt x="238" y="1027"/>
                    <a:pt x="239" y="1038"/>
                    <a:pt x="243" y="1039"/>
                  </a:cubicBezTo>
                  <a:cubicBezTo>
                    <a:pt x="244" y="1040"/>
                    <a:pt x="244" y="1040"/>
                    <a:pt x="245" y="1040"/>
                  </a:cubicBezTo>
                  <a:cubicBezTo>
                    <a:pt x="245" y="1040"/>
                    <a:pt x="246" y="1040"/>
                    <a:pt x="246" y="1040"/>
                  </a:cubicBezTo>
                  <a:cubicBezTo>
                    <a:pt x="247" y="1040"/>
                    <a:pt x="248" y="1040"/>
                    <a:pt x="249" y="1040"/>
                  </a:cubicBezTo>
                  <a:cubicBezTo>
                    <a:pt x="249" y="1040"/>
                    <a:pt x="249" y="1040"/>
                    <a:pt x="249" y="1040"/>
                  </a:cubicBezTo>
                  <a:cubicBezTo>
                    <a:pt x="250" y="1040"/>
                    <a:pt x="251" y="1040"/>
                    <a:pt x="253" y="1040"/>
                  </a:cubicBezTo>
                  <a:cubicBezTo>
                    <a:pt x="253" y="1040"/>
                    <a:pt x="253" y="1040"/>
                    <a:pt x="253" y="1040"/>
                  </a:cubicBezTo>
                  <a:cubicBezTo>
                    <a:pt x="258" y="1039"/>
                    <a:pt x="263" y="1039"/>
                    <a:pt x="268" y="1039"/>
                  </a:cubicBezTo>
                  <a:cubicBezTo>
                    <a:pt x="268" y="1038"/>
                    <a:pt x="269" y="1038"/>
                    <a:pt x="269" y="1038"/>
                  </a:cubicBezTo>
                  <a:cubicBezTo>
                    <a:pt x="270" y="1038"/>
                    <a:pt x="270" y="1038"/>
                    <a:pt x="271" y="1038"/>
                  </a:cubicBezTo>
                  <a:cubicBezTo>
                    <a:pt x="272" y="1038"/>
                    <a:pt x="272" y="1038"/>
                    <a:pt x="273" y="1038"/>
                  </a:cubicBezTo>
                  <a:cubicBezTo>
                    <a:pt x="279" y="1039"/>
                    <a:pt x="279" y="1042"/>
                    <a:pt x="281" y="1043"/>
                  </a:cubicBezTo>
                  <a:cubicBezTo>
                    <a:pt x="283" y="1045"/>
                    <a:pt x="286" y="1052"/>
                    <a:pt x="285" y="1057"/>
                  </a:cubicBezTo>
                  <a:cubicBezTo>
                    <a:pt x="285" y="1058"/>
                    <a:pt x="285" y="1059"/>
                    <a:pt x="284" y="1060"/>
                  </a:cubicBezTo>
                  <a:cubicBezTo>
                    <a:pt x="284" y="1061"/>
                    <a:pt x="284" y="1061"/>
                    <a:pt x="284" y="1062"/>
                  </a:cubicBezTo>
                  <a:cubicBezTo>
                    <a:pt x="283" y="1062"/>
                    <a:pt x="283" y="1063"/>
                    <a:pt x="283" y="1064"/>
                  </a:cubicBezTo>
                  <a:cubicBezTo>
                    <a:pt x="282" y="1065"/>
                    <a:pt x="282" y="1067"/>
                    <a:pt x="281" y="1068"/>
                  </a:cubicBezTo>
                  <a:cubicBezTo>
                    <a:pt x="281" y="1068"/>
                    <a:pt x="281" y="1068"/>
                    <a:pt x="281" y="1069"/>
                  </a:cubicBezTo>
                  <a:cubicBezTo>
                    <a:pt x="280" y="1070"/>
                    <a:pt x="280" y="1071"/>
                    <a:pt x="280" y="1071"/>
                  </a:cubicBezTo>
                  <a:cubicBezTo>
                    <a:pt x="280" y="1072"/>
                    <a:pt x="280" y="1073"/>
                    <a:pt x="280" y="1073"/>
                  </a:cubicBezTo>
                  <a:cubicBezTo>
                    <a:pt x="280" y="1074"/>
                    <a:pt x="280" y="1074"/>
                    <a:pt x="280" y="1074"/>
                  </a:cubicBezTo>
                  <a:cubicBezTo>
                    <a:pt x="280" y="1075"/>
                    <a:pt x="280" y="1075"/>
                    <a:pt x="280" y="1076"/>
                  </a:cubicBezTo>
                  <a:cubicBezTo>
                    <a:pt x="280" y="1076"/>
                    <a:pt x="280" y="1076"/>
                    <a:pt x="280" y="1076"/>
                  </a:cubicBezTo>
                  <a:cubicBezTo>
                    <a:pt x="279" y="1079"/>
                    <a:pt x="279" y="1081"/>
                    <a:pt x="279" y="1083"/>
                  </a:cubicBezTo>
                  <a:cubicBezTo>
                    <a:pt x="279" y="1083"/>
                    <a:pt x="279" y="1083"/>
                    <a:pt x="279" y="1084"/>
                  </a:cubicBezTo>
                  <a:cubicBezTo>
                    <a:pt x="278" y="1084"/>
                    <a:pt x="278" y="1085"/>
                    <a:pt x="278" y="1086"/>
                  </a:cubicBezTo>
                  <a:cubicBezTo>
                    <a:pt x="278" y="1086"/>
                    <a:pt x="278" y="1086"/>
                    <a:pt x="278" y="1087"/>
                  </a:cubicBezTo>
                  <a:cubicBezTo>
                    <a:pt x="278" y="1087"/>
                    <a:pt x="278" y="1088"/>
                    <a:pt x="277" y="1089"/>
                  </a:cubicBezTo>
                  <a:cubicBezTo>
                    <a:pt x="276" y="1091"/>
                    <a:pt x="277" y="1092"/>
                    <a:pt x="273" y="1094"/>
                  </a:cubicBezTo>
                  <a:cubicBezTo>
                    <a:pt x="269" y="1096"/>
                    <a:pt x="273" y="1098"/>
                    <a:pt x="276" y="1102"/>
                  </a:cubicBezTo>
                  <a:cubicBezTo>
                    <a:pt x="279" y="1106"/>
                    <a:pt x="277" y="1105"/>
                    <a:pt x="278" y="1109"/>
                  </a:cubicBezTo>
                  <a:cubicBezTo>
                    <a:pt x="278" y="1110"/>
                    <a:pt x="279" y="1110"/>
                    <a:pt x="279" y="1111"/>
                  </a:cubicBezTo>
                  <a:cubicBezTo>
                    <a:pt x="279" y="1111"/>
                    <a:pt x="279" y="1111"/>
                    <a:pt x="279" y="1111"/>
                  </a:cubicBezTo>
                  <a:cubicBezTo>
                    <a:pt x="280" y="1112"/>
                    <a:pt x="281" y="1113"/>
                    <a:pt x="281" y="1114"/>
                  </a:cubicBezTo>
                  <a:cubicBezTo>
                    <a:pt x="282" y="1114"/>
                    <a:pt x="282" y="1114"/>
                    <a:pt x="282" y="1114"/>
                  </a:cubicBezTo>
                  <a:cubicBezTo>
                    <a:pt x="283" y="1115"/>
                    <a:pt x="284" y="1117"/>
                    <a:pt x="285" y="1118"/>
                  </a:cubicBezTo>
                  <a:cubicBezTo>
                    <a:pt x="285" y="1118"/>
                    <a:pt x="285" y="1118"/>
                    <a:pt x="285" y="1118"/>
                  </a:cubicBezTo>
                  <a:cubicBezTo>
                    <a:pt x="289" y="1123"/>
                    <a:pt x="294" y="1129"/>
                    <a:pt x="298" y="1133"/>
                  </a:cubicBezTo>
                  <a:cubicBezTo>
                    <a:pt x="298" y="1133"/>
                    <a:pt x="298" y="1133"/>
                    <a:pt x="299" y="1133"/>
                  </a:cubicBezTo>
                  <a:cubicBezTo>
                    <a:pt x="299" y="1134"/>
                    <a:pt x="299" y="1134"/>
                    <a:pt x="300" y="1135"/>
                  </a:cubicBezTo>
                  <a:cubicBezTo>
                    <a:pt x="300" y="1135"/>
                    <a:pt x="300" y="1135"/>
                    <a:pt x="300" y="1135"/>
                  </a:cubicBezTo>
                  <a:cubicBezTo>
                    <a:pt x="301" y="1136"/>
                    <a:pt x="301" y="1136"/>
                    <a:pt x="301" y="1136"/>
                  </a:cubicBezTo>
                  <a:cubicBezTo>
                    <a:pt x="301" y="1136"/>
                    <a:pt x="302" y="1137"/>
                    <a:pt x="302" y="1137"/>
                  </a:cubicBezTo>
                  <a:cubicBezTo>
                    <a:pt x="302" y="1137"/>
                    <a:pt x="302" y="1137"/>
                    <a:pt x="302" y="1137"/>
                  </a:cubicBezTo>
                  <a:cubicBezTo>
                    <a:pt x="302" y="1138"/>
                    <a:pt x="303" y="1138"/>
                    <a:pt x="303" y="1138"/>
                  </a:cubicBezTo>
                  <a:cubicBezTo>
                    <a:pt x="303" y="1139"/>
                    <a:pt x="303" y="1140"/>
                    <a:pt x="303" y="1140"/>
                  </a:cubicBezTo>
                  <a:cubicBezTo>
                    <a:pt x="304" y="1143"/>
                    <a:pt x="305" y="1145"/>
                    <a:pt x="305" y="1148"/>
                  </a:cubicBezTo>
                  <a:cubicBezTo>
                    <a:pt x="305" y="1149"/>
                    <a:pt x="305" y="1149"/>
                    <a:pt x="305" y="1150"/>
                  </a:cubicBezTo>
                  <a:cubicBezTo>
                    <a:pt x="305" y="1151"/>
                    <a:pt x="305" y="1152"/>
                    <a:pt x="305" y="1152"/>
                  </a:cubicBezTo>
                  <a:cubicBezTo>
                    <a:pt x="305" y="1152"/>
                    <a:pt x="306" y="1153"/>
                    <a:pt x="306" y="1153"/>
                  </a:cubicBezTo>
                  <a:cubicBezTo>
                    <a:pt x="307" y="1155"/>
                    <a:pt x="310" y="1158"/>
                    <a:pt x="311" y="1159"/>
                  </a:cubicBezTo>
                  <a:cubicBezTo>
                    <a:pt x="311" y="1159"/>
                    <a:pt x="311" y="1160"/>
                    <a:pt x="311" y="1160"/>
                  </a:cubicBezTo>
                  <a:cubicBezTo>
                    <a:pt x="312" y="1161"/>
                    <a:pt x="313" y="1170"/>
                    <a:pt x="315" y="1175"/>
                  </a:cubicBezTo>
                  <a:cubicBezTo>
                    <a:pt x="317" y="1180"/>
                    <a:pt x="315" y="1194"/>
                    <a:pt x="317" y="1198"/>
                  </a:cubicBezTo>
                  <a:cubicBezTo>
                    <a:pt x="320" y="1203"/>
                    <a:pt x="321" y="1214"/>
                    <a:pt x="321" y="1219"/>
                  </a:cubicBezTo>
                  <a:cubicBezTo>
                    <a:pt x="321" y="1224"/>
                    <a:pt x="321" y="1223"/>
                    <a:pt x="318" y="1227"/>
                  </a:cubicBezTo>
                  <a:cubicBezTo>
                    <a:pt x="315" y="1230"/>
                    <a:pt x="312" y="1231"/>
                    <a:pt x="310" y="1234"/>
                  </a:cubicBezTo>
                  <a:cubicBezTo>
                    <a:pt x="308" y="1237"/>
                    <a:pt x="302" y="1264"/>
                    <a:pt x="301" y="1268"/>
                  </a:cubicBezTo>
                  <a:cubicBezTo>
                    <a:pt x="301" y="1268"/>
                    <a:pt x="301" y="1269"/>
                    <a:pt x="301" y="1270"/>
                  </a:cubicBezTo>
                  <a:cubicBezTo>
                    <a:pt x="300" y="1270"/>
                    <a:pt x="300" y="1270"/>
                    <a:pt x="300" y="1271"/>
                  </a:cubicBezTo>
                  <a:cubicBezTo>
                    <a:pt x="300" y="1271"/>
                    <a:pt x="300" y="1272"/>
                    <a:pt x="300" y="1273"/>
                  </a:cubicBezTo>
                  <a:cubicBezTo>
                    <a:pt x="300" y="1274"/>
                    <a:pt x="300" y="1274"/>
                    <a:pt x="300" y="1274"/>
                  </a:cubicBezTo>
                  <a:cubicBezTo>
                    <a:pt x="300" y="1276"/>
                    <a:pt x="300" y="1277"/>
                    <a:pt x="300" y="1278"/>
                  </a:cubicBezTo>
                  <a:cubicBezTo>
                    <a:pt x="300" y="1278"/>
                    <a:pt x="300" y="1279"/>
                    <a:pt x="300" y="1279"/>
                  </a:cubicBezTo>
                  <a:cubicBezTo>
                    <a:pt x="300" y="1281"/>
                    <a:pt x="300" y="1282"/>
                    <a:pt x="300" y="1283"/>
                  </a:cubicBezTo>
                  <a:cubicBezTo>
                    <a:pt x="300" y="1284"/>
                    <a:pt x="300" y="1284"/>
                    <a:pt x="300" y="1284"/>
                  </a:cubicBezTo>
                  <a:cubicBezTo>
                    <a:pt x="300" y="1284"/>
                    <a:pt x="300" y="1284"/>
                    <a:pt x="300" y="1285"/>
                  </a:cubicBezTo>
                  <a:cubicBezTo>
                    <a:pt x="300" y="1285"/>
                    <a:pt x="300" y="1286"/>
                    <a:pt x="300" y="1286"/>
                  </a:cubicBezTo>
                  <a:cubicBezTo>
                    <a:pt x="300" y="1287"/>
                    <a:pt x="300" y="1288"/>
                    <a:pt x="300" y="1289"/>
                  </a:cubicBezTo>
                  <a:cubicBezTo>
                    <a:pt x="300" y="1289"/>
                    <a:pt x="300" y="1290"/>
                    <a:pt x="300" y="1290"/>
                  </a:cubicBezTo>
                  <a:cubicBezTo>
                    <a:pt x="300" y="1291"/>
                    <a:pt x="300" y="1292"/>
                    <a:pt x="300" y="1293"/>
                  </a:cubicBezTo>
                  <a:cubicBezTo>
                    <a:pt x="301" y="1293"/>
                    <a:pt x="301" y="1294"/>
                    <a:pt x="301" y="1294"/>
                  </a:cubicBezTo>
                  <a:cubicBezTo>
                    <a:pt x="301" y="1295"/>
                    <a:pt x="301" y="1296"/>
                    <a:pt x="302" y="1297"/>
                  </a:cubicBezTo>
                  <a:cubicBezTo>
                    <a:pt x="306" y="1304"/>
                    <a:pt x="313" y="1315"/>
                    <a:pt x="314" y="1324"/>
                  </a:cubicBezTo>
                  <a:cubicBezTo>
                    <a:pt x="315" y="1332"/>
                    <a:pt x="320" y="1338"/>
                    <a:pt x="325" y="1346"/>
                  </a:cubicBezTo>
                  <a:cubicBezTo>
                    <a:pt x="330" y="1354"/>
                    <a:pt x="326" y="1371"/>
                    <a:pt x="328" y="1379"/>
                  </a:cubicBezTo>
                  <a:cubicBezTo>
                    <a:pt x="331" y="1388"/>
                    <a:pt x="332" y="1396"/>
                    <a:pt x="332" y="1406"/>
                  </a:cubicBezTo>
                  <a:cubicBezTo>
                    <a:pt x="332" y="1408"/>
                    <a:pt x="332" y="1409"/>
                    <a:pt x="332" y="1410"/>
                  </a:cubicBezTo>
                  <a:cubicBezTo>
                    <a:pt x="332" y="1411"/>
                    <a:pt x="332" y="1411"/>
                    <a:pt x="333" y="1411"/>
                  </a:cubicBezTo>
                  <a:cubicBezTo>
                    <a:pt x="333" y="1412"/>
                    <a:pt x="333" y="1413"/>
                    <a:pt x="333" y="1414"/>
                  </a:cubicBezTo>
                  <a:cubicBezTo>
                    <a:pt x="334" y="1415"/>
                    <a:pt x="334" y="1415"/>
                    <a:pt x="334" y="1416"/>
                  </a:cubicBezTo>
                  <a:cubicBezTo>
                    <a:pt x="334" y="1416"/>
                    <a:pt x="335" y="1417"/>
                    <a:pt x="335" y="1418"/>
                  </a:cubicBezTo>
                  <a:cubicBezTo>
                    <a:pt x="336" y="1419"/>
                    <a:pt x="336" y="1419"/>
                    <a:pt x="336" y="1420"/>
                  </a:cubicBezTo>
                  <a:cubicBezTo>
                    <a:pt x="337" y="1420"/>
                    <a:pt x="337" y="1421"/>
                    <a:pt x="338" y="1422"/>
                  </a:cubicBezTo>
                  <a:cubicBezTo>
                    <a:pt x="338" y="1422"/>
                    <a:pt x="338" y="1423"/>
                    <a:pt x="339" y="1423"/>
                  </a:cubicBezTo>
                  <a:cubicBezTo>
                    <a:pt x="339" y="1424"/>
                    <a:pt x="340" y="1425"/>
                    <a:pt x="340" y="1426"/>
                  </a:cubicBezTo>
                  <a:cubicBezTo>
                    <a:pt x="340" y="1426"/>
                    <a:pt x="341" y="1427"/>
                    <a:pt x="341" y="1427"/>
                  </a:cubicBezTo>
                  <a:cubicBezTo>
                    <a:pt x="342" y="1428"/>
                    <a:pt x="342" y="1428"/>
                    <a:pt x="343" y="1429"/>
                  </a:cubicBezTo>
                  <a:cubicBezTo>
                    <a:pt x="343" y="1429"/>
                    <a:pt x="343" y="1430"/>
                    <a:pt x="344" y="1430"/>
                  </a:cubicBezTo>
                  <a:cubicBezTo>
                    <a:pt x="344" y="1431"/>
                    <a:pt x="345" y="1431"/>
                    <a:pt x="345" y="1432"/>
                  </a:cubicBezTo>
                  <a:cubicBezTo>
                    <a:pt x="346" y="1433"/>
                    <a:pt x="347" y="1434"/>
                    <a:pt x="348" y="1435"/>
                  </a:cubicBezTo>
                  <a:cubicBezTo>
                    <a:pt x="353" y="1441"/>
                    <a:pt x="355" y="1445"/>
                    <a:pt x="357" y="1451"/>
                  </a:cubicBezTo>
                  <a:cubicBezTo>
                    <a:pt x="359" y="1458"/>
                    <a:pt x="354" y="1454"/>
                    <a:pt x="352" y="1457"/>
                  </a:cubicBezTo>
                  <a:cubicBezTo>
                    <a:pt x="350" y="1460"/>
                    <a:pt x="354" y="1468"/>
                    <a:pt x="357" y="1476"/>
                  </a:cubicBezTo>
                  <a:cubicBezTo>
                    <a:pt x="360" y="1483"/>
                    <a:pt x="360" y="1491"/>
                    <a:pt x="357" y="1495"/>
                  </a:cubicBezTo>
                  <a:cubicBezTo>
                    <a:pt x="354" y="1499"/>
                    <a:pt x="356" y="1500"/>
                    <a:pt x="358" y="1506"/>
                  </a:cubicBezTo>
                  <a:cubicBezTo>
                    <a:pt x="360" y="1511"/>
                    <a:pt x="360" y="1512"/>
                    <a:pt x="361" y="1517"/>
                  </a:cubicBezTo>
                  <a:cubicBezTo>
                    <a:pt x="362" y="1522"/>
                    <a:pt x="365" y="1520"/>
                    <a:pt x="369" y="1521"/>
                  </a:cubicBezTo>
                  <a:cubicBezTo>
                    <a:pt x="372" y="1522"/>
                    <a:pt x="372" y="1526"/>
                    <a:pt x="378" y="1527"/>
                  </a:cubicBezTo>
                  <a:cubicBezTo>
                    <a:pt x="383" y="1528"/>
                    <a:pt x="383" y="1525"/>
                    <a:pt x="385" y="1523"/>
                  </a:cubicBezTo>
                  <a:cubicBezTo>
                    <a:pt x="387" y="1520"/>
                    <a:pt x="392" y="1522"/>
                    <a:pt x="395" y="1522"/>
                  </a:cubicBezTo>
                  <a:cubicBezTo>
                    <a:pt x="398" y="1522"/>
                    <a:pt x="398" y="1520"/>
                    <a:pt x="402" y="1517"/>
                  </a:cubicBezTo>
                  <a:cubicBezTo>
                    <a:pt x="406" y="1514"/>
                    <a:pt x="407" y="1514"/>
                    <a:pt x="413" y="1515"/>
                  </a:cubicBezTo>
                  <a:cubicBezTo>
                    <a:pt x="419" y="1515"/>
                    <a:pt x="424" y="1513"/>
                    <a:pt x="428" y="1514"/>
                  </a:cubicBezTo>
                  <a:cubicBezTo>
                    <a:pt x="432" y="1515"/>
                    <a:pt x="436" y="1517"/>
                    <a:pt x="439" y="1515"/>
                  </a:cubicBezTo>
                  <a:cubicBezTo>
                    <a:pt x="441" y="1514"/>
                    <a:pt x="449" y="1514"/>
                    <a:pt x="452" y="1513"/>
                  </a:cubicBezTo>
                  <a:cubicBezTo>
                    <a:pt x="455" y="1511"/>
                    <a:pt x="461" y="1510"/>
                    <a:pt x="465" y="1506"/>
                  </a:cubicBezTo>
                  <a:cubicBezTo>
                    <a:pt x="469" y="1503"/>
                    <a:pt x="484" y="1488"/>
                    <a:pt x="486" y="1487"/>
                  </a:cubicBezTo>
                  <a:cubicBezTo>
                    <a:pt x="488" y="1486"/>
                    <a:pt x="501" y="1469"/>
                    <a:pt x="503" y="1465"/>
                  </a:cubicBezTo>
                  <a:cubicBezTo>
                    <a:pt x="506" y="1461"/>
                    <a:pt x="508" y="1461"/>
                    <a:pt x="511" y="1461"/>
                  </a:cubicBezTo>
                  <a:cubicBezTo>
                    <a:pt x="513" y="1461"/>
                    <a:pt x="521" y="1449"/>
                    <a:pt x="523" y="1445"/>
                  </a:cubicBezTo>
                  <a:cubicBezTo>
                    <a:pt x="525" y="1441"/>
                    <a:pt x="530" y="1437"/>
                    <a:pt x="533" y="1434"/>
                  </a:cubicBezTo>
                  <a:cubicBezTo>
                    <a:pt x="535" y="1431"/>
                    <a:pt x="536" y="1423"/>
                    <a:pt x="538" y="1418"/>
                  </a:cubicBezTo>
                  <a:cubicBezTo>
                    <a:pt x="539" y="1417"/>
                    <a:pt x="539" y="1416"/>
                    <a:pt x="539" y="1414"/>
                  </a:cubicBezTo>
                  <a:cubicBezTo>
                    <a:pt x="539" y="1414"/>
                    <a:pt x="539" y="1414"/>
                    <a:pt x="539" y="1414"/>
                  </a:cubicBezTo>
                  <a:cubicBezTo>
                    <a:pt x="540" y="1413"/>
                    <a:pt x="540" y="1411"/>
                    <a:pt x="540" y="1409"/>
                  </a:cubicBezTo>
                  <a:cubicBezTo>
                    <a:pt x="540" y="1409"/>
                    <a:pt x="540" y="1409"/>
                    <a:pt x="540" y="1409"/>
                  </a:cubicBezTo>
                  <a:cubicBezTo>
                    <a:pt x="540" y="1409"/>
                    <a:pt x="540" y="1409"/>
                    <a:pt x="540" y="1409"/>
                  </a:cubicBezTo>
                  <a:cubicBezTo>
                    <a:pt x="540" y="1408"/>
                    <a:pt x="540" y="1407"/>
                    <a:pt x="540" y="1406"/>
                  </a:cubicBezTo>
                  <a:cubicBezTo>
                    <a:pt x="540" y="1406"/>
                    <a:pt x="540" y="1406"/>
                    <a:pt x="540" y="1406"/>
                  </a:cubicBezTo>
                  <a:cubicBezTo>
                    <a:pt x="540" y="1404"/>
                    <a:pt x="540" y="1402"/>
                    <a:pt x="540" y="1401"/>
                  </a:cubicBezTo>
                  <a:cubicBezTo>
                    <a:pt x="540" y="1401"/>
                    <a:pt x="540" y="1401"/>
                    <a:pt x="540" y="1401"/>
                  </a:cubicBezTo>
                  <a:cubicBezTo>
                    <a:pt x="540" y="1400"/>
                    <a:pt x="540" y="1400"/>
                    <a:pt x="540" y="1399"/>
                  </a:cubicBezTo>
                  <a:cubicBezTo>
                    <a:pt x="540" y="1397"/>
                    <a:pt x="542" y="1390"/>
                    <a:pt x="548" y="1387"/>
                  </a:cubicBezTo>
                  <a:cubicBezTo>
                    <a:pt x="553" y="1383"/>
                    <a:pt x="569" y="1376"/>
                    <a:pt x="570" y="1370"/>
                  </a:cubicBezTo>
                  <a:cubicBezTo>
                    <a:pt x="572" y="1363"/>
                    <a:pt x="569" y="1343"/>
                    <a:pt x="568" y="1340"/>
                  </a:cubicBezTo>
                  <a:cubicBezTo>
                    <a:pt x="567" y="1337"/>
                    <a:pt x="567" y="1323"/>
                    <a:pt x="564" y="1323"/>
                  </a:cubicBezTo>
                  <a:cubicBezTo>
                    <a:pt x="562" y="1322"/>
                    <a:pt x="561" y="1319"/>
                    <a:pt x="564" y="1314"/>
                  </a:cubicBezTo>
                  <a:cubicBezTo>
                    <a:pt x="567" y="1309"/>
                    <a:pt x="590" y="1289"/>
                    <a:pt x="597" y="1284"/>
                  </a:cubicBezTo>
                  <a:cubicBezTo>
                    <a:pt x="604" y="1278"/>
                    <a:pt x="612" y="1276"/>
                    <a:pt x="614" y="1274"/>
                  </a:cubicBezTo>
                  <a:cubicBezTo>
                    <a:pt x="617" y="1273"/>
                    <a:pt x="628" y="1258"/>
                    <a:pt x="630" y="1257"/>
                  </a:cubicBezTo>
                  <a:cubicBezTo>
                    <a:pt x="633" y="1255"/>
                    <a:pt x="629" y="1248"/>
                    <a:pt x="627" y="1243"/>
                  </a:cubicBezTo>
                  <a:cubicBezTo>
                    <a:pt x="625" y="1238"/>
                    <a:pt x="623" y="1219"/>
                    <a:pt x="624" y="1215"/>
                  </a:cubicBezTo>
                  <a:cubicBezTo>
                    <a:pt x="624" y="1214"/>
                    <a:pt x="624" y="1213"/>
                    <a:pt x="624" y="1211"/>
                  </a:cubicBezTo>
                  <a:cubicBezTo>
                    <a:pt x="624" y="1211"/>
                    <a:pt x="624" y="1210"/>
                    <a:pt x="624" y="1210"/>
                  </a:cubicBezTo>
                  <a:cubicBezTo>
                    <a:pt x="624" y="1209"/>
                    <a:pt x="624" y="1208"/>
                    <a:pt x="624" y="1207"/>
                  </a:cubicBezTo>
                  <a:cubicBezTo>
                    <a:pt x="624" y="1207"/>
                    <a:pt x="624" y="1206"/>
                    <a:pt x="624" y="1206"/>
                  </a:cubicBezTo>
                  <a:cubicBezTo>
                    <a:pt x="624" y="1205"/>
                    <a:pt x="624" y="1204"/>
                    <a:pt x="624" y="1203"/>
                  </a:cubicBezTo>
                  <a:cubicBezTo>
                    <a:pt x="624" y="1203"/>
                    <a:pt x="624" y="1202"/>
                    <a:pt x="624" y="1202"/>
                  </a:cubicBezTo>
                  <a:cubicBezTo>
                    <a:pt x="624" y="1201"/>
                    <a:pt x="624" y="1201"/>
                    <a:pt x="624" y="1201"/>
                  </a:cubicBezTo>
                  <a:cubicBezTo>
                    <a:pt x="623" y="1200"/>
                    <a:pt x="623" y="1200"/>
                    <a:pt x="623" y="1199"/>
                  </a:cubicBezTo>
                  <a:cubicBezTo>
                    <a:pt x="621" y="1195"/>
                    <a:pt x="615" y="1189"/>
                    <a:pt x="613" y="1185"/>
                  </a:cubicBezTo>
                  <a:cubicBezTo>
                    <a:pt x="611" y="1182"/>
                    <a:pt x="612" y="1163"/>
                    <a:pt x="612" y="1160"/>
                  </a:cubicBezTo>
                  <a:cubicBezTo>
                    <a:pt x="612" y="1157"/>
                    <a:pt x="607" y="1149"/>
                    <a:pt x="607" y="1146"/>
                  </a:cubicBezTo>
                  <a:cubicBezTo>
                    <a:pt x="607" y="1143"/>
                    <a:pt x="607" y="1138"/>
                    <a:pt x="608" y="1137"/>
                  </a:cubicBezTo>
                  <a:cubicBezTo>
                    <a:pt x="608" y="1137"/>
                    <a:pt x="608" y="1137"/>
                    <a:pt x="608" y="1137"/>
                  </a:cubicBezTo>
                  <a:cubicBezTo>
                    <a:pt x="608" y="1137"/>
                    <a:pt x="608" y="1136"/>
                    <a:pt x="608" y="1136"/>
                  </a:cubicBezTo>
                  <a:cubicBezTo>
                    <a:pt x="609" y="1136"/>
                    <a:pt x="609" y="1136"/>
                    <a:pt x="609" y="1135"/>
                  </a:cubicBezTo>
                  <a:cubicBezTo>
                    <a:pt x="609" y="1135"/>
                    <a:pt x="609" y="1135"/>
                    <a:pt x="609" y="1135"/>
                  </a:cubicBezTo>
                  <a:cubicBezTo>
                    <a:pt x="610" y="1133"/>
                    <a:pt x="612" y="1131"/>
                    <a:pt x="613" y="1128"/>
                  </a:cubicBezTo>
                  <a:cubicBezTo>
                    <a:pt x="613" y="1128"/>
                    <a:pt x="613" y="1128"/>
                    <a:pt x="613" y="1128"/>
                  </a:cubicBezTo>
                  <a:cubicBezTo>
                    <a:pt x="614" y="1127"/>
                    <a:pt x="614" y="1125"/>
                    <a:pt x="615" y="1125"/>
                  </a:cubicBezTo>
                  <a:cubicBezTo>
                    <a:pt x="617" y="1120"/>
                    <a:pt x="624" y="1107"/>
                    <a:pt x="626" y="1105"/>
                  </a:cubicBezTo>
                  <a:cubicBezTo>
                    <a:pt x="626" y="1105"/>
                    <a:pt x="627" y="1104"/>
                    <a:pt x="627" y="1104"/>
                  </a:cubicBezTo>
                  <a:cubicBezTo>
                    <a:pt x="627" y="1104"/>
                    <a:pt x="628" y="1104"/>
                    <a:pt x="628" y="1104"/>
                  </a:cubicBezTo>
                  <a:cubicBezTo>
                    <a:pt x="628" y="1104"/>
                    <a:pt x="629" y="1103"/>
                    <a:pt x="630" y="1103"/>
                  </a:cubicBezTo>
                  <a:cubicBezTo>
                    <a:pt x="630" y="1103"/>
                    <a:pt x="630" y="1103"/>
                    <a:pt x="630" y="1103"/>
                  </a:cubicBezTo>
                  <a:cubicBezTo>
                    <a:pt x="632" y="1103"/>
                    <a:pt x="633" y="1103"/>
                    <a:pt x="635" y="1103"/>
                  </a:cubicBezTo>
                  <a:cubicBezTo>
                    <a:pt x="637" y="1101"/>
                    <a:pt x="650" y="1082"/>
                    <a:pt x="656" y="1074"/>
                  </a:cubicBezTo>
                  <a:cubicBezTo>
                    <a:pt x="661" y="1066"/>
                    <a:pt x="674" y="1058"/>
                    <a:pt x="679" y="1055"/>
                  </a:cubicBezTo>
                  <a:cubicBezTo>
                    <a:pt x="684" y="1053"/>
                    <a:pt x="682" y="1054"/>
                    <a:pt x="683" y="1051"/>
                  </a:cubicBezTo>
                  <a:cubicBezTo>
                    <a:pt x="685" y="1048"/>
                    <a:pt x="688" y="1046"/>
                    <a:pt x="692" y="1044"/>
                  </a:cubicBezTo>
                  <a:cubicBezTo>
                    <a:pt x="697" y="1041"/>
                    <a:pt x="709" y="1017"/>
                    <a:pt x="712" y="1010"/>
                  </a:cubicBezTo>
                  <a:cubicBezTo>
                    <a:pt x="715" y="1004"/>
                    <a:pt x="723" y="988"/>
                    <a:pt x="726" y="984"/>
                  </a:cubicBezTo>
                  <a:cubicBezTo>
                    <a:pt x="729" y="980"/>
                    <a:pt x="730" y="964"/>
                    <a:pt x="729" y="958"/>
                  </a:cubicBezTo>
                  <a:cubicBezTo>
                    <a:pt x="729" y="953"/>
                    <a:pt x="729" y="952"/>
                    <a:pt x="726" y="954"/>
                  </a:cubicBezTo>
                  <a:cubicBezTo>
                    <a:pt x="723" y="955"/>
                    <a:pt x="714" y="958"/>
                    <a:pt x="711" y="961"/>
                  </a:cubicBezTo>
                  <a:cubicBezTo>
                    <a:pt x="707" y="963"/>
                    <a:pt x="698" y="961"/>
                    <a:pt x="693" y="963"/>
                  </a:cubicBezTo>
                  <a:cubicBezTo>
                    <a:pt x="687" y="964"/>
                    <a:pt x="688" y="965"/>
                    <a:pt x="684" y="967"/>
                  </a:cubicBezTo>
                  <a:cubicBezTo>
                    <a:pt x="681" y="969"/>
                    <a:pt x="682" y="965"/>
                    <a:pt x="677" y="965"/>
                  </a:cubicBezTo>
                  <a:cubicBezTo>
                    <a:pt x="672" y="965"/>
                    <a:pt x="662" y="970"/>
                    <a:pt x="660" y="971"/>
                  </a:cubicBezTo>
                  <a:cubicBezTo>
                    <a:pt x="658" y="972"/>
                    <a:pt x="651" y="962"/>
                    <a:pt x="650" y="959"/>
                  </a:cubicBezTo>
                  <a:cubicBezTo>
                    <a:pt x="650" y="958"/>
                    <a:pt x="649" y="957"/>
                    <a:pt x="649" y="957"/>
                  </a:cubicBezTo>
                  <a:cubicBezTo>
                    <a:pt x="649" y="957"/>
                    <a:pt x="649" y="957"/>
                    <a:pt x="649" y="957"/>
                  </a:cubicBezTo>
                  <a:cubicBezTo>
                    <a:pt x="648" y="956"/>
                    <a:pt x="648" y="956"/>
                    <a:pt x="648" y="956"/>
                  </a:cubicBezTo>
                  <a:cubicBezTo>
                    <a:pt x="648" y="956"/>
                    <a:pt x="647" y="955"/>
                    <a:pt x="647" y="955"/>
                  </a:cubicBezTo>
                  <a:cubicBezTo>
                    <a:pt x="647" y="955"/>
                    <a:pt x="647" y="955"/>
                    <a:pt x="647" y="955"/>
                  </a:cubicBezTo>
                  <a:cubicBezTo>
                    <a:pt x="647" y="955"/>
                    <a:pt x="647" y="955"/>
                    <a:pt x="647" y="954"/>
                  </a:cubicBezTo>
                  <a:cubicBezTo>
                    <a:pt x="647" y="954"/>
                    <a:pt x="647" y="953"/>
                    <a:pt x="646" y="951"/>
                  </a:cubicBezTo>
                  <a:cubicBezTo>
                    <a:pt x="646" y="950"/>
                    <a:pt x="646" y="949"/>
                    <a:pt x="645" y="948"/>
                  </a:cubicBezTo>
                  <a:cubicBezTo>
                    <a:pt x="645" y="946"/>
                    <a:pt x="644" y="945"/>
                    <a:pt x="643" y="943"/>
                  </a:cubicBezTo>
                  <a:cubicBezTo>
                    <a:pt x="643" y="943"/>
                    <a:pt x="643" y="943"/>
                    <a:pt x="643" y="943"/>
                  </a:cubicBezTo>
                  <a:cubicBezTo>
                    <a:pt x="642" y="942"/>
                    <a:pt x="642" y="942"/>
                    <a:pt x="642" y="941"/>
                  </a:cubicBezTo>
                  <a:cubicBezTo>
                    <a:pt x="641" y="941"/>
                    <a:pt x="641" y="940"/>
                    <a:pt x="640" y="940"/>
                  </a:cubicBezTo>
                  <a:cubicBezTo>
                    <a:pt x="636" y="937"/>
                    <a:pt x="633" y="935"/>
                    <a:pt x="630" y="933"/>
                  </a:cubicBezTo>
                  <a:cubicBezTo>
                    <a:pt x="626" y="930"/>
                    <a:pt x="625" y="925"/>
                    <a:pt x="623" y="925"/>
                  </a:cubicBezTo>
                  <a:cubicBezTo>
                    <a:pt x="620" y="924"/>
                    <a:pt x="612" y="917"/>
                    <a:pt x="608" y="916"/>
                  </a:cubicBezTo>
                  <a:cubicBezTo>
                    <a:pt x="605" y="915"/>
                    <a:pt x="602" y="903"/>
                    <a:pt x="600" y="898"/>
                  </a:cubicBezTo>
                  <a:cubicBezTo>
                    <a:pt x="600" y="897"/>
                    <a:pt x="599" y="896"/>
                    <a:pt x="598" y="895"/>
                  </a:cubicBezTo>
                  <a:cubicBezTo>
                    <a:pt x="598" y="895"/>
                    <a:pt x="598" y="894"/>
                    <a:pt x="598" y="894"/>
                  </a:cubicBezTo>
                  <a:cubicBezTo>
                    <a:pt x="597" y="892"/>
                    <a:pt x="595" y="890"/>
                    <a:pt x="594" y="888"/>
                  </a:cubicBezTo>
                  <a:cubicBezTo>
                    <a:pt x="594" y="888"/>
                    <a:pt x="593" y="888"/>
                    <a:pt x="593" y="888"/>
                  </a:cubicBezTo>
                  <a:cubicBezTo>
                    <a:pt x="593" y="887"/>
                    <a:pt x="592" y="887"/>
                    <a:pt x="592" y="886"/>
                  </a:cubicBezTo>
                  <a:cubicBezTo>
                    <a:pt x="592" y="886"/>
                    <a:pt x="591" y="886"/>
                    <a:pt x="591" y="886"/>
                  </a:cubicBezTo>
                  <a:cubicBezTo>
                    <a:pt x="591" y="885"/>
                    <a:pt x="590" y="885"/>
                    <a:pt x="590" y="885"/>
                  </a:cubicBezTo>
                  <a:cubicBezTo>
                    <a:pt x="590" y="884"/>
                    <a:pt x="590" y="884"/>
                    <a:pt x="590" y="884"/>
                  </a:cubicBezTo>
                  <a:cubicBezTo>
                    <a:pt x="589" y="884"/>
                    <a:pt x="589" y="883"/>
                    <a:pt x="588" y="883"/>
                  </a:cubicBezTo>
                  <a:cubicBezTo>
                    <a:pt x="585" y="882"/>
                    <a:pt x="579" y="872"/>
                    <a:pt x="578" y="866"/>
                  </a:cubicBezTo>
                  <a:cubicBezTo>
                    <a:pt x="577" y="860"/>
                    <a:pt x="576" y="853"/>
                    <a:pt x="576" y="849"/>
                  </a:cubicBezTo>
                  <a:cubicBezTo>
                    <a:pt x="576" y="845"/>
                    <a:pt x="576" y="844"/>
                    <a:pt x="571" y="842"/>
                  </a:cubicBezTo>
                  <a:cubicBezTo>
                    <a:pt x="566" y="840"/>
                    <a:pt x="562" y="834"/>
                    <a:pt x="561" y="832"/>
                  </a:cubicBezTo>
                  <a:cubicBezTo>
                    <a:pt x="560" y="831"/>
                    <a:pt x="563" y="828"/>
                    <a:pt x="562" y="826"/>
                  </a:cubicBezTo>
                  <a:cubicBezTo>
                    <a:pt x="561" y="824"/>
                    <a:pt x="548" y="797"/>
                    <a:pt x="543" y="791"/>
                  </a:cubicBezTo>
                  <a:cubicBezTo>
                    <a:pt x="539" y="786"/>
                    <a:pt x="541" y="785"/>
                    <a:pt x="541" y="783"/>
                  </a:cubicBezTo>
                  <a:cubicBezTo>
                    <a:pt x="541" y="781"/>
                    <a:pt x="536" y="778"/>
                    <a:pt x="534" y="775"/>
                  </a:cubicBezTo>
                  <a:cubicBezTo>
                    <a:pt x="533" y="773"/>
                    <a:pt x="544" y="782"/>
                    <a:pt x="546" y="784"/>
                  </a:cubicBezTo>
                  <a:cubicBezTo>
                    <a:pt x="547" y="784"/>
                    <a:pt x="547" y="784"/>
                    <a:pt x="548" y="784"/>
                  </a:cubicBezTo>
                  <a:cubicBezTo>
                    <a:pt x="548" y="784"/>
                    <a:pt x="548" y="784"/>
                    <a:pt x="548" y="784"/>
                  </a:cubicBezTo>
                  <a:cubicBezTo>
                    <a:pt x="548" y="784"/>
                    <a:pt x="549" y="783"/>
                    <a:pt x="549" y="783"/>
                  </a:cubicBezTo>
                  <a:cubicBezTo>
                    <a:pt x="550" y="782"/>
                    <a:pt x="552" y="781"/>
                    <a:pt x="554" y="781"/>
                  </a:cubicBezTo>
                  <a:cubicBezTo>
                    <a:pt x="554" y="781"/>
                    <a:pt x="554" y="781"/>
                    <a:pt x="554" y="781"/>
                  </a:cubicBezTo>
                  <a:cubicBezTo>
                    <a:pt x="558" y="782"/>
                    <a:pt x="564" y="794"/>
                    <a:pt x="567" y="799"/>
                  </a:cubicBezTo>
                  <a:cubicBezTo>
                    <a:pt x="570" y="804"/>
                    <a:pt x="577" y="809"/>
                    <a:pt x="579" y="811"/>
                  </a:cubicBezTo>
                  <a:cubicBezTo>
                    <a:pt x="581" y="812"/>
                    <a:pt x="577" y="813"/>
                    <a:pt x="577" y="816"/>
                  </a:cubicBezTo>
                  <a:cubicBezTo>
                    <a:pt x="577" y="819"/>
                    <a:pt x="582" y="821"/>
                    <a:pt x="585" y="823"/>
                  </a:cubicBezTo>
                  <a:cubicBezTo>
                    <a:pt x="588" y="824"/>
                    <a:pt x="599" y="841"/>
                    <a:pt x="600" y="843"/>
                  </a:cubicBezTo>
                  <a:cubicBezTo>
                    <a:pt x="601" y="845"/>
                    <a:pt x="599" y="845"/>
                    <a:pt x="598" y="848"/>
                  </a:cubicBezTo>
                  <a:cubicBezTo>
                    <a:pt x="597" y="850"/>
                    <a:pt x="603" y="861"/>
                    <a:pt x="605" y="864"/>
                  </a:cubicBezTo>
                  <a:cubicBezTo>
                    <a:pt x="607" y="868"/>
                    <a:pt x="612" y="869"/>
                    <a:pt x="615" y="871"/>
                  </a:cubicBezTo>
                  <a:cubicBezTo>
                    <a:pt x="617" y="873"/>
                    <a:pt x="621" y="878"/>
                    <a:pt x="624" y="883"/>
                  </a:cubicBezTo>
                  <a:cubicBezTo>
                    <a:pt x="627" y="888"/>
                    <a:pt x="633" y="897"/>
                    <a:pt x="636" y="902"/>
                  </a:cubicBezTo>
                  <a:cubicBezTo>
                    <a:pt x="636" y="903"/>
                    <a:pt x="636" y="904"/>
                    <a:pt x="637" y="904"/>
                  </a:cubicBezTo>
                  <a:cubicBezTo>
                    <a:pt x="637" y="905"/>
                    <a:pt x="637" y="905"/>
                    <a:pt x="637" y="905"/>
                  </a:cubicBezTo>
                  <a:cubicBezTo>
                    <a:pt x="637" y="905"/>
                    <a:pt x="637" y="906"/>
                    <a:pt x="637" y="906"/>
                  </a:cubicBezTo>
                  <a:cubicBezTo>
                    <a:pt x="637" y="906"/>
                    <a:pt x="637" y="906"/>
                    <a:pt x="637" y="906"/>
                  </a:cubicBezTo>
                  <a:cubicBezTo>
                    <a:pt x="637" y="907"/>
                    <a:pt x="637" y="907"/>
                    <a:pt x="637" y="907"/>
                  </a:cubicBezTo>
                  <a:cubicBezTo>
                    <a:pt x="637" y="908"/>
                    <a:pt x="637" y="909"/>
                    <a:pt x="636" y="910"/>
                  </a:cubicBezTo>
                  <a:cubicBezTo>
                    <a:pt x="636" y="910"/>
                    <a:pt x="636" y="910"/>
                    <a:pt x="636" y="910"/>
                  </a:cubicBezTo>
                  <a:cubicBezTo>
                    <a:pt x="636" y="910"/>
                    <a:pt x="636" y="911"/>
                    <a:pt x="637" y="911"/>
                  </a:cubicBezTo>
                  <a:cubicBezTo>
                    <a:pt x="637" y="915"/>
                    <a:pt x="645" y="932"/>
                    <a:pt x="645" y="937"/>
                  </a:cubicBezTo>
                  <a:cubicBezTo>
                    <a:pt x="645" y="941"/>
                    <a:pt x="649" y="944"/>
                    <a:pt x="652" y="944"/>
                  </a:cubicBezTo>
                  <a:cubicBezTo>
                    <a:pt x="655" y="945"/>
                    <a:pt x="663" y="941"/>
                    <a:pt x="666" y="940"/>
                  </a:cubicBezTo>
                  <a:cubicBezTo>
                    <a:pt x="668" y="938"/>
                    <a:pt x="678" y="937"/>
                    <a:pt x="684" y="937"/>
                  </a:cubicBezTo>
                  <a:cubicBezTo>
                    <a:pt x="691" y="937"/>
                    <a:pt x="708" y="928"/>
                    <a:pt x="713" y="924"/>
                  </a:cubicBezTo>
                  <a:cubicBezTo>
                    <a:pt x="718" y="921"/>
                    <a:pt x="735" y="917"/>
                    <a:pt x="737" y="916"/>
                  </a:cubicBezTo>
                  <a:cubicBezTo>
                    <a:pt x="739" y="915"/>
                    <a:pt x="739" y="908"/>
                    <a:pt x="742" y="907"/>
                  </a:cubicBezTo>
                  <a:cubicBezTo>
                    <a:pt x="742" y="906"/>
                    <a:pt x="742" y="906"/>
                    <a:pt x="743" y="906"/>
                  </a:cubicBezTo>
                  <a:cubicBezTo>
                    <a:pt x="743" y="906"/>
                    <a:pt x="743" y="905"/>
                    <a:pt x="744" y="905"/>
                  </a:cubicBezTo>
                  <a:cubicBezTo>
                    <a:pt x="744" y="905"/>
                    <a:pt x="744" y="905"/>
                    <a:pt x="745" y="905"/>
                  </a:cubicBezTo>
                  <a:cubicBezTo>
                    <a:pt x="745" y="905"/>
                    <a:pt x="745" y="905"/>
                    <a:pt x="746" y="904"/>
                  </a:cubicBezTo>
                  <a:cubicBezTo>
                    <a:pt x="746" y="904"/>
                    <a:pt x="747" y="904"/>
                    <a:pt x="747" y="904"/>
                  </a:cubicBezTo>
                  <a:cubicBezTo>
                    <a:pt x="747" y="904"/>
                    <a:pt x="748" y="903"/>
                    <a:pt x="748" y="903"/>
                  </a:cubicBezTo>
                  <a:cubicBezTo>
                    <a:pt x="749" y="903"/>
                    <a:pt x="749" y="903"/>
                    <a:pt x="750" y="903"/>
                  </a:cubicBezTo>
                  <a:cubicBezTo>
                    <a:pt x="750" y="902"/>
                    <a:pt x="751" y="902"/>
                    <a:pt x="751" y="902"/>
                  </a:cubicBezTo>
                  <a:cubicBezTo>
                    <a:pt x="752" y="902"/>
                    <a:pt x="753" y="902"/>
                    <a:pt x="754" y="901"/>
                  </a:cubicBezTo>
                  <a:cubicBezTo>
                    <a:pt x="754" y="901"/>
                    <a:pt x="754" y="901"/>
                    <a:pt x="754" y="901"/>
                  </a:cubicBezTo>
                  <a:cubicBezTo>
                    <a:pt x="755" y="901"/>
                    <a:pt x="756" y="901"/>
                    <a:pt x="756" y="901"/>
                  </a:cubicBezTo>
                  <a:cubicBezTo>
                    <a:pt x="756" y="900"/>
                    <a:pt x="757" y="900"/>
                    <a:pt x="757" y="900"/>
                  </a:cubicBezTo>
                  <a:cubicBezTo>
                    <a:pt x="758" y="900"/>
                    <a:pt x="758" y="900"/>
                    <a:pt x="759" y="900"/>
                  </a:cubicBezTo>
                  <a:cubicBezTo>
                    <a:pt x="759" y="900"/>
                    <a:pt x="759" y="900"/>
                    <a:pt x="759" y="900"/>
                  </a:cubicBezTo>
                  <a:cubicBezTo>
                    <a:pt x="760" y="900"/>
                    <a:pt x="760" y="900"/>
                    <a:pt x="761" y="900"/>
                  </a:cubicBezTo>
                  <a:cubicBezTo>
                    <a:pt x="764" y="900"/>
                    <a:pt x="772" y="899"/>
                    <a:pt x="772" y="895"/>
                  </a:cubicBezTo>
                  <a:cubicBezTo>
                    <a:pt x="773" y="892"/>
                    <a:pt x="774" y="891"/>
                    <a:pt x="777" y="890"/>
                  </a:cubicBezTo>
                  <a:cubicBezTo>
                    <a:pt x="781" y="889"/>
                    <a:pt x="782" y="885"/>
                    <a:pt x="783" y="884"/>
                  </a:cubicBezTo>
                  <a:cubicBezTo>
                    <a:pt x="784" y="882"/>
                    <a:pt x="789" y="880"/>
                    <a:pt x="793" y="880"/>
                  </a:cubicBezTo>
                  <a:cubicBezTo>
                    <a:pt x="797" y="879"/>
                    <a:pt x="794" y="876"/>
                    <a:pt x="794" y="873"/>
                  </a:cubicBezTo>
                  <a:cubicBezTo>
                    <a:pt x="793" y="870"/>
                    <a:pt x="795" y="867"/>
                    <a:pt x="796" y="863"/>
                  </a:cubicBezTo>
                  <a:cubicBezTo>
                    <a:pt x="796" y="858"/>
                    <a:pt x="797" y="863"/>
                    <a:pt x="799" y="864"/>
                  </a:cubicBezTo>
                  <a:cubicBezTo>
                    <a:pt x="801" y="865"/>
                    <a:pt x="804" y="858"/>
                    <a:pt x="806" y="856"/>
                  </a:cubicBezTo>
                  <a:cubicBezTo>
                    <a:pt x="808" y="854"/>
                    <a:pt x="810" y="849"/>
                    <a:pt x="811" y="845"/>
                  </a:cubicBezTo>
                  <a:cubicBezTo>
                    <a:pt x="813" y="842"/>
                    <a:pt x="813" y="841"/>
                    <a:pt x="810" y="840"/>
                  </a:cubicBezTo>
                  <a:cubicBezTo>
                    <a:pt x="806" y="839"/>
                    <a:pt x="805" y="836"/>
                    <a:pt x="802" y="832"/>
                  </a:cubicBezTo>
                  <a:cubicBezTo>
                    <a:pt x="798" y="828"/>
                    <a:pt x="792" y="829"/>
                    <a:pt x="787" y="828"/>
                  </a:cubicBezTo>
                  <a:cubicBezTo>
                    <a:pt x="787" y="828"/>
                    <a:pt x="786" y="828"/>
                    <a:pt x="785" y="827"/>
                  </a:cubicBezTo>
                  <a:cubicBezTo>
                    <a:pt x="785" y="827"/>
                    <a:pt x="785" y="827"/>
                    <a:pt x="785" y="827"/>
                  </a:cubicBezTo>
                  <a:cubicBezTo>
                    <a:pt x="785" y="827"/>
                    <a:pt x="784" y="827"/>
                    <a:pt x="784" y="826"/>
                  </a:cubicBezTo>
                  <a:cubicBezTo>
                    <a:pt x="784" y="826"/>
                    <a:pt x="783" y="826"/>
                    <a:pt x="783" y="826"/>
                  </a:cubicBezTo>
                  <a:cubicBezTo>
                    <a:pt x="783" y="825"/>
                    <a:pt x="782" y="825"/>
                    <a:pt x="782" y="824"/>
                  </a:cubicBezTo>
                  <a:cubicBezTo>
                    <a:pt x="782" y="824"/>
                    <a:pt x="782" y="824"/>
                    <a:pt x="782" y="824"/>
                  </a:cubicBezTo>
                  <a:cubicBezTo>
                    <a:pt x="781" y="823"/>
                    <a:pt x="781" y="823"/>
                    <a:pt x="780" y="822"/>
                  </a:cubicBezTo>
                  <a:cubicBezTo>
                    <a:pt x="780" y="822"/>
                    <a:pt x="780" y="822"/>
                    <a:pt x="780" y="821"/>
                  </a:cubicBezTo>
                  <a:cubicBezTo>
                    <a:pt x="780" y="821"/>
                    <a:pt x="779" y="820"/>
                    <a:pt x="779" y="820"/>
                  </a:cubicBezTo>
                  <a:cubicBezTo>
                    <a:pt x="779" y="820"/>
                    <a:pt x="779" y="819"/>
                    <a:pt x="779" y="819"/>
                  </a:cubicBezTo>
                  <a:cubicBezTo>
                    <a:pt x="777" y="817"/>
                    <a:pt x="776" y="814"/>
                    <a:pt x="776" y="812"/>
                  </a:cubicBezTo>
                  <a:cubicBezTo>
                    <a:pt x="774" y="808"/>
                    <a:pt x="779" y="804"/>
                    <a:pt x="777" y="804"/>
                  </a:cubicBezTo>
                  <a:cubicBezTo>
                    <a:pt x="775" y="804"/>
                    <a:pt x="759" y="819"/>
                    <a:pt x="758" y="823"/>
                  </a:cubicBezTo>
                  <a:cubicBezTo>
                    <a:pt x="756" y="826"/>
                    <a:pt x="746" y="823"/>
                    <a:pt x="741" y="824"/>
                  </a:cubicBezTo>
                  <a:cubicBezTo>
                    <a:pt x="736" y="824"/>
                    <a:pt x="735" y="825"/>
                    <a:pt x="732" y="824"/>
                  </a:cubicBezTo>
                  <a:cubicBezTo>
                    <a:pt x="731" y="824"/>
                    <a:pt x="730" y="824"/>
                    <a:pt x="729" y="823"/>
                  </a:cubicBezTo>
                  <a:cubicBezTo>
                    <a:pt x="729" y="823"/>
                    <a:pt x="729" y="823"/>
                    <a:pt x="729" y="823"/>
                  </a:cubicBezTo>
                  <a:cubicBezTo>
                    <a:pt x="728" y="822"/>
                    <a:pt x="728" y="822"/>
                    <a:pt x="727" y="822"/>
                  </a:cubicBezTo>
                  <a:cubicBezTo>
                    <a:pt x="727" y="822"/>
                    <a:pt x="727" y="821"/>
                    <a:pt x="727" y="821"/>
                  </a:cubicBezTo>
                  <a:cubicBezTo>
                    <a:pt x="726" y="821"/>
                    <a:pt x="726" y="821"/>
                    <a:pt x="726" y="820"/>
                  </a:cubicBezTo>
                  <a:cubicBezTo>
                    <a:pt x="726" y="820"/>
                    <a:pt x="725" y="820"/>
                    <a:pt x="725" y="819"/>
                  </a:cubicBezTo>
                  <a:cubicBezTo>
                    <a:pt x="725" y="819"/>
                    <a:pt x="725" y="819"/>
                    <a:pt x="725" y="818"/>
                  </a:cubicBezTo>
                  <a:cubicBezTo>
                    <a:pt x="724" y="817"/>
                    <a:pt x="730" y="814"/>
                    <a:pt x="730" y="812"/>
                  </a:cubicBezTo>
                  <a:cubicBezTo>
                    <a:pt x="730" y="810"/>
                    <a:pt x="726" y="803"/>
                    <a:pt x="724" y="803"/>
                  </a:cubicBezTo>
                  <a:cubicBezTo>
                    <a:pt x="723" y="802"/>
                    <a:pt x="722" y="808"/>
                    <a:pt x="720" y="809"/>
                  </a:cubicBezTo>
                  <a:cubicBezTo>
                    <a:pt x="720" y="809"/>
                    <a:pt x="719" y="809"/>
                    <a:pt x="719" y="809"/>
                  </a:cubicBezTo>
                  <a:cubicBezTo>
                    <a:pt x="719" y="809"/>
                    <a:pt x="719" y="809"/>
                    <a:pt x="718" y="809"/>
                  </a:cubicBezTo>
                  <a:cubicBezTo>
                    <a:pt x="718" y="808"/>
                    <a:pt x="718" y="808"/>
                    <a:pt x="717" y="808"/>
                  </a:cubicBezTo>
                  <a:cubicBezTo>
                    <a:pt x="717" y="808"/>
                    <a:pt x="717" y="808"/>
                    <a:pt x="717" y="808"/>
                  </a:cubicBezTo>
                  <a:cubicBezTo>
                    <a:pt x="717" y="807"/>
                    <a:pt x="716" y="807"/>
                    <a:pt x="716" y="807"/>
                  </a:cubicBezTo>
                  <a:cubicBezTo>
                    <a:pt x="715" y="806"/>
                    <a:pt x="715" y="806"/>
                    <a:pt x="715" y="806"/>
                  </a:cubicBezTo>
                  <a:cubicBezTo>
                    <a:pt x="714" y="805"/>
                    <a:pt x="712" y="798"/>
                    <a:pt x="712" y="796"/>
                  </a:cubicBezTo>
                  <a:cubicBezTo>
                    <a:pt x="711" y="795"/>
                    <a:pt x="707" y="789"/>
                    <a:pt x="705" y="788"/>
                  </a:cubicBezTo>
                  <a:cubicBezTo>
                    <a:pt x="703" y="786"/>
                    <a:pt x="698" y="782"/>
                    <a:pt x="697" y="779"/>
                  </a:cubicBezTo>
                  <a:cubicBezTo>
                    <a:pt x="696" y="779"/>
                    <a:pt x="696" y="778"/>
                    <a:pt x="695" y="777"/>
                  </a:cubicBezTo>
                  <a:cubicBezTo>
                    <a:pt x="695" y="777"/>
                    <a:pt x="695" y="777"/>
                    <a:pt x="695" y="777"/>
                  </a:cubicBezTo>
                  <a:cubicBezTo>
                    <a:pt x="694" y="776"/>
                    <a:pt x="693" y="775"/>
                    <a:pt x="692" y="773"/>
                  </a:cubicBezTo>
                  <a:cubicBezTo>
                    <a:pt x="691" y="772"/>
                    <a:pt x="690" y="771"/>
                    <a:pt x="689" y="770"/>
                  </a:cubicBezTo>
                  <a:cubicBezTo>
                    <a:pt x="689" y="769"/>
                    <a:pt x="688" y="769"/>
                    <a:pt x="688" y="768"/>
                  </a:cubicBezTo>
                  <a:cubicBezTo>
                    <a:pt x="688" y="768"/>
                    <a:pt x="688" y="768"/>
                    <a:pt x="688" y="768"/>
                  </a:cubicBezTo>
                  <a:cubicBezTo>
                    <a:pt x="688" y="767"/>
                    <a:pt x="688" y="767"/>
                    <a:pt x="688" y="767"/>
                  </a:cubicBezTo>
                  <a:cubicBezTo>
                    <a:pt x="688" y="767"/>
                    <a:pt x="688" y="767"/>
                    <a:pt x="688" y="767"/>
                  </a:cubicBezTo>
                  <a:cubicBezTo>
                    <a:pt x="688" y="766"/>
                    <a:pt x="688" y="766"/>
                    <a:pt x="689" y="766"/>
                  </a:cubicBezTo>
                  <a:cubicBezTo>
                    <a:pt x="689" y="766"/>
                    <a:pt x="689" y="765"/>
                    <a:pt x="689" y="765"/>
                  </a:cubicBezTo>
                  <a:cubicBezTo>
                    <a:pt x="689" y="765"/>
                    <a:pt x="689" y="765"/>
                    <a:pt x="689" y="765"/>
                  </a:cubicBezTo>
                  <a:cubicBezTo>
                    <a:pt x="689" y="765"/>
                    <a:pt x="689" y="765"/>
                    <a:pt x="689" y="765"/>
                  </a:cubicBezTo>
                  <a:cubicBezTo>
                    <a:pt x="690" y="765"/>
                    <a:pt x="690" y="764"/>
                    <a:pt x="690" y="764"/>
                  </a:cubicBezTo>
                  <a:cubicBezTo>
                    <a:pt x="690" y="762"/>
                    <a:pt x="694" y="762"/>
                    <a:pt x="697" y="762"/>
                  </a:cubicBezTo>
                  <a:cubicBezTo>
                    <a:pt x="697" y="762"/>
                    <a:pt x="698" y="762"/>
                    <a:pt x="698" y="762"/>
                  </a:cubicBezTo>
                  <a:cubicBezTo>
                    <a:pt x="698" y="762"/>
                    <a:pt x="698" y="762"/>
                    <a:pt x="698" y="762"/>
                  </a:cubicBezTo>
                  <a:cubicBezTo>
                    <a:pt x="698" y="762"/>
                    <a:pt x="699" y="762"/>
                    <a:pt x="699" y="762"/>
                  </a:cubicBezTo>
                  <a:cubicBezTo>
                    <a:pt x="699" y="762"/>
                    <a:pt x="699" y="761"/>
                    <a:pt x="699" y="761"/>
                  </a:cubicBezTo>
                  <a:cubicBezTo>
                    <a:pt x="699" y="761"/>
                    <a:pt x="699" y="761"/>
                    <a:pt x="699" y="761"/>
                  </a:cubicBezTo>
                  <a:cubicBezTo>
                    <a:pt x="699" y="761"/>
                    <a:pt x="699" y="761"/>
                    <a:pt x="699" y="761"/>
                  </a:cubicBezTo>
                  <a:cubicBezTo>
                    <a:pt x="699" y="761"/>
                    <a:pt x="699" y="760"/>
                    <a:pt x="699" y="760"/>
                  </a:cubicBezTo>
                  <a:cubicBezTo>
                    <a:pt x="699" y="758"/>
                    <a:pt x="703" y="760"/>
                    <a:pt x="704" y="762"/>
                  </a:cubicBezTo>
                  <a:cubicBezTo>
                    <a:pt x="705" y="763"/>
                    <a:pt x="708" y="765"/>
                    <a:pt x="710" y="765"/>
                  </a:cubicBezTo>
                  <a:cubicBezTo>
                    <a:pt x="712" y="765"/>
                    <a:pt x="717" y="772"/>
                    <a:pt x="719" y="776"/>
                  </a:cubicBezTo>
                  <a:cubicBezTo>
                    <a:pt x="722" y="781"/>
                    <a:pt x="724" y="782"/>
                    <a:pt x="729" y="783"/>
                  </a:cubicBezTo>
                  <a:cubicBezTo>
                    <a:pt x="735" y="784"/>
                    <a:pt x="735" y="788"/>
                    <a:pt x="738" y="791"/>
                  </a:cubicBezTo>
                  <a:cubicBezTo>
                    <a:pt x="741" y="793"/>
                    <a:pt x="748" y="795"/>
                    <a:pt x="751" y="796"/>
                  </a:cubicBezTo>
                  <a:cubicBezTo>
                    <a:pt x="755" y="796"/>
                    <a:pt x="759" y="799"/>
                    <a:pt x="762" y="799"/>
                  </a:cubicBezTo>
                  <a:cubicBezTo>
                    <a:pt x="764" y="799"/>
                    <a:pt x="773" y="792"/>
                    <a:pt x="774" y="791"/>
                  </a:cubicBezTo>
                  <a:cubicBezTo>
                    <a:pt x="775" y="790"/>
                    <a:pt x="779" y="796"/>
                    <a:pt x="780" y="799"/>
                  </a:cubicBezTo>
                  <a:cubicBezTo>
                    <a:pt x="782" y="803"/>
                    <a:pt x="782" y="806"/>
                    <a:pt x="789" y="808"/>
                  </a:cubicBezTo>
                  <a:cubicBezTo>
                    <a:pt x="796" y="810"/>
                    <a:pt x="817" y="810"/>
                    <a:pt x="821" y="812"/>
                  </a:cubicBezTo>
                  <a:cubicBezTo>
                    <a:pt x="821" y="812"/>
                    <a:pt x="822" y="812"/>
                    <a:pt x="822" y="812"/>
                  </a:cubicBezTo>
                  <a:cubicBezTo>
                    <a:pt x="822" y="812"/>
                    <a:pt x="822" y="812"/>
                    <a:pt x="822" y="812"/>
                  </a:cubicBezTo>
                  <a:cubicBezTo>
                    <a:pt x="825" y="813"/>
                    <a:pt x="831" y="814"/>
                    <a:pt x="835" y="814"/>
                  </a:cubicBezTo>
                  <a:cubicBezTo>
                    <a:pt x="835" y="814"/>
                    <a:pt x="835" y="814"/>
                    <a:pt x="835" y="814"/>
                  </a:cubicBezTo>
                  <a:cubicBezTo>
                    <a:pt x="837" y="814"/>
                    <a:pt x="839" y="814"/>
                    <a:pt x="840" y="814"/>
                  </a:cubicBezTo>
                  <a:cubicBezTo>
                    <a:pt x="847" y="812"/>
                    <a:pt x="848" y="812"/>
                    <a:pt x="851" y="812"/>
                  </a:cubicBezTo>
                  <a:cubicBezTo>
                    <a:pt x="854" y="811"/>
                    <a:pt x="854" y="813"/>
                    <a:pt x="859" y="814"/>
                  </a:cubicBezTo>
                  <a:cubicBezTo>
                    <a:pt x="864" y="814"/>
                    <a:pt x="878" y="810"/>
                    <a:pt x="881" y="811"/>
                  </a:cubicBezTo>
                  <a:cubicBezTo>
                    <a:pt x="883" y="811"/>
                    <a:pt x="886" y="818"/>
                    <a:pt x="888" y="820"/>
                  </a:cubicBezTo>
                  <a:cubicBezTo>
                    <a:pt x="890" y="822"/>
                    <a:pt x="888" y="825"/>
                    <a:pt x="893" y="827"/>
                  </a:cubicBezTo>
                  <a:cubicBezTo>
                    <a:pt x="894" y="828"/>
                    <a:pt x="895" y="828"/>
                    <a:pt x="896" y="828"/>
                  </a:cubicBezTo>
                  <a:cubicBezTo>
                    <a:pt x="896" y="829"/>
                    <a:pt x="897" y="829"/>
                    <a:pt x="897" y="829"/>
                  </a:cubicBezTo>
                  <a:cubicBezTo>
                    <a:pt x="897" y="829"/>
                    <a:pt x="898" y="829"/>
                    <a:pt x="898" y="829"/>
                  </a:cubicBezTo>
                  <a:cubicBezTo>
                    <a:pt x="899" y="829"/>
                    <a:pt x="899" y="829"/>
                    <a:pt x="899" y="829"/>
                  </a:cubicBezTo>
                  <a:cubicBezTo>
                    <a:pt x="900" y="829"/>
                    <a:pt x="900" y="828"/>
                    <a:pt x="901" y="828"/>
                  </a:cubicBezTo>
                  <a:cubicBezTo>
                    <a:pt x="901" y="828"/>
                    <a:pt x="902" y="828"/>
                    <a:pt x="902" y="828"/>
                  </a:cubicBezTo>
                  <a:cubicBezTo>
                    <a:pt x="905" y="828"/>
                    <a:pt x="904" y="829"/>
                    <a:pt x="905" y="834"/>
                  </a:cubicBezTo>
                  <a:cubicBezTo>
                    <a:pt x="906" y="839"/>
                    <a:pt x="919" y="839"/>
                    <a:pt x="922" y="840"/>
                  </a:cubicBezTo>
                  <a:cubicBezTo>
                    <a:pt x="925" y="841"/>
                    <a:pt x="921" y="843"/>
                    <a:pt x="917" y="844"/>
                  </a:cubicBezTo>
                  <a:cubicBezTo>
                    <a:pt x="914" y="845"/>
                    <a:pt x="908" y="841"/>
                    <a:pt x="908" y="843"/>
                  </a:cubicBezTo>
                  <a:cubicBezTo>
                    <a:pt x="908" y="844"/>
                    <a:pt x="925" y="863"/>
                    <a:pt x="929" y="864"/>
                  </a:cubicBezTo>
                  <a:cubicBezTo>
                    <a:pt x="932" y="865"/>
                    <a:pt x="938" y="862"/>
                    <a:pt x="941" y="860"/>
                  </a:cubicBezTo>
                  <a:cubicBezTo>
                    <a:pt x="944" y="858"/>
                    <a:pt x="942" y="846"/>
                    <a:pt x="943" y="847"/>
                  </a:cubicBezTo>
                  <a:cubicBezTo>
                    <a:pt x="945" y="848"/>
                    <a:pt x="947" y="855"/>
                    <a:pt x="948" y="857"/>
                  </a:cubicBezTo>
                  <a:cubicBezTo>
                    <a:pt x="948" y="858"/>
                    <a:pt x="951" y="872"/>
                    <a:pt x="951" y="874"/>
                  </a:cubicBezTo>
                  <a:cubicBezTo>
                    <a:pt x="951" y="877"/>
                    <a:pt x="955" y="886"/>
                    <a:pt x="957" y="893"/>
                  </a:cubicBezTo>
                  <a:cubicBezTo>
                    <a:pt x="960" y="901"/>
                    <a:pt x="968" y="921"/>
                    <a:pt x="971" y="926"/>
                  </a:cubicBezTo>
                  <a:cubicBezTo>
                    <a:pt x="974" y="931"/>
                    <a:pt x="979" y="935"/>
                    <a:pt x="979" y="939"/>
                  </a:cubicBezTo>
                  <a:cubicBezTo>
                    <a:pt x="978" y="944"/>
                    <a:pt x="987" y="956"/>
                    <a:pt x="988" y="959"/>
                  </a:cubicBezTo>
                  <a:cubicBezTo>
                    <a:pt x="990" y="961"/>
                    <a:pt x="1002" y="984"/>
                    <a:pt x="1005" y="988"/>
                  </a:cubicBezTo>
                  <a:cubicBezTo>
                    <a:pt x="1008" y="991"/>
                    <a:pt x="1013" y="995"/>
                    <a:pt x="1015" y="996"/>
                  </a:cubicBezTo>
                  <a:cubicBezTo>
                    <a:pt x="1017" y="997"/>
                    <a:pt x="1021" y="992"/>
                    <a:pt x="1022" y="989"/>
                  </a:cubicBezTo>
                  <a:cubicBezTo>
                    <a:pt x="1022" y="986"/>
                    <a:pt x="1026" y="986"/>
                    <a:pt x="1028" y="986"/>
                  </a:cubicBezTo>
                  <a:cubicBezTo>
                    <a:pt x="1029" y="985"/>
                    <a:pt x="1031" y="979"/>
                    <a:pt x="1032" y="978"/>
                  </a:cubicBezTo>
                  <a:cubicBezTo>
                    <a:pt x="1033" y="977"/>
                    <a:pt x="1037" y="973"/>
                    <a:pt x="1038" y="969"/>
                  </a:cubicBezTo>
                  <a:cubicBezTo>
                    <a:pt x="1040" y="966"/>
                    <a:pt x="1036" y="961"/>
                    <a:pt x="1035" y="958"/>
                  </a:cubicBezTo>
                  <a:cubicBezTo>
                    <a:pt x="1033" y="956"/>
                    <a:pt x="1036" y="952"/>
                    <a:pt x="1038" y="949"/>
                  </a:cubicBezTo>
                  <a:cubicBezTo>
                    <a:pt x="1040" y="947"/>
                    <a:pt x="1041" y="937"/>
                    <a:pt x="1040" y="931"/>
                  </a:cubicBezTo>
                  <a:cubicBezTo>
                    <a:pt x="1038" y="926"/>
                    <a:pt x="1038" y="919"/>
                    <a:pt x="1039" y="916"/>
                  </a:cubicBezTo>
                  <a:cubicBezTo>
                    <a:pt x="1041" y="912"/>
                    <a:pt x="1044" y="914"/>
                    <a:pt x="1046" y="912"/>
                  </a:cubicBezTo>
                  <a:cubicBezTo>
                    <a:pt x="1047" y="910"/>
                    <a:pt x="1049" y="908"/>
                    <a:pt x="1051" y="907"/>
                  </a:cubicBezTo>
                  <a:cubicBezTo>
                    <a:pt x="1052" y="907"/>
                    <a:pt x="1052" y="900"/>
                    <a:pt x="1058" y="897"/>
                  </a:cubicBezTo>
                  <a:cubicBezTo>
                    <a:pt x="1063" y="895"/>
                    <a:pt x="1078" y="881"/>
                    <a:pt x="1084" y="876"/>
                  </a:cubicBezTo>
                  <a:cubicBezTo>
                    <a:pt x="1090" y="870"/>
                    <a:pt x="1094" y="871"/>
                    <a:pt x="1097" y="871"/>
                  </a:cubicBezTo>
                  <a:cubicBezTo>
                    <a:pt x="1100" y="871"/>
                    <a:pt x="1099" y="866"/>
                    <a:pt x="1099" y="863"/>
                  </a:cubicBezTo>
                  <a:cubicBezTo>
                    <a:pt x="1099" y="859"/>
                    <a:pt x="1097" y="855"/>
                    <a:pt x="1099" y="855"/>
                  </a:cubicBezTo>
                  <a:cubicBezTo>
                    <a:pt x="1101" y="854"/>
                    <a:pt x="1107" y="852"/>
                    <a:pt x="1109" y="851"/>
                  </a:cubicBezTo>
                  <a:cubicBezTo>
                    <a:pt x="1111" y="850"/>
                    <a:pt x="1116" y="853"/>
                    <a:pt x="1117" y="853"/>
                  </a:cubicBezTo>
                  <a:cubicBezTo>
                    <a:pt x="1117" y="853"/>
                    <a:pt x="1117" y="853"/>
                    <a:pt x="1118" y="853"/>
                  </a:cubicBezTo>
                  <a:cubicBezTo>
                    <a:pt x="1118" y="853"/>
                    <a:pt x="1118" y="853"/>
                    <a:pt x="1119" y="852"/>
                  </a:cubicBezTo>
                  <a:cubicBezTo>
                    <a:pt x="1119" y="852"/>
                    <a:pt x="1119" y="852"/>
                    <a:pt x="1119" y="852"/>
                  </a:cubicBezTo>
                  <a:cubicBezTo>
                    <a:pt x="1120" y="852"/>
                    <a:pt x="1121" y="852"/>
                    <a:pt x="1122" y="851"/>
                  </a:cubicBezTo>
                  <a:cubicBezTo>
                    <a:pt x="1122" y="851"/>
                    <a:pt x="1122" y="851"/>
                    <a:pt x="1122" y="851"/>
                  </a:cubicBezTo>
                  <a:cubicBezTo>
                    <a:pt x="1122" y="851"/>
                    <a:pt x="1122" y="851"/>
                    <a:pt x="1122" y="851"/>
                  </a:cubicBezTo>
                  <a:cubicBezTo>
                    <a:pt x="1122" y="851"/>
                    <a:pt x="1123" y="851"/>
                    <a:pt x="1124" y="851"/>
                  </a:cubicBezTo>
                  <a:cubicBezTo>
                    <a:pt x="1124" y="851"/>
                    <a:pt x="1124" y="851"/>
                    <a:pt x="1124" y="851"/>
                  </a:cubicBezTo>
                  <a:cubicBezTo>
                    <a:pt x="1124" y="850"/>
                    <a:pt x="1125" y="850"/>
                    <a:pt x="1125" y="850"/>
                  </a:cubicBezTo>
                  <a:cubicBezTo>
                    <a:pt x="1125" y="850"/>
                    <a:pt x="1125" y="850"/>
                    <a:pt x="1125" y="850"/>
                  </a:cubicBezTo>
                  <a:cubicBezTo>
                    <a:pt x="1126" y="850"/>
                    <a:pt x="1126" y="849"/>
                    <a:pt x="1126" y="849"/>
                  </a:cubicBezTo>
                  <a:cubicBezTo>
                    <a:pt x="1127" y="849"/>
                    <a:pt x="1127" y="849"/>
                    <a:pt x="1127" y="849"/>
                  </a:cubicBezTo>
                  <a:cubicBezTo>
                    <a:pt x="1127" y="849"/>
                    <a:pt x="1127" y="849"/>
                    <a:pt x="1128" y="848"/>
                  </a:cubicBezTo>
                  <a:cubicBezTo>
                    <a:pt x="1129" y="847"/>
                    <a:pt x="1130" y="849"/>
                    <a:pt x="1134" y="849"/>
                  </a:cubicBezTo>
                  <a:cubicBezTo>
                    <a:pt x="1137" y="850"/>
                    <a:pt x="1136" y="847"/>
                    <a:pt x="1135" y="845"/>
                  </a:cubicBezTo>
                  <a:cubicBezTo>
                    <a:pt x="1135" y="843"/>
                    <a:pt x="1137" y="842"/>
                    <a:pt x="1139" y="844"/>
                  </a:cubicBezTo>
                  <a:cubicBezTo>
                    <a:pt x="1141" y="845"/>
                    <a:pt x="1143" y="843"/>
                    <a:pt x="1142" y="841"/>
                  </a:cubicBezTo>
                  <a:cubicBezTo>
                    <a:pt x="1142" y="838"/>
                    <a:pt x="1146" y="845"/>
                    <a:pt x="1148" y="848"/>
                  </a:cubicBezTo>
                  <a:cubicBezTo>
                    <a:pt x="1149" y="850"/>
                    <a:pt x="1150" y="854"/>
                    <a:pt x="1152" y="858"/>
                  </a:cubicBezTo>
                  <a:cubicBezTo>
                    <a:pt x="1153" y="858"/>
                    <a:pt x="1153" y="858"/>
                    <a:pt x="1153" y="858"/>
                  </a:cubicBezTo>
                  <a:cubicBezTo>
                    <a:pt x="1153" y="858"/>
                    <a:pt x="1153" y="858"/>
                    <a:pt x="1153" y="858"/>
                  </a:cubicBezTo>
                  <a:cubicBezTo>
                    <a:pt x="1153" y="859"/>
                    <a:pt x="1153" y="860"/>
                    <a:pt x="1154" y="861"/>
                  </a:cubicBezTo>
                  <a:cubicBezTo>
                    <a:pt x="1154" y="861"/>
                    <a:pt x="1154" y="861"/>
                    <a:pt x="1154" y="861"/>
                  </a:cubicBezTo>
                  <a:cubicBezTo>
                    <a:pt x="1155" y="862"/>
                    <a:pt x="1155" y="862"/>
                    <a:pt x="1156" y="863"/>
                  </a:cubicBezTo>
                  <a:cubicBezTo>
                    <a:pt x="1156" y="863"/>
                    <a:pt x="1156" y="863"/>
                    <a:pt x="1156" y="864"/>
                  </a:cubicBezTo>
                  <a:cubicBezTo>
                    <a:pt x="1157" y="864"/>
                    <a:pt x="1157" y="865"/>
                    <a:pt x="1157" y="865"/>
                  </a:cubicBezTo>
                  <a:cubicBezTo>
                    <a:pt x="1158" y="866"/>
                    <a:pt x="1159" y="867"/>
                    <a:pt x="1159" y="867"/>
                  </a:cubicBezTo>
                  <a:cubicBezTo>
                    <a:pt x="1165" y="872"/>
                    <a:pt x="1169" y="874"/>
                    <a:pt x="1174" y="880"/>
                  </a:cubicBezTo>
                  <a:cubicBezTo>
                    <a:pt x="1180" y="885"/>
                    <a:pt x="1182" y="891"/>
                    <a:pt x="1183" y="894"/>
                  </a:cubicBezTo>
                  <a:cubicBezTo>
                    <a:pt x="1184" y="897"/>
                    <a:pt x="1182" y="906"/>
                    <a:pt x="1181" y="908"/>
                  </a:cubicBezTo>
                  <a:cubicBezTo>
                    <a:pt x="1180" y="910"/>
                    <a:pt x="1185" y="913"/>
                    <a:pt x="1189" y="915"/>
                  </a:cubicBezTo>
                  <a:cubicBezTo>
                    <a:pt x="1192" y="916"/>
                    <a:pt x="1196" y="913"/>
                    <a:pt x="1200" y="911"/>
                  </a:cubicBezTo>
                  <a:cubicBezTo>
                    <a:pt x="1205" y="909"/>
                    <a:pt x="1209" y="901"/>
                    <a:pt x="1210" y="903"/>
                  </a:cubicBezTo>
                  <a:cubicBezTo>
                    <a:pt x="1211" y="905"/>
                    <a:pt x="1212" y="904"/>
                    <a:pt x="1214" y="906"/>
                  </a:cubicBezTo>
                  <a:cubicBezTo>
                    <a:pt x="1216" y="907"/>
                    <a:pt x="1222" y="923"/>
                    <a:pt x="1226" y="931"/>
                  </a:cubicBezTo>
                  <a:cubicBezTo>
                    <a:pt x="1230" y="938"/>
                    <a:pt x="1231" y="943"/>
                    <a:pt x="1234" y="946"/>
                  </a:cubicBezTo>
                  <a:cubicBezTo>
                    <a:pt x="1237" y="950"/>
                    <a:pt x="1234" y="958"/>
                    <a:pt x="1235" y="961"/>
                  </a:cubicBezTo>
                  <a:cubicBezTo>
                    <a:pt x="1235" y="963"/>
                    <a:pt x="1234" y="967"/>
                    <a:pt x="1234" y="970"/>
                  </a:cubicBezTo>
                  <a:cubicBezTo>
                    <a:pt x="1233" y="971"/>
                    <a:pt x="1233" y="972"/>
                    <a:pt x="1233" y="973"/>
                  </a:cubicBezTo>
                  <a:cubicBezTo>
                    <a:pt x="1232" y="974"/>
                    <a:pt x="1232" y="975"/>
                    <a:pt x="1232" y="976"/>
                  </a:cubicBezTo>
                  <a:cubicBezTo>
                    <a:pt x="1232" y="976"/>
                    <a:pt x="1232" y="976"/>
                    <a:pt x="1232" y="976"/>
                  </a:cubicBezTo>
                  <a:cubicBezTo>
                    <a:pt x="1232" y="976"/>
                    <a:pt x="1232" y="976"/>
                    <a:pt x="1232" y="976"/>
                  </a:cubicBezTo>
                  <a:cubicBezTo>
                    <a:pt x="1232" y="977"/>
                    <a:pt x="1232" y="978"/>
                    <a:pt x="1232" y="979"/>
                  </a:cubicBezTo>
                  <a:cubicBezTo>
                    <a:pt x="1233" y="981"/>
                    <a:pt x="1236" y="991"/>
                    <a:pt x="1238" y="994"/>
                  </a:cubicBezTo>
                  <a:cubicBezTo>
                    <a:pt x="1240" y="996"/>
                    <a:pt x="1241" y="996"/>
                    <a:pt x="1244" y="998"/>
                  </a:cubicBezTo>
                  <a:cubicBezTo>
                    <a:pt x="1244" y="998"/>
                    <a:pt x="1244" y="998"/>
                    <a:pt x="1245" y="999"/>
                  </a:cubicBezTo>
                  <a:cubicBezTo>
                    <a:pt x="1245" y="999"/>
                    <a:pt x="1246" y="999"/>
                    <a:pt x="1246" y="999"/>
                  </a:cubicBezTo>
                  <a:cubicBezTo>
                    <a:pt x="1246" y="1000"/>
                    <a:pt x="1247" y="1000"/>
                    <a:pt x="1247" y="1001"/>
                  </a:cubicBezTo>
                  <a:cubicBezTo>
                    <a:pt x="1248" y="1001"/>
                    <a:pt x="1248" y="1001"/>
                    <a:pt x="1249" y="1002"/>
                  </a:cubicBezTo>
                  <a:cubicBezTo>
                    <a:pt x="1249" y="1002"/>
                    <a:pt x="1249" y="1003"/>
                    <a:pt x="1250" y="1003"/>
                  </a:cubicBezTo>
                  <a:cubicBezTo>
                    <a:pt x="1250" y="1003"/>
                    <a:pt x="1251" y="1004"/>
                    <a:pt x="1252" y="1005"/>
                  </a:cubicBezTo>
                  <a:cubicBezTo>
                    <a:pt x="1252" y="1005"/>
                    <a:pt x="1253" y="1005"/>
                    <a:pt x="1253" y="1006"/>
                  </a:cubicBezTo>
                  <a:cubicBezTo>
                    <a:pt x="1254" y="1006"/>
                    <a:pt x="1254" y="1007"/>
                    <a:pt x="1255" y="1008"/>
                  </a:cubicBezTo>
                  <a:cubicBezTo>
                    <a:pt x="1255" y="1008"/>
                    <a:pt x="1256" y="1008"/>
                    <a:pt x="1256" y="1009"/>
                  </a:cubicBezTo>
                  <a:cubicBezTo>
                    <a:pt x="1257" y="1010"/>
                    <a:pt x="1257" y="1010"/>
                    <a:pt x="1258" y="1011"/>
                  </a:cubicBezTo>
                  <a:cubicBezTo>
                    <a:pt x="1259" y="1011"/>
                    <a:pt x="1259" y="1012"/>
                    <a:pt x="1260" y="1012"/>
                  </a:cubicBezTo>
                  <a:cubicBezTo>
                    <a:pt x="1260" y="1013"/>
                    <a:pt x="1261" y="1014"/>
                    <a:pt x="1262" y="1015"/>
                  </a:cubicBezTo>
                  <a:cubicBezTo>
                    <a:pt x="1262" y="1015"/>
                    <a:pt x="1263" y="1016"/>
                    <a:pt x="1263" y="1016"/>
                  </a:cubicBezTo>
                  <a:cubicBezTo>
                    <a:pt x="1264" y="1017"/>
                    <a:pt x="1264" y="1018"/>
                    <a:pt x="1265" y="1019"/>
                  </a:cubicBezTo>
                  <a:cubicBezTo>
                    <a:pt x="1267" y="1023"/>
                    <a:pt x="1264" y="1025"/>
                    <a:pt x="1266" y="1029"/>
                  </a:cubicBezTo>
                  <a:cubicBezTo>
                    <a:pt x="1269" y="1033"/>
                    <a:pt x="1271" y="1040"/>
                    <a:pt x="1274" y="1044"/>
                  </a:cubicBezTo>
                  <a:cubicBezTo>
                    <a:pt x="1276" y="1048"/>
                    <a:pt x="1279" y="1053"/>
                    <a:pt x="1283" y="1056"/>
                  </a:cubicBezTo>
                  <a:cubicBezTo>
                    <a:pt x="1288" y="1058"/>
                    <a:pt x="1299" y="1067"/>
                    <a:pt x="1303" y="1068"/>
                  </a:cubicBezTo>
                  <a:cubicBezTo>
                    <a:pt x="1305" y="1068"/>
                    <a:pt x="1306" y="1068"/>
                    <a:pt x="1308" y="1069"/>
                  </a:cubicBezTo>
                  <a:cubicBezTo>
                    <a:pt x="1308" y="1069"/>
                    <a:pt x="1309" y="1069"/>
                    <a:pt x="1309" y="1069"/>
                  </a:cubicBezTo>
                  <a:cubicBezTo>
                    <a:pt x="1309" y="1069"/>
                    <a:pt x="1310" y="1069"/>
                    <a:pt x="1311" y="1069"/>
                  </a:cubicBezTo>
                  <a:cubicBezTo>
                    <a:pt x="1311" y="1069"/>
                    <a:pt x="1311" y="1069"/>
                    <a:pt x="1312" y="1069"/>
                  </a:cubicBezTo>
                  <a:cubicBezTo>
                    <a:pt x="1312" y="1069"/>
                    <a:pt x="1313" y="1069"/>
                    <a:pt x="1313" y="1069"/>
                  </a:cubicBezTo>
                  <a:cubicBezTo>
                    <a:pt x="1314" y="1069"/>
                    <a:pt x="1314" y="1069"/>
                    <a:pt x="1315" y="1069"/>
                  </a:cubicBezTo>
                  <a:cubicBezTo>
                    <a:pt x="1315" y="1069"/>
                    <a:pt x="1315" y="1069"/>
                    <a:pt x="1315" y="1069"/>
                  </a:cubicBezTo>
                  <a:cubicBezTo>
                    <a:pt x="1315" y="1069"/>
                    <a:pt x="1315" y="1069"/>
                    <a:pt x="1315" y="1068"/>
                  </a:cubicBezTo>
                  <a:cubicBezTo>
                    <a:pt x="1315" y="1068"/>
                    <a:pt x="1315" y="1068"/>
                    <a:pt x="1315" y="1067"/>
                  </a:cubicBezTo>
                  <a:cubicBezTo>
                    <a:pt x="1315" y="1067"/>
                    <a:pt x="1315" y="1067"/>
                    <a:pt x="1315" y="1067"/>
                  </a:cubicBezTo>
                  <a:cubicBezTo>
                    <a:pt x="1314" y="1066"/>
                    <a:pt x="1314" y="1065"/>
                    <a:pt x="1314" y="1065"/>
                  </a:cubicBezTo>
                  <a:cubicBezTo>
                    <a:pt x="1314" y="1065"/>
                    <a:pt x="1314" y="1064"/>
                    <a:pt x="1314" y="1064"/>
                  </a:cubicBezTo>
                  <a:cubicBezTo>
                    <a:pt x="1313" y="1063"/>
                    <a:pt x="1313" y="1063"/>
                    <a:pt x="1313" y="1062"/>
                  </a:cubicBezTo>
                  <a:cubicBezTo>
                    <a:pt x="1313" y="1062"/>
                    <a:pt x="1313" y="1062"/>
                    <a:pt x="1313" y="1062"/>
                  </a:cubicBezTo>
                  <a:cubicBezTo>
                    <a:pt x="1312" y="1062"/>
                    <a:pt x="1312" y="1061"/>
                    <a:pt x="1312" y="1061"/>
                  </a:cubicBezTo>
                  <a:cubicBezTo>
                    <a:pt x="1312" y="1060"/>
                    <a:pt x="1312" y="1060"/>
                    <a:pt x="1311" y="1060"/>
                  </a:cubicBezTo>
                  <a:cubicBezTo>
                    <a:pt x="1311" y="1059"/>
                    <a:pt x="1311" y="1058"/>
                    <a:pt x="1310" y="1058"/>
                  </a:cubicBezTo>
                  <a:cubicBezTo>
                    <a:pt x="1310" y="1057"/>
                    <a:pt x="1310" y="1057"/>
                    <a:pt x="1310" y="1057"/>
                  </a:cubicBezTo>
                  <a:cubicBezTo>
                    <a:pt x="1309" y="1056"/>
                    <a:pt x="1309" y="1056"/>
                    <a:pt x="1309" y="1055"/>
                  </a:cubicBezTo>
                  <a:cubicBezTo>
                    <a:pt x="1309" y="1055"/>
                    <a:pt x="1308" y="1055"/>
                    <a:pt x="1308" y="1055"/>
                  </a:cubicBezTo>
                  <a:cubicBezTo>
                    <a:pt x="1308" y="1054"/>
                    <a:pt x="1307" y="1053"/>
                    <a:pt x="1307" y="1053"/>
                  </a:cubicBezTo>
                  <a:cubicBezTo>
                    <a:pt x="1304" y="1049"/>
                    <a:pt x="1302" y="1035"/>
                    <a:pt x="1301" y="1033"/>
                  </a:cubicBezTo>
                  <a:cubicBezTo>
                    <a:pt x="1301" y="1030"/>
                    <a:pt x="1290" y="1023"/>
                    <a:pt x="1283" y="1018"/>
                  </a:cubicBezTo>
                  <a:cubicBezTo>
                    <a:pt x="1282" y="1017"/>
                    <a:pt x="1281" y="1016"/>
                    <a:pt x="1280" y="1015"/>
                  </a:cubicBezTo>
                  <a:cubicBezTo>
                    <a:pt x="1280" y="1015"/>
                    <a:pt x="1280" y="1015"/>
                    <a:pt x="1280" y="1015"/>
                  </a:cubicBezTo>
                  <a:cubicBezTo>
                    <a:pt x="1279" y="1014"/>
                    <a:pt x="1278" y="1014"/>
                    <a:pt x="1278" y="1014"/>
                  </a:cubicBezTo>
                  <a:cubicBezTo>
                    <a:pt x="1277" y="1014"/>
                    <a:pt x="1277" y="1013"/>
                    <a:pt x="1276" y="1013"/>
                  </a:cubicBezTo>
                  <a:cubicBezTo>
                    <a:pt x="1276" y="1013"/>
                    <a:pt x="1275" y="1012"/>
                    <a:pt x="1275" y="1012"/>
                  </a:cubicBezTo>
                  <a:cubicBezTo>
                    <a:pt x="1274" y="1012"/>
                    <a:pt x="1274" y="1012"/>
                    <a:pt x="1274" y="1012"/>
                  </a:cubicBezTo>
                  <a:cubicBezTo>
                    <a:pt x="1272" y="1011"/>
                    <a:pt x="1271" y="1010"/>
                    <a:pt x="1269" y="1010"/>
                  </a:cubicBezTo>
                  <a:cubicBezTo>
                    <a:pt x="1264" y="1007"/>
                    <a:pt x="1256" y="990"/>
                    <a:pt x="1254" y="986"/>
                  </a:cubicBezTo>
                  <a:cubicBezTo>
                    <a:pt x="1253" y="983"/>
                    <a:pt x="1251" y="984"/>
                    <a:pt x="1249" y="985"/>
                  </a:cubicBezTo>
                  <a:cubicBezTo>
                    <a:pt x="1248" y="986"/>
                    <a:pt x="1244" y="977"/>
                    <a:pt x="1245" y="974"/>
                  </a:cubicBezTo>
                  <a:cubicBezTo>
                    <a:pt x="1247" y="972"/>
                    <a:pt x="1247" y="968"/>
                    <a:pt x="1249" y="963"/>
                  </a:cubicBezTo>
                  <a:cubicBezTo>
                    <a:pt x="1250" y="958"/>
                    <a:pt x="1251" y="943"/>
                    <a:pt x="1253" y="940"/>
                  </a:cubicBezTo>
                  <a:cubicBezTo>
                    <a:pt x="1254" y="938"/>
                    <a:pt x="1256" y="943"/>
                    <a:pt x="1259" y="945"/>
                  </a:cubicBezTo>
                  <a:cubicBezTo>
                    <a:pt x="1261" y="948"/>
                    <a:pt x="1263" y="946"/>
                    <a:pt x="1265" y="946"/>
                  </a:cubicBezTo>
                  <a:cubicBezTo>
                    <a:pt x="1268" y="946"/>
                    <a:pt x="1270" y="950"/>
                    <a:pt x="1272" y="953"/>
                  </a:cubicBezTo>
                  <a:cubicBezTo>
                    <a:pt x="1274" y="956"/>
                    <a:pt x="1275" y="955"/>
                    <a:pt x="1277" y="955"/>
                  </a:cubicBezTo>
                  <a:cubicBezTo>
                    <a:pt x="1277" y="955"/>
                    <a:pt x="1278" y="955"/>
                    <a:pt x="1278" y="955"/>
                  </a:cubicBezTo>
                  <a:cubicBezTo>
                    <a:pt x="1278" y="955"/>
                    <a:pt x="1278" y="955"/>
                    <a:pt x="1279" y="955"/>
                  </a:cubicBezTo>
                  <a:cubicBezTo>
                    <a:pt x="1279" y="956"/>
                    <a:pt x="1279" y="956"/>
                    <a:pt x="1279" y="956"/>
                  </a:cubicBezTo>
                  <a:cubicBezTo>
                    <a:pt x="1280" y="957"/>
                    <a:pt x="1280" y="957"/>
                    <a:pt x="1281" y="958"/>
                  </a:cubicBezTo>
                  <a:cubicBezTo>
                    <a:pt x="1281" y="958"/>
                    <a:pt x="1281" y="959"/>
                    <a:pt x="1281" y="959"/>
                  </a:cubicBezTo>
                  <a:cubicBezTo>
                    <a:pt x="1282" y="960"/>
                    <a:pt x="1282" y="961"/>
                    <a:pt x="1283" y="962"/>
                  </a:cubicBezTo>
                  <a:cubicBezTo>
                    <a:pt x="1283" y="962"/>
                    <a:pt x="1283" y="962"/>
                    <a:pt x="1283" y="962"/>
                  </a:cubicBezTo>
                  <a:cubicBezTo>
                    <a:pt x="1284" y="963"/>
                    <a:pt x="1284" y="964"/>
                    <a:pt x="1285" y="965"/>
                  </a:cubicBezTo>
                  <a:cubicBezTo>
                    <a:pt x="1285" y="966"/>
                    <a:pt x="1286" y="967"/>
                    <a:pt x="1286" y="967"/>
                  </a:cubicBezTo>
                  <a:cubicBezTo>
                    <a:pt x="1288" y="970"/>
                    <a:pt x="1294" y="964"/>
                    <a:pt x="1297" y="968"/>
                  </a:cubicBezTo>
                  <a:cubicBezTo>
                    <a:pt x="1298" y="969"/>
                    <a:pt x="1298" y="970"/>
                    <a:pt x="1299" y="971"/>
                  </a:cubicBezTo>
                  <a:cubicBezTo>
                    <a:pt x="1300" y="971"/>
                    <a:pt x="1300" y="971"/>
                    <a:pt x="1300" y="972"/>
                  </a:cubicBezTo>
                  <a:cubicBezTo>
                    <a:pt x="1301" y="972"/>
                    <a:pt x="1301" y="972"/>
                    <a:pt x="1301" y="973"/>
                  </a:cubicBezTo>
                  <a:cubicBezTo>
                    <a:pt x="1302" y="973"/>
                    <a:pt x="1302" y="973"/>
                    <a:pt x="1302" y="973"/>
                  </a:cubicBezTo>
                  <a:cubicBezTo>
                    <a:pt x="1303" y="974"/>
                    <a:pt x="1304" y="975"/>
                    <a:pt x="1305" y="975"/>
                  </a:cubicBezTo>
                  <a:cubicBezTo>
                    <a:pt x="1306" y="976"/>
                    <a:pt x="1307" y="977"/>
                    <a:pt x="1308" y="978"/>
                  </a:cubicBezTo>
                  <a:cubicBezTo>
                    <a:pt x="1310" y="980"/>
                    <a:pt x="1306" y="991"/>
                    <a:pt x="1308" y="993"/>
                  </a:cubicBezTo>
                  <a:cubicBezTo>
                    <a:pt x="1310" y="996"/>
                    <a:pt x="1314" y="988"/>
                    <a:pt x="1315" y="986"/>
                  </a:cubicBezTo>
                  <a:cubicBezTo>
                    <a:pt x="1316" y="983"/>
                    <a:pt x="1322" y="984"/>
                    <a:pt x="1323" y="982"/>
                  </a:cubicBezTo>
                  <a:cubicBezTo>
                    <a:pt x="1324" y="981"/>
                    <a:pt x="1324" y="976"/>
                    <a:pt x="1325" y="973"/>
                  </a:cubicBezTo>
                  <a:cubicBezTo>
                    <a:pt x="1326" y="970"/>
                    <a:pt x="1331" y="972"/>
                    <a:pt x="1333" y="972"/>
                  </a:cubicBezTo>
                  <a:cubicBezTo>
                    <a:pt x="1336" y="972"/>
                    <a:pt x="1344" y="964"/>
                    <a:pt x="1347" y="961"/>
                  </a:cubicBezTo>
                  <a:cubicBezTo>
                    <a:pt x="1350" y="958"/>
                    <a:pt x="1348" y="943"/>
                    <a:pt x="1347" y="939"/>
                  </a:cubicBezTo>
                  <a:cubicBezTo>
                    <a:pt x="1346" y="935"/>
                    <a:pt x="1341" y="924"/>
                    <a:pt x="1339" y="919"/>
                  </a:cubicBezTo>
                  <a:cubicBezTo>
                    <a:pt x="1337" y="915"/>
                    <a:pt x="1327" y="909"/>
                    <a:pt x="1323" y="907"/>
                  </a:cubicBezTo>
                  <a:cubicBezTo>
                    <a:pt x="1320" y="905"/>
                    <a:pt x="1317" y="901"/>
                    <a:pt x="1312" y="895"/>
                  </a:cubicBezTo>
                  <a:cubicBezTo>
                    <a:pt x="1308" y="888"/>
                    <a:pt x="1307" y="888"/>
                    <a:pt x="1303" y="885"/>
                  </a:cubicBezTo>
                  <a:cubicBezTo>
                    <a:pt x="1298" y="882"/>
                    <a:pt x="1301" y="881"/>
                    <a:pt x="1301" y="877"/>
                  </a:cubicBezTo>
                  <a:cubicBezTo>
                    <a:pt x="1301" y="874"/>
                    <a:pt x="1300" y="873"/>
                    <a:pt x="1302" y="871"/>
                  </a:cubicBezTo>
                  <a:cubicBezTo>
                    <a:pt x="1303" y="868"/>
                    <a:pt x="1303" y="867"/>
                    <a:pt x="1306" y="864"/>
                  </a:cubicBezTo>
                  <a:cubicBezTo>
                    <a:pt x="1306" y="863"/>
                    <a:pt x="1306" y="863"/>
                    <a:pt x="1307" y="862"/>
                  </a:cubicBezTo>
                  <a:cubicBezTo>
                    <a:pt x="1307" y="862"/>
                    <a:pt x="1307" y="862"/>
                    <a:pt x="1307" y="862"/>
                  </a:cubicBezTo>
                  <a:cubicBezTo>
                    <a:pt x="1308" y="862"/>
                    <a:pt x="1308" y="861"/>
                    <a:pt x="1309" y="861"/>
                  </a:cubicBezTo>
                  <a:cubicBezTo>
                    <a:pt x="1309" y="861"/>
                    <a:pt x="1309" y="861"/>
                    <a:pt x="1309" y="861"/>
                  </a:cubicBezTo>
                  <a:cubicBezTo>
                    <a:pt x="1310" y="860"/>
                    <a:pt x="1310" y="860"/>
                    <a:pt x="1311" y="860"/>
                  </a:cubicBezTo>
                  <a:cubicBezTo>
                    <a:pt x="1311" y="860"/>
                    <a:pt x="1311" y="859"/>
                    <a:pt x="1312" y="859"/>
                  </a:cubicBezTo>
                  <a:cubicBezTo>
                    <a:pt x="1312" y="859"/>
                    <a:pt x="1313" y="859"/>
                    <a:pt x="1313" y="858"/>
                  </a:cubicBezTo>
                  <a:cubicBezTo>
                    <a:pt x="1314" y="858"/>
                    <a:pt x="1314" y="858"/>
                    <a:pt x="1314" y="858"/>
                  </a:cubicBezTo>
                  <a:cubicBezTo>
                    <a:pt x="1316" y="857"/>
                    <a:pt x="1318" y="856"/>
                    <a:pt x="1320" y="856"/>
                  </a:cubicBezTo>
                  <a:cubicBezTo>
                    <a:pt x="1320" y="856"/>
                    <a:pt x="1320" y="855"/>
                    <a:pt x="1320" y="855"/>
                  </a:cubicBezTo>
                  <a:cubicBezTo>
                    <a:pt x="1320" y="855"/>
                    <a:pt x="1320" y="855"/>
                    <a:pt x="1320" y="855"/>
                  </a:cubicBezTo>
                  <a:cubicBezTo>
                    <a:pt x="1321" y="855"/>
                    <a:pt x="1321" y="855"/>
                    <a:pt x="1322" y="854"/>
                  </a:cubicBezTo>
                  <a:cubicBezTo>
                    <a:pt x="1324" y="853"/>
                    <a:pt x="1324" y="857"/>
                    <a:pt x="1328" y="857"/>
                  </a:cubicBezTo>
                  <a:cubicBezTo>
                    <a:pt x="1331" y="857"/>
                    <a:pt x="1331" y="855"/>
                    <a:pt x="1334" y="854"/>
                  </a:cubicBezTo>
                  <a:cubicBezTo>
                    <a:pt x="1337" y="854"/>
                    <a:pt x="1336" y="856"/>
                    <a:pt x="1337" y="860"/>
                  </a:cubicBezTo>
                  <a:cubicBezTo>
                    <a:pt x="1338" y="865"/>
                    <a:pt x="1345" y="865"/>
                    <a:pt x="1344" y="863"/>
                  </a:cubicBezTo>
                  <a:cubicBezTo>
                    <a:pt x="1344" y="860"/>
                    <a:pt x="1345" y="859"/>
                    <a:pt x="1346" y="857"/>
                  </a:cubicBezTo>
                  <a:cubicBezTo>
                    <a:pt x="1348" y="854"/>
                    <a:pt x="1355" y="854"/>
                    <a:pt x="1359" y="854"/>
                  </a:cubicBezTo>
                  <a:cubicBezTo>
                    <a:pt x="1363" y="854"/>
                    <a:pt x="1373" y="851"/>
                    <a:pt x="1374" y="850"/>
                  </a:cubicBezTo>
                  <a:cubicBezTo>
                    <a:pt x="1375" y="849"/>
                    <a:pt x="1374" y="845"/>
                    <a:pt x="1374" y="843"/>
                  </a:cubicBezTo>
                  <a:cubicBezTo>
                    <a:pt x="1374" y="842"/>
                    <a:pt x="1379" y="845"/>
                    <a:pt x="1381" y="845"/>
                  </a:cubicBezTo>
                  <a:cubicBezTo>
                    <a:pt x="1384" y="845"/>
                    <a:pt x="1385" y="841"/>
                    <a:pt x="1387" y="839"/>
                  </a:cubicBezTo>
                  <a:cubicBezTo>
                    <a:pt x="1388" y="837"/>
                    <a:pt x="1393" y="841"/>
                    <a:pt x="1396" y="841"/>
                  </a:cubicBezTo>
                  <a:cubicBezTo>
                    <a:pt x="1399" y="841"/>
                    <a:pt x="1401" y="838"/>
                    <a:pt x="1402" y="837"/>
                  </a:cubicBezTo>
                  <a:cubicBezTo>
                    <a:pt x="1403" y="835"/>
                    <a:pt x="1405" y="834"/>
                    <a:pt x="1408" y="834"/>
                  </a:cubicBezTo>
                  <a:cubicBezTo>
                    <a:pt x="1410" y="834"/>
                    <a:pt x="1414" y="829"/>
                    <a:pt x="1416" y="826"/>
                  </a:cubicBezTo>
                  <a:cubicBezTo>
                    <a:pt x="1418" y="823"/>
                    <a:pt x="1417" y="820"/>
                    <a:pt x="1420" y="820"/>
                  </a:cubicBezTo>
                  <a:cubicBezTo>
                    <a:pt x="1424" y="819"/>
                    <a:pt x="1422" y="815"/>
                    <a:pt x="1422" y="814"/>
                  </a:cubicBezTo>
                  <a:cubicBezTo>
                    <a:pt x="1422" y="813"/>
                    <a:pt x="1427" y="812"/>
                    <a:pt x="1430" y="809"/>
                  </a:cubicBezTo>
                  <a:cubicBezTo>
                    <a:pt x="1432" y="807"/>
                    <a:pt x="1429" y="804"/>
                    <a:pt x="1430" y="803"/>
                  </a:cubicBezTo>
                  <a:cubicBezTo>
                    <a:pt x="1431" y="801"/>
                    <a:pt x="1432" y="793"/>
                    <a:pt x="1432" y="790"/>
                  </a:cubicBezTo>
                  <a:cubicBezTo>
                    <a:pt x="1432" y="787"/>
                    <a:pt x="1437" y="784"/>
                    <a:pt x="1440" y="783"/>
                  </a:cubicBezTo>
                  <a:cubicBezTo>
                    <a:pt x="1444" y="783"/>
                    <a:pt x="1445" y="782"/>
                    <a:pt x="1444" y="778"/>
                  </a:cubicBezTo>
                  <a:cubicBezTo>
                    <a:pt x="1444" y="774"/>
                    <a:pt x="1446" y="772"/>
                    <a:pt x="1446" y="771"/>
                  </a:cubicBezTo>
                  <a:cubicBezTo>
                    <a:pt x="1447" y="770"/>
                    <a:pt x="1446" y="766"/>
                    <a:pt x="1445" y="764"/>
                  </a:cubicBezTo>
                  <a:cubicBezTo>
                    <a:pt x="1444" y="762"/>
                    <a:pt x="1437" y="762"/>
                    <a:pt x="1434" y="760"/>
                  </a:cubicBezTo>
                  <a:cubicBezTo>
                    <a:pt x="1431" y="759"/>
                    <a:pt x="1440" y="751"/>
                    <a:pt x="1440" y="750"/>
                  </a:cubicBezTo>
                  <a:cubicBezTo>
                    <a:pt x="1441" y="749"/>
                    <a:pt x="1436" y="745"/>
                    <a:pt x="1435" y="744"/>
                  </a:cubicBezTo>
                  <a:cubicBezTo>
                    <a:pt x="1434" y="744"/>
                    <a:pt x="1436" y="744"/>
                    <a:pt x="1437" y="742"/>
                  </a:cubicBezTo>
                  <a:cubicBezTo>
                    <a:pt x="1438" y="741"/>
                    <a:pt x="1433" y="735"/>
                    <a:pt x="1430" y="734"/>
                  </a:cubicBezTo>
                  <a:cubicBezTo>
                    <a:pt x="1427" y="732"/>
                    <a:pt x="1421" y="727"/>
                    <a:pt x="1419" y="723"/>
                  </a:cubicBezTo>
                  <a:cubicBezTo>
                    <a:pt x="1417" y="719"/>
                    <a:pt x="1411" y="711"/>
                    <a:pt x="1408" y="709"/>
                  </a:cubicBezTo>
                  <a:cubicBezTo>
                    <a:pt x="1405" y="707"/>
                    <a:pt x="1404" y="705"/>
                    <a:pt x="1406" y="703"/>
                  </a:cubicBezTo>
                  <a:cubicBezTo>
                    <a:pt x="1408" y="701"/>
                    <a:pt x="1412" y="696"/>
                    <a:pt x="1412" y="694"/>
                  </a:cubicBezTo>
                  <a:cubicBezTo>
                    <a:pt x="1413" y="691"/>
                    <a:pt x="1415" y="688"/>
                    <a:pt x="1419" y="688"/>
                  </a:cubicBezTo>
                  <a:cubicBezTo>
                    <a:pt x="1422" y="687"/>
                    <a:pt x="1429" y="686"/>
                    <a:pt x="1434" y="685"/>
                  </a:cubicBezTo>
                  <a:cubicBezTo>
                    <a:pt x="1438" y="684"/>
                    <a:pt x="1437" y="680"/>
                    <a:pt x="1431" y="680"/>
                  </a:cubicBezTo>
                  <a:cubicBezTo>
                    <a:pt x="1425" y="680"/>
                    <a:pt x="1420" y="678"/>
                    <a:pt x="1416" y="677"/>
                  </a:cubicBezTo>
                  <a:cubicBezTo>
                    <a:pt x="1412" y="675"/>
                    <a:pt x="1404" y="681"/>
                    <a:pt x="1402" y="682"/>
                  </a:cubicBezTo>
                  <a:cubicBezTo>
                    <a:pt x="1400" y="683"/>
                    <a:pt x="1396" y="680"/>
                    <a:pt x="1393" y="676"/>
                  </a:cubicBezTo>
                  <a:cubicBezTo>
                    <a:pt x="1390" y="672"/>
                    <a:pt x="1384" y="668"/>
                    <a:pt x="1380" y="665"/>
                  </a:cubicBezTo>
                  <a:cubicBezTo>
                    <a:pt x="1377" y="661"/>
                    <a:pt x="1377" y="660"/>
                    <a:pt x="1381" y="659"/>
                  </a:cubicBezTo>
                  <a:cubicBezTo>
                    <a:pt x="1385" y="658"/>
                    <a:pt x="1390" y="658"/>
                    <a:pt x="1393" y="658"/>
                  </a:cubicBezTo>
                  <a:cubicBezTo>
                    <a:pt x="1397" y="657"/>
                    <a:pt x="1394" y="653"/>
                    <a:pt x="1396" y="651"/>
                  </a:cubicBezTo>
                  <a:cubicBezTo>
                    <a:pt x="1398" y="648"/>
                    <a:pt x="1409" y="640"/>
                    <a:pt x="1410" y="639"/>
                  </a:cubicBezTo>
                  <a:cubicBezTo>
                    <a:pt x="1412" y="638"/>
                    <a:pt x="1413" y="638"/>
                    <a:pt x="1415" y="638"/>
                  </a:cubicBezTo>
                  <a:cubicBezTo>
                    <a:pt x="1417" y="638"/>
                    <a:pt x="1419" y="639"/>
                    <a:pt x="1420" y="642"/>
                  </a:cubicBezTo>
                  <a:cubicBezTo>
                    <a:pt x="1421" y="645"/>
                    <a:pt x="1418" y="648"/>
                    <a:pt x="1416" y="650"/>
                  </a:cubicBezTo>
                  <a:cubicBezTo>
                    <a:pt x="1414" y="652"/>
                    <a:pt x="1416" y="653"/>
                    <a:pt x="1417" y="655"/>
                  </a:cubicBezTo>
                  <a:cubicBezTo>
                    <a:pt x="1419" y="658"/>
                    <a:pt x="1417" y="660"/>
                    <a:pt x="1419" y="661"/>
                  </a:cubicBezTo>
                  <a:cubicBezTo>
                    <a:pt x="1421" y="662"/>
                    <a:pt x="1431" y="653"/>
                    <a:pt x="1436" y="653"/>
                  </a:cubicBezTo>
                  <a:cubicBezTo>
                    <a:pt x="1437" y="653"/>
                    <a:pt x="1438" y="653"/>
                    <a:pt x="1439" y="653"/>
                  </a:cubicBezTo>
                  <a:cubicBezTo>
                    <a:pt x="1439" y="653"/>
                    <a:pt x="1439" y="652"/>
                    <a:pt x="1439" y="652"/>
                  </a:cubicBezTo>
                  <a:cubicBezTo>
                    <a:pt x="1440" y="652"/>
                    <a:pt x="1441" y="652"/>
                    <a:pt x="1441" y="652"/>
                  </a:cubicBezTo>
                  <a:cubicBezTo>
                    <a:pt x="1442" y="652"/>
                    <a:pt x="1442" y="652"/>
                    <a:pt x="1442" y="652"/>
                  </a:cubicBezTo>
                  <a:cubicBezTo>
                    <a:pt x="1443" y="652"/>
                    <a:pt x="1443" y="652"/>
                    <a:pt x="1443" y="652"/>
                  </a:cubicBezTo>
                  <a:cubicBezTo>
                    <a:pt x="1443" y="652"/>
                    <a:pt x="1443" y="652"/>
                    <a:pt x="1444" y="652"/>
                  </a:cubicBezTo>
                  <a:cubicBezTo>
                    <a:pt x="1444" y="652"/>
                    <a:pt x="1444" y="652"/>
                    <a:pt x="1444" y="652"/>
                  </a:cubicBezTo>
                  <a:cubicBezTo>
                    <a:pt x="1444" y="652"/>
                    <a:pt x="1444" y="652"/>
                    <a:pt x="1445" y="652"/>
                  </a:cubicBezTo>
                  <a:cubicBezTo>
                    <a:pt x="1445" y="652"/>
                    <a:pt x="1445" y="652"/>
                    <a:pt x="1445" y="652"/>
                  </a:cubicBezTo>
                  <a:cubicBezTo>
                    <a:pt x="1445" y="652"/>
                    <a:pt x="1446" y="652"/>
                    <a:pt x="1446" y="652"/>
                  </a:cubicBezTo>
                  <a:cubicBezTo>
                    <a:pt x="1448" y="655"/>
                    <a:pt x="1451" y="654"/>
                    <a:pt x="1453" y="654"/>
                  </a:cubicBezTo>
                  <a:cubicBezTo>
                    <a:pt x="1455" y="654"/>
                    <a:pt x="1453" y="658"/>
                    <a:pt x="1454" y="662"/>
                  </a:cubicBezTo>
                  <a:cubicBezTo>
                    <a:pt x="1455" y="665"/>
                    <a:pt x="1452" y="669"/>
                    <a:pt x="1451" y="671"/>
                  </a:cubicBezTo>
                  <a:cubicBezTo>
                    <a:pt x="1451" y="671"/>
                    <a:pt x="1452" y="671"/>
                    <a:pt x="1452" y="671"/>
                  </a:cubicBezTo>
                  <a:cubicBezTo>
                    <a:pt x="1452" y="671"/>
                    <a:pt x="1452" y="672"/>
                    <a:pt x="1453" y="672"/>
                  </a:cubicBezTo>
                  <a:cubicBezTo>
                    <a:pt x="1453" y="672"/>
                    <a:pt x="1453" y="672"/>
                    <a:pt x="1454" y="672"/>
                  </a:cubicBezTo>
                  <a:cubicBezTo>
                    <a:pt x="1454" y="672"/>
                    <a:pt x="1454" y="672"/>
                    <a:pt x="1455" y="672"/>
                  </a:cubicBezTo>
                  <a:cubicBezTo>
                    <a:pt x="1455" y="673"/>
                    <a:pt x="1456" y="673"/>
                    <a:pt x="1457" y="673"/>
                  </a:cubicBezTo>
                  <a:cubicBezTo>
                    <a:pt x="1457" y="673"/>
                    <a:pt x="1457" y="673"/>
                    <a:pt x="1458" y="673"/>
                  </a:cubicBezTo>
                  <a:cubicBezTo>
                    <a:pt x="1459" y="673"/>
                    <a:pt x="1460" y="674"/>
                    <a:pt x="1461" y="674"/>
                  </a:cubicBezTo>
                  <a:cubicBezTo>
                    <a:pt x="1461" y="674"/>
                    <a:pt x="1461" y="674"/>
                    <a:pt x="1461" y="674"/>
                  </a:cubicBezTo>
                  <a:cubicBezTo>
                    <a:pt x="1463" y="674"/>
                    <a:pt x="1466" y="675"/>
                    <a:pt x="1468" y="675"/>
                  </a:cubicBezTo>
                  <a:cubicBezTo>
                    <a:pt x="1469" y="675"/>
                    <a:pt x="1469" y="676"/>
                    <a:pt x="1469" y="676"/>
                  </a:cubicBezTo>
                  <a:cubicBezTo>
                    <a:pt x="1470" y="676"/>
                    <a:pt x="1470" y="676"/>
                    <a:pt x="1470" y="676"/>
                  </a:cubicBezTo>
                  <a:cubicBezTo>
                    <a:pt x="1471" y="676"/>
                    <a:pt x="1471" y="676"/>
                    <a:pt x="1471" y="676"/>
                  </a:cubicBezTo>
                  <a:cubicBezTo>
                    <a:pt x="1473" y="677"/>
                    <a:pt x="1476" y="682"/>
                    <a:pt x="1476" y="684"/>
                  </a:cubicBezTo>
                  <a:cubicBezTo>
                    <a:pt x="1475" y="686"/>
                    <a:pt x="1473" y="683"/>
                    <a:pt x="1471" y="684"/>
                  </a:cubicBezTo>
                  <a:cubicBezTo>
                    <a:pt x="1469" y="685"/>
                    <a:pt x="1475" y="694"/>
                    <a:pt x="1476" y="696"/>
                  </a:cubicBezTo>
                  <a:cubicBezTo>
                    <a:pt x="1478" y="698"/>
                    <a:pt x="1475" y="703"/>
                    <a:pt x="1474" y="706"/>
                  </a:cubicBezTo>
                  <a:cubicBezTo>
                    <a:pt x="1474" y="709"/>
                    <a:pt x="1477" y="714"/>
                    <a:pt x="1480" y="715"/>
                  </a:cubicBezTo>
                  <a:cubicBezTo>
                    <a:pt x="1482" y="716"/>
                    <a:pt x="1487" y="710"/>
                    <a:pt x="1489" y="709"/>
                  </a:cubicBezTo>
                  <a:cubicBezTo>
                    <a:pt x="1491" y="708"/>
                    <a:pt x="1495" y="708"/>
                    <a:pt x="1497" y="709"/>
                  </a:cubicBezTo>
                  <a:cubicBezTo>
                    <a:pt x="1499" y="709"/>
                    <a:pt x="1502" y="704"/>
                    <a:pt x="1504" y="701"/>
                  </a:cubicBezTo>
                  <a:cubicBezTo>
                    <a:pt x="1505" y="698"/>
                    <a:pt x="1502" y="694"/>
                    <a:pt x="1500" y="690"/>
                  </a:cubicBezTo>
                  <a:cubicBezTo>
                    <a:pt x="1498" y="687"/>
                    <a:pt x="1496" y="677"/>
                    <a:pt x="1495" y="674"/>
                  </a:cubicBezTo>
                  <a:cubicBezTo>
                    <a:pt x="1494" y="674"/>
                    <a:pt x="1494" y="673"/>
                    <a:pt x="1493" y="673"/>
                  </a:cubicBezTo>
                  <a:cubicBezTo>
                    <a:pt x="1493" y="673"/>
                    <a:pt x="1493" y="673"/>
                    <a:pt x="1493" y="672"/>
                  </a:cubicBezTo>
                  <a:cubicBezTo>
                    <a:pt x="1491" y="670"/>
                    <a:pt x="1488" y="666"/>
                    <a:pt x="1484" y="662"/>
                  </a:cubicBezTo>
                  <a:cubicBezTo>
                    <a:pt x="1484" y="662"/>
                    <a:pt x="1484" y="662"/>
                    <a:pt x="1483" y="662"/>
                  </a:cubicBezTo>
                  <a:cubicBezTo>
                    <a:pt x="1482" y="661"/>
                    <a:pt x="1481" y="660"/>
                    <a:pt x="1480" y="660"/>
                  </a:cubicBezTo>
                  <a:cubicBezTo>
                    <a:pt x="1473" y="656"/>
                    <a:pt x="1475" y="654"/>
                    <a:pt x="1476" y="652"/>
                  </a:cubicBezTo>
                  <a:cubicBezTo>
                    <a:pt x="1476" y="650"/>
                    <a:pt x="1482" y="648"/>
                    <a:pt x="1484" y="646"/>
                  </a:cubicBezTo>
                  <a:cubicBezTo>
                    <a:pt x="1486" y="645"/>
                    <a:pt x="1492" y="634"/>
                    <a:pt x="1493" y="633"/>
                  </a:cubicBezTo>
                  <a:cubicBezTo>
                    <a:pt x="1494" y="631"/>
                    <a:pt x="1496" y="621"/>
                    <a:pt x="1497" y="620"/>
                  </a:cubicBezTo>
                  <a:cubicBezTo>
                    <a:pt x="1497" y="619"/>
                    <a:pt x="1497" y="619"/>
                    <a:pt x="1498" y="619"/>
                  </a:cubicBezTo>
                  <a:cubicBezTo>
                    <a:pt x="1499" y="618"/>
                    <a:pt x="1502" y="617"/>
                    <a:pt x="1503" y="616"/>
                  </a:cubicBezTo>
                  <a:cubicBezTo>
                    <a:pt x="1503" y="616"/>
                    <a:pt x="1503" y="616"/>
                    <a:pt x="1503" y="616"/>
                  </a:cubicBezTo>
                  <a:cubicBezTo>
                    <a:pt x="1504" y="616"/>
                    <a:pt x="1504" y="616"/>
                    <a:pt x="1504" y="616"/>
                  </a:cubicBezTo>
                  <a:cubicBezTo>
                    <a:pt x="1505" y="616"/>
                    <a:pt x="1506" y="611"/>
                    <a:pt x="1508" y="609"/>
                  </a:cubicBezTo>
                  <a:cubicBezTo>
                    <a:pt x="1509" y="608"/>
                    <a:pt x="1513" y="613"/>
                    <a:pt x="1517" y="615"/>
                  </a:cubicBezTo>
                  <a:cubicBezTo>
                    <a:pt x="1521" y="617"/>
                    <a:pt x="1530" y="614"/>
                    <a:pt x="1533" y="612"/>
                  </a:cubicBezTo>
                  <a:cubicBezTo>
                    <a:pt x="1537" y="611"/>
                    <a:pt x="1541" y="603"/>
                    <a:pt x="1542" y="601"/>
                  </a:cubicBezTo>
                  <a:cubicBezTo>
                    <a:pt x="1543" y="599"/>
                    <a:pt x="1547" y="593"/>
                    <a:pt x="1549" y="591"/>
                  </a:cubicBezTo>
                  <a:cubicBezTo>
                    <a:pt x="1551" y="588"/>
                    <a:pt x="1554" y="586"/>
                    <a:pt x="1557" y="583"/>
                  </a:cubicBezTo>
                  <a:cubicBezTo>
                    <a:pt x="1561" y="581"/>
                    <a:pt x="1562" y="573"/>
                    <a:pt x="1563" y="570"/>
                  </a:cubicBezTo>
                  <a:cubicBezTo>
                    <a:pt x="1563" y="567"/>
                    <a:pt x="1567" y="559"/>
                    <a:pt x="1569" y="555"/>
                  </a:cubicBezTo>
                  <a:cubicBezTo>
                    <a:pt x="1571" y="551"/>
                    <a:pt x="1572" y="550"/>
                    <a:pt x="1574" y="547"/>
                  </a:cubicBezTo>
                  <a:cubicBezTo>
                    <a:pt x="1576" y="545"/>
                    <a:pt x="1573" y="532"/>
                    <a:pt x="1573" y="524"/>
                  </a:cubicBezTo>
                  <a:cubicBezTo>
                    <a:pt x="1573" y="516"/>
                    <a:pt x="1570" y="514"/>
                    <a:pt x="1570" y="510"/>
                  </a:cubicBezTo>
                  <a:cubicBezTo>
                    <a:pt x="1570" y="505"/>
                    <a:pt x="1573" y="497"/>
                    <a:pt x="1574" y="495"/>
                  </a:cubicBezTo>
                  <a:cubicBezTo>
                    <a:pt x="1574" y="492"/>
                    <a:pt x="1571" y="489"/>
                    <a:pt x="1569" y="490"/>
                  </a:cubicBezTo>
                  <a:cubicBezTo>
                    <a:pt x="1568" y="491"/>
                    <a:pt x="1564" y="483"/>
                    <a:pt x="1562" y="481"/>
                  </a:cubicBezTo>
                  <a:cubicBezTo>
                    <a:pt x="1561" y="479"/>
                    <a:pt x="1563" y="480"/>
                    <a:pt x="1564" y="479"/>
                  </a:cubicBezTo>
                  <a:cubicBezTo>
                    <a:pt x="1566" y="477"/>
                    <a:pt x="1557" y="472"/>
                    <a:pt x="1553" y="472"/>
                  </a:cubicBezTo>
                  <a:cubicBezTo>
                    <a:pt x="1550" y="471"/>
                    <a:pt x="1551" y="466"/>
                    <a:pt x="1547" y="464"/>
                  </a:cubicBezTo>
                  <a:cubicBezTo>
                    <a:pt x="1543" y="463"/>
                    <a:pt x="1536" y="461"/>
                    <a:pt x="1533" y="461"/>
                  </a:cubicBezTo>
                  <a:cubicBezTo>
                    <a:pt x="1530" y="461"/>
                    <a:pt x="1538" y="467"/>
                    <a:pt x="1535" y="467"/>
                  </a:cubicBezTo>
                  <a:cubicBezTo>
                    <a:pt x="1533" y="467"/>
                    <a:pt x="1532" y="470"/>
                    <a:pt x="1527" y="470"/>
                  </a:cubicBezTo>
                  <a:cubicBezTo>
                    <a:pt x="1522" y="470"/>
                    <a:pt x="1527" y="468"/>
                    <a:pt x="1526" y="467"/>
                  </a:cubicBezTo>
                  <a:cubicBezTo>
                    <a:pt x="1526" y="465"/>
                    <a:pt x="1519" y="468"/>
                    <a:pt x="1517" y="468"/>
                  </a:cubicBezTo>
                  <a:cubicBezTo>
                    <a:pt x="1515" y="469"/>
                    <a:pt x="1518" y="464"/>
                    <a:pt x="1517" y="462"/>
                  </a:cubicBezTo>
                  <a:cubicBezTo>
                    <a:pt x="1517" y="461"/>
                    <a:pt x="1515" y="462"/>
                    <a:pt x="1513" y="462"/>
                  </a:cubicBezTo>
                  <a:cubicBezTo>
                    <a:pt x="1512" y="463"/>
                    <a:pt x="1505" y="459"/>
                    <a:pt x="1502" y="459"/>
                  </a:cubicBezTo>
                  <a:cubicBezTo>
                    <a:pt x="1499" y="459"/>
                    <a:pt x="1496" y="457"/>
                    <a:pt x="1502" y="452"/>
                  </a:cubicBezTo>
                  <a:cubicBezTo>
                    <a:pt x="1508" y="448"/>
                    <a:pt x="1520" y="436"/>
                    <a:pt x="1521" y="433"/>
                  </a:cubicBezTo>
                  <a:cubicBezTo>
                    <a:pt x="1522" y="430"/>
                    <a:pt x="1531" y="425"/>
                    <a:pt x="1533" y="423"/>
                  </a:cubicBezTo>
                  <a:cubicBezTo>
                    <a:pt x="1536" y="421"/>
                    <a:pt x="1539" y="413"/>
                    <a:pt x="1542" y="409"/>
                  </a:cubicBezTo>
                  <a:cubicBezTo>
                    <a:pt x="1545" y="404"/>
                    <a:pt x="1543" y="402"/>
                    <a:pt x="1550" y="395"/>
                  </a:cubicBezTo>
                  <a:cubicBezTo>
                    <a:pt x="1557" y="388"/>
                    <a:pt x="1578" y="391"/>
                    <a:pt x="1583" y="392"/>
                  </a:cubicBezTo>
                  <a:cubicBezTo>
                    <a:pt x="1588" y="393"/>
                    <a:pt x="1595" y="393"/>
                    <a:pt x="1598" y="394"/>
                  </a:cubicBezTo>
                  <a:cubicBezTo>
                    <a:pt x="1602" y="394"/>
                    <a:pt x="1611" y="396"/>
                    <a:pt x="1613" y="394"/>
                  </a:cubicBezTo>
                  <a:cubicBezTo>
                    <a:pt x="1616" y="393"/>
                    <a:pt x="1613" y="393"/>
                    <a:pt x="1608" y="392"/>
                  </a:cubicBezTo>
                  <a:cubicBezTo>
                    <a:pt x="1603" y="391"/>
                    <a:pt x="1612" y="389"/>
                    <a:pt x="1614" y="388"/>
                  </a:cubicBezTo>
                  <a:cubicBezTo>
                    <a:pt x="1616" y="388"/>
                    <a:pt x="1615" y="388"/>
                    <a:pt x="1613" y="387"/>
                  </a:cubicBezTo>
                  <a:cubicBezTo>
                    <a:pt x="1611" y="386"/>
                    <a:pt x="1620" y="386"/>
                    <a:pt x="1623" y="386"/>
                  </a:cubicBezTo>
                  <a:cubicBezTo>
                    <a:pt x="1626" y="386"/>
                    <a:pt x="1625" y="388"/>
                    <a:pt x="1626" y="389"/>
                  </a:cubicBezTo>
                  <a:cubicBezTo>
                    <a:pt x="1627" y="389"/>
                    <a:pt x="1630" y="387"/>
                    <a:pt x="1631" y="386"/>
                  </a:cubicBezTo>
                  <a:cubicBezTo>
                    <a:pt x="1632" y="386"/>
                    <a:pt x="1632" y="389"/>
                    <a:pt x="1633" y="391"/>
                  </a:cubicBezTo>
                  <a:cubicBezTo>
                    <a:pt x="1633" y="392"/>
                    <a:pt x="1636" y="393"/>
                    <a:pt x="1639" y="395"/>
                  </a:cubicBezTo>
                  <a:cubicBezTo>
                    <a:pt x="1642" y="397"/>
                    <a:pt x="1636" y="397"/>
                    <a:pt x="1634" y="398"/>
                  </a:cubicBezTo>
                  <a:cubicBezTo>
                    <a:pt x="1632" y="398"/>
                    <a:pt x="1637" y="402"/>
                    <a:pt x="1639" y="403"/>
                  </a:cubicBezTo>
                  <a:cubicBezTo>
                    <a:pt x="1641" y="403"/>
                    <a:pt x="1649" y="399"/>
                    <a:pt x="1652" y="397"/>
                  </a:cubicBezTo>
                  <a:cubicBezTo>
                    <a:pt x="1654" y="396"/>
                    <a:pt x="1655" y="396"/>
                    <a:pt x="1659" y="397"/>
                  </a:cubicBezTo>
                  <a:cubicBezTo>
                    <a:pt x="1662" y="397"/>
                    <a:pt x="1662" y="398"/>
                    <a:pt x="1664" y="397"/>
                  </a:cubicBezTo>
                  <a:cubicBezTo>
                    <a:pt x="1665" y="396"/>
                    <a:pt x="1667" y="397"/>
                    <a:pt x="1669" y="397"/>
                  </a:cubicBezTo>
                  <a:cubicBezTo>
                    <a:pt x="1671" y="398"/>
                    <a:pt x="1672" y="396"/>
                    <a:pt x="1675" y="395"/>
                  </a:cubicBezTo>
                  <a:cubicBezTo>
                    <a:pt x="1678" y="394"/>
                    <a:pt x="1679" y="394"/>
                    <a:pt x="1678" y="391"/>
                  </a:cubicBezTo>
                  <a:cubicBezTo>
                    <a:pt x="1677" y="389"/>
                    <a:pt x="1670" y="390"/>
                    <a:pt x="1667" y="390"/>
                  </a:cubicBezTo>
                  <a:cubicBezTo>
                    <a:pt x="1665" y="391"/>
                    <a:pt x="1665" y="388"/>
                    <a:pt x="1667" y="387"/>
                  </a:cubicBezTo>
                  <a:cubicBezTo>
                    <a:pt x="1669" y="385"/>
                    <a:pt x="1671" y="381"/>
                    <a:pt x="1672" y="379"/>
                  </a:cubicBezTo>
                  <a:cubicBezTo>
                    <a:pt x="1673" y="377"/>
                    <a:pt x="1676" y="376"/>
                    <a:pt x="1679" y="375"/>
                  </a:cubicBezTo>
                  <a:cubicBezTo>
                    <a:pt x="1682" y="374"/>
                    <a:pt x="1682" y="360"/>
                    <a:pt x="1684" y="357"/>
                  </a:cubicBezTo>
                  <a:cubicBezTo>
                    <a:pt x="1687" y="353"/>
                    <a:pt x="1695" y="352"/>
                    <a:pt x="1696" y="351"/>
                  </a:cubicBezTo>
                  <a:cubicBezTo>
                    <a:pt x="1698" y="350"/>
                    <a:pt x="1699" y="351"/>
                    <a:pt x="1702" y="350"/>
                  </a:cubicBezTo>
                  <a:cubicBezTo>
                    <a:pt x="1706" y="350"/>
                    <a:pt x="1707" y="344"/>
                    <a:pt x="1708" y="343"/>
                  </a:cubicBezTo>
                  <a:cubicBezTo>
                    <a:pt x="1709" y="343"/>
                    <a:pt x="1706" y="350"/>
                    <a:pt x="1707" y="353"/>
                  </a:cubicBezTo>
                  <a:cubicBezTo>
                    <a:pt x="1707" y="357"/>
                    <a:pt x="1704" y="358"/>
                    <a:pt x="1704" y="361"/>
                  </a:cubicBezTo>
                  <a:cubicBezTo>
                    <a:pt x="1705" y="364"/>
                    <a:pt x="1710" y="366"/>
                    <a:pt x="1712" y="367"/>
                  </a:cubicBezTo>
                  <a:cubicBezTo>
                    <a:pt x="1714" y="368"/>
                    <a:pt x="1714" y="365"/>
                    <a:pt x="1716" y="363"/>
                  </a:cubicBezTo>
                  <a:cubicBezTo>
                    <a:pt x="1717" y="361"/>
                    <a:pt x="1723" y="355"/>
                    <a:pt x="1724" y="353"/>
                  </a:cubicBezTo>
                  <a:cubicBezTo>
                    <a:pt x="1725" y="352"/>
                    <a:pt x="1722" y="348"/>
                    <a:pt x="1720" y="345"/>
                  </a:cubicBezTo>
                  <a:cubicBezTo>
                    <a:pt x="1718" y="342"/>
                    <a:pt x="1720" y="340"/>
                    <a:pt x="1723" y="339"/>
                  </a:cubicBezTo>
                  <a:cubicBezTo>
                    <a:pt x="1725" y="339"/>
                    <a:pt x="1726" y="337"/>
                    <a:pt x="1728" y="336"/>
                  </a:cubicBezTo>
                  <a:cubicBezTo>
                    <a:pt x="1729" y="336"/>
                    <a:pt x="1730" y="339"/>
                    <a:pt x="1730" y="341"/>
                  </a:cubicBezTo>
                  <a:cubicBezTo>
                    <a:pt x="1731" y="342"/>
                    <a:pt x="1731" y="342"/>
                    <a:pt x="1730" y="344"/>
                  </a:cubicBezTo>
                  <a:cubicBezTo>
                    <a:pt x="1728" y="346"/>
                    <a:pt x="1729" y="354"/>
                    <a:pt x="1729" y="355"/>
                  </a:cubicBezTo>
                  <a:cubicBezTo>
                    <a:pt x="1729" y="357"/>
                    <a:pt x="1731" y="359"/>
                    <a:pt x="1733" y="360"/>
                  </a:cubicBezTo>
                  <a:cubicBezTo>
                    <a:pt x="1734" y="362"/>
                    <a:pt x="1732" y="363"/>
                    <a:pt x="1731" y="364"/>
                  </a:cubicBezTo>
                  <a:cubicBezTo>
                    <a:pt x="1730" y="365"/>
                    <a:pt x="1732" y="366"/>
                    <a:pt x="1734" y="367"/>
                  </a:cubicBezTo>
                  <a:cubicBezTo>
                    <a:pt x="1735" y="368"/>
                    <a:pt x="1726" y="373"/>
                    <a:pt x="1726" y="376"/>
                  </a:cubicBezTo>
                  <a:cubicBezTo>
                    <a:pt x="1727" y="378"/>
                    <a:pt x="1724" y="380"/>
                    <a:pt x="1722" y="382"/>
                  </a:cubicBezTo>
                  <a:cubicBezTo>
                    <a:pt x="1719" y="384"/>
                    <a:pt x="1712" y="392"/>
                    <a:pt x="1710" y="396"/>
                  </a:cubicBezTo>
                  <a:cubicBezTo>
                    <a:pt x="1708" y="399"/>
                    <a:pt x="1705" y="409"/>
                    <a:pt x="1705" y="411"/>
                  </a:cubicBezTo>
                  <a:cubicBezTo>
                    <a:pt x="1704" y="413"/>
                    <a:pt x="1698" y="414"/>
                    <a:pt x="1696" y="415"/>
                  </a:cubicBezTo>
                  <a:cubicBezTo>
                    <a:pt x="1694" y="415"/>
                    <a:pt x="1695" y="417"/>
                    <a:pt x="1695" y="420"/>
                  </a:cubicBezTo>
                  <a:cubicBezTo>
                    <a:pt x="1696" y="423"/>
                    <a:pt x="1689" y="434"/>
                    <a:pt x="1688" y="437"/>
                  </a:cubicBezTo>
                  <a:cubicBezTo>
                    <a:pt x="1687" y="439"/>
                    <a:pt x="1691" y="454"/>
                    <a:pt x="1695" y="460"/>
                  </a:cubicBezTo>
                  <a:cubicBezTo>
                    <a:pt x="1699" y="466"/>
                    <a:pt x="1702" y="476"/>
                    <a:pt x="1703" y="481"/>
                  </a:cubicBezTo>
                  <a:cubicBezTo>
                    <a:pt x="1705" y="486"/>
                    <a:pt x="1709" y="491"/>
                    <a:pt x="1711" y="491"/>
                  </a:cubicBezTo>
                  <a:cubicBezTo>
                    <a:pt x="1712" y="492"/>
                    <a:pt x="1716" y="496"/>
                    <a:pt x="1718" y="499"/>
                  </a:cubicBezTo>
                  <a:cubicBezTo>
                    <a:pt x="1720" y="502"/>
                    <a:pt x="1721" y="508"/>
                    <a:pt x="1725" y="512"/>
                  </a:cubicBezTo>
                  <a:cubicBezTo>
                    <a:pt x="1729" y="515"/>
                    <a:pt x="1728" y="506"/>
                    <a:pt x="1730" y="505"/>
                  </a:cubicBezTo>
                  <a:cubicBezTo>
                    <a:pt x="1733" y="504"/>
                    <a:pt x="1734" y="498"/>
                    <a:pt x="1735" y="495"/>
                  </a:cubicBezTo>
                  <a:cubicBezTo>
                    <a:pt x="1735" y="493"/>
                    <a:pt x="1730" y="492"/>
                    <a:pt x="1731" y="491"/>
                  </a:cubicBezTo>
                  <a:cubicBezTo>
                    <a:pt x="1732" y="490"/>
                    <a:pt x="1730" y="488"/>
                    <a:pt x="1729" y="486"/>
                  </a:cubicBezTo>
                  <a:cubicBezTo>
                    <a:pt x="1728" y="484"/>
                    <a:pt x="1730" y="480"/>
                    <a:pt x="1732" y="479"/>
                  </a:cubicBezTo>
                  <a:cubicBezTo>
                    <a:pt x="1734" y="479"/>
                    <a:pt x="1739" y="479"/>
                    <a:pt x="1740" y="479"/>
                  </a:cubicBezTo>
                  <a:cubicBezTo>
                    <a:pt x="1741" y="479"/>
                    <a:pt x="1735" y="472"/>
                    <a:pt x="1736" y="469"/>
                  </a:cubicBezTo>
                  <a:cubicBezTo>
                    <a:pt x="1736" y="466"/>
                    <a:pt x="1739" y="465"/>
                    <a:pt x="1740" y="463"/>
                  </a:cubicBezTo>
                  <a:cubicBezTo>
                    <a:pt x="1741" y="460"/>
                    <a:pt x="1747" y="458"/>
                    <a:pt x="1749" y="458"/>
                  </a:cubicBezTo>
                  <a:cubicBezTo>
                    <a:pt x="1751" y="458"/>
                    <a:pt x="1755" y="458"/>
                    <a:pt x="1755" y="456"/>
                  </a:cubicBezTo>
                  <a:cubicBezTo>
                    <a:pt x="1755" y="454"/>
                    <a:pt x="1755" y="452"/>
                    <a:pt x="1752" y="451"/>
                  </a:cubicBezTo>
                  <a:cubicBezTo>
                    <a:pt x="1750" y="450"/>
                    <a:pt x="1750" y="447"/>
                    <a:pt x="1750" y="446"/>
                  </a:cubicBezTo>
                  <a:cubicBezTo>
                    <a:pt x="1751" y="445"/>
                    <a:pt x="1751" y="444"/>
                    <a:pt x="1750" y="442"/>
                  </a:cubicBezTo>
                  <a:cubicBezTo>
                    <a:pt x="1749" y="441"/>
                    <a:pt x="1752" y="438"/>
                    <a:pt x="1754" y="437"/>
                  </a:cubicBezTo>
                  <a:cubicBezTo>
                    <a:pt x="1757" y="436"/>
                    <a:pt x="1758" y="438"/>
                    <a:pt x="1760" y="438"/>
                  </a:cubicBezTo>
                  <a:cubicBezTo>
                    <a:pt x="1762" y="437"/>
                    <a:pt x="1762" y="434"/>
                    <a:pt x="1761" y="432"/>
                  </a:cubicBezTo>
                  <a:cubicBezTo>
                    <a:pt x="1760" y="430"/>
                    <a:pt x="1756" y="429"/>
                    <a:pt x="1754" y="429"/>
                  </a:cubicBezTo>
                  <a:cubicBezTo>
                    <a:pt x="1752" y="430"/>
                    <a:pt x="1750" y="426"/>
                    <a:pt x="1748" y="422"/>
                  </a:cubicBezTo>
                  <a:cubicBezTo>
                    <a:pt x="1747" y="418"/>
                    <a:pt x="1751" y="418"/>
                    <a:pt x="1752" y="416"/>
                  </a:cubicBezTo>
                  <a:cubicBezTo>
                    <a:pt x="1754" y="415"/>
                    <a:pt x="1748" y="410"/>
                    <a:pt x="1746" y="411"/>
                  </a:cubicBezTo>
                  <a:cubicBezTo>
                    <a:pt x="1744" y="411"/>
                    <a:pt x="1743" y="410"/>
                    <a:pt x="1744" y="408"/>
                  </a:cubicBezTo>
                  <a:cubicBezTo>
                    <a:pt x="1745" y="407"/>
                    <a:pt x="1741" y="402"/>
                    <a:pt x="1742" y="400"/>
                  </a:cubicBezTo>
                  <a:cubicBezTo>
                    <a:pt x="1742" y="398"/>
                    <a:pt x="1744" y="391"/>
                    <a:pt x="1746" y="389"/>
                  </a:cubicBezTo>
                  <a:cubicBezTo>
                    <a:pt x="1748" y="388"/>
                    <a:pt x="1748" y="386"/>
                    <a:pt x="1748" y="384"/>
                  </a:cubicBezTo>
                  <a:cubicBezTo>
                    <a:pt x="1747" y="382"/>
                    <a:pt x="1749" y="381"/>
                    <a:pt x="1752" y="380"/>
                  </a:cubicBezTo>
                  <a:cubicBezTo>
                    <a:pt x="1754" y="379"/>
                    <a:pt x="1755" y="380"/>
                    <a:pt x="1757" y="380"/>
                  </a:cubicBezTo>
                  <a:cubicBezTo>
                    <a:pt x="1759" y="380"/>
                    <a:pt x="1757" y="380"/>
                    <a:pt x="1758" y="377"/>
                  </a:cubicBezTo>
                  <a:cubicBezTo>
                    <a:pt x="1760" y="375"/>
                    <a:pt x="1764" y="373"/>
                    <a:pt x="1766" y="373"/>
                  </a:cubicBezTo>
                  <a:cubicBezTo>
                    <a:pt x="1768" y="373"/>
                    <a:pt x="1766" y="378"/>
                    <a:pt x="1768" y="379"/>
                  </a:cubicBezTo>
                  <a:cubicBezTo>
                    <a:pt x="1770" y="380"/>
                    <a:pt x="1774" y="374"/>
                    <a:pt x="1776" y="372"/>
                  </a:cubicBezTo>
                  <a:cubicBezTo>
                    <a:pt x="1778" y="371"/>
                    <a:pt x="1778" y="370"/>
                    <a:pt x="1779" y="369"/>
                  </a:cubicBezTo>
                  <a:cubicBezTo>
                    <a:pt x="1779" y="367"/>
                    <a:pt x="1783" y="367"/>
                    <a:pt x="1786" y="367"/>
                  </a:cubicBezTo>
                  <a:cubicBezTo>
                    <a:pt x="1789" y="367"/>
                    <a:pt x="1792" y="372"/>
                    <a:pt x="1793" y="375"/>
                  </a:cubicBezTo>
                  <a:cubicBezTo>
                    <a:pt x="1795" y="378"/>
                    <a:pt x="1798" y="377"/>
                    <a:pt x="1799" y="374"/>
                  </a:cubicBezTo>
                  <a:cubicBezTo>
                    <a:pt x="1799" y="372"/>
                    <a:pt x="1800" y="368"/>
                    <a:pt x="1801" y="367"/>
                  </a:cubicBezTo>
                  <a:cubicBezTo>
                    <a:pt x="1802" y="366"/>
                    <a:pt x="1805" y="366"/>
                    <a:pt x="1806" y="366"/>
                  </a:cubicBezTo>
                  <a:cubicBezTo>
                    <a:pt x="1807" y="365"/>
                    <a:pt x="1806" y="362"/>
                    <a:pt x="1806" y="360"/>
                  </a:cubicBezTo>
                  <a:cubicBezTo>
                    <a:pt x="1806" y="359"/>
                    <a:pt x="1809" y="361"/>
                    <a:pt x="1811" y="361"/>
                  </a:cubicBezTo>
                  <a:cubicBezTo>
                    <a:pt x="1812" y="360"/>
                    <a:pt x="1808" y="357"/>
                    <a:pt x="1808" y="356"/>
                  </a:cubicBezTo>
                  <a:cubicBezTo>
                    <a:pt x="1807" y="355"/>
                    <a:pt x="1810" y="356"/>
                    <a:pt x="1811" y="356"/>
                  </a:cubicBezTo>
                  <a:cubicBezTo>
                    <a:pt x="1812" y="356"/>
                    <a:pt x="1815" y="353"/>
                    <a:pt x="1815" y="353"/>
                  </a:cubicBezTo>
                  <a:cubicBezTo>
                    <a:pt x="1816" y="352"/>
                    <a:pt x="1817" y="353"/>
                    <a:pt x="1818" y="353"/>
                  </a:cubicBezTo>
                  <a:cubicBezTo>
                    <a:pt x="1820" y="353"/>
                    <a:pt x="1822" y="348"/>
                    <a:pt x="1830" y="340"/>
                  </a:cubicBezTo>
                  <a:cubicBezTo>
                    <a:pt x="1839" y="332"/>
                    <a:pt x="1850" y="332"/>
                    <a:pt x="1853" y="332"/>
                  </a:cubicBezTo>
                  <a:cubicBezTo>
                    <a:pt x="1855" y="332"/>
                    <a:pt x="1857" y="333"/>
                    <a:pt x="1861" y="334"/>
                  </a:cubicBezTo>
                  <a:cubicBezTo>
                    <a:pt x="1866" y="336"/>
                    <a:pt x="1865" y="333"/>
                    <a:pt x="1867" y="332"/>
                  </a:cubicBezTo>
                  <a:cubicBezTo>
                    <a:pt x="1868" y="331"/>
                    <a:pt x="1867" y="328"/>
                    <a:pt x="1867" y="327"/>
                  </a:cubicBezTo>
                  <a:cubicBezTo>
                    <a:pt x="1867" y="325"/>
                    <a:pt x="1864" y="320"/>
                    <a:pt x="1861" y="320"/>
                  </a:cubicBezTo>
                  <a:cubicBezTo>
                    <a:pt x="1858" y="319"/>
                    <a:pt x="1857" y="315"/>
                    <a:pt x="1854" y="314"/>
                  </a:cubicBezTo>
                  <a:cubicBezTo>
                    <a:pt x="1850" y="314"/>
                    <a:pt x="1851" y="311"/>
                    <a:pt x="1850" y="309"/>
                  </a:cubicBezTo>
                  <a:cubicBezTo>
                    <a:pt x="1849" y="307"/>
                    <a:pt x="1849" y="309"/>
                    <a:pt x="1848" y="310"/>
                  </a:cubicBezTo>
                  <a:cubicBezTo>
                    <a:pt x="1846" y="312"/>
                    <a:pt x="1847" y="312"/>
                    <a:pt x="1841" y="311"/>
                  </a:cubicBezTo>
                  <a:cubicBezTo>
                    <a:pt x="1835" y="310"/>
                    <a:pt x="1836" y="302"/>
                    <a:pt x="1836" y="300"/>
                  </a:cubicBezTo>
                  <a:cubicBezTo>
                    <a:pt x="1836" y="298"/>
                    <a:pt x="1835" y="297"/>
                    <a:pt x="1831" y="296"/>
                  </a:cubicBezTo>
                  <a:cubicBezTo>
                    <a:pt x="1826" y="295"/>
                    <a:pt x="1829" y="293"/>
                    <a:pt x="1831" y="293"/>
                  </a:cubicBezTo>
                  <a:cubicBezTo>
                    <a:pt x="1833" y="293"/>
                    <a:pt x="1838" y="294"/>
                    <a:pt x="1841" y="294"/>
                  </a:cubicBezTo>
                  <a:cubicBezTo>
                    <a:pt x="1843" y="294"/>
                    <a:pt x="1845" y="296"/>
                    <a:pt x="1848" y="296"/>
                  </a:cubicBezTo>
                  <a:cubicBezTo>
                    <a:pt x="1851" y="296"/>
                    <a:pt x="1856" y="293"/>
                    <a:pt x="1859" y="291"/>
                  </a:cubicBezTo>
                  <a:cubicBezTo>
                    <a:pt x="1863" y="290"/>
                    <a:pt x="1862" y="284"/>
                    <a:pt x="1862" y="282"/>
                  </a:cubicBezTo>
                  <a:cubicBezTo>
                    <a:pt x="1861" y="280"/>
                    <a:pt x="1860" y="279"/>
                    <a:pt x="1859" y="278"/>
                  </a:cubicBezTo>
                  <a:cubicBezTo>
                    <a:pt x="1858" y="278"/>
                    <a:pt x="1858" y="270"/>
                    <a:pt x="1857" y="268"/>
                  </a:cubicBezTo>
                  <a:cubicBezTo>
                    <a:pt x="1857" y="267"/>
                    <a:pt x="1860" y="269"/>
                    <a:pt x="1862" y="270"/>
                  </a:cubicBezTo>
                  <a:cubicBezTo>
                    <a:pt x="1864" y="271"/>
                    <a:pt x="1865" y="272"/>
                    <a:pt x="1864" y="273"/>
                  </a:cubicBezTo>
                  <a:cubicBezTo>
                    <a:pt x="1863" y="274"/>
                    <a:pt x="1864" y="276"/>
                    <a:pt x="1866" y="278"/>
                  </a:cubicBezTo>
                  <a:cubicBezTo>
                    <a:pt x="1868" y="280"/>
                    <a:pt x="1869" y="281"/>
                    <a:pt x="1872" y="282"/>
                  </a:cubicBezTo>
                  <a:cubicBezTo>
                    <a:pt x="1875" y="283"/>
                    <a:pt x="1888" y="283"/>
                    <a:pt x="1891" y="283"/>
                  </a:cubicBezTo>
                  <a:cubicBezTo>
                    <a:pt x="1893" y="284"/>
                    <a:pt x="1898" y="289"/>
                    <a:pt x="1897" y="291"/>
                  </a:cubicBezTo>
                  <a:cubicBezTo>
                    <a:pt x="1895" y="292"/>
                    <a:pt x="1899" y="295"/>
                    <a:pt x="1901" y="296"/>
                  </a:cubicBezTo>
                  <a:cubicBezTo>
                    <a:pt x="1903" y="297"/>
                    <a:pt x="1911" y="297"/>
                    <a:pt x="1915" y="298"/>
                  </a:cubicBezTo>
                  <a:cubicBezTo>
                    <a:pt x="1919" y="299"/>
                    <a:pt x="1921" y="302"/>
                    <a:pt x="1925" y="303"/>
                  </a:cubicBezTo>
                  <a:cubicBezTo>
                    <a:pt x="1929" y="303"/>
                    <a:pt x="1934" y="301"/>
                    <a:pt x="1933" y="299"/>
                  </a:cubicBezTo>
                  <a:cubicBezTo>
                    <a:pt x="1932" y="297"/>
                    <a:pt x="1929" y="297"/>
                    <a:pt x="1928" y="297"/>
                  </a:cubicBezTo>
                  <a:cubicBezTo>
                    <a:pt x="1927" y="298"/>
                    <a:pt x="1926" y="297"/>
                    <a:pt x="1925" y="295"/>
                  </a:cubicBezTo>
                  <a:cubicBezTo>
                    <a:pt x="1923" y="293"/>
                    <a:pt x="1927" y="293"/>
                    <a:pt x="1929" y="293"/>
                  </a:cubicBezTo>
                  <a:cubicBezTo>
                    <a:pt x="1931" y="292"/>
                    <a:pt x="1927" y="288"/>
                    <a:pt x="1927" y="286"/>
                  </a:cubicBezTo>
                  <a:cubicBezTo>
                    <a:pt x="1926" y="284"/>
                    <a:pt x="1923" y="281"/>
                    <a:pt x="1924" y="281"/>
                  </a:cubicBezTo>
                  <a:cubicBezTo>
                    <a:pt x="1926" y="281"/>
                    <a:pt x="1931" y="282"/>
                    <a:pt x="1934" y="282"/>
                  </a:cubicBezTo>
                  <a:cubicBezTo>
                    <a:pt x="1937" y="282"/>
                    <a:pt x="1934" y="279"/>
                    <a:pt x="1932" y="277"/>
                  </a:cubicBezTo>
                  <a:cubicBezTo>
                    <a:pt x="1931" y="275"/>
                    <a:pt x="1937" y="279"/>
                    <a:pt x="1940" y="281"/>
                  </a:cubicBezTo>
                  <a:cubicBezTo>
                    <a:pt x="1943" y="282"/>
                    <a:pt x="1941" y="280"/>
                    <a:pt x="1942" y="277"/>
                  </a:cubicBezTo>
                  <a:cubicBezTo>
                    <a:pt x="1942" y="274"/>
                    <a:pt x="1943" y="273"/>
                    <a:pt x="1945" y="273"/>
                  </a:cubicBezTo>
                  <a:cubicBezTo>
                    <a:pt x="1948" y="272"/>
                    <a:pt x="1946" y="271"/>
                    <a:pt x="1940" y="2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8" name="Freeform 18"/>
            <p:cNvSpPr/>
            <p:nvPr/>
          </p:nvSpPr>
          <p:spPr bwMode="auto">
            <a:xfrm>
              <a:off x="3492" y="2026"/>
              <a:ext cx="102" cy="212"/>
            </a:xfrm>
            <a:custGeom>
              <a:avLst/>
              <a:gdLst>
                <a:gd name="T0" fmla="*/ 61 w 83"/>
                <a:gd name="T1" fmla="*/ 0 h 173"/>
                <a:gd name="T2" fmla="*/ 60 w 83"/>
                <a:gd name="T3" fmla="*/ 10 h 173"/>
                <a:gd name="T4" fmla="*/ 57 w 83"/>
                <a:gd name="T5" fmla="*/ 17 h 173"/>
                <a:gd name="T6" fmla="*/ 53 w 83"/>
                <a:gd name="T7" fmla="*/ 23 h 173"/>
                <a:gd name="T8" fmla="*/ 47 w 83"/>
                <a:gd name="T9" fmla="*/ 26 h 173"/>
                <a:gd name="T10" fmla="*/ 48 w 83"/>
                <a:gd name="T11" fmla="*/ 32 h 173"/>
                <a:gd name="T12" fmla="*/ 42 w 83"/>
                <a:gd name="T13" fmla="*/ 38 h 173"/>
                <a:gd name="T14" fmla="*/ 35 w 83"/>
                <a:gd name="T15" fmla="*/ 44 h 173"/>
                <a:gd name="T16" fmla="*/ 27 w 83"/>
                <a:gd name="T17" fmla="*/ 43 h 173"/>
                <a:gd name="T18" fmla="*/ 20 w 83"/>
                <a:gd name="T19" fmla="*/ 47 h 173"/>
                <a:gd name="T20" fmla="*/ 15 w 83"/>
                <a:gd name="T21" fmla="*/ 50 h 173"/>
                <a:gd name="T22" fmla="*/ 7 w 83"/>
                <a:gd name="T23" fmla="*/ 64 h 173"/>
                <a:gd name="T24" fmla="*/ 16 w 83"/>
                <a:gd name="T25" fmla="*/ 95 h 173"/>
                <a:gd name="T26" fmla="*/ 7 w 83"/>
                <a:gd name="T27" fmla="*/ 110 h 173"/>
                <a:gd name="T28" fmla="*/ 0 w 83"/>
                <a:gd name="T29" fmla="*/ 126 h 173"/>
                <a:gd name="T30" fmla="*/ 4 w 83"/>
                <a:gd name="T31" fmla="*/ 133 h 173"/>
                <a:gd name="T32" fmla="*/ 5 w 83"/>
                <a:gd name="T33" fmla="*/ 136 h 173"/>
                <a:gd name="T34" fmla="*/ 8 w 83"/>
                <a:gd name="T35" fmla="*/ 158 h 173"/>
                <a:gd name="T36" fmla="*/ 15 w 83"/>
                <a:gd name="T37" fmla="*/ 165 h 173"/>
                <a:gd name="T38" fmla="*/ 23 w 83"/>
                <a:gd name="T39" fmla="*/ 172 h 173"/>
                <a:gd name="T40" fmla="*/ 41 w 83"/>
                <a:gd name="T41" fmla="*/ 164 h 173"/>
                <a:gd name="T42" fmla="*/ 48 w 83"/>
                <a:gd name="T43" fmla="*/ 158 h 173"/>
                <a:gd name="T44" fmla="*/ 57 w 83"/>
                <a:gd name="T45" fmla="*/ 129 h 173"/>
                <a:gd name="T46" fmla="*/ 66 w 83"/>
                <a:gd name="T47" fmla="*/ 84 h 173"/>
                <a:gd name="T48" fmla="*/ 73 w 83"/>
                <a:gd name="T49" fmla="*/ 55 h 173"/>
                <a:gd name="T50" fmla="*/ 73 w 83"/>
                <a:gd name="T51" fmla="*/ 42 h 173"/>
                <a:gd name="T52" fmla="*/ 79 w 83"/>
                <a:gd name="T53" fmla="*/ 44 h 173"/>
                <a:gd name="T54" fmla="*/ 76 w 83"/>
                <a:gd name="T55" fmla="*/ 14 h 173"/>
                <a:gd name="T56" fmla="*/ 61 w 83"/>
                <a:gd name="T57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3" h="173">
                  <a:moveTo>
                    <a:pt x="61" y="0"/>
                  </a:moveTo>
                  <a:cubicBezTo>
                    <a:pt x="58" y="0"/>
                    <a:pt x="60" y="8"/>
                    <a:pt x="60" y="10"/>
                  </a:cubicBezTo>
                  <a:cubicBezTo>
                    <a:pt x="61" y="12"/>
                    <a:pt x="59" y="16"/>
                    <a:pt x="57" y="17"/>
                  </a:cubicBezTo>
                  <a:cubicBezTo>
                    <a:pt x="56" y="18"/>
                    <a:pt x="52" y="21"/>
                    <a:pt x="53" y="23"/>
                  </a:cubicBezTo>
                  <a:cubicBezTo>
                    <a:pt x="53" y="25"/>
                    <a:pt x="51" y="23"/>
                    <a:pt x="47" y="26"/>
                  </a:cubicBezTo>
                  <a:cubicBezTo>
                    <a:pt x="42" y="29"/>
                    <a:pt x="46" y="31"/>
                    <a:pt x="48" y="32"/>
                  </a:cubicBezTo>
                  <a:cubicBezTo>
                    <a:pt x="50" y="34"/>
                    <a:pt x="46" y="35"/>
                    <a:pt x="42" y="38"/>
                  </a:cubicBezTo>
                  <a:cubicBezTo>
                    <a:pt x="37" y="40"/>
                    <a:pt x="37" y="41"/>
                    <a:pt x="35" y="44"/>
                  </a:cubicBezTo>
                  <a:cubicBezTo>
                    <a:pt x="32" y="46"/>
                    <a:pt x="31" y="45"/>
                    <a:pt x="27" y="43"/>
                  </a:cubicBezTo>
                  <a:cubicBezTo>
                    <a:pt x="24" y="42"/>
                    <a:pt x="24" y="44"/>
                    <a:pt x="20" y="47"/>
                  </a:cubicBezTo>
                  <a:cubicBezTo>
                    <a:pt x="16" y="49"/>
                    <a:pt x="15" y="48"/>
                    <a:pt x="15" y="50"/>
                  </a:cubicBezTo>
                  <a:cubicBezTo>
                    <a:pt x="15" y="52"/>
                    <a:pt x="8" y="59"/>
                    <a:pt x="7" y="64"/>
                  </a:cubicBezTo>
                  <a:cubicBezTo>
                    <a:pt x="6" y="69"/>
                    <a:pt x="14" y="90"/>
                    <a:pt x="16" y="95"/>
                  </a:cubicBezTo>
                  <a:cubicBezTo>
                    <a:pt x="18" y="101"/>
                    <a:pt x="12" y="103"/>
                    <a:pt x="7" y="110"/>
                  </a:cubicBezTo>
                  <a:cubicBezTo>
                    <a:pt x="2" y="116"/>
                    <a:pt x="0" y="121"/>
                    <a:pt x="0" y="126"/>
                  </a:cubicBezTo>
                  <a:cubicBezTo>
                    <a:pt x="0" y="130"/>
                    <a:pt x="1" y="130"/>
                    <a:pt x="4" y="133"/>
                  </a:cubicBezTo>
                  <a:cubicBezTo>
                    <a:pt x="7" y="136"/>
                    <a:pt x="3" y="134"/>
                    <a:pt x="5" y="136"/>
                  </a:cubicBezTo>
                  <a:cubicBezTo>
                    <a:pt x="7" y="139"/>
                    <a:pt x="7" y="152"/>
                    <a:pt x="8" y="158"/>
                  </a:cubicBezTo>
                  <a:cubicBezTo>
                    <a:pt x="8" y="164"/>
                    <a:pt x="13" y="165"/>
                    <a:pt x="15" y="165"/>
                  </a:cubicBezTo>
                  <a:cubicBezTo>
                    <a:pt x="18" y="165"/>
                    <a:pt x="20" y="171"/>
                    <a:pt x="23" y="172"/>
                  </a:cubicBezTo>
                  <a:cubicBezTo>
                    <a:pt x="27" y="173"/>
                    <a:pt x="38" y="166"/>
                    <a:pt x="41" y="164"/>
                  </a:cubicBezTo>
                  <a:cubicBezTo>
                    <a:pt x="43" y="163"/>
                    <a:pt x="46" y="160"/>
                    <a:pt x="48" y="158"/>
                  </a:cubicBezTo>
                  <a:cubicBezTo>
                    <a:pt x="50" y="155"/>
                    <a:pt x="53" y="137"/>
                    <a:pt x="57" y="129"/>
                  </a:cubicBezTo>
                  <a:cubicBezTo>
                    <a:pt x="60" y="121"/>
                    <a:pt x="64" y="92"/>
                    <a:pt x="66" y="84"/>
                  </a:cubicBezTo>
                  <a:cubicBezTo>
                    <a:pt x="67" y="76"/>
                    <a:pt x="72" y="57"/>
                    <a:pt x="73" y="55"/>
                  </a:cubicBezTo>
                  <a:cubicBezTo>
                    <a:pt x="74" y="52"/>
                    <a:pt x="72" y="44"/>
                    <a:pt x="73" y="42"/>
                  </a:cubicBezTo>
                  <a:cubicBezTo>
                    <a:pt x="74" y="39"/>
                    <a:pt x="76" y="45"/>
                    <a:pt x="79" y="44"/>
                  </a:cubicBezTo>
                  <a:cubicBezTo>
                    <a:pt x="83" y="44"/>
                    <a:pt x="76" y="18"/>
                    <a:pt x="76" y="14"/>
                  </a:cubicBezTo>
                  <a:cubicBezTo>
                    <a:pt x="76" y="10"/>
                    <a:pt x="65" y="0"/>
                    <a:pt x="6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9" name="Freeform 19"/>
            <p:cNvSpPr/>
            <p:nvPr/>
          </p:nvSpPr>
          <p:spPr bwMode="auto">
            <a:xfrm>
              <a:off x="3956" y="1732"/>
              <a:ext cx="31" cy="53"/>
            </a:xfrm>
            <a:custGeom>
              <a:avLst/>
              <a:gdLst>
                <a:gd name="T0" fmla="*/ 10 w 25"/>
                <a:gd name="T1" fmla="*/ 4 h 43"/>
                <a:gd name="T2" fmla="*/ 5 w 25"/>
                <a:gd name="T3" fmla="*/ 7 h 43"/>
                <a:gd name="T4" fmla="*/ 2 w 25"/>
                <a:gd name="T5" fmla="*/ 10 h 43"/>
                <a:gd name="T6" fmla="*/ 1 w 25"/>
                <a:gd name="T7" fmla="*/ 17 h 43"/>
                <a:gd name="T8" fmla="*/ 12 w 25"/>
                <a:gd name="T9" fmla="*/ 41 h 43"/>
                <a:gd name="T10" fmla="*/ 21 w 25"/>
                <a:gd name="T11" fmla="*/ 36 h 43"/>
                <a:gd name="T12" fmla="*/ 24 w 25"/>
                <a:gd name="T13" fmla="*/ 24 h 43"/>
                <a:gd name="T14" fmla="*/ 10 w 25"/>
                <a:gd name="T15" fmla="*/ 4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" h="43">
                  <a:moveTo>
                    <a:pt x="10" y="4"/>
                  </a:moveTo>
                  <a:cubicBezTo>
                    <a:pt x="4" y="0"/>
                    <a:pt x="7" y="4"/>
                    <a:pt x="5" y="7"/>
                  </a:cubicBezTo>
                  <a:cubicBezTo>
                    <a:pt x="2" y="9"/>
                    <a:pt x="0" y="7"/>
                    <a:pt x="2" y="10"/>
                  </a:cubicBezTo>
                  <a:cubicBezTo>
                    <a:pt x="4" y="14"/>
                    <a:pt x="3" y="10"/>
                    <a:pt x="1" y="17"/>
                  </a:cubicBezTo>
                  <a:cubicBezTo>
                    <a:pt x="0" y="24"/>
                    <a:pt x="5" y="43"/>
                    <a:pt x="12" y="41"/>
                  </a:cubicBezTo>
                  <a:cubicBezTo>
                    <a:pt x="15" y="39"/>
                    <a:pt x="18" y="36"/>
                    <a:pt x="21" y="36"/>
                  </a:cubicBezTo>
                  <a:cubicBezTo>
                    <a:pt x="24" y="35"/>
                    <a:pt x="25" y="28"/>
                    <a:pt x="24" y="24"/>
                  </a:cubicBezTo>
                  <a:cubicBezTo>
                    <a:pt x="24" y="19"/>
                    <a:pt x="16" y="8"/>
                    <a:pt x="1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0" name="Freeform 20"/>
            <p:cNvSpPr/>
            <p:nvPr/>
          </p:nvSpPr>
          <p:spPr bwMode="auto">
            <a:xfrm>
              <a:off x="4163" y="1778"/>
              <a:ext cx="165" cy="171"/>
            </a:xfrm>
            <a:custGeom>
              <a:avLst/>
              <a:gdLst>
                <a:gd name="T0" fmla="*/ 130 w 135"/>
                <a:gd name="T1" fmla="*/ 133 h 139"/>
                <a:gd name="T2" fmla="*/ 134 w 135"/>
                <a:gd name="T3" fmla="*/ 126 h 139"/>
                <a:gd name="T4" fmla="*/ 131 w 135"/>
                <a:gd name="T5" fmla="*/ 112 h 139"/>
                <a:gd name="T6" fmla="*/ 129 w 135"/>
                <a:gd name="T7" fmla="*/ 108 h 139"/>
                <a:gd name="T8" fmla="*/ 131 w 135"/>
                <a:gd name="T9" fmla="*/ 102 h 139"/>
                <a:gd name="T10" fmla="*/ 129 w 135"/>
                <a:gd name="T11" fmla="*/ 95 h 139"/>
                <a:gd name="T12" fmla="*/ 118 w 135"/>
                <a:gd name="T13" fmla="*/ 92 h 139"/>
                <a:gd name="T14" fmla="*/ 110 w 135"/>
                <a:gd name="T15" fmla="*/ 81 h 139"/>
                <a:gd name="T16" fmla="*/ 103 w 135"/>
                <a:gd name="T17" fmla="*/ 73 h 139"/>
                <a:gd name="T18" fmla="*/ 104 w 135"/>
                <a:gd name="T19" fmla="*/ 68 h 139"/>
                <a:gd name="T20" fmla="*/ 95 w 135"/>
                <a:gd name="T21" fmla="*/ 59 h 139"/>
                <a:gd name="T22" fmla="*/ 94 w 135"/>
                <a:gd name="T23" fmla="*/ 55 h 139"/>
                <a:gd name="T24" fmla="*/ 88 w 135"/>
                <a:gd name="T25" fmla="*/ 53 h 139"/>
                <a:gd name="T26" fmla="*/ 84 w 135"/>
                <a:gd name="T27" fmla="*/ 49 h 139"/>
                <a:gd name="T28" fmla="*/ 80 w 135"/>
                <a:gd name="T29" fmla="*/ 48 h 139"/>
                <a:gd name="T30" fmla="*/ 75 w 135"/>
                <a:gd name="T31" fmla="*/ 44 h 139"/>
                <a:gd name="T32" fmla="*/ 63 w 135"/>
                <a:gd name="T33" fmla="*/ 42 h 139"/>
                <a:gd name="T34" fmla="*/ 56 w 135"/>
                <a:gd name="T35" fmla="*/ 34 h 139"/>
                <a:gd name="T36" fmla="*/ 50 w 135"/>
                <a:gd name="T37" fmla="*/ 30 h 139"/>
                <a:gd name="T38" fmla="*/ 35 w 135"/>
                <a:gd name="T39" fmla="*/ 18 h 139"/>
                <a:gd name="T40" fmla="*/ 24 w 135"/>
                <a:gd name="T41" fmla="*/ 10 h 139"/>
                <a:gd name="T42" fmla="*/ 10 w 135"/>
                <a:gd name="T43" fmla="*/ 7 h 139"/>
                <a:gd name="T44" fmla="*/ 1 w 135"/>
                <a:gd name="T45" fmla="*/ 2 h 139"/>
                <a:gd name="T46" fmla="*/ 7 w 135"/>
                <a:gd name="T47" fmla="*/ 17 h 139"/>
                <a:gd name="T48" fmla="*/ 16 w 135"/>
                <a:gd name="T49" fmla="*/ 24 h 139"/>
                <a:gd name="T50" fmla="*/ 20 w 135"/>
                <a:gd name="T51" fmla="*/ 30 h 139"/>
                <a:gd name="T52" fmla="*/ 30 w 135"/>
                <a:gd name="T53" fmla="*/ 38 h 139"/>
                <a:gd name="T54" fmla="*/ 35 w 135"/>
                <a:gd name="T55" fmla="*/ 44 h 139"/>
                <a:gd name="T56" fmla="*/ 45 w 135"/>
                <a:gd name="T57" fmla="*/ 49 h 139"/>
                <a:gd name="T58" fmla="*/ 52 w 135"/>
                <a:gd name="T59" fmla="*/ 63 h 139"/>
                <a:gd name="T60" fmla="*/ 60 w 135"/>
                <a:gd name="T61" fmla="*/ 70 h 139"/>
                <a:gd name="T62" fmla="*/ 67 w 135"/>
                <a:gd name="T63" fmla="*/ 77 h 139"/>
                <a:gd name="T64" fmla="*/ 77 w 135"/>
                <a:gd name="T65" fmla="*/ 95 h 139"/>
                <a:gd name="T66" fmla="*/ 97 w 135"/>
                <a:gd name="T67" fmla="*/ 112 h 139"/>
                <a:gd name="T68" fmla="*/ 113 w 135"/>
                <a:gd name="T69" fmla="*/ 125 h 139"/>
                <a:gd name="T70" fmla="*/ 125 w 135"/>
                <a:gd name="T71" fmla="*/ 135 h 139"/>
                <a:gd name="T72" fmla="*/ 122 w 135"/>
                <a:gd name="T73" fmla="*/ 129 h 139"/>
                <a:gd name="T74" fmla="*/ 130 w 135"/>
                <a:gd name="T75" fmla="*/ 133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5" h="139">
                  <a:moveTo>
                    <a:pt x="130" y="133"/>
                  </a:moveTo>
                  <a:cubicBezTo>
                    <a:pt x="132" y="133"/>
                    <a:pt x="135" y="131"/>
                    <a:pt x="134" y="126"/>
                  </a:cubicBezTo>
                  <a:cubicBezTo>
                    <a:pt x="134" y="122"/>
                    <a:pt x="134" y="114"/>
                    <a:pt x="131" y="112"/>
                  </a:cubicBezTo>
                  <a:cubicBezTo>
                    <a:pt x="128" y="109"/>
                    <a:pt x="126" y="109"/>
                    <a:pt x="129" y="108"/>
                  </a:cubicBezTo>
                  <a:cubicBezTo>
                    <a:pt x="132" y="107"/>
                    <a:pt x="131" y="104"/>
                    <a:pt x="131" y="102"/>
                  </a:cubicBezTo>
                  <a:cubicBezTo>
                    <a:pt x="131" y="100"/>
                    <a:pt x="134" y="97"/>
                    <a:pt x="129" y="95"/>
                  </a:cubicBezTo>
                  <a:cubicBezTo>
                    <a:pt x="125" y="93"/>
                    <a:pt x="119" y="93"/>
                    <a:pt x="118" y="92"/>
                  </a:cubicBezTo>
                  <a:cubicBezTo>
                    <a:pt x="117" y="91"/>
                    <a:pt x="114" y="84"/>
                    <a:pt x="110" y="81"/>
                  </a:cubicBezTo>
                  <a:cubicBezTo>
                    <a:pt x="106" y="78"/>
                    <a:pt x="102" y="75"/>
                    <a:pt x="103" y="73"/>
                  </a:cubicBezTo>
                  <a:cubicBezTo>
                    <a:pt x="104" y="71"/>
                    <a:pt x="105" y="70"/>
                    <a:pt x="104" y="68"/>
                  </a:cubicBezTo>
                  <a:cubicBezTo>
                    <a:pt x="104" y="66"/>
                    <a:pt x="95" y="62"/>
                    <a:pt x="95" y="59"/>
                  </a:cubicBezTo>
                  <a:cubicBezTo>
                    <a:pt x="94" y="57"/>
                    <a:pt x="97" y="56"/>
                    <a:pt x="94" y="55"/>
                  </a:cubicBezTo>
                  <a:cubicBezTo>
                    <a:pt x="91" y="54"/>
                    <a:pt x="91" y="56"/>
                    <a:pt x="88" y="53"/>
                  </a:cubicBezTo>
                  <a:cubicBezTo>
                    <a:pt x="85" y="49"/>
                    <a:pt x="86" y="49"/>
                    <a:pt x="84" y="49"/>
                  </a:cubicBezTo>
                  <a:cubicBezTo>
                    <a:pt x="82" y="49"/>
                    <a:pt x="81" y="49"/>
                    <a:pt x="80" y="48"/>
                  </a:cubicBezTo>
                  <a:cubicBezTo>
                    <a:pt x="78" y="46"/>
                    <a:pt x="76" y="44"/>
                    <a:pt x="75" y="44"/>
                  </a:cubicBezTo>
                  <a:cubicBezTo>
                    <a:pt x="74" y="44"/>
                    <a:pt x="65" y="44"/>
                    <a:pt x="63" y="42"/>
                  </a:cubicBezTo>
                  <a:cubicBezTo>
                    <a:pt x="60" y="39"/>
                    <a:pt x="57" y="35"/>
                    <a:pt x="56" y="34"/>
                  </a:cubicBezTo>
                  <a:cubicBezTo>
                    <a:pt x="54" y="34"/>
                    <a:pt x="53" y="32"/>
                    <a:pt x="50" y="30"/>
                  </a:cubicBezTo>
                  <a:cubicBezTo>
                    <a:pt x="47" y="28"/>
                    <a:pt x="38" y="24"/>
                    <a:pt x="35" y="18"/>
                  </a:cubicBezTo>
                  <a:cubicBezTo>
                    <a:pt x="31" y="13"/>
                    <a:pt x="27" y="10"/>
                    <a:pt x="24" y="10"/>
                  </a:cubicBezTo>
                  <a:cubicBezTo>
                    <a:pt x="22" y="9"/>
                    <a:pt x="14" y="9"/>
                    <a:pt x="10" y="7"/>
                  </a:cubicBezTo>
                  <a:cubicBezTo>
                    <a:pt x="7" y="5"/>
                    <a:pt x="2" y="0"/>
                    <a:pt x="1" y="2"/>
                  </a:cubicBezTo>
                  <a:cubicBezTo>
                    <a:pt x="0" y="3"/>
                    <a:pt x="5" y="15"/>
                    <a:pt x="7" y="17"/>
                  </a:cubicBezTo>
                  <a:cubicBezTo>
                    <a:pt x="10" y="20"/>
                    <a:pt x="16" y="23"/>
                    <a:pt x="16" y="24"/>
                  </a:cubicBezTo>
                  <a:cubicBezTo>
                    <a:pt x="15" y="26"/>
                    <a:pt x="15" y="27"/>
                    <a:pt x="20" y="30"/>
                  </a:cubicBezTo>
                  <a:cubicBezTo>
                    <a:pt x="25" y="32"/>
                    <a:pt x="28" y="35"/>
                    <a:pt x="30" y="38"/>
                  </a:cubicBezTo>
                  <a:cubicBezTo>
                    <a:pt x="33" y="41"/>
                    <a:pt x="31" y="43"/>
                    <a:pt x="35" y="44"/>
                  </a:cubicBezTo>
                  <a:cubicBezTo>
                    <a:pt x="39" y="44"/>
                    <a:pt x="44" y="46"/>
                    <a:pt x="45" y="49"/>
                  </a:cubicBezTo>
                  <a:cubicBezTo>
                    <a:pt x="45" y="51"/>
                    <a:pt x="46" y="59"/>
                    <a:pt x="52" y="63"/>
                  </a:cubicBezTo>
                  <a:cubicBezTo>
                    <a:pt x="58" y="67"/>
                    <a:pt x="58" y="67"/>
                    <a:pt x="60" y="70"/>
                  </a:cubicBezTo>
                  <a:cubicBezTo>
                    <a:pt x="62" y="74"/>
                    <a:pt x="61" y="74"/>
                    <a:pt x="67" y="77"/>
                  </a:cubicBezTo>
                  <a:cubicBezTo>
                    <a:pt x="72" y="80"/>
                    <a:pt x="72" y="90"/>
                    <a:pt x="77" y="95"/>
                  </a:cubicBezTo>
                  <a:cubicBezTo>
                    <a:pt x="82" y="100"/>
                    <a:pt x="94" y="110"/>
                    <a:pt x="97" y="112"/>
                  </a:cubicBezTo>
                  <a:cubicBezTo>
                    <a:pt x="100" y="114"/>
                    <a:pt x="111" y="123"/>
                    <a:pt x="113" y="125"/>
                  </a:cubicBezTo>
                  <a:cubicBezTo>
                    <a:pt x="114" y="126"/>
                    <a:pt x="127" y="139"/>
                    <a:pt x="125" y="135"/>
                  </a:cubicBezTo>
                  <a:cubicBezTo>
                    <a:pt x="123" y="132"/>
                    <a:pt x="120" y="129"/>
                    <a:pt x="122" y="129"/>
                  </a:cubicBezTo>
                  <a:cubicBezTo>
                    <a:pt x="124" y="129"/>
                    <a:pt x="128" y="132"/>
                    <a:pt x="130" y="1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1" name="Freeform 21"/>
            <p:cNvSpPr/>
            <p:nvPr/>
          </p:nvSpPr>
          <p:spPr bwMode="auto">
            <a:xfrm>
              <a:off x="4322" y="1939"/>
              <a:ext cx="131" cy="40"/>
            </a:xfrm>
            <a:custGeom>
              <a:avLst/>
              <a:gdLst>
                <a:gd name="T0" fmla="*/ 104 w 107"/>
                <a:gd name="T1" fmla="*/ 22 h 33"/>
                <a:gd name="T2" fmla="*/ 98 w 107"/>
                <a:gd name="T3" fmla="*/ 20 h 33"/>
                <a:gd name="T4" fmla="*/ 94 w 107"/>
                <a:gd name="T5" fmla="*/ 16 h 33"/>
                <a:gd name="T6" fmla="*/ 94 w 107"/>
                <a:gd name="T7" fmla="*/ 13 h 33"/>
                <a:gd name="T8" fmla="*/ 94 w 107"/>
                <a:gd name="T9" fmla="*/ 11 h 33"/>
                <a:gd name="T10" fmla="*/ 72 w 107"/>
                <a:gd name="T11" fmla="*/ 9 h 33"/>
                <a:gd name="T12" fmla="*/ 61 w 107"/>
                <a:gd name="T13" fmla="*/ 6 h 33"/>
                <a:gd name="T14" fmla="*/ 50 w 107"/>
                <a:gd name="T15" fmla="*/ 9 h 33"/>
                <a:gd name="T16" fmla="*/ 39 w 107"/>
                <a:gd name="T17" fmla="*/ 9 h 33"/>
                <a:gd name="T18" fmla="*/ 25 w 107"/>
                <a:gd name="T19" fmla="*/ 1 h 33"/>
                <a:gd name="T20" fmla="*/ 18 w 107"/>
                <a:gd name="T21" fmla="*/ 3 h 33"/>
                <a:gd name="T22" fmla="*/ 8 w 107"/>
                <a:gd name="T23" fmla="*/ 4 h 33"/>
                <a:gd name="T24" fmla="*/ 3 w 107"/>
                <a:gd name="T25" fmla="*/ 10 h 33"/>
                <a:gd name="T26" fmla="*/ 14 w 107"/>
                <a:gd name="T27" fmla="*/ 13 h 33"/>
                <a:gd name="T28" fmla="*/ 12 w 107"/>
                <a:gd name="T29" fmla="*/ 16 h 33"/>
                <a:gd name="T30" fmla="*/ 28 w 107"/>
                <a:gd name="T31" fmla="*/ 19 h 33"/>
                <a:gd name="T32" fmla="*/ 49 w 107"/>
                <a:gd name="T33" fmla="*/ 22 h 33"/>
                <a:gd name="T34" fmla="*/ 63 w 107"/>
                <a:gd name="T35" fmla="*/ 27 h 33"/>
                <a:gd name="T36" fmla="*/ 91 w 107"/>
                <a:gd name="T37" fmla="*/ 27 h 33"/>
                <a:gd name="T38" fmla="*/ 104 w 107"/>
                <a:gd name="T39" fmla="*/ 32 h 33"/>
                <a:gd name="T40" fmla="*/ 104 w 107"/>
                <a:gd name="T41" fmla="*/ 22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7" h="33">
                  <a:moveTo>
                    <a:pt x="104" y="22"/>
                  </a:moveTo>
                  <a:cubicBezTo>
                    <a:pt x="103" y="20"/>
                    <a:pt x="99" y="20"/>
                    <a:pt x="98" y="20"/>
                  </a:cubicBezTo>
                  <a:cubicBezTo>
                    <a:pt x="96" y="20"/>
                    <a:pt x="96" y="17"/>
                    <a:pt x="94" y="16"/>
                  </a:cubicBezTo>
                  <a:cubicBezTo>
                    <a:pt x="91" y="15"/>
                    <a:pt x="93" y="13"/>
                    <a:pt x="94" y="13"/>
                  </a:cubicBezTo>
                  <a:cubicBezTo>
                    <a:pt x="95" y="13"/>
                    <a:pt x="97" y="12"/>
                    <a:pt x="94" y="11"/>
                  </a:cubicBezTo>
                  <a:cubicBezTo>
                    <a:pt x="91" y="9"/>
                    <a:pt x="77" y="10"/>
                    <a:pt x="72" y="9"/>
                  </a:cubicBezTo>
                  <a:cubicBezTo>
                    <a:pt x="67" y="7"/>
                    <a:pt x="65" y="6"/>
                    <a:pt x="61" y="6"/>
                  </a:cubicBezTo>
                  <a:cubicBezTo>
                    <a:pt x="57" y="7"/>
                    <a:pt x="55" y="10"/>
                    <a:pt x="50" y="9"/>
                  </a:cubicBezTo>
                  <a:cubicBezTo>
                    <a:pt x="45" y="9"/>
                    <a:pt x="42" y="10"/>
                    <a:pt x="39" y="9"/>
                  </a:cubicBezTo>
                  <a:cubicBezTo>
                    <a:pt x="36" y="9"/>
                    <a:pt x="29" y="2"/>
                    <a:pt x="25" y="1"/>
                  </a:cubicBezTo>
                  <a:cubicBezTo>
                    <a:pt x="22" y="0"/>
                    <a:pt x="21" y="3"/>
                    <a:pt x="18" y="3"/>
                  </a:cubicBezTo>
                  <a:cubicBezTo>
                    <a:pt x="16" y="3"/>
                    <a:pt x="9" y="3"/>
                    <a:pt x="8" y="4"/>
                  </a:cubicBezTo>
                  <a:cubicBezTo>
                    <a:pt x="7" y="5"/>
                    <a:pt x="6" y="8"/>
                    <a:pt x="3" y="10"/>
                  </a:cubicBezTo>
                  <a:cubicBezTo>
                    <a:pt x="0" y="12"/>
                    <a:pt x="9" y="12"/>
                    <a:pt x="14" y="13"/>
                  </a:cubicBezTo>
                  <a:cubicBezTo>
                    <a:pt x="18" y="14"/>
                    <a:pt x="14" y="15"/>
                    <a:pt x="12" y="16"/>
                  </a:cubicBezTo>
                  <a:cubicBezTo>
                    <a:pt x="10" y="18"/>
                    <a:pt x="24" y="19"/>
                    <a:pt x="28" y="19"/>
                  </a:cubicBezTo>
                  <a:cubicBezTo>
                    <a:pt x="32" y="20"/>
                    <a:pt x="43" y="20"/>
                    <a:pt x="49" y="22"/>
                  </a:cubicBezTo>
                  <a:cubicBezTo>
                    <a:pt x="55" y="23"/>
                    <a:pt x="55" y="24"/>
                    <a:pt x="63" y="27"/>
                  </a:cubicBezTo>
                  <a:cubicBezTo>
                    <a:pt x="72" y="30"/>
                    <a:pt x="84" y="27"/>
                    <a:pt x="91" y="27"/>
                  </a:cubicBezTo>
                  <a:cubicBezTo>
                    <a:pt x="98" y="27"/>
                    <a:pt x="96" y="29"/>
                    <a:pt x="104" y="32"/>
                  </a:cubicBezTo>
                  <a:cubicBezTo>
                    <a:pt x="107" y="33"/>
                    <a:pt x="104" y="24"/>
                    <a:pt x="104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2" name="Freeform 22"/>
            <p:cNvSpPr/>
            <p:nvPr/>
          </p:nvSpPr>
          <p:spPr bwMode="auto">
            <a:xfrm>
              <a:off x="4453" y="1968"/>
              <a:ext cx="13" cy="6"/>
            </a:xfrm>
            <a:custGeom>
              <a:avLst/>
              <a:gdLst>
                <a:gd name="T0" fmla="*/ 8 w 11"/>
                <a:gd name="T1" fmla="*/ 5 h 5"/>
                <a:gd name="T2" fmla="*/ 10 w 11"/>
                <a:gd name="T3" fmla="*/ 2 h 5"/>
                <a:gd name="T4" fmla="*/ 3 w 11"/>
                <a:gd name="T5" fmla="*/ 1 h 5"/>
                <a:gd name="T6" fmla="*/ 8 w 11"/>
                <a:gd name="T7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5">
                  <a:moveTo>
                    <a:pt x="8" y="5"/>
                  </a:moveTo>
                  <a:cubicBezTo>
                    <a:pt x="11" y="5"/>
                    <a:pt x="10" y="2"/>
                    <a:pt x="10" y="2"/>
                  </a:cubicBezTo>
                  <a:cubicBezTo>
                    <a:pt x="10" y="1"/>
                    <a:pt x="5" y="0"/>
                    <a:pt x="3" y="1"/>
                  </a:cubicBezTo>
                  <a:cubicBezTo>
                    <a:pt x="0" y="2"/>
                    <a:pt x="3" y="5"/>
                    <a:pt x="8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3" name="Freeform 23"/>
            <p:cNvSpPr/>
            <p:nvPr/>
          </p:nvSpPr>
          <p:spPr bwMode="auto">
            <a:xfrm>
              <a:off x="4471" y="1973"/>
              <a:ext cx="11" cy="8"/>
            </a:xfrm>
            <a:custGeom>
              <a:avLst/>
              <a:gdLst>
                <a:gd name="T0" fmla="*/ 4 w 9"/>
                <a:gd name="T1" fmla="*/ 6 h 6"/>
                <a:gd name="T2" fmla="*/ 6 w 9"/>
                <a:gd name="T3" fmla="*/ 0 h 6"/>
                <a:gd name="T4" fmla="*/ 4 w 9"/>
                <a:gd name="T5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6">
                  <a:moveTo>
                    <a:pt x="4" y="6"/>
                  </a:moveTo>
                  <a:cubicBezTo>
                    <a:pt x="8" y="6"/>
                    <a:pt x="9" y="0"/>
                    <a:pt x="6" y="0"/>
                  </a:cubicBezTo>
                  <a:cubicBezTo>
                    <a:pt x="2" y="0"/>
                    <a:pt x="0" y="5"/>
                    <a:pt x="4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4" name="Freeform 24"/>
            <p:cNvSpPr/>
            <p:nvPr/>
          </p:nvSpPr>
          <p:spPr bwMode="auto">
            <a:xfrm>
              <a:off x="4485" y="1973"/>
              <a:ext cx="16" cy="6"/>
            </a:xfrm>
            <a:custGeom>
              <a:avLst/>
              <a:gdLst>
                <a:gd name="T0" fmla="*/ 2 w 13"/>
                <a:gd name="T1" fmla="*/ 3 h 5"/>
                <a:gd name="T2" fmla="*/ 10 w 13"/>
                <a:gd name="T3" fmla="*/ 5 h 5"/>
                <a:gd name="T4" fmla="*/ 8 w 13"/>
                <a:gd name="T5" fmla="*/ 1 h 5"/>
                <a:gd name="T6" fmla="*/ 2 w 13"/>
                <a:gd name="T7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5">
                  <a:moveTo>
                    <a:pt x="2" y="3"/>
                  </a:moveTo>
                  <a:cubicBezTo>
                    <a:pt x="0" y="5"/>
                    <a:pt x="7" y="5"/>
                    <a:pt x="10" y="5"/>
                  </a:cubicBezTo>
                  <a:cubicBezTo>
                    <a:pt x="13" y="5"/>
                    <a:pt x="11" y="2"/>
                    <a:pt x="8" y="1"/>
                  </a:cubicBezTo>
                  <a:cubicBezTo>
                    <a:pt x="4" y="0"/>
                    <a:pt x="3" y="1"/>
                    <a:pt x="2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5" name="Freeform 25"/>
            <p:cNvSpPr/>
            <p:nvPr/>
          </p:nvSpPr>
          <p:spPr bwMode="auto">
            <a:xfrm>
              <a:off x="4491" y="1970"/>
              <a:ext cx="24" cy="9"/>
            </a:xfrm>
            <a:custGeom>
              <a:avLst/>
              <a:gdLst>
                <a:gd name="T0" fmla="*/ 16 w 20"/>
                <a:gd name="T1" fmla="*/ 8 h 8"/>
                <a:gd name="T2" fmla="*/ 20 w 20"/>
                <a:gd name="T3" fmla="*/ 4 h 8"/>
                <a:gd name="T4" fmla="*/ 8 w 20"/>
                <a:gd name="T5" fmla="*/ 1 h 8"/>
                <a:gd name="T6" fmla="*/ 16 w 20"/>
                <a:gd name="T7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8">
                  <a:moveTo>
                    <a:pt x="16" y="8"/>
                  </a:moveTo>
                  <a:cubicBezTo>
                    <a:pt x="17" y="8"/>
                    <a:pt x="19" y="6"/>
                    <a:pt x="20" y="4"/>
                  </a:cubicBezTo>
                  <a:cubicBezTo>
                    <a:pt x="20" y="2"/>
                    <a:pt x="16" y="2"/>
                    <a:pt x="8" y="1"/>
                  </a:cubicBezTo>
                  <a:cubicBezTo>
                    <a:pt x="0" y="0"/>
                    <a:pt x="14" y="8"/>
                    <a:pt x="1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6" name="Freeform 26"/>
            <p:cNvSpPr/>
            <p:nvPr/>
          </p:nvSpPr>
          <p:spPr bwMode="auto">
            <a:xfrm>
              <a:off x="4517" y="1984"/>
              <a:ext cx="30" cy="19"/>
            </a:xfrm>
            <a:custGeom>
              <a:avLst/>
              <a:gdLst>
                <a:gd name="T0" fmla="*/ 8 w 25"/>
                <a:gd name="T1" fmla="*/ 1 h 15"/>
                <a:gd name="T2" fmla="*/ 5 w 25"/>
                <a:gd name="T3" fmla="*/ 4 h 15"/>
                <a:gd name="T4" fmla="*/ 20 w 25"/>
                <a:gd name="T5" fmla="*/ 13 h 15"/>
                <a:gd name="T6" fmla="*/ 23 w 25"/>
                <a:gd name="T7" fmla="*/ 10 h 15"/>
                <a:gd name="T8" fmla="*/ 8 w 25"/>
                <a:gd name="T9" fmla="*/ 1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15">
                  <a:moveTo>
                    <a:pt x="8" y="1"/>
                  </a:moveTo>
                  <a:cubicBezTo>
                    <a:pt x="4" y="0"/>
                    <a:pt x="0" y="2"/>
                    <a:pt x="5" y="4"/>
                  </a:cubicBezTo>
                  <a:cubicBezTo>
                    <a:pt x="10" y="6"/>
                    <a:pt x="14" y="11"/>
                    <a:pt x="20" y="13"/>
                  </a:cubicBezTo>
                  <a:cubicBezTo>
                    <a:pt x="25" y="15"/>
                    <a:pt x="23" y="11"/>
                    <a:pt x="23" y="10"/>
                  </a:cubicBezTo>
                  <a:cubicBezTo>
                    <a:pt x="23" y="9"/>
                    <a:pt x="13" y="2"/>
                    <a:pt x="8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7" name="Freeform 27"/>
            <p:cNvSpPr/>
            <p:nvPr/>
          </p:nvSpPr>
          <p:spPr bwMode="auto">
            <a:xfrm>
              <a:off x="4524" y="1971"/>
              <a:ext cx="48" cy="10"/>
            </a:xfrm>
            <a:custGeom>
              <a:avLst/>
              <a:gdLst>
                <a:gd name="T0" fmla="*/ 30 w 39"/>
                <a:gd name="T1" fmla="*/ 7 h 8"/>
                <a:gd name="T2" fmla="*/ 37 w 39"/>
                <a:gd name="T3" fmla="*/ 3 h 8"/>
                <a:gd name="T4" fmla="*/ 27 w 39"/>
                <a:gd name="T5" fmla="*/ 3 h 8"/>
                <a:gd name="T6" fmla="*/ 11 w 39"/>
                <a:gd name="T7" fmla="*/ 2 h 8"/>
                <a:gd name="T8" fmla="*/ 2 w 39"/>
                <a:gd name="T9" fmla="*/ 5 h 8"/>
                <a:gd name="T10" fmla="*/ 17 w 39"/>
                <a:gd name="T11" fmla="*/ 8 h 8"/>
                <a:gd name="T12" fmla="*/ 30 w 39"/>
                <a:gd name="T13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" h="8">
                  <a:moveTo>
                    <a:pt x="30" y="7"/>
                  </a:moveTo>
                  <a:cubicBezTo>
                    <a:pt x="31" y="7"/>
                    <a:pt x="35" y="5"/>
                    <a:pt x="37" y="3"/>
                  </a:cubicBezTo>
                  <a:cubicBezTo>
                    <a:pt x="39" y="1"/>
                    <a:pt x="32" y="2"/>
                    <a:pt x="27" y="3"/>
                  </a:cubicBezTo>
                  <a:cubicBezTo>
                    <a:pt x="23" y="5"/>
                    <a:pt x="17" y="3"/>
                    <a:pt x="11" y="2"/>
                  </a:cubicBezTo>
                  <a:cubicBezTo>
                    <a:pt x="5" y="0"/>
                    <a:pt x="4" y="2"/>
                    <a:pt x="2" y="5"/>
                  </a:cubicBezTo>
                  <a:cubicBezTo>
                    <a:pt x="0" y="7"/>
                    <a:pt x="13" y="7"/>
                    <a:pt x="17" y="8"/>
                  </a:cubicBezTo>
                  <a:cubicBezTo>
                    <a:pt x="20" y="8"/>
                    <a:pt x="28" y="7"/>
                    <a:pt x="3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8" name="Freeform 28"/>
            <p:cNvSpPr/>
            <p:nvPr/>
          </p:nvSpPr>
          <p:spPr bwMode="auto">
            <a:xfrm>
              <a:off x="4579" y="1974"/>
              <a:ext cx="45" cy="23"/>
            </a:xfrm>
            <a:custGeom>
              <a:avLst/>
              <a:gdLst>
                <a:gd name="T0" fmla="*/ 10 w 37"/>
                <a:gd name="T1" fmla="*/ 17 h 18"/>
                <a:gd name="T2" fmla="*/ 12 w 37"/>
                <a:gd name="T3" fmla="*/ 17 h 18"/>
                <a:gd name="T4" fmla="*/ 13 w 37"/>
                <a:gd name="T5" fmla="*/ 17 h 18"/>
                <a:gd name="T6" fmla="*/ 14 w 37"/>
                <a:gd name="T7" fmla="*/ 16 h 18"/>
                <a:gd name="T8" fmla="*/ 15 w 37"/>
                <a:gd name="T9" fmla="*/ 15 h 18"/>
                <a:gd name="T10" fmla="*/ 17 w 37"/>
                <a:gd name="T11" fmla="*/ 14 h 18"/>
                <a:gd name="T12" fmla="*/ 18 w 37"/>
                <a:gd name="T13" fmla="*/ 13 h 18"/>
                <a:gd name="T14" fmla="*/ 19 w 37"/>
                <a:gd name="T15" fmla="*/ 12 h 18"/>
                <a:gd name="T16" fmla="*/ 19 w 37"/>
                <a:gd name="T17" fmla="*/ 12 h 18"/>
                <a:gd name="T18" fmla="*/ 20 w 37"/>
                <a:gd name="T19" fmla="*/ 11 h 18"/>
                <a:gd name="T20" fmla="*/ 22 w 37"/>
                <a:gd name="T21" fmla="*/ 9 h 18"/>
                <a:gd name="T22" fmla="*/ 23 w 37"/>
                <a:gd name="T23" fmla="*/ 8 h 18"/>
                <a:gd name="T24" fmla="*/ 24 w 37"/>
                <a:gd name="T25" fmla="*/ 7 h 18"/>
                <a:gd name="T26" fmla="*/ 25 w 37"/>
                <a:gd name="T27" fmla="*/ 7 h 18"/>
                <a:gd name="T28" fmla="*/ 26 w 37"/>
                <a:gd name="T29" fmla="*/ 6 h 18"/>
                <a:gd name="T30" fmla="*/ 33 w 37"/>
                <a:gd name="T31" fmla="*/ 2 h 18"/>
                <a:gd name="T32" fmla="*/ 15 w 37"/>
                <a:gd name="T33" fmla="*/ 4 h 18"/>
                <a:gd name="T34" fmla="*/ 14 w 37"/>
                <a:gd name="T35" fmla="*/ 5 h 18"/>
                <a:gd name="T36" fmla="*/ 13 w 37"/>
                <a:gd name="T37" fmla="*/ 6 h 18"/>
                <a:gd name="T38" fmla="*/ 12 w 37"/>
                <a:gd name="T39" fmla="*/ 7 h 18"/>
                <a:gd name="T40" fmla="*/ 9 w 37"/>
                <a:gd name="T41" fmla="*/ 9 h 18"/>
                <a:gd name="T42" fmla="*/ 8 w 37"/>
                <a:gd name="T43" fmla="*/ 10 h 18"/>
                <a:gd name="T44" fmla="*/ 5 w 37"/>
                <a:gd name="T45" fmla="*/ 12 h 18"/>
                <a:gd name="T46" fmla="*/ 10 w 37"/>
                <a:gd name="T47" fmla="*/ 1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7" h="18">
                  <a:moveTo>
                    <a:pt x="10" y="17"/>
                  </a:moveTo>
                  <a:cubicBezTo>
                    <a:pt x="10" y="18"/>
                    <a:pt x="11" y="17"/>
                    <a:pt x="12" y="17"/>
                  </a:cubicBezTo>
                  <a:cubicBezTo>
                    <a:pt x="12" y="17"/>
                    <a:pt x="12" y="17"/>
                    <a:pt x="13" y="17"/>
                  </a:cubicBezTo>
                  <a:cubicBezTo>
                    <a:pt x="13" y="17"/>
                    <a:pt x="14" y="16"/>
                    <a:pt x="14" y="16"/>
                  </a:cubicBezTo>
                  <a:cubicBezTo>
                    <a:pt x="15" y="16"/>
                    <a:pt x="15" y="16"/>
                    <a:pt x="15" y="15"/>
                  </a:cubicBezTo>
                  <a:cubicBezTo>
                    <a:pt x="16" y="15"/>
                    <a:pt x="16" y="15"/>
                    <a:pt x="17" y="14"/>
                  </a:cubicBezTo>
                  <a:cubicBezTo>
                    <a:pt x="17" y="14"/>
                    <a:pt x="18" y="14"/>
                    <a:pt x="18" y="13"/>
                  </a:cubicBezTo>
                  <a:cubicBezTo>
                    <a:pt x="18" y="13"/>
                    <a:pt x="19" y="12"/>
                    <a:pt x="19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1" y="10"/>
                    <a:pt x="21" y="10"/>
                    <a:pt x="22" y="9"/>
                  </a:cubicBezTo>
                  <a:cubicBezTo>
                    <a:pt x="22" y="9"/>
                    <a:pt x="23" y="8"/>
                    <a:pt x="23" y="8"/>
                  </a:cubicBezTo>
                  <a:cubicBezTo>
                    <a:pt x="24" y="8"/>
                    <a:pt x="24" y="7"/>
                    <a:pt x="24" y="7"/>
                  </a:cubicBezTo>
                  <a:cubicBezTo>
                    <a:pt x="24" y="7"/>
                    <a:pt x="24" y="7"/>
                    <a:pt x="25" y="7"/>
                  </a:cubicBezTo>
                  <a:cubicBezTo>
                    <a:pt x="25" y="6"/>
                    <a:pt x="25" y="6"/>
                    <a:pt x="26" y="6"/>
                  </a:cubicBezTo>
                  <a:cubicBezTo>
                    <a:pt x="27" y="6"/>
                    <a:pt x="37" y="4"/>
                    <a:pt x="33" y="2"/>
                  </a:cubicBezTo>
                  <a:cubicBezTo>
                    <a:pt x="28" y="0"/>
                    <a:pt x="16" y="2"/>
                    <a:pt x="15" y="4"/>
                  </a:cubicBezTo>
                  <a:cubicBezTo>
                    <a:pt x="15" y="5"/>
                    <a:pt x="15" y="5"/>
                    <a:pt x="14" y="5"/>
                  </a:cubicBezTo>
                  <a:cubicBezTo>
                    <a:pt x="14" y="6"/>
                    <a:pt x="14" y="6"/>
                    <a:pt x="13" y="6"/>
                  </a:cubicBezTo>
                  <a:cubicBezTo>
                    <a:pt x="13" y="6"/>
                    <a:pt x="12" y="7"/>
                    <a:pt x="12" y="7"/>
                  </a:cubicBezTo>
                  <a:cubicBezTo>
                    <a:pt x="11" y="8"/>
                    <a:pt x="10" y="8"/>
                    <a:pt x="9" y="9"/>
                  </a:cubicBezTo>
                  <a:cubicBezTo>
                    <a:pt x="9" y="9"/>
                    <a:pt x="8" y="9"/>
                    <a:pt x="8" y="10"/>
                  </a:cubicBezTo>
                  <a:cubicBezTo>
                    <a:pt x="7" y="10"/>
                    <a:pt x="6" y="11"/>
                    <a:pt x="5" y="12"/>
                  </a:cubicBezTo>
                  <a:cubicBezTo>
                    <a:pt x="0" y="16"/>
                    <a:pt x="4" y="17"/>
                    <a:pt x="10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9" name="Freeform 29"/>
            <p:cNvSpPr/>
            <p:nvPr/>
          </p:nvSpPr>
          <p:spPr bwMode="auto">
            <a:xfrm>
              <a:off x="4497" y="1841"/>
              <a:ext cx="75" cy="91"/>
            </a:xfrm>
            <a:custGeom>
              <a:avLst/>
              <a:gdLst>
                <a:gd name="T0" fmla="*/ 13 w 61"/>
                <a:gd name="T1" fmla="*/ 14 h 74"/>
                <a:gd name="T2" fmla="*/ 20 w 61"/>
                <a:gd name="T3" fmla="*/ 13 h 74"/>
                <a:gd name="T4" fmla="*/ 31 w 61"/>
                <a:gd name="T5" fmla="*/ 12 h 74"/>
                <a:gd name="T6" fmla="*/ 42 w 61"/>
                <a:gd name="T7" fmla="*/ 14 h 74"/>
                <a:gd name="T8" fmla="*/ 51 w 61"/>
                <a:gd name="T9" fmla="*/ 13 h 74"/>
                <a:gd name="T10" fmla="*/ 59 w 61"/>
                <a:gd name="T11" fmla="*/ 6 h 74"/>
                <a:gd name="T12" fmla="*/ 59 w 61"/>
                <a:gd name="T13" fmla="*/ 0 h 74"/>
                <a:gd name="T14" fmla="*/ 52 w 61"/>
                <a:gd name="T15" fmla="*/ 7 h 74"/>
                <a:gd name="T16" fmla="*/ 38 w 61"/>
                <a:gd name="T17" fmla="*/ 6 h 74"/>
                <a:gd name="T18" fmla="*/ 23 w 61"/>
                <a:gd name="T19" fmla="*/ 4 h 74"/>
                <a:gd name="T20" fmla="*/ 16 w 61"/>
                <a:gd name="T21" fmla="*/ 4 h 74"/>
                <a:gd name="T22" fmla="*/ 11 w 61"/>
                <a:gd name="T23" fmla="*/ 9 h 74"/>
                <a:gd name="T24" fmla="*/ 5 w 61"/>
                <a:gd name="T25" fmla="*/ 22 h 74"/>
                <a:gd name="T26" fmla="*/ 2 w 61"/>
                <a:gd name="T27" fmla="*/ 29 h 74"/>
                <a:gd name="T28" fmla="*/ 2 w 61"/>
                <a:gd name="T29" fmla="*/ 40 h 74"/>
                <a:gd name="T30" fmla="*/ 1 w 61"/>
                <a:gd name="T31" fmla="*/ 49 h 74"/>
                <a:gd name="T32" fmla="*/ 10 w 61"/>
                <a:gd name="T33" fmla="*/ 55 h 74"/>
                <a:gd name="T34" fmla="*/ 12 w 61"/>
                <a:gd name="T35" fmla="*/ 67 h 74"/>
                <a:gd name="T36" fmla="*/ 13 w 61"/>
                <a:gd name="T37" fmla="*/ 73 h 74"/>
                <a:gd name="T38" fmla="*/ 22 w 61"/>
                <a:gd name="T39" fmla="*/ 72 h 74"/>
                <a:gd name="T40" fmla="*/ 19 w 61"/>
                <a:gd name="T41" fmla="*/ 55 h 74"/>
                <a:gd name="T42" fmla="*/ 20 w 61"/>
                <a:gd name="T43" fmla="*/ 45 h 74"/>
                <a:gd name="T44" fmla="*/ 27 w 61"/>
                <a:gd name="T45" fmla="*/ 45 h 74"/>
                <a:gd name="T46" fmla="*/ 27 w 61"/>
                <a:gd name="T47" fmla="*/ 53 h 74"/>
                <a:gd name="T48" fmla="*/ 32 w 61"/>
                <a:gd name="T49" fmla="*/ 62 h 74"/>
                <a:gd name="T50" fmla="*/ 36 w 61"/>
                <a:gd name="T51" fmla="*/ 66 h 74"/>
                <a:gd name="T52" fmla="*/ 40 w 61"/>
                <a:gd name="T53" fmla="*/ 64 h 74"/>
                <a:gd name="T54" fmla="*/ 44 w 61"/>
                <a:gd name="T55" fmla="*/ 61 h 74"/>
                <a:gd name="T56" fmla="*/ 39 w 61"/>
                <a:gd name="T57" fmla="*/ 54 h 74"/>
                <a:gd name="T58" fmla="*/ 40 w 61"/>
                <a:gd name="T59" fmla="*/ 48 h 74"/>
                <a:gd name="T60" fmla="*/ 36 w 61"/>
                <a:gd name="T61" fmla="*/ 42 h 74"/>
                <a:gd name="T62" fmla="*/ 30 w 61"/>
                <a:gd name="T63" fmla="*/ 36 h 74"/>
                <a:gd name="T64" fmla="*/ 34 w 61"/>
                <a:gd name="T65" fmla="*/ 28 h 74"/>
                <a:gd name="T66" fmla="*/ 41 w 61"/>
                <a:gd name="T67" fmla="*/ 24 h 74"/>
                <a:gd name="T68" fmla="*/ 38 w 61"/>
                <a:gd name="T69" fmla="*/ 21 h 74"/>
                <a:gd name="T70" fmla="*/ 25 w 61"/>
                <a:gd name="T71" fmla="*/ 26 h 74"/>
                <a:gd name="T72" fmla="*/ 16 w 61"/>
                <a:gd name="T73" fmla="*/ 29 h 74"/>
                <a:gd name="T74" fmla="*/ 11 w 61"/>
                <a:gd name="T75" fmla="*/ 21 h 74"/>
                <a:gd name="T76" fmla="*/ 13 w 61"/>
                <a:gd name="T77" fmla="*/ 1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61" h="74">
                  <a:moveTo>
                    <a:pt x="13" y="14"/>
                  </a:moveTo>
                  <a:cubicBezTo>
                    <a:pt x="13" y="12"/>
                    <a:pt x="17" y="12"/>
                    <a:pt x="20" y="13"/>
                  </a:cubicBezTo>
                  <a:cubicBezTo>
                    <a:pt x="23" y="13"/>
                    <a:pt x="29" y="13"/>
                    <a:pt x="31" y="12"/>
                  </a:cubicBezTo>
                  <a:cubicBezTo>
                    <a:pt x="32" y="11"/>
                    <a:pt x="38" y="13"/>
                    <a:pt x="42" y="14"/>
                  </a:cubicBezTo>
                  <a:cubicBezTo>
                    <a:pt x="46" y="15"/>
                    <a:pt x="48" y="14"/>
                    <a:pt x="51" y="13"/>
                  </a:cubicBezTo>
                  <a:cubicBezTo>
                    <a:pt x="53" y="11"/>
                    <a:pt x="58" y="7"/>
                    <a:pt x="59" y="6"/>
                  </a:cubicBezTo>
                  <a:cubicBezTo>
                    <a:pt x="60" y="4"/>
                    <a:pt x="61" y="0"/>
                    <a:pt x="59" y="0"/>
                  </a:cubicBezTo>
                  <a:cubicBezTo>
                    <a:pt x="56" y="0"/>
                    <a:pt x="54" y="5"/>
                    <a:pt x="52" y="7"/>
                  </a:cubicBezTo>
                  <a:cubicBezTo>
                    <a:pt x="50" y="9"/>
                    <a:pt x="42" y="6"/>
                    <a:pt x="38" y="6"/>
                  </a:cubicBezTo>
                  <a:cubicBezTo>
                    <a:pt x="34" y="6"/>
                    <a:pt x="29" y="6"/>
                    <a:pt x="23" y="4"/>
                  </a:cubicBezTo>
                  <a:cubicBezTo>
                    <a:pt x="17" y="2"/>
                    <a:pt x="17" y="1"/>
                    <a:pt x="16" y="4"/>
                  </a:cubicBezTo>
                  <a:cubicBezTo>
                    <a:pt x="14" y="7"/>
                    <a:pt x="14" y="6"/>
                    <a:pt x="11" y="9"/>
                  </a:cubicBezTo>
                  <a:cubicBezTo>
                    <a:pt x="8" y="11"/>
                    <a:pt x="8" y="20"/>
                    <a:pt x="5" y="22"/>
                  </a:cubicBezTo>
                  <a:cubicBezTo>
                    <a:pt x="2" y="24"/>
                    <a:pt x="4" y="27"/>
                    <a:pt x="2" y="29"/>
                  </a:cubicBezTo>
                  <a:cubicBezTo>
                    <a:pt x="0" y="31"/>
                    <a:pt x="3" y="35"/>
                    <a:pt x="2" y="40"/>
                  </a:cubicBezTo>
                  <a:cubicBezTo>
                    <a:pt x="1" y="45"/>
                    <a:pt x="0" y="44"/>
                    <a:pt x="1" y="49"/>
                  </a:cubicBezTo>
                  <a:cubicBezTo>
                    <a:pt x="2" y="55"/>
                    <a:pt x="6" y="53"/>
                    <a:pt x="10" y="55"/>
                  </a:cubicBezTo>
                  <a:cubicBezTo>
                    <a:pt x="13" y="56"/>
                    <a:pt x="14" y="63"/>
                    <a:pt x="12" y="67"/>
                  </a:cubicBezTo>
                  <a:cubicBezTo>
                    <a:pt x="10" y="72"/>
                    <a:pt x="10" y="72"/>
                    <a:pt x="13" y="73"/>
                  </a:cubicBezTo>
                  <a:cubicBezTo>
                    <a:pt x="15" y="74"/>
                    <a:pt x="21" y="73"/>
                    <a:pt x="22" y="72"/>
                  </a:cubicBezTo>
                  <a:cubicBezTo>
                    <a:pt x="23" y="72"/>
                    <a:pt x="19" y="57"/>
                    <a:pt x="19" y="55"/>
                  </a:cubicBezTo>
                  <a:cubicBezTo>
                    <a:pt x="18" y="53"/>
                    <a:pt x="19" y="46"/>
                    <a:pt x="20" y="45"/>
                  </a:cubicBezTo>
                  <a:cubicBezTo>
                    <a:pt x="20" y="45"/>
                    <a:pt x="29" y="44"/>
                    <a:pt x="27" y="45"/>
                  </a:cubicBezTo>
                  <a:cubicBezTo>
                    <a:pt x="26" y="47"/>
                    <a:pt x="24" y="51"/>
                    <a:pt x="27" y="53"/>
                  </a:cubicBezTo>
                  <a:cubicBezTo>
                    <a:pt x="31" y="56"/>
                    <a:pt x="31" y="60"/>
                    <a:pt x="32" y="62"/>
                  </a:cubicBezTo>
                  <a:cubicBezTo>
                    <a:pt x="33" y="63"/>
                    <a:pt x="34" y="66"/>
                    <a:pt x="36" y="66"/>
                  </a:cubicBezTo>
                  <a:cubicBezTo>
                    <a:pt x="38" y="67"/>
                    <a:pt x="40" y="65"/>
                    <a:pt x="40" y="64"/>
                  </a:cubicBezTo>
                  <a:cubicBezTo>
                    <a:pt x="40" y="63"/>
                    <a:pt x="43" y="62"/>
                    <a:pt x="44" y="61"/>
                  </a:cubicBezTo>
                  <a:cubicBezTo>
                    <a:pt x="46" y="61"/>
                    <a:pt x="43" y="57"/>
                    <a:pt x="39" y="54"/>
                  </a:cubicBezTo>
                  <a:cubicBezTo>
                    <a:pt x="36" y="51"/>
                    <a:pt x="39" y="49"/>
                    <a:pt x="40" y="48"/>
                  </a:cubicBezTo>
                  <a:cubicBezTo>
                    <a:pt x="41" y="47"/>
                    <a:pt x="42" y="42"/>
                    <a:pt x="36" y="42"/>
                  </a:cubicBezTo>
                  <a:cubicBezTo>
                    <a:pt x="30" y="41"/>
                    <a:pt x="31" y="38"/>
                    <a:pt x="30" y="36"/>
                  </a:cubicBezTo>
                  <a:cubicBezTo>
                    <a:pt x="30" y="35"/>
                    <a:pt x="33" y="29"/>
                    <a:pt x="34" y="28"/>
                  </a:cubicBezTo>
                  <a:cubicBezTo>
                    <a:pt x="35" y="26"/>
                    <a:pt x="39" y="25"/>
                    <a:pt x="41" y="24"/>
                  </a:cubicBezTo>
                  <a:cubicBezTo>
                    <a:pt x="44" y="22"/>
                    <a:pt x="44" y="20"/>
                    <a:pt x="38" y="21"/>
                  </a:cubicBezTo>
                  <a:cubicBezTo>
                    <a:pt x="33" y="21"/>
                    <a:pt x="26" y="23"/>
                    <a:pt x="25" y="26"/>
                  </a:cubicBezTo>
                  <a:cubicBezTo>
                    <a:pt x="24" y="29"/>
                    <a:pt x="20" y="29"/>
                    <a:pt x="16" y="29"/>
                  </a:cubicBezTo>
                  <a:cubicBezTo>
                    <a:pt x="13" y="29"/>
                    <a:pt x="10" y="23"/>
                    <a:pt x="11" y="21"/>
                  </a:cubicBezTo>
                  <a:cubicBezTo>
                    <a:pt x="12" y="20"/>
                    <a:pt x="14" y="16"/>
                    <a:pt x="13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0" name="Freeform 30"/>
            <p:cNvSpPr/>
            <p:nvPr/>
          </p:nvSpPr>
          <p:spPr bwMode="auto">
            <a:xfrm>
              <a:off x="4360" y="1767"/>
              <a:ext cx="132" cy="146"/>
            </a:xfrm>
            <a:custGeom>
              <a:avLst/>
              <a:gdLst>
                <a:gd name="T0" fmla="*/ 11 w 108"/>
                <a:gd name="T1" fmla="*/ 87 h 119"/>
                <a:gd name="T2" fmla="*/ 33 w 108"/>
                <a:gd name="T3" fmla="*/ 108 h 119"/>
                <a:gd name="T4" fmla="*/ 48 w 108"/>
                <a:gd name="T5" fmla="*/ 109 h 119"/>
                <a:gd name="T6" fmla="*/ 67 w 108"/>
                <a:gd name="T7" fmla="*/ 116 h 119"/>
                <a:gd name="T8" fmla="*/ 84 w 108"/>
                <a:gd name="T9" fmla="*/ 106 h 119"/>
                <a:gd name="T10" fmla="*/ 95 w 108"/>
                <a:gd name="T11" fmla="*/ 75 h 119"/>
                <a:gd name="T12" fmla="*/ 105 w 108"/>
                <a:gd name="T13" fmla="*/ 63 h 119"/>
                <a:gd name="T14" fmla="*/ 94 w 108"/>
                <a:gd name="T15" fmla="*/ 49 h 119"/>
                <a:gd name="T16" fmla="*/ 88 w 108"/>
                <a:gd name="T17" fmla="*/ 36 h 119"/>
                <a:gd name="T18" fmla="*/ 87 w 108"/>
                <a:gd name="T19" fmla="*/ 35 h 119"/>
                <a:gd name="T20" fmla="*/ 86 w 108"/>
                <a:gd name="T21" fmla="*/ 34 h 119"/>
                <a:gd name="T22" fmla="*/ 86 w 108"/>
                <a:gd name="T23" fmla="*/ 32 h 119"/>
                <a:gd name="T24" fmla="*/ 99 w 108"/>
                <a:gd name="T25" fmla="*/ 18 h 119"/>
                <a:gd name="T26" fmla="*/ 79 w 108"/>
                <a:gd name="T27" fmla="*/ 9 h 119"/>
                <a:gd name="T28" fmla="*/ 69 w 108"/>
                <a:gd name="T29" fmla="*/ 0 h 119"/>
                <a:gd name="T30" fmla="*/ 59 w 108"/>
                <a:gd name="T31" fmla="*/ 19 h 119"/>
                <a:gd name="T32" fmla="*/ 56 w 108"/>
                <a:gd name="T33" fmla="*/ 23 h 119"/>
                <a:gd name="T34" fmla="*/ 54 w 108"/>
                <a:gd name="T35" fmla="*/ 22 h 119"/>
                <a:gd name="T36" fmla="*/ 53 w 108"/>
                <a:gd name="T37" fmla="*/ 22 h 119"/>
                <a:gd name="T38" fmla="*/ 46 w 108"/>
                <a:gd name="T39" fmla="*/ 27 h 119"/>
                <a:gd name="T40" fmla="*/ 46 w 108"/>
                <a:gd name="T41" fmla="*/ 32 h 119"/>
                <a:gd name="T42" fmla="*/ 42 w 108"/>
                <a:gd name="T43" fmla="*/ 36 h 119"/>
                <a:gd name="T44" fmla="*/ 41 w 108"/>
                <a:gd name="T45" fmla="*/ 37 h 119"/>
                <a:gd name="T46" fmla="*/ 40 w 108"/>
                <a:gd name="T47" fmla="*/ 38 h 119"/>
                <a:gd name="T48" fmla="*/ 39 w 108"/>
                <a:gd name="T49" fmla="*/ 39 h 119"/>
                <a:gd name="T50" fmla="*/ 38 w 108"/>
                <a:gd name="T51" fmla="*/ 39 h 119"/>
                <a:gd name="T52" fmla="*/ 23 w 108"/>
                <a:gd name="T53" fmla="*/ 45 h 119"/>
                <a:gd name="T54" fmla="*/ 10 w 108"/>
                <a:gd name="T55" fmla="*/ 59 h 119"/>
                <a:gd name="T56" fmla="*/ 6 w 108"/>
                <a:gd name="T57" fmla="*/ 57 h 119"/>
                <a:gd name="T58" fmla="*/ 5 w 108"/>
                <a:gd name="T59" fmla="*/ 56 h 119"/>
                <a:gd name="T60" fmla="*/ 2 w 108"/>
                <a:gd name="T61" fmla="*/ 55 h 119"/>
                <a:gd name="T62" fmla="*/ 8 w 108"/>
                <a:gd name="T63" fmla="*/ 85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08" h="119">
                  <a:moveTo>
                    <a:pt x="8" y="85"/>
                  </a:moveTo>
                  <a:cubicBezTo>
                    <a:pt x="11" y="85"/>
                    <a:pt x="11" y="84"/>
                    <a:pt x="11" y="87"/>
                  </a:cubicBezTo>
                  <a:cubicBezTo>
                    <a:pt x="12" y="91"/>
                    <a:pt x="17" y="104"/>
                    <a:pt x="18" y="105"/>
                  </a:cubicBezTo>
                  <a:cubicBezTo>
                    <a:pt x="19" y="105"/>
                    <a:pt x="33" y="107"/>
                    <a:pt x="33" y="108"/>
                  </a:cubicBezTo>
                  <a:cubicBezTo>
                    <a:pt x="34" y="108"/>
                    <a:pt x="32" y="110"/>
                    <a:pt x="36" y="110"/>
                  </a:cubicBezTo>
                  <a:cubicBezTo>
                    <a:pt x="39" y="111"/>
                    <a:pt x="47" y="111"/>
                    <a:pt x="48" y="109"/>
                  </a:cubicBezTo>
                  <a:cubicBezTo>
                    <a:pt x="48" y="107"/>
                    <a:pt x="47" y="108"/>
                    <a:pt x="53" y="110"/>
                  </a:cubicBezTo>
                  <a:cubicBezTo>
                    <a:pt x="58" y="112"/>
                    <a:pt x="67" y="114"/>
                    <a:pt x="67" y="116"/>
                  </a:cubicBezTo>
                  <a:cubicBezTo>
                    <a:pt x="68" y="118"/>
                    <a:pt x="69" y="119"/>
                    <a:pt x="74" y="117"/>
                  </a:cubicBezTo>
                  <a:cubicBezTo>
                    <a:pt x="79" y="114"/>
                    <a:pt x="84" y="111"/>
                    <a:pt x="84" y="106"/>
                  </a:cubicBezTo>
                  <a:cubicBezTo>
                    <a:pt x="84" y="100"/>
                    <a:pt x="82" y="96"/>
                    <a:pt x="86" y="92"/>
                  </a:cubicBezTo>
                  <a:cubicBezTo>
                    <a:pt x="89" y="89"/>
                    <a:pt x="94" y="82"/>
                    <a:pt x="95" y="75"/>
                  </a:cubicBezTo>
                  <a:cubicBezTo>
                    <a:pt x="97" y="68"/>
                    <a:pt x="95" y="66"/>
                    <a:pt x="101" y="66"/>
                  </a:cubicBezTo>
                  <a:cubicBezTo>
                    <a:pt x="106" y="66"/>
                    <a:pt x="108" y="65"/>
                    <a:pt x="105" y="63"/>
                  </a:cubicBezTo>
                  <a:cubicBezTo>
                    <a:pt x="101" y="60"/>
                    <a:pt x="91" y="56"/>
                    <a:pt x="93" y="54"/>
                  </a:cubicBezTo>
                  <a:cubicBezTo>
                    <a:pt x="95" y="52"/>
                    <a:pt x="95" y="51"/>
                    <a:pt x="94" y="49"/>
                  </a:cubicBezTo>
                  <a:cubicBezTo>
                    <a:pt x="92" y="48"/>
                    <a:pt x="81" y="37"/>
                    <a:pt x="82" y="37"/>
                  </a:cubicBezTo>
                  <a:cubicBezTo>
                    <a:pt x="83" y="37"/>
                    <a:pt x="89" y="37"/>
                    <a:pt x="88" y="36"/>
                  </a:cubicBezTo>
                  <a:cubicBezTo>
                    <a:pt x="88" y="36"/>
                    <a:pt x="87" y="35"/>
                    <a:pt x="87" y="35"/>
                  </a:cubicBezTo>
                  <a:cubicBezTo>
                    <a:pt x="87" y="35"/>
                    <a:pt x="87" y="35"/>
                    <a:pt x="87" y="35"/>
                  </a:cubicBezTo>
                  <a:cubicBezTo>
                    <a:pt x="86" y="34"/>
                    <a:pt x="86" y="34"/>
                    <a:pt x="86" y="34"/>
                  </a:cubicBezTo>
                  <a:cubicBezTo>
                    <a:pt x="86" y="34"/>
                    <a:pt x="86" y="34"/>
                    <a:pt x="86" y="34"/>
                  </a:cubicBezTo>
                  <a:cubicBezTo>
                    <a:pt x="85" y="33"/>
                    <a:pt x="85" y="32"/>
                    <a:pt x="85" y="32"/>
                  </a:cubicBezTo>
                  <a:cubicBezTo>
                    <a:pt x="85" y="32"/>
                    <a:pt x="86" y="32"/>
                    <a:pt x="86" y="32"/>
                  </a:cubicBezTo>
                  <a:cubicBezTo>
                    <a:pt x="88" y="31"/>
                    <a:pt x="97" y="30"/>
                    <a:pt x="95" y="28"/>
                  </a:cubicBezTo>
                  <a:cubicBezTo>
                    <a:pt x="92" y="25"/>
                    <a:pt x="104" y="20"/>
                    <a:pt x="99" y="18"/>
                  </a:cubicBezTo>
                  <a:cubicBezTo>
                    <a:pt x="96" y="18"/>
                    <a:pt x="91" y="14"/>
                    <a:pt x="86" y="13"/>
                  </a:cubicBezTo>
                  <a:cubicBezTo>
                    <a:pt x="82" y="12"/>
                    <a:pt x="78" y="11"/>
                    <a:pt x="79" y="9"/>
                  </a:cubicBezTo>
                  <a:cubicBezTo>
                    <a:pt x="79" y="8"/>
                    <a:pt x="79" y="5"/>
                    <a:pt x="76" y="3"/>
                  </a:cubicBezTo>
                  <a:cubicBezTo>
                    <a:pt x="74" y="1"/>
                    <a:pt x="70" y="0"/>
                    <a:pt x="69" y="0"/>
                  </a:cubicBezTo>
                  <a:cubicBezTo>
                    <a:pt x="67" y="1"/>
                    <a:pt x="62" y="14"/>
                    <a:pt x="61" y="14"/>
                  </a:cubicBezTo>
                  <a:cubicBezTo>
                    <a:pt x="60" y="14"/>
                    <a:pt x="58" y="18"/>
                    <a:pt x="59" y="19"/>
                  </a:cubicBezTo>
                  <a:cubicBezTo>
                    <a:pt x="59" y="20"/>
                    <a:pt x="58" y="23"/>
                    <a:pt x="57" y="23"/>
                  </a:cubicBezTo>
                  <a:cubicBezTo>
                    <a:pt x="56" y="23"/>
                    <a:pt x="56" y="23"/>
                    <a:pt x="56" y="23"/>
                  </a:cubicBezTo>
                  <a:cubicBezTo>
                    <a:pt x="56" y="22"/>
                    <a:pt x="55" y="22"/>
                    <a:pt x="55" y="22"/>
                  </a:cubicBezTo>
                  <a:cubicBezTo>
                    <a:pt x="55" y="22"/>
                    <a:pt x="54" y="22"/>
                    <a:pt x="54" y="22"/>
                  </a:cubicBezTo>
                  <a:cubicBezTo>
                    <a:pt x="54" y="22"/>
                    <a:pt x="54" y="22"/>
                    <a:pt x="54" y="22"/>
                  </a:cubicBezTo>
                  <a:cubicBezTo>
                    <a:pt x="53" y="22"/>
                    <a:pt x="53" y="22"/>
                    <a:pt x="53" y="22"/>
                  </a:cubicBezTo>
                  <a:cubicBezTo>
                    <a:pt x="53" y="22"/>
                    <a:pt x="52" y="22"/>
                    <a:pt x="52" y="22"/>
                  </a:cubicBezTo>
                  <a:cubicBezTo>
                    <a:pt x="51" y="23"/>
                    <a:pt x="48" y="27"/>
                    <a:pt x="46" y="27"/>
                  </a:cubicBezTo>
                  <a:cubicBezTo>
                    <a:pt x="44" y="27"/>
                    <a:pt x="48" y="31"/>
                    <a:pt x="46" y="31"/>
                  </a:cubicBezTo>
                  <a:cubicBezTo>
                    <a:pt x="46" y="32"/>
                    <a:pt x="46" y="32"/>
                    <a:pt x="46" y="32"/>
                  </a:cubicBezTo>
                  <a:cubicBezTo>
                    <a:pt x="46" y="32"/>
                    <a:pt x="46" y="32"/>
                    <a:pt x="46" y="32"/>
                  </a:cubicBezTo>
                  <a:cubicBezTo>
                    <a:pt x="45" y="32"/>
                    <a:pt x="44" y="34"/>
                    <a:pt x="42" y="36"/>
                  </a:cubicBezTo>
                  <a:cubicBezTo>
                    <a:pt x="42" y="36"/>
                    <a:pt x="42" y="36"/>
                    <a:pt x="42" y="36"/>
                  </a:cubicBezTo>
                  <a:cubicBezTo>
                    <a:pt x="42" y="36"/>
                    <a:pt x="41" y="36"/>
                    <a:pt x="41" y="37"/>
                  </a:cubicBezTo>
                  <a:cubicBezTo>
                    <a:pt x="41" y="37"/>
                    <a:pt x="41" y="37"/>
                    <a:pt x="41" y="37"/>
                  </a:cubicBezTo>
                  <a:cubicBezTo>
                    <a:pt x="40" y="38"/>
                    <a:pt x="40" y="38"/>
                    <a:pt x="40" y="38"/>
                  </a:cubicBezTo>
                  <a:cubicBezTo>
                    <a:pt x="40" y="38"/>
                    <a:pt x="40" y="38"/>
                    <a:pt x="39" y="38"/>
                  </a:cubicBezTo>
                  <a:cubicBezTo>
                    <a:pt x="39" y="39"/>
                    <a:pt x="39" y="39"/>
                    <a:pt x="39" y="39"/>
                  </a:cubicBezTo>
                  <a:cubicBezTo>
                    <a:pt x="39" y="39"/>
                    <a:pt x="38" y="39"/>
                    <a:pt x="38" y="39"/>
                  </a:cubicBezTo>
                  <a:cubicBezTo>
                    <a:pt x="38" y="39"/>
                    <a:pt x="38" y="39"/>
                    <a:pt x="38" y="39"/>
                  </a:cubicBezTo>
                  <a:cubicBezTo>
                    <a:pt x="36" y="39"/>
                    <a:pt x="38" y="43"/>
                    <a:pt x="37" y="44"/>
                  </a:cubicBezTo>
                  <a:cubicBezTo>
                    <a:pt x="35" y="44"/>
                    <a:pt x="25" y="45"/>
                    <a:pt x="23" y="45"/>
                  </a:cubicBezTo>
                  <a:cubicBezTo>
                    <a:pt x="21" y="45"/>
                    <a:pt x="20" y="59"/>
                    <a:pt x="19" y="59"/>
                  </a:cubicBezTo>
                  <a:cubicBezTo>
                    <a:pt x="18" y="59"/>
                    <a:pt x="12" y="60"/>
                    <a:pt x="10" y="59"/>
                  </a:cubicBezTo>
                  <a:cubicBezTo>
                    <a:pt x="10" y="59"/>
                    <a:pt x="10" y="59"/>
                    <a:pt x="9" y="59"/>
                  </a:cubicBezTo>
                  <a:cubicBezTo>
                    <a:pt x="9" y="58"/>
                    <a:pt x="8" y="58"/>
                    <a:pt x="6" y="57"/>
                  </a:cubicBezTo>
                  <a:cubicBezTo>
                    <a:pt x="6" y="57"/>
                    <a:pt x="6" y="57"/>
                    <a:pt x="6" y="57"/>
                  </a:cubicBezTo>
                  <a:cubicBezTo>
                    <a:pt x="6" y="56"/>
                    <a:pt x="5" y="56"/>
                    <a:pt x="5" y="56"/>
                  </a:cubicBezTo>
                  <a:cubicBezTo>
                    <a:pt x="5" y="56"/>
                    <a:pt x="4" y="56"/>
                    <a:pt x="4" y="55"/>
                  </a:cubicBezTo>
                  <a:cubicBezTo>
                    <a:pt x="4" y="55"/>
                    <a:pt x="3" y="55"/>
                    <a:pt x="2" y="55"/>
                  </a:cubicBezTo>
                  <a:cubicBezTo>
                    <a:pt x="0" y="55"/>
                    <a:pt x="1" y="66"/>
                    <a:pt x="1" y="69"/>
                  </a:cubicBezTo>
                  <a:cubicBezTo>
                    <a:pt x="2" y="71"/>
                    <a:pt x="5" y="85"/>
                    <a:pt x="8" y="8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1" name="Freeform 31"/>
            <p:cNvSpPr/>
            <p:nvPr/>
          </p:nvSpPr>
          <p:spPr bwMode="auto">
            <a:xfrm>
              <a:off x="4310" y="1593"/>
              <a:ext cx="29" cy="29"/>
            </a:xfrm>
            <a:custGeom>
              <a:avLst/>
              <a:gdLst>
                <a:gd name="T0" fmla="*/ 22 w 24"/>
                <a:gd name="T1" fmla="*/ 10 h 23"/>
                <a:gd name="T2" fmla="*/ 21 w 24"/>
                <a:gd name="T3" fmla="*/ 2 h 23"/>
                <a:gd name="T4" fmla="*/ 13 w 24"/>
                <a:gd name="T5" fmla="*/ 2 h 23"/>
                <a:gd name="T6" fmla="*/ 3 w 24"/>
                <a:gd name="T7" fmla="*/ 8 h 23"/>
                <a:gd name="T8" fmla="*/ 4 w 24"/>
                <a:gd name="T9" fmla="*/ 20 h 23"/>
                <a:gd name="T10" fmla="*/ 20 w 24"/>
                <a:gd name="T11" fmla="*/ 16 h 23"/>
                <a:gd name="T12" fmla="*/ 22 w 24"/>
                <a:gd name="T13" fmla="*/ 1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23">
                  <a:moveTo>
                    <a:pt x="22" y="10"/>
                  </a:moveTo>
                  <a:cubicBezTo>
                    <a:pt x="23" y="9"/>
                    <a:pt x="24" y="5"/>
                    <a:pt x="21" y="2"/>
                  </a:cubicBezTo>
                  <a:cubicBezTo>
                    <a:pt x="18" y="0"/>
                    <a:pt x="17" y="1"/>
                    <a:pt x="13" y="2"/>
                  </a:cubicBezTo>
                  <a:cubicBezTo>
                    <a:pt x="9" y="3"/>
                    <a:pt x="6" y="6"/>
                    <a:pt x="3" y="8"/>
                  </a:cubicBezTo>
                  <a:cubicBezTo>
                    <a:pt x="0" y="10"/>
                    <a:pt x="1" y="19"/>
                    <a:pt x="4" y="20"/>
                  </a:cubicBezTo>
                  <a:cubicBezTo>
                    <a:pt x="12" y="23"/>
                    <a:pt x="19" y="17"/>
                    <a:pt x="20" y="16"/>
                  </a:cubicBezTo>
                  <a:cubicBezTo>
                    <a:pt x="21" y="15"/>
                    <a:pt x="21" y="11"/>
                    <a:pt x="22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2" name="Freeform 32"/>
            <p:cNvSpPr/>
            <p:nvPr/>
          </p:nvSpPr>
          <p:spPr bwMode="auto">
            <a:xfrm>
              <a:off x="4444" y="1524"/>
              <a:ext cx="22" cy="49"/>
            </a:xfrm>
            <a:custGeom>
              <a:avLst/>
              <a:gdLst>
                <a:gd name="T0" fmla="*/ 12 w 18"/>
                <a:gd name="T1" fmla="*/ 35 h 40"/>
                <a:gd name="T2" fmla="*/ 15 w 18"/>
                <a:gd name="T3" fmla="*/ 21 h 40"/>
                <a:gd name="T4" fmla="*/ 17 w 18"/>
                <a:gd name="T5" fmla="*/ 9 h 40"/>
                <a:gd name="T6" fmla="*/ 13 w 18"/>
                <a:gd name="T7" fmla="*/ 2 h 40"/>
                <a:gd name="T8" fmla="*/ 3 w 18"/>
                <a:gd name="T9" fmla="*/ 10 h 40"/>
                <a:gd name="T10" fmla="*/ 1 w 18"/>
                <a:gd name="T11" fmla="*/ 24 h 40"/>
                <a:gd name="T12" fmla="*/ 9 w 18"/>
                <a:gd name="T13" fmla="*/ 37 h 40"/>
                <a:gd name="T14" fmla="*/ 12 w 18"/>
                <a:gd name="T15" fmla="*/ 3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" h="40">
                  <a:moveTo>
                    <a:pt x="12" y="35"/>
                  </a:moveTo>
                  <a:cubicBezTo>
                    <a:pt x="13" y="31"/>
                    <a:pt x="14" y="23"/>
                    <a:pt x="15" y="21"/>
                  </a:cubicBezTo>
                  <a:cubicBezTo>
                    <a:pt x="17" y="20"/>
                    <a:pt x="18" y="12"/>
                    <a:pt x="17" y="9"/>
                  </a:cubicBezTo>
                  <a:cubicBezTo>
                    <a:pt x="15" y="7"/>
                    <a:pt x="14" y="4"/>
                    <a:pt x="13" y="2"/>
                  </a:cubicBezTo>
                  <a:cubicBezTo>
                    <a:pt x="11" y="0"/>
                    <a:pt x="3" y="9"/>
                    <a:pt x="3" y="10"/>
                  </a:cubicBezTo>
                  <a:cubicBezTo>
                    <a:pt x="2" y="12"/>
                    <a:pt x="0" y="21"/>
                    <a:pt x="1" y="24"/>
                  </a:cubicBezTo>
                  <a:cubicBezTo>
                    <a:pt x="2" y="27"/>
                    <a:pt x="6" y="34"/>
                    <a:pt x="9" y="37"/>
                  </a:cubicBezTo>
                  <a:cubicBezTo>
                    <a:pt x="11" y="40"/>
                    <a:pt x="11" y="40"/>
                    <a:pt x="12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3" name="Freeform 33"/>
            <p:cNvSpPr/>
            <p:nvPr/>
          </p:nvSpPr>
          <p:spPr bwMode="auto">
            <a:xfrm>
              <a:off x="4535" y="1411"/>
              <a:ext cx="33" cy="40"/>
            </a:xfrm>
            <a:custGeom>
              <a:avLst/>
              <a:gdLst>
                <a:gd name="T0" fmla="*/ 7 w 27"/>
                <a:gd name="T1" fmla="*/ 2 h 33"/>
                <a:gd name="T2" fmla="*/ 2 w 27"/>
                <a:gd name="T3" fmla="*/ 6 h 33"/>
                <a:gd name="T4" fmla="*/ 1 w 27"/>
                <a:gd name="T5" fmla="*/ 11 h 33"/>
                <a:gd name="T6" fmla="*/ 7 w 27"/>
                <a:gd name="T7" fmla="*/ 16 h 33"/>
                <a:gd name="T8" fmla="*/ 7 w 27"/>
                <a:gd name="T9" fmla="*/ 10 h 33"/>
                <a:gd name="T10" fmla="*/ 11 w 27"/>
                <a:gd name="T11" fmla="*/ 13 h 33"/>
                <a:gd name="T12" fmla="*/ 10 w 27"/>
                <a:gd name="T13" fmla="*/ 21 h 33"/>
                <a:gd name="T14" fmla="*/ 10 w 27"/>
                <a:gd name="T15" fmla="*/ 26 h 33"/>
                <a:gd name="T16" fmla="*/ 15 w 27"/>
                <a:gd name="T17" fmla="*/ 32 h 33"/>
                <a:gd name="T18" fmla="*/ 16 w 27"/>
                <a:gd name="T19" fmla="*/ 28 h 33"/>
                <a:gd name="T20" fmla="*/ 20 w 27"/>
                <a:gd name="T21" fmla="*/ 33 h 33"/>
                <a:gd name="T22" fmla="*/ 24 w 27"/>
                <a:gd name="T23" fmla="*/ 29 h 33"/>
                <a:gd name="T24" fmla="*/ 24 w 27"/>
                <a:gd name="T25" fmla="*/ 22 h 33"/>
                <a:gd name="T26" fmla="*/ 26 w 27"/>
                <a:gd name="T27" fmla="*/ 12 h 33"/>
                <a:gd name="T28" fmla="*/ 21 w 27"/>
                <a:gd name="T29" fmla="*/ 5 h 33"/>
                <a:gd name="T30" fmla="*/ 18 w 27"/>
                <a:gd name="T31" fmla="*/ 2 h 33"/>
                <a:gd name="T32" fmla="*/ 12 w 27"/>
                <a:gd name="T33" fmla="*/ 1 h 33"/>
                <a:gd name="T34" fmla="*/ 7 w 27"/>
                <a:gd name="T35" fmla="*/ 2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" h="33">
                  <a:moveTo>
                    <a:pt x="7" y="2"/>
                  </a:moveTo>
                  <a:cubicBezTo>
                    <a:pt x="6" y="4"/>
                    <a:pt x="3" y="5"/>
                    <a:pt x="2" y="6"/>
                  </a:cubicBezTo>
                  <a:cubicBezTo>
                    <a:pt x="0" y="7"/>
                    <a:pt x="0" y="10"/>
                    <a:pt x="1" y="11"/>
                  </a:cubicBezTo>
                  <a:cubicBezTo>
                    <a:pt x="1" y="12"/>
                    <a:pt x="6" y="16"/>
                    <a:pt x="7" y="16"/>
                  </a:cubicBezTo>
                  <a:cubicBezTo>
                    <a:pt x="8" y="16"/>
                    <a:pt x="6" y="10"/>
                    <a:pt x="7" y="10"/>
                  </a:cubicBezTo>
                  <a:cubicBezTo>
                    <a:pt x="8" y="9"/>
                    <a:pt x="9" y="12"/>
                    <a:pt x="11" y="13"/>
                  </a:cubicBezTo>
                  <a:cubicBezTo>
                    <a:pt x="13" y="15"/>
                    <a:pt x="11" y="19"/>
                    <a:pt x="10" y="21"/>
                  </a:cubicBezTo>
                  <a:cubicBezTo>
                    <a:pt x="9" y="22"/>
                    <a:pt x="10" y="24"/>
                    <a:pt x="10" y="26"/>
                  </a:cubicBezTo>
                  <a:cubicBezTo>
                    <a:pt x="11" y="28"/>
                    <a:pt x="13" y="32"/>
                    <a:pt x="15" y="32"/>
                  </a:cubicBezTo>
                  <a:cubicBezTo>
                    <a:pt x="16" y="33"/>
                    <a:pt x="15" y="29"/>
                    <a:pt x="16" y="28"/>
                  </a:cubicBezTo>
                  <a:cubicBezTo>
                    <a:pt x="17" y="28"/>
                    <a:pt x="18" y="33"/>
                    <a:pt x="20" y="33"/>
                  </a:cubicBezTo>
                  <a:cubicBezTo>
                    <a:pt x="21" y="33"/>
                    <a:pt x="22" y="30"/>
                    <a:pt x="24" y="29"/>
                  </a:cubicBezTo>
                  <a:cubicBezTo>
                    <a:pt x="25" y="28"/>
                    <a:pt x="24" y="24"/>
                    <a:pt x="24" y="22"/>
                  </a:cubicBezTo>
                  <a:cubicBezTo>
                    <a:pt x="23" y="19"/>
                    <a:pt x="25" y="14"/>
                    <a:pt x="26" y="12"/>
                  </a:cubicBezTo>
                  <a:cubicBezTo>
                    <a:pt x="27" y="10"/>
                    <a:pt x="22" y="8"/>
                    <a:pt x="21" y="5"/>
                  </a:cubicBezTo>
                  <a:cubicBezTo>
                    <a:pt x="21" y="3"/>
                    <a:pt x="20" y="1"/>
                    <a:pt x="18" y="2"/>
                  </a:cubicBezTo>
                  <a:cubicBezTo>
                    <a:pt x="16" y="3"/>
                    <a:pt x="14" y="3"/>
                    <a:pt x="12" y="1"/>
                  </a:cubicBezTo>
                  <a:cubicBezTo>
                    <a:pt x="10" y="0"/>
                    <a:pt x="8" y="0"/>
                    <a:pt x="7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4" name="Freeform 34"/>
            <p:cNvSpPr/>
            <p:nvPr/>
          </p:nvSpPr>
          <p:spPr bwMode="auto">
            <a:xfrm>
              <a:off x="4568" y="1405"/>
              <a:ext cx="31" cy="27"/>
            </a:xfrm>
            <a:custGeom>
              <a:avLst/>
              <a:gdLst>
                <a:gd name="T0" fmla="*/ 13 w 25"/>
                <a:gd name="T1" fmla="*/ 11 h 22"/>
                <a:gd name="T2" fmla="*/ 21 w 25"/>
                <a:gd name="T3" fmla="*/ 11 h 22"/>
                <a:gd name="T4" fmla="*/ 23 w 25"/>
                <a:gd name="T5" fmla="*/ 3 h 22"/>
                <a:gd name="T6" fmla="*/ 16 w 25"/>
                <a:gd name="T7" fmla="*/ 0 h 22"/>
                <a:gd name="T8" fmla="*/ 11 w 25"/>
                <a:gd name="T9" fmla="*/ 6 h 22"/>
                <a:gd name="T10" fmla="*/ 5 w 25"/>
                <a:gd name="T11" fmla="*/ 5 h 22"/>
                <a:gd name="T12" fmla="*/ 0 w 25"/>
                <a:gd name="T13" fmla="*/ 12 h 22"/>
                <a:gd name="T14" fmla="*/ 3 w 25"/>
                <a:gd name="T15" fmla="*/ 13 h 22"/>
                <a:gd name="T16" fmla="*/ 8 w 25"/>
                <a:gd name="T17" fmla="*/ 20 h 22"/>
                <a:gd name="T18" fmla="*/ 13 w 25"/>
                <a:gd name="T19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" h="22">
                  <a:moveTo>
                    <a:pt x="13" y="11"/>
                  </a:moveTo>
                  <a:cubicBezTo>
                    <a:pt x="14" y="9"/>
                    <a:pt x="19" y="11"/>
                    <a:pt x="21" y="11"/>
                  </a:cubicBezTo>
                  <a:cubicBezTo>
                    <a:pt x="22" y="11"/>
                    <a:pt x="25" y="4"/>
                    <a:pt x="23" y="3"/>
                  </a:cubicBezTo>
                  <a:cubicBezTo>
                    <a:pt x="21" y="2"/>
                    <a:pt x="18" y="0"/>
                    <a:pt x="16" y="0"/>
                  </a:cubicBezTo>
                  <a:cubicBezTo>
                    <a:pt x="13" y="1"/>
                    <a:pt x="14" y="5"/>
                    <a:pt x="11" y="6"/>
                  </a:cubicBezTo>
                  <a:cubicBezTo>
                    <a:pt x="8" y="6"/>
                    <a:pt x="6" y="4"/>
                    <a:pt x="5" y="5"/>
                  </a:cubicBezTo>
                  <a:cubicBezTo>
                    <a:pt x="3" y="7"/>
                    <a:pt x="1" y="11"/>
                    <a:pt x="0" y="12"/>
                  </a:cubicBezTo>
                  <a:cubicBezTo>
                    <a:pt x="0" y="13"/>
                    <a:pt x="1" y="13"/>
                    <a:pt x="3" y="13"/>
                  </a:cubicBezTo>
                  <a:cubicBezTo>
                    <a:pt x="5" y="14"/>
                    <a:pt x="5" y="19"/>
                    <a:pt x="8" y="20"/>
                  </a:cubicBezTo>
                  <a:cubicBezTo>
                    <a:pt x="11" y="22"/>
                    <a:pt x="12" y="13"/>
                    <a:pt x="13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5" name="Freeform 35"/>
            <p:cNvSpPr/>
            <p:nvPr/>
          </p:nvSpPr>
          <p:spPr bwMode="auto">
            <a:xfrm>
              <a:off x="4546" y="1306"/>
              <a:ext cx="122" cy="112"/>
            </a:xfrm>
            <a:custGeom>
              <a:avLst/>
              <a:gdLst>
                <a:gd name="T0" fmla="*/ 43 w 100"/>
                <a:gd name="T1" fmla="*/ 66 h 92"/>
                <a:gd name="T2" fmla="*/ 31 w 100"/>
                <a:gd name="T3" fmla="*/ 67 h 92"/>
                <a:gd name="T4" fmla="*/ 12 w 100"/>
                <a:gd name="T5" fmla="*/ 74 h 92"/>
                <a:gd name="T6" fmla="*/ 2 w 100"/>
                <a:gd name="T7" fmla="*/ 83 h 92"/>
                <a:gd name="T8" fmla="*/ 14 w 100"/>
                <a:gd name="T9" fmla="*/ 84 h 92"/>
                <a:gd name="T10" fmla="*/ 24 w 100"/>
                <a:gd name="T11" fmla="*/ 83 h 92"/>
                <a:gd name="T12" fmla="*/ 32 w 100"/>
                <a:gd name="T13" fmla="*/ 79 h 92"/>
                <a:gd name="T14" fmla="*/ 46 w 100"/>
                <a:gd name="T15" fmla="*/ 79 h 92"/>
                <a:gd name="T16" fmla="*/ 47 w 100"/>
                <a:gd name="T17" fmla="*/ 88 h 92"/>
                <a:gd name="T18" fmla="*/ 59 w 100"/>
                <a:gd name="T19" fmla="*/ 84 h 92"/>
                <a:gd name="T20" fmla="*/ 63 w 100"/>
                <a:gd name="T21" fmla="*/ 77 h 92"/>
                <a:gd name="T22" fmla="*/ 72 w 100"/>
                <a:gd name="T23" fmla="*/ 79 h 92"/>
                <a:gd name="T24" fmla="*/ 80 w 100"/>
                <a:gd name="T25" fmla="*/ 74 h 92"/>
                <a:gd name="T26" fmla="*/ 85 w 100"/>
                <a:gd name="T27" fmla="*/ 70 h 92"/>
                <a:gd name="T28" fmla="*/ 90 w 100"/>
                <a:gd name="T29" fmla="*/ 65 h 92"/>
                <a:gd name="T30" fmla="*/ 90 w 100"/>
                <a:gd name="T31" fmla="*/ 73 h 92"/>
                <a:gd name="T32" fmla="*/ 96 w 100"/>
                <a:gd name="T33" fmla="*/ 69 h 92"/>
                <a:gd name="T34" fmla="*/ 96 w 100"/>
                <a:gd name="T35" fmla="*/ 58 h 92"/>
                <a:gd name="T36" fmla="*/ 93 w 100"/>
                <a:gd name="T37" fmla="*/ 38 h 92"/>
                <a:gd name="T38" fmla="*/ 97 w 100"/>
                <a:gd name="T39" fmla="*/ 35 h 92"/>
                <a:gd name="T40" fmla="*/ 98 w 100"/>
                <a:gd name="T41" fmla="*/ 23 h 92"/>
                <a:gd name="T42" fmla="*/ 87 w 100"/>
                <a:gd name="T43" fmla="*/ 2 h 92"/>
                <a:gd name="T44" fmla="*/ 82 w 100"/>
                <a:gd name="T45" fmla="*/ 2 h 92"/>
                <a:gd name="T46" fmla="*/ 86 w 100"/>
                <a:gd name="T47" fmla="*/ 6 h 92"/>
                <a:gd name="T48" fmla="*/ 80 w 100"/>
                <a:gd name="T49" fmla="*/ 4 h 92"/>
                <a:gd name="T50" fmla="*/ 77 w 100"/>
                <a:gd name="T51" fmla="*/ 5 h 92"/>
                <a:gd name="T52" fmla="*/ 78 w 100"/>
                <a:gd name="T53" fmla="*/ 13 h 92"/>
                <a:gd name="T54" fmla="*/ 80 w 100"/>
                <a:gd name="T55" fmla="*/ 19 h 92"/>
                <a:gd name="T56" fmla="*/ 77 w 100"/>
                <a:gd name="T57" fmla="*/ 39 h 92"/>
                <a:gd name="T58" fmla="*/ 62 w 100"/>
                <a:gd name="T59" fmla="*/ 52 h 92"/>
                <a:gd name="T60" fmla="*/ 56 w 100"/>
                <a:gd name="T61" fmla="*/ 50 h 92"/>
                <a:gd name="T62" fmla="*/ 52 w 100"/>
                <a:gd name="T63" fmla="*/ 48 h 92"/>
                <a:gd name="T64" fmla="*/ 49 w 100"/>
                <a:gd name="T65" fmla="*/ 61 h 92"/>
                <a:gd name="T66" fmla="*/ 47 w 100"/>
                <a:gd name="T67" fmla="*/ 68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0" h="92">
                  <a:moveTo>
                    <a:pt x="47" y="68"/>
                  </a:moveTo>
                  <a:cubicBezTo>
                    <a:pt x="45" y="68"/>
                    <a:pt x="45" y="66"/>
                    <a:pt x="43" y="66"/>
                  </a:cubicBezTo>
                  <a:cubicBezTo>
                    <a:pt x="42" y="65"/>
                    <a:pt x="42" y="65"/>
                    <a:pt x="37" y="65"/>
                  </a:cubicBezTo>
                  <a:cubicBezTo>
                    <a:pt x="33" y="65"/>
                    <a:pt x="33" y="66"/>
                    <a:pt x="31" y="67"/>
                  </a:cubicBezTo>
                  <a:cubicBezTo>
                    <a:pt x="29" y="68"/>
                    <a:pt x="21" y="67"/>
                    <a:pt x="19" y="68"/>
                  </a:cubicBezTo>
                  <a:cubicBezTo>
                    <a:pt x="16" y="69"/>
                    <a:pt x="14" y="73"/>
                    <a:pt x="12" y="74"/>
                  </a:cubicBezTo>
                  <a:cubicBezTo>
                    <a:pt x="10" y="76"/>
                    <a:pt x="9" y="79"/>
                    <a:pt x="7" y="80"/>
                  </a:cubicBezTo>
                  <a:cubicBezTo>
                    <a:pt x="6" y="81"/>
                    <a:pt x="3" y="80"/>
                    <a:pt x="2" y="83"/>
                  </a:cubicBezTo>
                  <a:cubicBezTo>
                    <a:pt x="0" y="86"/>
                    <a:pt x="5" y="84"/>
                    <a:pt x="9" y="84"/>
                  </a:cubicBezTo>
                  <a:cubicBezTo>
                    <a:pt x="12" y="84"/>
                    <a:pt x="13" y="84"/>
                    <a:pt x="14" y="84"/>
                  </a:cubicBezTo>
                  <a:cubicBezTo>
                    <a:pt x="14" y="83"/>
                    <a:pt x="17" y="82"/>
                    <a:pt x="18" y="83"/>
                  </a:cubicBezTo>
                  <a:cubicBezTo>
                    <a:pt x="20" y="84"/>
                    <a:pt x="23" y="83"/>
                    <a:pt x="24" y="83"/>
                  </a:cubicBezTo>
                  <a:cubicBezTo>
                    <a:pt x="25" y="83"/>
                    <a:pt x="25" y="80"/>
                    <a:pt x="27" y="80"/>
                  </a:cubicBezTo>
                  <a:cubicBezTo>
                    <a:pt x="29" y="81"/>
                    <a:pt x="31" y="79"/>
                    <a:pt x="32" y="79"/>
                  </a:cubicBezTo>
                  <a:cubicBezTo>
                    <a:pt x="33" y="78"/>
                    <a:pt x="37" y="77"/>
                    <a:pt x="39" y="77"/>
                  </a:cubicBezTo>
                  <a:cubicBezTo>
                    <a:pt x="40" y="77"/>
                    <a:pt x="43" y="77"/>
                    <a:pt x="46" y="79"/>
                  </a:cubicBezTo>
                  <a:cubicBezTo>
                    <a:pt x="48" y="80"/>
                    <a:pt x="46" y="82"/>
                    <a:pt x="45" y="83"/>
                  </a:cubicBezTo>
                  <a:cubicBezTo>
                    <a:pt x="44" y="84"/>
                    <a:pt x="45" y="86"/>
                    <a:pt x="47" y="88"/>
                  </a:cubicBezTo>
                  <a:cubicBezTo>
                    <a:pt x="49" y="90"/>
                    <a:pt x="50" y="91"/>
                    <a:pt x="53" y="91"/>
                  </a:cubicBezTo>
                  <a:cubicBezTo>
                    <a:pt x="56" y="92"/>
                    <a:pt x="57" y="86"/>
                    <a:pt x="59" y="84"/>
                  </a:cubicBezTo>
                  <a:cubicBezTo>
                    <a:pt x="60" y="83"/>
                    <a:pt x="61" y="83"/>
                    <a:pt x="62" y="82"/>
                  </a:cubicBezTo>
                  <a:cubicBezTo>
                    <a:pt x="63" y="82"/>
                    <a:pt x="62" y="78"/>
                    <a:pt x="63" y="77"/>
                  </a:cubicBezTo>
                  <a:cubicBezTo>
                    <a:pt x="63" y="77"/>
                    <a:pt x="65" y="79"/>
                    <a:pt x="66" y="79"/>
                  </a:cubicBezTo>
                  <a:cubicBezTo>
                    <a:pt x="67" y="79"/>
                    <a:pt x="70" y="79"/>
                    <a:pt x="72" y="79"/>
                  </a:cubicBezTo>
                  <a:cubicBezTo>
                    <a:pt x="73" y="79"/>
                    <a:pt x="77" y="77"/>
                    <a:pt x="78" y="76"/>
                  </a:cubicBezTo>
                  <a:cubicBezTo>
                    <a:pt x="79" y="76"/>
                    <a:pt x="79" y="74"/>
                    <a:pt x="80" y="74"/>
                  </a:cubicBezTo>
                  <a:cubicBezTo>
                    <a:pt x="81" y="73"/>
                    <a:pt x="82" y="77"/>
                    <a:pt x="84" y="77"/>
                  </a:cubicBezTo>
                  <a:cubicBezTo>
                    <a:pt x="85" y="77"/>
                    <a:pt x="85" y="71"/>
                    <a:pt x="85" y="70"/>
                  </a:cubicBezTo>
                  <a:cubicBezTo>
                    <a:pt x="84" y="68"/>
                    <a:pt x="86" y="69"/>
                    <a:pt x="87" y="69"/>
                  </a:cubicBezTo>
                  <a:cubicBezTo>
                    <a:pt x="89" y="68"/>
                    <a:pt x="90" y="66"/>
                    <a:pt x="90" y="65"/>
                  </a:cubicBezTo>
                  <a:cubicBezTo>
                    <a:pt x="91" y="65"/>
                    <a:pt x="92" y="67"/>
                    <a:pt x="91" y="68"/>
                  </a:cubicBezTo>
                  <a:cubicBezTo>
                    <a:pt x="91" y="69"/>
                    <a:pt x="89" y="71"/>
                    <a:pt x="90" y="73"/>
                  </a:cubicBezTo>
                  <a:cubicBezTo>
                    <a:pt x="90" y="75"/>
                    <a:pt x="93" y="75"/>
                    <a:pt x="95" y="75"/>
                  </a:cubicBezTo>
                  <a:cubicBezTo>
                    <a:pt x="97" y="75"/>
                    <a:pt x="95" y="72"/>
                    <a:pt x="96" y="69"/>
                  </a:cubicBezTo>
                  <a:cubicBezTo>
                    <a:pt x="97" y="67"/>
                    <a:pt x="100" y="67"/>
                    <a:pt x="98" y="65"/>
                  </a:cubicBezTo>
                  <a:cubicBezTo>
                    <a:pt x="95" y="62"/>
                    <a:pt x="96" y="59"/>
                    <a:pt x="96" y="58"/>
                  </a:cubicBezTo>
                  <a:cubicBezTo>
                    <a:pt x="97" y="57"/>
                    <a:pt x="96" y="50"/>
                    <a:pt x="96" y="49"/>
                  </a:cubicBezTo>
                  <a:cubicBezTo>
                    <a:pt x="97" y="47"/>
                    <a:pt x="94" y="40"/>
                    <a:pt x="93" y="38"/>
                  </a:cubicBezTo>
                  <a:cubicBezTo>
                    <a:pt x="93" y="37"/>
                    <a:pt x="93" y="35"/>
                    <a:pt x="94" y="34"/>
                  </a:cubicBezTo>
                  <a:cubicBezTo>
                    <a:pt x="96" y="34"/>
                    <a:pt x="96" y="35"/>
                    <a:pt x="97" y="35"/>
                  </a:cubicBezTo>
                  <a:cubicBezTo>
                    <a:pt x="98" y="34"/>
                    <a:pt x="97" y="31"/>
                    <a:pt x="97" y="29"/>
                  </a:cubicBezTo>
                  <a:cubicBezTo>
                    <a:pt x="97" y="28"/>
                    <a:pt x="98" y="25"/>
                    <a:pt x="98" y="23"/>
                  </a:cubicBezTo>
                  <a:cubicBezTo>
                    <a:pt x="98" y="22"/>
                    <a:pt x="94" y="11"/>
                    <a:pt x="92" y="10"/>
                  </a:cubicBezTo>
                  <a:cubicBezTo>
                    <a:pt x="91" y="10"/>
                    <a:pt x="88" y="3"/>
                    <a:pt x="87" y="2"/>
                  </a:cubicBezTo>
                  <a:cubicBezTo>
                    <a:pt x="87" y="1"/>
                    <a:pt x="85" y="0"/>
                    <a:pt x="83" y="0"/>
                  </a:cubicBezTo>
                  <a:cubicBezTo>
                    <a:pt x="81" y="0"/>
                    <a:pt x="82" y="2"/>
                    <a:pt x="82" y="2"/>
                  </a:cubicBezTo>
                  <a:cubicBezTo>
                    <a:pt x="82" y="3"/>
                    <a:pt x="84" y="3"/>
                    <a:pt x="85" y="3"/>
                  </a:cubicBezTo>
                  <a:cubicBezTo>
                    <a:pt x="85" y="3"/>
                    <a:pt x="85" y="5"/>
                    <a:pt x="86" y="6"/>
                  </a:cubicBezTo>
                  <a:cubicBezTo>
                    <a:pt x="86" y="7"/>
                    <a:pt x="84" y="6"/>
                    <a:pt x="83" y="6"/>
                  </a:cubicBezTo>
                  <a:cubicBezTo>
                    <a:pt x="81" y="6"/>
                    <a:pt x="80" y="5"/>
                    <a:pt x="80" y="4"/>
                  </a:cubicBezTo>
                  <a:cubicBezTo>
                    <a:pt x="79" y="2"/>
                    <a:pt x="79" y="1"/>
                    <a:pt x="77" y="1"/>
                  </a:cubicBezTo>
                  <a:cubicBezTo>
                    <a:pt x="76" y="2"/>
                    <a:pt x="77" y="3"/>
                    <a:pt x="77" y="5"/>
                  </a:cubicBezTo>
                  <a:cubicBezTo>
                    <a:pt x="77" y="6"/>
                    <a:pt x="76" y="7"/>
                    <a:pt x="75" y="8"/>
                  </a:cubicBezTo>
                  <a:cubicBezTo>
                    <a:pt x="75" y="9"/>
                    <a:pt x="76" y="10"/>
                    <a:pt x="78" y="13"/>
                  </a:cubicBezTo>
                  <a:cubicBezTo>
                    <a:pt x="79" y="15"/>
                    <a:pt x="78" y="15"/>
                    <a:pt x="77" y="16"/>
                  </a:cubicBezTo>
                  <a:cubicBezTo>
                    <a:pt x="76" y="18"/>
                    <a:pt x="78" y="18"/>
                    <a:pt x="80" y="19"/>
                  </a:cubicBezTo>
                  <a:cubicBezTo>
                    <a:pt x="82" y="21"/>
                    <a:pt x="80" y="26"/>
                    <a:pt x="80" y="28"/>
                  </a:cubicBezTo>
                  <a:cubicBezTo>
                    <a:pt x="79" y="31"/>
                    <a:pt x="78" y="36"/>
                    <a:pt x="77" y="39"/>
                  </a:cubicBezTo>
                  <a:cubicBezTo>
                    <a:pt x="75" y="41"/>
                    <a:pt x="72" y="45"/>
                    <a:pt x="69" y="46"/>
                  </a:cubicBezTo>
                  <a:cubicBezTo>
                    <a:pt x="66" y="47"/>
                    <a:pt x="63" y="50"/>
                    <a:pt x="62" y="52"/>
                  </a:cubicBezTo>
                  <a:cubicBezTo>
                    <a:pt x="62" y="53"/>
                    <a:pt x="60" y="54"/>
                    <a:pt x="58" y="54"/>
                  </a:cubicBezTo>
                  <a:cubicBezTo>
                    <a:pt x="56" y="54"/>
                    <a:pt x="55" y="52"/>
                    <a:pt x="56" y="50"/>
                  </a:cubicBezTo>
                  <a:cubicBezTo>
                    <a:pt x="57" y="48"/>
                    <a:pt x="57" y="46"/>
                    <a:pt x="56" y="46"/>
                  </a:cubicBezTo>
                  <a:cubicBezTo>
                    <a:pt x="55" y="46"/>
                    <a:pt x="53" y="47"/>
                    <a:pt x="52" y="48"/>
                  </a:cubicBezTo>
                  <a:cubicBezTo>
                    <a:pt x="52" y="49"/>
                    <a:pt x="53" y="52"/>
                    <a:pt x="53" y="54"/>
                  </a:cubicBezTo>
                  <a:cubicBezTo>
                    <a:pt x="53" y="57"/>
                    <a:pt x="50" y="59"/>
                    <a:pt x="49" y="61"/>
                  </a:cubicBezTo>
                  <a:cubicBezTo>
                    <a:pt x="48" y="62"/>
                    <a:pt x="51" y="64"/>
                    <a:pt x="51" y="66"/>
                  </a:cubicBezTo>
                  <a:cubicBezTo>
                    <a:pt x="50" y="67"/>
                    <a:pt x="48" y="68"/>
                    <a:pt x="47" y="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6" name="Freeform 36"/>
            <p:cNvSpPr/>
            <p:nvPr/>
          </p:nvSpPr>
          <p:spPr bwMode="auto">
            <a:xfrm>
              <a:off x="4629" y="1244"/>
              <a:ext cx="68" cy="62"/>
            </a:xfrm>
            <a:custGeom>
              <a:avLst/>
              <a:gdLst>
                <a:gd name="T0" fmla="*/ 12 w 55"/>
                <a:gd name="T1" fmla="*/ 31 h 50"/>
                <a:gd name="T2" fmla="*/ 6 w 55"/>
                <a:gd name="T3" fmla="*/ 29 h 50"/>
                <a:gd name="T4" fmla="*/ 4 w 55"/>
                <a:gd name="T5" fmla="*/ 33 h 50"/>
                <a:gd name="T6" fmla="*/ 0 w 55"/>
                <a:gd name="T7" fmla="*/ 37 h 50"/>
                <a:gd name="T8" fmla="*/ 4 w 55"/>
                <a:gd name="T9" fmla="*/ 43 h 50"/>
                <a:gd name="T10" fmla="*/ 3 w 55"/>
                <a:gd name="T11" fmla="*/ 46 h 50"/>
                <a:gd name="T12" fmla="*/ 6 w 55"/>
                <a:gd name="T13" fmla="*/ 49 h 50"/>
                <a:gd name="T14" fmla="*/ 10 w 55"/>
                <a:gd name="T15" fmla="*/ 46 h 50"/>
                <a:gd name="T16" fmla="*/ 14 w 55"/>
                <a:gd name="T17" fmla="*/ 44 h 50"/>
                <a:gd name="T18" fmla="*/ 11 w 55"/>
                <a:gd name="T19" fmla="*/ 41 h 50"/>
                <a:gd name="T20" fmla="*/ 6 w 55"/>
                <a:gd name="T21" fmla="*/ 40 h 50"/>
                <a:gd name="T22" fmla="*/ 7 w 55"/>
                <a:gd name="T23" fmla="*/ 35 h 50"/>
                <a:gd name="T24" fmla="*/ 11 w 55"/>
                <a:gd name="T25" fmla="*/ 39 h 50"/>
                <a:gd name="T26" fmla="*/ 16 w 55"/>
                <a:gd name="T27" fmla="*/ 36 h 50"/>
                <a:gd name="T28" fmla="*/ 23 w 55"/>
                <a:gd name="T29" fmla="*/ 38 h 50"/>
                <a:gd name="T30" fmla="*/ 34 w 55"/>
                <a:gd name="T31" fmla="*/ 43 h 50"/>
                <a:gd name="T32" fmla="*/ 36 w 55"/>
                <a:gd name="T33" fmla="*/ 38 h 50"/>
                <a:gd name="T34" fmla="*/ 43 w 55"/>
                <a:gd name="T35" fmla="*/ 30 h 50"/>
                <a:gd name="T36" fmla="*/ 54 w 55"/>
                <a:gd name="T37" fmla="*/ 26 h 50"/>
                <a:gd name="T38" fmla="*/ 51 w 55"/>
                <a:gd name="T39" fmla="*/ 26 h 50"/>
                <a:gd name="T40" fmla="*/ 48 w 55"/>
                <a:gd name="T41" fmla="*/ 21 h 50"/>
                <a:gd name="T42" fmla="*/ 46 w 55"/>
                <a:gd name="T43" fmla="*/ 16 h 50"/>
                <a:gd name="T44" fmla="*/ 40 w 55"/>
                <a:gd name="T45" fmla="*/ 18 h 50"/>
                <a:gd name="T46" fmla="*/ 38 w 55"/>
                <a:gd name="T47" fmla="*/ 15 h 50"/>
                <a:gd name="T48" fmla="*/ 33 w 55"/>
                <a:gd name="T49" fmla="*/ 16 h 50"/>
                <a:gd name="T50" fmla="*/ 23 w 55"/>
                <a:gd name="T51" fmla="*/ 10 h 50"/>
                <a:gd name="T52" fmla="*/ 14 w 55"/>
                <a:gd name="T53" fmla="*/ 2 h 50"/>
                <a:gd name="T54" fmla="*/ 11 w 55"/>
                <a:gd name="T55" fmla="*/ 2 h 50"/>
                <a:gd name="T56" fmla="*/ 11 w 55"/>
                <a:gd name="T57" fmla="*/ 7 h 50"/>
                <a:gd name="T58" fmla="*/ 14 w 55"/>
                <a:gd name="T59" fmla="*/ 18 h 50"/>
                <a:gd name="T60" fmla="*/ 14 w 55"/>
                <a:gd name="T61" fmla="*/ 25 h 50"/>
                <a:gd name="T62" fmla="*/ 12 w 55"/>
                <a:gd name="T63" fmla="*/ 31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5" h="50">
                  <a:moveTo>
                    <a:pt x="12" y="31"/>
                  </a:moveTo>
                  <a:cubicBezTo>
                    <a:pt x="11" y="31"/>
                    <a:pt x="8" y="29"/>
                    <a:pt x="6" y="29"/>
                  </a:cubicBezTo>
                  <a:cubicBezTo>
                    <a:pt x="3" y="29"/>
                    <a:pt x="5" y="32"/>
                    <a:pt x="4" y="33"/>
                  </a:cubicBezTo>
                  <a:cubicBezTo>
                    <a:pt x="3" y="34"/>
                    <a:pt x="0" y="35"/>
                    <a:pt x="0" y="37"/>
                  </a:cubicBezTo>
                  <a:cubicBezTo>
                    <a:pt x="0" y="39"/>
                    <a:pt x="2" y="41"/>
                    <a:pt x="4" y="43"/>
                  </a:cubicBezTo>
                  <a:cubicBezTo>
                    <a:pt x="6" y="45"/>
                    <a:pt x="4" y="44"/>
                    <a:pt x="3" y="46"/>
                  </a:cubicBezTo>
                  <a:cubicBezTo>
                    <a:pt x="3" y="47"/>
                    <a:pt x="5" y="48"/>
                    <a:pt x="6" y="49"/>
                  </a:cubicBezTo>
                  <a:cubicBezTo>
                    <a:pt x="8" y="50"/>
                    <a:pt x="9" y="47"/>
                    <a:pt x="10" y="46"/>
                  </a:cubicBezTo>
                  <a:cubicBezTo>
                    <a:pt x="11" y="46"/>
                    <a:pt x="12" y="44"/>
                    <a:pt x="14" y="44"/>
                  </a:cubicBezTo>
                  <a:cubicBezTo>
                    <a:pt x="15" y="44"/>
                    <a:pt x="14" y="41"/>
                    <a:pt x="11" y="41"/>
                  </a:cubicBezTo>
                  <a:cubicBezTo>
                    <a:pt x="9" y="41"/>
                    <a:pt x="8" y="41"/>
                    <a:pt x="6" y="40"/>
                  </a:cubicBezTo>
                  <a:cubicBezTo>
                    <a:pt x="4" y="39"/>
                    <a:pt x="6" y="36"/>
                    <a:pt x="7" y="35"/>
                  </a:cubicBezTo>
                  <a:cubicBezTo>
                    <a:pt x="8" y="35"/>
                    <a:pt x="11" y="38"/>
                    <a:pt x="11" y="39"/>
                  </a:cubicBezTo>
                  <a:cubicBezTo>
                    <a:pt x="12" y="40"/>
                    <a:pt x="16" y="36"/>
                    <a:pt x="16" y="36"/>
                  </a:cubicBezTo>
                  <a:cubicBezTo>
                    <a:pt x="17" y="35"/>
                    <a:pt x="21" y="38"/>
                    <a:pt x="23" y="38"/>
                  </a:cubicBezTo>
                  <a:cubicBezTo>
                    <a:pt x="25" y="37"/>
                    <a:pt x="32" y="42"/>
                    <a:pt x="34" y="43"/>
                  </a:cubicBezTo>
                  <a:cubicBezTo>
                    <a:pt x="36" y="44"/>
                    <a:pt x="36" y="41"/>
                    <a:pt x="36" y="38"/>
                  </a:cubicBezTo>
                  <a:cubicBezTo>
                    <a:pt x="37" y="34"/>
                    <a:pt x="39" y="31"/>
                    <a:pt x="43" y="30"/>
                  </a:cubicBezTo>
                  <a:cubicBezTo>
                    <a:pt x="46" y="28"/>
                    <a:pt x="54" y="27"/>
                    <a:pt x="54" y="26"/>
                  </a:cubicBezTo>
                  <a:cubicBezTo>
                    <a:pt x="55" y="25"/>
                    <a:pt x="53" y="26"/>
                    <a:pt x="51" y="26"/>
                  </a:cubicBezTo>
                  <a:cubicBezTo>
                    <a:pt x="49" y="26"/>
                    <a:pt x="49" y="22"/>
                    <a:pt x="48" y="21"/>
                  </a:cubicBezTo>
                  <a:cubicBezTo>
                    <a:pt x="47" y="20"/>
                    <a:pt x="47" y="17"/>
                    <a:pt x="46" y="16"/>
                  </a:cubicBezTo>
                  <a:cubicBezTo>
                    <a:pt x="46" y="15"/>
                    <a:pt x="42" y="18"/>
                    <a:pt x="40" y="18"/>
                  </a:cubicBezTo>
                  <a:cubicBezTo>
                    <a:pt x="39" y="18"/>
                    <a:pt x="39" y="16"/>
                    <a:pt x="38" y="15"/>
                  </a:cubicBezTo>
                  <a:cubicBezTo>
                    <a:pt x="37" y="13"/>
                    <a:pt x="35" y="15"/>
                    <a:pt x="33" y="16"/>
                  </a:cubicBezTo>
                  <a:cubicBezTo>
                    <a:pt x="31" y="16"/>
                    <a:pt x="26" y="12"/>
                    <a:pt x="23" y="10"/>
                  </a:cubicBezTo>
                  <a:cubicBezTo>
                    <a:pt x="20" y="8"/>
                    <a:pt x="15" y="3"/>
                    <a:pt x="14" y="2"/>
                  </a:cubicBezTo>
                  <a:cubicBezTo>
                    <a:pt x="12" y="0"/>
                    <a:pt x="12" y="1"/>
                    <a:pt x="11" y="2"/>
                  </a:cubicBezTo>
                  <a:cubicBezTo>
                    <a:pt x="10" y="3"/>
                    <a:pt x="10" y="5"/>
                    <a:pt x="11" y="7"/>
                  </a:cubicBezTo>
                  <a:cubicBezTo>
                    <a:pt x="13" y="8"/>
                    <a:pt x="14" y="17"/>
                    <a:pt x="14" y="18"/>
                  </a:cubicBezTo>
                  <a:cubicBezTo>
                    <a:pt x="13" y="19"/>
                    <a:pt x="12" y="23"/>
                    <a:pt x="14" y="25"/>
                  </a:cubicBezTo>
                  <a:cubicBezTo>
                    <a:pt x="15" y="27"/>
                    <a:pt x="13" y="30"/>
                    <a:pt x="12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7" name="Freeform 37"/>
            <p:cNvSpPr/>
            <p:nvPr/>
          </p:nvSpPr>
          <p:spPr bwMode="auto">
            <a:xfrm>
              <a:off x="4599" y="1097"/>
              <a:ext cx="64" cy="139"/>
            </a:xfrm>
            <a:custGeom>
              <a:avLst/>
              <a:gdLst>
                <a:gd name="T0" fmla="*/ 11 w 53"/>
                <a:gd name="T1" fmla="*/ 29 h 113"/>
                <a:gd name="T2" fmla="*/ 17 w 53"/>
                <a:gd name="T3" fmla="*/ 43 h 113"/>
                <a:gd name="T4" fmla="*/ 20 w 53"/>
                <a:gd name="T5" fmla="*/ 52 h 113"/>
                <a:gd name="T6" fmla="*/ 21 w 53"/>
                <a:gd name="T7" fmla="*/ 60 h 113"/>
                <a:gd name="T8" fmla="*/ 21 w 53"/>
                <a:gd name="T9" fmla="*/ 61 h 113"/>
                <a:gd name="T10" fmla="*/ 22 w 53"/>
                <a:gd name="T11" fmla="*/ 70 h 113"/>
                <a:gd name="T12" fmla="*/ 29 w 53"/>
                <a:gd name="T13" fmla="*/ 88 h 113"/>
                <a:gd name="T14" fmla="*/ 34 w 53"/>
                <a:gd name="T15" fmla="*/ 112 h 113"/>
                <a:gd name="T16" fmla="*/ 38 w 53"/>
                <a:gd name="T17" fmla="*/ 106 h 113"/>
                <a:gd name="T18" fmla="*/ 48 w 53"/>
                <a:gd name="T19" fmla="*/ 111 h 113"/>
                <a:gd name="T20" fmla="*/ 43 w 53"/>
                <a:gd name="T21" fmla="*/ 100 h 113"/>
                <a:gd name="T22" fmla="*/ 36 w 53"/>
                <a:gd name="T23" fmla="*/ 90 h 113"/>
                <a:gd name="T24" fmla="*/ 36 w 53"/>
                <a:gd name="T25" fmla="*/ 81 h 113"/>
                <a:gd name="T26" fmla="*/ 37 w 53"/>
                <a:gd name="T27" fmla="*/ 72 h 113"/>
                <a:gd name="T28" fmla="*/ 51 w 53"/>
                <a:gd name="T29" fmla="*/ 78 h 113"/>
                <a:gd name="T30" fmla="*/ 47 w 53"/>
                <a:gd name="T31" fmla="*/ 72 h 113"/>
                <a:gd name="T32" fmla="*/ 46 w 53"/>
                <a:gd name="T33" fmla="*/ 70 h 113"/>
                <a:gd name="T34" fmla="*/ 45 w 53"/>
                <a:gd name="T35" fmla="*/ 69 h 113"/>
                <a:gd name="T36" fmla="*/ 44 w 53"/>
                <a:gd name="T37" fmla="*/ 67 h 113"/>
                <a:gd name="T38" fmla="*/ 44 w 53"/>
                <a:gd name="T39" fmla="*/ 67 h 113"/>
                <a:gd name="T40" fmla="*/ 43 w 53"/>
                <a:gd name="T41" fmla="*/ 64 h 113"/>
                <a:gd name="T42" fmla="*/ 43 w 53"/>
                <a:gd name="T43" fmla="*/ 63 h 113"/>
                <a:gd name="T44" fmla="*/ 42 w 53"/>
                <a:gd name="T45" fmla="*/ 61 h 113"/>
                <a:gd name="T46" fmla="*/ 41 w 53"/>
                <a:gd name="T47" fmla="*/ 57 h 113"/>
                <a:gd name="T48" fmla="*/ 34 w 53"/>
                <a:gd name="T49" fmla="*/ 48 h 113"/>
                <a:gd name="T50" fmla="*/ 25 w 53"/>
                <a:gd name="T51" fmla="*/ 30 h 113"/>
                <a:gd name="T52" fmla="*/ 20 w 53"/>
                <a:gd name="T53" fmla="*/ 24 h 113"/>
                <a:gd name="T54" fmla="*/ 13 w 53"/>
                <a:gd name="T55" fmla="*/ 8 h 113"/>
                <a:gd name="T56" fmla="*/ 12 w 53"/>
                <a:gd name="T57" fmla="*/ 2 h 113"/>
                <a:gd name="T58" fmla="*/ 2 w 53"/>
                <a:gd name="T59" fmla="*/ 0 h 113"/>
                <a:gd name="T60" fmla="*/ 9 w 53"/>
                <a:gd name="T61" fmla="*/ 7 h 113"/>
                <a:gd name="T62" fmla="*/ 4 w 53"/>
                <a:gd name="T63" fmla="*/ 11 h 113"/>
                <a:gd name="T64" fmla="*/ 6 w 53"/>
                <a:gd name="T65" fmla="*/ 20 h 113"/>
                <a:gd name="T66" fmla="*/ 11 w 53"/>
                <a:gd name="T67" fmla="*/ 29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3" h="113">
                  <a:moveTo>
                    <a:pt x="11" y="29"/>
                  </a:moveTo>
                  <a:cubicBezTo>
                    <a:pt x="13" y="33"/>
                    <a:pt x="15" y="42"/>
                    <a:pt x="17" y="43"/>
                  </a:cubicBezTo>
                  <a:cubicBezTo>
                    <a:pt x="18" y="44"/>
                    <a:pt x="20" y="50"/>
                    <a:pt x="20" y="52"/>
                  </a:cubicBezTo>
                  <a:cubicBezTo>
                    <a:pt x="20" y="53"/>
                    <a:pt x="20" y="56"/>
                    <a:pt x="21" y="60"/>
                  </a:cubicBezTo>
                  <a:cubicBezTo>
                    <a:pt x="21" y="60"/>
                    <a:pt x="21" y="61"/>
                    <a:pt x="21" y="61"/>
                  </a:cubicBezTo>
                  <a:cubicBezTo>
                    <a:pt x="22" y="65"/>
                    <a:pt x="22" y="69"/>
                    <a:pt x="22" y="70"/>
                  </a:cubicBezTo>
                  <a:cubicBezTo>
                    <a:pt x="22" y="73"/>
                    <a:pt x="28" y="86"/>
                    <a:pt x="29" y="88"/>
                  </a:cubicBezTo>
                  <a:cubicBezTo>
                    <a:pt x="30" y="90"/>
                    <a:pt x="31" y="111"/>
                    <a:pt x="34" y="112"/>
                  </a:cubicBezTo>
                  <a:cubicBezTo>
                    <a:pt x="38" y="113"/>
                    <a:pt x="37" y="107"/>
                    <a:pt x="38" y="106"/>
                  </a:cubicBezTo>
                  <a:cubicBezTo>
                    <a:pt x="39" y="105"/>
                    <a:pt x="44" y="110"/>
                    <a:pt x="48" y="111"/>
                  </a:cubicBezTo>
                  <a:cubicBezTo>
                    <a:pt x="53" y="113"/>
                    <a:pt x="43" y="101"/>
                    <a:pt x="43" y="100"/>
                  </a:cubicBezTo>
                  <a:cubicBezTo>
                    <a:pt x="43" y="98"/>
                    <a:pt x="38" y="93"/>
                    <a:pt x="36" y="90"/>
                  </a:cubicBezTo>
                  <a:cubicBezTo>
                    <a:pt x="34" y="87"/>
                    <a:pt x="35" y="83"/>
                    <a:pt x="36" y="81"/>
                  </a:cubicBezTo>
                  <a:cubicBezTo>
                    <a:pt x="36" y="79"/>
                    <a:pt x="35" y="73"/>
                    <a:pt x="37" y="72"/>
                  </a:cubicBezTo>
                  <a:cubicBezTo>
                    <a:pt x="39" y="71"/>
                    <a:pt x="49" y="77"/>
                    <a:pt x="51" y="78"/>
                  </a:cubicBezTo>
                  <a:cubicBezTo>
                    <a:pt x="53" y="79"/>
                    <a:pt x="49" y="75"/>
                    <a:pt x="47" y="72"/>
                  </a:cubicBezTo>
                  <a:cubicBezTo>
                    <a:pt x="46" y="71"/>
                    <a:pt x="46" y="70"/>
                    <a:pt x="46" y="70"/>
                  </a:cubicBezTo>
                  <a:cubicBezTo>
                    <a:pt x="45" y="70"/>
                    <a:pt x="45" y="69"/>
                    <a:pt x="45" y="69"/>
                  </a:cubicBezTo>
                  <a:cubicBezTo>
                    <a:pt x="45" y="68"/>
                    <a:pt x="45" y="68"/>
                    <a:pt x="44" y="67"/>
                  </a:cubicBezTo>
                  <a:cubicBezTo>
                    <a:pt x="44" y="67"/>
                    <a:pt x="44" y="67"/>
                    <a:pt x="44" y="67"/>
                  </a:cubicBezTo>
                  <a:cubicBezTo>
                    <a:pt x="44" y="66"/>
                    <a:pt x="44" y="65"/>
                    <a:pt x="43" y="64"/>
                  </a:cubicBezTo>
                  <a:cubicBezTo>
                    <a:pt x="43" y="64"/>
                    <a:pt x="43" y="64"/>
                    <a:pt x="43" y="63"/>
                  </a:cubicBezTo>
                  <a:cubicBezTo>
                    <a:pt x="43" y="62"/>
                    <a:pt x="42" y="62"/>
                    <a:pt x="42" y="61"/>
                  </a:cubicBezTo>
                  <a:cubicBezTo>
                    <a:pt x="42" y="59"/>
                    <a:pt x="41" y="58"/>
                    <a:pt x="41" y="57"/>
                  </a:cubicBezTo>
                  <a:cubicBezTo>
                    <a:pt x="40" y="53"/>
                    <a:pt x="37" y="52"/>
                    <a:pt x="34" y="48"/>
                  </a:cubicBezTo>
                  <a:cubicBezTo>
                    <a:pt x="31" y="45"/>
                    <a:pt x="27" y="33"/>
                    <a:pt x="25" y="30"/>
                  </a:cubicBezTo>
                  <a:cubicBezTo>
                    <a:pt x="22" y="27"/>
                    <a:pt x="21" y="28"/>
                    <a:pt x="20" y="24"/>
                  </a:cubicBezTo>
                  <a:cubicBezTo>
                    <a:pt x="19" y="19"/>
                    <a:pt x="15" y="11"/>
                    <a:pt x="13" y="8"/>
                  </a:cubicBezTo>
                  <a:cubicBezTo>
                    <a:pt x="12" y="5"/>
                    <a:pt x="13" y="5"/>
                    <a:pt x="12" y="2"/>
                  </a:cubicBezTo>
                  <a:cubicBezTo>
                    <a:pt x="11" y="0"/>
                    <a:pt x="5" y="0"/>
                    <a:pt x="2" y="0"/>
                  </a:cubicBezTo>
                  <a:cubicBezTo>
                    <a:pt x="0" y="1"/>
                    <a:pt x="7" y="5"/>
                    <a:pt x="9" y="7"/>
                  </a:cubicBezTo>
                  <a:cubicBezTo>
                    <a:pt x="10" y="10"/>
                    <a:pt x="7" y="9"/>
                    <a:pt x="4" y="11"/>
                  </a:cubicBezTo>
                  <a:cubicBezTo>
                    <a:pt x="1" y="13"/>
                    <a:pt x="6" y="17"/>
                    <a:pt x="6" y="20"/>
                  </a:cubicBezTo>
                  <a:cubicBezTo>
                    <a:pt x="6" y="23"/>
                    <a:pt x="10" y="26"/>
                    <a:pt x="11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8" name="Freeform 38"/>
            <p:cNvSpPr/>
            <p:nvPr/>
          </p:nvSpPr>
          <p:spPr bwMode="auto">
            <a:xfrm>
              <a:off x="4457" y="1613"/>
              <a:ext cx="69" cy="78"/>
            </a:xfrm>
            <a:custGeom>
              <a:avLst/>
              <a:gdLst>
                <a:gd name="T0" fmla="*/ 7 w 57"/>
                <a:gd name="T1" fmla="*/ 40 h 64"/>
                <a:gd name="T2" fmla="*/ 13 w 57"/>
                <a:gd name="T3" fmla="*/ 45 h 64"/>
                <a:gd name="T4" fmla="*/ 15 w 57"/>
                <a:gd name="T5" fmla="*/ 49 h 64"/>
                <a:gd name="T6" fmla="*/ 22 w 57"/>
                <a:gd name="T7" fmla="*/ 52 h 64"/>
                <a:gd name="T8" fmla="*/ 28 w 57"/>
                <a:gd name="T9" fmla="*/ 50 h 64"/>
                <a:gd name="T10" fmla="*/ 29 w 57"/>
                <a:gd name="T11" fmla="*/ 53 h 64"/>
                <a:gd name="T12" fmla="*/ 34 w 57"/>
                <a:gd name="T13" fmla="*/ 55 h 64"/>
                <a:gd name="T14" fmla="*/ 40 w 57"/>
                <a:gd name="T15" fmla="*/ 57 h 64"/>
                <a:gd name="T16" fmla="*/ 41 w 57"/>
                <a:gd name="T17" fmla="*/ 53 h 64"/>
                <a:gd name="T18" fmla="*/ 44 w 57"/>
                <a:gd name="T19" fmla="*/ 56 h 64"/>
                <a:gd name="T20" fmla="*/ 44 w 57"/>
                <a:gd name="T21" fmla="*/ 61 h 64"/>
                <a:gd name="T22" fmla="*/ 55 w 57"/>
                <a:gd name="T23" fmla="*/ 64 h 64"/>
                <a:gd name="T24" fmla="*/ 56 w 57"/>
                <a:gd name="T25" fmla="*/ 61 h 64"/>
                <a:gd name="T26" fmla="*/ 50 w 57"/>
                <a:gd name="T27" fmla="*/ 56 h 64"/>
                <a:gd name="T28" fmla="*/ 51 w 57"/>
                <a:gd name="T29" fmla="*/ 52 h 64"/>
                <a:gd name="T30" fmla="*/ 45 w 57"/>
                <a:gd name="T31" fmla="*/ 50 h 64"/>
                <a:gd name="T32" fmla="*/ 40 w 57"/>
                <a:gd name="T33" fmla="*/ 48 h 64"/>
                <a:gd name="T34" fmla="*/ 30 w 57"/>
                <a:gd name="T35" fmla="*/ 47 h 64"/>
                <a:gd name="T36" fmla="*/ 26 w 57"/>
                <a:gd name="T37" fmla="*/ 40 h 64"/>
                <a:gd name="T38" fmla="*/ 32 w 57"/>
                <a:gd name="T39" fmla="*/ 43 h 64"/>
                <a:gd name="T40" fmla="*/ 28 w 57"/>
                <a:gd name="T41" fmla="*/ 37 h 64"/>
                <a:gd name="T42" fmla="*/ 23 w 57"/>
                <a:gd name="T43" fmla="*/ 32 h 64"/>
                <a:gd name="T44" fmla="*/ 28 w 57"/>
                <a:gd name="T45" fmla="*/ 27 h 64"/>
                <a:gd name="T46" fmla="*/ 25 w 57"/>
                <a:gd name="T47" fmla="*/ 15 h 64"/>
                <a:gd name="T48" fmla="*/ 23 w 57"/>
                <a:gd name="T49" fmla="*/ 7 h 64"/>
                <a:gd name="T50" fmla="*/ 20 w 57"/>
                <a:gd name="T51" fmla="*/ 4 h 64"/>
                <a:gd name="T52" fmla="*/ 11 w 57"/>
                <a:gd name="T53" fmla="*/ 1 h 64"/>
                <a:gd name="T54" fmla="*/ 5 w 57"/>
                <a:gd name="T55" fmla="*/ 8 h 64"/>
                <a:gd name="T56" fmla="*/ 8 w 57"/>
                <a:gd name="T57" fmla="*/ 28 h 64"/>
                <a:gd name="T58" fmla="*/ 2 w 57"/>
                <a:gd name="T59" fmla="*/ 26 h 64"/>
                <a:gd name="T60" fmla="*/ 3 w 57"/>
                <a:gd name="T61" fmla="*/ 34 h 64"/>
                <a:gd name="T62" fmla="*/ 7 w 57"/>
                <a:gd name="T63" fmla="*/ 4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7" h="64">
                  <a:moveTo>
                    <a:pt x="7" y="40"/>
                  </a:moveTo>
                  <a:cubicBezTo>
                    <a:pt x="9" y="42"/>
                    <a:pt x="17" y="43"/>
                    <a:pt x="13" y="45"/>
                  </a:cubicBezTo>
                  <a:cubicBezTo>
                    <a:pt x="10" y="46"/>
                    <a:pt x="12" y="47"/>
                    <a:pt x="15" y="49"/>
                  </a:cubicBezTo>
                  <a:cubicBezTo>
                    <a:pt x="17" y="50"/>
                    <a:pt x="19" y="51"/>
                    <a:pt x="22" y="52"/>
                  </a:cubicBezTo>
                  <a:cubicBezTo>
                    <a:pt x="25" y="54"/>
                    <a:pt x="27" y="52"/>
                    <a:pt x="28" y="50"/>
                  </a:cubicBezTo>
                  <a:cubicBezTo>
                    <a:pt x="30" y="48"/>
                    <a:pt x="29" y="51"/>
                    <a:pt x="29" y="53"/>
                  </a:cubicBezTo>
                  <a:cubicBezTo>
                    <a:pt x="28" y="55"/>
                    <a:pt x="31" y="55"/>
                    <a:pt x="34" y="55"/>
                  </a:cubicBezTo>
                  <a:cubicBezTo>
                    <a:pt x="37" y="54"/>
                    <a:pt x="38" y="56"/>
                    <a:pt x="40" y="57"/>
                  </a:cubicBezTo>
                  <a:cubicBezTo>
                    <a:pt x="41" y="58"/>
                    <a:pt x="40" y="54"/>
                    <a:pt x="41" y="53"/>
                  </a:cubicBezTo>
                  <a:cubicBezTo>
                    <a:pt x="42" y="51"/>
                    <a:pt x="43" y="54"/>
                    <a:pt x="44" y="56"/>
                  </a:cubicBezTo>
                  <a:cubicBezTo>
                    <a:pt x="46" y="58"/>
                    <a:pt x="43" y="58"/>
                    <a:pt x="44" y="61"/>
                  </a:cubicBezTo>
                  <a:cubicBezTo>
                    <a:pt x="45" y="63"/>
                    <a:pt x="52" y="64"/>
                    <a:pt x="55" y="64"/>
                  </a:cubicBezTo>
                  <a:cubicBezTo>
                    <a:pt x="57" y="64"/>
                    <a:pt x="56" y="62"/>
                    <a:pt x="56" y="61"/>
                  </a:cubicBezTo>
                  <a:cubicBezTo>
                    <a:pt x="56" y="60"/>
                    <a:pt x="52" y="57"/>
                    <a:pt x="50" y="56"/>
                  </a:cubicBezTo>
                  <a:cubicBezTo>
                    <a:pt x="49" y="54"/>
                    <a:pt x="52" y="54"/>
                    <a:pt x="51" y="52"/>
                  </a:cubicBezTo>
                  <a:cubicBezTo>
                    <a:pt x="50" y="50"/>
                    <a:pt x="47" y="50"/>
                    <a:pt x="45" y="50"/>
                  </a:cubicBezTo>
                  <a:cubicBezTo>
                    <a:pt x="44" y="50"/>
                    <a:pt x="42" y="49"/>
                    <a:pt x="40" y="48"/>
                  </a:cubicBezTo>
                  <a:cubicBezTo>
                    <a:pt x="39" y="47"/>
                    <a:pt x="33" y="47"/>
                    <a:pt x="30" y="47"/>
                  </a:cubicBezTo>
                  <a:cubicBezTo>
                    <a:pt x="27" y="46"/>
                    <a:pt x="27" y="42"/>
                    <a:pt x="26" y="40"/>
                  </a:cubicBezTo>
                  <a:cubicBezTo>
                    <a:pt x="26" y="38"/>
                    <a:pt x="29" y="42"/>
                    <a:pt x="32" y="43"/>
                  </a:cubicBezTo>
                  <a:cubicBezTo>
                    <a:pt x="35" y="44"/>
                    <a:pt x="31" y="38"/>
                    <a:pt x="28" y="37"/>
                  </a:cubicBezTo>
                  <a:cubicBezTo>
                    <a:pt x="26" y="36"/>
                    <a:pt x="24" y="33"/>
                    <a:pt x="23" y="32"/>
                  </a:cubicBezTo>
                  <a:cubicBezTo>
                    <a:pt x="23" y="30"/>
                    <a:pt x="28" y="29"/>
                    <a:pt x="28" y="27"/>
                  </a:cubicBezTo>
                  <a:cubicBezTo>
                    <a:pt x="28" y="25"/>
                    <a:pt x="30" y="18"/>
                    <a:pt x="25" y="15"/>
                  </a:cubicBezTo>
                  <a:cubicBezTo>
                    <a:pt x="21" y="11"/>
                    <a:pt x="22" y="9"/>
                    <a:pt x="23" y="7"/>
                  </a:cubicBezTo>
                  <a:cubicBezTo>
                    <a:pt x="24" y="5"/>
                    <a:pt x="24" y="4"/>
                    <a:pt x="20" y="4"/>
                  </a:cubicBezTo>
                  <a:cubicBezTo>
                    <a:pt x="15" y="4"/>
                    <a:pt x="15" y="0"/>
                    <a:pt x="11" y="1"/>
                  </a:cubicBezTo>
                  <a:cubicBezTo>
                    <a:pt x="7" y="1"/>
                    <a:pt x="4" y="4"/>
                    <a:pt x="5" y="8"/>
                  </a:cubicBezTo>
                  <a:cubicBezTo>
                    <a:pt x="7" y="11"/>
                    <a:pt x="10" y="26"/>
                    <a:pt x="8" y="28"/>
                  </a:cubicBezTo>
                  <a:cubicBezTo>
                    <a:pt x="6" y="30"/>
                    <a:pt x="5" y="26"/>
                    <a:pt x="2" y="26"/>
                  </a:cubicBezTo>
                  <a:cubicBezTo>
                    <a:pt x="0" y="26"/>
                    <a:pt x="3" y="32"/>
                    <a:pt x="3" y="34"/>
                  </a:cubicBezTo>
                  <a:cubicBezTo>
                    <a:pt x="2" y="35"/>
                    <a:pt x="4" y="38"/>
                    <a:pt x="7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9" name="Freeform 39"/>
            <p:cNvSpPr/>
            <p:nvPr/>
          </p:nvSpPr>
          <p:spPr bwMode="auto">
            <a:xfrm>
              <a:off x="4529" y="1693"/>
              <a:ext cx="21" cy="30"/>
            </a:xfrm>
            <a:custGeom>
              <a:avLst/>
              <a:gdLst>
                <a:gd name="T0" fmla="*/ 13 w 17"/>
                <a:gd name="T1" fmla="*/ 5 h 25"/>
                <a:gd name="T2" fmla="*/ 8 w 17"/>
                <a:gd name="T3" fmla="*/ 1 h 25"/>
                <a:gd name="T4" fmla="*/ 2 w 17"/>
                <a:gd name="T5" fmla="*/ 3 h 25"/>
                <a:gd name="T6" fmla="*/ 2 w 17"/>
                <a:gd name="T7" fmla="*/ 5 h 25"/>
                <a:gd name="T8" fmla="*/ 9 w 17"/>
                <a:gd name="T9" fmla="*/ 12 h 25"/>
                <a:gd name="T10" fmla="*/ 9 w 17"/>
                <a:gd name="T11" fmla="*/ 16 h 25"/>
                <a:gd name="T12" fmla="*/ 7 w 17"/>
                <a:gd name="T13" fmla="*/ 18 h 25"/>
                <a:gd name="T14" fmla="*/ 12 w 17"/>
                <a:gd name="T15" fmla="*/ 25 h 25"/>
                <a:gd name="T16" fmla="*/ 13 w 17"/>
                <a:gd name="T17" fmla="*/ 18 h 25"/>
                <a:gd name="T18" fmla="*/ 16 w 17"/>
                <a:gd name="T19" fmla="*/ 14 h 25"/>
                <a:gd name="T20" fmla="*/ 13 w 17"/>
                <a:gd name="T21" fmla="*/ 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" h="25">
                  <a:moveTo>
                    <a:pt x="13" y="5"/>
                  </a:moveTo>
                  <a:cubicBezTo>
                    <a:pt x="11" y="3"/>
                    <a:pt x="10" y="1"/>
                    <a:pt x="8" y="1"/>
                  </a:cubicBezTo>
                  <a:cubicBezTo>
                    <a:pt x="4" y="0"/>
                    <a:pt x="4" y="2"/>
                    <a:pt x="2" y="3"/>
                  </a:cubicBezTo>
                  <a:cubicBezTo>
                    <a:pt x="0" y="3"/>
                    <a:pt x="0" y="2"/>
                    <a:pt x="2" y="5"/>
                  </a:cubicBezTo>
                  <a:cubicBezTo>
                    <a:pt x="5" y="7"/>
                    <a:pt x="9" y="10"/>
                    <a:pt x="9" y="12"/>
                  </a:cubicBezTo>
                  <a:cubicBezTo>
                    <a:pt x="9" y="13"/>
                    <a:pt x="10" y="16"/>
                    <a:pt x="9" y="16"/>
                  </a:cubicBezTo>
                  <a:cubicBezTo>
                    <a:pt x="8" y="16"/>
                    <a:pt x="6" y="16"/>
                    <a:pt x="7" y="18"/>
                  </a:cubicBezTo>
                  <a:cubicBezTo>
                    <a:pt x="8" y="21"/>
                    <a:pt x="10" y="25"/>
                    <a:pt x="12" y="25"/>
                  </a:cubicBezTo>
                  <a:cubicBezTo>
                    <a:pt x="13" y="24"/>
                    <a:pt x="11" y="20"/>
                    <a:pt x="13" y="18"/>
                  </a:cubicBezTo>
                  <a:cubicBezTo>
                    <a:pt x="15" y="17"/>
                    <a:pt x="17" y="17"/>
                    <a:pt x="16" y="14"/>
                  </a:cubicBezTo>
                  <a:cubicBezTo>
                    <a:pt x="15" y="11"/>
                    <a:pt x="15" y="7"/>
                    <a:pt x="13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0" name="Freeform 40"/>
            <p:cNvSpPr/>
            <p:nvPr/>
          </p:nvSpPr>
          <p:spPr bwMode="auto">
            <a:xfrm>
              <a:off x="4513" y="1728"/>
              <a:ext cx="64" cy="53"/>
            </a:xfrm>
            <a:custGeom>
              <a:avLst/>
              <a:gdLst>
                <a:gd name="T0" fmla="*/ 47 w 52"/>
                <a:gd name="T1" fmla="*/ 21 h 43"/>
                <a:gd name="T2" fmla="*/ 35 w 52"/>
                <a:gd name="T3" fmla="*/ 1 h 43"/>
                <a:gd name="T4" fmla="*/ 32 w 52"/>
                <a:gd name="T5" fmla="*/ 11 h 43"/>
                <a:gd name="T6" fmla="*/ 26 w 52"/>
                <a:gd name="T7" fmla="*/ 13 h 43"/>
                <a:gd name="T8" fmla="*/ 20 w 52"/>
                <a:gd name="T9" fmla="*/ 19 h 43"/>
                <a:gd name="T10" fmla="*/ 14 w 52"/>
                <a:gd name="T11" fmla="*/ 15 h 43"/>
                <a:gd name="T12" fmla="*/ 10 w 52"/>
                <a:gd name="T13" fmla="*/ 18 h 43"/>
                <a:gd name="T14" fmla="*/ 6 w 52"/>
                <a:gd name="T15" fmla="*/ 20 h 43"/>
                <a:gd name="T16" fmla="*/ 0 w 52"/>
                <a:gd name="T17" fmla="*/ 24 h 43"/>
                <a:gd name="T18" fmla="*/ 1 w 52"/>
                <a:gd name="T19" fmla="*/ 29 h 43"/>
                <a:gd name="T20" fmla="*/ 6 w 52"/>
                <a:gd name="T21" fmla="*/ 24 h 43"/>
                <a:gd name="T22" fmla="*/ 10 w 52"/>
                <a:gd name="T23" fmla="*/ 27 h 43"/>
                <a:gd name="T24" fmla="*/ 20 w 52"/>
                <a:gd name="T25" fmla="*/ 24 h 43"/>
                <a:gd name="T26" fmla="*/ 24 w 52"/>
                <a:gd name="T27" fmla="*/ 29 h 43"/>
                <a:gd name="T28" fmla="*/ 27 w 52"/>
                <a:gd name="T29" fmla="*/ 39 h 43"/>
                <a:gd name="T30" fmla="*/ 36 w 52"/>
                <a:gd name="T31" fmla="*/ 42 h 43"/>
                <a:gd name="T32" fmla="*/ 41 w 52"/>
                <a:gd name="T33" fmla="*/ 38 h 43"/>
                <a:gd name="T34" fmla="*/ 39 w 52"/>
                <a:gd name="T35" fmla="*/ 32 h 43"/>
                <a:gd name="T36" fmla="*/ 43 w 52"/>
                <a:gd name="T37" fmla="*/ 32 h 43"/>
                <a:gd name="T38" fmla="*/ 50 w 52"/>
                <a:gd name="T39" fmla="*/ 33 h 43"/>
                <a:gd name="T40" fmla="*/ 47 w 52"/>
                <a:gd name="T41" fmla="*/ 2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2" h="43">
                  <a:moveTo>
                    <a:pt x="47" y="21"/>
                  </a:moveTo>
                  <a:cubicBezTo>
                    <a:pt x="45" y="15"/>
                    <a:pt x="37" y="3"/>
                    <a:pt x="35" y="1"/>
                  </a:cubicBezTo>
                  <a:cubicBezTo>
                    <a:pt x="32" y="0"/>
                    <a:pt x="33" y="11"/>
                    <a:pt x="32" y="11"/>
                  </a:cubicBezTo>
                  <a:cubicBezTo>
                    <a:pt x="31" y="12"/>
                    <a:pt x="27" y="11"/>
                    <a:pt x="26" y="13"/>
                  </a:cubicBezTo>
                  <a:cubicBezTo>
                    <a:pt x="26" y="16"/>
                    <a:pt x="21" y="21"/>
                    <a:pt x="20" y="19"/>
                  </a:cubicBezTo>
                  <a:cubicBezTo>
                    <a:pt x="18" y="18"/>
                    <a:pt x="15" y="15"/>
                    <a:pt x="14" y="15"/>
                  </a:cubicBezTo>
                  <a:cubicBezTo>
                    <a:pt x="14" y="15"/>
                    <a:pt x="10" y="17"/>
                    <a:pt x="10" y="18"/>
                  </a:cubicBezTo>
                  <a:cubicBezTo>
                    <a:pt x="10" y="19"/>
                    <a:pt x="8" y="19"/>
                    <a:pt x="6" y="20"/>
                  </a:cubicBezTo>
                  <a:cubicBezTo>
                    <a:pt x="4" y="21"/>
                    <a:pt x="0" y="22"/>
                    <a:pt x="0" y="24"/>
                  </a:cubicBezTo>
                  <a:cubicBezTo>
                    <a:pt x="1" y="27"/>
                    <a:pt x="0" y="31"/>
                    <a:pt x="1" y="29"/>
                  </a:cubicBezTo>
                  <a:cubicBezTo>
                    <a:pt x="3" y="26"/>
                    <a:pt x="4" y="23"/>
                    <a:pt x="6" y="24"/>
                  </a:cubicBezTo>
                  <a:cubicBezTo>
                    <a:pt x="7" y="26"/>
                    <a:pt x="7" y="28"/>
                    <a:pt x="10" y="27"/>
                  </a:cubicBezTo>
                  <a:cubicBezTo>
                    <a:pt x="14" y="26"/>
                    <a:pt x="18" y="23"/>
                    <a:pt x="20" y="24"/>
                  </a:cubicBezTo>
                  <a:cubicBezTo>
                    <a:pt x="22" y="26"/>
                    <a:pt x="25" y="27"/>
                    <a:pt x="24" y="29"/>
                  </a:cubicBezTo>
                  <a:cubicBezTo>
                    <a:pt x="23" y="31"/>
                    <a:pt x="22" y="35"/>
                    <a:pt x="27" y="39"/>
                  </a:cubicBezTo>
                  <a:cubicBezTo>
                    <a:pt x="31" y="42"/>
                    <a:pt x="33" y="43"/>
                    <a:pt x="36" y="42"/>
                  </a:cubicBezTo>
                  <a:cubicBezTo>
                    <a:pt x="38" y="42"/>
                    <a:pt x="42" y="39"/>
                    <a:pt x="41" y="38"/>
                  </a:cubicBezTo>
                  <a:cubicBezTo>
                    <a:pt x="39" y="36"/>
                    <a:pt x="38" y="33"/>
                    <a:pt x="39" y="32"/>
                  </a:cubicBezTo>
                  <a:cubicBezTo>
                    <a:pt x="39" y="31"/>
                    <a:pt x="41" y="30"/>
                    <a:pt x="43" y="32"/>
                  </a:cubicBezTo>
                  <a:cubicBezTo>
                    <a:pt x="46" y="34"/>
                    <a:pt x="48" y="35"/>
                    <a:pt x="50" y="33"/>
                  </a:cubicBezTo>
                  <a:cubicBezTo>
                    <a:pt x="52" y="30"/>
                    <a:pt x="48" y="27"/>
                    <a:pt x="47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1" name="Freeform 41"/>
            <p:cNvSpPr/>
            <p:nvPr/>
          </p:nvSpPr>
          <p:spPr bwMode="auto">
            <a:xfrm>
              <a:off x="4498" y="1704"/>
              <a:ext cx="22" cy="21"/>
            </a:xfrm>
            <a:custGeom>
              <a:avLst/>
              <a:gdLst>
                <a:gd name="T0" fmla="*/ 5 w 18"/>
                <a:gd name="T1" fmla="*/ 14 h 17"/>
                <a:gd name="T2" fmla="*/ 11 w 18"/>
                <a:gd name="T3" fmla="*/ 12 h 17"/>
                <a:gd name="T4" fmla="*/ 16 w 18"/>
                <a:gd name="T5" fmla="*/ 7 h 17"/>
                <a:gd name="T6" fmla="*/ 12 w 18"/>
                <a:gd name="T7" fmla="*/ 2 h 17"/>
                <a:gd name="T8" fmla="*/ 4 w 18"/>
                <a:gd name="T9" fmla="*/ 0 h 17"/>
                <a:gd name="T10" fmla="*/ 7 w 18"/>
                <a:gd name="T11" fmla="*/ 7 h 17"/>
                <a:gd name="T12" fmla="*/ 5 w 18"/>
                <a:gd name="T13" fmla="*/ 14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17">
                  <a:moveTo>
                    <a:pt x="5" y="14"/>
                  </a:moveTo>
                  <a:cubicBezTo>
                    <a:pt x="5" y="17"/>
                    <a:pt x="8" y="13"/>
                    <a:pt x="11" y="12"/>
                  </a:cubicBezTo>
                  <a:cubicBezTo>
                    <a:pt x="14" y="10"/>
                    <a:pt x="14" y="8"/>
                    <a:pt x="16" y="7"/>
                  </a:cubicBezTo>
                  <a:cubicBezTo>
                    <a:pt x="18" y="6"/>
                    <a:pt x="16" y="2"/>
                    <a:pt x="12" y="2"/>
                  </a:cubicBezTo>
                  <a:cubicBezTo>
                    <a:pt x="8" y="2"/>
                    <a:pt x="8" y="0"/>
                    <a:pt x="4" y="0"/>
                  </a:cubicBezTo>
                  <a:cubicBezTo>
                    <a:pt x="0" y="1"/>
                    <a:pt x="4" y="4"/>
                    <a:pt x="7" y="7"/>
                  </a:cubicBezTo>
                  <a:cubicBezTo>
                    <a:pt x="9" y="10"/>
                    <a:pt x="4" y="10"/>
                    <a:pt x="5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2" name="Freeform 42"/>
            <p:cNvSpPr/>
            <p:nvPr/>
          </p:nvSpPr>
          <p:spPr bwMode="auto">
            <a:xfrm>
              <a:off x="4512" y="1716"/>
              <a:ext cx="17" cy="29"/>
            </a:xfrm>
            <a:custGeom>
              <a:avLst/>
              <a:gdLst>
                <a:gd name="T0" fmla="*/ 4 w 14"/>
                <a:gd name="T1" fmla="*/ 6 h 24"/>
                <a:gd name="T2" fmla="*/ 2 w 14"/>
                <a:gd name="T3" fmla="*/ 14 h 24"/>
                <a:gd name="T4" fmla="*/ 10 w 14"/>
                <a:gd name="T5" fmla="*/ 21 h 24"/>
                <a:gd name="T6" fmla="*/ 9 w 14"/>
                <a:gd name="T7" fmla="*/ 10 h 24"/>
                <a:gd name="T8" fmla="*/ 10 w 14"/>
                <a:gd name="T9" fmla="*/ 1 h 24"/>
                <a:gd name="T10" fmla="*/ 4 w 14"/>
                <a:gd name="T11" fmla="*/ 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24">
                  <a:moveTo>
                    <a:pt x="4" y="6"/>
                  </a:moveTo>
                  <a:cubicBezTo>
                    <a:pt x="4" y="9"/>
                    <a:pt x="0" y="11"/>
                    <a:pt x="2" y="14"/>
                  </a:cubicBezTo>
                  <a:cubicBezTo>
                    <a:pt x="4" y="17"/>
                    <a:pt x="10" y="24"/>
                    <a:pt x="10" y="21"/>
                  </a:cubicBezTo>
                  <a:cubicBezTo>
                    <a:pt x="10" y="18"/>
                    <a:pt x="10" y="14"/>
                    <a:pt x="9" y="10"/>
                  </a:cubicBezTo>
                  <a:cubicBezTo>
                    <a:pt x="9" y="7"/>
                    <a:pt x="14" y="1"/>
                    <a:pt x="10" y="1"/>
                  </a:cubicBezTo>
                  <a:cubicBezTo>
                    <a:pt x="8" y="0"/>
                    <a:pt x="5" y="3"/>
                    <a:pt x="4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3" name="Freeform 43"/>
            <p:cNvSpPr/>
            <p:nvPr/>
          </p:nvSpPr>
          <p:spPr bwMode="auto">
            <a:xfrm>
              <a:off x="4526" y="1725"/>
              <a:ext cx="22" cy="8"/>
            </a:xfrm>
            <a:custGeom>
              <a:avLst/>
              <a:gdLst>
                <a:gd name="T0" fmla="*/ 2 w 18"/>
                <a:gd name="T1" fmla="*/ 7 h 7"/>
                <a:gd name="T2" fmla="*/ 8 w 18"/>
                <a:gd name="T3" fmla="*/ 1 h 7"/>
                <a:gd name="T4" fmla="*/ 2 w 18"/>
                <a:gd name="T5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" h="7">
                  <a:moveTo>
                    <a:pt x="2" y="7"/>
                  </a:moveTo>
                  <a:cubicBezTo>
                    <a:pt x="4" y="7"/>
                    <a:pt x="18" y="5"/>
                    <a:pt x="8" y="1"/>
                  </a:cubicBezTo>
                  <a:cubicBezTo>
                    <a:pt x="4" y="0"/>
                    <a:pt x="0" y="7"/>
                    <a:pt x="2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4" name="Freeform 44"/>
            <p:cNvSpPr/>
            <p:nvPr/>
          </p:nvSpPr>
          <p:spPr bwMode="auto">
            <a:xfrm>
              <a:off x="4474" y="1682"/>
              <a:ext cx="18" cy="16"/>
            </a:xfrm>
            <a:custGeom>
              <a:avLst/>
              <a:gdLst>
                <a:gd name="T0" fmla="*/ 5 w 15"/>
                <a:gd name="T1" fmla="*/ 6 h 13"/>
                <a:gd name="T2" fmla="*/ 11 w 15"/>
                <a:gd name="T3" fmla="*/ 13 h 13"/>
                <a:gd name="T4" fmla="*/ 15 w 15"/>
                <a:gd name="T5" fmla="*/ 8 h 13"/>
                <a:gd name="T6" fmla="*/ 11 w 15"/>
                <a:gd name="T7" fmla="*/ 1 h 13"/>
                <a:gd name="T8" fmla="*/ 1 w 15"/>
                <a:gd name="T9" fmla="*/ 1 h 13"/>
                <a:gd name="T10" fmla="*/ 5 w 15"/>
                <a:gd name="T11" fmla="*/ 6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3">
                  <a:moveTo>
                    <a:pt x="5" y="6"/>
                  </a:moveTo>
                  <a:cubicBezTo>
                    <a:pt x="8" y="6"/>
                    <a:pt x="7" y="13"/>
                    <a:pt x="11" y="13"/>
                  </a:cubicBezTo>
                  <a:cubicBezTo>
                    <a:pt x="15" y="13"/>
                    <a:pt x="15" y="9"/>
                    <a:pt x="15" y="8"/>
                  </a:cubicBezTo>
                  <a:cubicBezTo>
                    <a:pt x="15" y="6"/>
                    <a:pt x="14" y="2"/>
                    <a:pt x="11" y="1"/>
                  </a:cubicBezTo>
                  <a:cubicBezTo>
                    <a:pt x="7" y="1"/>
                    <a:pt x="0" y="0"/>
                    <a:pt x="1" y="1"/>
                  </a:cubicBezTo>
                  <a:cubicBezTo>
                    <a:pt x="3" y="2"/>
                    <a:pt x="2" y="6"/>
                    <a:pt x="5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5" name="Freeform 45"/>
            <p:cNvSpPr/>
            <p:nvPr/>
          </p:nvSpPr>
          <p:spPr bwMode="auto">
            <a:xfrm>
              <a:off x="4444" y="1711"/>
              <a:ext cx="30" cy="36"/>
            </a:xfrm>
            <a:custGeom>
              <a:avLst/>
              <a:gdLst>
                <a:gd name="T0" fmla="*/ 20 w 24"/>
                <a:gd name="T1" fmla="*/ 3 h 29"/>
                <a:gd name="T2" fmla="*/ 19 w 24"/>
                <a:gd name="T3" fmla="*/ 9 h 29"/>
                <a:gd name="T4" fmla="*/ 10 w 24"/>
                <a:gd name="T5" fmla="*/ 18 h 29"/>
                <a:gd name="T6" fmla="*/ 2 w 24"/>
                <a:gd name="T7" fmla="*/ 29 h 29"/>
                <a:gd name="T8" fmla="*/ 14 w 24"/>
                <a:gd name="T9" fmla="*/ 20 h 29"/>
                <a:gd name="T10" fmla="*/ 24 w 24"/>
                <a:gd name="T11" fmla="*/ 11 h 29"/>
                <a:gd name="T12" fmla="*/ 20 w 24"/>
                <a:gd name="T13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29">
                  <a:moveTo>
                    <a:pt x="20" y="3"/>
                  </a:moveTo>
                  <a:cubicBezTo>
                    <a:pt x="18" y="5"/>
                    <a:pt x="21" y="8"/>
                    <a:pt x="19" y="9"/>
                  </a:cubicBezTo>
                  <a:cubicBezTo>
                    <a:pt x="16" y="10"/>
                    <a:pt x="12" y="16"/>
                    <a:pt x="10" y="18"/>
                  </a:cubicBezTo>
                  <a:cubicBezTo>
                    <a:pt x="9" y="19"/>
                    <a:pt x="0" y="29"/>
                    <a:pt x="2" y="29"/>
                  </a:cubicBezTo>
                  <a:cubicBezTo>
                    <a:pt x="4" y="29"/>
                    <a:pt x="11" y="21"/>
                    <a:pt x="14" y="20"/>
                  </a:cubicBezTo>
                  <a:cubicBezTo>
                    <a:pt x="16" y="18"/>
                    <a:pt x="24" y="13"/>
                    <a:pt x="24" y="11"/>
                  </a:cubicBezTo>
                  <a:cubicBezTo>
                    <a:pt x="24" y="9"/>
                    <a:pt x="22" y="0"/>
                    <a:pt x="2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6" name="Freeform 46"/>
            <p:cNvSpPr/>
            <p:nvPr/>
          </p:nvSpPr>
          <p:spPr bwMode="auto">
            <a:xfrm>
              <a:off x="4650" y="1862"/>
              <a:ext cx="315" cy="144"/>
            </a:xfrm>
            <a:custGeom>
              <a:avLst/>
              <a:gdLst>
                <a:gd name="T0" fmla="*/ 176 w 257"/>
                <a:gd name="T1" fmla="*/ 49 h 118"/>
                <a:gd name="T2" fmla="*/ 157 w 257"/>
                <a:gd name="T3" fmla="*/ 36 h 118"/>
                <a:gd name="T4" fmla="*/ 123 w 257"/>
                <a:gd name="T5" fmla="*/ 26 h 118"/>
                <a:gd name="T6" fmla="*/ 120 w 257"/>
                <a:gd name="T7" fmla="*/ 24 h 118"/>
                <a:gd name="T8" fmla="*/ 115 w 257"/>
                <a:gd name="T9" fmla="*/ 22 h 118"/>
                <a:gd name="T10" fmla="*/ 114 w 257"/>
                <a:gd name="T11" fmla="*/ 22 h 118"/>
                <a:gd name="T12" fmla="*/ 114 w 257"/>
                <a:gd name="T13" fmla="*/ 21 h 118"/>
                <a:gd name="T14" fmla="*/ 107 w 257"/>
                <a:gd name="T15" fmla="*/ 21 h 118"/>
                <a:gd name="T16" fmla="*/ 79 w 257"/>
                <a:gd name="T17" fmla="*/ 11 h 118"/>
                <a:gd name="T18" fmla="*/ 67 w 257"/>
                <a:gd name="T19" fmla="*/ 17 h 118"/>
                <a:gd name="T20" fmla="*/ 66 w 257"/>
                <a:gd name="T21" fmla="*/ 22 h 118"/>
                <a:gd name="T22" fmla="*/ 59 w 257"/>
                <a:gd name="T23" fmla="*/ 32 h 118"/>
                <a:gd name="T24" fmla="*/ 45 w 257"/>
                <a:gd name="T25" fmla="*/ 21 h 118"/>
                <a:gd name="T26" fmla="*/ 34 w 257"/>
                <a:gd name="T27" fmla="*/ 5 h 118"/>
                <a:gd name="T28" fmla="*/ 10 w 257"/>
                <a:gd name="T29" fmla="*/ 4 h 118"/>
                <a:gd name="T30" fmla="*/ 4 w 257"/>
                <a:gd name="T31" fmla="*/ 7 h 118"/>
                <a:gd name="T32" fmla="*/ 20 w 257"/>
                <a:gd name="T33" fmla="*/ 17 h 118"/>
                <a:gd name="T34" fmla="*/ 31 w 257"/>
                <a:gd name="T35" fmla="*/ 26 h 118"/>
                <a:gd name="T36" fmla="*/ 36 w 257"/>
                <a:gd name="T37" fmla="*/ 36 h 118"/>
                <a:gd name="T38" fmla="*/ 42 w 257"/>
                <a:gd name="T39" fmla="*/ 37 h 118"/>
                <a:gd name="T40" fmla="*/ 50 w 257"/>
                <a:gd name="T41" fmla="*/ 40 h 118"/>
                <a:gd name="T42" fmla="*/ 87 w 257"/>
                <a:gd name="T43" fmla="*/ 54 h 118"/>
                <a:gd name="T44" fmla="*/ 115 w 257"/>
                <a:gd name="T45" fmla="*/ 81 h 118"/>
                <a:gd name="T46" fmla="*/ 102 w 257"/>
                <a:gd name="T47" fmla="*/ 91 h 118"/>
                <a:gd name="T48" fmla="*/ 117 w 257"/>
                <a:gd name="T49" fmla="*/ 89 h 118"/>
                <a:gd name="T50" fmla="*/ 129 w 257"/>
                <a:gd name="T51" fmla="*/ 90 h 118"/>
                <a:gd name="T52" fmla="*/ 131 w 257"/>
                <a:gd name="T53" fmla="*/ 92 h 118"/>
                <a:gd name="T54" fmla="*/ 133 w 257"/>
                <a:gd name="T55" fmla="*/ 94 h 118"/>
                <a:gd name="T56" fmla="*/ 135 w 257"/>
                <a:gd name="T57" fmla="*/ 96 h 118"/>
                <a:gd name="T58" fmla="*/ 138 w 257"/>
                <a:gd name="T59" fmla="*/ 98 h 118"/>
                <a:gd name="T60" fmla="*/ 139 w 257"/>
                <a:gd name="T61" fmla="*/ 99 h 118"/>
                <a:gd name="T62" fmla="*/ 141 w 257"/>
                <a:gd name="T63" fmla="*/ 100 h 118"/>
                <a:gd name="T64" fmla="*/ 143 w 257"/>
                <a:gd name="T65" fmla="*/ 101 h 118"/>
                <a:gd name="T66" fmla="*/ 158 w 257"/>
                <a:gd name="T67" fmla="*/ 100 h 118"/>
                <a:gd name="T68" fmla="*/ 159 w 257"/>
                <a:gd name="T69" fmla="*/ 89 h 118"/>
                <a:gd name="T70" fmla="*/ 169 w 257"/>
                <a:gd name="T71" fmla="*/ 83 h 118"/>
                <a:gd name="T72" fmla="*/ 183 w 257"/>
                <a:gd name="T73" fmla="*/ 84 h 118"/>
                <a:gd name="T74" fmla="*/ 199 w 257"/>
                <a:gd name="T75" fmla="*/ 94 h 118"/>
                <a:gd name="T76" fmla="*/ 223 w 257"/>
                <a:gd name="T77" fmla="*/ 109 h 118"/>
                <a:gd name="T78" fmla="*/ 248 w 257"/>
                <a:gd name="T79" fmla="*/ 118 h 118"/>
                <a:gd name="T80" fmla="*/ 242 w 257"/>
                <a:gd name="T81" fmla="*/ 107 h 118"/>
                <a:gd name="T82" fmla="*/ 215 w 257"/>
                <a:gd name="T83" fmla="*/ 87 h 118"/>
                <a:gd name="T84" fmla="*/ 210 w 257"/>
                <a:gd name="T85" fmla="*/ 70 h 118"/>
                <a:gd name="T86" fmla="*/ 181 w 257"/>
                <a:gd name="T87" fmla="*/ 55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57" h="118">
                  <a:moveTo>
                    <a:pt x="181" y="55"/>
                  </a:moveTo>
                  <a:cubicBezTo>
                    <a:pt x="180" y="52"/>
                    <a:pt x="182" y="52"/>
                    <a:pt x="176" y="49"/>
                  </a:cubicBezTo>
                  <a:cubicBezTo>
                    <a:pt x="170" y="45"/>
                    <a:pt x="167" y="42"/>
                    <a:pt x="164" y="40"/>
                  </a:cubicBezTo>
                  <a:cubicBezTo>
                    <a:pt x="162" y="37"/>
                    <a:pt x="163" y="38"/>
                    <a:pt x="157" y="36"/>
                  </a:cubicBezTo>
                  <a:cubicBezTo>
                    <a:pt x="151" y="35"/>
                    <a:pt x="148" y="32"/>
                    <a:pt x="143" y="31"/>
                  </a:cubicBezTo>
                  <a:cubicBezTo>
                    <a:pt x="137" y="29"/>
                    <a:pt x="127" y="28"/>
                    <a:pt x="123" y="26"/>
                  </a:cubicBezTo>
                  <a:cubicBezTo>
                    <a:pt x="122" y="25"/>
                    <a:pt x="122" y="25"/>
                    <a:pt x="121" y="24"/>
                  </a:cubicBezTo>
                  <a:cubicBezTo>
                    <a:pt x="121" y="24"/>
                    <a:pt x="121" y="24"/>
                    <a:pt x="120" y="24"/>
                  </a:cubicBezTo>
                  <a:cubicBezTo>
                    <a:pt x="119" y="23"/>
                    <a:pt x="117" y="23"/>
                    <a:pt x="116" y="23"/>
                  </a:cubicBezTo>
                  <a:cubicBezTo>
                    <a:pt x="116" y="22"/>
                    <a:pt x="116" y="22"/>
                    <a:pt x="115" y="22"/>
                  </a:cubicBezTo>
                  <a:cubicBezTo>
                    <a:pt x="115" y="22"/>
                    <a:pt x="115" y="22"/>
                    <a:pt x="115" y="22"/>
                  </a:cubicBezTo>
                  <a:cubicBezTo>
                    <a:pt x="115" y="22"/>
                    <a:pt x="114" y="22"/>
                    <a:pt x="114" y="22"/>
                  </a:cubicBezTo>
                  <a:cubicBezTo>
                    <a:pt x="114" y="22"/>
                    <a:pt x="114" y="22"/>
                    <a:pt x="114" y="21"/>
                  </a:cubicBezTo>
                  <a:cubicBezTo>
                    <a:pt x="114" y="21"/>
                    <a:pt x="114" y="21"/>
                    <a:pt x="114" y="21"/>
                  </a:cubicBezTo>
                  <a:cubicBezTo>
                    <a:pt x="115" y="19"/>
                    <a:pt x="111" y="16"/>
                    <a:pt x="111" y="17"/>
                  </a:cubicBezTo>
                  <a:cubicBezTo>
                    <a:pt x="110" y="18"/>
                    <a:pt x="109" y="21"/>
                    <a:pt x="107" y="21"/>
                  </a:cubicBezTo>
                  <a:cubicBezTo>
                    <a:pt x="105" y="21"/>
                    <a:pt x="100" y="18"/>
                    <a:pt x="96" y="18"/>
                  </a:cubicBezTo>
                  <a:cubicBezTo>
                    <a:pt x="92" y="18"/>
                    <a:pt x="81" y="11"/>
                    <a:pt x="79" y="11"/>
                  </a:cubicBezTo>
                  <a:cubicBezTo>
                    <a:pt x="78" y="12"/>
                    <a:pt x="76" y="19"/>
                    <a:pt x="75" y="19"/>
                  </a:cubicBezTo>
                  <a:cubicBezTo>
                    <a:pt x="73" y="19"/>
                    <a:pt x="71" y="17"/>
                    <a:pt x="67" y="17"/>
                  </a:cubicBezTo>
                  <a:cubicBezTo>
                    <a:pt x="64" y="17"/>
                    <a:pt x="59" y="18"/>
                    <a:pt x="61" y="19"/>
                  </a:cubicBezTo>
                  <a:cubicBezTo>
                    <a:pt x="62" y="19"/>
                    <a:pt x="67" y="21"/>
                    <a:pt x="66" y="22"/>
                  </a:cubicBezTo>
                  <a:cubicBezTo>
                    <a:pt x="65" y="24"/>
                    <a:pt x="67" y="27"/>
                    <a:pt x="65" y="28"/>
                  </a:cubicBezTo>
                  <a:cubicBezTo>
                    <a:pt x="64" y="29"/>
                    <a:pt x="63" y="34"/>
                    <a:pt x="59" y="32"/>
                  </a:cubicBezTo>
                  <a:cubicBezTo>
                    <a:pt x="54" y="31"/>
                    <a:pt x="58" y="27"/>
                    <a:pt x="56" y="27"/>
                  </a:cubicBezTo>
                  <a:cubicBezTo>
                    <a:pt x="55" y="27"/>
                    <a:pt x="47" y="22"/>
                    <a:pt x="45" y="21"/>
                  </a:cubicBezTo>
                  <a:cubicBezTo>
                    <a:pt x="40" y="21"/>
                    <a:pt x="46" y="18"/>
                    <a:pt x="43" y="14"/>
                  </a:cubicBezTo>
                  <a:cubicBezTo>
                    <a:pt x="40" y="9"/>
                    <a:pt x="35" y="5"/>
                    <a:pt x="34" y="5"/>
                  </a:cubicBezTo>
                  <a:cubicBezTo>
                    <a:pt x="33" y="5"/>
                    <a:pt x="20" y="3"/>
                    <a:pt x="17" y="3"/>
                  </a:cubicBezTo>
                  <a:cubicBezTo>
                    <a:pt x="15" y="2"/>
                    <a:pt x="12" y="5"/>
                    <a:pt x="10" y="4"/>
                  </a:cubicBezTo>
                  <a:cubicBezTo>
                    <a:pt x="8" y="3"/>
                    <a:pt x="0" y="0"/>
                    <a:pt x="1" y="2"/>
                  </a:cubicBezTo>
                  <a:cubicBezTo>
                    <a:pt x="1" y="3"/>
                    <a:pt x="1" y="6"/>
                    <a:pt x="4" y="7"/>
                  </a:cubicBezTo>
                  <a:cubicBezTo>
                    <a:pt x="7" y="7"/>
                    <a:pt x="6" y="4"/>
                    <a:pt x="9" y="7"/>
                  </a:cubicBezTo>
                  <a:cubicBezTo>
                    <a:pt x="12" y="11"/>
                    <a:pt x="11" y="13"/>
                    <a:pt x="20" y="17"/>
                  </a:cubicBezTo>
                  <a:cubicBezTo>
                    <a:pt x="29" y="21"/>
                    <a:pt x="37" y="20"/>
                    <a:pt x="36" y="20"/>
                  </a:cubicBezTo>
                  <a:cubicBezTo>
                    <a:pt x="35" y="21"/>
                    <a:pt x="34" y="26"/>
                    <a:pt x="31" y="26"/>
                  </a:cubicBezTo>
                  <a:cubicBezTo>
                    <a:pt x="28" y="26"/>
                    <a:pt x="22" y="27"/>
                    <a:pt x="26" y="29"/>
                  </a:cubicBezTo>
                  <a:cubicBezTo>
                    <a:pt x="29" y="31"/>
                    <a:pt x="38" y="35"/>
                    <a:pt x="36" y="36"/>
                  </a:cubicBezTo>
                  <a:cubicBezTo>
                    <a:pt x="34" y="36"/>
                    <a:pt x="31" y="39"/>
                    <a:pt x="35" y="41"/>
                  </a:cubicBezTo>
                  <a:cubicBezTo>
                    <a:pt x="39" y="44"/>
                    <a:pt x="42" y="39"/>
                    <a:pt x="42" y="37"/>
                  </a:cubicBezTo>
                  <a:cubicBezTo>
                    <a:pt x="41" y="35"/>
                    <a:pt x="38" y="30"/>
                    <a:pt x="42" y="33"/>
                  </a:cubicBezTo>
                  <a:cubicBezTo>
                    <a:pt x="45" y="36"/>
                    <a:pt x="44" y="37"/>
                    <a:pt x="50" y="40"/>
                  </a:cubicBezTo>
                  <a:cubicBezTo>
                    <a:pt x="56" y="42"/>
                    <a:pt x="69" y="45"/>
                    <a:pt x="73" y="48"/>
                  </a:cubicBezTo>
                  <a:cubicBezTo>
                    <a:pt x="77" y="50"/>
                    <a:pt x="85" y="54"/>
                    <a:pt x="87" y="54"/>
                  </a:cubicBezTo>
                  <a:cubicBezTo>
                    <a:pt x="90" y="55"/>
                    <a:pt x="96" y="58"/>
                    <a:pt x="101" y="63"/>
                  </a:cubicBezTo>
                  <a:cubicBezTo>
                    <a:pt x="106" y="69"/>
                    <a:pt x="118" y="81"/>
                    <a:pt x="115" y="81"/>
                  </a:cubicBezTo>
                  <a:cubicBezTo>
                    <a:pt x="113" y="80"/>
                    <a:pt x="107" y="78"/>
                    <a:pt x="106" y="81"/>
                  </a:cubicBezTo>
                  <a:cubicBezTo>
                    <a:pt x="105" y="83"/>
                    <a:pt x="99" y="91"/>
                    <a:pt x="102" y="91"/>
                  </a:cubicBezTo>
                  <a:cubicBezTo>
                    <a:pt x="104" y="91"/>
                    <a:pt x="112" y="85"/>
                    <a:pt x="113" y="86"/>
                  </a:cubicBezTo>
                  <a:cubicBezTo>
                    <a:pt x="113" y="88"/>
                    <a:pt x="116" y="91"/>
                    <a:pt x="117" y="89"/>
                  </a:cubicBezTo>
                  <a:cubicBezTo>
                    <a:pt x="119" y="88"/>
                    <a:pt x="122" y="85"/>
                    <a:pt x="123" y="86"/>
                  </a:cubicBezTo>
                  <a:cubicBezTo>
                    <a:pt x="124" y="86"/>
                    <a:pt x="127" y="86"/>
                    <a:pt x="129" y="90"/>
                  </a:cubicBezTo>
                  <a:cubicBezTo>
                    <a:pt x="129" y="90"/>
                    <a:pt x="130" y="91"/>
                    <a:pt x="130" y="91"/>
                  </a:cubicBezTo>
                  <a:cubicBezTo>
                    <a:pt x="130" y="92"/>
                    <a:pt x="131" y="92"/>
                    <a:pt x="131" y="92"/>
                  </a:cubicBezTo>
                  <a:cubicBezTo>
                    <a:pt x="131" y="93"/>
                    <a:pt x="132" y="93"/>
                    <a:pt x="132" y="94"/>
                  </a:cubicBezTo>
                  <a:cubicBezTo>
                    <a:pt x="132" y="94"/>
                    <a:pt x="133" y="94"/>
                    <a:pt x="133" y="94"/>
                  </a:cubicBezTo>
                  <a:cubicBezTo>
                    <a:pt x="133" y="95"/>
                    <a:pt x="134" y="95"/>
                    <a:pt x="135" y="96"/>
                  </a:cubicBezTo>
                  <a:cubicBezTo>
                    <a:pt x="135" y="96"/>
                    <a:pt x="135" y="96"/>
                    <a:pt x="135" y="96"/>
                  </a:cubicBezTo>
                  <a:cubicBezTo>
                    <a:pt x="136" y="97"/>
                    <a:pt x="137" y="97"/>
                    <a:pt x="137" y="98"/>
                  </a:cubicBezTo>
                  <a:cubicBezTo>
                    <a:pt x="137" y="98"/>
                    <a:pt x="138" y="98"/>
                    <a:pt x="138" y="98"/>
                  </a:cubicBezTo>
                  <a:cubicBezTo>
                    <a:pt x="138" y="98"/>
                    <a:pt x="138" y="98"/>
                    <a:pt x="138" y="98"/>
                  </a:cubicBezTo>
                  <a:cubicBezTo>
                    <a:pt x="138" y="99"/>
                    <a:pt x="139" y="99"/>
                    <a:pt x="139" y="99"/>
                  </a:cubicBezTo>
                  <a:cubicBezTo>
                    <a:pt x="139" y="99"/>
                    <a:pt x="140" y="100"/>
                    <a:pt x="140" y="100"/>
                  </a:cubicBezTo>
                  <a:cubicBezTo>
                    <a:pt x="140" y="100"/>
                    <a:pt x="141" y="100"/>
                    <a:pt x="141" y="100"/>
                  </a:cubicBezTo>
                  <a:cubicBezTo>
                    <a:pt x="141" y="100"/>
                    <a:pt x="142" y="101"/>
                    <a:pt x="142" y="101"/>
                  </a:cubicBezTo>
                  <a:cubicBezTo>
                    <a:pt x="142" y="101"/>
                    <a:pt x="143" y="101"/>
                    <a:pt x="143" y="101"/>
                  </a:cubicBezTo>
                  <a:cubicBezTo>
                    <a:pt x="143" y="101"/>
                    <a:pt x="144" y="101"/>
                    <a:pt x="144" y="101"/>
                  </a:cubicBezTo>
                  <a:cubicBezTo>
                    <a:pt x="148" y="100"/>
                    <a:pt x="154" y="100"/>
                    <a:pt x="158" y="100"/>
                  </a:cubicBezTo>
                  <a:cubicBezTo>
                    <a:pt x="161" y="100"/>
                    <a:pt x="167" y="99"/>
                    <a:pt x="164" y="96"/>
                  </a:cubicBezTo>
                  <a:cubicBezTo>
                    <a:pt x="161" y="93"/>
                    <a:pt x="156" y="89"/>
                    <a:pt x="159" y="89"/>
                  </a:cubicBezTo>
                  <a:cubicBezTo>
                    <a:pt x="161" y="88"/>
                    <a:pt x="167" y="88"/>
                    <a:pt x="166" y="87"/>
                  </a:cubicBezTo>
                  <a:cubicBezTo>
                    <a:pt x="165" y="86"/>
                    <a:pt x="167" y="84"/>
                    <a:pt x="169" y="83"/>
                  </a:cubicBezTo>
                  <a:cubicBezTo>
                    <a:pt x="171" y="83"/>
                    <a:pt x="178" y="86"/>
                    <a:pt x="179" y="85"/>
                  </a:cubicBezTo>
                  <a:cubicBezTo>
                    <a:pt x="180" y="84"/>
                    <a:pt x="177" y="82"/>
                    <a:pt x="183" y="84"/>
                  </a:cubicBezTo>
                  <a:cubicBezTo>
                    <a:pt x="189" y="86"/>
                    <a:pt x="190" y="86"/>
                    <a:pt x="192" y="86"/>
                  </a:cubicBezTo>
                  <a:cubicBezTo>
                    <a:pt x="194" y="86"/>
                    <a:pt x="199" y="94"/>
                    <a:pt x="199" y="94"/>
                  </a:cubicBezTo>
                  <a:cubicBezTo>
                    <a:pt x="199" y="94"/>
                    <a:pt x="208" y="104"/>
                    <a:pt x="211" y="106"/>
                  </a:cubicBezTo>
                  <a:cubicBezTo>
                    <a:pt x="213" y="107"/>
                    <a:pt x="218" y="109"/>
                    <a:pt x="223" y="109"/>
                  </a:cubicBezTo>
                  <a:cubicBezTo>
                    <a:pt x="227" y="109"/>
                    <a:pt x="237" y="113"/>
                    <a:pt x="241" y="114"/>
                  </a:cubicBezTo>
                  <a:cubicBezTo>
                    <a:pt x="244" y="116"/>
                    <a:pt x="244" y="118"/>
                    <a:pt x="248" y="118"/>
                  </a:cubicBezTo>
                  <a:cubicBezTo>
                    <a:pt x="252" y="118"/>
                    <a:pt x="257" y="117"/>
                    <a:pt x="253" y="115"/>
                  </a:cubicBezTo>
                  <a:cubicBezTo>
                    <a:pt x="249" y="112"/>
                    <a:pt x="248" y="111"/>
                    <a:pt x="242" y="107"/>
                  </a:cubicBezTo>
                  <a:cubicBezTo>
                    <a:pt x="236" y="103"/>
                    <a:pt x="229" y="98"/>
                    <a:pt x="226" y="97"/>
                  </a:cubicBezTo>
                  <a:cubicBezTo>
                    <a:pt x="222" y="96"/>
                    <a:pt x="220" y="92"/>
                    <a:pt x="215" y="87"/>
                  </a:cubicBezTo>
                  <a:cubicBezTo>
                    <a:pt x="210" y="81"/>
                    <a:pt x="195" y="71"/>
                    <a:pt x="199" y="71"/>
                  </a:cubicBezTo>
                  <a:cubicBezTo>
                    <a:pt x="203" y="71"/>
                    <a:pt x="211" y="71"/>
                    <a:pt x="210" y="70"/>
                  </a:cubicBezTo>
                  <a:cubicBezTo>
                    <a:pt x="208" y="68"/>
                    <a:pt x="202" y="62"/>
                    <a:pt x="197" y="60"/>
                  </a:cubicBezTo>
                  <a:cubicBezTo>
                    <a:pt x="192" y="59"/>
                    <a:pt x="183" y="58"/>
                    <a:pt x="181" y="5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1" name="Freeform 47"/>
            <p:cNvSpPr/>
            <p:nvPr/>
          </p:nvSpPr>
          <p:spPr bwMode="auto">
            <a:xfrm>
              <a:off x="4914" y="1924"/>
              <a:ext cx="47" cy="17"/>
            </a:xfrm>
            <a:custGeom>
              <a:avLst/>
              <a:gdLst>
                <a:gd name="T0" fmla="*/ 1 w 38"/>
                <a:gd name="T1" fmla="*/ 10 h 14"/>
                <a:gd name="T2" fmla="*/ 25 w 38"/>
                <a:gd name="T3" fmla="*/ 13 h 14"/>
                <a:gd name="T4" fmla="*/ 36 w 38"/>
                <a:gd name="T5" fmla="*/ 4 h 14"/>
                <a:gd name="T6" fmla="*/ 27 w 38"/>
                <a:gd name="T7" fmla="*/ 1 h 14"/>
                <a:gd name="T8" fmla="*/ 18 w 38"/>
                <a:gd name="T9" fmla="*/ 8 h 14"/>
                <a:gd name="T10" fmla="*/ 14 w 38"/>
                <a:gd name="T11" fmla="*/ 5 h 14"/>
                <a:gd name="T12" fmla="*/ 1 w 38"/>
                <a:gd name="T13" fmla="*/ 1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" h="14">
                  <a:moveTo>
                    <a:pt x="1" y="10"/>
                  </a:moveTo>
                  <a:cubicBezTo>
                    <a:pt x="3" y="12"/>
                    <a:pt x="22" y="14"/>
                    <a:pt x="25" y="13"/>
                  </a:cubicBezTo>
                  <a:cubicBezTo>
                    <a:pt x="28" y="12"/>
                    <a:pt x="38" y="6"/>
                    <a:pt x="36" y="4"/>
                  </a:cubicBezTo>
                  <a:cubicBezTo>
                    <a:pt x="34" y="1"/>
                    <a:pt x="28" y="0"/>
                    <a:pt x="27" y="1"/>
                  </a:cubicBezTo>
                  <a:cubicBezTo>
                    <a:pt x="26" y="2"/>
                    <a:pt x="20" y="8"/>
                    <a:pt x="18" y="8"/>
                  </a:cubicBezTo>
                  <a:cubicBezTo>
                    <a:pt x="16" y="8"/>
                    <a:pt x="16" y="4"/>
                    <a:pt x="14" y="5"/>
                  </a:cubicBezTo>
                  <a:cubicBezTo>
                    <a:pt x="13" y="6"/>
                    <a:pt x="0" y="9"/>
                    <a:pt x="1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2" name="Freeform 48"/>
            <p:cNvSpPr/>
            <p:nvPr/>
          </p:nvSpPr>
          <p:spPr bwMode="auto">
            <a:xfrm>
              <a:off x="4996" y="1935"/>
              <a:ext cx="31" cy="19"/>
            </a:xfrm>
            <a:custGeom>
              <a:avLst/>
              <a:gdLst>
                <a:gd name="T0" fmla="*/ 4 w 25"/>
                <a:gd name="T1" fmla="*/ 1 h 15"/>
                <a:gd name="T2" fmla="*/ 12 w 25"/>
                <a:gd name="T3" fmla="*/ 13 h 15"/>
                <a:gd name="T4" fmla="*/ 4 w 25"/>
                <a:gd name="T5" fmla="*/ 1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5" h="15">
                  <a:moveTo>
                    <a:pt x="4" y="1"/>
                  </a:moveTo>
                  <a:cubicBezTo>
                    <a:pt x="0" y="0"/>
                    <a:pt x="9" y="12"/>
                    <a:pt x="12" y="13"/>
                  </a:cubicBezTo>
                  <a:cubicBezTo>
                    <a:pt x="25" y="15"/>
                    <a:pt x="9" y="2"/>
                    <a:pt x="4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3" name="Freeform 49"/>
            <p:cNvSpPr/>
            <p:nvPr/>
          </p:nvSpPr>
          <p:spPr bwMode="auto">
            <a:xfrm>
              <a:off x="5185" y="2146"/>
              <a:ext cx="55" cy="32"/>
            </a:xfrm>
            <a:custGeom>
              <a:avLst/>
              <a:gdLst>
                <a:gd name="T0" fmla="*/ 41 w 45"/>
                <a:gd name="T1" fmla="*/ 26 h 26"/>
                <a:gd name="T2" fmla="*/ 28 w 45"/>
                <a:gd name="T3" fmla="*/ 16 h 26"/>
                <a:gd name="T4" fmla="*/ 4 w 45"/>
                <a:gd name="T5" fmla="*/ 2 h 26"/>
                <a:gd name="T6" fmla="*/ 21 w 45"/>
                <a:gd name="T7" fmla="*/ 18 h 26"/>
                <a:gd name="T8" fmla="*/ 41 w 45"/>
                <a:gd name="T9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26">
                  <a:moveTo>
                    <a:pt x="41" y="26"/>
                  </a:moveTo>
                  <a:cubicBezTo>
                    <a:pt x="45" y="26"/>
                    <a:pt x="32" y="19"/>
                    <a:pt x="28" y="16"/>
                  </a:cubicBezTo>
                  <a:cubicBezTo>
                    <a:pt x="24" y="14"/>
                    <a:pt x="7" y="3"/>
                    <a:pt x="4" y="2"/>
                  </a:cubicBezTo>
                  <a:cubicBezTo>
                    <a:pt x="0" y="0"/>
                    <a:pt x="15" y="14"/>
                    <a:pt x="21" y="18"/>
                  </a:cubicBezTo>
                  <a:cubicBezTo>
                    <a:pt x="27" y="22"/>
                    <a:pt x="39" y="26"/>
                    <a:pt x="41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4" name="Freeform 50"/>
            <p:cNvSpPr/>
            <p:nvPr/>
          </p:nvSpPr>
          <p:spPr bwMode="auto">
            <a:xfrm>
              <a:off x="5346" y="2099"/>
              <a:ext cx="21" cy="18"/>
            </a:xfrm>
            <a:custGeom>
              <a:avLst/>
              <a:gdLst>
                <a:gd name="T0" fmla="*/ 5 w 17"/>
                <a:gd name="T1" fmla="*/ 3 h 14"/>
                <a:gd name="T2" fmla="*/ 1 w 17"/>
                <a:gd name="T3" fmla="*/ 9 h 14"/>
                <a:gd name="T4" fmla="*/ 13 w 17"/>
                <a:gd name="T5" fmla="*/ 14 h 14"/>
                <a:gd name="T6" fmla="*/ 12 w 17"/>
                <a:gd name="T7" fmla="*/ 6 h 14"/>
                <a:gd name="T8" fmla="*/ 5 w 17"/>
                <a:gd name="T9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4">
                  <a:moveTo>
                    <a:pt x="5" y="3"/>
                  </a:moveTo>
                  <a:cubicBezTo>
                    <a:pt x="6" y="5"/>
                    <a:pt x="1" y="4"/>
                    <a:pt x="1" y="9"/>
                  </a:cubicBezTo>
                  <a:cubicBezTo>
                    <a:pt x="0" y="13"/>
                    <a:pt x="8" y="14"/>
                    <a:pt x="13" y="14"/>
                  </a:cubicBezTo>
                  <a:cubicBezTo>
                    <a:pt x="17" y="14"/>
                    <a:pt x="15" y="9"/>
                    <a:pt x="12" y="6"/>
                  </a:cubicBezTo>
                  <a:cubicBezTo>
                    <a:pt x="9" y="3"/>
                    <a:pt x="4" y="0"/>
                    <a:pt x="5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5" name="Freeform 51"/>
            <p:cNvSpPr/>
            <p:nvPr/>
          </p:nvSpPr>
          <p:spPr bwMode="auto">
            <a:xfrm>
              <a:off x="5353" y="2082"/>
              <a:ext cx="15" cy="15"/>
            </a:xfrm>
            <a:custGeom>
              <a:avLst/>
              <a:gdLst>
                <a:gd name="T0" fmla="*/ 4 w 13"/>
                <a:gd name="T1" fmla="*/ 5 h 12"/>
                <a:gd name="T2" fmla="*/ 4 w 13"/>
                <a:gd name="T3" fmla="*/ 9 h 12"/>
                <a:gd name="T4" fmla="*/ 12 w 13"/>
                <a:gd name="T5" fmla="*/ 2 h 12"/>
                <a:gd name="T6" fmla="*/ 4 w 13"/>
                <a:gd name="T7" fmla="*/ 5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2">
                  <a:moveTo>
                    <a:pt x="4" y="5"/>
                  </a:moveTo>
                  <a:cubicBezTo>
                    <a:pt x="0" y="6"/>
                    <a:pt x="1" y="8"/>
                    <a:pt x="4" y="9"/>
                  </a:cubicBezTo>
                  <a:cubicBezTo>
                    <a:pt x="10" y="12"/>
                    <a:pt x="13" y="5"/>
                    <a:pt x="12" y="2"/>
                  </a:cubicBezTo>
                  <a:cubicBezTo>
                    <a:pt x="11" y="0"/>
                    <a:pt x="8" y="4"/>
                    <a:pt x="4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6" name="Freeform 52"/>
            <p:cNvSpPr/>
            <p:nvPr/>
          </p:nvSpPr>
          <p:spPr bwMode="auto">
            <a:xfrm>
              <a:off x="5193" y="2063"/>
              <a:ext cx="19" cy="17"/>
            </a:xfrm>
            <a:custGeom>
              <a:avLst/>
              <a:gdLst>
                <a:gd name="T0" fmla="*/ 14 w 15"/>
                <a:gd name="T1" fmla="*/ 8 h 14"/>
                <a:gd name="T2" fmla="*/ 5 w 15"/>
                <a:gd name="T3" fmla="*/ 1 h 14"/>
                <a:gd name="T4" fmla="*/ 11 w 15"/>
                <a:gd name="T5" fmla="*/ 13 h 14"/>
                <a:gd name="T6" fmla="*/ 14 w 15"/>
                <a:gd name="T7" fmla="*/ 8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14">
                  <a:moveTo>
                    <a:pt x="14" y="8"/>
                  </a:moveTo>
                  <a:cubicBezTo>
                    <a:pt x="13" y="6"/>
                    <a:pt x="10" y="2"/>
                    <a:pt x="5" y="1"/>
                  </a:cubicBezTo>
                  <a:cubicBezTo>
                    <a:pt x="0" y="0"/>
                    <a:pt x="9" y="11"/>
                    <a:pt x="11" y="13"/>
                  </a:cubicBezTo>
                  <a:cubicBezTo>
                    <a:pt x="13" y="14"/>
                    <a:pt x="15" y="9"/>
                    <a:pt x="14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7" name="Freeform 53"/>
            <p:cNvSpPr/>
            <p:nvPr/>
          </p:nvSpPr>
          <p:spPr bwMode="auto">
            <a:xfrm>
              <a:off x="4950" y="1914"/>
              <a:ext cx="13" cy="13"/>
            </a:xfrm>
            <a:custGeom>
              <a:avLst/>
              <a:gdLst>
                <a:gd name="T0" fmla="*/ 9 w 11"/>
                <a:gd name="T1" fmla="*/ 2 h 10"/>
                <a:gd name="T2" fmla="*/ 1 w 11"/>
                <a:gd name="T3" fmla="*/ 1 h 10"/>
                <a:gd name="T4" fmla="*/ 7 w 11"/>
                <a:gd name="T5" fmla="*/ 7 h 10"/>
                <a:gd name="T6" fmla="*/ 9 w 11"/>
                <a:gd name="T7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0">
                  <a:moveTo>
                    <a:pt x="9" y="2"/>
                  </a:moveTo>
                  <a:cubicBezTo>
                    <a:pt x="8" y="0"/>
                    <a:pt x="2" y="0"/>
                    <a:pt x="1" y="1"/>
                  </a:cubicBezTo>
                  <a:cubicBezTo>
                    <a:pt x="0" y="1"/>
                    <a:pt x="4" y="5"/>
                    <a:pt x="7" y="7"/>
                  </a:cubicBezTo>
                  <a:cubicBezTo>
                    <a:pt x="11" y="10"/>
                    <a:pt x="10" y="3"/>
                    <a:pt x="9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8" name="Freeform 54"/>
            <p:cNvSpPr/>
            <p:nvPr/>
          </p:nvSpPr>
          <p:spPr bwMode="auto">
            <a:xfrm>
              <a:off x="4480" y="2008"/>
              <a:ext cx="604" cy="471"/>
            </a:xfrm>
            <a:custGeom>
              <a:avLst/>
              <a:gdLst>
                <a:gd name="T0" fmla="*/ 458 w 494"/>
                <a:gd name="T1" fmla="*/ 171 h 385"/>
                <a:gd name="T2" fmla="*/ 428 w 494"/>
                <a:gd name="T3" fmla="*/ 143 h 385"/>
                <a:gd name="T4" fmla="*/ 410 w 494"/>
                <a:gd name="T5" fmla="*/ 125 h 385"/>
                <a:gd name="T6" fmla="*/ 376 w 494"/>
                <a:gd name="T7" fmla="*/ 99 h 385"/>
                <a:gd name="T8" fmla="*/ 347 w 494"/>
                <a:gd name="T9" fmla="*/ 56 h 385"/>
                <a:gd name="T10" fmla="*/ 327 w 494"/>
                <a:gd name="T11" fmla="*/ 40 h 385"/>
                <a:gd name="T12" fmla="*/ 307 w 494"/>
                <a:gd name="T13" fmla="*/ 8 h 385"/>
                <a:gd name="T14" fmla="*/ 298 w 494"/>
                <a:gd name="T15" fmla="*/ 24 h 385"/>
                <a:gd name="T16" fmla="*/ 301 w 494"/>
                <a:gd name="T17" fmla="*/ 81 h 385"/>
                <a:gd name="T18" fmla="*/ 281 w 494"/>
                <a:gd name="T19" fmla="*/ 74 h 385"/>
                <a:gd name="T20" fmla="*/ 251 w 494"/>
                <a:gd name="T21" fmla="*/ 56 h 385"/>
                <a:gd name="T22" fmla="*/ 236 w 494"/>
                <a:gd name="T23" fmla="*/ 38 h 385"/>
                <a:gd name="T24" fmla="*/ 241 w 494"/>
                <a:gd name="T25" fmla="*/ 25 h 385"/>
                <a:gd name="T26" fmla="*/ 232 w 494"/>
                <a:gd name="T27" fmla="*/ 16 h 385"/>
                <a:gd name="T28" fmla="*/ 208 w 494"/>
                <a:gd name="T29" fmla="*/ 10 h 385"/>
                <a:gd name="T30" fmla="*/ 191 w 494"/>
                <a:gd name="T31" fmla="*/ 13 h 385"/>
                <a:gd name="T32" fmla="*/ 166 w 494"/>
                <a:gd name="T33" fmla="*/ 23 h 385"/>
                <a:gd name="T34" fmla="*/ 162 w 494"/>
                <a:gd name="T35" fmla="*/ 43 h 385"/>
                <a:gd name="T36" fmla="*/ 161 w 494"/>
                <a:gd name="T37" fmla="*/ 48 h 385"/>
                <a:gd name="T38" fmla="*/ 144 w 494"/>
                <a:gd name="T39" fmla="*/ 44 h 385"/>
                <a:gd name="T40" fmla="*/ 122 w 494"/>
                <a:gd name="T41" fmla="*/ 39 h 385"/>
                <a:gd name="T42" fmla="*/ 115 w 494"/>
                <a:gd name="T43" fmla="*/ 55 h 385"/>
                <a:gd name="T44" fmla="*/ 107 w 494"/>
                <a:gd name="T45" fmla="*/ 66 h 385"/>
                <a:gd name="T46" fmla="*/ 101 w 494"/>
                <a:gd name="T47" fmla="*/ 79 h 385"/>
                <a:gd name="T48" fmla="*/ 87 w 494"/>
                <a:gd name="T49" fmla="*/ 91 h 385"/>
                <a:gd name="T50" fmla="*/ 55 w 494"/>
                <a:gd name="T51" fmla="*/ 115 h 385"/>
                <a:gd name="T52" fmla="*/ 15 w 494"/>
                <a:gd name="T53" fmla="*/ 134 h 385"/>
                <a:gd name="T54" fmla="*/ 2 w 494"/>
                <a:gd name="T55" fmla="*/ 150 h 385"/>
                <a:gd name="T56" fmla="*/ 8 w 494"/>
                <a:gd name="T57" fmla="*/ 165 h 385"/>
                <a:gd name="T58" fmla="*/ 15 w 494"/>
                <a:gd name="T59" fmla="*/ 192 h 385"/>
                <a:gd name="T60" fmla="*/ 5 w 494"/>
                <a:gd name="T61" fmla="*/ 193 h 385"/>
                <a:gd name="T62" fmla="*/ 30 w 494"/>
                <a:gd name="T63" fmla="*/ 233 h 385"/>
                <a:gd name="T64" fmla="*/ 53 w 494"/>
                <a:gd name="T65" fmla="*/ 286 h 385"/>
                <a:gd name="T66" fmla="*/ 43 w 494"/>
                <a:gd name="T67" fmla="*/ 302 h 385"/>
                <a:gd name="T68" fmla="*/ 78 w 494"/>
                <a:gd name="T69" fmla="*/ 322 h 385"/>
                <a:gd name="T70" fmla="*/ 122 w 494"/>
                <a:gd name="T71" fmla="*/ 303 h 385"/>
                <a:gd name="T72" fmla="*/ 145 w 494"/>
                <a:gd name="T73" fmla="*/ 304 h 385"/>
                <a:gd name="T74" fmla="*/ 199 w 494"/>
                <a:gd name="T75" fmla="*/ 285 h 385"/>
                <a:gd name="T76" fmla="*/ 254 w 494"/>
                <a:gd name="T77" fmla="*/ 283 h 385"/>
                <a:gd name="T78" fmla="*/ 277 w 494"/>
                <a:gd name="T79" fmla="*/ 296 h 385"/>
                <a:gd name="T80" fmla="*/ 298 w 494"/>
                <a:gd name="T81" fmla="*/ 320 h 385"/>
                <a:gd name="T82" fmla="*/ 308 w 494"/>
                <a:gd name="T83" fmla="*/ 296 h 385"/>
                <a:gd name="T84" fmla="*/ 313 w 494"/>
                <a:gd name="T85" fmla="*/ 319 h 385"/>
                <a:gd name="T86" fmla="*/ 319 w 494"/>
                <a:gd name="T87" fmla="*/ 319 h 385"/>
                <a:gd name="T88" fmla="*/ 326 w 494"/>
                <a:gd name="T89" fmla="*/ 332 h 385"/>
                <a:gd name="T90" fmla="*/ 350 w 494"/>
                <a:gd name="T91" fmla="*/ 350 h 385"/>
                <a:gd name="T92" fmla="*/ 380 w 494"/>
                <a:gd name="T93" fmla="*/ 379 h 385"/>
                <a:gd name="T94" fmla="*/ 413 w 494"/>
                <a:gd name="T95" fmla="*/ 378 h 385"/>
                <a:gd name="T96" fmla="*/ 436 w 494"/>
                <a:gd name="T97" fmla="*/ 383 h 385"/>
                <a:gd name="T98" fmla="*/ 467 w 494"/>
                <a:gd name="T99" fmla="*/ 367 h 385"/>
                <a:gd name="T100" fmla="*/ 474 w 494"/>
                <a:gd name="T101" fmla="*/ 325 h 385"/>
                <a:gd name="T102" fmla="*/ 491 w 494"/>
                <a:gd name="T103" fmla="*/ 288 h 385"/>
                <a:gd name="T104" fmla="*/ 481 w 494"/>
                <a:gd name="T105" fmla="*/ 209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94" h="385">
                  <a:moveTo>
                    <a:pt x="481" y="209"/>
                  </a:moveTo>
                  <a:cubicBezTo>
                    <a:pt x="480" y="203"/>
                    <a:pt x="473" y="192"/>
                    <a:pt x="472" y="190"/>
                  </a:cubicBezTo>
                  <a:cubicBezTo>
                    <a:pt x="470" y="187"/>
                    <a:pt x="461" y="173"/>
                    <a:pt x="458" y="171"/>
                  </a:cubicBezTo>
                  <a:cubicBezTo>
                    <a:pt x="455" y="168"/>
                    <a:pt x="448" y="162"/>
                    <a:pt x="445" y="160"/>
                  </a:cubicBezTo>
                  <a:cubicBezTo>
                    <a:pt x="441" y="158"/>
                    <a:pt x="438" y="157"/>
                    <a:pt x="435" y="150"/>
                  </a:cubicBezTo>
                  <a:cubicBezTo>
                    <a:pt x="432" y="143"/>
                    <a:pt x="429" y="143"/>
                    <a:pt x="428" y="143"/>
                  </a:cubicBezTo>
                  <a:cubicBezTo>
                    <a:pt x="427" y="143"/>
                    <a:pt x="425" y="139"/>
                    <a:pt x="424" y="141"/>
                  </a:cubicBezTo>
                  <a:cubicBezTo>
                    <a:pt x="424" y="143"/>
                    <a:pt x="422" y="143"/>
                    <a:pt x="418" y="138"/>
                  </a:cubicBezTo>
                  <a:cubicBezTo>
                    <a:pt x="415" y="133"/>
                    <a:pt x="412" y="128"/>
                    <a:pt x="410" y="125"/>
                  </a:cubicBezTo>
                  <a:cubicBezTo>
                    <a:pt x="408" y="123"/>
                    <a:pt x="403" y="116"/>
                    <a:pt x="399" y="114"/>
                  </a:cubicBezTo>
                  <a:cubicBezTo>
                    <a:pt x="396" y="112"/>
                    <a:pt x="388" y="110"/>
                    <a:pt x="385" y="107"/>
                  </a:cubicBezTo>
                  <a:cubicBezTo>
                    <a:pt x="383" y="104"/>
                    <a:pt x="379" y="102"/>
                    <a:pt x="376" y="99"/>
                  </a:cubicBezTo>
                  <a:cubicBezTo>
                    <a:pt x="372" y="96"/>
                    <a:pt x="367" y="93"/>
                    <a:pt x="367" y="89"/>
                  </a:cubicBezTo>
                  <a:cubicBezTo>
                    <a:pt x="366" y="85"/>
                    <a:pt x="363" y="81"/>
                    <a:pt x="359" y="75"/>
                  </a:cubicBezTo>
                  <a:cubicBezTo>
                    <a:pt x="355" y="69"/>
                    <a:pt x="348" y="59"/>
                    <a:pt x="347" y="56"/>
                  </a:cubicBezTo>
                  <a:cubicBezTo>
                    <a:pt x="346" y="52"/>
                    <a:pt x="341" y="45"/>
                    <a:pt x="338" y="43"/>
                  </a:cubicBezTo>
                  <a:cubicBezTo>
                    <a:pt x="336" y="41"/>
                    <a:pt x="334" y="40"/>
                    <a:pt x="332" y="40"/>
                  </a:cubicBezTo>
                  <a:cubicBezTo>
                    <a:pt x="331" y="40"/>
                    <a:pt x="328" y="43"/>
                    <a:pt x="327" y="40"/>
                  </a:cubicBezTo>
                  <a:cubicBezTo>
                    <a:pt x="325" y="38"/>
                    <a:pt x="321" y="27"/>
                    <a:pt x="317" y="21"/>
                  </a:cubicBezTo>
                  <a:cubicBezTo>
                    <a:pt x="312" y="15"/>
                    <a:pt x="309" y="14"/>
                    <a:pt x="311" y="12"/>
                  </a:cubicBezTo>
                  <a:cubicBezTo>
                    <a:pt x="314" y="11"/>
                    <a:pt x="308" y="10"/>
                    <a:pt x="307" y="8"/>
                  </a:cubicBezTo>
                  <a:cubicBezTo>
                    <a:pt x="306" y="6"/>
                    <a:pt x="303" y="0"/>
                    <a:pt x="300" y="0"/>
                  </a:cubicBezTo>
                  <a:cubicBezTo>
                    <a:pt x="297" y="0"/>
                    <a:pt x="299" y="12"/>
                    <a:pt x="297" y="13"/>
                  </a:cubicBezTo>
                  <a:cubicBezTo>
                    <a:pt x="296" y="15"/>
                    <a:pt x="299" y="22"/>
                    <a:pt x="298" y="24"/>
                  </a:cubicBezTo>
                  <a:cubicBezTo>
                    <a:pt x="298" y="26"/>
                    <a:pt x="298" y="28"/>
                    <a:pt x="299" y="32"/>
                  </a:cubicBezTo>
                  <a:cubicBezTo>
                    <a:pt x="300" y="36"/>
                    <a:pt x="305" y="53"/>
                    <a:pt x="305" y="56"/>
                  </a:cubicBezTo>
                  <a:cubicBezTo>
                    <a:pt x="304" y="59"/>
                    <a:pt x="303" y="81"/>
                    <a:pt x="301" y="81"/>
                  </a:cubicBezTo>
                  <a:cubicBezTo>
                    <a:pt x="299" y="81"/>
                    <a:pt x="295" y="78"/>
                    <a:pt x="293" y="79"/>
                  </a:cubicBezTo>
                  <a:cubicBezTo>
                    <a:pt x="291" y="79"/>
                    <a:pt x="293" y="81"/>
                    <a:pt x="289" y="80"/>
                  </a:cubicBezTo>
                  <a:cubicBezTo>
                    <a:pt x="285" y="79"/>
                    <a:pt x="285" y="77"/>
                    <a:pt x="281" y="74"/>
                  </a:cubicBezTo>
                  <a:cubicBezTo>
                    <a:pt x="278" y="71"/>
                    <a:pt x="271" y="72"/>
                    <a:pt x="268" y="70"/>
                  </a:cubicBezTo>
                  <a:cubicBezTo>
                    <a:pt x="265" y="68"/>
                    <a:pt x="267" y="65"/>
                    <a:pt x="262" y="63"/>
                  </a:cubicBezTo>
                  <a:cubicBezTo>
                    <a:pt x="256" y="61"/>
                    <a:pt x="255" y="57"/>
                    <a:pt x="251" y="56"/>
                  </a:cubicBezTo>
                  <a:cubicBezTo>
                    <a:pt x="247" y="55"/>
                    <a:pt x="247" y="57"/>
                    <a:pt x="245" y="55"/>
                  </a:cubicBezTo>
                  <a:cubicBezTo>
                    <a:pt x="242" y="53"/>
                    <a:pt x="234" y="49"/>
                    <a:pt x="233" y="46"/>
                  </a:cubicBezTo>
                  <a:cubicBezTo>
                    <a:pt x="233" y="44"/>
                    <a:pt x="235" y="38"/>
                    <a:pt x="236" y="38"/>
                  </a:cubicBezTo>
                  <a:cubicBezTo>
                    <a:pt x="237" y="37"/>
                    <a:pt x="237" y="34"/>
                    <a:pt x="236" y="32"/>
                  </a:cubicBezTo>
                  <a:cubicBezTo>
                    <a:pt x="235" y="31"/>
                    <a:pt x="233" y="28"/>
                    <a:pt x="236" y="27"/>
                  </a:cubicBezTo>
                  <a:cubicBezTo>
                    <a:pt x="239" y="27"/>
                    <a:pt x="243" y="28"/>
                    <a:pt x="241" y="25"/>
                  </a:cubicBezTo>
                  <a:cubicBezTo>
                    <a:pt x="239" y="22"/>
                    <a:pt x="244" y="17"/>
                    <a:pt x="239" y="14"/>
                  </a:cubicBezTo>
                  <a:cubicBezTo>
                    <a:pt x="235" y="11"/>
                    <a:pt x="233" y="11"/>
                    <a:pt x="233" y="13"/>
                  </a:cubicBezTo>
                  <a:cubicBezTo>
                    <a:pt x="233" y="15"/>
                    <a:pt x="234" y="18"/>
                    <a:pt x="232" y="16"/>
                  </a:cubicBezTo>
                  <a:cubicBezTo>
                    <a:pt x="229" y="15"/>
                    <a:pt x="228" y="12"/>
                    <a:pt x="226" y="12"/>
                  </a:cubicBezTo>
                  <a:cubicBezTo>
                    <a:pt x="225" y="13"/>
                    <a:pt x="225" y="17"/>
                    <a:pt x="221" y="15"/>
                  </a:cubicBezTo>
                  <a:cubicBezTo>
                    <a:pt x="217" y="14"/>
                    <a:pt x="211" y="10"/>
                    <a:pt x="208" y="10"/>
                  </a:cubicBezTo>
                  <a:cubicBezTo>
                    <a:pt x="204" y="10"/>
                    <a:pt x="201" y="10"/>
                    <a:pt x="198" y="8"/>
                  </a:cubicBezTo>
                  <a:cubicBezTo>
                    <a:pt x="195" y="7"/>
                    <a:pt x="192" y="6"/>
                    <a:pt x="191" y="7"/>
                  </a:cubicBezTo>
                  <a:cubicBezTo>
                    <a:pt x="190" y="8"/>
                    <a:pt x="193" y="11"/>
                    <a:pt x="191" y="13"/>
                  </a:cubicBezTo>
                  <a:cubicBezTo>
                    <a:pt x="188" y="16"/>
                    <a:pt x="180" y="18"/>
                    <a:pt x="178" y="16"/>
                  </a:cubicBezTo>
                  <a:cubicBezTo>
                    <a:pt x="176" y="15"/>
                    <a:pt x="174" y="14"/>
                    <a:pt x="172" y="16"/>
                  </a:cubicBezTo>
                  <a:cubicBezTo>
                    <a:pt x="170" y="18"/>
                    <a:pt x="168" y="22"/>
                    <a:pt x="166" y="23"/>
                  </a:cubicBezTo>
                  <a:cubicBezTo>
                    <a:pt x="164" y="23"/>
                    <a:pt x="169" y="27"/>
                    <a:pt x="167" y="28"/>
                  </a:cubicBezTo>
                  <a:cubicBezTo>
                    <a:pt x="166" y="30"/>
                    <a:pt x="164" y="32"/>
                    <a:pt x="163" y="33"/>
                  </a:cubicBezTo>
                  <a:cubicBezTo>
                    <a:pt x="162" y="35"/>
                    <a:pt x="160" y="43"/>
                    <a:pt x="162" y="43"/>
                  </a:cubicBezTo>
                  <a:cubicBezTo>
                    <a:pt x="165" y="44"/>
                    <a:pt x="169" y="44"/>
                    <a:pt x="167" y="46"/>
                  </a:cubicBezTo>
                  <a:cubicBezTo>
                    <a:pt x="166" y="48"/>
                    <a:pt x="171" y="52"/>
                    <a:pt x="168" y="51"/>
                  </a:cubicBezTo>
                  <a:cubicBezTo>
                    <a:pt x="165" y="50"/>
                    <a:pt x="162" y="48"/>
                    <a:pt x="161" y="48"/>
                  </a:cubicBezTo>
                  <a:cubicBezTo>
                    <a:pt x="159" y="48"/>
                    <a:pt x="153" y="47"/>
                    <a:pt x="152" y="47"/>
                  </a:cubicBezTo>
                  <a:cubicBezTo>
                    <a:pt x="151" y="48"/>
                    <a:pt x="150" y="53"/>
                    <a:pt x="148" y="49"/>
                  </a:cubicBezTo>
                  <a:cubicBezTo>
                    <a:pt x="146" y="45"/>
                    <a:pt x="147" y="45"/>
                    <a:pt x="144" y="44"/>
                  </a:cubicBezTo>
                  <a:cubicBezTo>
                    <a:pt x="141" y="42"/>
                    <a:pt x="137" y="37"/>
                    <a:pt x="136" y="37"/>
                  </a:cubicBezTo>
                  <a:cubicBezTo>
                    <a:pt x="134" y="36"/>
                    <a:pt x="128" y="40"/>
                    <a:pt x="126" y="39"/>
                  </a:cubicBezTo>
                  <a:cubicBezTo>
                    <a:pt x="123" y="39"/>
                    <a:pt x="123" y="36"/>
                    <a:pt x="122" y="39"/>
                  </a:cubicBezTo>
                  <a:cubicBezTo>
                    <a:pt x="121" y="41"/>
                    <a:pt x="121" y="44"/>
                    <a:pt x="119" y="44"/>
                  </a:cubicBezTo>
                  <a:cubicBezTo>
                    <a:pt x="117" y="43"/>
                    <a:pt x="117" y="48"/>
                    <a:pt x="116" y="49"/>
                  </a:cubicBezTo>
                  <a:cubicBezTo>
                    <a:pt x="115" y="51"/>
                    <a:pt x="119" y="56"/>
                    <a:pt x="115" y="55"/>
                  </a:cubicBezTo>
                  <a:cubicBezTo>
                    <a:pt x="112" y="55"/>
                    <a:pt x="110" y="52"/>
                    <a:pt x="109" y="53"/>
                  </a:cubicBezTo>
                  <a:cubicBezTo>
                    <a:pt x="108" y="55"/>
                    <a:pt x="108" y="59"/>
                    <a:pt x="108" y="61"/>
                  </a:cubicBezTo>
                  <a:cubicBezTo>
                    <a:pt x="108" y="63"/>
                    <a:pt x="109" y="66"/>
                    <a:pt x="107" y="66"/>
                  </a:cubicBezTo>
                  <a:cubicBezTo>
                    <a:pt x="106" y="66"/>
                    <a:pt x="102" y="64"/>
                    <a:pt x="101" y="65"/>
                  </a:cubicBezTo>
                  <a:cubicBezTo>
                    <a:pt x="101" y="67"/>
                    <a:pt x="101" y="69"/>
                    <a:pt x="102" y="71"/>
                  </a:cubicBezTo>
                  <a:cubicBezTo>
                    <a:pt x="103" y="73"/>
                    <a:pt x="104" y="82"/>
                    <a:pt x="101" y="79"/>
                  </a:cubicBezTo>
                  <a:cubicBezTo>
                    <a:pt x="98" y="76"/>
                    <a:pt x="95" y="69"/>
                    <a:pt x="93" y="70"/>
                  </a:cubicBezTo>
                  <a:cubicBezTo>
                    <a:pt x="91" y="70"/>
                    <a:pt x="85" y="76"/>
                    <a:pt x="85" y="80"/>
                  </a:cubicBezTo>
                  <a:cubicBezTo>
                    <a:pt x="85" y="83"/>
                    <a:pt x="89" y="89"/>
                    <a:pt x="87" y="91"/>
                  </a:cubicBezTo>
                  <a:cubicBezTo>
                    <a:pt x="85" y="94"/>
                    <a:pt x="85" y="99"/>
                    <a:pt x="84" y="101"/>
                  </a:cubicBezTo>
                  <a:cubicBezTo>
                    <a:pt x="83" y="102"/>
                    <a:pt x="80" y="104"/>
                    <a:pt x="77" y="107"/>
                  </a:cubicBezTo>
                  <a:cubicBezTo>
                    <a:pt x="73" y="109"/>
                    <a:pt x="59" y="113"/>
                    <a:pt x="55" y="115"/>
                  </a:cubicBezTo>
                  <a:cubicBezTo>
                    <a:pt x="52" y="118"/>
                    <a:pt x="47" y="121"/>
                    <a:pt x="42" y="121"/>
                  </a:cubicBezTo>
                  <a:cubicBezTo>
                    <a:pt x="37" y="121"/>
                    <a:pt x="24" y="123"/>
                    <a:pt x="22" y="126"/>
                  </a:cubicBezTo>
                  <a:cubicBezTo>
                    <a:pt x="19" y="128"/>
                    <a:pt x="16" y="134"/>
                    <a:pt x="15" y="134"/>
                  </a:cubicBezTo>
                  <a:cubicBezTo>
                    <a:pt x="13" y="134"/>
                    <a:pt x="10" y="144"/>
                    <a:pt x="8" y="143"/>
                  </a:cubicBezTo>
                  <a:cubicBezTo>
                    <a:pt x="7" y="141"/>
                    <a:pt x="9" y="137"/>
                    <a:pt x="7" y="139"/>
                  </a:cubicBezTo>
                  <a:cubicBezTo>
                    <a:pt x="4" y="142"/>
                    <a:pt x="0" y="146"/>
                    <a:pt x="2" y="150"/>
                  </a:cubicBezTo>
                  <a:cubicBezTo>
                    <a:pt x="4" y="155"/>
                    <a:pt x="4" y="158"/>
                    <a:pt x="3" y="160"/>
                  </a:cubicBezTo>
                  <a:cubicBezTo>
                    <a:pt x="3" y="162"/>
                    <a:pt x="1" y="170"/>
                    <a:pt x="3" y="169"/>
                  </a:cubicBezTo>
                  <a:cubicBezTo>
                    <a:pt x="5" y="168"/>
                    <a:pt x="8" y="164"/>
                    <a:pt x="8" y="165"/>
                  </a:cubicBezTo>
                  <a:cubicBezTo>
                    <a:pt x="8" y="166"/>
                    <a:pt x="5" y="169"/>
                    <a:pt x="6" y="173"/>
                  </a:cubicBezTo>
                  <a:cubicBezTo>
                    <a:pt x="8" y="178"/>
                    <a:pt x="8" y="180"/>
                    <a:pt x="11" y="183"/>
                  </a:cubicBezTo>
                  <a:cubicBezTo>
                    <a:pt x="13" y="186"/>
                    <a:pt x="18" y="194"/>
                    <a:pt x="15" y="192"/>
                  </a:cubicBezTo>
                  <a:cubicBezTo>
                    <a:pt x="12" y="191"/>
                    <a:pt x="8" y="187"/>
                    <a:pt x="8" y="189"/>
                  </a:cubicBezTo>
                  <a:cubicBezTo>
                    <a:pt x="9" y="191"/>
                    <a:pt x="11" y="196"/>
                    <a:pt x="9" y="194"/>
                  </a:cubicBezTo>
                  <a:cubicBezTo>
                    <a:pt x="7" y="193"/>
                    <a:pt x="4" y="189"/>
                    <a:pt x="5" y="193"/>
                  </a:cubicBezTo>
                  <a:cubicBezTo>
                    <a:pt x="7" y="197"/>
                    <a:pt x="8" y="203"/>
                    <a:pt x="11" y="205"/>
                  </a:cubicBezTo>
                  <a:cubicBezTo>
                    <a:pt x="14" y="207"/>
                    <a:pt x="19" y="214"/>
                    <a:pt x="20" y="218"/>
                  </a:cubicBezTo>
                  <a:cubicBezTo>
                    <a:pt x="22" y="223"/>
                    <a:pt x="28" y="231"/>
                    <a:pt x="30" y="233"/>
                  </a:cubicBezTo>
                  <a:cubicBezTo>
                    <a:pt x="32" y="235"/>
                    <a:pt x="36" y="244"/>
                    <a:pt x="37" y="248"/>
                  </a:cubicBezTo>
                  <a:cubicBezTo>
                    <a:pt x="38" y="252"/>
                    <a:pt x="44" y="265"/>
                    <a:pt x="48" y="272"/>
                  </a:cubicBezTo>
                  <a:cubicBezTo>
                    <a:pt x="51" y="279"/>
                    <a:pt x="54" y="288"/>
                    <a:pt x="53" y="286"/>
                  </a:cubicBezTo>
                  <a:cubicBezTo>
                    <a:pt x="51" y="285"/>
                    <a:pt x="49" y="280"/>
                    <a:pt x="48" y="285"/>
                  </a:cubicBezTo>
                  <a:cubicBezTo>
                    <a:pt x="47" y="289"/>
                    <a:pt x="48" y="295"/>
                    <a:pt x="46" y="297"/>
                  </a:cubicBezTo>
                  <a:cubicBezTo>
                    <a:pt x="44" y="299"/>
                    <a:pt x="42" y="300"/>
                    <a:pt x="43" y="302"/>
                  </a:cubicBezTo>
                  <a:cubicBezTo>
                    <a:pt x="43" y="305"/>
                    <a:pt x="45" y="309"/>
                    <a:pt x="49" y="310"/>
                  </a:cubicBezTo>
                  <a:cubicBezTo>
                    <a:pt x="53" y="311"/>
                    <a:pt x="56" y="316"/>
                    <a:pt x="61" y="319"/>
                  </a:cubicBezTo>
                  <a:cubicBezTo>
                    <a:pt x="66" y="322"/>
                    <a:pt x="75" y="323"/>
                    <a:pt x="78" y="322"/>
                  </a:cubicBezTo>
                  <a:cubicBezTo>
                    <a:pt x="81" y="321"/>
                    <a:pt x="88" y="314"/>
                    <a:pt x="92" y="313"/>
                  </a:cubicBezTo>
                  <a:cubicBezTo>
                    <a:pt x="96" y="311"/>
                    <a:pt x="100" y="305"/>
                    <a:pt x="103" y="304"/>
                  </a:cubicBezTo>
                  <a:cubicBezTo>
                    <a:pt x="107" y="303"/>
                    <a:pt x="118" y="302"/>
                    <a:pt x="122" y="303"/>
                  </a:cubicBezTo>
                  <a:cubicBezTo>
                    <a:pt x="127" y="305"/>
                    <a:pt x="130" y="307"/>
                    <a:pt x="133" y="305"/>
                  </a:cubicBezTo>
                  <a:cubicBezTo>
                    <a:pt x="135" y="302"/>
                    <a:pt x="135" y="300"/>
                    <a:pt x="138" y="302"/>
                  </a:cubicBezTo>
                  <a:cubicBezTo>
                    <a:pt x="141" y="305"/>
                    <a:pt x="142" y="307"/>
                    <a:pt x="145" y="304"/>
                  </a:cubicBezTo>
                  <a:cubicBezTo>
                    <a:pt x="147" y="301"/>
                    <a:pt x="147" y="290"/>
                    <a:pt x="152" y="289"/>
                  </a:cubicBezTo>
                  <a:cubicBezTo>
                    <a:pt x="157" y="287"/>
                    <a:pt x="170" y="288"/>
                    <a:pt x="180" y="288"/>
                  </a:cubicBezTo>
                  <a:cubicBezTo>
                    <a:pt x="190" y="288"/>
                    <a:pt x="192" y="289"/>
                    <a:pt x="199" y="285"/>
                  </a:cubicBezTo>
                  <a:cubicBezTo>
                    <a:pt x="205" y="281"/>
                    <a:pt x="217" y="277"/>
                    <a:pt x="223" y="276"/>
                  </a:cubicBezTo>
                  <a:cubicBezTo>
                    <a:pt x="229" y="275"/>
                    <a:pt x="234" y="273"/>
                    <a:pt x="238" y="275"/>
                  </a:cubicBezTo>
                  <a:cubicBezTo>
                    <a:pt x="242" y="278"/>
                    <a:pt x="246" y="282"/>
                    <a:pt x="254" y="283"/>
                  </a:cubicBezTo>
                  <a:cubicBezTo>
                    <a:pt x="262" y="283"/>
                    <a:pt x="269" y="284"/>
                    <a:pt x="270" y="286"/>
                  </a:cubicBezTo>
                  <a:cubicBezTo>
                    <a:pt x="271" y="288"/>
                    <a:pt x="268" y="288"/>
                    <a:pt x="270" y="291"/>
                  </a:cubicBezTo>
                  <a:cubicBezTo>
                    <a:pt x="272" y="295"/>
                    <a:pt x="275" y="291"/>
                    <a:pt x="277" y="296"/>
                  </a:cubicBezTo>
                  <a:cubicBezTo>
                    <a:pt x="278" y="301"/>
                    <a:pt x="284" y="307"/>
                    <a:pt x="285" y="309"/>
                  </a:cubicBezTo>
                  <a:cubicBezTo>
                    <a:pt x="286" y="311"/>
                    <a:pt x="289" y="316"/>
                    <a:pt x="291" y="318"/>
                  </a:cubicBezTo>
                  <a:cubicBezTo>
                    <a:pt x="293" y="320"/>
                    <a:pt x="299" y="323"/>
                    <a:pt x="298" y="320"/>
                  </a:cubicBezTo>
                  <a:cubicBezTo>
                    <a:pt x="298" y="317"/>
                    <a:pt x="295" y="317"/>
                    <a:pt x="298" y="314"/>
                  </a:cubicBezTo>
                  <a:cubicBezTo>
                    <a:pt x="300" y="311"/>
                    <a:pt x="298" y="301"/>
                    <a:pt x="303" y="301"/>
                  </a:cubicBezTo>
                  <a:cubicBezTo>
                    <a:pt x="308" y="301"/>
                    <a:pt x="308" y="299"/>
                    <a:pt x="308" y="296"/>
                  </a:cubicBezTo>
                  <a:cubicBezTo>
                    <a:pt x="308" y="294"/>
                    <a:pt x="311" y="290"/>
                    <a:pt x="312" y="291"/>
                  </a:cubicBezTo>
                  <a:cubicBezTo>
                    <a:pt x="313" y="292"/>
                    <a:pt x="315" y="298"/>
                    <a:pt x="314" y="301"/>
                  </a:cubicBezTo>
                  <a:cubicBezTo>
                    <a:pt x="312" y="304"/>
                    <a:pt x="314" y="318"/>
                    <a:pt x="313" y="319"/>
                  </a:cubicBezTo>
                  <a:cubicBezTo>
                    <a:pt x="312" y="320"/>
                    <a:pt x="310" y="320"/>
                    <a:pt x="310" y="323"/>
                  </a:cubicBezTo>
                  <a:cubicBezTo>
                    <a:pt x="309" y="326"/>
                    <a:pt x="312" y="327"/>
                    <a:pt x="314" y="325"/>
                  </a:cubicBezTo>
                  <a:cubicBezTo>
                    <a:pt x="315" y="323"/>
                    <a:pt x="319" y="322"/>
                    <a:pt x="319" y="319"/>
                  </a:cubicBezTo>
                  <a:cubicBezTo>
                    <a:pt x="319" y="316"/>
                    <a:pt x="321" y="310"/>
                    <a:pt x="322" y="312"/>
                  </a:cubicBezTo>
                  <a:cubicBezTo>
                    <a:pt x="323" y="314"/>
                    <a:pt x="326" y="322"/>
                    <a:pt x="329" y="325"/>
                  </a:cubicBezTo>
                  <a:cubicBezTo>
                    <a:pt x="331" y="328"/>
                    <a:pt x="324" y="332"/>
                    <a:pt x="326" y="332"/>
                  </a:cubicBezTo>
                  <a:cubicBezTo>
                    <a:pt x="327" y="332"/>
                    <a:pt x="330" y="334"/>
                    <a:pt x="332" y="332"/>
                  </a:cubicBezTo>
                  <a:cubicBezTo>
                    <a:pt x="334" y="331"/>
                    <a:pt x="332" y="327"/>
                    <a:pt x="337" y="333"/>
                  </a:cubicBezTo>
                  <a:cubicBezTo>
                    <a:pt x="342" y="339"/>
                    <a:pt x="350" y="345"/>
                    <a:pt x="350" y="350"/>
                  </a:cubicBezTo>
                  <a:cubicBezTo>
                    <a:pt x="351" y="355"/>
                    <a:pt x="354" y="360"/>
                    <a:pt x="359" y="364"/>
                  </a:cubicBezTo>
                  <a:cubicBezTo>
                    <a:pt x="363" y="369"/>
                    <a:pt x="362" y="370"/>
                    <a:pt x="370" y="372"/>
                  </a:cubicBezTo>
                  <a:cubicBezTo>
                    <a:pt x="378" y="375"/>
                    <a:pt x="376" y="382"/>
                    <a:pt x="380" y="379"/>
                  </a:cubicBezTo>
                  <a:cubicBezTo>
                    <a:pt x="384" y="376"/>
                    <a:pt x="380" y="373"/>
                    <a:pt x="385" y="376"/>
                  </a:cubicBezTo>
                  <a:cubicBezTo>
                    <a:pt x="389" y="378"/>
                    <a:pt x="399" y="384"/>
                    <a:pt x="401" y="383"/>
                  </a:cubicBezTo>
                  <a:cubicBezTo>
                    <a:pt x="404" y="382"/>
                    <a:pt x="411" y="378"/>
                    <a:pt x="413" y="378"/>
                  </a:cubicBezTo>
                  <a:cubicBezTo>
                    <a:pt x="416" y="377"/>
                    <a:pt x="416" y="369"/>
                    <a:pt x="417" y="369"/>
                  </a:cubicBezTo>
                  <a:cubicBezTo>
                    <a:pt x="418" y="369"/>
                    <a:pt x="419" y="371"/>
                    <a:pt x="425" y="376"/>
                  </a:cubicBezTo>
                  <a:cubicBezTo>
                    <a:pt x="430" y="382"/>
                    <a:pt x="431" y="385"/>
                    <a:pt x="436" y="383"/>
                  </a:cubicBezTo>
                  <a:cubicBezTo>
                    <a:pt x="441" y="382"/>
                    <a:pt x="446" y="385"/>
                    <a:pt x="448" y="381"/>
                  </a:cubicBezTo>
                  <a:cubicBezTo>
                    <a:pt x="451" y="378"/>
                    <a:pt x="448" y="372"/>
                    <a:pt x="454" y="371"/>
                  </a:cubicBezTo>
                  <a:cubicBezTo>
                    <a:pt x="459" y="370"/>
                    <a:pt x="463" y="370"/>
                    <a:pt x="467" y="367"/>
                  </a:cubicBezTo>
                  <a:cubicBezTo>
                    <a:pt x="471" y="365"/>
                    <a:pt x="479" y="368"/>
                    <a:pt x="477" y="363"/>
                  </a:cubicBezTo>
                  <a:cubicBezTo>
                    <a:pt x="476" y="358"/>
                    <a:pt x="473" y="343"/>
                    <a:pt x="474" y="342"/>
                  </a:cubicBezTo>
                  <a:cubicBezTo>
                    <a:pt x="476" y="341"/>
                    <a:pt x="474" y="330"/>
                    <a:pt x="474" y="325"/>
                  </a:cubicBezTo>
                  <a:cubicBezTo>
                    <a:pt x="475" y="320"/>
                    <a:pt x="472" y="314"/>
                    <a:pt x="474" y="311"/>
                  </a:cubicBezTo>
                  <a:cubicBezTo>
                    <a:pt x="477" y="308"/>
                    <a:pt x="479" y="298"/>
                    <a:pt x="482" y="295"/>
                  </a:cubicBezTo>
                  <a:cubicBezTo>
                    <a:pt x="485" y="293"/>
                    <a:pt x="488" y="292"/>
                    <a:pt x="491" y="288"/>
                  </a:cubicBezTo>
                  <a:cubicBezTo>
                    <a:pt x="494" y="284"/>
                    <a:pt x="494" y="254"/>
                    <a:pt x="492" y="247"/>
                  </a:cubicBezTo>
                  <a:cubicBezTo>
                    <a:pt x="491" y="240"/>
                    <a:pt x="492" y="227"/>
                    <a:pt x="488" y="222"/>
                  </a:cubicBezTo>
                  <a:cubicBezTo>
                    <a:pt x="484" y="217"/>
                    <a:pt x="483" y="215"/>
                    <a:pt x="481" y="20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9" name="Freeform 55"/>
            <p:cNvSpPr/>
            <p:nvPr/>
          </p:nvSpPr>
          <p:spPr bwMode="auto">
            <a:xfrm>
              <a:off x="5005" y="2518"/>
              <a:ext cx="65" cy="68"/>
            </a:xfrm>
            <a:custGeom>
              <a:avLst/>
              <a:gdLst>
                <a:gd name="T0" fmla="*/ 45 w 53"/>
                <a:gd name="T1" fmla="*/ 5 h 55"/>
                <a:gd name="T2" fmla="*/ 28 w 53"/>
                <a:gd name="T3" fmla="*/ 7 h 55"/>
                <a:gd name="T4" fmla="*/ 10 w 53"/>
                <a:gd name="T5" fmla="*/ 2 h 55"/>
                <a:gd name="T6" fmla="*/ 1 w 53"/>
                <a:gd name="T7" fmla="*/ 3 h 55"/>
                <a:gd name="T8" fmla="*/ 14 w 53"/>
                <a:gd name="T9" fmla="*/ 26 h 55"/>
                <a:gd name="T10" fmla="*/ 19 w 53"/>
                <a:gd name="T11" fmla="*/ 38 h 55"/>
                <a:gd name="T12" fmla="*/ 39 w 53"/>
                <a:gd name="T13" fmla="*/ 55 h 55"/>
                <a:gd name="T14" fmla="*/ 44 w 53"/>
                <a:gd name="T15" fmla="*/ 43 h 55"/>
                <a:gd name="T16" fmla="*/ 51 w 53"/>
                <a:gd name="T17" fmla="*/ 48 h 55"/>
                <a:gd name="T18" fmla="*/ 50 w 53"/>
                <a:gd name="T19" fmla="*/ 42 h 55"/>
                <a:gd name="T20" fmla="*/ 52 w 53"/>
                <a:gd name="T21" fmla="*/ 30 h 55"/>
                <a:gd name="T22" fmla="*/ 47 w 53"/>
                <a:gd name="T23" fmla="*/ 12 h 55"/>
                <a:gd name="T24" fmla="*/ 45 w 53"/>
                <a:gd name="T25" fmla="*/ 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3" h="55">
                  <a:moveTo>
                    <a:pt x="45" y="5"/>
                  </a:moveTo>
                  <a:cubicBezTo>
                    <a:pt x="41" y="1"/>
                    <a:pt x="32" y="6"/>
                    <a:pt x="28" y="7"/>
                  </a:cubicBezTo>
                  <a:cubicBezTo>
                    <a:pt x="25" y="8"/>
                    <a:pt x="17" y="5"/>
                    <a:pt x="10" y="2"/>
                  </a:cubicBezTo>
                  <a:cubicBezTo>
                    <a:pt x="3" y="0"/>
                    <a:pt x="0" y="1"/>
                    <a:pt x="1" y="3"/>
                  </a:cubicBezTo>
                  <a:cubicBezTo>
                    <a:pt x="1" y="5"/>
                    <a:pt x="11" y="22"/>
                    <a:pt x="14" y="26"/>
                  </a:cubicBezTo>
                  <a:cubicBezTo>
                    <a:pt x="17" y="30"/>
                    <a:pt x="18" y="31"/>
                    <a:pt x="19" y="38"/>
                  </a:cubicBezTo>
                  <a:cubicBezTo>
                    <a:pt x="21" y="46"/>
                    <a:pt x="34" y="55"/>
                    <a:pt x="39" y="55"/>
                  </a:cubicBezTo>
                  <a:cubicBezTo>
                    <a:pt x="44" y="55"/>
                    <a:pt x="43" y="46"/>
                    <a:pt x="44" y="43"/>
                  </a:cubicBezTo>
                  <a:cubicBezTo>
                    <a:pt x="45" y="41"/>
                    <a:pt x="48" y="46"/>
                    <a:pt x="51" y="48"/>
                  </a:cubicBezTo>
                  <a:cubicBezTo>
                    <a:pt x="53" y="49"/>
                    <a:pt x="50" y="43"/>
                    <a:pt x="50" y="42"/>
                  </a:cubicBezTo>
                  <a:cubicBezTo>
                    <a:pt x="49" y="40"/>
                    <a:pt x="51" y="33"/>
                    <a:pt x="52" y="30"/>
                  </a:cubicBezTo>
                  <a:cubicBezTo>
                    <a:pt x="53" y="28"/>
                    <a:pt x="50" y="16"/>
                    <a:pt x="47" y="12"/>
                  </a:cubicBezTo>
                  <a:cubicBezTo>
                    <a:pt x="45" y="8"/>
                    <a:pt x="48" y="8"/>
                    <a:pt x="45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0" name="Freeform 56"/>
            <p:cNvSpPr/>
            <p:nvPr/>
          </p:nvSpPr>
          <p:spPr bwMode="auto">
            <a:xfrm>
              <a:off x="5355" y="2514"/>
              <a:ext cx="82" cy="147"/>
            </a:xfrm>
            <a:custGeom>
              <a:avLst/>
              <a:gdLst>
                <a:gd name="T0" fmla="*/ 56 w 67"/>
                <a:gd name="T1" fmla="*/ 9 h 120"/>
                <a:gd name="T2" fmla="*/ 51 w 67"/>
                <a:gd name="T3" fmla="*/ 13 h 120"/>
                <a:gd name="T4" fmla="*/ 47 w 67"/>
                <a:gd name="T5" fmla="*/ 7 h 120"/>
                <a:gd name="T6" fmla="*/ 42 w 67"/>
                <a:gd name="T7" fmla="*/ 3 h 120"/>
                <a:gd name="T8" fmla="*/ 34 w 67"/>
                <a:gd name="T9" fmla="*/ 6 h 120"/>
                <a:gd name="T10" fmla="*/ 32 w 67"/>
                <a:gd name="T11" fmla="*/ 23 h 120"/>
                <a:gd name="T12" fmla="*/ 32 w 67"/>
                <a:gd name="T13" fmla="*/ 36 h 120"/>
                <a:gd name="T14" fmla="*/ 22 w 67"/>
                <a:gd name="T15" fmla="*/ 56 h 120"/>
                <a:gd name="T16" fmla="*/ 11 w 67"/>
                <a:gd name="T17" fmla="*/ 68 h 120"/>
                <a:gd name="T18" fmla="*/ 8 w 67"/>
                <a:gd name="T19" fmla="*/ 83 h 120"/>
                <a:gd name="T20" fmla="*/ 4 w 67"/>
                <a:gd name="T21" fmla="*/ 92 h 120"/>
                <a:gd name="T22" fmla="*/ 1 w 67"/>
                <a:gd name="T23" fmla="*/ 102 h 120"/>
                <a:gd name="T24" fmla="*/ 17 w 67"/>
                <a:gd name="T25" fmla="*/ 110 h 120"/>
                <a:gd name="T26" fmla="*/ 23 w 67"/>
                <a:gd name="T27" fmla="*/ 116 h 120"/>
                <a:gd name="T28" fmla="*/ 37 w 67"/>
                <a:gd name="T29" fmla="*/ 117 h 120"/>
                <a:gd name="T30" fmla="*/ 45 w 67"/>
                <a:gd name="T31" fmla="*/ 107 h 120"/>
                <a:gd name="T32" fmla="*/ 48 w 67"/>
                <a:gd name="T33" fmla="*/ 93 h 120"/>
                <a:gd name="T34" fmla="*/ 45 w 67"/>
                <a:gd name="T35" fmla="*/ 77 h 120"/>
                <a:gd name="T36" fmla="*/ 58 w 67"/>
                <a:gd name="T37" fmla="*/ 63 h 120"/>
                <a:gd name="T38" fmla="*/ 65 w 67"/>
                <a:gd name="T39" fmla="*/ 63 h 120"/>
                <a:gd name="T40" fmla="*/ 61 w 67"/>
                <a:gd name="T41" fmla="*/ 51 h 120"/>
                <a:gd name="T42" fmla="*/ 64 w 67"/>
                <a:gd name="T43" fmla="*/ 34 h 120"/>
                <a:gd name="T44" fmla="*/ 60 w 67"/>
                <a:gd name="T45" fmla="*/ 16 h 120"/>
                <a:gd name="T46" fmla="*/ 56 w 67"/>
                <a:gd name="T47" fmla="*/ 9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7" h="120">
                  <a:moveTo>
                    <a:pt x="56" y="9"/>
                  </a:moveTo>
                  <a:cubicBezTo>
                    <a:pt x="54" y="7"/>
                    <a:pt x="51" y="11"/>
                    <a:pt x="51" y="13"/>
                  </a:cubicBezTo>
                  <a:cubicBezTo>
                    <a:pt x="50" y="15"/>
                    <a:pt x="48" y="10"/>
                    <a:pt x="47" y="7"/>
                  </a:cubicBezTo>
                  <a:cubicBezTo>
                    <a:pt x="45" y="4"/>
                    <a:pt x="43" y="6"/>
                    <a:pt x="42" y="3"/>
                  </a:cubicBezTo>
                  <a:cubicBezTo>
                    <a:pt x="40" y="0"/>
                    <a:pt x="35" y="1"/>
                    <a:pt x="34" y="6"/>
                  </a:cubicBezTo>
                  <a:cubicBezTo>
                    <a:pt x="33" y="11"/>
                    <a:pt x="34" y="21"/>
                    <a:pt x="32" y="23"/>
                  </a:cubicBezTo>
                  <a:cubicBezTo>
                    <a:pt x="30" y="25"/>
                    <a:pt x="30" y="29"/>
                    <a:pt x="32" y="36"/>
                  </a:cubicBezTo>
                  <a:cubicBezTo>
                    <a:pt x="33" y="42"/>
                    <a:pt x="23" y="51"/>
                    <a:pt x="22" y="56"/>
                  </a:cubicBezTo>
                  <a:cubicBezTo>
                    <a:pt x="20" y="62"/>
                    <a:pt x="15" y="67"/>
                    <a:pt x="11" y="68"/>
                  </a:cubicBezTo>
                  <a:cubicBezTo>
                    <a:pt x="7" y="69"/>
                    <a:pt x="11" y="80"/>
                    <a:pt x="8" y="83"/>
                  </a:cubicBezTo>
                  <a:cubicBezTo>
                    <a:pt x="6" y="86"/>
                    <a:pt x="5" y="89"/>
                    <a:pt x="4" y="92"/>
                  </a:cubicBezTo>
                  <a:cubicBezTo>
                    <a:pt x="2" y="94"/>
                    <a:pt x="0" y="98"/>
                    <a:pt x="1" y="102"/>
                  </a:cubicBezTo>
                  <a:cubicBezTo>
                    <a:pt x="1" y="106"/>
                    <a:pt x="15" y="110"/>
                    <a:pt x="17" y="110"/>
                  </a:cubicBezTo>
                  <a:cubicBezTo>
                    <a:pt x="20" y="109"/>
                    <a:pt x="20" y="112"/>
                    <a:pt x="23" y="116"/>
                  </a:cubicBezTo>
                  <a:cubicBezTo>
                    <a:pt x="26" y="120"/>
                    <a:pt x="34" y="119"/>
                    <a:pt x="37" y="117"/>
                  </a:cubicBezTo>
                  <a:cubicBezTo>
                    <a:pt x="39" y="116"/>
                    <a:pt x="43" y="110"/>
                    <a:pt x="45" y="107"/>
                  </a:cubicBezTo>
                  <a:cubicBezTo>
                    <a:pt x="47" y="104"/>
                    <a:pt x="48" y="97"/>
                    <a:pt x="48" y="93"/>
                  </a:cubicBezTo>
                  <a:cubicBezTo>
                    <a:pt x="48" y="90"/>
                    <a:pt x="45" y="79"/>
                    <a:pt x="45" y="77"/>
                  </a:cubicBezTo>
                  <a:cubicBezTo>
                    <a:pt x="44" y="74"/>
                    <a:pt x="56" y="66"/>
                    <a:pt x="58" y="63"/>
                  </a:cubicBezTo>
                  <a:cubicBezTo>
                    <a:pt x="59" y="60"/>
                    <a:pt x="64" y="64"/>
                    <a:pt x="65" y="63"/>
                  </a:cubicBezTo>
                  <a:cubicBezTo>
                    <a:pt x="67" y="62"/>
                    <a:pt x="62" y="56"/>
                    <a:pt x="61" y="51"/>
                  </a:cubicBezTo>
                  <a:cubicBezTo>
                    <a:pt x="61" y="46"/>
                    <a:pt x="63" y="38"/>
                    <a:pt x="64" y="34"/>
                  </a:cubicBezTo>
                  <a:cubicBezTo>
                    <a:pt x="66" y="29"/>
                    <a:pt x="62" y="22"/>
                    <a:pt x="60" y="16"/>
                  </a:cubicBezTo>
                  <a:cubicBezTo>
                    <a:pt x="58" y="9"/>
                    <a:pt x="58" y="10"/>
                    <a:pt x="56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1" name="Freeform 57"/>
            <p:cNvSpPr/>
            <p:nvPr/>
          </p:nvSpPr>
          <p:spPr bwMode="auto">
            <a:xfrm>
              <a:off x="5356" y="2384"/>
              <a:ext cx="114" cy="152"/>
            </a:xfrm>
            <a:custGeom>
              <a:avLst/>
              <a:gdLst>
                <a:gd name="T0" fmla="*/ 83 w 93"/>
                <a:gd name="T1" fmla="*/ 57 h 124"/>
                <a:gd name="T2" fmla="*/ 74 w 93"/>
                <a:gd name="T3" fmla="*/ 60 h 124"/>
                <a:gd name="T4" fmla="*/ 58 w 93"/>
                <a:gd name="T5" fmla="*/ 49 h 124"/>
                <a:gd name="T6" fmla="*/ 47 w 93"/>
                <a:gd name="T7" fmla="*/ 31 h 124"/>
                <a:gd name="T8" fmla="*/ 50 w 93"/>
                <a:gd name="T9" fmla="*/ 41 h 124"/>
                <a:gd name="T10" fmla="*/ 51 w 93"/>
                <a:gd name="T11" fmla="*/ 48 h 124"/>
                <a:gd name="T12" fmla="*/ 40 w 93"/>
                <a:gd name="T13" fmla="*/ 40 h 124"/>
                <a:gd name="T14" fmla="*/ 35 w 93"/>
                <a:gd name="T15" fmla="*/ 27 h 124"/>
                <a:gd name="T16" fmla="*/ 22 w 93"/>
                <a:gd name="T17" fmla="*/ 14 h 124"/>
                <a:gd name="T18" fmla="*/ 4 w 93"/>
                <a:gd name="T19" fmla="*/ 2 h 124"/>
                <a:gd name="T20" fmla="*/ 18 w 93"/>
                <a:gd name="T21" fmla="*/ 22 h 124"/>
                <a:gd name="T22" fmla="*/ 36 w 93"/>
                <a:gd name="T23" fmla="*/ 42 h 124"/>
                <a:gd name="T24" fmla="*/ 42 w 93"/>
                <a:gd name="T25" fmla="*/ 48 h 124"/>
                <a:gd name="T26" fmla="*/ 46 w 93"/>
                <a:gd name="T27" fmla="*/ 55 h 124"/>
                <a:gd name="T28" fmla="*/ 48 w 93"/>
                <a:gd name="T29" fmla="*/ 69 h 124"/>
                <a:gd name="T30" fmla="*/ 44 w 93"/>
                <a:gd name="T31" fmla="*/ 85 h 124"/>
                <a:gd name="T32" fmla="*/ 66 w 93"/>
                <a:gd name="T33" fmla="*/ 100 h 124"/>
                <a:gd name="T34" fmla="*/ 66 w 93"/>
                <a:gd name="T35" fmla="*/ 119 h 124"/>
                <a:gd name="T36" fmla="*/ 79 w 93"/>
                <a:gd name="T37" fmla="*/ 123 h 124"/>
                <a:gd name="T38" fmla="*/ 81 w 93"/>
                <a:gd name="T39" fmla="*/ 112 h 124"/>
                <a:gd name="T40" fmla="*/ 89 w 93"/>
                <a:gd name="T41" fmla="*/ 94 h 124"/>
                <a:gd name="T42" fmla="*/ 86 w 93"/>
                <a:gd name="T43" fmla="*/ 84 h 124"/>
                <a:gd name="T44" fmla="*/ 91 w 93"/>
                <a:gd name="T45" fmla="*/ 77 h 124"/>
                <a:gd name="T46" fmla="*/ 92 w 93"/>
                <a:gd name="T47" fmla="*/ 61 h 124"/>
                <a:gd name="T48" fmla="*/ 83 w 93"/>
                <a:gd name="T49" fmla="*/ 57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3" h="124">
                  <a:moveTo>
                    <a:pt x="83" y="57"/>
                  </a:moveTo>
                  <a:cubicBezTo>
                    <a:pt x="80" y="60"/>
                    <a:pt x="81" y="63"/>
                    <a:pt x="74" y="60"/>
                  </a:cubicBezTo>
                  <a:cubicBezTo>
                    <a:pt x="67" y="57"/>
                    <a:pt x="60" y="52"/>
                    <a:pt x="58" y="49"/>
                  </a:cubicBezTo>
                  <a:cubicBezTo>
                    <a:pt x="56" y="46"/>
                    <a:pt x="49" y="33"/>
                    <a:pt x="47" y="31"/>
                  </a:cubicBezTo>
                  <a:cubicBezTo>
                    <a:pt x="45" y="29"/>
                    <a:pt x="47" y="37"/>
                    <a:pt x="50" y="41"/>
                  </a:cubicBezTo>
                  <a:cubicBezTo>
                    <a:pt x="54" y="45"/>
                    <a:pt x="52" y="47"/>
                    <a:pt x="51" y="48"/>
                  </a:cubicBezTo>
                  <a:cubicBezTo>
                    <a:pt x="50" y="50"/>
                    <a:pt x="44" y="45"/>
                    <a:pt x="40" y="40"/>
                  </a:cubicBezTo>
                  <a:cubicBezTo>
                    <a:pt x="37" y="35"/>
                    <a:pt x="36" y="31"/>
                    <a:pt x="35" y="27"/>
                  </a:cubicBezTo>
                  <a:cubicBezTo>
                    <a:pt x="34" y="23"/>
                    <a:pt x="26" y="16"/>
                    <a:pt x="22" y="14"/>
                  </a:cubicBezTo>
                  <a:cubicBezTo>
                    <a:pt x="17" y="13"/>
                    <a:pt x="8" y="4"/>
                    <a:pt x="4" y="2"/>
                  </a:cubicBezTo>
                  <a:cubicBezTo>
                    <a:pt x="0" y="0"/>
                    <a:pt x="13" y="17"/>
                    <a:pt x="18" y="22"/>
                  </a:cubicBezTo>
                  <a:cubicBezTo>
                    <a:pt x="22" y="26"/>
                    <a:pt x="32" y="40"/>
                    <a:pt x="36" y="42"/>
                  </a:cubicBezTo>
                  <a:cubicBezTo>
                    <a:pt x="40" y="44"/>
                    <a:pt x="43" y="46"/>
                    <a:pt x="42" y="48"/>
                  </a:cubicBezTo>
                  <a:cubicBezTo>
                    <a:pt x="40" y="51"/>
                    <a:pt x="40" y="51"/>
                    <a:pt x="46" y="55"/>
                  </a:cubicBezTo>
                  <a:cubicBezTo>
                    <a:pt x="52" y="59"/>
                    <a:pt x="46" y="62"/>
                    <a:pt x="48" y="69"/>
                  </a:cubicBezTo>
                  <a:cubicBezTo>
                    <a:pt x="50" y="76"/>
                    <a:pt x="44" y="82"/>
                    <a:pt x="44" y="85"/>
                  </a:cubicBezTo>
                  <a:cubicBezTo>
                    <a:pt x="43" y="88"/>
                    <a:pt x="60" y="95"/>
                    <a:pt x="66" y="100"/>
                  </a:cubicBezTo>
                  <a:cubicBezTo>
                    <a:pt x="71" y="104"/>
                    <a:pt x="65" y="117"/>
                    <a:pt x="66" y="119"/>
                  </a:cubicBezTo>
                  <a:cubicBezTo>
                    <a:pt x="70" y="123"/>
                    <a:pt x="76" y="124"/>
                    <a:pt x="79" y="123"/>
                  </a:cubicBezTo>
                  <a:cubicBezTo>
                    <a:pt x="82" y="123"/>
                    <a:pt x="82" y="116"/>
                    <a:pt x="81" y="112"/>
                  </a:cubicBezTo>
                  <a:cubicBezTo>
                    <a:pt x="80" y="108"/>
                    <a:pt x="87" y="98"/>
                    <a:pt x="89" y="94"/>
                  </a:cubicBezTo>
                  <a:cubicBezTo>
                    <a:pt x="90" y="91"/>
                    <a:pt x="84" y="86"/>
                    <a:pt x="86" y="84"/>
                  </a:cubicBezTo>
                  <a:cubicBezTo>
                    <a:pt x="88" y="82"/>
                    <a:pt x="90" y="80"/>
                    <a:pt x="91" y="77"/>
                  </a:cubicBezTo>
                  <a:cubicBezTo>
                    <a:pt x="91" y="74"/>
                    <a:pt x="93" y="64"/>
                    <a:pt x="92" y="61"/>
                  </a:cubicBezTo>
                  <a:cubicBezTo>
                    <a:pt x="91" y="57"/>
                    <a:pt x="87" y="55"/>
                    <a:pt x="83" y="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2" name="Freeform 58"/>
            <p:cNvSpPr/>
            <p:nvPr/>
          </p:nvSpPr>
          <p:spPr bwMode="auto">
            <a:xfrm>
              <a:off x="1049" y="716"/>
              <a:ext cx="1365" cy="2125"/>
            </a:xfrm>
            <a:custGeom>
              <a:avLst/>
              <a:gdLst>
                <a:gd name="T0" fmla="*/ 953 w 1115"/>
                <a:gd name="T1" fmla="*/ 888 h 1734"/>
                <a:gd name="T2" fmla="*/ 918 w 1115"/>
                <a:gd name="T3" fmla="*/ 866 h 1734"/>
                <a:gd name="T4" fmla="*/ 860 w 1115"/>
                <a:gd name="T5" fmla="*/ 821 h 1734"/>
                <a:gd name="T6" fmla="*/ 712 w 1115"/>
                <a:gd name="T7" fmla="*/ 814 h 1734"/>
                <a:gd name="T8" fmla="*/ 621 w 1115"/>
                <a:gd name="T9" fmla="*/ 819 h 1734"/>
                <a:gd name="T10" fmla="*/ 632 w 1115"/>
                <a:gd name="T11" fmla="*/ 767 h 1734"/>
                <a:gd name="T12" fmla="*/ 577 w 1115"/>
                <a:gd name="T13" fmla="*/ 759 h 1734"/>
                <a:gd name="T14" fmla="*/ 606 w 1115"/>
                <a:gd name="T15" fmla="*/ 702 h 1734"/>
                <a:gd name="T16" fmla="*/ 508 w 1115"/>
                <a:gd name="T17" fmla="*/ 674 h 1734"/>
                <a:gd name="T18" fmla="*/ 554 w 1115"/>
                <a:gd name="T19" fmla="*/ 617 h 1734"/>
                <a:gd name="T20" fmla="*/ 683 w 1115"/>
                <a:gd name="T21" fmla="*/ 654 h 1734"/>
                <a:gd name="T22" fmla="*/ 772 w 1115"/>
                <a:gd name="T23" fmla="*/ 526 h 1734"/>
                <a:gd name="T24" fmla="*/ 881 w 1115"/>
                <a:gd name="T25" fmla="*/ 434 h 1734"/>
                <a:gd name="T26" fmla="*/ 901 w 1115"/>
                <a:gd name="T27" fmla="*/ 445 h 1734"/>
                <a:gd name="T28" fmla="*/ 882 w 1115"/>
                <a:gd name="T29" fmla="*/ 387 h 1734"/>
                <a:gd name="T30" fmla="*/ 999 w 1115"/>
                <a:gd name="T31" fmla="*/ 320 h 1734"/>
                <a:gd name="T32" fmla="*/ 952 w 1115"/>
                <a:gd name="T33" fmla="*/ 250 h 1734"/>
                <a:gd name="T34" fmla="*/ 899 w 1115"/>
                <a:gd name="T35" fmla="*/ 229 h 1734"/>
                <a:gd name="T36" fmla="*/ 821 w 1115"/>
                <a:gd name="T37" fmla="*/ 213 h 1734"/>
                <a:gd name="T38" fmla="*/ 787 w 1115"/>
                <a:gd name="T39" fmla="*/ 344 h 1734"/>
                <a:gd name="T40" fmla="*/ 672 w 1115"/>
                <a:gd name="T41" fmla="*/ 274 h 1734"/>
                <a:gd name="T42" fmla="*/ 717 w 1115"/>
                <a:gd name="T43" fmla="*/ 175 h 1734"/>
                <a:gd name="T44" fmla="*/ 769 w 1115"/>
                <a:gd name="T45" fmla="*/ 112 h 1734"/>
                <a:gd name="T46" fmla="*/ 823 w 1115"/>
                <a:gd name="T47" fmla="*/ 72 h 1734"/>
                <a:gd name="T48" fmla="*/ 795 w 1115"/>
                <a:gd name="T49" fmla="*/ 68 h 1734"/>
                <a:gd name="T50" fmla="*/ 748 w 1115"/>
                <a:gd name="T51" fmla="*/ 57 h 1734"/>
                <a:gd name="T52" fmla="*/ 705 w 1115"/>
                <a:gd name="T53" fmla="*/ 42 h 1734"/>
                <a:gd name="T54" fmla="*/ 688 w 1115"/>
                <a:gd name="T55" fmla="*/ 80 h 1734"/>
                <a:gd name="T56" fmla="*/ 586 w 1115"/>
                <a:gd name="T57" fmla="*/ 76 h 1734"/>
                <a:gd name="T58" fmla="*/ 549 w 1115"/>
                <a:gd name="T59" fmla="*/ 88 h 1734"/>
                <a:gd name="T60" fmla="*/ 459 w 1115"/>
                <a:gd name="T61" fmla="*/ 47 h 1734"/>
                <a:gd name="T62" fmla="*/ 396 w 1115"/>
                <a:gd name="T63" fmla="*/ 44 h 1734"/>
                <a:gd name="T64" fmla="*/ 310 w 1115"/>
                <a:gd name="T65" fmla="*/ 49 h 1734"/>
                <a:gd name="T66" fmla="*/ 188 w 1115"/>
                <a:gd name="T67" fmla="*/ 19 h 1734"/>
                <a:gd name="T68" fmla="*/ 77 w 1115"/>
                <a:gd name="T69" fmla="*/ 101 h 1734"/>
                <a:gd name="T70" fmla="*/ 53 w 1115"/>
                <a:gd name="T71" fmla="*/ 117 h 1734"/>
                <a:gd name="T72" fmla="*/ 63 w 1115"/>
                <a:gd name="T73" fmla="*/ 170 h 1734"/>
                <a:gd name="T74" fmla="*/ 35 w 1115"/>
                <a:gd name="T75" fmla="*/ 229 h 1734"/>
                <a:gd name="T76" fmla="*/ 37 w 1115"/>
                <a:gd name="T77" fmla="*/ 279 h 1734"/>
                <a:gd name="T78" fmla="*/ 120 w 1115"/>
                <a:gd name="T79" fmla="*/ 229 h 1734"/>
                <a:gd name="T80" fmla="*/ 176 w 1115"/>
                <a:gd name="T81" fmla="*/ 221 h 1734"/>
                <a:gd name="T82" fmla="*/ 270 w 1115"/>
                <a:gd name="T83" fmla="*/ 247 h 1734"/>
                <a:gd name="T84" fmla="*/ 312 w 1115"/>
                <a:gd name="T85" fmla="*/ 301 h 1734"/>
                <a:gd name="T86" fmla="*/ 334 w 1115"/>
                <a:gd name="T87" fmla="*/ 361 h 1734"/>
                <a:gd name="T88" fmla="*/ 330 w 1115"/>
                <a:gd name="T89" fmla="*/ 391 h 1734"/>
                <a:gd name="T90" fmla="*/ 337 w 1115"/>
                <a:gd name="T91" fmla="*/ 571 h 1734"/>
                <a:gd name="T92" fmla="*/ 365 w 1115"/>
                <a:gd name="T93" fmla="*/ 665 h 1734"/>
                <a:gd name="T94" fmla="*/ 378 w 1115"/>
                <a:gd name="T95" fmla="*/ 625 h 1734"/>
                <a:gd name="T96" fmla="*/ 536 w 1115"/>
                <a:gd name="T97" fmla="*/ 773 h 1734"/>
                <a:gd name="T98" fmla="*/ 581 w 1115"/>
                <a:gd name="T99" fmla="*/ 788 h 1734"/>
                <a:gd name="T100" fmla="*/ 597 w 1115"/>
                <a:gd name="T101" fmla="*/ 814 h 1734"/>
                <a:gd name="T102" fmla="*/ 675 w 1115"/>
                <a:gd name="T103" fmla="*/ 855 h 1734"/>
                <a:gd name="T104" fmla="*/ 616 w 1115"/>
                <a:gd name="T105" fmla="*/ 944 h 1734"/>
                <a:gd name="T106" fmla="*/ 634 w 1115"/>
                <a:gd name="T107" fmla="*/ 1097 h 1734"/>
                <a:gd name="T108" fmla="*/ 633 w 1115"/>
                <a:gd name="T109" fmla="*/ 1297 h 1734"/>
                <a:gd name="T110" fmla="*/ 561 w 1115"/>
                <a:gd name="T111" fmla="*/ 1528 h 1734"/>
                <a:gd name="T112" fmla="*/ 518 w 1115"/>
                <a:gd name="T113" fmla="*/ 1654 h 1734"/>
                <a:gd name="T114" fmla="*/ 571 w 1115"/>
                <a:gd name="T115" fmla="*/ 1706 h 1734"/>
                <a:gd name="T116" fmla="*/ 597 w 1115"/>
                <a:gd name="T117" fmla="*/ 1660 h 1734"/>
                <a:gd name="T118" fmla="*/ 718 w 1115"/>
                <a:gd name="T119" fmla="*/ 1440 h 1734"/>
                <a:gd name="T120" fmla="*/ 843 w 1115"/>
                <a:gd name="T121" fmla="*/ 1351 h 1734"/>
                <a:gd name="T122" fmla="*/ 944 w 1115"/>
                <a:gd name="T123" fmla="*/ 1212 h 17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15" h="1734">
                  <a:moveTo>
                    <a:pt x="1111" y="984"/>
                  </a:moveTo>
                  <a:cubicBezTo>
                    <a:pt x="1108" y="983"/>
                    <a:pt x="1103" y="979"/>
                    <a:pt x="1096" y="979"/>
                  </a:cubicBezTo>
                  <a:cubicBezTo>
                    <a:pt x="1089" y="978"/>
                    <a:pt x="1082" y="978"/>
                    <a:pt x="1078" y="974"/>
                  </a:cubicBezTo>
                  <a:cubicBezTo>
                    <a:pt x="1075" y="971"/>
                    <a:pt x="1071" y="963"/>
                    <a:pt x="1062" y="962"/>
                  </a:cubicBezTo>
                  <a:cubicBezTo>
                    <a:pt x="1053" y="961"/>
                    <a:pt x="1042" y="962"/>
                    <a:pt x="1038" y="961"/>
                  </a:cubicBezTo>
                  <a:cubicBezTo>
                    <a:pt x="1033" y="959"/>
                    <a:pt x="1032" y="956"/>
                    <a:pt x="1026" y="956"/>
                  </a:cubicBezTo>
                  <a:cubicBezTo>
                    <a:pt x="1020" y="956"/>
                    <a:pt x="1016" y="957"/>
                    <a:pt x="1014" y="955"/>
                  </a:cubicBezTo>
                  <a:cubicBezTo>
                    <a:pt x="1013" y="954"/>
                    <a:pt x="1012" y="950"/>
                    <a:pt x="1008" y="948"/>
                  </a:cubicBezTo>
                  <a:cubicBezTo>
                    <a:pt x="1005" y="947"/>
                    <a:pt x="994" y="941"/>
                    <a:pt x="991" y="940"/>
                  </a:cubicBezTo>
                  <a:cubicBezTo>
                    <a:pt x="988" y="938"/>
                    <a:pt x="985" y="934"/>
                    <a:pt x="981" y="936"/>
                  </a:cubicBezTo>
                  <a:cubicBezTo>
                    <a:pt x="977" y="939"/>
                    <a:pt x="970" y="951"/>
                    <a:pt x="967" y="951"/>
                  </a:cubicBezTo>
                  <a:cubicBezTo>
                    <a:pt x="965" y="951"/>
                    <a:pt x="976" y="939"/>
                    <a:pt x="976" y="938"/>
                  </a:cubicBezTo>
                  <a:cubicBezTo>
                    <a:pt x="976" y="938"/>
                    <a:pt x="976" y="932"/>
                    <a:pt x="971" y="932"/>
                  </a:cubicBezTo>
                  <a:cubicBezTo>
                    <a:pt x="967" y="932"/>
                    <a:pt x="962" y="934"/>
                    <a:pt x="961" y="933"/>
                  </a:cubicBezTo>
                  <a:cubicBezTo>
                    <a:pt x="959" y="931"/>
                    <a:pt x="959" y="925"/>
                    <a:pt x="956" y="928"/>
                  </a:cubicBezTo>
                  <a:cubicBezTo>
                    <a:pt x="952" y="931"/>
                    <a:pt x="949" y="936"/>
                    <a:pt x="948" y="933"/>
                  </a:cubicBezTo>
                  <a:cubicBezTo>
                    <a:pt x="947" y="931"/>
                    <a:pt x="955" y="927"/>
                    <a:pt x="957" y="926"/>
                  </a:cubicBezTo>
                  <a:cubicBezTo>
                    <a:pt x="959" y="924"/>
                    <a:pt x="962" y="917"/>
                    <a:pt x="962" y="915"/>
                  </a:cubicBezTo>
                  <a:cubicBezTo>
                    <a:pt x="961" y="913"/>
                    <a:pt x="960" y="912"/>
                    <a:pt x="958" y="908"/>
                  </a:cubicBezTo>
                  <a:cubicBezTo>
                    <a:pt x="956" y="904"/>
                    <a:pt x="954" y="892"/>
                    <a:pt x="953" y="888"/>
                  </a:cubicBezTo>
                  <a:cubicBezTo>
                    <a:pt x="952" y="887"/>
                    <a:pt x="952" y="886"/>
                    <a:pt x="951" y="886"/>
                  </a:cubicBezTo>
                  <a:cubicBezTo>
                    <a:pt x="951" y="885"/>
                    <a:pt x="951" y="885"/>
                    <a:pt x="951" y="885"/>
                  </a:cubicBezTo>
                  <a:cubicBezTo>
                    <a:pt x="950" y="885"/>
                    <a:pt x="950" y="885"/>
                    <a:pt x="950" y="885"/>
                  </a:cubicBezTo>
                  <a:cubicBezTo>
                    <a:pt x="950" y="884"/>
                    <a:pt x="949" y="884"/>
                    <a:pt x="948" y="883"/>
                  </a:cubicBezTo>
                  <a:cubicBezTo>
                    <a:pt x="948" y="882"/>
                    <a:pt x="947" y="882"/>
                    <a:pt x="947" y="882"/>
                  </a:cubicBezTo>
                  <a:cubicBezTo>
                    <a:pt x="947" y="881"/>
                    <a:pt x="946" y="881"/>
                    <a:pt x="946" y="881"/>
                  </a:cubicBezTo>
                  <a:cubicBezTo>
                    <a:pt x="945" y="880"/>
                    <a:pt x="944" y="879"/>
                    <a:pt x="943" y="879"/>
                  </a:cubicBezTo>
                  <a:cubicBezTo>
                    <a:pt x="943" y="878"/>
                    <a:pt x="942" y="878"/>
                    <a:pt x="942" y="878"/>
                  </a:cubicBezTo>
                  <a:cubicBezTo>
                    <a:pt x="942" y="878"/>
                    <a:pt x="941" y="877"/>
                    <a:pt x="941" y="877"/>
                  </a:cubicBezTo>
                  <a:cubicBezTo>
                    <a:pt x="941" y="877"/>
                    <a:pt x="940" y="877"/>
                    <a:pt x="940" y="876"/>
                  </a:cubicBezTo>
                  <a:cubicBezTo>
                    <a:pt x="939" y="876"/>
                    <a:pt x="939" y="876"/>
                    <a:pt x="939" y="876"/>
                  </a:cubicBezTo>
                  <a:cubicBezTo>
                    <a:pt x="938" y="875"/>
                    <a:pt x="937" y="874"/>
                    <a:pt x="936" y="874"/>
                  </a:cubicBezTo>
                  <a:cubicBezTo>
                    <a:pt x="936" y="874"/>
                    <a:pt x="936" y="874"/>
                    <a:pt x="936" y="874"/>
                  </a:cubicBezTo>
                  <a:cubicBezTo>
                    <a:pt x="935" y="873"/>
                    <a:pt x="934" y="872"/>
                    <a:pt x="932" y="872"/>
                  </a:cubicBezTo>
                  <a:cubicBezTo>
                    <a:pt x="932" y="871"/>
                    <a:pt x="932" y="871"/>
                    <a:pt x="931" y="871"/>
                  </a:cubicBezTo>
                  <a:cubicBezTo>
                    <a:pt x="930" y="871"/>
                    <a:pt x="930" y="870"/>
                    <a:pt x="929" y="870"/>
                  </a:cubicBezTo>
                  <a:cubicBezTo>
                    <a:pt x="928" y="869"/>
                    <a:pt x="928" y="869"/>
                    <a:pt x="928" y="869"/>
                  </a:cubicBezTo>
                  <a:cubicBezTo>
                    <a:pt x="927" y="869"/>
                    <a:pt x="926" y="868"/>
                    <a:pt x="925" y="868"/>
                  </a:cubicBezTo>
                  <a:cubicBezTo>
                    <a:pt x="923" y="867"/>
                    <a:pt x="922" y="867"/>
                    <a:pt x="921" y="866"/>
                  </a:cubicBezTo>
                  <a:cubicBezTo>
                    <a:pt x="919" y="866"/>
                    <a:pt x="919" y="866"/>
                    <a:pt x="918" y="866"/>
                  </a:cubicBezTo>
                  <a:cubicBezTo>
                    <a:pt x="912" y="866"/>
                    <a:pt x="905" y="868"/>
                    <a:pt x="899" y="866"/>
                  </a:cubicBezTo>
                  <a:cubicBezTo>
                    <a:pt x="898" y="866"/>
                    <a:pt x="897" y="866"/>
                    <a:pt x="897" y="865"/>
                  </a:cubicBezTo>
                  <a:cubicBezTo>
                    <a:pt x="896" y="865"/>
                    <a:pt x="896" y="865"/>
                    <a:pt x="895" y="865"/>
                  </a:cubicBezTo>
                  <a:cubicBezTo>
                    <a:pt x="895" y="864"/>
                    <a:pt x="895" y="864"/>
                    <a:pt x="895" y="864"/>
                  </a:cubicBezTo>
                  <a:cubicBezTo>
                    <a:pt x="893" y="863"/>
                    <a:pt x="892" y="862"/>
                    <a:pt x="891" y="862"/>
                  </a:cubicBezTo>
                  <a:cubicBezTo>
                    <a:pt x="891" y="861"/>
                    <a:pt x="891" y="861"/>
                    <a:pt x="891" y="861"/>
                  </a:cubicBezTo>
                  <a:cubicBezTo>
                    <a:pt x="890" y="860"/>
                    <a:pt x="889" y="859"/>
                    <a:pt x="888" y="859"/>
                  </a:cubicBezTo>
                  <a:cubicBezTo>
                    <a:pt x="887" y="858"/>
                    <a:pt x="886" y="857"/>
                    <a:pt x="885" y="857"/>
                  </a:cubicBezTo>
                  <a:cubicBezTo>
                    <a:pt x="885" y="857"/>
                    <a:pt x="885" y="857"/>
                    <a:pt x="885" y="856"/>
                  </a:cubicBezTo>
                  <a:cubicBezTo>
                    <a:pt x="884" y="856"/>
                    <a:pt x="883" y="856"/>
                    <a:pt x="883" y="856"/>
                  </a:cubicBezTo>
                  <a:cubicBezTo>
                    <a:pt x="879" y="855"/>
                    <a:pt x="881" y="854"/>
                    <a:pt x="878" y="850"/>
                  </a:cubicBezTo>
                  <a:cubicBezTo>
                    <a:pt x="874" y="845"/>
                    <a:pt x="874" y="842"/>
                    <a:pt x="869" y="841"/>
                  </a:cubicBezTo>
                  <a:cubicBezTo>
                    <a:pt x="868" y="840"/>
                    <a:pt x="867" y="840"/>
                    <a:pt x="867" y="840"/>
                  </a:cubicBezTo>
                  <a:cubicBezTo>
                    <a:pt x="866" y="840"/>
                    <a:pt x="866" y="840"/>
                    <a:pt x="865" y="840"/>
                  </a:cubicBezTo>
                  <a:cubicBezTo>
                    <a:pt x="865" y="839"/>
                    <a:pt x="865" y="839"/>
                    <a:pt x="865" y="839"/>
                  </a:cubicBezTo>
                  <a:cubicBezTo>
                    <a:pt x="864" y="839"/>
                    <a:pt x="863" y="839"/>
                    <a:pt x="862" y="838"/>
                  </a:cubicBezTo>
                  <a:cubicBezTo>
                    <a:pt x="862" y="838"/>
                    <a:pt x="862" y="838"/>
                    <a:pt x="862" y="838"/>
                  </a:cubicBezTo>
                  <a:cubicBezTo>
                    <a:pt x="861" y="838"/>
                    <a:pt x="861" y="838"/>
                    <a:pt x="860" y="838"/>
                  </a:cubicBezTo>
                  <a:cubicBezTo>
                    <a:pt x="857" y="838"/>
                    <a:pt x="859" y="836"/>
                    <a:pt x="858" y="833"/>
                  </a:cubicBezTo>
                  <a:cubicBezTo>
                    <a:pt x="858" y="829"/>
                    <a:pt x="856" y="823"/>
                    <a:pt x="860" y="821"/>
                  </a:cubicBezTo>
                  <a:cubicBezTo>
                    <a:pt x="863" y="819"/>
                    <a:pt x="863" y="815"/>
                    <a:pt x="859" y="818"/>
                  </a:cubicBezTo>
                  <a:cubicBezTo>
                    <a:pt x="856" y="820"/>
                    <a:pt x="853" y="824"/>
                    <a:pt x="847" y="822"/>
                  </a:cubicBezTo>
                  <a:cubicBezTo>
                    <a:pt x="842" y="821"/>
                    <a:pt x="844" y="818"/>
                    <a:pt x="837" y="818"/>
                  </a:cubicBezTo>
                  <a:cubicBezTo>
                    <a:pt x="830" y="817"/>
                    <a:pt x="824" y="822"/>
                    <a:pt x="817" y="822"/>
                  </a:cubicBezTo>
                  <a:cubicBezTo>
                    <a:pt x="809" y="821"/>
                    <a:pt x="804" y="815"/>
                    <a:pt x="800" y="815"/>
                  </a:cubicBezTo>
                  <a:cubicBezTo>
                    <a:pt x="796" y="815"/>
                    <a:pt x="787" y="821"/>
                    <a:pt x="786" y="818"/>
                  </a:cubicBezTo>
                  <a:cubicBezTo>
                    <a:pt x="784" y="816"/>
                    <a:pt x="788" y="814"/>
                    <a:pt x="785" y="812"/>
                  </a:cubicBezTo>
                  <a:cubicBezTo>
                    <a:pt x="782" y="809"/>
                    <a:pt x="774" y="807"/>
                    <a:pt x="770" y="809"/>
                  </a:cubicBezTo>
                  <a:cubicBezTo>
                    <a:pt x="766" y="811"/>
                    <a:pt x="758" y="813"/>
                    <a:pt x="755" y="813"/>
                  </a:cubicBezTo>
                  <a:cubicBezTo>
                    <a:pt x="751" y="813"/>
                    <a:pt x="745" y="817"/>
                    <a:pt x="745" y="814"/>
                  </a:cubicBezTo>
                  <a:cubicBezTo>
                    <a:pt x="746" y="813"/>
                    <a:pt x="746" y="812"/>
                    <a:pt x="746" y="812"/>
                  </a:cubicBezTo>
                  <a:cubicBezTo>
                    <a:pt x="746" y="811"/>
                    <a:pt x="747" y="811"/>
                    <a:pt x="747" y="811"/>
                  </a:cubicBezTo>
                  <a:cubicBezTo>
                    <a:pt x="747" y="810"/>
                    <a:pt x="748" y="810"/>
                    <a:pt x="748" y="809"/>
                  </a:cubicBezTo>
                  <a:cubicBezTo>
                    <a:pt x="748" y="809"/>
                    <a:pt x="749" y="809"/>
                    <a:pt x="749" y="809"/>
                  </a:cubicBezTo>
                  <a:cubicBezTo>
                    <a:pt x="750" y="808"/>
                    <a:pt x="751" y="807"/>
                    <a:pt x="752" y="807"/>
                  </a:cubicBezTo>
                  <a:cubicBezTo>
                    <a:pt x="756" y="805"/>
                    <a:pt x="759" y="802"/>
                    <a:pt x="756" y="800"/>
                  </a:cubicBezTo>
                  <a:cubicBezTo>
                    <a:pt x="753" y="797"/>
                    <a:pt x="750" y="797"/>
                    <a:pt x="745" y="800"/>
                  </a:cubicBezTo>
                  <a:cubicBezTo>
                    <a:pt x="741" y="803"/>
                    <a:pt x="732" y="810"/>
                    <a:pt x="730" y="809"/>
                  </a:cubicBezTo>
                  <a:cubicBezTo>
                    <a:pt x="728" y="809"/>
                    <a:pt x="726" y="806"/>
                    <a:pt x="723" y="808"/>
                  </a:cubicBezTo>
                  <a:cubicBezTo>
                    <a:pt x="720" y="810"/>
                    <a:pt x="716" y="814"/>
                    <a:pt x="712" y="814"/>
                  </a:cubicBezTo>
                  <a:cubicBezTo>
                    <a:pt x="709" y="815"/>
                    <a:pt x="707" y="816"/>
                    <a:pt x="707" y="818"/>
                  </a:cubicBezTo>
                  <a:cubicBezTo>
                    <a:pt x="707" y="820"/>
                    <a:pt x="703" y="822"/>
                    <a:pt x="703" y="824"/>
                  </a:cubicBezTo>
                  <a:cubicBezTo>
                    <a:pt x="702" y="826"/>
                    <a:pt x="703" y="829"/>
                    <a:pt x="701" y="829"/>
                  </a:cubicBezTo>
                  <a:cubicBezTo>
                    <a:pt x="699" y="829"/>
                    <a:pt x="692" y="836"/>
                    <a:pt x="691" y="837"/>
                  </a:cubicBezTo>
                  <a:cubicBezTo>
                    <a:pt x="690" y="837"/>
                    <a:pt x="686" y="838"/>
                    <a:pt x="684" y="837"/>
                  </a:cubicBezTo>
                  <a:cubicBezTo>
                    <a:pt x="684" y="837"/>
                    <a:pt x="684" y="837"/>
                    <a:pt x="683" y="836"/>
                  </a:cubicBezTo>
                  <a:cubicBezTo>
                    <a:pt x="683" y="836"/>
                    <a:pt x="683" y="835"/>
                    <a:pt x="682" y="835"/>
                  </a:cubicBezTo>
                  <a:cubicBezTo>
                    <a:pt x="682" y="834"/>
                    <a:pt x="682" y="834"/>
                    <a:pt x="682" y="834"/>
                  </a:cubicBezTo>
                  <a:cubicBezTo>
                    <a:pt x="681" y="834"/>
                    <a:pt x="681" y="833"/>
                    <a:pt x="680" y="833"/>
                  </a:cubicBezTo>
                  <a:cubicBezTo>
                    <a:pt x="680" y="833"/>
                    <a:pt x="680" y="833"/>
                    <a:pt x="679" y="832"/>
                  </a:cubicBezTo>
                  <a:cubicBezTo>
                    <a:pt x="679" y="832"/>
                    <a:pt x="678" y="831"/>
                    <a:pt x="676" y="831"/>
                  </a:cubicBezTo>
                  <a:cubicBezTo>
                    <a:pt x="671" y="829"/>
                    <a:pt x="664" y="827"/>
                    <a:pt x="661" y="828"/>
                  </a:cubicBezTo>
                  <a:cubicBezTo>
                    <a:pt x="658" y="829"/>
                    <a:pt x="654" y="832"/>
                    <a:pt x="651" y="833"/>
                  </a:cubicBezTo>
                  <a:cubicBezTo>
                    <a:pt x="648" y="833"/>
                    <a:pt x="640" y="835"/>
                    <a:pt x="638" y="833"/>
                  </a:cubicBezTo>
                  <a:cubicBezTo>
                    <a:pt x="635" y="831"/>
                    <a:pt x="633" y="836"/>
                    <a:pt x="630" y="832"/>
                  </a:cubicBezTo>
                  <a:cubicBezTo>
                    <a:pt x="628" y="828"/>
                    <a:pt x="631" y="829"/>
                    <a:pt x="627" y="824"/>
                  </a:cubicBezTo>
                  <a:cubicBezTo>
                    <a:pt x="627" y="824"/>
                    <a:pt x="626" y="824"/>
                    <a:pt x="626" y="823"/>
                  </a:cubicBezTo>
                  <a:cubicBezTo>
                    <a:pt x="626" y="823"/>
                    <a:pt x="626" y="823"/>
                    <a:pt x="626" y="823"/>
                  </a:cubicBezTo>
                  <a:cubicBezTo>
                    <a:pt x="624" y="821"/>
                    <a:pt x="622" y="820"/>
                    <a:pt x="621" y="819"/>
                  </a:cubicBezTo>
                  <a:cubicBezTo>
                    <a:pt x="621" y="819"/>
                    <a:pt x="621" y="819"/>
                    <a:pt x="621" y="819"/>
                  </a:cubicBezTo>
                  <a:cubicBezTo>
                    <a:pt x="620" y="819"/>
                    <a:pt x="620" y="818"/>
                    <a:pt x="620" y="818"/>
                  </a:cubicBezTo>
                  <a:cubicBezTo>
                    <a:pt x="620" y="818"/>
                    <a:pt x="620" y="818"/>
                    <a:pt x="620" y="818"/>
                  </a:cubicBezTo>
                  <a:cubicBezTo>
                    <a:pt x="620" y="818"/>
                    <a:pt x="620" y="817"/>
                    <a:pt x="620" y="817"/>
                  </a:cubicBezTo>
                  <a:cubicBezTo>
                    <a:pt x="619" y="817"/>
                    <a:pt x="619" y="817"/>
                    <a:pt x="619" y="817"/>
                  </a:cubicBezTo>
                  <a:cubicBezTo>
                    <a:pt x="619" y="816"/>
                    <a:pt x="619" y="816"/>
                    <a:pt x="619" y="815"/>
                  </a:cubicBezTo>
                  <a:cubicBezTo>
                    <a:pt x="619" y="814"/>
                    <a:pt x="619" y="813"/>
                    <a:pt x="619" y="812"/>
                  </a:cubicBezTo>
                  <a:cubicBezTo>
                    <a:pt x="619" y="812"/>
                    <a:pt x="619" y="811"/>
                    <a:pt x="619" y="811"/>
                  </a:cubicBezTo>
                  <a:cubicBezTo>
                    <a:pt x="618" y="810"/>
                    <a:pt x="618" y="810"/>
                    <a:pt x="618" y="809"/>
                  </a:cubicBezTo>
                  <a:cubicBezTo>
                    <a:pt x="618" y="809"/>
                    <a:pt x="618" y="808"/>
                    <a:pt x="618" y="808"/>
                  </a:cubicBezTo>
                  <a:cubicBezTo>
                    <a:pt x="618" y="807"/>
                    <a:pt x="618" y="807"/>
                    <a:pt x="618" y="807"/>
                  </a:cubicBezTo>
                  <a:cubicBezTo>
                    <a:pt x="618" y="806"/>
                    <a:pt x="618" y="806"/>
                    <a:pt x="619" y="806"/>
                  </a:cubicBezTo>
                  <a:cubicBezTo>
                    <a:pt x="619" y="805"/>
                    <a:pt x="619" y="805"/>
                    <a:pt x="620" y="804"/>
                  </a:cubicBezTo>
                  <a:cubicBezTo>
                    <a:pt x="622" y="803"/>
                    <a:pt x="621" y="801"/>
                    <a:pt x="623" y="799"/>
                  </a:cubicBezTo>
                  <a:cubicBezTo>
                    <a:pt x="625" y="797"/>
                    <a:pt x="626" y="787"/>
                    <a:pt x="629" y="784"/>
                  </a:cubicBezTo>
                  <a:cubicBezTo>
                    <a:pt x="633" y="781"/>
                    <a:pt x="633" y="778"/>
                    <a:pt x="632" y="774"/>
                  </a:cubicBezTo>
                  <a:cubicBezTo>
                    <a:pt x="632" y="774"/>
                    <a:pt x="632" y="773"/>
                    <a:pt x="632" y="772"/>
                  </a:cubicBezTo>
                  <a:cubicBezTo>
                    <a:pt x="632" y="772"/>
                    <a:pt x="632" y="772"/>
                    <a:pt x="632" y="772"/>
                  </a:cubicBezTo>
                  <a:cubicBezTo>
                    <a:pt x="632" y="771"/>
                    <a:pt x="632" y="770"/>
                    <a:pt x="632" y="770"/>
                  </a:cubicBezTo>
                  <a:cubicBezTo>
                    <a:pt x="632" y="769"/>
                    <a:pt x="632" y="768"/>
                    <a:pt x="632" y="767"/>
                  </a:cubicBezTo>
                  <a:cubicBezTo>
                    <a:pt x="632" y="767"/>
                    <a:pt x="632" y="767"/>
                    <a:pt x="632" y="767"/>
                  </a:cubicBezTo>
                  <a:cubicBezTo>
                    <a:pt x="632" y="766"/>
                    <a:pt x="632" y="765"/>
                    <a:pt x="632" y="765"/>
                  </a:cubicBezTo>
                  <a:cubicBezTo>
                    <a:pt x="632" y="765"/>
                    <a:pt x="632" y="764"/>
                    <a:pt x="632" y="764"/>
                  </a:cubicBezTo>
                  <a:cubicBezTo>
                    <a:pt x="632" y="764"/>
                    <a:pt x="632" y="764"/>
                    <a:pt x="632" y="763"/>
                  </a:cubicBezTo>
                  <a:cubicBezTo>
                    <a:pt x="632" y="763"/>
                    <a:pt x="632" y="763"/>
                    <a:pt x="631" y="763"/>
                  </a:cubicBezTo>
                  <a:cubicBezTo>
                    <a:pt x="631" y="763"/>
                    <a:pt x="631" y="762"/>
                    <a:pt x="630" y="763"/>
                  </a:cubicBezTo>
                  <a:cubicBezTo>
                    <a:pt x="626" y="763"/>
                    <a:pt x="623" y="762"/>
                    <a:pt x="621" y="762"/>
                  </a:cubicBezTo>
                  <a:cubicBezTo>
                    <a:pt x="619" y="762"/>
                    <a:pt x="615" y="760"/>
                    <a:pt x="612" y="760"/>
                  </a:cubicBezTo>
                  <a:cubicBezTo>
                    <a:pt x="610" y="761"/>
                    <a:pt x="608" y="761"/>
                    <a:pt x="604" y="761"/>
                  </a:cubicBezTo>
                  <a:cubicBezTo>
                    <a:pt x="599" y="761"/>
                    <a:pt x="591" y="762"/>
                    <a:pt x="589" y="762"/>
                  </a:cubicBezTo>
                  <a:cubicBezTo>
                    <a:pt x="588" y="762"/>
                    <a:pt x="587" y="762"/>
                    <a:pt x="586" y="762"/>
                  </a:cubicBezTo>
                  <a:cubicBezTo>
                    <a:pt x="586" y="762"/>
                    <a:pt x="586" y="762"/>
                    <a:pt x="585" y="762"/>
                  </a:cubicBezTo>
                  <a:cubicBezTo>
                    <a:pt x="585" y="762"/>
                    <a:pt x="584" y="762"/>
                    <a:pt x="584" y="762"/>
                  </a:cubicBezTo>
                  <a:cubicBezTo>
                    <a:pt x="583" y="762"/>
                    <a:pt x="583" y="762"/>
                    <a:pt x="583" y="762"/>
                  </a:cubicBezTo>
                  <a:cubicBezTo>
                    <a:pt x="582" y="762"/>
                    <a:pt x="582" y="762"/>
                    <a:pt x="582" y="762"/>
                  </a:cubicBezTo>
                  <a:cubicBezTo>
                    <a:pt x="581" y="762"/>
                    <a:pt x="581" y="762"/>
                    <a:pt x="580" y="761"/>
                  </a:cubicBezTo>
                  <a:cubicBezTo>
                    <a:pt x="580" y="761"/>
                    <a:pt x="580" y="761"/>
                    <a:pt x="580" y="761"/>
                  </a:cubicBezTo>
                  <a:cubicBezTo>
                    <a:pt x="580" y="761"/>
                    <a:pt x="580" y="761"/>
                    <a:pt x="580" y="761"/>
                  </a:cubicBezTo>
                  <a:cubicBezTo>
                    <a:pt x="579" y="760"/>
                    <a:pt x="578" y="760"/>
                    <a:pt x="578" y="760"/>
                  </a:cubicBezTo>
                  <a:cubicBezTo>
                    <a:pt x="578" y="759"/>
                    <a:pt x="578" y="759"/>
                    <a:pt x="578" y="759"/>
                  </a:cubicBezTo>
                  <a:cubicBezTo>
                    <a:pt x="577" y="759"/>
                    <a:pt x="577" y="759"/>
                    <a:pt x="577" y="759"/>
                  </a:cubicBezTo>
                  <a:cubicBezTo>
                    <a:pt x="577" y="759"/>
                    <a:pt x="578" y="759"/>
                    <a:pt x="578" y="759"/>
                  </a:cubicBezTo>
                  <a:cubicBezTo>
                    <a:pt x="578" y="759"/>
                    <a:pt x="578" y="759"/>
                    <a:pt x="578" y="759"/>
                  </a:cubicBezTo>
                  <a:cubicBezTo>
                    <a:pt x="578" y="759"/>
                    <a:pt x="578" y="759"/>
                    <a:pt x="578" y="758"/>
                  </a:cubicBezTo>
                  <a:cubicBezTo>
                    <a:pt x="578" y="758"/>
                    <a:pt x="578" y="758"/>
                    <a:pt x="579" y="758"/>
                  </a:cubicBezTo>
                  <a:cubicBezTo>
                    <a:pt x="579" y="758"/>
                    <a:pt x="579" y="757"/>
                    <a:pt x="580" y="757"/>
                  </a:cubicBezTo>
                  <a:cubicBezTo>
                    <a:pt x="584" y="754"/>
                    <a:pt x="585" y="753"/>
                    <a:pt x="587" y="749"/>
                  </a:cubicBezTo>
                  <a:cubicBezTo>
                    <a:pt x="589" y="744"/>
                    <a:pt x="591" y="737"/>
                    <a:pt x="591" y="734"/>
                  </a:cubicBezTo>
                  <a:cubicBezTo>
                    <a:pt x="591" y="734"/>
                    <a:pt x="591" y="734"/>
                    <a:pt x="591" y="733"/>
                  </a:cubicBezTo>
                  <a:cubicBezTo>
                    <a:pt x="591" y="733"/>
                    <a:pt x="591" y="732"/>
                    <a:pt x="591" y="732"/>
                  </a:cubicBezTo>
                  <a:cubicBezTo>
                    <a:pt x="591" y="732"/>
                    <a:pt x="591" y="732"/>
                    <a:pt x="591" y="732"/>
                  </a:cubicBezTo>
                  <a:cubicBezTo>
                    <a:pt x="591" y="731"/>
                    <a:pt x="591" y="731"/>
                    <a:pt x="591" y="731"/>
                  </a:cubicBezTo>
                  <a:cubicBezTo>
                    <a:pt x="591" y="731"/>
                    <a:pt x="591" y="730"/>
                    <a:pt x="591" y="730"/>
                  </a:cubicBezTo>
                  <a:cubicBezTo>
                    <a:pt x="591" y="730"/>
                    <a:pt x="591" y="730"/>
                    <a:pt x="592" y="730"/>
                  </a:cubicBezTo>
                  <a:cubicBezTo>
                    <a:pt x="592" y="730"/>
                    <a:pt x="592" y="730"/>
                    <a:pt x="592" y="730"/>
                  </a:cubicBezTo>
                  <a:cubicBezTo>
                    <a:pt x="592" y="730"/>
                    <a:pt x="592" y="730"/>
                    <a:pt x="593" y="731"/>
                  </a:cubicBezTo>
                  <a:cubicBezTo>
                    <a:pt x="595" y="733"/>
                    <a:pt x="596" y="733"/>
                    <a:pt x="598" y="731"/>
                  </a:cubicBezTo>
                  <a:cubicBezTo>
                    <a:pt x="601" y="729"/>
                    <a:pt x="602" y="716"/>
                    <a:pt x="606" y="713"/>
                  </a:cubicBezTo>
                  <a:cubicBezTo>
                    <a:pt x="609" y="711"/>
                    <a:pt x="612" y="708"/>
                    <a:pt x="613" y="706"/>
                  </a:cubicBezTo>
                  <a:cubicBezTo>
                    <a:pt x="613" y="705"/>
                    <a:pt x="614" y="701"/>
                    <a:pt x="613" y="701"/>
                  </a:cubicBezTo>
                  <a:cubicBezTo>
                    <a:pt x="611" y="701"/>
                    <a:pt x="608" y="703"/>
                    <a:pt x="606" y="702"/>
                  </a:cubicBezTo>
                  <a:cubicBezTo>
                    <a:pt x="605" y="701"/>
                    <a:pt x="605" y="698"/>
                    <a:pt x="603" y="699"/>
                  </a:cubicBezTo>
                  <a:cubicBezTo>
                    <a:pt x="601" y="699"/>
                    <a:pt x="597" y="701"/>
                    <a:pt x="596" y="700"/>
                  </a:cubicBezTo>
                  <a:cubicBezTo>
                    <a:pt x="594" y="699"/>
                    <a:pt x="591" y="699"/>
                    <a:pt x="588" y="700"/>
                  </a:cubicBezTo>
                  <a:cubicBezTo>
                    <a:pt x="585" y="701"/>
                    <a:pt x="579" y="706"/>
                    <a:pt x="578" y="707"/>
                  </a:cubicBezTo>
                  <a:cubicBezTo>
                    <a:pt x="576" y="708"/>
                    <a:pt x="571" y="713"/>
                    <a:pt x="571" y="715"/>
                  </a:cubicBezTo>
                  <a:cubicBezTo>
                    <a:pt x="571" y="716"/>
                    <a:pt x="570" y="719"/>
                    <a:pt x="568" y="720"/>
                  </a:cubicBezTo>
                  <a:cubicBezTo>
                    <a:pt x="567" y="720"/>
                    <a:pt x="570" y="722"/>
                    <a:pt x="568" y="722"/>
                  </a:cubicBezTo>
                  <a:cubicBezTo>
                    <a:pt x="566" y="723"/>
                    <a:pt x="563" y="732"/>
                    <a:pt x="556" y="730"/>
                  </a:cubicBezTo>
                  <a:cubicBezTo>
                    <a:pt x="550" y="729"/>
                    <a:pt x="548" y="728"/>
                    <a:pt x="546" y="730"/>
                  </a:cubicBezTo>
                  <a:cubicBezTo>
                    <a:pt x="543" y="732"/>
                    <a:pt x="544" y="733"/>
                    <a:pt x="540" y="733"/>
                  </a:cubicBezTo>
                  <a:cubicBezTo>
                    <a:pt x="537" y="732"/>
                    <a:pt x="535" y="731"/>
                    <a:pt x="534" y="731"/>
                  </a:cubicBezTo>
                  <a:cubicBezTo>
                    <a:pt x="533" y="732"/>
                    <a:pt x="529" y="736"/>
                    <a:pt x="527" y="734"/>
                  </a:cubicBezTo>
                  <a:cubicBezTo>
                    <a:pt x="526" y="732"/>
                    <a:pt x="526" y="732"/>
                    <a:pt x="524" y="731"/>
                  </a:cubicBezTo>
                  <a:cubicBezTo>
                    <a:pt x="522" y="730"/>
                    <a:pt x="511" y="729"/>
                    <a:pt x="512" y="727"/>
                  </a:cubicBezTo>
                  <a:cubicBezTo>
                    <a:pt x="512" y="725"/>
                    <a:pt x="513" y="725"/>
                    <a:pt x="512" y="723"/>
                  </a:cubicBezTo>
                  <a:cubicBezTo>
                    <a:pt x="510" y="721"/>
                    <a:pt x="511" y="720"/>
                    <a:pt x="511" y="716"/>
                  </a:cubicBezTo>
                  <a:cubicBezTo>
                    <a:pt x="511" y="713"/>
                    <a:pt x="504" y="712"/>
                    <a:pt x="504" y="707"/>
                  </a:cubicBezTo>
                  <a:cubicBezTo>
                    <a:pt x="505" y="702"/>
                    <a:pt x="507" y="701"/>
                    <a:pt x="506" y="697"/>
                  </a:cubicBezTo>
                  <a:cubicBezTo>
                    <a:pt x="504" y="693"/>
                    <a:pt x="502" y="690"/>
                    <a:pt x="504" y="687"/>
                  </a:cubicBezTo>
                  <a:cubicBezTo>
                    <a:pt x="506" y="684"/>
                    <a:pt x="504" y="678"/>
                    <a:pt x="508" y="674"/>
                  </a:cubicBezTo>
                  <a:cubicBezTo>
                    <a:pt x="511" y="670"/>
                    <a:pt x="514" y="664"/>
                    <a:pt x="517" y="661"/>
                  </a:cubicBezTo>
                  <a:cubicBezTo>
                    <a:pt x="517" y="661"/>
                    <a:pt x="517" y="661"/>
                    <a:pt x="518" y="660"/>
                  </a:cubicBezTo>
                  <a:cubicBezTo>
                    <a:pt x="518" y="660"/>
                    <a:pt x="518" y="660"/>
                    <a:pt x="518" y="659"/>
                  </a:cubicBezTo>
                  <a:cubicBezTo>
                    <a:pt x="518" y="659"/>
                    <a:pt x="519" y="659"/>
                    <a:pt x="519" y="658"/>
                  </a:cubicBezTo>
                  <a:cubicBezTo>
                    <a:pt x="519" y="658"/>
                    <a:pt x="519" y="658"/>
                    <a:pt x="519" y="657"/>
                  </a:cubicBezTo>
                  <a:cubicBezTo>
                    <a:pt x="520" y="657"/>
                    <a:pt x="520" y="656"/>
                    <a:pt x="520" y="656"/>
                  </a:cubicBezTo>
                  <a:cubicBezTo>
                    <a:pt x="520" y="655"/>
                    <a:pt x="520" y="655"/>
                    <a:pt x="520" y="655"/>
                  </a:cubicBezTo>
                  <a:cubicBezTo>
                    <a:pt x="521" y="654"/>
                    <a:pt x="521" y="654"/>
                    <a:pt x="521" y="653"/>
                  </a:cubicBezTo>
                  <a:cubicBezTo>
                    <a:pt x="521" y="653"/>
                    <a:pt x="521" y="653"/>
                    <a:pt x="521" y="653"/>
                  </a:cubicBezTo>
                  <a:cubicBezTo>
                    <a:pt x="521" y="652"/>
                    <a:pt x="521" y="652"/>
                    <a:pt x="521" y="652"/>
                  </a:cubicBezTo>
                  <a:cubicBezTo>
                    <a:pt x="522" y="651"/>
                    <a:pt x="522" y="651"/>
                    <a:pt x="522" y="650"/>
                  </a:cubicBezTo>
                  <a:cubicBezTo>
                    <a:pt x="522" y="650"/>
                    <a:pt x="522" y="650"/>
                    <a:pt x="522" y="649"/>
                  </a:cubicBezTo>
                  <a:cubicBezTo>
                    <a:pt x="522" y="649"/>
                    <a:pt x="522" y="648"/>
                    <a:pt x="523" y="648"/>
                  </a:cubicBezTo>
                  <a:cubicBezTo>
                    <a:pt x="523" y="648"/>
                    <a:pt x="523" y="647"/>
                    <a:pt x="523" y="647"/>
                  </a:cubicBezTo>
                  <a:cubicBezTo>
                    <a:pt x="523" y="647"/>
                    <a:pt x="523" y="646"/>
                    <a:pt x="523" y="646"/>
                  </a:cubicBezTo>
                  <a:cubicBezTo>
                    <a:pt x="523" y="645"/>
                    <a:pt x="523" y="645"/>
                    <a:pt x="523" y="644"/>
                  </a:cubicBezTo>
                  <a:cubicBezTo>
                    <a:pt x="523" y="639"/>
                    <a:pt x="527" y="636"/>
                    <a:pt x="527" y="635"/>
                  </a:cubicBezTo>
                  <a:cubicBezTo>
                    <a:pt x="527" y="633"/>
                    <a:pt x="524" y="632"/>
                    <a:pt x="530" y="631"/>
                  </a:cubicBezTo>
                  <a:cubicBezTo>
                    <a:pt x="535" y="630"/>
                    <a:pt x="535" y="626"/>
                    <a:pt x="539" y="624"/>
                  </a:cubicBezTo>
                  <a:cubicBezTo>
                    <a:pt x="543" y="623"/>
                    <a:pt x="551" y="620"/>
                    <a:pt x="554" y="617"/>
                  </a:cubicBezTo>
                  <a:cubicBezTo>
                    <a:pt x="557" y="614"/>
                    <a:pt x="554" y="612"/>
                    <a:pt x="558" y="614"/>
                  </a:cubicBezTo>
                  <a:cubicBezTo>
                    <a:pt x="562" y="616"/>
                    <a:pt x="564" y="615"/>
                    <a:pt x="567" y="614"/>
                  </a:cubicBezTo>
                  <a:cubicBezTo>
                    <a:pt x="570" y="613"/>
                    <a:pt x="578" y="614"/>
                    <a:pt x="580" y="613"/>
                  </a:cubicBezTo>
                  <a:cubicBezTo>
                    <a:pt x="583" y="613"/>
                    <a:pt x="587" y="612"/>
                    <a:pt x="587" y="613"/>
                  </a:cubicBezTo>
                  <a:cubicBezTo>
                    <a:pt x="588" y="613"/>
                    <a:pt x="593" y="614"/>
                    <a:pt x="593" y="616"/>
                  </a:cubicBezTo>
                  <a:cubicBezTo>
                    <a:pt x="594" y="618"/>
                    <a:pt x="596" y="620"/>
                    <a:pt x="599" y="618"/>
                  </a:cubicBezTo>
                  <a:cubicBezTo>
                    <a:pt x="602" y="616"/>
                    <a:pt x="603" y="615"/>
                    <a:pt x="609" y="613"/>
                  </a:cubicBezTo>
                  <a:cubicBezTo>
                    <a:pt x="615" y="610"/>
                    <a:pt x="618" y="607"/>
                    <a:pt x="622" y="607"/>
                  </a:cubicBezTo>
                  <a:cubicBezTo>
                    <a:pt x="626" y="607"/>
                    <a:pt x="628" y="606"/>
                    <a:pt x="630" y="605"/>
                  </a:cubicBezTo>
                  <a:cubicBezTo>
                    <a:pt x="632" y="605"/>
                    <a:pt x="628" y="608"/>
                    <a:pt x="633" y="607"/>
                  </a:cubicBezTo>
                  <a:cubicBezTo>
                    <a:pt x="638" y="605"/>
                    <a:pt x="638" y="604"/>
                    <a:pt x="642" y="606"/>
                  </a:cubicBezTo>
                  <a:cubicBezTo>
                    <a:pt x="646" y="608"/>
                    <a:pt x="647" y="606"/>
                    <a:pt x="648" y="606"/>
                  </a:cubicBezTo>
                  <a:cubicBezTo>
                    <a:pt x="650" y="607"/>
                    <a:pt x="654" y="612"/>
                    <a:pt x="657" y="612"/>
                  </a:cubicBezTo>
                  <a:cubicBezTo>
                    <a:pt x="661" y="612"/>
                    <a:pt x="663" y="611"/>
                    <a:pt x="665" y="610"/>
                  </a:cubicBezTo>
                  <a:cubicBezTo>
                    <a:pt x="667" y="608"/>
                    <a:pt x="668" y="605"/>
                    <a:pt x="670" y="608"/>
                  </a:cubicBezTo>
                  <a:cubicBezTo>
                    <a:pt x="673" y="612"/>
                    <a:pt x="674" y="617"/>
                    <a:pt x="676" y="618"/>
                  </a:cubicBezTo>
                  <a:cubicBezTo>
                    <a:pt x="679" y="620"/>
                    <a:pt x="677" y="632"/>
                    <a:pt x="676" y="634"/>
                  </a:cubicBezTo>
                  <a:cubicBezTo>
                    <a:pt x="675" y="636"/>
                    <a:pt x="677" y="646"/>
                    <a:pt x="678" y="645"/>
                  </a:cubicBezTo>
                  <a:cubicBezTo>
                    <a:pt x="679" y="644"/>
                    <a:pt x="680" y="641"/>
                    <a:pt x="680" y="644"/>
                  </a:cubicBezTo>
                  <a:cubicBezTo>
                    <a:pt x="681" y="646"/>
                    <a:pt x="681" y="651"/>
                    <a:pt x="683" y="654"/>
                  </a:cubicBezTo>
                  <a:cubicBezTo>
                    <a:pt x="685" y="657"/>
                    <a:pt x="687" y="658"/>
                    <a:pt x="687" y="660"/>
                  </a:cubicBezTo>
                  <a:cubicBezTo>
                    <a:pt x="688" y="663"/>
                    <a:pt x="690" y="668"/>
                    <a:pt x="692" y="665"/>
                  </a:cubicBezTo>
                  <a:cubicBezTo>
                    <a:pt x="695" y="663"/>
                    <a:pt x="697" y="651"/>
                    <a:pt x="698" y="646"/>
                  </a:cubicBezTo>
                  <a:cubicBezTo>
                    <a:pt x="699" y="642"/>
                    <a:pt x="700" y="627"/>
                    <a:pt x="697" y="622"/>
                  </a:cubicBezTo>
                  <a:cubicBezTo>
                    <a:pt x="695" y="617"/>
                    <a:pt x="691" y="610"/>
                    <a:pt x="695" y="602"/>
                  </a:cubicBezTo>
                  <a:cubicBezTo>
                    <a:pt x="700" y="594"/>
                    <a:pt x="702" y="589"/>
                    <a:pt x="704" y="586"/>
                  </a:cubicBezTo>
                  <a:cubicBezTo>
                    <a:pt x="707" y="583"/>
                    <a:pt x="713" y="582"/>
                    <a:pt x="715" y="581"/>
                  </a:cubicBezTo>
                  <a:cubicBezTo>
                    <a:pt x="717" y="580"/>
                    <a:pt x="719" y="580"/>
                    <a:pt x="723" y="578"/>
                  </a:cubicBezTo>
                  <a:cubicBezTo>
                    <a:pt x="726" y="576"/>
                    <a:pt x="731" y="568"/>
                    <a:pt x="732" y="567"/>
                  </a:cubicBezTo>
                  <a:cubicBezTo>
                    <a:pt x="733" y="567"/>
                    <a:pt x="737" y="568"/>
                    <a:pt x="740" y="567"/>
                  </a:cubicBezTo>
                  <a:cubicBezTo>
                    <a:pt x="743" y="566"/>
                    <a:pt x="749" y="559"/>
                    <a:pt x="752" y="557"/>
                  </a:cubicBezTo>
                  <a:cubicBezTo>
                    <a:pt x="754" y="555"/>
                    <a:pt x="760" y="557"/>
                    <a:pt x="759" y="555"/>
                  </a:cubicBezTo>
                  <a:cubicBezTo>
                    <a:pt x="759" y="553"/>
                    <a:pt x="760" y="549"/>
                    <a:pt x="762" y="549"/>
                  </a:cubicBezTo>
                  <a:cubicBezTo>
                    <a:pt x="764" y="549"/>
                    <a:pt x="767" y="547"/>
                    <a:pt x="767" y="546"/>
                  </a:cubicBezTo>
                  <a:cubicBezTo>
                    <a:pt x="768" y="545"/>
                    <a:pt x="770" y="537"/>
                    <a:pt x="769" y="535"/>
                  </a:cubicBezTo>
                  <a:cubicBezTo>
                    <a:pt x="768" y="533"/>
                    <a:pt x="765" y="529"/>
                    <a:pt x="765" y="528"/>
                  </a:cubicBezTo>
                  <a:cubicBezTo>
                    <a:pt x="766" y="527"/>
                    <a:pt x="769" y="523"/>
                    <a:pt x="769" y="521"/>
                  </a:cubicBezTo>
                  <a:cubicBezTo>
                    <a:pt x="769" y="519"/>
                    <a:pt x="771" y="516"/>
                    <a:pt x="772" y="517"/>
                  </a:cubicBezTo>
                  <a:cubicBezTo>
                    <a:pt x="772" y="518"/>
                    <a:pt x="775" y="520"/>
                    <a:pt x="773" y="522"/>
                  </a:cubicBezTo>
                  <a:cubicBezTo>
                    <a:pt x="772" y="523"/>
                    <a:pt x="770" y="528"/>
                    <a:pt x="772" y="526"/>
                  </a:cubicBezTo>
                  <a:cubicBezTo>
                    <a:pt x="775" y="524"/>
                    <a:pt x="778" y="523"/>
                    <a:pt x="778" y="521"/>
                  </a:cubicBezTo>
                  <a:cubicBezTo>
                    <a:pt x="779" y="520"/>
                    <a:pt x="782" y="513"/>
                    <a:pt x="785" y="511"/>
                  </a:cubicBezTo>
                  <a:cubicBezTo>
                    <a:pt x="787" y="509"/>
                    <a:pt x="782" y="506"/>
                    <a:pt x="784" y="505"/>
                  </a:cubicBezTo>
                  <a:cubicBezTo>
                    <a:pt x="786" y="504"/>
                    <a:pt x="787" y="505"/>
                    <a:pt x="790" y="503"/>
                  </a:cubicBezTo>
                  <a:cubicBezTo>
                    <a:pt x="793" y="501"/>
                    <a:pt x="800" y="494"/>
                    <a:pt x="800" y="492"/>
                  </a:cubicBezTo>
                  <a:cubicBezTo>
                    <a:pt x="799" y="490"/>
                    <a:pt x="798" y="488"/>
                    <a:pt x="802" y="487"/>
                  </a:cubicBezTo>
                  <a:cubicBezTo>
                    <a:pt x="806" y="486"/>
                    <a:pt x="810" y="486"/>
                    <a:pt x="810" y="485"/>
                  </a:cubicBezTo>
                  <a:cubicBezTo>
                    <a:pt x="810" y="484"/>
                    <a:pt x="812" y="482"/>
                    <a:pt x="814" y="482"/>
                  </a:cubicBezTo>
                  <a:cubicBezTo>
                    <a:pt x="815" y="482"/>
                    <a:pt x="817" y="484"/>
                    <a:pt x="820" y="483"/>
                  </a:cubicBezTo>
                  <a:cubicBezTo>
                    <a:pt x="824" y="482"/>
                    <a:pt x="831" y="477"/>
                    <a:pt x="835" y="476"/>
                  </a:cubicBezTo>
                  <a:cubicBezTo>
                    <a:pt x="839" y="476"/>
                    <a:pt x="843" y="476"/>
                    <a:pt x="842" y="474"/>
                  </a:cubicBezTo>
                  <a:cubicBezTo>
                    <a:pt x="841" y="472"/>
                    <a:pt x="839" y="473"/>
                    <a:pt x="837" y="471"/>
                  </a:cubicBezTo>
                  <a:cubicBezTo>
                    <a:pt x="835" y="469"/>
                    <a:pt x="839" y="464"/>
                    <a:pt x="838" y="462"/>
                  </a:cubicBezTo>
                  <a:cubicBezTo>
                    <a:pt x="838" y="460"/>
                    <a:pt x="843" y="454"/>
                    <a:pt x="846" y="452"/>
                  </a:cubicBezTo>
                  <a:cubicBezTo>
                    <a:pt x="849" y="450"/>
                    <a:pt x="857" y="447"/>
                    <a:pt x="860" y="445"/>
                  </a:cubicBezTo>
                  <a:cubicBezTo>
                    <a:pt x="863" y="443"/>
                    <a:pt x="863" y="442"/>
                    <a:pt x="866" y="443"/>
                  </a:cubicBezTo>
                  <a:cubicBezTo>
                    <a:pt x="869" y="443"/>
                    <a:pt x="881" y="437"/>
                    <a:pt x="881" y="435"/>
                  </a:cubicBezTo>
                  <a:cubicBezTo>
                    <a:pt x="881" y="435"/>
                    <a:pt x="881" y="435"/>
                    <a:pt x="881" y="435"/>
                  </a:cubicBezTo>
                  <a:cubicBezTo>
                    <a:pt x="881" y="435"/>
                    <a:pt x="881" y="435"/>
                    <a:pt x="881" y="435"/>
                  </a:cubicBezTo>
                  <a:cubicBezTo>
                    <a:pt x="881" y="435"/>
                    <a:pt x="881" y="435"/>
                    <a:pt x="881" y="434"/>
                  </a:cubicBezTo>
                  <a:cubicBezTo>
                    <a:pt x="881" y="434"/>
                    <a:pt x="881" y="434"/>
                    <a:pt x="881" y="434"/>
                  </a:cubicBezTo>
                  <a:cubicBezTo>
                    <a:pt x="880" y="434"/>
                    <a:pt x="880" y="434"/>
                    <a:pt x="880" y="434"/>
                  </a:cubicBezTo>
                  <a:cubicBezTo>
                    <a:pt x="880" y="434"/>
                    <a:pt x="880" y="434"/>
                    <a:pt x="880" y="434"/>
                  </a:cubicBezTo>
                  <a:cubicBezTo>
                    <a:pt x="880" y="433"/>
                    <a:pt x="880" y="433"/>
                    <a:pt x="880" y="433"/>
                  </a:cubicBezTo>
                  <a:cubicBezTo>
                    <a:pt x="880" y="433"/>
                    <a:pt x="880" y="433"/>
                    <a:pt x="880" y="433"/>
                  </a:cubicBezTo>
                  <a:cubicBezTo>
                    <a:pt x="880" y="433"/>
                    <a:pt x="880" y="433"/>
                    <a:pt x="880" y="433"/>
                  </a:cubicBezTo>
                  <a:cubicBezTo>
                    <a:pt x="880" y="433"/>
                    <a:pt x="880" y="433"/>
                    <a:pt x="880" y="433"/>
                  </a:cubicBezTo>
                  <a:cubicBezTo>
                    <a:pt x="880" y="433"/>
                    <a:pt x="880" y="433"/>
                    <a:pt x="880" y="433"/>
                  </a:cubicBezTo>
                  <a:cubicBezTo>
                    <a:pt x="880" y="433"/>
                    <a:pt x="880" y="433"/>
                    <a:pt x="880" y="433"/>
                  </a:cubicBezTo>
                  <a:cubicBezTo>
                    <a:pt x="881" y="433"/>
                    <a:pt x="881" y="433"/>
                    <a:pt x="881" y="432"/>
                  </a:cubicBezTo>
                  <a:cubicBezTo>
                    <a:pt x="882" y="432"/>
                    <a:pt x="882" y="432"/>
                    <a:pt x="883" y="432"/>
                  </a:cubicBezTo>
                  <a:cubicBezTo>
                    <a:pt x="889" y="432"/>
                    <a:pt x="892" y="431"/>
                    <a:pt x="896" y="429"/>
                  </a:cubicBezTo>
                  <a:cubicBezTo>
                    <a:pt x="900" y="427"/>
                    <a:pt x="902" y="427"/>
                    <a:pt x="902" y="428"/>
                  </a:cubicBezTo>
                  <a:cubicBezTo>
                    <a:pt x="901" y="428"/>
                    <a:pt x="899" y="430"/>
                    <a:pt x="903" y="429"/>
                  </a:cubicBezTo>
                  <a:cubicBezTo>
                    <a:pt x="906" y="429"/>
                    <a:pt x="914" y="428"/>
                    <a:pt x="913" y="429"/>
                  </a:cubicBezTo>
                  <a:cubicBezTo>
                    <a:pt x="912" y="429"/>
                    <a:pt x="909" y="433"/>
                    <a:pt x="907" y="433"/>
                  </a:cubicBezTo>
                  <a:cubicBezTo>
                    <a:pt x="905" y="433"/>
                    <a:pt x="905" y="431"/>
                    <a:pt x="901" y="434"/>
                  </a:cubicBezTo>
                  <a:cubicBezTo>
                    <a:pt x="897" y="436"/>
                    <a:pt x="888" y="439"/>
                    <a:pt x="887" y="441"/>
                  </a:cubicBezTo>
                  <a:cubicBezTo>
                    <a:pt x="887" y="443"/>
                    <a:pt x="887" y="452"/>
                    <a:pt x="890" y="451"/>
                  </a:cubicBezTo>
                  <a:cubicBezTo>
                    <a:pt x="893" y="451"/>
                    <a:pt x="900" y="447"/>
                    <a:pt x="901" y="445"/>
                  </a:cubicBezTo>
                  <a:cubicBezTo>
                    <a:pt x="902" y="443"/>
                    <a:pt x="905" y="437"/>
                    <a:pt x="909" y="438"/>
                  </a:cubicBezTo>
                  <a:cubicBezTo>
                    <a:pt x="914" y="439"/>
                    <a:pt x="915" y="440"/>
                    <a:pt x="919" y="439"/>
                  </a:cubicBezTo>
                  <a:cubicBezTo>
                    <a:pt x="923" y="437"/>
                    <a:pt x="931" y="431"/>
                    <a:pt x="935" y="431"/>
                  </a:cubicBezTo>
                  <a:cubicBezTo>
                    <a:pt x="939" y="431"/>
                    <a:pt x="941" y="430"/>
                    <a:pt x="939" y="429"/>
                  </a:cubicBezTo>
                  <a:cubicBezTo>
                    <a:pt x="938" y="428"/>
                    <a:pt x="939" y="426"/>
                    <a:pt x="935" y="425"/>
                  </a:cubicBezTo>
                  <a:cubicBezTo>
                    <a:pt x="932" y="424"/>
                    <a:pt x="932" y="422"/>
                    <a:pt x="930" y="423"/>
                  </a:cubicBezTo>
                  <a:cubicBezTo>
                    <a:pt x="929" y="424"/>
                    <a:pt x="927" y="424"/>
                    <a:pt x="923" y="424"/>
                  </a:cubicBezTo>
                  <a:cubicBezTo>
                    <a:pt x="920" y="423"/>
                    <a:pt x="916" y="422"/>
                    <a:pt x="916" y="420"/>
                  </a:cubicBezTo>
                  <a:cubicBezTo>
                    <a:pt x="916" y="418"/>
                    <a:pt x="909" y="419"/>
                    <a:pt x="907" y="419"/>
                  </a:cubicBezTo>
                  <a:cubicBezTo>
                    <a:pt x="906" y="418"/>
                    <a:pt x="908" y="416"/>
                    <a:pt x="906" y="413"/>
                  </a:cubicBezTo>
                  <a:cubicBezTo>
                    <a:pt x="904" y="411"/>
                    <a:pt x="901" y="409"/>
                    <a:pt x="904" y="408"/>
                  </a:cubicBezTo>
                  <a:cubicBezTo>
                    <a:pt x="906" y="407"/>
                    <a:pt x="910" y="400"/>
                    <a:pt x="907" y="400"/>
                  </a:cubicBezTo>
                  <a:cubicBezTo>
                    <a:pt x="905" y="399"/>
                    <a:pt x="902" y="401"/>
                    <a:pt x="900" y="399"/>
                  </a:cubicBezTo>
                  <a:cubicBezTo>
                    <a:pt x="899" y="397"/>
                    <a:pt x="893" y="396"/>
                    <a:pt x="895" y="395"/>
                  </a:cubicBezTo>
                  <a:cubicBezTo>
                    <a:pt x="897" y="394"/>
                    <a:pt x="897" y="395"/>
                    <a:pt x="902" y="395"/>
                  </a:cubicBezTo>
                  <a:cubicBezTo>
                    <a:pt x="908" y="396"/>
                    <a:pt x="913" y="393"/>
                    <a:pt x="915" y="391"/>
                  </a:cubicBezTo>
                  <a:cubicBezTo>
                    <a:pt x="917" y="388"/>
                    <a:pt x="916" y="388"/>
                    <a:pt x="916" y="385"/>
                  </a:cubicBezTo>
                  <a:cubicBezTo>
                    <a:pt x="917" y="383"/>
                    <a:pt x="918" y="383"/>
                    <a:pt x="914" y="381"/>
                  </a:cubicBezTo>
                  <a:cubicBezTo>
                    <a:pt x="910" y="379"/>
                    <a:pt x="906" y="378"/>
                    <a:pt x="902" y="379"/>
                  </a:cubicBezTo>
                  <a:cubicBezTo>
                    <a:pt x="898" y="380"/>
                    <a:pt x="887" y="384"/>
                    <a:pt x="882" y="387"/>
                  </a:cubicBezTo>
                  <a:cubicBezTo>
                    <a:pt x="877" y="389"/>
                    <a:pt x="874" y="389"/>
                    <a:pt x="870" y="392"/>
                  </a:cubicBezTo>
                  <a:cubicBezTo>
                    <a:pt x="865" y="395"/>
                    <a:pt x="853" y="409"/>
                    <a:pt x="850" y="409"/>
                  </a:cubicBezTo>
                  <a:cubicBezTo>
                    <a:pt x="847" y="409"/>
                    <a:pt x="852" y="405"/>
                    <a:pt x="855" y="402"/>
                  </a:cubicBezTo>
                  <a:cubicBezTo>
                    <a:pt x="858" y="399"/>
                    <a:pt x="866" y="390"/>
                    <a:pt x="869" y="388"/>
                  </a:cubicBezTo>
                  <a:cubicBezTo>
                    <a:pt x="872" y="385"/>
                    <a:pt x="878" y="380"/>
                    <a:pt x="881" y="379"/>
                  </a:cubicBezTo>
                  <a:cubicBezTo>
                    <a:pt x="885" y="378"/>
                    <a:pt x="888" y="377"/>
                    <a:pt x="889" y="376"/>
                  </a:cubicBezTo>
                  <a:cubicBezTo>
                    <a:pt x="891" y="374"/>
                    <a:pt x="900" y="365"/>
                    <a:pt x="903" y="364"/>
                  </a:cubicBezTo>
                  <a:cubicBezTo>
                    <a:pt x="907" y="363"/>
                    <a:pt x="924" y="365"/>
                    <a:pt x="930" y="365"/>
                  </a:cubicBezTo>
                  <a:cubicBezTo>
                    <a:pt x="936" y="364"/>
                    <a:pt x="963" y="364"/>
                    <a:pt x="967" y="363"/>
                  </a:cubicBezTo>
                  <a:cubicBezTo>
                    <a:pt x="970" y="361"/>
                    <a:pt x="974" y="357"/>
                    <a:pt x="975" y="355"/>
                  </a:cubicBezTo>
                  <a:cubicBezTo>
                    <a:pt x="977" y="353"/>
                    <a:pt x="981" y="350"/>
                    <a:pt x="983" y="350"/>
                  </a:cubicBezTo>
                  <a:cubicBezTo>
                    <a:pt x="985" y="350"/>
                    <a:pt x="991" y="349"/>
                    <a:pt x="993" y="348"/>
                  </a:cubicBezTo>
                  <a:cubicBezTo>
                    <a:pt x="996" y="348"/>
                    <a:pt x="1004" y="345"/>
                    <a:pt x="1005" y="343"/>
                  </a:cubicBezTo>
                  <a:cubicBezTo>
                    <a:pt x="1007" y="341"/>
                    <a:pt x="1008" y="338"/>
                    <a:pt x="1006" y="338"/>
                  </a:cubicBezTo>
                  <a:cubicBezTo>
                    <a:pt x="1005" y="337"/>
                    <a:pt x="1003" y="337"/>
                    <a:pt x="1004" y="335"/>
                  </a:cubicBezTo>
                  <a:cubicBezTo>
                    <a:pt x="1006" y="334"/>
                    <a:pt x="1009" y="330"/>
                    <a:pt x="1008" y="329"/>
                  </a:cubicBezTo>
                  <a:cubicBezTo>
                    <a:pt x="1008" y="328"/>
                    <a:pt x="1006" y="327"/>
                    <a:pt x="1008" y="326"/>
                  </a:cubicBezTo>
                  <a:cubicBezTo>
                    <a:pt x="1010" y="325"/>
                    <a:pt x="1013" y="323"/>
                    <a:pt x="1012" y="322"/>
                  </a:cubicBezTo>
                  <a:cubicBezTo>
                    <a:pt x="1010" y="321"/>
                    <a:pt x="1006" y="319"/>
                    <a:pt x="1004" y="319"/>
                  </a:cubicBezTo>
                  <a:cubicBezTo>
                    <a:pt x="1002" y="319"/>
                    <a:pt x="999" y="321"/>
                    <a:pt x="999" y="320"/>
                  </a:cubicBezTo>
                  <a:cubicBezTo>
                    <a:pt x="998" y="318"/>
                    <a:pt x="997" y="312"/>
                    <a:pt x="995" y="312"/>
                  </a:cubicBezTo>
                  <a:cubicBezTo>
                    <a:pt x="993" y="312"/>
                    <a:pt x="984" y="315"/>
                    <a:pt x="984" y="317"/>
                  </a:cubicBezTo>
                  <a:cubicBezTo>
                    <a:pt x="983" y="319"/>
                    <a:pt x="981" y="320"/>
                    <a:pt x="980" y="320"/>
                  </a:cubicBezTo>
                  <a:cubicBezTo>
                    <a:pt x="978" y="320"/>
                    <a:pt x="965" y="326"/>
                    <a:pt x="966" y="324"/>
                  </a:cubicBezTo>
                  <a:cubicBezTo>
                    <a:pt x="968" y="322"/>
                    <a:pt x="974" y="318"/>
                    <a:pt x="977" y="316"/>
                  </a:cubicBezTo>
                  <a:cubicBezTo>
                    <a:pt x="980" y="314"/>
                    <a:pt x="997" y="309"/>
                    <a:pt x="997" y="308"/>
                  </a:cubicBezTo>
                  <a:cubicBezTo>
                    <a:pt x="997" y="307"/>
                    <a:pt x="996" y="306"/>
                    <a:pt x="995" y="305"/>
                  </a:cubicBezTo>
                  <a:cubicBezTo>
                    <a:pt x="994" y="304"/>
                    <a:pt x="987" y="305"/>
                    <a:pt x="987" y="304"/>
                  </a:cubicBezTo>
                  <a:cubicBezTo>
                    <a:pt x="987" y="302"/>
                    <a:pt x="985" y="299"/>
                    <a:pt x="984" y="299"/>
                  </a:cubicBezTo>
                  <a:cubicBezTo>
                    <a:pt x="983" y="298"/>
                    <a:pt x="979" y="299"/>
                    <a:pt x="978" y="298"/>
                  </a:cubicBezTo>
                  <a:cubicBezTo>
                    <a:pt x="977" y="297"/>
                    <a:pt x="976" y="294"/>
                    <a:pt x="975" y="292"/>
                  </a:cubicBezTo>
                  <a:cubicBezTo>
                    <a:pt x="974" y="291"/>
                    <a:pt x="969" y="287"/>
                    <a:pt x="967" y="287"/>
                  </a:cubicBezTo>
                  <a:cubicBezTo>
                    <a:pt x="966" y="287"/>
                    <a:pt x="965" y="285"/>
                    <a:pt x="963" y="284"/>
                  </a:cubicBezTo>
                  <a:cubicBezTo>
                    <a:pt x="961" y="283"/>
                    <a:pt x="960" y="280"/>
                    <a:pt x="962" y="279"/>
                  </a:cubicBezTo>
                  <a:cubicBezTo>
                    <a:pt x="963" y="278"/>
                    <a:pt x="969" y="277"/>
                    <a:pt x="968" y="275"/>
                  </a:cubicBezTo>
                  <a:cubicBezTo>
                    <a:pt x="967" y="274"/>
                    <a:pt x="964" y="270"/>
                    <a:pt x="965" y="269"/>
                  </a:cubicBezTo>
                  <a:cubicBezTo>
                    <a:pt x="966" y="267"/>
                    <a:pt x="965" y="264"/>
                    <a:pt x="963" y="262"/>
                  </a:cubicBezTo>
                  <a:cubicBezTo>
                    <a:pt x="961" y="260"/>
                    <a:pt x="961" y="254"/>
                    <a:pt x="960" y="254"/>
                  </a:cubicBezTo>
                  <a:cubicBezTo>
                    <a:pt x="959" y="254"/>
                    <a:pt x="959" y="251"/>
                    <a:pt x="958" y="251"/>
                  </a:cubicBezTo>
                  <a:cubicBezTo>
                    <a:pt x="957" y="251"/>
                    <a:pt x="950" y="252"/>
                    <a:pt x="952" y="250"/>
                  </a:cubicBezTo>
                  <a:cubicBezTo>
                    <a:pt x="954" y="249"/>
                    <a:pt x="959" y="249"/>
                    <a:pt x="959" y="247"/>
                  </a:cubicBezTo>
                  <a:cubicBezTo>
                    <a:pt x="959" y="245"/>
                    <a:pt x="958" y="243"/>
                    <a:pt x="956" y="243"/>
                  </a:cubicBezTo>
                  <a:cubicBezTo>
                    <a:pt x="955" y="243"/>
                    <a:pt x="948" y="242"/>
                    <a:pt x="951" y="241"/>
                  </a:cubicBezTo>
                  <a:cubicBezTo>
                    <a:pt x="954" y="240"/>
                    <a:pt x="957" y="238"/>
                    <a:pt x="956" y="237"/>
                  </a:cubicBezTo>
                  <a:cubicBezTo>
                    <a:pt x="956" y="236"/>
                    <a:pt x="953" y="228"/>
                    <a:pt x="951" y="229"/>
                  </a:cubicBezTo>
                  <a:cubicBezTo>
                    <a:pt x="950" y="229"/>
                    <a:pt x="950" y="226"/>
                    <a:pt x="950" y="225"/>
                  </a:cubicBezTo>
                  <a:cubicBezTo>
                    <a:pt x="950" y="224"/>
                    <a:pt x="953" y="218"/>
                    <a:pt x="952" y="217"/>
                  </a:cubicBezTo>
                  <a:cubicBezTo>
                    <a:pt x="951" y="217"/>
                    <a:pt x="946" y="218"/>
                    <a:pt x="946" y="221"/>
                  </a:cubicBezTo>
                  <a:cubicBezTo>
                    <a:pt x="945" y="223"/>
                    <a:pt x="942" y="229"/>
                    <a:pt x="940" y="229"/>
                  </a:cubicBezTo>
                  <a:cubicBezTo>
                    <a:pt x="938" y="229"/>
                    <a:pt x="936" y="231"/>
                    <a:pt x="935" y="236"/>
                  </a:cubicBezTo>
                  <a:cubicBezTo>
                    <a:pt x="934" y="240"/>
                    <a:pt x="930" y="245"/>
                    <a:pt x="930" y="245"/>
                  </a:cubicBezTo>
                  <a:cubicBezTo>
                    <a:pt x="930" y="245"/>
                    <a:pt x="926" y="245"/>
                    <a:pt x="925" y="246"/>
                  </a:cubicBezTo>
                  <a:cubicBezTo>
                    <a:pt x="924" y="247"/>
                    <a:pt x="920" y="250"/>
                    <a:pt x="919" y="250"/>
                  </a:cubicBezTo>
                  <a:cubicBezTo>
                    <a:pt x="918" y="250"/>
                    <a:pt x="916" y="253"/>
                    <a:pt x="915" y="252"/>
                  </a:cubicBezTo>
                  <a:cubicBezTo>
                    <a:pt x="913" y="251"/>
                    <a:pt x="909" y="249"/>
                    <a:pt x="910" y="247"/>
                  </a:cubicBezTo>
                  <a:cubicBezTo>
                    <a:pt x="910" y="246"/>
                    <a:pt x="907" y="245"/>
                    <a:pt x="905" y="245"/>
                  </a:cubicBezTo>
                  <a:cubicBezTo>
                    <a:pt x="903" y="245"/>
                    <a:pt x="900" y="249"/>
                    <a:pt x="899" y="247"/>
                  </a:cubicBezTo>
                  <a:cubicBezTo>
                    <a:pt x="897" y="245"/>
                    <a:pt x="898" y="243"/>
                    <a:pt x="898" y="242"/>
                  </a:cubicBezTo>
                  <a:cubicBezTo>
                    <a:pt x="897" y="240"/>
                    <a:pt x="894" y="238"/>
                    <a:pt x="896" y="236"/>
                  </a:cubicBezTo>
                  <a:cubicBezTo>
                    <a:pt x="899" y="234"/>
                    <a:pt x="900" y="230"/>
                    <a:pt x="899" y="229"/>
                  </a:cubicBezTo>
                  <a:cubicBezTo>
                    <a:pt x="898" y="227"/>
                    <a:pt x="894" y="226"/>
                    <a:pt x="897" y="225"/>
                  </a:cubicBezTo>
                  <a:cubicBezTo>
                    <a:pt x="899" y="224"/>
                    <a:pt x="900" y="224"/>
                    <a:pt x="901" y="222"/>
                  </a:cubicBezTo>
                  <a:cubicBezTo>
                    <a:pt x="903" y="220"/>
                    <a:pt x="908" y="212"/>
                    <a:pt x="904" y="211"/>
                  </a:cubicBezTo>
                  <a:cubicBezTo>
                    <a:pt x="901" y="210"/>
                    <a:pt x="897" y="211"/>
                    <a:pt x="895" y="211"/>
                  </a:cubicBezTo>
                  <a:cubicBezTo>
                    <a:pt x="892" y="210"/>
                    <a:pt x="890" y="206"/>
                    <a:pt x="889" y="205"/>
                  </a:cubicBezTo>
                  <a:cubicBezTo>
                    <a:pt x="888" y="204"/>
                    <a:pt x="885" y="203"/>
                    <a:pt x="887" y="201"/>
                  </a:cubicBezTo>
                  <a:cubicBezTo>
                    <a:pt x="889" y="200"/>
                    <a:pt x="889" y="198"/>
                    <a:pt x="887" y="198"/>
                  </a:cubicBezTo>
                  <a:cubicBezTo>
                    <a:pt x="884" y="198"/>
                    <a:pt x="881" y="198"/>
                    <a:pt x="880" y="196"/>
                  </a:cubicBezTo>
                  <a:cubicBezTo>
                    <a:pt x="879" y="195"/>
                    <a:pt x="877" y="192"/>
                    <a:pt x="876" y="193"/>
                  </a:cubicBezTo>
                  <a:cubicBezTo>
                    <a:pt x="876" y="193"/>
                    <a:pt x="874" y="191"/>
                    <a:pt x="874" y="190"/>
                  </a:cubicBezTo>
                  <a:cubicBezTo>
                    <a:pt x="874" y="190"/>
                    <a:pt x="872" y="187"/>
                    <a:pt x="870" y="186"/>
                  </a:cubicBezTo>
                  <a:cubicBezTo>
                    <a:pt x="867" y="186"/>
                    <a:pt x="859" y="186"/>
                    <a:pt x="857" y="186"/>
                  </a:cubicBezTo>
                  <a:cubicBezTo>
                    <a:pt x="855" y="186"/>
                    <a:pt x="854" y="184"/>
                    <a:pt x="851" y="184"/>
                  </a:cubicBezTo>
                  <a:cubicBezTo>
                    <a:pt x="848" y="184"/>
                    <a:pt x="841" y="183"/>
                    <a:pt x="838" y="183"/>
                  </a:cubicBezTo>
                  <a:cubicBezTo>
                    <a:pt x="834" y="183"/>
                    <a:pt x="832" y="185"/>
                    <a:pt x="830" y="187"/>
                  </a:cubicBezTo>
                  <a:cubicBezTo>
                    <a:pt x="828" y="189"/>
                    <a:pt x="825" y="189"/>
                    <a:pt x="827" y="192"/>
                  </a:cubicBezTo>
                  <a:cubicBezTo>
                    <a:pt x="829" y="195"/>
                    <a:pt x="826" y="198"/>
                    <a:pt x="828" y="198"/>
                  </a:cubicBezTo>
                  <a:cubicBezTo>
                    <a:pt x="830" y="198"/>
                    <a:pt x="830" y="199"/>
                    <a:pt x="828" y="201"/>
                  </a:cubicBezTo>
                  <a:cubicBezTo>
                    <a:pt x="826" y="202"/>
                    <a:pt x="823" y="207"/>
                    <a:pt x="822" y="208"/>
                  </a:cubicBezTo>
                  <a:cubicBezTo>
                    <a:pt x="821" y="210"/>
                    <a:pt x="817" y="213"/>
                    <a:pt x="821" y="213"/>
                  </a:cubicBezTo>
                  <a:cubicBezTo>
                    <a:pt x="824" y="213"/>
                    <a:pt x="825" y="214"/>
                    <a:pt x="823" y="216"/>
                  </a:cubicBezTo>
                  <a:cubicBezTo>
                    <a:pt x="822" y="219"/>
                    <a:pt x="820" y="224"/>
                    <a:pt x="823" y="225"/>
                  </a:cubicBezTo>
                  <a:cubicBezTo>
                    <a:pt x="825" y="225"/>
                    <a:pt x="825" y="227"/>
                    <a:pt x="823" y="229"/>
                  </a:cubicBezTo>
                  <a:cubicBezTo>
                    <a:pt x="821" y="231"/>
                    <a:pt x="819" y="235"/>
                    <a:pt x="820" y="235"/>
                  </a:cubicBezTo>
                  <a:cubicBezTo>
                    <a:pt x="822" y="235"/>
                    <a:pt x="823" y="235"/>
                    <a:pt x="818" y="238"/>
                  </a:cubicBezTo>
                  <a:cubicBezTo>
                    <a:pt x="814" y="240"/>
                    <a:pt x="811" y="241"/>
                    <a:pt x="809" y="243"/>
                  </a:cubicBezTo>
                  <a:cubicBezTo>
                    <a:pt x="808" y="244"/>
                    <a:pt x="807" y="247"/>
                    <a:pt x="809" y="249"/>
                  </a:cubicBezTo>
                  <a:cubicBezTo>
                    <a:pt x="812" y="251"/>
                    <a:pt x="811" y="255"/>
                    <a:pt x="811" y="257"/>
                  </a:cubicBezTo>
                  <a:cubicBezTo>
                    <a:pt x="811" y="259"/>
                    <a:pt x="815" y="259"/>
                    <a:pt x="815" y="262"/>
                  </a:cubicBezTo>
                  <a:cubicBezTo>
                    <a:pt x="814" y="266"/>
                    <a:pt x="815" y="270"/>
                    <a:pt x="815" y="274"/>
                  </a:cubicBezTo>
                  <a:cubicBezTo>
                    <a:pt x="816" y="278"/>
                    <a:pt x="812" y="289"/>
                    <a:pt x="810" y="290"/>
                  </a:cubicBezTo>
                  <a:cubicBezTo>
                    <a:pt x="808" y="291"/>
                    <a:pt x="806" y="297"/>
                    <a:pt x="805" y="296"/>
                  </a:cubicBezTo>
                  <a:cubicBezTo>
                    <a:pt x="804" y="295"/>
                    <a:pt x="805" y="293"/>
                    <a:pt x="803" y="295"/>
                  </a:cubicBezTo>
                  <a:cubicBezTo>
                    <a:pt x="801" y="297"/>
                    <a:pt x="798" y="303"/>
                    <a:pt x="796" y="303"/>
                  </a:cubicBezTo>
                  <a:cubicBezTo>
                    <a:pt x="794" y="304"/>
                    <a:pt x="790" y="306"/>
                    <a:pt x="790" y="307"/>
                  </a:cubicBezTo>
                  <a:cubicBezTo>
                    <a:pt x="791" y="308"/>
                    <a:pt x="795" y="310"/>
                    <a:pt x="793" y="312"/>
                  </a:cubicBezTo>
                  <a:cubicBezTo>
                    <a:pt x="792" y="315"/>
                    <a:pt x="789" y="319"/>
                    <a:pt x="790" y="321"/>
                  </a:cubicBezTo>
                  <a:cubicBezTo>
                    <a:pt x="790" y="322"/>
                    <a:pt x="788" y="328"/>
                    <a:pt x="790" y="330"/>
                  </a:cubicBezTo>
                  <a:cubicBezTo>
                    <a:pt x="792" y="331"/>
                    <a:pt x="793" y="333"/>
                    <a:pt x="792" y="337"/>
                  </a:cubicBezTo>
                  <a:cubicBezTo>
                    <a:pt x="791" y="340"/>
                    <a:pt x="791" y="344"/>
                    <a:pt x="787" y="344"/>
                  </a:cubicBezTo>
                  <a:cubicBezTo>
                    <a:pt x="784" y="345"/>
                    <a:pt x="783" y="348"/>
                    <a:pt x="783" y="351"/>
                  </a:cubicBezTo>
                  <a:cubicBezTo>
                    <a:pt x="783" y="353"/>
                    <a:pt x="782" y="355"/>
                    <a:pt x="781" y="354"/>
                  </a:cubicBezTo>
                  <a:cubicBezTo>
                    <a:pt x="780" y="352"/>
                    <a:pt x="778" y="350"/>
                    <a:pt x="777" y="351"/>
                  </a:cubicBezTo>
                  <a:cubicBezTo>
                    <a:pt x="776" y="352"/>
                    <a:pt x="776" y="357"/>
                    <a:pt x="773" y="357"/>
                  </a:cubicBezTo>
                  <a:cubicBezTo>
                    <a:pt x="770" y="356"/>
                    <a:pt x="766" y="349"/>
                    <a:pt x="767" y="347"/>
                  </a:cubicBezTo>
                  <a:cubicBezTo>
                    <a:pt x="767" y="346"/>
                    <a:pt x="771" y="345"/>
                    <a:pt x="768" y="344"/>
                  </a:cubicBezTo>
                  <a:cubicBezTo>
                    <a:pt x="765" y="343"/>
                    <a:pt x="758" y="341"/>
                    <a:pt x="757" y="339"/>
                  </a:cubicBezTo>
                  <a:cubicBezTo>
                    <a:pt x="755" y="337"/>
                    <a:pt x="759" y="336"/>
                    <a:pt x="756" y="333"/>
                  </a:cubicBezTo>
                  <a:cubicBezTo>
                    <a:pt x="752" y="330"/>
                    <a:pt x="746" y="328"/>
                    <a:pt x="748" y="325"/>
                  </a:cubicBezTo>
                  <a:cubicBezTo>
                    <a:pt x="750" y="321"/>
                    <a:pt x="752" y="317"/>
                    <a:pt x="752" y="313"/>
                  </a:cubicBezTo>
                  <a:cubicBezTo>
                    <a:pt x="752" y="309"/>
                    <a:pt x="753" y="308"/>
                    <a:pt x="756" y="306"/>
                  </a:cubicBezTo>
                  <a:cubicBezTo>
                    <a:pt x="759" y="304"/>
                    <a:pt x="763" y="301"/>
                    <a:pt x="761" y="301"/>
                  </a:cubicBezTo>
                  <a:cubicBezTo>
                    <a:pt x="758" y="300"/>
                    <a:pt x="737" y="300"/>
                    <a:pt x="734" y="299"/>
                  </a:cubicBezTo>
                  <a:cubicBezTo>
                    <a:pt x="731" y="298"/>
                    <a:pt x="732" y="298"/>
                    <a:pt x="730" y="297"/>
                  </a:cubicBezTo>
                  <a:cubicBezTo>
                    <a:pt x="727" y="296"/>
                    <a:pt x="722" y="291"/>
                    <a:pt x="719" y="289"/>
                  </a:cubicBezTo>
                  <a:cubicBezTo>
                    <a:pt x="717" y="287"/>
                    <a:pt x="715" y="285"/>
                    <a:pt x="713" y="283"/>
                  </a:cubicBezTo>
                  <a:cubicBezTo>
                    <a:pt x="712" y="281"/>
                    <a:pt x="706" y="273"/>
                    <a:pt x="704" y="273"/>
                  </a:cubicBezTo>
                  <a:cubicBezTo>
                    <a:pt x="702" y="273"/>
                    <a:pt x="696" y="275"/>
                    <a:pt x="694" y="273"/>
                  </a:cubicBezTo>
                  <a:cubicBezTo>
                    <a:pt x="693" y="272"/>
                    <a:pt x="688" y="268"/>
                    <a:pt x="685" y="268"/>
                  </a:cubicBezTo>
                  <a:cubicBezTo>
                    <a:pt x="683" y="269"/>
                    <a:pt x="673" y="274"/>
                    <a:pt x="672" y="274"/>
                  </a:cubicBezTo>
                  <a:cubicBezTo>
                    <a:pt x="671" y="273"/>
                    <a:pt x="675" y="269"/>
                    <a:pt x="675" y="267"/>
                  </a:cubicBezTo>
                  <a:cubicBezTo>
                    <a:pt x="676" y="266"/>
                    <a:pt x="676" y="249"/>
                    <a:pt x="675" y="247"/>
                  </a:cubicBezTo>
                  <a:cubicBezTo>
                    <a:pt x="674" y="246"/>
                    <a:pt x="671" y="244"/>
                    <a:pt x="669" y="245"/>
                  </a:cubicBezTo>
                  <a:cubicBezTo>
                    <a:pt x="667" y="245"/>
                    <a:pt x="664" y="248"/>
                    <a:pt x="663" y="246"/>
                  </a:cubicBezTo>
                  <a:cubicBezTo>
                    <a:pt x="661" y="244"/>
                    <a:pt x="658" y="240"/>
                    <a:pt x="659" y="239"/>
                  </a:cubicBezTo>
                  <a:cubicBezTo>
                    <a:pt x="660" y="237"/>
                    <a:pt x="662" y="235"/>
                    <a:pt x="661" y="233"/>
                  </a:cubicBezTo>
                  <a:cubicBezTo>
                    <a:pt x="661" y="231"/>
                    <a:pt x="670" y="217"/>
                    <a:pt x="672" y="213"/>
                  </a:cubicBezTo>
                  <a:cubicBezTo>
                    <a:pt x="675" y="209"/>
                    <a:pt x="679" y="209"/>
                    <a:pt x="678" y="206"/>
                  </a:cubicBezTo>
                  <a:cubicBezTo>
                    <a:pt x="678" y="202"/>
                    <a:pt x="676" y="199"/>
                    <a:pt x="677" y="197"/>
                  </a:cubicBezTo>
                  <a:cubicBezTo>
                    <a:pt x="677" y="195"/>
                    <a:pt x="675" y="190"/>
                    <a:pt x="678" y="190"/>
                  </a:cubicBezTo>
                  <a:cubicBezTo>
                    <a:pt x="680" y="190"/>
                    <a:pt x="681" y="193"/>
                    <a:pt x="682" y="191"/>
                  </a:cubicBezTo>
                  <a:cubicBezTo>
                    <a:pt x="683" y="189"/>
                    <a:pt x="683" y="185"/>
                    <a:pt x="685" y="185"/>
                  </a:cubicBezTo>
                  <a:cubicBezTo>
                    <a:pt x="687" y="185"/>
                    <a:pt x="688" y="190"/>
                    <a:pt x="689" y="191"/>
                  </a:cubicBezTo>
                  <a:cubicBezTo>
                    <a:pt x="690" y="192"/>
                    <a:pt x="697" y="192"/>
                    <a:pt x="696" y="191"/>
                  </a:cubicBezTo>
                  <a:cubicBezTo>
                    <a:pt x="695" y="190"/>
                    <a:pt x="692" y="187"/>
                    <a:pt x="694" y="186"/>
                  </a:cubicBezTo>
                  <a:cubicBezTo>
                    <a:pt x="696" y="185"/>
                    <a:pt x="701" y="181"/>
                    <a:pt x="700" y="180"/>
                  </a:cubicBezTo>
                  <a:cubicBezTo>
                    <a:pt x="699" y="178"/>
                    <a:pt x="695" y="176"/>
                    <a:pt x="697" y="175"/>
                  </a:cubicBezTo>
                  <a:cubicBezTo>
                    <a:pt x="700" y="174"/>
                    <a:pt x="703" y="177"/>
                    <a:pt x="705" y="178"/>
                  </a:cubicBezTo>
                  <a:cubicBezTo>
                    <a:pt x="706" y="179"/>
                    <a:pt x="709" y="182"/>
                    <a:pt x="712" y="181"/>
                  </a:cubicBezTo>
                  <a:cubicBezTo>
                    <a:pt x="715" y="179"/>
                    <a:pt x="717" y="177"/>
                    <a:pt x="717" y="175"/>
                  </a:cubicBezTo>
                  <a:cubicBezTo>
                    <a:pt x="717" y="172"/>
                    <a:pt x="709" y="164"/>
                    <a:pt x="706" y="162"/>
                  </a:cubicBezTo>
                  <a:cubicBezTo>
                    <a:pt x="702" y="161"/>
                    <a:pt x="717" y="167"/>
                    <a:pt x="719" y="168"/>
                  </a:cubicBezTo>
                  <a:cubicBezTo>
                    <a:pt x="721" y="170"/>
                    <a:pt x="723" y="166"/>
                    <a:pt x="723" y="163"/>
                  </a:cubicBezTo>
                  <a:cubicBezTo>
                    <a:pt x="722" y="159"/>
                    <a:pt x="721" y="159"/>
                    <a:pt x="724" y="159"/>
                  </a:cubicBezTo>
                  <a:cubicBezTo>
                    <a:pt x="728" y="159"/>
                    <a:pt x="730" y="157"/>
                    <a:pt x="731" y="156"/>
                  </a:cubicBezTo>
                  <a:cubicBezTo>
                    <a:pt x="732" y="155"/>
                    <a:pt x="737" y="161"/>
                    <a:pt x="739" y="161"/>
                  </a:cubicBezTo>
                  <a:cubicBezTo>
                    <a:pt x="741" y="160"/>
                    <a:pt x="747" y="156"/>
                    <a:pt x="747" y="153"/>
                  </a:cubicBezTo>
                  <a:cubicBezTo>
                    <a:pt x="748" y="151"/>
                    <a:pt x="750" y="147"/>
                    <a:pt x="751" y="145"/>
                  </a:cubicBezTo>
                  <a:cubicBezTo>
                    <a:pt x="753" y="143"/>
                    <a:pt x="757" y="138"/>
                    <a:pt x="755" y="137"/>
                  </a:cubicBezTo>
                  <a:cubicBezTo>
                    <a:pt x="753" y="137"/>
                    <a:pt x="746" y="136"/>
                    <a:pt x="742" y="134"/>
                  </a:cubicBezTo>
                  <a:cubicBezTo>
                    <a:pt x="738" y="133"/>
                    <a:pt x="731" y="131"/>
                    <a:pt x="729" y="131"/>
                  </a:cubicBezTo>
                  <a:cubicBezTo>
                    <a:pt x="727" y="131"/>
                    <a:pt x="707" y="132"/>
                    <a:pt x="708" y="132"/>
                  </a:cubicBezTo>
                  <a:cubicBezTo>
                    <a:pt x="708" y="131"/>
                    <a:pt x="712" y="129"/>
                    <a:pt x="714" y="129"/>
                  </a:cubicBezTo>
                  <a:cubicBezTo>
                    <a:pt x="717" y="129"/>
                    <a:pt x="725" y="128"/>
                    <a:pt x="724" y="128"/>
                  </a:cubicBezTo>
                  <a:cubicBezTo>
                    <a:pt x="724" y="127"/>
                    <a:pt x="723" y="125"/>
                    <a:pt x="725" y="124"/>
                  </a:cubicBezTo>
                  <a:cubicBezTo>
                    <a:pt x="727" y="123"/>
                    <a:pt x="729" y="124"/>
                    <a:pt x="733" y="125"/>
                  </a:cubicBezTo>
                  <a:cubicBezTo>
                    <a:pt x="738" y="126"/>
                    <a:pt x="744" y="129"/>
                    <a:pt x="745" y="131"/>
                  </a:cubicBezTo>
                  <a:cubicBezTo>
                    <a:pt x="747" y="132"/>
                    <a:pt x="756" y="135"/>
                    <a:pt x="759" y="134"/>
                  </a:cubicBezTo>
                  <a:cubicBezTo>
                    <a:pt x="762" y="133"/>
                    <a:pt x="773" y="124"/>
                    <a:pt x="774" y="123"/>
                  </a:cubicBezTo>
                  <a:cubicBezTo>
                    <a:pt x="775" y="122"/>
                    <a:pt x="768" y="113"/>
                    <a:pt x="769" y="112"/>
                  </a:cubicBezTo>
                  <a:cubicBezTo>
                    <a:pt x="771" y="111"/>
                    <a:pt x="772" y="114"/>
                    <a:pt x="775" y="113"/>
                  </a:cubicBezTo>
                  <a:cubicBezTo>
                    <a:pt x="778" y="112"/>
                    <a:pt x="781" y="111"/>
                    <a:pt x="781" y="112"/>
                  </a:cubicBezTo>
                  <a:cubicBezTo>
                    <a:pt x="780" y="114"/>
                    <a:pt x="780" y="119"/>
                    <a:pt x="783" y="120"/>
                  </a:cubicBezTo>
                  <a:cubicBezTo>
                    <a:pt x="785" y="121"/>
                    <a:pt x="790" y="123"/>
                    <a:pt x="789" y="121"/>
                  </a:cubicBezTo>
                  <a:cubicBezTo>
                    <a:pt x="788" y="118"/>
                    <a:pt x="786" y="116"/>
                    <a:pt x="788" y="115"/>
                  </a:cubicBezTo>
                  <a:cubicBezTo>
                    <a:pt x="789" y="115"/>
                    <a:pt x="790" y="114"/>
                    <a:pt x="790" y="112"/>
                  </a:cubicBezTo>
                  <a:cubicBezTo>
                    <a:pt x="791" y="110"/>
                    <a:pt x="793" y="111"/>
                    <a:pt x="791" y="109"/>
                  </a:cubicBezTo>
                  <a:cubicBezTo>
                    <a:pt x="788" y="106"/>
                    <a:pt x="784" y="104"/>
                    <a:pt x="785" y="103"/>
                  </a:cubicBezTo>
                  <a:cubicBezTo>
                    <a:pt x="785" y="102"/>
                    <a:pt x="790" y="102"/>
                    <a:pt x="791" y="104"/>
                  </a:cubicBezTo>
                  <a:cubicBezTo>
                    <a:pt x="793" y="105"/>
                    <a:pt x="794" y="105"/>
                    <a:pt x="794" y="108"/>
                  </a:cubicBezTo>
                  <a:cubicBezTo>
                    <a:pt x="795" y="110"/>
                    <a:pt x="797" y="114"/>
                    <a:pt x="797" y="115"/>
                  </a:cubicBezTo>
                  <a:cubicBezTo>
                    <a:pt x="797" y="116"/>
                    <a:pt x="797" y="119"/>
                    <a:pt x="799" y="118"/>
                  </a:cubicBezTo>
                  <a:cubicBezTo>
                    <a:pt x="800" y="118"/>
                    <a:pt x="800" y="115"/>
                    <a:pt x="803" y="113"/>
                  </a:cubicBezTo>
                  <a:cubicBezTo>
                    <a:pt x="806" y="112"/>
                    <a:pt x="810" y="111"/>
                    <a:pt x="813" y="109"/>
                  </a:cubicBezTo>
                  <a:cubicBezTo>
                    <a:pt x="816" y="107"/>
                    <a:pt x="815" y="107"/>
                    <a:pt x="819" y="106"/>
                  </a:cubicBezTo>
                  <a:cubicBezTo>
                    <a:pt x="822" y="105"/>
                    <a:pt x="824" y="103"/>
                    <a:pt x="824" y="102"/>
                  </a:cubicBezTo>
                  <a:cubicBezTo>
                    <a:pt x="824" y="101"/>
                    <a:pt x="825" y="92"/>
                    <a:pt x="825" y="91"/>
                  </a:cubicBezTo>
                  <a:cubicBezTo>
                    <a:pt x="824" y="89"/>
                    <a:pt x="821" y="86"/>
                    <a:pt x="822" y="83"/>
                  </a:cubicBezTo>
                  <a:cubicBezTo>
                    <a:pt x="823" y="81"/>
                    <a:pt x="823" y="77"/>
                    <a:pt x="822" y="76"/>
                  </a:cubicBezTo>
                  <a:cubicBezTo>
                    <a:pt x="822" y="75"/>
                    <a:pt x="820" y="72"/>
                    <a:pt x="823" y="72"/>
                  </a:cubicBezTo>
                  <a:cubicBezTo>
                    <a:pt x="827" y="73"/>
                    <a:pt x="832" y="74"/>
                    <a:pt x="833" y="71"/>
                  </a:cubicBezTo>
                  <a:cubicBezTo>
                    <a:pt x="834" y="68"/>
                    <a:pt x="835" y="67"/>
                    <a:pt x="833" y="66"/>
                  </a:cubicBezTo>
                  <a:cubicBezTo>
                    <a:pt x="832" y="65"/>
                    <a:pt x="831" y="65"/>
                    <a:pt x="833" y="63"/>
                  </a:cubicBezTo>
                  <a:cubicBezTo>
                    <a:pt x="835" y="62"/>
                    <a:pt x="836" y="60"/>
                    <a:pt x="834" y="60"/>
                  </a:cubicBezTo>
                  <a:cubicBezTo>
                    <a:pt x="832" y="60"/>
                    <a:pt x="828" y="62"/>
                    <a:pt x="827" y="61"/>
                  </a:cubicBezTo>
                  <a:cubicBezTo>
                    <a:pt x="826" y="60"/>
                    <a:pt x="826" y="58"/>
                    <a:pt x="827" y="57"/>
                  </a:cubicBezTo>
                  <a:cubicBezTo>
                    <a:pt x="829" y="56"/>
                    <a:pt x="824" y="55"/>
                    <a:pt x="826" y="54"/>
                  </a:cubicBezTo>
                  <a:cubicBezTo>
                    <a:pt x="827" y="52"/>
                    <a:pt x="830" y="50"/>
                    <a:pt x="828" y="50"/>
                  </a:cubicBezTo>
                  <a:cubicBezTo>
                    <a:pt x="827" y="50"/>
                    <a:pt x="821" y="48"/>
                    <a:pt x="821" y="48"/>
                  </a:cubicBezTo>
                  <a:cubicBezTo>
                    <a:pt x="821" y="49"/>
                    <a:pt x="817" y="51"/>
                    <a:pt x="816" y="50"/>
                  </a:cubicBezTo>
                  <a:cubicBezTo>
                    <a:pt x="814" y="49"/>
                    <a:pt x="813" y="47"/>
                    <a:pt x="811" y="47"/>
                  </a:cubicBezTo>
                  <a:cubicBezTo>
                    <a:pt x="809" y="47"/>
                    <a:pt x="803" y="48"/>
                    <a:pt x="802" y="47"/>
                  </a:cubicBezTo>
                  <a:cubicBezTo>
                    <a:pt x="802" y="47"/>
                    <a:pt x="800" y="45"/>
                    <a:pt x="800" y="47"/>
                  </a:cubicBezTo>
                  <a:cubicBezTo>
                    <a:pt x="800" y="49"/>
                    <a:pt x="801" y="49"/>
                    <a:pt x="800" y="50"/>
                  </a:cubicBezTo>
                  <a:cubicBezTo>
                    <a:pt x="798" y="51"/>
                    <a:pt x="799" y="54"/>
                    <a:pt x="799" y="56"/>
                  </a:cubicBezTo>
                  <a:cubicBezTo>
                    <a:pt x="799" y="58"/>
                    <a:pt x="797" y="60"/>
                    <a:pt x="799" y="60"/>
                  </a:cubicBezTo>
                  <a:cubicBezTo>
                    <a:pt x="800" y="61"/>
                    <a:pt x="804" y="63"/>
                    <a:pt x="803" y="64"/>
                  </a:cubicBezTo>
                  <a:cubicBezTo>
                    <a:pt x="801" y="64"/>
                    <a:pt x="807" y="66"/>
                    <a:pt x="805" y="66"/>
                  </a:cubicBezTo>
                  <a:cubicBezTo>
                    <a:pt x="803" y="67"/>
                    <a:pt x="802" y="69"/>
                    <a:pt x="799" y="68"/>
                  </a:cubicBezTo>
                  <a:cubicBezTo>
                    <a:pt x="797" y="67"/>
                    <a:pt x="796" y="67"/>
                    <a:pt x="795" y="68"/>
                  </a:cubicBezTo>
                  <a:cubicBezTo>
                    <a:pt x="794" y="69"/>
                    <a:pt x="790" y="80"/>
                    <a:pt x="788" y="81"/>
                  </a:cubicBezTo>
                  <a:cubicBezTo>
                    <a:pt x="786" y="83"/>
                    <a:pt x="784" y="89"/>
                    <a:pt x="782" y="88"/>
                  </a:cubicBezTo>
                  <a:cubicBezTo>
                    <a:pt x="779" y="86"/>
                    <a:pt x="780" y="84"/>
                    <a:pt x="779" y="86"/>
                  </a:cubicBezTo>
                  <a:cubicBezTo>
                    <a:pt x="778" y="89"/>
                    <a:pt x="782" y="94"/>
                    <a:pt x="779" y="95"/>
                  </a:cubicBezTo>
                  <a:cubicBezTo>
                    <a:pt x="777" y="95"/>
                    <a:pt x="773" y="99"/>
                    <a:pt x="772" y="98"/>
                  </a:cubicBezTo>
                  <a:cubicBezTo>
                    <a:pt x="771" y="97"/>
                    <a:pt x="768" y="98"/>
                    <a:pt x="767" y="95"/>
                  </a:cubicBezTo>
                  <a:cubicBezTo>
                    <a:pt x="767" y="92"/>
                    <a:pt x="765" y="90"/>
                    <a:pt x="764" y="88"/>
                  </a:cubicBezTo>
                  <a:cubicBezTo>
                    <a:pt x="763" y="87"/>
                    <a:pt x="766" y="79"/>
                    <a:pt x="766" y="78"/>
                  </a:cubicBezTo>
                  <a:cubicBezTo>
                    <a:pt x="766" y="77"/>
                    <a:pt x="768" y="75"/>
                    <a:pt x="769" y="77"/>
                  </a:cubicBezTo>
                  <a:cubicBezTo>
                    <a:pt x="769" y="78"/>
                    <a:pt x="771" y="76"/>
                    <a:pt x="772" y="72"/>
                  </a:cubicBezTo>
                  <a:cubicBezTo>
                    <a:pt x="773" y="69"/>
                    <a:pt x="776" y="67"/>
                    <a:pt x="773" y="65"/>
                  </a:cubicBezTo>
                  <a:cubicBezTo>
                    <a:pt x="771" y="63"/>
                    <a:pt x="770" y="62"/>
                    <a:pt x="769" y="60"/>
                  </a:cubicBezTo>
                  <a:cubicBezTo>
                    <a:pt x="768" y="58"/>
                    <a:pt x="763" y="58"/>
                    <a:pt x="762" y="59"/>
                  </a:cubicBezTo>
                  <a:cubicBezTo>
                    <a:pt x="761" y="60"/>
                    <a:pt x="757" y="61"/>
                    <a:pt x="758" y="63"/>
                  </a:cubicBezTo>
                  <a:cubicBezTo>
                    <a:pt x="759" y="66"/>
                    <a:pt x="757" y="70"/>
                    <a:pt x="755" y="71"/>
                  </a:cubicBezTo>
                  <a:cubicBezTo>
                    <a:pt x="753" y="72"/>
                    <a:pt x="749" y="77"/>
                    <a:pt x="748" y="77"/>
                  </a:cubicBezTo>
                  <a:cubicBezTo>
                    <a:pt x="746" y="77"/>
                    <a:pt x="745" y="73"/>
                    <a:pt x="745" y="71"/>
                  </a:cubicBezTo>
                  <a:cubicBezTo>
                    <a:pt x="746" y="69"/>
                    <a:pt x="749" y="63"/>
                    <a:pt x="747" y="61"/>
                  </a:cubicBezTo>
                  <a:cubicBezTo>
                    <a:pt x="746" y="60"/>
                    <a:pt x="741" y="59"/>
                    <a:pt x="743" y="58"/>
                  </a:cubicBezTo>
                  <a:cubicBezTo>
                    <a:pt x="746" y="57"/>
                    <a:pt x="749" y="59"/>
                    <a:pt x="748" y="57"/>
                  </a:cubicBezTo>
                  <a:cubicBezTo>
                    <a:pt x="747" y="56"/>
                    <a:pt x="744" y="55"/>
                    <a:pt x="742" y="54"/>
                  </a:cubicBezTo>
                  <a:cubicBezTo>
                    <a:pt x="740" y="53"/>
                    <a:pt x="742" y="51"/>
                    <a:pt x="739" y="50"/>
                  </a:cubicBezTo>
                  <a:cubicBezTo>
                    <a:pt x="737" y="49"/>
                    <a:pt x="733" y="47"/>
                    <a:pt x="735" y="46"/>
                  </a:cubicBezTo>
                  <a:cubicBezTo>
                    <a:pt x="737" y="45"/>
                    <a:pt x="740" y="45"/>
                    <a:pt x="743" y="43"/>
                  </a:cubicBezTo>
                  <a:cubicBezTo>
                    <a:pt x="745" y="42"/>
                    <a:pt x="746" y="39"/>
                    <a:pt x="745" y="40"/>
                  </a:cubicBezTo>
                  <a:cubicBezTo>
                    <a:pt x="744" y="41"/>
                    <a:pt x="742" y="41"/>
                    <a:pt x="740" y="41"/>
                  </a:cubicBezTo>
                  <a:cubicBezTo>
                    <a:pt x="739" y="41"/>
                    <a:pt x="736" y="39"/>
                    <a:pt x="739" y="39"/>
                  </a:cubicBezTo>
                  <a:cubicBezTo>
                    <a:pt x="742" y="39"/>
                    <a:pt x="746" y="39"/>
                    <a:pt x="746" y="37"/>
                  </a:cubicBezTo>
                  <a:cubicBezTo>
                    <a:pt x="746" y="34"/>
                    <a:pt x="745" y="30"/>
                    <a:pt x="742" y="27"/>
                  </a:cubicBezTo>
                  <a:cubicBezTo>
                    <a:pt x="739" y="24"/>
                    <a:pt x="737" y="21"/>
                    <a:pt x="737" y="19"/>
                  </a:cubicBezTo>
                  <a:cubicBezTo>
                    <a:pt x="737" y="16"/>
                    <a:pt x="736" y="12"/>
                    <a:pt x="737" y="11"/>
                  </a:cubicBezTo>
                  <a:cubicBezTo>
                    <a:pt x="738" y="9"/>
                    <a:pt x="736" y="1"/>
                    <a:pt x="731" y="1"/>
                  </a:cubicBezTo>
                  <a:cubicBezTo>
                    <a:pt x="729" y="1"/>
                    <a:pt x="723" y="0"/>
                    <a:pt x="722" y="3"/>
                  </a:cubicBezTo>
                  <a:cubicBezTo>
                    <a:pt x="721" y="6"/>
                    <a:pt x="724" y="9"/>
                    <a:pt x="723" y="11"/>
                  </a:cubicBezTo>
                  <a:cubicBezTo>
                    <a:pt x="722" y="12"/>
                    <a:pt x="721" y="14"/>
                    <a:pt x="720" y="13"/>
                  </a:cubicBezTo>
                  <a:cubicBezTo>
                    <a:pt x="719" y="12"/>
                    <a:pt x="717" y="11"/>
                    <a:pt x="716" y="11"/>
                  </a:cubicBezTo>
                  <a:cubicBezTo>
                    <a:pt x="715" y="12"/>
                    <a:pt x="713" y="13"/>
                    <a:pt x="712" y="14"/>
                  </a:cubicBezTo>
                  <a:cubicBezTo>
                    <a:pt x="711" y="15"/>
                    <a:pt x="707" y="20"/>
                    <a:pt x="705" y="24"/>
                  </a:cubicBezTo>
                  <a:cubicBezTo>
                    <a:pt x="703" y="27"/>
                    <a:pt x="702" y="31"/>
                    <a:pt x="702" y="36"/>
                  </a:cubicBezTo>
                  <a:cubicBezTo>
                    <a:pt x="701" y="41"/>
                    <a:pt x="703" y="42"/>
                    <a:pt x="705" y="42"/>
                  </a:cubicBezTo>
                  <a:cubicBezTo>
                    <a:pt x="708" y="42"/>
                    <a:pt x="706" y="45"/>
                    <a:pt x="709" y="45"/>
                  </a:cubicBezTo>
                  <a:cubicBezTo>
                    <a:pt x="712" y="45"/>
                    <a:pt x="711" y="51"/>
                    <a:pt x="714" y="50"/>
                  </a:cubicBezTo>
                  <a:cubicBezTo>
                    <a:pt x="716" y="50"/>
                    <a:pt x="718" y="49"/>
                    <a:pt x="720" y="50"/>
                  </a:cubicBezTo>
                  <a:cubicBezTo>
                    <a:pt x="721" y="51"/>
                    <a:pt x="729" y="51"/>
                    <a:pt x="727" y="52"/>
                  </a:cubicBezTo>
                  <a:cubicBezTo>
                    <a:pt x="724" y="54"/>
                    <a:pt x="721" y="52"/>
                    <a:pt x="719" y="55"/>
                  </a:cubicBezTo>
                  <a:cubicBezTo>
                    <a:pt x="716" y="59"/>
                    <a:pt x="715" y="62"/>
                    <a:pt x="712" y="64"/>
                  </a:cubicBezTo>
                  <a:cubicBezTo>
                    <a:pt x="710" y="66"/>
                    <a:pt x="710" y="69"/>
                    <a:pt x="711" y="68"/>
                  </a:cubicBezTo>
                  <a:cubicBezTo>
                    <a:pt x="712" y="67"/>
                    <a:pt x="720" y="64"/>
                    <a:pt x="719" y="65"/>
                  </a:cubicBezTo>
                  <a:cubicBezTo>
                    <a:pt x="719" y="66"/>
                    <a:pt x="717" y="69"/>
                    <a:pt x="718" y="70"/>
                  </a:cubicBezTo>
                  <a:cubicBezTo>
                    <a:pt x="720" y="72"/>
                    <a:pt x="719" y="73"/>
                    <a:pt x="717" y="73"/>
                  </a:cubicBezTo>
                  <a:cubicBezTo>
                    <a:pt x="716" y="73"/>
                    <a:pt x="711" y="74"/>
                    <a:pt x="709" y="76"/>
                  </a:cubicBezTo>
                  <a:cubicBezTo>
                    <a:pt x="707" y="78"/>
                    <a:pt x="703" y="83"/>
                    <a:pt x="702" y="83"/>
                  </a:cubicBezTo>
                  <a:cubicBezTo>
                    <a:pt x="700" y="83"/>
                    <a:pt x="698" y="86"/>
                    <a:pt x="696" y="87"/>
                  </a:cubicBezTo>
                  <a:cubicBezTo>
                    <a:pt x="695" y="87"/>
                    <a:pt x="693" y="90"/>
                    <a:pt x="695" y="91"/>
                  </a:cubicBezTo>
                  <a:cubicBezTo>
                    <a:pt x="696" y="93"/>
                    <a:pt x="697" y="99"/>
                    <a:pt x="696" y="100"/>
                  </a:cubicBezTo>
                  <a:cubicBezTo>
                    <a:pt x="694" y="101"/>
                    <a:pt x="693" y="107"/>
                    <a:pt x="693" y="103"/>
                  </a:cubicBezTo>
                  <a:cubicBezTo>
                    <a:pt x="692" y="100"/>
                    <a:pt x="693" y="97"/>
                    <a:pt x="690" y="95"/>
                  </a:cubicBezTo>
                  <a:cubicBezTo>
                    <a:pt x="686" y="93"/>
                    <a:pt x="686" y="88"/>
                    <a:pt x="687" y="88"/>
                  </a:cubicBezTo>
                  <a:cubicBezTo>
                    <a:pt x="688" y="87"/>
                    <a:pt x="690" y="85"/>
                    <a:pt x="689" y="84"/>
                  </a:cubicBezTo>
                  <a:cubicBezTo>
                    <a:pt x="688" y="83"/>
                    <a:pt x="687" y="81"/>
                    <a:pt x="688" y="80"/>
                  </a:cubicBezTo>
                  <a:cubicBezTo>
                    <a:pt x="689" y="79"/>
                    <a:pt x="692" y="78"/>
                    <a:pt x="689" y="77"/>
                  </a:cubicBezTo>
                  <a:cubicBezTo>
                    <a:pt x="686" y="76"/>
                    <a:pt x="684" y="73"/>
                    <a:pt x="682" y="74"/>
                  </a:cubicBezTo>
                  <a:cubicBezTo>
                    <a:pt x="680" y="75"/>
                    <a:pt x="676" y="78"/>
                    <a:pt x="676" y="79"/>
                  </a:cubicBezTo>
                  <a:cubicBezTo>
                    <a:pt x="676" y="81"/>
                    <a:pt x="678" y="90"/>
                    <a:pt x="677" y="88"/>
                  </a:cubicBezTo>
                  <a:cubicBezTo>
                    <a:pt x="675" y="87"/>
                    <a:pt x="673" y="84"/>
                    <a:pt x="672" y="85"/>
                  </a:cubicBezTo>
                  <a:cubicBezTo>
                    <a:pt x="671" y="85"/>
                    <a:pt x="666" y="88"/>
                    <a:pt x="664" y="87"/>
                  </a:cubicBezTo>
                  <a:cubicBezTo>
                    <a:pt x="661" y="87"/>
                    <a:pt x="657" y="86"/>
                    <a:pt x="655" y="86"/>
                  </a:cubicBezTo>
                  <a:cubicBezTo>
                    <a:pt x="653" y="87"/>
                    <a:pt x="644" y="90"/>
                    <a:pt x="643" y="90"/>
                  </a:cubicBezTo>
                  <a:cubicBezTo>
                    <a:pt x="642" y="90"/>
                    <a:pt x="637" y="88"/>
                    <a:pt x="636" y="88"/>
                  </a:cubicBezTo>
                  <a:cubicBezTo>
                    <a:pt x="635" y="88"/>
                    <a:pt x="634" y="86"/>
                    <a:pt x="632" y="85"/>
                  </a:cubicBezTo>
                  <a:cubicBezTo>
                    <a:pt x="629" y="84"/>
                    <a:pt x="631" y="80"/>
                    <a:pt x="627" y="81"/>
                  </a:cubicBezTo>
                  <a:cubicBezTo>
                    <a:pt x="623" y="82"/>
                    <a:pt x="620" y="83"/>
                    <a:pt x="619" y="81"/>
                  </a:cubicBezTo>
                  <a:cubicBezTo>
                    <a:pt x="618" y="78"/>
                    <a:pt x="613" y="79"/>
                    <a:pt x="612" y="75"/>
                  </a:cubicBezTo>
                  <a:cubicBezTo>
                    <a:pt x="611" y="72"/>
                    <a:pt x="615" y="67"/>
                    <a:pt x="613" y="67"/>
                  </a:cubicBezTo>
                  <a:cubicBezTo>
                    <a:pt x="611" y="66"/>
                    <a:pt x="604" y="67"/>
                    <a:pt x="600" y="67"/>
                  </a:cubicBezTo>
                  <a:cubicBezTo>
                    <a:pt x="597" y="67"/>
                    <a:pt x="590" y="68"/>
                    <a:pt x="589" y="68"/>
                  </a:cubicBezTo>
                  <a:cubicBezTo>
                    <a:pt x="588" y="68"/>
                    <a:pt x="585" y="71"/>
                    <a:pt x="583" y="73"/>
                  </a:cubicBezTo>
                  <a:cubicBezTo>
                    <a:pt x="581" y="75"/>
                    <a:pt x="578" y="76"/>
                    <a:pt x="580" y="77"/>
                  </a:cubicBezTo>
                  <a:cubicBezTo>
                    <a:pt x="581" y="79"/>
                    <a:pt x="583" y="82"/>
                    <a:pt x="584" y="80"/>
                  </a:cubicBezTo>
                  <a:cubicBezTo>
                    <a:pt x="585" y="78"/>
                    <a:pt x="584" y="76"/>
                    <a:pt x="586" y="76"/>
                  </a:cubicBezTo>
                  <a:cubicBezTo>
                    <a:pt x="588" y="76"/>
                    <a:pt x="590" y="78"/>
                    <a:pt x="593" y="76"/>
                  </a:cubicBezTo>
                  <a:cubicBezTo>
                    <a:pt x="596" y="75"/>
                    <a:pt x="600" y="73"/>
                    <a:pt x="601" y="73"/>
                  </a:cubicBezTo>
                  <a:cubicBezTo>
                    <a:pt x="603" y="72"/>
                    <a:pt x="609" y="71"/>
                    <a:pt x="607" y="72"/>
                  </a:cubicBezTo>
                  <a:cubicBezTo>
                    <a:pt x="606" y="73"/>
                    <a:pt x="603" y="76"/>
                    <a:pt x="601" y="76"/>
                  </a:cubicBezTo>
                  <a:cubicBezTo>
                    <a:pt x="600" y="77"/>
                    <a:pt x="595" y="78"/>
                    <a:pt x="593" y="79"/>
                  </a:cubicBezTo>
                  <a:cubicBezTo>
                    <a:pt x="592" y="80"/>
                    <a:pt x="589" y="82"/>
                    <a:pt x="588" y="82"/>
                  </a:cubicBezTo>
                  <a:cubicBezTo>
                    <a:pt x="586" y="82"/>
                    <a:pt x="581" y="84"/>
                    <a:pt x="581" y="85"/>
                  </a:cubicBezTo>
                  <a:cubicBezTo>
                    <a:pt x="580" y="86"/>
                    <a:pt x="578" y="89"/>
                    <a:pt x="577" y="91"/>
                  </a:cubicBezTo>
                  <a:cubicBezTo>
                    <a:pt x="575" y="92"/>
                    <a:pt x="579" y="93"/>
                    <a:pt x="579" y="94"/>
                  </a:cubicBezTo>
                  <a:cubicBezTo>
                    <a:pt x="578" y="95"/>
                    <a:pt x="578" y="97"/>
                    <a:pt x="579" y="99"/>
                  </a:cubicBezTo>
                  <a:cubicBezTo>
                    <a:pt x="581" y="100"/>
                    <a:pt x="578" y="101"/>
                    <a:pt x="577" y="104"/>
                  </a:cubicBezTo>
                  <a:cubicBezTo>
                    <a:pt x="575" y="106"/>
                    <a:pt x="580" y="111"/>
                    <a:pt x="576" y="110"/>
                  </a:cubicBezTo>
                  <a:cubicBezTo>
                    <a:pt x="572" y="108"/>
                    <a:pt x="568" y="104"/>
                    <a:pt x="570" y="103"/>
                  </a:cubicBezTo>
                  <a:cubicBezTo>
                    <a:pt x="573" y="101"/>
                    <a:pt x="575" y="100"/>
                    <a:pt x="574" y="98"/>
                  </a:cubicBezTo>
                  <a:cubicBezTo>
                    <a:pt x="573" y="97"/>
                    <a:pt x="573" y="92"/>
                    <a:pt x="570" y="93"/>
                  </a:cubicBezTo>
                  <a:cubicBezTo>
                    <a:pt x="568" y="94"/>
                    <a:pt x="566" y="96"/>
                    <a:pt x="566" y="94"/>
                  </a:cubicBezTo>
                  <a:cubicBezTo>
                    <a:pt x="566" y="92"/>
                    <a:pt x="569" y="88"/>
                    <a:pt x="568" y="88"/>
                  </a:cubicBezTo>
                  <a:cubicBezTo>
                    <a:pt x="567" y="88"/>
                    <a:pt x="564" y="89"/>
                    <a:pt x="563" y="88"/>
                  </a:cubicBezTo>
                  <a:cubicBezTo>
                    <a:pt x="563" y="87"/>
                    <a:pt x="560" y="82"/>
                    <a:pt x="560" y="83"/>
                  </a:cubicBezTo>
                  <a:cubicBezTo>
                    <a:pt x="559" y="83"/>
                    <a:pt x="552" y="88"/>
                    <a:pt x="549" y="88"/>
                  </a:cubicBezTo>
                  <a:cubicBezTo>
                    <a:pt x="546" y="88"/>
                    <a:pt x="533" y="90"/>
                    <a:pt x="531" y="89"/>
                  </a:cubicBezTo>
                  <a:cubicBezTo>
                    <a:pt x="528" y="88"/>
                    <a:pt x="528" y="90"/>
                    <a:pt x="525" y="89"/>
                  </a:cubicBezTo>
                  <a:cubicBezTo>
                    <a:pt x="521" y="87"/>
                    <a:pt x="511" y="85"/>
                    <a:pt x="515" y="85"/>
                  </a:cubicBezTo>
                  <a:cubicBezTo>
                    <a:pt x="519" y="84"/>
                    <a:pt x="521" y="84"/>
                    <a:pt x="521" y="83"/>
                  </a:cubicBezTo>
                  <a:cubicBezTo>
                    <a:pt x="521" y="81"/>
                    <a:pt x="517" y="80"/>
                    <a:pt x="520" y="80"/>
                  </a:cubicBezTo>
                  <a:cubicBezTo>
                    <a:pt x="523" y="80"/>
                    <a:pt x="525" y="80"/>
                    <a:pt x="525" y="79"/>
                  </a:cubicBezTo>
                  <a:cubicBezTo>
                    <a:pt x="526" y="78"/>
                    <a:pt x="523" y="76"/>
                    <a:pt x="527" y="75"/>
                  </a:cubicBezTo>
                  <a:cubicBezTo>
                    <a:pt x="531" y="75"/>
                    <a:pt x="532" y="77"/>
                    <a:pt x="534" y="76"/>
                  </a:cubicBezTo>
                  <a:cubicBezTo>
                    <a:pt x="535" y="75"/>
                    <a:pt x="535" y="72"/>
                    <a:pt x="533" y="70"/>
                  </a:cubicBezTo>
                  <a:cubicBezTo>
                    <a:pt x="531" y="69"/>
                    <a:pt x="531" y="66"/>
                    <a:pt x="526" y="65"/>
                  </a:cubicBezTo>
                  <a:cubicBezTo>
                    <a:pt x="521" y="65"/>
                    <a:pt x="518" y="63"/>
                    <a:pt x="518" y="66"/>
                  </a:cubicBezTo>
                  <a:cubicBezTo>
                    <a:pt x="519" y="68"/>
                    <a:pt x="521" y="70"/>
                    <a:pt x="518" y="69"/>
                  </a:cubicBezTo>
                  <a:cubicBezTo>
                    <a:pt x="515" y="68"/>
                    <a:pt x="513" y="67"/>
                    <a:pt x="509" y="66"/>
                  </a:cubicBezTo>
                  <a:cubicBezTo>
                    <a:pt x="505" y="65"/>
                    <a:pt x="505" y="62"/>
                    <a:pt x="502" y="61"/>
                  </a:cubicBezTo>
                  <a:cubicBezTo>
                    <a:pt x="500" y="60"/>
                    <a:pt x="502" y="59"/>
                    <a:pt x="500" y="58"/>
                  </a:cubicBezTo>
                  <a:cubicBezTo>
                    <a:pt x="497" y="57"/>
                    <a:pt x="484" y="50"/>
                    <a:pt x="481" y="50"/>
                  </a:cubicBezTo>
                  <a:cubicBezTo>
                    <a:pt x="479" y="50"/>
                    <a:pt x="477" y="46"/>
                    <a:pt x="473" y="46"/>
                  </a:cubicBezTo>
                  <a:cubicBezTo>
                    <a:pt x="470" y="46"/>
                    <a:pt x="465" y="45"/>
                    <a:pt x="465" y="47"/>
                  </a:cubicBezTo>
                  <a:cubicBezTo>
                    <a:pt x="464" y="48"/>
                    <a:pt x="459" y="53"/>
                    <a:pt x="457" y="52"/>
                  </a:cubicBezTo>
                  <a:cubicBezTo>
                    <a:pt x="454" y="51"/>
                    <a:pt x="458" y="48"/>
                    <a:pt x="459" y="47"/>
                  </a:cubicBezTo>
                  <a:cubicBezTo>
                    <a:pt x="459" y="47"/>
                    <a:pt x="457" y="44"/>
                    <a:pt x="458" y="42"/>
                  </a:cubicBezTo>
                  <a:cubicBezTo>
                    <a:pt x="460" y="40"/>
                    <a:pt x="458" y="40"/>
                    <a:pt x="456" y="41"/>
                  </a:cubicBezTo>
                  <a:cubicBezTo>
                    <a:pt x="454" y="42"/>
                    <a:pt x="454" y="43"/>
                    <a:pt x="454" y="45"/>
                  </a:cubicBezTo>
                  <a:cubicBezTo>
                    <a:pt x="454" y="47"/>
                    <a:pt x="451" y="47"/>
                    <a:pt x="451" y="48"/>
                  </a:cubicBezTo>
                  <a:cubicBezTo>
                    <a:pt x="450" y="50"/>
                    <a:pt x="449" y="53"/>
                    <a:pt x="447" y="53"/>
                  </a:cubicBezTo>
                  <a:cubicBezTo>
                    <a:pt x="444" y="54"/>
                    <a:pt x="442" y="53"/>
                    <a:pt x="440" y="49"/>
                  </a:cubicBezTo>
                  <a:cubicBezTo>
                    <a:pt x="439" y="46"/>
                    <a:pt x="436" y="44"/>
                    <a:pt x="437" y="40"/>
                  </a:cubicBezTo>
                  <a:cubicBezTo>
                    <a:pt x="437" y="36"/>
                    <a:pt x="435" y="31"/>
                    <a:pt x="434" y="29"/>
                  </a:cubicBezTo>
                  <a:cubicBezTo>
                    <a:pt x="433" y="28"/>
                    <a:pt x="430" y="26"/>
                    <a:pt x="430" y="27"/>
                  </a:cubicBezTo>
                  <a:cubicBezTo>
                    <a:pt x="429" y="28"/>
                    <a:pt x="428" y="29"/>
                    <a:pt x="428" y="30"/>
                  </a:cubicBezTo>
                  <a:cubicBezTo>
                    <a:pt x="429" y="32"/>
                    <a:pt x="428" y="34"/>
                    <a:pt x="430" y="35"/>
                  </a:cubicBezTo>
                  <a:cubicBezTo>
                    <a:pt x="431" y="36"/>
                    <a:pt x="432" y="38"/>
                    <a:pt x="431" y="38"/>
                  </a:cubicBezTo>
                  <a:cubicBezTo>
                    <a:pt x="430" y="38"/>
                    <a:pt x="428" y="38"/>
                    <a:pt x="427" y="39"/>
                  </a:cubicBezTo>
                  <a:cubicBezTo>
                    <a:pt x="427" y="40"/>
                    <a:pt x="425" y="42"/>
                    <a:pt x="424" y="43"/>
                  </a:cubicBezTo>
                  <a:cubicBezTo>
                    <a:pt x="422" y="44"/>
                    <a:pt x="420" y="48"/>
                    <a:pt x="419" y="48"/>
                  </a:cubicBezTo>
                  <a:cubicBezTo>
                    <a:pt x="417" y="48"/>
                    <a:pt x="417" y="44"/>
                    <a:pt x="415" y="45"/>
                  </a:cubicBezTo>
                  <a:cubicBezTo>
                    <a:pt x="413" y="46"/>
                    <a:pt x="408" y="49"/>
                    <a:pt x="409" y="46"/>
                  </a:cubicBezTo>
                  <a:cubicBezTo>
                    <a:pt x="410" y="44"/>
                    <a:pt x="412" y="42"/>
                    <a:pt x="411" y="40"/>
                  </a:cubicBezTo>
                  <a:cubicBezTo>
                    <a:pt x="409" y="38"/>
                    <a:pt x="409" y="36"/>
                    <a:pt x="406" y="38"/>
                  </a:cubicBezTo>
                  <a:cubicBezTo>
                    <a:pt x="404" y="40"/>
                    <a:pt x="397" y="43"/>
                    <a:pt x="396" y="44"/>
                  </a:cubicBezTo>
                  <a:cubicBezTo>
                    <a:pt x="394" y="46"/>
                    <a:pt x="387" y="55"/>
                    <a:pt x="386" y="55"/>
                  </a:cubicBezTo>
                  <a:cubicBezTo>
                    <a:pt x="384" y="56"/>
                    <a:pt x="379" y="59"/>
                    <a:pt x="381" y="57"/>
                  </a:cubicBezTo>
                  <a:cubicBezTo>
                    <a:pt x="383" y="55"/>
                    <a:pt x="390" y="49"/>
                    <a:pt x="389" y="48"/>
                  </a:cubicBezTo>
                  <a:cubicBezTo>
                    <a:pt x="388" y="47"/>
                    <a:pt x="388" y="45"/>
                    <a:pt x="387" y="46"/>
                  </a:cubicBezTo>
                  <a:cubicBezTo>
                    <a:pt x="385" y="47"/>
                    <a:pt x="378" y="53"/>
                    <a:pt x="375" y="54"/>
                  </a:cubicBezTo>
                  <a:cubicBezTo>
                    <a:pt x="371" y="56"/>
                    <a:pt x="364" y="60"/>
                    <a:pt x="362" y="61"/>
                  </a:cubicBezTo>
                  <a:cubicBezTo>
                    <a:pt x="360" y="62"/>
                    <a:pt x="359" y="67"/>
                    <a:pt x="358" y="66"/>
                  </a:cubicBezTo>
                  <a:cubicBezTo>
                    <a:pt x="357" y="65"/>
                    <a:pt x="358" y="62"/>
                    <a:pt x="356" y="63"/>
                  </a:cubicBezTo>
                  <a:cubicBezTo>
                    <a:pt x="354" y="64"/>
                    <a:pt x="355" y="66"/>
                    <a:pt x="352" y="66"/>
                  </a:cubicBezTo>
                  <a:cubicBezTo>
                    <a:pt x="350" y="66"/>
                    <a:pt x="349" y="64"/>
                    <a:pt x="347" y="66"/>
                  </a:cubicBezTo>
                  <a:cubicBezTo>
                    <a:pt x="346" y="67"/>
                    <a:pt x="345" y="68"/>
                    <a:pt x="343" y="67"/>
                  </a:cubicBezTo>
                  <a:cubicBezTo>
                    <a:pt x="342" y="65"/>
                    <a:pt x="339" y="64"/>
                    <a:pt x="339" y="65"/>
                  </a:cubicBezTo>
                  <a:cubicBezTo>
                    <a:pt x="339" y="66"/>
                    <a:pt x="337" y="68"/>
                    <a:pt x="335" y="67"/>
                  </a:cubicBezTo>
                  <a:cubicBezTo>
                    <a:pt x="334" y="66"/>
                    <a:pt x="329" y="62"/>
                    <a:pt x="328" y="60"/>
                  </a:cubicBezTo>
                  <a:cubicBezTo>
                    <a:pt x="327" y="59"/>
                    <a:pt x="328" y="58"/>
                    <a:pt x="326" y="57"/>
                  </a:cubicBezTo>
                  <a:cubicBezTo>
                    <a:pt x="324" y="55"/>
                    <a:pt x="324" y="50"/>
                    <a:pt x="323" y="50"/>
                  </a:cubicBezTo>
                  <a:cubicBezTo>
                    <a:pt x="321" y="50"/>
                    <a:pt x="318" y="51"/>
                    <a:pt x="315" y="50"/>
                  </a:cubicBezTo>
                  <a:cubicBezTo>
                    <a:pt x="314" y="50"/>
                    <a:pt x="313" y="50"/>
                    <a:pt x="313" y="50"/>
                  </a:cubicBezTo>
                  <a:cubicBezTo>
                    <a:pt x="312" y="50"/>
                    <a:pt x="312" y="50"/>
                    <a:pt x="312" y="49"/>
                  </a:cubicBezTo>
                  <a:cubicBezTo>
                    <a:pt x="311" y="49"/>
                    <a:pt x="311" y="49"/>
                    <a:pt x="310" y="49"/>
                  </a:cubicBezTo>
                  <a:cubicBezTo>
                    <a:pt x="308" y="49"/>
                    <a:pt x="306" y="49"/>
                    <a:pt x="304" y="49"/>
                  </a:cubicBezTo>
                  <a:cubicBezTo>
                    <a:pt x="304" y="49"/>
                    <a:pt x="304" y="49"/>
                    <a:pt x="304" y="49"/>
                  </a:cubicBezTo>
                  <a:cubicBezTo>
                    <a:pt x="304" y="49"/>
                    <a:pt x="303" y="49"/>
                    <a:pt x="303" y="48"/>
                  </a:cubicBezTo>
                  <a:cubicBezTo>
                    <a:pt x="302" y="47"/>
                    <a:pt x="292" y="43"/>
                    <a:pt x="290" y="41"/>
                  </a:cubicBezTo>
                  <a:cubicBezTo>
                    <a:pt x="288" y="40"/>
                    <a:pt x="287" y="40"/>
                    <a:pt x="282" y="41"/>
                  </a:cubicBezTo>
                  <a:cubicBezTo>
                    <a:pt x="277" y="42"/>
                    <a:pt x="270" y="43"/>
                    <a:pt x="264" y="41"/>
                  </a:cubicBezTo>
                  <a:cubicBezTo>
                    <a:pt x="259" y="40"/>
                    <a:pt x="251" y="40"/>
                    <a:pt x="250" y="39"/>
                  </a:cubicBezTo>
                  <a:cubicBezTo>
                    <a:pt x="250" y="38"/>
                    <a:pt x="249" y="36"/>
                    <a:pt x="247" y="36"/>
                  </a:cubicBezTo>
                  <a:cubicBezTo>
                    <a:pt x="244" y="36"/>
                    <a:pt x="234" y="34"/>
                    <a:pt x="233" y="33"/>
                  </a:cubicBezTo>
                  <a:cubicBezTo>
                    <a:pt x="231" y="33"/>
                    <a:pt x="224" y="31"/>
                    <a:pt x="222" y="32"/>
                  </a:cubicBezTo>
                  <a:cubicBezTo>
                    <a:pt x="220" y="34"/>
                    <a:pt x="219" y="35"/>
                    <a:pt x="216" y="34"/>
                  </a:cubicBezTo>
                  <a:cubicBezTo>
                    <a:pt x="213" y="33"/>
                    <a:pt x="216" y="32"/>
                    <a:pt x="214" y="31"/>
                  </a:cubicBezTo>
                  <a:cubicBezTo>
                    <a:pt x="212" y="30"/>
                    <a:pt x="209" y="29"/>
                    <a:pt x="210" y="28"/>
                  </a:cubicBezTo>
                  <a:cubicBezTo>
                    <a:pt x="211" y="27"/>
                    <a:pt x="216" y="24"/>
                    <a:pt x="214" y="24"/>
                  </a:cubicBezTo>
                  <a:cubicBezTo>
                    <a:pt x="212" y="23"/>
                    <a:pt x="202" y="25"/>
                    <a:pt x="200" y="25"/>
                  </a:cubicBezTo>
                  <a:cubicBezTo>
                    <a:pt x="198" y="26"/>
                    <a:pt x="193" y="25"/>
                    <a:pt x="195" y="24"/>
                  </a:cubicBezTo>
                  <a:cubicBezTo>
                    <a:pt x="196" y="22"/>
                    <a:pt x="200" y="21"/>
                    <a:pt x="198" y="20"/>
                  </a:cubicBezTo>
                  <a:cubicBezTo>
                    <a:pt x="197" y="19"/>
                    <a:pt x="194" y="19"/>
                    <a:pt x="192" y="21"/>
                  </a:cubicBezTo>
                  <a:cubicBezTo>
                    <a:pt x="190" y="23"/>
                    <a:pt x="187" y="28"/>
                    <a:pt x="186" y="26"/>
                  </a:cubicBezTo>
                  <a:cubicBezTo>
                    <a:pt x="186" y="25"/>
                    <a:pt x="189" y="20"/>
                    <a:pt x="188" y="19"/>
                  </a:cubicBezTo>
                  <a:cubicBezTo>
                    <a:pt x="188" y="19"/>
                    <a:pt x="186" y="17"/>
                    <a:pt x="185" y="16"/>
                  </a:cubicBezTo>
                  <a:cubicBezTo>
                    <a:pt x="184" y="15"/>
                    <a:pt x="181" y="14"/>
                    <a:pt x="179" y="14"/>
                  </a:cubicBezTo>
                  <a:cubicBezTo>
                    <a:pt x="178" y="15"/>
                    <a:pt x="173" y="22"/>
                    <a:pt x="169" y="24"/>
                  </a:cubicBezTo>
                  <a:cubicBezTo>
                    <a:pt x="165" y="25"/>
                    <a:pt x="154" y="28"/>
                    <a:pt x="152" y="27"/>
                  </a:cubicBezTo>
                  <a:cubicBezTo>
                    <a:pt x="150" y="27"/>
                    <a:pt x="148" y="26"/>
                    <a:pt x="146" y="27"/>
                  </a:cubicBezTo>
                  <a:cubicBezTo>
                    <a:pt x="144" y="28"/>
                    <a:pt x="141" y="33"/>
                    <a:pt x="138" y="33"/>
                  </a:cubicBezTo>
                  <a:cubicBezTo>
                    <a:pt x="136" y="33"/>
                    <a:pt x="130" y="35"/>
                    <a:pt x="125" y="35"/>
                  </a:cubicBezTo>
                  <a:cubicBezTo>
                    <a:pt x="120" y="35"/>
                    <a:pt x="121" y="39"/>
                    <a:pt x="119" y="39"/>
                  </a:cubicBezTo>
                  <a:cubicBezTo>
                    <a:pt x="117" y="40"/>
                    <a:pt x="115" y="45"/>
                    <a:pt x="113" y="46"/>
                  </a:cubicBezTo>
                  <a:cubicBezTo>
                    <a:pt x="111" y="47"/>
                    <a:pt x="104" y="56"/>
                    <a:pt x="101" y="57"/>
                  </a:cubicBezTo>
                  <a:cubicBezTo>
                    <a:pt x="99" y="59"/>
                    <a:pt x="93" y="66"/>
                    <a:pt x="91" y="66"/>
                  </a:cubicBezTo>
                  <a:cubicBezTo>
                    <a:pt x="88" y="67"/>
                    <a:pt x="88" y="66"/>
                    <a:pt x="86" y="66"/>
                  </a:cubicBezTo>
                  <a:cubicBezTo>
                    <a:pt x="83" y="67"/>
                    <a:pt x="76" y="68"/>
                    <a:pt x="72" y="68"/>
                  </a:cubicBezTo>
                  <a:cubicBezTo>
                    <a:pt x="69" y="68"/>
                    <a:pt x="68" y="74"/>
                    <a:pt x="66" y="74"/>
                  </a:cubicBezTo>
                  <a:cubicBezTo>
                    <a:pt x="65" y="74"/>
                    <a:pt x="62" y="74"/>
                    <a:pt x="62" y="76"/>
                  </a:cubicBezTo>
                  <a:cubicBezTo>
                    <a:pt x="62" y="77"/>
                    <a:pt x="66" y="78"/>
                    <a:pt x="67" y="81"/>
                  </a:cubicBezTo>
                  <a:cubicBezTo>
                    <a:pt x="67" y="83"/>
                    <a:pt x="69" y="82"/>
                    <a:pt x="70" y="84"/>
                  </a:cubicBezTo>
                  <a:cubicBezTo>
                    <a:pt x="71" y="86"/>
                    <a:pt x="73" y="89"/>
                    <a:pt x="74" y="90"/>
                  </a:cubicBezTo>
                  <a:cubicBezTo>
                    <a:pt x="76" y="91"/>
                    <a:pt x="77" y="91"/>
                    <a:pt x="76" y="93"/>
                  </a:cubicBezTo>
                  <a:cubicBezTo>
                    <a:pt x="76" y="96"/>
                    <a:pt x="76" y="98"/>
                    <a:pt x="77" y="101"/>
                  </a:cubicBezTo>
                  <a:cubicBezTo>
                    <a:pt x="77" y="103"/>
                    <a:pt x="80" y="104"/>
                    <a:pt x="82" y="104"/>
                  </a:cubicBezTo>
                  <a:cubicBezTo>
                    <a:pt x="85" y="104"/>
                    <a:pt x="93" y="104"/>
                    <a:pt x="92" y="106"/>
                  </a:cubicBezTo>
                  <a:cubicBezTo>
                    <a:pt x="91" y="108"/>
                    <a:pt x="92" y="109"/>
                    <a:pt x="94" y="110"/>
                  </a:cubicBezTo>
                  <a:cubicBezTo>
                    <a:pt x="96" y="112"/>
                    <a:pt x="103" y="112"/>
                    <a:pt x="102" y="112"/>
                  </a:cubicBezTo>
                  <a:cubicBezTo>
                    <a:pt x="101" y="113"/>
                    <a:pt x="100" y="115"/>
                    <a:pt x="97" y="114"/>
                  </a:cubicBezTo>
                  <a:cubicBezTo>
                    <a:pt x="95" y="113"/>
                    <a:pt x="90" y="113"/>
                    <a:pt x="89" y="111"/>
                  </a:cubicBezTo>
                  <a:cubicBezTo>
                    <a:pt x="87" y="109"/>
                    <a:pt x="87" y="111"/>
                    <a:pt x="87" y="113"/>
                  </a:cubicBezTo>
                  <a:cubicBezTo>
                    <a:pt x="86" y="115"/>
                    <a:pt x="84" y="118"/>
                    <a:pt x="86" y="117"/>
                  </a:cubicBezTo>
                  <a:cubicBezTo>
                    <a:pt x="88" y="116"/>
                    <a:pt x="90" y="113"/>
                    <a:pt x="92" y="116"/>
                  </a:cubicBezTo>
                  <a:cubicBezTo>
                    <a:pt x="93" y="118"/>
                    <a:pt x="95" y="120"/>
                    <a:pt x="94" y="120"/>
                  </a:cubicBezTo>
                  <a:cubicBezTo>
                    <a:pt x="92" y="120"/>
                    <a:pt x="90" y="119"/>
                    <a:pt x="89" y="121"/>
                  </a:cubicBezTo>
                  <a:cubicBezTo>
                    <a:pt x="88" y="123"/>
                    <a:pt x="88" y="125"/>
                    <a:pt x="85" y="125"/>
                  </a:cubicBezTo>
                  <a:cubicBezTo>
                    <a:pt x="83" y="124"/>
                    <a:pt x="81" y="123"/>
                    <a:pt x="80" y="123"/>
                  </a:cubicBezTo>
                  <a:cubicBezTo>
                    <a:pt x="79" y="123"/>
                    <a:pt x="76" y="126"/>
                    <a:pt x="76" y="125"/>
                  </a:cubicBezTo>
                  <a:cubicBezTo>
                    <a:pt x="75" y="124"/>
                    <a:pt x="75" y="123"/>
                    <a:pt x="74" y="123"/>
                  </a:cubicBezTo>
                  <a:cubicBezTo>
                    <a:pt x="72" y="123"/>
                    <a:pt x="69" y="124"/>
                    <a:pt x="68" y="122"/>
                  </a:cubicBezTo>
                  <a:cubicBezTo>
                    <a:pt x="68" y="120"/>
                    <a:pt x="68" y="118"/>
                    <a:pt x="69" y="117"/>
                  </a:cubicBezTo>
                  <a:cubicBezTo>
                    <a:pt x="71" y="115"/>
                    <a:pt x="74" y="110"/>
                    <a:pt x="73" y="110"/>
                  </a:cubicBezTo>
                  <a:cubicBezTo>
                    <a:pt x="71" y="110"/>
                    <a:pt x="62" y="112"/>
                    <a:pt x="61" y="113"/>
                  </a:cubicBezTo>
                  <a:cubicBezTo>
                    <a:pt x="59" y="114"/>
                    <a:pt x="56" y="115"/>
                    <a:pt x="53" y="117"/>
                  </a:cubicBezTo>
                  <a:cubicBezTo>
                    <a:pt x="50" y="118"/>
                    <a:pt x="49" y="119"/>
                    <a:pt x="48" y="120"/>
                  </a:cubicBezTo>
                  <a:cubicBezTo>
                    <a:pt x="48" y="121"/>
                    <a:pt x="47" y="122"/>
                    <a:pt x="45" y="122"/>
                  </a:cubicBezTo>
                  <a:cubicBezTo>
                    <a:pt x="44" y="122"/>
                    <a:pt x="38" y="125"/>
                    <a:pt x="36" y="126"/>
                  </a:cubicBezTo>
                  <a:cubicBezTo>
                    <a:pt x="35" y="126"/>
                    <a:pt x="32" y="126"/>
                    <a:pt x="30" y="127"/>
                  </a:cubicBezTo>
                  <a:cubicBezTo>
                    <a:pt x="29" y="128"/>
                    <a:pt x="28" y="130"/>
                    <a:pt x="27" y="130"/>
                  </a:cubicBezTo>
                  <a:cubicBezTo>
                    <a:pt x="26" y="131"/>
                    <a:pt x="26" y="132"/>
                    <a:pt x="29" y="133"/>
                  </a:cubicBezTo>
                  <a:cubicBezTo>
                    <a:pt x="31" y="134"/>
                    <a:pt x="33" y="134"/>
                    <a:pt x="32" y="136"/>
                  </a:cubicBezTo>
                  <a:cubicBezTo>
                    <a:pt x="30" y="139"/>
                    <a:pt x="31" y="143"/>
                    <a:pt x="32" y="144"/>
                  </a:cubicBezTo>
                  <a:cubicBezTo>
                    <a:pt x="33" y="145"/>
                    <a:pt x="30" y="151"/>
                    <a:pt x="33" y="152"/>
                  </a:cubicBezTo>
                  <a:cubicBezTo>
                    <a:pt x="36" y="153"/>
                    <a:pt x="37" y="154"/>
                    <a:pt x="43" y="153"/>
                  </a:cubicBezTo>
                  <a:cubicBezTo>
                    <a:pt x="49" y="152"/>
                    <a:pt x="50" y="152"/>
                    <a:pt x="54" y="152"/>
                  </a:cubicBezTo>
                  <a:cubicBezTo>
                    <a:pt x="57" y="152"/>
                    <a:pt x="58" y="152"/>
                    <a:pt x="59" y="151"/>
                  </a:cubicBezTo>
                  <a:cubicBezTo>
                    <a:pt x="61" y="150"/>
                    <a:pt x="60" y="153"/>
                    <a:pt x="63" y="152"/>
                  </a:cubicBezTo>
                  <a:cubicBezTo>
                    <a:pt x="67" y="151"/>
                    <a:pt x="73" y="145"/>
                    <a:pt x="76" y="145"/>
                  </a:cubicBezTo>
                  <a:cubicBezTo>
                    <a:pt x="79" y="145"/>
                    <a:pt x="77" y="147"/>
                    <a:pt x="79" y="147"/>
                  </a:cubicBezTo>
                  <a:cubicBezTo>
                    <a:pt x="81" y="146"/>
                    <a:pt x="82" y="145"/>
                    <a:pt x="81" y="147"/>
                  </a:cubicBezTo>
                  <a:cubicBezTo>
                    <a:pt x="80" y="150"/>
                    <a:pt x="78" y="152"/>
                    <a:pt x="76" y="152"/>
                  </a:cubicBezTo>
                  <a:cubicBezTo>
                    <a:pt x="75" y="153"/>
                    <a:pt x="79" y="154"/>
                    <a:pt x="78" y="156"/>
                  </a:cubicBezTo>
                  <a:cubicBezTo>
                    <a:pt x="77" y="159"/>
                    <a:pt x="76" y="165"/>
                    <a:pt x="72" y="167"/>
                  </a:cubicBezTo>
                  <a:cubicBezTo>
                    <a:pt x="69" y="169"/>
                    <a:pt x="65" y="170"/>
                    <a:pt x="63" y="170"/>
                  </a:cubicBezTo>
                  <a:cubicBezTo>
                    <a:pt x="60" y="170"/>
                    <a:pt x="57" y="172"/>
                    <a:pt x="55" y="173"/>
                  </a:cubicBezTo>
                  <a:cubicBezTo>
                    <a:pt x="52" y="175"/>
                    <a:pt x="47" y="177"/>
                    <a:pt x="47" y="176"/>
                  </a:cubicBezTo>
                  <a:cubicBezTo>
                    <a:pt x="46" y="175"/>
                    <a:pt x="46" y="173"/>
                    <a:pt x="44" y="173"/>
                  </a:cubicBezTo>
                  <a:cubicBezTo>
                    <a:pt x="42" y="173"/>
                    <a:pt x="38" y="172"/>
                    <a:pt x="36" y="174"/>
                  </a:cubicBezTo>
                  <a:cubicBezTo>
                    <a:pt x="33" y="176"/>
                    <a:pt x="31" y="181"/>
                    <a:pt x="29" y="183"/>
                  </a:cubicBezTo>
                  <a:cubicBezTo>
                    <a:pt x="26" y="185"/>
                    <a:pt x="17" y="191"/>
                    <a:pt x="16" y="193"/>
                  </a:cubicBezTo>
                  <a:cubicBezTo>
                    <a:pt x="15" y="196"/>
                    <a:pt x="15" y="198"/>
                    <a:pt x="12" y="199"/>
                  </a:cubicBezTo>
                  <a:cubicBezTo>
                    <a:pt x="9" y="201"/>
                    <a:pt x="6" y="204"/>
                    <a:pt x="9" y="203"/>
                  </a:cubicBezTo>
                  <a:cubicBezTo>
                    <a:pt x="11" y="203"/>
                    <a:pt x="15" y="200"/>
                    <a:pt x="13" y="202"/>
                  </a:cubicBezTo>
                  <a:cubicBezTo>
                    <a:pt x="12" y="204"/>
                    <a:pt x="9" y="206"/>
                    <a:pt x="9" y="207"/>
                  </a:cubicBezTo>
                  <a:cubicBezTo>
                    <a:pt x="8" y="209"/>
                    <a:pt x="11" y="210"/>
                    <a:pt x="14" y="211"/>
                  </a:cubicBezTo>
                  <a:cubicBezTo>
                    <a:pt x="16" y="212"/>
                    <a:pt x="17" y="214"/>
                    <a:pt x="21" y="215"/>
                  </a:cubicBezTo>
                  <a:cubicBezTo>
                    <a:pt x="24" y="215"/>
                    <a:pt x="27" y="214"/>
                    <a:pt x="25" y="216"/>
                  </a:cubicBezTo>
                  <a:cubicBezTo>
                    <a:pt x="24" y="218"/>
                    <a:pt x="20" y="219"/>
                    <a:pt x="19" y="221"/>
                  </a:cubicBezTo>
                  <a:cubicBezTo>
                    <a:pt x="17" y="224"/>
                    <a:pt x="15" y="227"/>
                    <a:pt x="17" y="227"/>
                  </a:cubicBezTo>
                  <a:cubicBezTo>
                    <a:pt x="18" y="228"/>
                    <a:pt x="18" y="228"/>
                    <a:pt x="18" y="230"/>
                  </a:cubicBezTo>
                  <a:cubicBezTo>
                    <a:pt x="19" y="232"/>
                    <a:pt x="23" y="231"/>
                    <a:pt x="26" y="231"/>
                  </a:cubicBezTo>
                  <a:cubicBezTo>
                    <a:pt x="29" y="231"/>
                    <a:pt x="33" y="229"/>
                    <a:pt x="32" y="227"/>
                  </a:cubicBezTo>
                  <a:cubicBezTo>
                    <a:pt x="32" y="226"/>
                    <a:pt x="35" y="221"/>
                    <a:pt x="36" y="221"/>
                  </a:cubicBezTo>
                  <a:cubicBezTo>
                    <a:pt x="37" y="221"/>
                    <a:pt x="35" y="228"/>
                    <a:pt x="35" y="229"/>
                  </a:cubicBezTo>
                  <a:cubicBezTo>
                    <a:pt x="35" y="230"/>
                    <a:pt x="34" y="233"/>
                    <a:pt x="32" y="235"/>
                  </a:cubicBezTo>
                  <a:cubicBezTo>
                    <a:pt x="30" y="237"/>
                    <a:pt x="30" y="238"/>
                    <a:pt x="30" y="240"/>
                  </a:cubicBezTo>
                  <a:cubicBezTo>
                    <a:pt x="31" y="242"/>
                    <a:pt x="32" y="242"/>
                    <a:pt x="31" y="243"/>
                  </a:cubicBezTo>
                  <a:cubicBezTo>
                    <a:pt x="30" y="245"/>
                    <a:pt x="30" y="246"/>
                    <a:pt x="27" y="247"/>
                  </a:cubicBezTo>
                  <a:cubicBezTo>
                    <a:pt x="24" y="248"/>
                    <a:pt x="20" y="250"/>
                    <a:pt x="23" y="250"/>
                  </a:cubicBezTo>
                  <a:cubicBezTo>
                    <a:pt x="26" y="249"/>
                    <a:pt x="29" y="250"/>
                    <a:pt x="31" y="249"/>
                  </a:cubicBezTo>
                  <a:cubicBezTo>
                    <a:pt x="34" y="248"/>
                    <a:pt x="41" y="243"/>
                    <a:pt x="44" y="244"/>
                  </a:cubicBezTo>
                  <a:cubicBezTo>
                    <a:pt x="47" y="245"/>
                    <a:pt x="48" y="247"/>
                    <a:pt x="50" y="246"/>
                  </a:cubicBezTo>
                  <a:cubicBezTo>
                    <a:pt x="52" y="245"/>
                    <a:pt x="52" y="243"/>
                    <a:pt x="54" y="246"/>
                  </a:cubicBezTo>
                  <a:cubicBezTo>
                    <a:pt x="55" y="248"/>
                    <a:pt x="57" y="252"/>
                    <a:pt x="59" y="250"/>
                  </a:cubicBezTo>
                  <a:cubicBezTo>
                    <a:pt x="62" y="248"/>
                    <a:pt x="58" y="247"/>
                    <a:pt x="59" y="246"/>
                  </a:cubicBezTo>
                  <a:cubicBezTo>
                    <a:pt x="60" y="244"/>
                    <a:pt x="64" y="240"/>
                    <a:pt x="65" y="241"/>
                  </a:cubicBezTo>
                  <a:cubicBezTo>
                    <a:pt x="66" y="242"/>
                    <a:pt x="62" y="246"/>
                    <a:pt x="66" y="246"/>
                  </a:cubicBezTo>
                  <a:cubicBezTo>
                    <a:pt x="69" y="247"/>
                    <a:pt x="74" y="244"/>
                    <a:pt x="76" y="243"/>
                  </a:cubicBezTo>
                  <a:cubicBezTo>
                    <a:pt x="78" y="241"/>
                    <a:pt x="80" y="239"/>
                    <a:pt x="79" y="242"/>
                  </a:cubicBezTo>
                  <a:cubicBezTo>
                    <a:pt x="78" y="245"/>
                    <a:pt x="76" y="246"/>
                    <a:pt x="73" y="249"/>
                  </a:cubicBezTo>
                  <a:cubicBezTo>
                    <a:pt x="70" y="251"/>
                    <a:pt x="65" y="253"/>
                    <a:pt x="64" y="256"/>
                  </a:cubicBezTo>
                  <a:cubicBezTo>
                    <a:pt x="63" y="258"/>
                    <a:pt x="61" y="262"/>
                    <a:pt x="58" y="266"/>
                  </a:cubicBezTo>
                  <a:cubicBezTo>
                    <a:pt x="54" y="270"/>
                    <a:pt x="50" y="275"/>
                    <a:pt x="48" y="276"/>
                  </a:cubicBezTo>
                  <a:cubicBezTo>
                    <a:pt x="46" y="276"/>
                    <a:pt x="40" y="276"/>
                    <a:pt x="37" y="279"/>
                  </a:cubicBezTo>
                  <a:cubicBezTo>
                    <a:pt x="34" y="281"/>
                    <a:pt x="29" y="287"/>
                    <a:pt x="26" y="288"/>
                  </a:cubicBezTo>
                  <a:cubicBezTo>
                    <a:pt x="24" y="289"/>
                    <a:pt x="25" y="286"/>
                    <a:pt x="22" y="287"/>
                  </a:cubicBezTo>
                  <a:cubicBezTo>
                    <a:pt x="19" y="288"/>
                    <a:pt x="13" y="288"/>
                    <a:pt x="9" y="291"/>
                  </a:cubicBezTo>
                  <a:cubicBezTo>
                    <a:pt x="5" y="293"/>
                    <a:pt x="4" y="295"/>
                    <a:pt x="3" y="296"/>
                  </a:cubicBezTo>
                  <a:cubicBezTo>
                    <a:pt x="2" y="297"/>
                    <a:pt x="0" y="299"/>
                    <a:pt x="3" y="299"/>
                  </a:cubicBezTo>
                  <a:cubicBezTo>
                    <a:pt x="7" y="299"/>
                    <a:pt x="7" y="300"/>
                    <a:pt x="9" y="297"/>
                  </a:cubicBezTo>
                  <a:cubicBezTo>
                    <a:pt x="11" y="295"/>
                    <a:pt x="14" y="292"/>
                    <a:pt x="14" y="294"/>
                  </a:cubicBezTo>
                  <a:cubicBezTo>
                    <a:pt x="15" y="295"/>
                    <a:pt x="12" y="297"/>
                    <a:pt x="16" y="296"/>
                  </a:cubicBezTo>
                  <a:cubicBezTo>
                    <a:pt x="20" y="294"/>
                    <a:pt x="25" y="293"/>
                    <a:pt x="29" y="291"/>
                  </a:cubicBezTo>
                  <a:cubicBezTo>
                    <a:pt x="32" y="289"/>
                    <a:pt x="31" y="288"/>
                    <a:pt x="36" y="287"/>
                  </a:cubicBezTo>
                  <a:cubicBezTo>
                    <a:pt x="41" y="287"/>
                    <a:pt x="43" y="284"/>
                    <a:pt x="46" y="282"/>
                  </a:cubicBezTo>
                  <a:cubicBezTo>
                    <a:pt x="50" y="281"/>
                    <a:pt x="71" y="274"/>
                    <a:pt x="72" y="273"/>
                  </a:cubicBezTo>
                  <a:cubicBezTo>
                    <a:pt x="74" y="271"/>
                    <a:pt x="73" y="270"/>
                    <a:pt x="77" y="268"/>
                  </a:cubicBezTo>
                  <a:cubicBezTo>
                    <a:pt x="82" y="267"/>
                    <a:pt x="85" y="262"/>
                    <a:pt x="90" y="259"/>
                  </a:cubicBezTo>
                  <a:cubicBezTo>
                    <a:pt x="94" y="257"/>
                    <a:pt x="96" y="258"/>
                    <a:pt x="98" y="257"/>
                  </a:cubicBezTo>
                  <a:cubicBezTo>
                    <a:pt x="101" y="255"/>
                    <a:pt x="99" y="254"/>
                    <a:pt x="101" y="253"/>
                  </a:cubicBezTo>
                  <a:cubicBezTo>
                    <a:pt x="103" y="251"/>
                    <a:pt x="112" y="245"/>
                    <a:pt x="112" y="243"/>
                  </a:cubicBezTo>
                  <a:cubicBezTo>
                    <a:pt x="113" y="242"/>
                    <a:pt x="113" y="242"/>
                    <a:pt x="110" y="241"/>
                  </a:cubicBezTo>
                  <a:cubicBezTo>
                    <a:pt x="108" y="240"/>
                    <a:pt x="105" y="240"/>
                    <a:pt x="109" y="237"/>
                  </a:cubicBezTo>
                  <a:cubicBezTo>
                    <a:pt x="113" y="234"/>
                    <a:pt x="116" y="230"/>
                    <a:pt x="120" y="229"/>
                  </a:cubicBezTo>
                  <a:cubicBezTo>
                    <a:pt x="123" y="229"/>
                    <a:pt x="124" y="225"/>
                    <a:pt x="125" y="223"/>
                  </a:cubicBezTo>
                  <a:cubicBezTo>
                    <a:pt x="127" y="221"/>
                    <a:pt x="131" y="215"/>
                    <a:pt x="135" y="213"/>
                  </a:cubicBezTo>
                  <a:cubicBezTo>
                    <a:pt x="138" y="212"/>
                    <a:pt x="143" y="210"/>
                    <a:pt x="144" y="210"/>
                  </a:cubicBezTo>
                  <a:cubicBezTo>
                    <a:pt x="146" y="209"/>
                    <a:pt x="150" y="204"/>
                    <a:pt x="152" y="204"/>
                  </a:cubicBezTo>
                  <a:cubicBezTo>
                    <a:pt x="153" y="205"/>
                    <a:pt x="153" y="206"/>
                    <a:pt x="155" y="205"/>
                  </a:cubicBezTo>
                  <a:cubicBezTo>
                    <a:pt x="157" y="204"/>
                    <a:pt x="163" y="201"/>
                    <a:pt x="162" y="202"/>
                  </a:cubicBezTo>
                  <a:cubicBezTo>
                    <a:pt x="160" y="204"/>
                    <a:pt x="158" y="208"/>
                    <a:pt x="158" y="209"/>
                  </a:cubicBezTo>
                  <a:cubicBezTo>
                    <a:pt x="158" y="210"/>
                    <a:pt x="161" y="212"/>
                    <a:pt x="159" y="212"/>
                  </a:cubicBezTo>
                  <a:cubicBezTo>
                    <a:pt x="157" y="212"/>
                    <a:pt x="153" y="212"/>
                    <a:pt x="152" y="212"/>
                  </a:cubicBezTo>
                  <a:cubicBezTo>
                    <a:pt x="151" y="212"/>
                    <a:pt x="152" y="210"/>
                    <a:pt x="149" y="211"/>
                  </a:cubicBezTo>
                  <a:cubicBezTo>
                    <a:pt x="146" y="213"/>
                    <a:pt x="142" y="214"/>
                    <a:pt x="142" y="215"/>
                  </a:cubicBezTo>
                  <a:cubicBezTo>
                    <a:pt x="141" y="216"/>
                    <a:pt x="136" y="225"/>
                    <a:pt x="134" y="227"/>
                  </a:cubicBezTo>
                  <a:cubicBezTo>
                    <a:pt x="132" y="229"/>
                    <a:pt x="132" y="231"/>
                    <a:pt x="134" y="230"/>
                  </a:cubicBezTo>
                  <a:cubicBezTo>
                    <a:pt x="136" y="229"/>
                    <a:pt x="138" y="228"/>
                    <a:pt x="137" y="229"/>
                  </a:cubicBezTo>
                  <a:cubicBezTo>
                    <a:pt x="137" y="230"/>
                    <a:pt x="130" y="234"/>
                    <a:pt x="130" y="235"/>
                  </a:cubicBezTo>
                  <a:cubicBezTo>
                    <a:pt x="129" y="237"/>
                    <a:pt x="135" y="236"/>
                    <a:pt x="137" y="235"/>
                  </a:cubicBezTo>
                  <a:cubicBezTo>
                    <a:pt x="139" y="233"/>
                    <a:pt x="142" y="233"/>
                    <a:pt x="145" y="232"/>
                  </a:cubicBezTo>
                  <a:cubicBezTo>
                    <a:pt x="148" y="231"/>
                    <a:pt x="152" y="227"/>
                    <a:pt x="155" y="227"/>
                  </a:cubicBezTo>
                  <a:cubicBezTo>
                    <a:pt x="159" y="227"/>
                    <a:pt x="164" y="227"/>
                    <a:pt x="167" y="225"/>
                  </a:cubicBezTo>
                  <a:cubicBezTo>
                    <a:pt x="171" y="223"/>
                    <a:pt x="176" y="223"/>
                    <a:pt x="176" y="221"/>
                  </a:cubicBezTo>
                  <a:cubicBezTo>
                    <a:pt x="176" y="220"/>
                    <a:pt x="171" y="217"/>
                    <a:pt x="170" y="216"/>
                  </a:cubicBezTo>
                  <a:cubicBezTo>
                    <a:pt x="169" y="215"/>
                    <a:pt x="171" y="210"/>
                    <a:pt x="172" y="211"/>
                  </a:cubicBezTo>
                  <a:cubicBezTo>
                    <a:pt x="174" y="211"/>
                    <a:pt x="175" y="211"/>
                    <a:pt x="177" y="211"/>
                  </a:cubicBezTo>
                  <a:cubicBezTo>
                    <a:pt x="178" y="211"/>
                    <a:pt x="180" y="213"/>
                    <a:pt x="183" y="212"/>
                  </a:cubicBezTo>
                  <a:cubicBezTo>
                    <a:pt x="185" y="211"/>
                    <a:pt x="187" y="211"/>
                    <a:pt x="187" y="212"/>
                  </a:cubicBezTo>
                  <a:cubicBezTo>
                    <a:pt x="187" y="213"/>
                    <a:pt x="184" y="215"/>
                    <a:pt x="187" y="215"/>
                  </a:cubicBezTo>
                  <a:cubicBezTo>
                    <a:pt x="190" y="214"/>
                    <a:pt x="190" y="214"/>
                    <a:pt x="191" y="216"/>
                  </a:cubicBezTo>
                  <a:cubicBezTo>
                    <a:pt x="192" y="218"/>
                    <a:pt x="195" y="220"/>
                    <a:pt x="197" y="219"/>
                  </a:cubicBezTo>
                  <a:cubicBezTo>
                    <a:pt x="200" y="219"/>
                    <a:pt x="202" y="219"/>
                    <a:pt x="203" y="220"/>
                  </a:cubicBezTo>
                  <a:cubicBezTo>
                    <a:pt x="204" y="222"/>
                    <a:pt x="204" y="224"/>
                    <a:pt x="207" y="224"/>
                  </a:cubicBezTo>
                  <a:cubicBezTo>
                    <a:pt x="209" y="224"/>
                    <a:pt x="214" y="225"/>
                    <a:pt x="220" y="225"/>
                  </a:cubicBezTo>
                  <a:cubicBezTo>
                    <a:pt x="226" y="226"/>
                    <a:pt x="232" y="229"/>
                    <a:pt x="235" y="229"/>
                  </a:cubicBezTo>
                  <a:cubicBezTo>
                    <a:pt x="237" y="229"/>
                    <a:pt x="248" y="224"/>
                    <a:pt x="247" y="225"/>
                  </a:cubicBezTo>
                  <a:cubicBezTo>
                    <a:pt x="247" y="227"/>
                    <a:pt x="242" y="229"/>
                    <a:pt x="244" y="232"/>
                  </a:cubicBezTo>
                  <a:cubicBezTo>
                    <a:pt x="246" y="235"/>
                    <a:pt x="248" y="238"/>
                    <a:pt x="251" y="238"/>
                  </a:cubicBezTo>
                  <a:cubicBezTo>
                    <a:pt x="254" y="238"/>
                    <a:pt x="257" y="238"/>
                    <a:pt x="256" y="241"/>
                  </a:cubicBezTo>
                  <a:cubicBezTo>
                    <a:pt x="256" y="244"/>
                    <a:pt x="255" y="249"/>
                    <a:pt x="257" y="249"/>
                  </a:cubicBezTo>
                  <a:cubicBezTo>
                    <a:pt x="259" y="249"/>
                    <a:pt x="261" y="249"/>
                    <a:pt x="262" y="250"/>
                  </a:cubicBezTo>
                  <a:cubicBezTo>
                    <a:pt x="264" y="252"/>
                    <a:pt x="265" y="254"/>
                    <a:pt x="266" y="252"/>
                  </a:cubicBezTo>
                  <a:cubicBezTo>
                    <a:pt x="268" y="251"/>
                    <a:pt x="271" y="249"/>
                    <a:pt x="270" y="247"/>
                  </a:cubicBezTo>
                  <a:cubicBezTo>
                    <a:pt x="269" y="246"/>
                    <a:pt x="269" y="242"/>
                    <a:pt x="270" y="242"/>
                  </a:cubicBezTo>
                  <a:cubicBezTo>
                    <a:pt x="271" y="243"/>
                    <a:pt x="274" y="245"/>
                    <a:pt x="274" y="248"/>
                  </a:cubicBezTo>
                  <a:cubicBezTo>
                    <a:pt x="274" y="250"/>
                    <a:pt x="275" y="253"/>
                    <a:pt x="276" y="253"/>
                  </a:cubicBezTo>
                  <a:cubicBezTo>
                    <a:pt x="277" y="253"/>
                    <a:pt x="280" y="245"/>
                    <a:pt x="279" y="243"/>
                  </a:cubicBezTo>
                  <a:cubicBezTo>
                    <a:pt x="279" y="241"/>
                    <a:pt x="280" y="234"/>
                    <a:pt x="281" y="235"/>
                  </a:cubicBezTo>
                  <a:cubicBezTo>
                    <a:pt x="283" y="236"/>
                    <a:pt x="283" y="238"/>
                    <a:pt x="283" y="241"/>
                  </a:cubicBezTo>
                  <a:cubicBezTo>
                    <a:pt x="283" y="244"/>
                    <a:pt x="280" y="251"/>
                    <a:pt x="282" y="252"/>
                  </a:cubicBezTo>
                  <a:cubicBezTo>
                    <a:pt x="284" y="253"/>
                    <a:pt x="286" y="253"/>
                    <a:pt x="288" y="253"/>
                  </a:cubicBezTo>
                  <a:cubicBezTo>
                    <a:pt x="290" y="253"/>
                    <a:pt x="290" y="256"/>
                    <a:pt x="293" y="258"/>
                  </a:cubicBezTo>
                  <a:cubicBezTo>
                    <a:pt x="296" y="260"/>
                    <a:pt x="295" y="264"/>
                    <a:pt x="294" y="266"/>
                  </a:cubicBezTo>
                  <a:cubicBezTo>
                    <a:pt x="294" y="267"/>
                    <a:pt x="297" y="267"/>
                    <a:pt x="298" y="270"/>
                  </a:cubicBezTo>
                  <a:cubicBezTo>
                    <a:pt x="299" y="272"/>
                    <a:pt x="296" y="276"/>
                    <a:pt x="297" y="278"/>
                  </a:cubicBezTo>
                  <a:cubicBezTo>
                    <a:pt x="299" y="281"/>
                    <a:pt x="302" y="281"/>
                    <a:pt x="302" y="283"/>
                  </a:cubicBezTo>
                  <a:cubicBezTo>
                    <a:pt x="301" y="285"/>
                    <a:pt x="298" y="288"/>
                    <a:pt x="302" y="287"/>
                  </a:cubicBezTo>
                  <a:cubicBezTo>
                    <a:pt x="305" y="286"/>
                    <a:pt x="307" y="285"/>
                    <a:pt x="308" y="286"/>
                  </a:cubicBezTo>
                  <a:cubicBezTo>
                    <a:pt x="309" y="286"/>
                    <a:pt x="310" y="291"/>
                    <a:pt x="308" y="293"/>
                  </a:cubicBezTo>
                  <a:cubicBezTo>
                    <a:pt x="307" y="295"/>
                    <a:pt x="309" y="297"/>
                    <a:pt x="307" y="298"/>
                  </a:cubicBezTo>
                  <a:cubicBezTo>
                    <a:pt x="305" y="300"/>
                    <a:pt x="305" y="301"/>
                    <a:pt x="307" y="302"/>
                  </a:cubicBezTo>
                  <a:cubicBezTo>
                    <a:pt x="309" y="302"/>
                    <a:pt x="313" y="298"/>
                    <a:pt x="312" y="300"/>
                  </a:cubicBezTo>
                  <a:cubicBezTo>
                    <a:pt x="312" y="300"/>
                    <a:pt x="312" y="300"/>
                    <a:pt x="312" y="301"/>
                  </a:cubicBezTo>
                  <a:cubicBezTo>
                    <a:pt x="311" y="302"/>
                    <a:pt x="309" y="303"/>
                    <a:pt x="308" y="305"/>
                  </a:cubicBezTo>
                  <a:cubicBezTo>
                    <a:pt x="308" y="305"/>
                    <a:pt x="308" y="305"/>
                    <a:pt x="308" y="305"/>
                  </a:cubicBezTo>
                  <a:cubicBezTo>
                    <a:pt x="307" y="306"/>
                    <a:pt x="307" y="306"/>
                    <a:pt x="306" y="307"/>
                  </a:cubicBezTo>
                  <a:cubicBezTo>
                    <a:pt x="305" y="310"/>
                    <a:pt x="308" y="312"/>
                    <a:pt x="308" y="313"/>
                  </a:cubicBezTo>
                  <a:cubicBezTo>
                    <a:pt x="308" y="315"/>
                    <a:pt x="310" y="316"/>
                    <a:pt x="306" y="317"/>
                  </a:cubicBezTo>
                  <a:cubicBezTo>
                    <a:pt x="302" y="318"/>
                    <a:pt x="304" y="320"/>
                    <a:pt x="306" y="321"/>
                  </a:cubicBezTo>
                  <a:cubicBezTo>
                    <a:pt x="309" y="322"/>
                    <a:pt x="311" y="322"/>
                    <a:pt x="312" y="321"/>
                  </a:cubicBezTo>
                  <a:cubicBezTo>
                    <a:pt x="312" y="319"/>
                    <a:pt x="316" y="314"/>
                    <a:pt x="317" y="316"/>
                  </a:cubicBezTo>
                  <a:cubicBezTo>
                    <a:pt x="319" y="318"/>
                    <a:pt x="320" y="321"/>
                    <a:pt x="319" y="322"/>
                  </a:cubicBezTo>
                  <a:cubicBezTo>
                    <a:pt x="317" y="322"/>
                    <a:pt x="315" y="322"/>
                    <a:pt x="314" y="324"/>
                  </a:cubicBezTo>
                  <a:cubicBezTo>
                    <a:pt x="313" y="325"/>
                    <a:pt x="316" y="326"/>
                    <a:pt x="317" y="328"/>
                  </a:cubicBezTo>
                  <a:cubicBezTo>
                    <a:pt x="318" y="329"/>
                    <a:pt x="318" y="337"/>
                    <a:pt x="321" y="335"/>
                  </a:cubicBezTo>
                  <a:cubicBezTo>
                    <a:pt x="323" y="334"/>
                    <a:pt x="329" y="332"/>
                    <a:pt x="329" y="332"/>
                  </a:cubicBezTo>
                  <a:cubicBezTo>
                    <a:pt x="329" y="333"/>
                    <a:pt x="324" y="339"/>
                    <a:pt x="322" y="341"/>
                  </a:cubicBezTo>
                  <a:cubicBezTo>
                    <a:pt x="320" y="342"/>
                    <a:pt x="316" y="347"/>
                    <a:pt x="315" y="349"/>
                  </a:cubicBezTo>
                  <a:cubicBezTo>
                    <a:pt x="314" y="351"/>
                    <a:pt x="313" y="351"/>
                    <a:pt x="314" y="353"/>
                  </a:cubicBezTo>
                  <a:cubicBezTo>
                    <a:pt x="315" y="355"/>
                    <a:pt x="317" y="356"/>
                    <a:pt x="319" y="356"/>
                  </a:cubicBezTo>
                  <a:cubicBezTo>
                    <a:pt x="321" y="356"/>
                    <a:pt x="322" y="356"/>
                    <a:pt x="321" y="358"/>
                  </a:cubicBezTo>
                  <a:cubicBezTo>
                    <a:pt x="321" y="359"/>
                    <a:pt x="320" y="360"/>
                    <a:pt x="325" y="361"/>
                  </a:cubicBezTo>
                  <a:cubicBezTo>
                    <a:pt x="330" y="361"/>
                    <a:pt x="333" y="360"/>
                    <a:pt x="334" y="361"/>
                  </a:cubicBezTo>
                  <a:cubicBezTo>
                    <a:pt x="334" y="362"/>
                    <a:pt x="335" y="362"/>
                    <a:pt x="335" y="362"/>
                  </a:cubicBezTo>
                  <a:cubicBezTo>
                    <a:pt x="335" y="362"/>
                    <a:pt x="335" y="362"/>
                    <a:pt x="335" y="362"/>
                  </a:cubicBezTo>
                  <a:cubicBezTo>
                    <a:pt x="335" y="362"/>
                    <a:pt x="335" y="362"/>
                    <a:pt x="334" y="362"/>
                  </a:cubicBezTo>
                  <a:cubicBezTo>
                    <a:pt x="334" y="362"/>
                    <a:pt x="334" y="362"/>
                    <a:pt x="334" y="362"/>
                  </a:cubicBezTo>
                  <a:cubicBezTo>
                    <a:pt x="335" y="362"/>
                    <a:pt x="335" y="362"/>
                    <a:pt x="336" y="362"/>
                  </a:cubicBezTo>
                  <a:cubicBezTo>
                    <a:pt x="339" y="362"/>
                    <a:pt x="341" y="359"/>
                    <a:pt x="340" y="362"/>
                  </a:cubicBezTo>
                  <a:cubicBezTo>
                    <a:pt x="339" y="364"/>
                    <a:pt x="336" y="366"/>
                    <a:pt x="337" y="368"/>
                  </a:cubicBezTo>
                  <a:cubicBezTo>
                    <a:pt x="338" y="370"/>
                    <a:pt x="340" y="368"/>
                    <a:pt x="340" y="370"/>
                  </a:cubicBezTo>
                  <a:cubicBezTo>
                    <a:pt x="340" y="372"/>
                    <a:pt x="340" y="376"/>
                    <a:pt x="343" y="375"/>
                  </a:cubicBezTo>
                  <a:cubicBezTo>
                    <a:pt x="346" y="374"/>
                    <a:pt x="345" y="374"/>
                    <a:pt x="347" y="377"/>
                  </a:cubicBezTo>
                  <a:cubicBezTo>
                    <a:pt x="348" y="378"/>
                    <a:pt x="348" y="378"/>
                    <a:pt x="348" y="379"/>
                  </a:cubicBezTo>
                  <a:cubicBezTo>
                    <a:pt x="348" y="379"/>
                    <a:pt x="348" y="379"/>
                    <a:pt x="348" y="379"/>
                  </a:cubicBezTo>
                  <a:cubicBezTo>
                    <a:pt x="349" y="379"/>
                    <a:pt x="349" y="380"/>
                    <a:pt x="349" y="380"/>
                  </a:cubicBezTo>
                  <a:cubicBezTo>
                    <a:pt x="349" y="380"/>
                    <a:pt x="349" y="380"/>
                    <a:pt x="349" y="380"/>
                  </a:cubicBezTo>
                  <a:cubicBezTo>
                    <a:pt x="349" y="381"/>
                    <a:pt x="349" y="381"/>
                    <a:pt x="349" y="381"/>
                  </a:cubicBezTo>
                  <a:cubicBezTo>
                    <a:pt x="349" y="382"/>
                    <a:pt x="349" y="382"/>
                    <a:pt x="349" y="383"/>
                  </a:cubicBezTo>
                  <a:cubicBezTo>
                    <a:pt x="348" y="385"/>
                    <a:pt x="349" y="389"/>
                    <a:pt x="349" y="391"/>
                  </a:cubicBezTo>
                  <a:cubicBezTo>
                    <a:pt x="349" y="393"/>
                    <a:pt x="347" y="397"/>
                    <a:pt x="346" y="396"/>
                  </a:cubicBezTo>
                  <a:cubicBezTo>
                    <a:pt x="346" y="395"/>
                    <a:pt x="344" y="391"/>
                    <a:pt x="341" y="392"/>
                  </a:cubicBezTo>
                  <a:cubicBezTo>
                    <a:pt x="339" y="393"/>
                    <a:pt x="332" y="392"/>
                    <a:pt x="330" y="391"/>
                  </a:cubicBezTo>
                  <a:cubicBezTo>
                    <a:pt x="328" y="390"/>
                    <a:pt x="327" y="392"/>
                    <a:pt x="327" y="395"/>
                  </a:cubicBezTo>
                  <a:cubicBezTo>
                    <a:pt x="328" y="398"/>
                    <a:pt x="328" y="408"/>
                    <a:pt x="325" y="415"/>
                  </a:cubicBezTo>
                  <a:cubicBezTo>
                    <a:pt x="321" y="421"/>
                    <a:pt x="319" y="432"/>
                    <a:pt x="317" y="435"/>
                  </a:cubicBezTo>
                  <a:cubicBezTo>
                    <a:pt x="315" y="438"/>
                    <a:pt x="310" y="452"/>
                    <a:pt x="307" y="455"/>
                  </a:cubicBezTo>
                  <a:cubicBezTo>
                    <a:pt x="305" y="457"/>
                    <a:pt x="305" y="461"/>
                    <a:pt x="305" y="464"/>
                  </a:cubicBezTo>
                  <a:cubicBezTo>
                    <a:pt x="306" y="467"/>
                    <a:pt x="305" y="468"/>
                    <a:pt x="303" y="473"/>
                  </a:cubicBezTo>
                  <a:cubicBezTo>
                    <a:pt x="301" y="478"/>
                    <a:pt x="297" y="487"/>
                    <a:pt x="298" y="490"/>
                  </a:cubicBezTo>
                  <a:cubicBezTo>
                    <a:pt x="299" y="493"/>
                    <a:pt x="302" y="497"/>
                    <a:pt x="300" y="501"/>
                  </a:cubicBezTo>
                  <a:cubicBezTo>
                    <a:pt x="299" y="505"/>
                    <a:pt x="298" y="508"/>
                    <a:pt x="300" y="511"/>
                  </a:cubicBezTo>
                  <a:cubicBezTo>
                    <a:pt x="301" y="513"/>
                    <a:pt x="304" y="517"/>
                    <a:pt x="304" y="521"/>
                  </a:cubicBezTo>
                  <a:cubicBezTo>
                    <a:pt x="304" y="526"/>
                    <a:pt x="303" y="529"/>
                    <a:pt x="306" y="531"/>
                  </a:cubicBezTo>
                  <a:cubicBezTo>
                    <a:pt x="308" y="534"/>
                    <a:pt x="307" y="541"/>
                    <a:pt x="309" y="546"/>
                  </a:cubicBezTo>
                  <a:cubicBezTo>
                    <a:pt x="311" y="550"/>
                    <a:pt x="313" y="552"/>
                    <a:pt x="314" y="555"/>
                  </a:cubicBezTo>
                  <a:cubicBezTo>
                    <a:pt x="314" y="558"/>
                    <a:pt x="320" y="557"/>
                    <a:pt x="323" y="559"/>
                  </a:cubicBezTo>
                  <a:cubicBezTo>
                    <a:pt x="326" y="561"/>
                    <a:pt x="330" y="561"/>
                    <a:pt x="333" y="562"/>
                  </a:cubicBezTo>
                  <a:cubicBezTo>
                    <a:pt x="336" y="563"/>
                    <a:pt x="335" y="565"/>
                    <a:pt x="336" y="567"/>
                  </a:cubicBezTo>
                  <a:cubicBezTo>
                    <a:pt x="336" y="568"/>
                    <a:pt x="336" y="568"/>
                    <a:pt x="337" y="569"/>
                  </a:cubicBezTo>
                  <a:cubicBezTo>
                    <a:pt x="337" y="569"/>
                    <a:pt x="337" y="569"/>
                    <a:pt x="337" y="569"/>
                  </a:cubicBezTo>
                  <a:cubicBezTo>
                    <a:pt x="337" y="570"/>
                    <a:pt x="337" y="571"/>
                    <a:pt x="337" y="571"/>
                  </a:cubicBezTo>
                  <a:cubicBezTo>
                    <a:pt x="337" y="571"/>
                    <a:pt x="337" y="571"/>
                    <a:pt x="337" y="571"/>
                  </a:cubicBezTo>
                  <a:cubicBezTo>
                    <a:pt x="337" y="572"/>
                    <a:pt x="338" y="573"/>
                    <a:pt x="338" y="574"/>
                  </a:cubicBezTo>
                  <a:cubicBezTo>
                    <a:pt x="338" y="574"/>
                    <a:pt x="338" y="575"/>
                    <a:pt x="338" y="575"/>
                  </a:cubicBezTo>
                  <a:cubicBezTo>
                    <a:pt x="338" y="576"/>
                    <a:pt x="338" y="577"/>
                    <a:pt x="339" y="577"/>
                  </a:cubicBezTo>
                  <a:cubicBezTo>
                    <a:pt x="339" y="578"/>
                    <a:pt x="339" y="578"/>
                    <a:pt x="339" y="578"/>
                  </a:cubicBezTo>
                  <a:cubicBezTo>
                    <a:pt x="339" y="579"/>
                    <a:pt x="339" y="580"/>
                    <a:pt x="339" y="581"/>
                  </a:cubicBezTo>
                  <a:cubicBezTo>
                    <a:pt x="339" y="581"/>
                    <a:pt x="339" y="582"/>
                    <a:pt x="339" y="582"/>
                  </a:cubicBezTo>
                  <a:cubicBezTo>
                    <a:pt x="340" y="583"/>
                    <a:pt x="340" y="584"/>
                    <a:pt x="340" y="584"/>
                  </a:cubicBezTo>
                  <a:cubicBezTo>
                    <a:pt x="340" y="585"/>
                    <a:pt x="340" y="585"/>
                    <a:pt x="340" y="585"/>
                  </a:cubicBezTo>
                  <a:cubicBezTo>
                    <a:pt x="340" y="586"/>
                    <a:pt x="340" y="587"/>
                    <a:pt x="340" y="588"/>
                  </a:cubicBezTo>
                  <a:cubicBezTo>
                    <a:pt x="340" y="588"/>
                    <a:pt x="340" y="588"/>
                    <a:pt x="341" y="588"/>
                  </a:cubicBezTo>
                  <a:cubicBezTo>
                    <a:pt x="341" y="589"/>
                    <a:pt x="341" y="590"/>
                    <a:pt x="341" y="590"/>
                  </a:cubicBezTo>
                  <a:cubicBezTo>
                    <a:pt x="341" y="595"/>
                    <a:pt x="345" y="603"/>
                    <a:pt x="344" y="607"/>
                  </a:cubicBezTo>
                  <a:cubicBezTo>
                    <a:pt x="343" y="611"/>
                    <a:pt x="347" y="614"/>
                    <a:pt x="349" y="616"/>
                  </a:cubicBezTo>
                  <a:cubicBezTo>
                    <a:pt x="351" y="618"/>
                    <a:pt x="356" y="623"/>
                    <a:pt x="353" y="627"/>
                  </a:cubicBezTo>
                  <a:cubicBezTo>
                    <a:pt x="351" y="632"/>
                    <a:pt x="350" y="634"/>
                    <a:pt x="348" y="634"/>
                  </a:cubicBezTo>
                  <a:cubicBezTo>
                    <a:pt x="345" y="634"/>
                    <a:pt x="347" y="636"/>
                    <a:pt x="349" y="638"/>
                  </a:cubicBezTo>
                  <a:cubicBezTo>
                    <a:pt x="350" y="640"/>
                    <a:pt x="355" y="644"/>
                    <a:pt x="357" y="644"/>
                  </a:cubicBezTo>
                  <a:cubicBezTo>
                    <a:pt x="359" y="643"/>
                    <a:pt x="362" y="645"/>
                    <a:pt x="363" y="646"/>
                  </a:cubicBezTo>
                  <a:cubicBezTo>
                    <a:pt x="365" y="648"/>
                    <a:pt x="366" y="654"/>
                    <a:pt x="365" y="657"/>
                  </a:cubicBezTo>
                  <a:cubicBezTo>
                    <a:pt x="364" y="659"/>
                    <a:pt x="363" y="663"/>
                    <a:pt x="365" y="665"/>
                  </a:cubicBezTo>
                  <a:cubicBezTo>
                    <a:pt x="367" y="667"/>
                    <a:pt x="376" y="676"/>
                    <a:pt x="375" y="679"/>
                  </a:cubicBezTo>
                  <a:cubicBezTo>
                    <a:pt x="375" y="682"/>
                    <a:pt x="378" y="687"/>
                    <a:pt x="379" y="686"/>
                  </a:cubicBezTo>
                  <a:cubicBezTo>
                    <a:pt x="381" y="684"/>
                    <a:pt x="385" y="684"/>
                    <a:pt x="385" y="680"/>
                  </a:cubicBezTo>
                  <a:cubicBezTo>
                    <a:pt x="385" y="677"/>
                    <a:pt x="378" y="669"/>
                    <a:pt x="376" y="667"/>
                  </a:cubicBezTo>
                  <a:cubicBezTo>
                    <a:pt x="375" y="666"/>
                    <a:pt x="381" y="666"/>
                    <a:pt x="379" y="663"/>
                  </a:cubicBezTo>
                  <a:cubicBezTo>
                    <a:pt x="377" y="659"/>
                    <a:pt x="374" y="655"/>
                    <a:pt x="375" y="653"/>
                  </a:cubicBezTo>
                  <a:cubicBezTo>
                    <a:pt x="375" y="652"/>
                    <a:pt x="380" y="654"/>
                    <a:pt x="377" y="650"/>
                  </a:cubicBezTo>
                  <a:cubicBezTo>
                    <a:pt x="374" y="645"/>
                    <a:pt x="373" y="640"/>
                    <a:pt x="372" y="638"/>
                  </a:cubicBezTo>
                  <a:cubicBezTo>
                    <a:pt x="371" y="635"/>
                    <a:pt x="369" y="633"/>
                    <a:pt x="368" y="628"/>
                  </a:cubicBezTo>
                  <a:cubicBezTo>
                    <a:pt x="367" y="623"/>
                    <a:pt x="362" y="618"/>
                    <a:pt x="361" y="616"/>
                  </a:cubicBezTo>
                  <a:cubicBezTo>
                    <a:pt x="360" y="613"/>
                    <a:pt x="354" y="609"/>
                    <a:pt x="355" y="607"/>
                  </a:cubicBezTo>
                  <a:cubicBezTo>
                    <a:pt x="356" y="605"/>
                    <a:pt x="357" y="600"/>
                    <a:pt x="357" y="597"/>
                  </a:cubicBezTo>
                  <a:cubicBezTo>
                    <a:pt x="356" y="595"/>
                    <a:pt x="359" y="593"/>
                    <a:pt x="359" y="591"/>
                  </a:cubicBezTo>
                  <a:cubicBezTo>
                    <a:pt x="359" y="589"/>
                    <a:pt x="362" y="587"/>
                    <a:pt x="362" y="588"/>
                  </a:cubicBezTo>
                  <a:cubicBezTo>
                    <a:pt x="362" y="589"/>
                    <a:pt x="366" y="592"/>
                    <a:pt x="366" y="592"/>
                  </a:cubicBezTo>
                  <a:cubicBezTo>
                    <a:pt x="366" y="592"/>
                    <a:pt x="369" y="593"/>
                    <a:pt x="371" y="595"/>
                  </a:cubicBezTo>
                  <a:cubicBezTo>
                    <a:pt x="373" y="597"/>
                    <a:pt x="375" y="595"/>
                    <a:pt x="374" y="598"/>
                  </a:cubicBezTo>
                  <a:cubicBezTo>
                    <a:pt x="373" y="602"/>
                    <a:pt x="372" y="606"/>
                    <a:pt x="374" y="606"/>
                  </a:cubicBezTo>
                  <a:cubicBezTo>
                    <a:pt x="375" y="606"/>
                    <a:pt x="373" y="614"/>
                    <a:pt x="375" y="615"/>
                  </a:cubicBezTo>
                  <a:cubicBezTo>
                    <a:pt x="377" y="616"/>
                    <a:pt x="376" y="622"/>
                    <a:pt x="378" y="625"/>
                  </a:cubicBezTo>
                  <a:cubicBezTo>
                    <a:pt x="381" y="628"/>
                    <a:pt x="383" y="630"/>
                    <a:pt x="387" y="634"/>
                  </a:cubicBezTo>
                  <a:cubicBezTo>
                    <a:pt x="391" y="637"/>
                    <a:pt x="399" y="645"/>
                    <a:pt x="399" y="647"/>
                  </a:cubicBezTo>
                  <a:cubicBezTo>
                    <a:pt x="398" y="648"/>
                    <a:pt x="395" y="651"/>
                    <a:pt x="397" y="653"/>
                  </a:cubicBezTo>
                  <a:cubicBezTo>
                    <a:pt x="398" y="655"/>
                    <a:pt x="402" y="657"/>
                    <a:pt x="405" y="660"/>
                  </a:cubicBezTo>
                  <a:cubicBezTo>
                    <a:pt x="407" y="663"/>
                    <a:pt x="411" y="668"/>
                    <a:pt x="411" y="671"/>
                  </a:cubicBezTo>
                  <a:cubicBezTo>
                    <a:pt x="411" y="673"/>
                    <a:pt x="413" y="676"/>
                    <a:pt x="416" y="679"/>
                  </a:cubicBezTo>
                  <a:cubicBezTo>
                    <a:pt x="418" y="681"/>
                    <a:pt x="420" y="688"/>
                    <a:pt x="420" y="691"/>
                  </a:cubicBezTo>
                  <a:cubicBezTo>
                    <a:pt x="421" y="694"/>
                    <a:pt x="420" y="704"/>
                    <a:pt x="419" y="706"/>
                  </a:cubicBezTo>
                  <a:cubicBezTo>
                    <a:pt x="418" y="707"/>
                    <a:pt x="413" y="711"/>
                    <a:pt x="413" y="713"/>
                  </a:cubicBezTo>
                  <a:cubicBezTo>
                    <a:pt x="413" y="714"/>
                    <a:pt x="411" y="716"/>
                    <a:pt x="415" y="721"/>
                  </a:cubicBezTo>
                  <a:cubicBezTo>
                    <a:pt x="419" y="725"/>
                    <a:pt x="429" y="732"/>
                    <a:pt x="434" y="735"/>
                  </a:cubicBezTo>
                  <a:cubicBezTo>
                    <a:pt x="438" y="738"/>
                    <a:pt x="443" y="737"/>
                    <a:pt x="445" y="739"/>
                  </a:cubicBezTo>
                  <a:cubicBezTo>
                    <a:pt x="447" y="741"/>
                    <a:pt x="451" y="743"/>
                    <a:pt x="455" y="745"/>
                  </a:cubicBezTo>
                  <a:cubicBezTo>
                    <a:pt x="459" y="746"/>
                    <a:pt x="474" y="750"/>
                    <a:pt x="476" y="753"/>
                  </a:cubicBezTo>
                  <a:cubicBezTo>
                    <a:pt x="478" y="755"/>
                    <a:pt x="481" y="758"/>
                    <a:pt x="485" y="758"/>
                  </a:cubicBezTo>
                  <a:cubicBezTo>
                    <a:pt x="488" y="759"/>
                    <a:pt x="495" y="762"/>
                    <a:pt x="499" y="761"/>
                  </a:cubicBezTo>
                  <a:cubicBezTo>
                    <a:pt x="503" y="760"/>
                    <a:pt x="514" y="752"/>
                    <a:pt x="519" y="754"/>
                  </a:cubicBezTo>
                  <a:cubicBezTo>
                    <a:pt x="523" y="756"/>
                    <a:pt x="525" y="756"/>
                    <a:pt x="527" y="758"/>
                  </a:cubicBezTo>
                  <a:cubicBezTo>
                    <a:pt x="529" y="760"/>
                    <a:pt x="531" y="767"/>
                    <a:pt x="535" y="771"/>
                  </a:cubicBezTo>
                  <a:cubicBezTo>
                    <a:pt x="535" y="772"/>
                    <a:pt x="536" y="772"/>
                    <a:pt x="536" y="773"/>
                  </a:cubicBezTo>
                  <a:cubicBezTo>
                    <a:pt x="537" y="774"/>
                    <a:pt x="538" y="775"/>
                    <a:pt x="538" y="776"/>
                  </a:cubicBezTo>
                  <a:cubicBezTo>
                    <a:pt x="539" y="776"/>
                    <a:pt x="539" y="776"/>
                    <a:pt x="539" y="776"/>
                  </a:cubicBezTo>
                  <a:cubicBezTo>
                    <a:pt x="539" y="776"/>
                    <a:pt x="539" y="776"/>
                    <a:pt x="540" y="777"/>
                  </a:cubicBezTo>
                  <a:cubicBezTo>
                    <a:pt x="540" y="777"/>
                    <a:pt x="540" y="777"/>
                    <a:pt x="540" y="777"/>
                  </a:cubicBezTo>
                  <a:cubicBezTo>
                    <a:pt x="540" y="777"/>
                    <a:pt x="541" y="777"/>
                    <a:pt x="541" y="777"/>
                  </a:cubicBezTo>
                  <a:cubicBezTo>
                    <a:pt x="541" y="777"/>
                    <a:pt x="541" y="777"/>
                    <a:pt x="541" y="778"/>
                  </a:cubicBezTo>
                  <a:cubicBezTo>
                    <a:pt x="542" y="778"/>
                    <a:pt x="542" y="778"/>
                    <a:pt x="543" y="778"/>
                  </a:cubicBezTo>
                  <a:cubicBezTo>
                    <a:pt x="543" y="778"/>
                    <a:pt x="543" y="778"/>
                    <a:pt x="543" y="778"/>
                  </a:cubicBezTo>
                  <a:cubicBezTo>
                    <a:pt x="544" y="778"/>
                    <a:pt x="545" y="778"/>
                    <a:pt x="546" y="779"/>
                  </a:cubicBezTo>
                  <a:cubicBezTo>
                    <a:pt x="548" y="779"/>
                    <a:pt x="550" y="779"/>
                    <a:pt x="551" y="779"/>
                  </a:cubicBezTo>
                  <a:cubicBezTo>
                    <a:pt x="552" y="779"/>
                    <a:pt x="553" y="779"/>
                    <a:pt x="554" y="779"/>
                  </a:cubicBezTo>
                  <a:cubicBezTo>
                    <a:pt x="554" y="780"/>
                    <a:pt x="555" y="780"/>
                    <a:pt x="556" y="780"/>
                  </a:cubicBezTo>
                  <a:cubicBezTo>
                    <a:pt x="556" y="780"/>
                    <a:pt x="557" y="780"/>
                    <a:pt x="557" y="780"/>
                  </a:cubicBezTo>
                  <a:cubicBezTo>
                    <a:pt x="558" y="780"/>
                    <a:pt x="558" y="780"/>
                    <a:pt x="558" y="780"/>
                  </a:cubicBezTo>
                  <a:cubicBezTo>
                    <a:pt x="559" y="780"/>
                    <a:pt x="560" y="781"/>
                    <a:pt x="560" y="781"/>
                  </a:cubicBezTo>
                  <a:cubicBezTo>
                    <a:pt x="562" y="782"/>
                    <a:pt x="572" y="789"/>
                    <a:pt x="575" y="789"/>
                  </a:cubicBezTo>
                  <a:cubicBezTo>
                    <a:pt x="576" y="789"/>
                    <a:pt x="577" y="788"/>
                    <a:pt x="577" y="788"/>
                  </a:cubicBezTo>
                  <a:cubicBezTo>
                    <a:pt x="578" y="788"/>
                    <a:pt x="578" y="788"/>
                    <a:pt x="578" y="788"/>
                  </a:cubicBezTo>
                  <a:cubicBezTo>
                    <a:pt x="578" y="788"/>
                    <a:pt x="579" y="788"/>
                    <a:pt x="579" y="788"/>
                  </a:cubicBezTo>
                  <a:cubicBezTo>
                    <a:pt x="580" y="788"/>
                    <a:pt x="580" y="788"/>
                    <a:pt x="581" y="788"/>
                  </a:cubicBezTo>
                  <a:cubicBezTo>
                    <a:pt x="581" y="788"/>
                    <a:pt x="581" y="788"/>
                    <a:pt x="582" y="788"/>
                  </a:cubicBezTo>
                  <a:cubicBezTo>
                    <a:pt x="582" y="788"/>
                    <a:pt x="582" y="788"/>
                    <a:pt x="582" y="788"/>
                  </a:cubicBezTo>
                  <a:cubicBezTo>
                    <a:pt x="583" y="788"/>
                    <a:pt x="583" y="788"/>
                    <a:pt x="583" y="788"/>
                  </a:cubicBezTo>
                  <a:cubicBezTo>
                    <a:pt x="583" y="788"/>
                    <a:pt x="583" y="788"/>
                    <a:pt x="583" y="788"/>
                  </a:cubicBezTo>
                  <a:cubicBezTo>
                    <a:pt x="584" y="788"/>
                    <a:pt x="584" y="788"/>
                    <a:pt x="584" y="788"/>
                  </a:cubicBezTo>
                  <a:cubicBezTo>
                    <a:pt x="584" y="788"/>
                    <a:pt x="584" y="788"/>
                    <a:pt x="584" y="788"/>
                  </a:cubicBezTo>
                  <a:cubicBezTo>
                    <a:pt x="584" y="788"/>
                    <a:pt x="584" y="788"/>
                    <a:pt x="584" y="788"/>
                  </a:cubicBezTo>
                  <a:cubicBezTo>
                    <a:pt x="584" y="789"/>
                    <a:pt x="583" y="789"/>
                    <a:pt x="583" y="790"/>
                  </a:cubicBezTo>
                  <a:cubicBezTo>
                    <a:pt x="582" y="791"/>
                    <a:pt x="582" y="791"/>
                    <a:pt x="581" y="792"/>
                  </a:cubicBezTo>
                  <a:cubicBezTo>
                    <a:pt x="581" y="792"/>
                    <a:pt x="581" y="792"/>
                    <a:pt x="581" y="792"/>
                  </a:cubicBezTo>
                  <a:cubicBezTo>
                    <a:pt x="581" y="792"/>
                    <a:pt x="581" y="792"/>
                    <a:pt x="581" y="792"/>
                  </a:cubicBezTo>
                  <a:cubicBezTo>
                    <a:pt x="581" y="792"/>
                    <a:pt x="581" y="793"/>
                    <a:pt x="581" y="793"/>
                  </a:cubicBezTo>
                  <a:cubicBezTo>
                    <a:pt x="581" y="793"/>
                    <a:pt x="581" y="793"/>
                    <a:pt x="581" y="794"/>
                  </a:cubicBezTo>
                  <a:cubicBezTo>
                    <a:pt x="583" y="795"/>
                    <a:pt x="588" y="798"/>
                    <a:pt x="590" y="801"/>
                  </a:cubicBezTo>
                  <a:cubicBezTo>
                    <a:pt x="592" y="803"/>
                    <a:pt x="591" y="805"/>
                    <a:pt x="593" y="807"/>
                  </a:cubicBezTo>
                  <a:cubicBezTo>
                    <a:pt x="594" y="808"/>
                    <a:pt x="595" y="808"/>
                    <a:pt x="595" y="809"/>
                  </a:cubicBezTo>
                  <a:cubicBezTo>
                    <a:pt x="595" y="809"/>
                    <a:pt x="595" y="809"/>
                    <a:pt x="596" y="809"/>
                  </a:cubicBezTo>
                  <a:cubicBezTo>
                    <a:pt x="596" y="810"/>
                    <a:pt x="596" y="810"/>
                    <a:pt x="596" y="811"/>
                  </a:cubicBezTo>
                  <a:cubicBezTo>
                    <a:pt x="597" y="811"/>
                    <a:pt x="597" y="811"/>
                    <a:pt x="597" y="811"/>
                  </a:cubicBezTo>
                  <a:cubicBezTo>
                    <a:pt x="597" y="812"/>
                    <a:pt x="597" y="813"/>
                    <a:pt x="597" y="814"/>
                  </a:cubicBezTo>
                  <a:cubicBezTo>
                    <a:pt x="596" y="818"/>
                    <a:pt x="594" y="821"/>
                    <a:pt x="596" y="823"/>
                  </a:cubicBezTo>
                  <a:cubicBezTo>
                    <a:pt x="598" y="825"/>
                    <a:pt x="601" y="828"/>
                    <a:pt x="602" y="826"/>
                  </a:cubicBezTo>
                  <a:cubicBezTo>
                    <a:pt x="603" y="824"/>
                    <a:pt x="603" y="823"/>
                    <a:pt x="604" y="826"/>
                  </a:cubicBezTo>
                  <a:cubicBezTo>
                    <a:pt x="606" y="829"/>
                    <a:pt x="604" y="830"/>
                    <a:pt x="609" y="831"/>
                  </a:cubicBezTo>
                  <a:cubicBezTo>
                    <a:pt x="614" y="832"/>
                    <a:pt x="612" y="835"/>
                    <a:pt x="613" y="837"/>
                  </a:cubicBezTo>
                  <a:cubicBezTo>
                    <a:pt x="613" y="838"/>
                    <a:pt x="613" y="838"/>
                    <a:pt x="614" y="838"/>
                  </a:cubicBezTo>
                  <a:cubicBezTo>
                    <a:pt x="614" y="838"/>
                    <a:pt x="614" y="838"/>
                    <a:pt x="614" y="838"/>
                  </a:cubicBezTo>
                  <a:cubicBezTo>
                    <a:pt x="615" y="838"/>
                    <a:pt x="616" y="839"/>
                    <a:pt x="617" y="839"/>
                  </a:cubicBezTo>
                  <a:cubicBezTo>
                    <a:pt x="617" y="839"/>
                    <a:pt x="617" y="839"/>
                    <a:pt x="618" y="839"/>
                  </a:cubicBezTo>
                  <a:cubicBezTo>
                    <a:pt x="618" y="839"/>
                    <a:pt x="618" y="839"/>
                    <a:pt x="619" y="839"/>
                  </a:cubicBezTo>
                  <a:cubicBezTo>
                    <a:pt x="619" y="839"/>
                    <a:pt x="620" y="839"/>
                    <a:pt x="620" y="839"/>
                  </a:cubicBezTo>
                  <a:cubicBezTo>
                    <a:pt x="623" y="841"/>
                    <a:pt x="627" y="840"/>
                    <a:pt x="631" y="842"/>
                  </a:cubicBezTo>
                  <a:cubicBezTo>
                    <a:pt x="635" y="844"/>
                    <a:pt x="633" y="849"/>
                    <a:pt x="637" y="849"/>
                  </a:cubicBezTo>
                  <a:cubicBezTo>
                    <a:pt x="642" y="850"/>
                    <a:pt x="650" y="850"/>
                    <a:pt x="650" y="849"/>
                  </a:cubicBezTo>
                  <a:cubicBezTo>
                    <a:pt x="649" y="847"/>
                    <a:pt x="647" y="842"/>
                    <a:pt x="649" y="841"/>
                  </a:cubicBezTo>
                  <a:cubicBezTo>
                    <a:pt x="651" y="840"/>
                    <a:pt x="655" y="837"/>
                    <a:pt x="656" y="836"/>
                  </a:cubicBezTo>
                  <a:cubicBezTo>
                    <a:pt x="658" y="835"/>
                    <a:pt x="663" y="832"/>
                    <a:pt x="665" y="834"/>
                  </a:cubicBezTo>
                  <a:cubicBezTo>
                    <a:pt x="667" y="836"/>
                    <a:pt x="672" y="837"/>
                    <a:pt x="671" y="841"/>
                  </a:cubicBezTo>
                  <a:cubicBezTo>
                    <a:pt x="670" y="845"/>
                    <a:pt x="670" y="851"/>
                    <a:pt x="673" y="854"/>
                  </a:cubicBezTo>
                  <a:cubicBezTo>
                    <a:pt x="674" y="854"/>
                    <a:pt x="674" y="855"/>
                    <a:pt x="675" y="855"/>
                  </a:cubicBezTo>
                  <a:cubicBezTo>
                    <a:pt x="675" y="856"/>
                    <a:pt x="675" y="856"/>
                    <a:pt x="675" y="856"/>
                  </a:cubicBezTo>
                  <a:cubicBezTo>
                    <a:pt x="675" y="856"/>
                    <a:pt x="675" y="857"/>
                    <a:pt x="676" y="857"/>
                  </a:cubicBezTo>
                  <a:cubicBezTo>
                    <a:pt x="676" y="858"/>
                    <a:pt x="676" y="858"/>
                    <a:pt x="676" y="858"/>
                  </a:cubicBezTo>
                  <a:cubicBezTo>
                    <a:pt x="676" y="859"/>
                    <a:pt x="676" y="859"/>
                    <a:pt x="676" y="860"/>
                  </a:cubicBezTo>
                  <a:cubicBezTo>
                    <a:pt x="675" y="860"/>
                    <a:pt x="675" y="860"/>
                    <a:pt x="675" y="861"/>
                  </a:cubicBezTo>
                  <a:cubicBezTo>
                    <a:pt x="675" y="862"/>
                    <a:pt x="675" y="863"/>
                    <a:pt x="675" y="864"/>
                  </a:cubicBezTo>
                  <a:cubicBezTo>
                    <a:pt x="673" y="869"/>
                    <a:pt x="675" y="871"/>
                    <a:pt x="673" y="872"/>
                  </a:cubicBezTo>
                  <a:cubicBezTo>
                    <a:pt x="672" y="873"/>
                    <a:pt x="670" y="876"/>
                    <a:pt x="671" y="878"/>
                  </a:cubicBezTo>
                  <a:cubicBezTo>
                    <a:pt x="672" y="880"/>
                    <a:pt x="670" y="882"/>
                    <a:pt x="669" y="885"/>
                  </a:cubicBezTo>
                  <a:cubicBezTo>
                    <a:pt x="669" y="888"/>
                    <a:pt x="672" y="890"/>
                    <a:pt x="669" y="893"/>
                  </a:cubicBezTo>
                  <a:cubicBezTo>
                    <a:pt x="665" y="896"/>
                    <a:pt x="663" y="900"/>
                    <a:pt x="660" y="900"/>
                  </a:cubicBezTo>
                  <a:cubicBezTo>
                    <a:pt x="657" y="900"/>
                    <a:pt x="654" y="902"/>
                    <a:pt x="653" y="903"/>
                  </a:cubicBezTo>
                  <a:cubicBezTo>
                    <a:pt x="652" y="903"/>
                    <a:pt x="652" y="910"/>
                    <a:pt x="648" y="913"/>
                  </a:cubicBezTo>
                  <a:cubicBezTo>
                    <a:pt x="647" y="914"/>
                    <a:pt x="646" y="915"/>
                    <a:pt x="645" y="916"/>
                  </a:cubicBezTo>
                  <a:cubicBezTo>
                    <a:pt x="644" y="917"/>
                    <a:pt x="643" y="918"/>
                    <a:pt x="642" y="918"/>
                  </a:cubicBezTo>
                  <a:cubicBezTo>
                    <a:pt x="642" y="919"/>
                    <a:pt x="642" y="919"/>
                    <a:pt x="641" y="919"/>
                  </a:cubicBezTo>
                  <a:cubicBezTo>
                    <a:pt x="640" y="920"/>
                    <a:pt x="639" y="921"/>
                    <a:pt x="638" y="921"/>
                  </a:cubicBezTo>
                  <a:cubicBezTo>
                    <a:pt x="634" y="923"/>
                    <a:pt x="630" y="925"/>
                    <a:pt x="628" y="929"/>
                  </a:cubicBezTo>
                  <a:cubicBezTo>
                    <a:pt x="626" y="933"/>
                    <a:pt x="627" y="934"/>
                    <a:pt x="624" y="935"/>
                  </a:cubicBezTo>
                  <a:cubicBezTo>
                    <a:pt x="620" y="937"/>
                    <a:pt x="617" y="940"/>
                    <a:pt x="616" y="944"/>
                  </a:cubicBezTo>
                  <a:cubicBezTo>
                    <a:pt x="615" y="947"/>
                    <a:pt x="612" y="956"/>
                    <a:pt x="614" y="958"/>
                  </a:cubicBezTo>
                  <a:cubicBezTo>
                    <a:pt x="616" y="960"/>
                    <a:pt x="614" y="964"/>
                    <a:pt x="613" y="964"/>
                  </a:cubicBezTo>
                  <a:cubicBezTo>
                    <a:pt x="612" y="964"/>
                    <a:pt x="612" y="965"/>
                    <a:pt x="612" y="965"/>
                  </a:cubicBezTo>
                  <a:cubicBezTo>
                    <a:pt x="612" y="965"/>
                    <a:pt x="612" y="965"/>
                    <a:pt x="612" y="965"/>
                  </a:cubicBezTo>
                  <a:cubicBezTo>
                    <a:pt x="611" y="965"/>
                    <a:pt x="611" y="965"/>
                    <a:pt x="611" y="965"/>
                  </a:cubicBezTo>
                  <a:cubicBezTo>
                    <a:pt x="610" y="966"/>
                    <a:pt x="610" y="966"/>
                    <a:pt x="610" y="966"/>
                  </a:cubicBezTo>
                  <a:cubicBezTo>
                    <a:pt x="609" y="966"/>
                    <a:pt x="609" y="966"/>
                    <a:pt x="609" y="967"/>
                  </a:cubicBezTo>
                  <a:cubicBezTo>
                    <a:pt x="608" y="967"/>
                    <a:pt x="608" y="967"/>
                    <a:pt x="607" y="968"/>
                  </a:cubicBezTo>
                  <a:cubicBezTo>
                    <a:pt x="607" y="968"/>
                    <a:pt x="606" y="968"/>
                    <a:pt x="606" y="969"/>
                  </a:cubicBezTo>
                  <a:cubicBezTo>
                    <a:pt x="605" y="969"/>
                    <a:pt x="604" y="970"/>
                    <a:pt x="604" y="971"/>
                  </a:cubicBezTo>
                  <a:cubicBezTo>
                    <a:pt x="600" y="974"/>
                    <a:pt x="597" y="976"/>
                    <a:pt x="600" y="979"/>
                  </a:cubicBezTo>
                  <a:cubicBezTo>
                    <a:pt x="602" y="981"/>
                    <a:pt x="603" y="982"/>
                    <a:pt x="601" y="984"/>
                  </a:cubicBezTo>
                  <a:cubicBezTo>
                    <a:pt x="599" y="986"/>
                    <a:pt x="596" y="988"/>
                    <a:pt x="599" y="988"/>
                  </a:cubicBezTo>
                  <a:cubicBezTo>
                    <a:pt x="603" y="989"/>
                    <a:pt x="612" y="995"/>
                    <a:pt x="613" y="999"/>
                  </a:cubicBezTo>
                  <a:cubicBezTo>
                    <a:pt x="613" y="1002"/>
                    <a:pt x="611" y="1003"/>
                    <a:pt x="613" y="1007"/>
                  </a:cubicBezTo>
                  <a:cubicBezTo>
                    <a:pt x="615" y="1010"/>
                    <a:pt x="619" y="1015"/>
                    <a:pt x="619" y="1019"/>
                  </a:cubicBezTo>
                  <a:cubicBezTo>
                    <a:pt x="618" y="1022"/>
                    <a:pt x="625" y="1042"/>
                    <a:pt x="626" y="1047"/>
                  </a:cubicBezTo>
                  <a:cubicBezTo>
                    <a:pt x="627" y="1052"/>
                    <a:pt x="633" y="1056"/>
                    <a:pt x="632" y="1062"/>
                  </a:cubicBezTo>
                  <a:cubicBezTo>
                    <a:pt x="630" y="1069"/>
                    <a:pt x="629" y="1073"/>
                    <a:pt x="630" y="1079"/>
                  </a:cubicBezTo>
                  <a:cubicBezTo>
                    <a:pt x="631" y="1086"/>
                    <a:pt x="631" y="1095"/>
                    <a:pt x="634" y="1097"/>
                  </a:cubicBezTo>
                  <a:cubicBezTo>
                    <a:pt x="636" y="1098"/>
                    <a:pt x="641" y="1105"/>
                    <a:pt x="643" y="1108"/>
                  </a:cubicBezTo>
                  <a:cubicBezTo>
                    <a:pt x="644" y="1112"/>
                    <a:pt x="655" y="1118"/>
                    <a:pt x="658" y="1119"/>
                  </a:cubicBezTo>
                  <a:cubicBezTo>
                    <a:pt x="661" y="1120"/>
                    <a:pt x="671" y="1127"/>
                    <a:pt x="673" y="1130"/>
                  </a:cubicBezTo>
                  <a:cubicBezTo>
                    <a:pt x="675" y="1133"/>
                    <a:pt x="681" y="1136"/>
                    <a:pt x="682" y="1140"/>
                  </a:cubicBezTo>
                  <a:cubicBezTo>
                    <a:pt x="682" y="1141"/>
                    <a:pt x="682" y="1142"/>
                    <a:pt x="682" y="1144"/>
                  </a:cubicBezTo>
                  <a:cubicBezTo>
                    <a:pt x="683" y="1145"/>
                    <a:pt x="683" y="1146"/>
                    <a:pt x="683" y="1147"/>
                  </a:cubicBezTo>
                  <a:cubicBezTo>
                    <a:pt x="683" y="1147"/>
                    <a:pt x="683" y="1147"/>
                    <a:pt x="683" y="1147"/>
                  </a:cubicBezTo>
                  <a:cubicBezTo>
                    <a:pt x="683" y="1148"/>
                    <a:pt x="683" y="1149"/>
                    <a:pt x="683" y="1150"/>
                  </a:cubicBezTo>
                  <a:cubicBezTo>
                    <a:pt x="683" y="1151"/>
                    <a:pt x="683" y="1151"/>
                    <a:pt x="683" y="1151"/>
                  </a:cubicBezTo>
                  <a:cubicBezTo>
                    <a:pt x="683" y="1152"/>
                    <a:pt x="683" y="1153"/>
                    <a:pt x="682" y="1154"/>
                  </a:cubicBezTo>
                  <a:cubicBezTo>
                    <a:pt x="679" y="1158"/>
                    <a:pt x="677" y="1163"/>
                    <a:pt x="677" y="1167"/>
                  </a:cubicBezTo>
                  <a:cubicBezTo>
                    <a:pt x="677" y="1171"/>
                    <a:pt x="678" y="1172"/>
                    <a:pt x="676" y="1179"/>
                  </a:cubicBezTo>
                  <a:cubicBezTo>
                    <a:pt x="674" y="1185"/>
                    <a:pt x="671" y="1199"/>
                    <a:pt x="669" y="1200"/>
                  </a:cubicBezTo>
                  <a:cubicBezTo>
                    <a:pt x="666" y="1201"/>
                    <a:pt x="662" y="1204"/>
                    <a:pt x="662" y="1207"/>
                  </a:cubicBezTo>
                  <a:cubicBezTo>
                    <a:pt x="663" y="1210"/>
                    <a:pt x="663" y="1216"/>
                    <a:pt x="661" y="1222"/>
                  </a:cubicBezTo>
                  <a:cubicBezTo>
                    <a:pt x="658" y="1229"/>
                    <a:pt x="657" y="1234"/>
                    <a:pt x="655" y="1239"/>
                  </a:cubicBezTo>
                  <a:cubicBezTo>
                    <a:pt x="653" y="1243"/>
                    <a:pt x="649" y="1256"/>
                    <a:pt x="648" y="1259"/>
                  </a:cubicBezTo>
                  <a:cubicBezTo>
                    <a:pt x="646" y="1262"/>
                    <a:pt x="644" y="1274"/>
                    <a:pt x="642" y="1275"/>
                  </a:cubicBezTo>
                  <a:cubicBezTo>
                    <a:pt x="639" y="1277"/>
                    <a:pt x="633" y="1286"/>
                    <a:pt x="634" y="1290"/>
                  </a:cubicBezTo>
                  <a:cubicBezTo>
                    <a:pt x="636" y="1293"/>
                    <a:pt x="636" y="1293"/>
                    <a:pt x="633" y="1297"/>
                  </a:cubicBezTo>
                  <a:cubicBezTo>
                    <a:pt x="630" y="1302"/>
                    <a:pt x="628" y="1316"/>
                    <a:pt x="628" y="1322"/>
                  </a:cubicBezTo>
                  <a:cubicBezTo>
                    <a:pt x="629" y="1328"/>
                    <a:pt x="624" y="1340"/>
                    <a:pt x="622" y="1344"/>
                  </a:cubicBezTo>
                  <a:cubicBezTo>
                    <a:pt x="620" y="1349"/>
                    <a:pt x="617" y="1354"/>
                    <a:pt x="615" y="1357"/>
                  </a:cubicBezTo>
                  <a:cubicBezTo>
                    <a:pt x="613" y="1361"/>
                    <a:pt x="603" y="1379"/>
                    <a:pt x="599" y="1384"/>
                  </a:cubicBezTo>
                  <a:cubicBezTo>
                    <a:pt x="595" y="1390"/>
                    <a:pt x="592" y="1400"/>
                    <a:pt x="588" y="1405"/>
                  </a:cubicBezTo>
                  <a:cubicBezTo>
                    <a:pt x="584" y="1410"/>
                    <a:pt x="579" y="1413"/>
                    <a:pt x="581" y="1418"/>
                  </a:cubicBezTo>
                  <a:cubicBezTo>
                    <a:pt x="583" y="1423"/>
                    <a:pt x="584" y="1423"/>
                    <a:pt x="581" y="1429"/>
                  </a:cubicBezTo>
                  <a:cubicBezTo>
                    <a:pt x="579" y="1434"/>
                    <a:pt x="582" y="1433"/>
                    <a:pt x="580" y="1440"/>
                  </a:cubicBezTo>
                  <a:cubicBezTo>
                    <a:pt x="577" y="1447"/>
                    <a:pt x="576" y="1449"/>
                    <a:pt x="572" y="1456"/>
                  </a:cubicBezTo>
                  <a:cubicBezTo>
                    <a:pt x="569" y="1463"/>
                    <a:pt x="567" y="1470"/>
                    <a:pt x="566" y="1476"/>
                  </a:cubicBezTo>
                  <a:cubicBezTo>
                    <a:pt x="564" y="1482"/>
                    <a:pt x="564" y="1488"/>
                    <a:pt x="563" y="1489"/>
                  </a:cubicBezTo>
                  <a:cubicBezTo>
                    <a:pt x="561" y="1490"/>
                    <a:pt x="556" y="1498"/>
                    <a:pt x="556" y="1502"/>
                  </a:cubicBezTo>
                  <a:cubicBezTo>
                    <a:pt x="555" y="1506"/>
                    <a:pt x="554" y="1514"/>
                    <a:pt x="556" y="1514"/>
                  </a:cubicBezTo>
                  <a:cubicBezTo>
                    <a:pt x="558" y="1514"/>
                    <a:pt x="563" y="1504"/>
                    <a:pt x="564" y="1502"/>
                  </a:cubicBezTo>
                  <a:cubicBezTo>
                    <a:pt x="565" y="1500"/>
                    <a:pt x="571" y="1496"/>
                    <a:pt x="570" y="1493"/>
                  </a:cubicBezTo>
                  <a:cubicBezTo>
                    <a:pt x="570" y="1489"/>
                    <a:pt x="570" y="1485"/>
                    <a:pt x="571" y="1487"/>
                  </a:cubicBezTo>
                  <a:cubicBezTo>
                    <a:pt x="572" y="1489"/>
                    <a:pt x="576" y="1483"/>
                    <a:pt x="574" y="1490"/>
                  </a:cubicBezTo>
                  <a:cubicBezTo>
                    <a:pt x="573" y="1496"/>
                    <a:pt x="574" y="1496"/>
                    <a:pt x="571" y="1503"/>
                  </a:cubicBezTo>
                  <a:cubicBezTo>
                    <a:pt x="568" y="1511"/>
                    <a:pt x="567" y="1521"/>
                    <a:pt x="566" y="1522"/>
                  </a:cubicBezTo>
                  <a:cubicBezTo>
                    <a:pt x="565" y="1523"/>
                    <a:pt x="561" y="1526"/>
                    <a:pt x="561" y="1528"/>
                  </a:cubicBezTo>
                  <a:cubicBezTo>
                    <a:pt x="561" y="1530"/>
                    <a:pt x="564" y="1536"/>
                    <a:pt x="563" y="1537"/>
                  </a:cubicBezTo>
                  <a:cubicBezTo>
                    <a:pt x="563" y="1538"/>
                    <a:pt x="560" y="1545"/>
                    <a:pt x="558" y="1545"/>
                  </a:cubicBezTo>
                  <a:cubicBezTo>
                    <a:pt x="556" y="1545"/>
                    <a:pt x="552" y="1548"/>
                    <a:pt x="554" y="1551"/>
                  </a:cubicBezTo>
                  <a:cubicBezTo>
                    <a:pt x="557" y="1554"/>
                    <a:pt x="557" y="1555"/>
                    <a:pt x="554" y="1557"/>
                  </a:cubicBezTo>
                  <a:cubicBezTo>
                    <a:pt x="551" y="1558"/>
                    <a:pt x="548" y="1566"/>
                    <a:pt x="548" y="1566"/>
                  </a:cubicBezTo>
                  <a:cubicBezTo>
                    <a:pt x="548" y="1566"/>
                    <a:pt x="545" y="1573"/>
                    <a:pt x="543" y="1570"/>
                  </a:cubicBezTo>
                  <a:cubicBezTo>
                    <a:pt x="541" y="1567"/>
                    <a:pt x="539" y="1570"/>
                    <a:pt x="538" y="1567"/>
                  </a:cubicBezTo>
                  <a:cubicBezTo>
                    <a:pt x="537" y="1564"/>
                    <a:pt x="534" y="1561"/>
                    <a:pt x="531" y="1564"/>
                  </a:cubicBezTo>
                  <a:cubicBezTo>
                    <a:pt x="528" y="1567"/>
                    <a:pt x="530" y="1571"/>
                    <a:pt x="528" y="1573"/>
                  </a:cubicBezTo>
                  <a:cubicBezTo>
                    <a:pt x="525" y="1574"/>
                    <a:pt x="518" y="1592"/>
                    <a:pt x="521" y="1588"/>
                  </a:cubicBezTo>
                  <a:cubicBezTo>
                    <a:pt x="525" y="1584"/>
                    <a:pt x="528" y="1583"/>
                    <a:pt x="528" y="1586"/>
                  </a:cubicBezTo>
                  <a:cubicBezTo>
                    <a:pt x="528" y="1589"/>
                    <a:pt x="528" y="1595"/>
                    <a:pt x="528" y="1598"/>
                  </a:cubicBezTo>
                  <a:cubicBezTo>
                    <a:pt x="528" y="1601"/>
                    <a:pt x="528" y="1606"/>
                    <a:pt x="530" y="1607"/>
                  </a:cubicBezTo>
                  <a:cubicBezTo>
                    <a:pt x="532" y="1607"/>
                    <a:pt x="540" y="1608"/>
                    <a:pt x="538" y="1610"/>
                  </a:cubicBezTo>
                  <a:cubicBezTo>
                    <a:pt x="536" y="1612"/>
                    <a:pt x="532" y="1609"/>
                    <a:pt x="528" y="1611"/>
                  </a:cubicBezTo>
                  <a:cubicBezTo>
                    <a:pt x="523" y="1613"/>
                    <a:pt x="526" y="1618"/>
                    <a:pt x="526" y="1621"/>
                  </a:cubicBezTo>
                  <a:cubicBezTo>
                    <a:pt x="527" y="1623"/>
                    <a:pt x="523" y="1627"/>
                    <a:pt x="522" y="1629"/>
                  </a:cubicBezTo>
                  <a:cubicBezTo>
                    <a:pt x="520" y="1631"/>
                    <a:pt x="519" y="1637"/>
                    <a:pt x="521" y="1639"/>
                  </a:cubicBezTo>
                  <a:cubicBezTo>
                    <a:pt x="523" y="1640"/>
                    <a:pt x="525" y="1643"/>
                    <a:pt x="520" y="1645"/>
                  </a:cubicBezTo>
                  <a:cubicBezTo>
                    <a:pt x="515" y="1646"/>
                    <a:pt x="517" y="1650"/>
                    <a:pt x="518" y="1654"/>
                  </a:cubicBezTo>
                  <a:cubicBezTo>
                    <a:pt x="519" y="1658"/>
                    <a:pt x="519" y="1662"/>
                    <a:pt x="515" y="1663"/>
                  </a:cubicBezTo>
                  <a:cubicBezTo>
                    <a:pt x="511" y="1663"/>
                    <a:pt x="515" y="1673"/>
                    <a:pt x="513" y="1674"/>
                  </a:cubicBezTo>
                  <a:cubicBezTo>
                    <a:pt x="511" y="1675"/>
                    <a:pt x="510" y="1678"/>
                    <a:pt x="512" y="1682"/>
                  </a:cubicBezTo>
                  <a:cubicBezTo>
                    <a:pt x="513" y="1685"/>
                    <a:pt x="515" y="1687"/>
                    <a:pt x="511" y="1690"/>
                  </a:cubicBezTo>
                  <a:cubicBezTo>
                    <a:pt x="507" y="1693"/>
                    <a:pt x="510" y="1699"/>
                    <a:pt x="507" y="1701"/>
                  </a:cubicBezTo>
                  <a:cubicBezTo>
                    <a:pt x="504" y="1702"/>
                    <a:pt x="508" y="1703"/>
                    <a:pt x="506" y="1707"/>
                  </a:cubicBezTo>
                  <a:cubicBezTo>
                    <a:pt x="503" y="1710"/>
                    <a:pt x="505" y="1720"/>
                    <a:pt x="507" y="1717"/>
                  </a:cubicBezTo>
                  <a:cubicBezTo>
                    <a:pt x="509" y="1714"/>
                    <a:pt x="513" y="1708"/>
                    <a:pt x="515" y="1706"/>
                  </a:cubicBezTo>
                  <a:cubicBezTo>
                    <a:pt x="517" y="1705"/>
                    <a:pt x="512" y="1714"/>
                    <a:pt x="511" y="1717"/>
                  </a:cubicBezTo>
                  <a:cubicBezTo>
                    <a:pt x="510" y="1720"/>
                    <a:pt x="506" y="1726"/>
                    <a:pt x="509" y="1728"/>
                  </a:cubicBezTo>
                  <a:cubicBezTo>
                    <a:pt x="512" y="1730"/>
                    <a:pt x="519" y="1726"/>
                    <a:pt x="515" y="1730"/>
                  </a:cubicBezTo>
                  <a:cubicBezTo>
                    <a:pt x="512" y="1734"/>
                    <a:pt x="520" y="1729"/>
                    <a:pt x="523" y="1726"/>
                  </a:cubicBezTo>
                  <a:cubicBezTo>
                    <a:pt x="527" y="1722"/>
                    <a:pt x="536" y="1716"/>
                    <a:pt x="537" y="1719"/>
                  </a:cubicBezTo>
                  <a:cubicBezTo>
                    <a:pt x="538" y="1721"/>
                    <a:pt x="531" y="1728"/>
                    <a:pt x="536" y="1727"/>
                  </a:cubicBezTo>
                  <a:cubicBezTo>
                    <a:pt x="542" y="1726"/>
                    <a:pt x="543" y="1727"/>
                    <a:pt x="546" y="1722"/>
                  </a:cubicBezTo>
                  <a:cubicBezTo>
                    <a:pt x="549" y="1717"/>
                    <a:pt x="551" y="1716"/>
                    <a:pt x="556" y="1714"/>
                  </a:cubicBezTo>
                  <a:cubicBezTo>
                    <a:pt x="561" y="1712"/>
                    <a:pt x="566" y="1711"/>
                    <a:pt x="567" y="1708"/>
                  </a:cubicBezTo>
                  <a:cubicBezTo>
                    <a:pt x="568" y="1708"/>
                    <a:pt x="568" y="1707"/>
                    <a:pt x="569" y="1706"/>
                  </a:cubicBezTo>
                  <a:cubicBezTo>
                    <a:pt x="569" y="1706"/>
                    <a:pt x="569" y="1706"/>
                    <a:pt x="569" y="1706"/>
                  </a:cubicBezTo>
                  <a:cubicBezTo>
                    <a:pt x="570" y="1706"/>
                    <a:pt x="570" y="1706"/>
                    <a:pt x="571" y="1706"/>
                  </a:cubicBezTo>
                  <a:cubicBezTo>
                    <a:pt x="571" y="1706"/>
                    <a:pt x="571" y="1706"/>
                    <a:pt x="571" y="1706"/>
                  </a:cubicBezTo>
                  <a:cubicBezTo>
                    <a:pt x="572" y="1706"/>
                    <a:pt x="572" y="1706"/>
                    <a:pt x="573" y="1707"/>
                  </a:cubicBezTo>
                  <a:cubicBezTo>
                    <a:pt x="574" y="1707"/>
                    <a:pt x="574" y="1708"/>
                    <a:pt x="574" y="1708"/>
                  </a:cubicBezTo>
                  <a:cubicBezTo>
                    <a:pt x="575" y="1708"/>
                    <a:pt x="575" y="1708"/>
                    <a:pt x="575" y="1708"/>
                  </a:cubicBezTo>
                  <a:cubicBezTo>
                    <a:pt x="575" y="1709"/>
                    <a:pt x="576" y="1709"/>
                    <a:pt x="576" y="1709"/>
                  </a:cubicBezTo>
                  <a:cubicBezTo>
                    <a:pt x="576" y="1709"/>
                    <a:pt x="576" y="1709"/>
                    <a:pt x="576" y="1709"/>
                  </a:cubicBezTo>
                  <a:cubicBezTo>
                    <a:pt x="576" y="1709"/>
                    <a:pt x="576" y="1709"/>
                    <a:pt x="576" y="1709"/>
                  </a:cubicBezTo>
                  <a:cubicBezTo>
                    <a:pt x="577" y="1710"/>
                    <a:pt x="577" y="1710"/>
                    <a:pt x="577" y="1710"/>
                  </a:cubicBezTo>
                  <a:cubicBezTo>
                    <a:pt x="577" y="1710"/>
                    <a:pt x="577" y="1710"/>
                    <a:pt x="577" y="1710"/>
                  </a:cubicBezTo>
                  <a:cubicBezTo>
                    <a:pt x="578" y="1710"/>
                    <a:pt x="578" y="1710"/>
                    <a:pt x="578" y="1710"/>
                  </a:cubicBezTo>
                  <a:cubicBezTo>
                    <a:pt x="578" y="1710"/>
                    <a:pt x="578" y="1710"/>
                    <a:pt x="578" y="1710"/>
                  </a:cubicBezTo>
                  <a:cubicBezTo>
                    <a:pt x="578" y="1710"/>
                    <a:pt x="578" y="1709"/>
                    <a:pt x="578" y="1709"/>
                  </a:cubicBezTo>
                  <a:cubicBezTo>
                    <a:pt x="578" y="1709"/>
                    <a:pt x="578" y="1709"/>
                    <a:pt x="578" y="1709"/>
                  </a:cubicBezTo>
                  <a:cubicBezTo>
                    <a:pt x="578" y="1708"/>
                    <a:pt x="578" y="1707"/>
                    <a:pt x="578" y="1707"/>
                  </a:cubicBezTo>
                  <a:cubicBezTo>
                    <a:pt x="577" y="1700"/>
                    <a:pt x="576" y="1696"/>
                    <a:pt x="577" y="1692"/>
                  </a:cubicBezTo>
                  <a:cubicBezTo>
                    <a:pt x="578" y="1688"/>
                    <a:pt x="575" y="1680"/>
                    <a:pt x="577" y="1677"/>
                  </a:cubicBezTo>
                  <a:cubicBezTo>
                    <a:pt x="579" y="1675"/>
                    <a:pt x="584" y="1678"/>
                    <a:pt x="584" y="1673"/>
                  </a:cubicBezTo>
                  <a:cubicBezTo>
                    <a:pt x="584" y="1668"/>
                    <a:pt x="581" y="1667"/>
                    <a:pt x="584" y="1665"/>
                  </a:cubicBezTo>
                  <a:cubicBezTo>
                    <a:pt x="586" y="1663"/>
                    <a:pt x="585" y="1669"/>
                    <a:pt x="590" y="1667"/>
                  </a:cubicBezTo>
                  <a:cubicBezTo>
                    <a:pt x="594" y="1665"/>
                    <a:pt x="594" y="1662"/>
                    <a:pt x="597" y="1660"/>
                  </a:cubicBezTo>
                  <a:cubicBezTo>
                    <a:pt x="600" y="1657"/>
                    <a:pt x="607" y="1647"/>
                    <a:pt x="606" y="1641"/>
                  </a:cubicBezTo>
                  <a:cubicBezTo>
                    <a:pt x="606" y="1634"/>
                    <a:pt x="616" y="1623"/>
                    <a:pt x="621" y="1621"/>
                  </a:cubicBezTo>
                  <a:cubicBezTo>
                    <a:pt x="626" y="1620"/>
                    <a:pt x="630" y="1616"/>
                    <a:pt x="632" y="1614"/>
                  </a:cubicBezTo>
                  <a:cubicBezTo>
                    <a:pt x="634" y="1612"/>
                    <a:pt x="641" y="1596"/>
                    <a:pt x="638" y="1593"/>
                  </a:cubicBezTo>
                  <a:cubicBezTo>
                    <a:pt x="635" y="1590"/>
                    <a:pt x="632" y="1590"/>
                    <a:pt x="628" y="1587"/>
                  </a:cubicBezTo>
                  <a:cubicBezTo>
                    <a:pt x="624" y="1584"/>
                    <a:pt x="619" y="1573"/>
                    <a:pt x="621" y="1570"/>
                  </a:cubicBezTo>
                  <a:cubicBezTo>
                    <a:pt x="624" y="1566"/>
                    <a:pt x="626" y="1562"/>
                    <a:pt x="631" y="1557"/>
                  </a:cubicBezTo>
                  <a:cubicBezTo>
                    <a:pt x="635" y="1552"/>
                    <a:pt x="647" y="1548"/>
                    <a:pt x="649" y="1548"/>
                  </a:cubicBezTo>
                  <a:cubicBezTo>
                    <a:pt x="651" y="1548"/>
                    <a:pt x="652" y="1545"/>
                    <a:pt x="654" y="1542"/>
                  </a:cubicBezTo>
                  <a:cubicBezTo>
                    <a:pt x="656" y="1540"/>
                    <a:pt x="659" y="1538"/>
                    <a:pt x="660" y="1536"/>
                  </a:cubicBezTo>
                  <a:cubicBezTo>
                    <a:pt x="660" y="1534"/>
                    <a:pt x="663" y="1521"/>
                    <a:pt x="665" y="1518"/>
                  </a:cubicBezTo>
                  <a:cubicBezTo>
                    <a:pt x="667" y="1515"/>
                    <a:pt x="678" y="1508"/>
                    <a:pt x="676" y="1507"/>
                  </a:cubicBezTo>
                  <a:cubicBezTo>
                    <a:pt x="674" y="1506"/>
                    <a:pt x="670" y="1505"/>
                    <a:pt x="672" y="1503"/>
                  </a:cubicBezTo>
                  <a:cubicBezTo>
                    <a:pt x="674" y="1501"/>
                    <a:pt x="680" y="1496"/>
                    <a:pt x="678" y="1495"/>
                  </a:cubicBezTo>
                  <a:cubicBezTo>
                    <a:pt x="677" y="1493"/>
                    <a:pt x="673" y="1484"/>
                    <a:pt x="673" y="1478"/>
                  </a:cubicBezTo>
                  <a:cubicBezTo>
                    <a:pt x="674" y="1473"/>
                    <a:pt x="676" y="1468"/>
                    <a:pt x="680" y="1471"/>
                  </a:cubicBezTo>
                  <a:cubicBezTo>
                    <a:pt x="684" y="1473"/>
                    <a:pt x="690" y="1477"/>
                    <a:pt x="696" y="1476"/>
                  </a:cubicBezTo>
                  <a:cubicBezTo>
                    <a:pt x="702" y="1476"/>
                    <a:pt x="705" y="1476"/>
                    <a:pt x="709" y="1472"/>
                  </a:cubicBezTo>
                  <a:cubicBezTo>
                    <a:pt x="713" y="1468"/>
                    <a:pt x="712" y="1460"/>
                    <a:pt x="713" y="1457"/>
                  </a:cubicBezTo>
                  <a:cubicBezTo>
                    <a:pt x="715" y="1453"/>
                    <a:pt x="715" y="1442"/>
                    <a:pt x="718" y="1440"/>
                  </a:cubicBezTo>
                  <a:cubicBezTo>
                    <a:pt x="722" y="1438"/>
                    <a:pt x="723" y="1437"/>
                    <a:pt x="729" y="1437"/>
                  </a:cubicBezTo>
                  <a:cubicBezTo>
                    <a:pt x="736" y="1437"/>
                    <a:pt x="744" y="1436"/>
                    <a:pt x="750" y="1435"/>
                  </a:cubicBezTo>
                  <a:cubicBezTo>
                    <a:pt x="757" y="1433"/>
                    <a:pt x="776" y="1427"/>
                    <a:pt x="781" y="1419"/>
                  </a:cubicBezTo>
                  <a:cubicBezTo>
                    <a:pt x="787" y="1411"/>
                    <a:pt x="792" y="1405"/>
                    <a:pt x="793" y="1400"/>
                  </a:cubicBezTo>
                  <a:cubicBezTo>
                    <a:pt x="793" y="1395"/>
                    <a:pt x="792" y="1393"/>
                    <a:pt x="790" y="1393"/>
                  </a:cubicBezTo>
                  <a:cubicBezTo>
                    <a:pt x="787" y="1392"/>
                    <a:pt x="785" y="1390"/>
                    <a:pt x="787" y="1387"/>
                  </a:cubicBezTo>
                  <a:cubicBezTo>
                    <a:pt x="789" y="1384"/>
                    <a:pt x="794" y="1380"/>
                    <a:pt x="791" y="1377"/>
                  </a:cubicBezTo>
                  <a:cubicBezTo>
                    <a:pt x="789" y="1374"/>
                    <a:pt x="781" y="1365"/>
                    <a:pt x="779" y="1363"/>
                  </a:cubicBezTo>
                  <a:cubicBezTo>
                    <a:pt x="777" y="1361"/>
                    <a:pt x="775" y="1356"/>
                    <a:pt x="778" y="1356"/>
                  </a:cubicBezTo>
                  <a:cubicBezTo>
                    <a:pt x="778" y="1356"/>
                    <a:pt x="779" y="1356"/>
                    <a:pt x="780" y="1357"/>
                  </a:cubicBezTo>
                  <a:cubicBezTo>
                    <a:pt x="780" y="1357"/>
                    <a:pt x="780" y="1357"/>
                    <a:pt x="781" y="1357"/>
                  </a:cubicBezTo>
                  <a:cubicBezTo>
                    <a:pt x="781" y="1357"/>
                    <a:pt x="782" y="1357"/>
                    <a:pt x="782" y="1358"/>
                  </a:cubicBezTo>
                  <a:cubicBezTo>
                    <a:pt x="783" y="1358"/>
                    <a:pt x="783" y="1358"/>
                    <a:pt x="784" y="1359"/>
                  </a:cubicBezTo>
                  <a:cubicBezTo>
                    <a:pt x="784" y="1359"/>
                    <a:pt x="785" y="1359"/>
                    <a:pt x="785" y="1360"/>
                  </a:cubicBezTo>
                  <a:cubicBezTo>
                    <a:pt x="786" y="1360"/>
                    <a:pt x="786" y="1360"/>
                    <a:pt x="786" y="1360"/>
                  </a:cubicBezTo>
                  <a:cubicBezTo>
                    <a:pt x="787" y="1361"/>
                    <a:pt x="787" y="1361"/>
                    <a:pt x="788" y="1361"/>
                  </a:cubicBezTo>
                  <a:cubicBezTo>
                    <a:pt x="789" y="1363"/>
                    <a:pt x="795" y="1362"/>
                    <a:pt x="797" y="1363"/>
                  </a:cubicBezTo>
                  <a:cubicBezTo>
                    <a:pt x="798" y="1365"/>
                    <a:pt x="800" y="1369"/>
                    <a:pt x="806" y="1369"/>
                  </a:cubicBezTo>
                  <a:cubicBezTo>
                    <a:pt x="812" y="1368"/>
                    <a:pt x="826" y="1367"/>
                    <a:pt x="830" y="1365"/>
                  </a:cubicBezTo>
                  <a:cubicBezTo>
                    <a:pt x="833" y="1362"/>
                    <a:pt x="839" y="1357"/>
                    <a:pt x="843" y="1351"/>
                  </a:cubicBezTo>
                  <a:cubicBezTo>
                    <a:pt x="844" y="1350"/>
                    <a:pt x="845" y="1349"/>
                    <a:pt x="846" y="1347"/>
                  </a:cubicBezTo>
                  <a:cubicBezTo>
                    <a:pt x="846" y="1347"/>
                    <a:pt x="847" y="1346"/>
                    <a:pt x="847" y="1346"/>
                  </a:cubicBezTo>
                  <a:cubicBezTo>
                    <a:pt x="848" y="1345"/>
                    <a:pt x="848" y="1344"/>
                    <a:pt x="849" y="1343"/>
                  </a:cubicBezTo>
                  <a:cubicBezTo>
                    <a:pt x="849" y="1342"/>
                    <a:pt x="849" y="1342"/>
                    <a:pt x="850" y="1341"/>
                  </a:cubicBezTo>
                  <a:cubicBezTo>
                    <a:pt x="850" y="1340"/>
                    <a:pt x="851" y="1339"/>
                    <a:pt x="851" y="1338"/>
                  </a:cubicBezTo>
                  <a:cubicBezTo>
                    <a:pt x="851" y="1338"/>
                    <a:pt x="851" y="1338"/>
                    <a:pt x="851" y="1338"/>
                  </a:cubicBezTo>
                  <a:cubicBezTo>
                    <a:pt x="851" y="1338"/>
                    <a:pt x="852" y="1338"/>
                    <a:pt x="852" y="1337"/>
                  </a:cubicBezTo>
                  <a:cubicBezTo>
                    <a:pt x="852" y="1336"/>
                    <a:pt x="852" y="1335"/>
                    <a:pt x="853" y="1335"/>
                  </a:cubicBezTo>
                  <a:cubicBezTo>
                    <a:pt x="853" y="1333"/>
                    <a:pt x="856" y="1330"/>
                    <a:pt x="859" y="1328"/>
                  </a:cubicBezTo>
                  <a:cubicBezTo>
                    <a:pt x="861" y="1325"/>
                    <a:pt x="866" y="1324"/>
                    <a:pt x="867" y="1317"/>
                  </a:cubicBezTo>
                  <a:cubicBezTo>
                    <a:pt x="867" y="1311"/>
                    <a:pt x="870" y="1304"/>
                    <a:pt x="872" y="1302"/>
                  </a:cubicBezTo>
                  <a:cubicBezTo>
                    <a:pt x="875" y="1299"/>
                    <a:pt x="880" y="1298"/>
                    <a:pt x="879" y="1300"/>
                  </a:cubicBezTo>
                  <a:cubicBezTo>
                    <a:pt x="878" y="1303"/>
                    <a:pt x="870" y="1313"/>
                    <a:pt x="873" y="1312"/>
                  </a:cubicBezTo>
                  <a:cubicBezTo>
                    <a:pt x="876" y="1310"/>
                    <a:pt x="884" y="1303"/>
                    <a:pt x="888" y="1299"/>
                  </a:cubicBezTo>
                  <a:cubicBezTo>
                    <a:pt x="893" y="1295"/>
                    <a:pt x="898" y="1278"/>
                    <a:pt x="903" y="1276"/>
                  </a:cubicBezTo>
                  <a:cubicBezTo>
                    <a:pt x="907" y="1274"/>
                    <a:pt x="910" y="1274"/>
                    <a:pt x="912" y="1271"/>
                  </a:cubicBezTo>
                  <a:cubicBezTo>
                    <a:pt x="915" y="1267"/>
                    <a:pt x="913" y="1263"/>
                    <a:pt x="915" y="1259"/>
                  </a:cubicBezTo>
                  <a:cubicBezTo>
                    <a:pt x="918" y="1255"/>
                    <a:pt x="913" y="1251"/>
                    <a:pt x="916" y="1247"/>
                  </a:cubicBezTo>
                  <a:cubicBezTo>
                    <a:pt x="918" y="1243"/>
                    <a:pt x="916" y="1237"/>
                    <a:pt x="921" y="1232"/>
                  </a:cubicBezTo>
                  <a:cubicBezTo>
                    <a:pt x="925" y="1226"/>
                    <a:pt x="938" y="1215"/>
                    <a:pt x="944" y="1212"/>
                  </a:cubicBezTo>
                  <a:cubicBezTo>
                    <a:pt x="951" y="1210"/>
                    <a:pt x="952" y="1207"/>
                    <a:pt x="957" y="1206"/>
                  </a:cubicBezTo>
                  <a:cubicBezTo>
                    <a:pt x="962" y="1204"/>
                    <a:pt x="964" y="1200"/>
                    <a:pt x="971" y="1197"/>
                  </a:cubicBezTo>
                  <a:cubicBezTo>
                    <a:pt x="977" y="1194"/>
                    <a:pt x="992" y="1195"/>
                    <a:pt x="999" y="1194"/>
                  </a:cubicBezTo>
                  <a:cubicBezTo>
                    <a:pt x="1007" y="1192"/>
                    <a:pt x="1013" y="1184"/>
                    <a:pt x="1014" y="1182"/>
                  </a:cubicBezTo>
                  <a:cubicBezTo>
                    <a:pt x="1016" y="1180"/>
                    <a:pt x="1025" y="1163"/>
                    <a:pt x="1029" y="1159"/>
                  </a:cubicBezTo>
                  <a:cubicBezTo>
                    <a:pt x="1034" y="1155"/>
                    <a:pt x="1038" y="1144"/>
                    <a:pt x="1040" y="1137"/>
                  </a:cubicBezTo>
                  <a:cubicBezTo>
                    <a:pt x="1042" y="1130"/>
                    <a:pt x="1048" y="1118"/>
                    <a:pt x="1048" y="1115"/>
                  </a:cubicBezTo>
                  <a:cubicBezTo>
                    <a:pt x="1049" y="1111"/>
                    <a:pt x="1051" y="1112"/>
                    <a:pt x="1053" y="1103"/>
                  </a:cubicBezTo>
                  <a:cubicBezTo>
                    <a:pt x="1054" y="1093"/>
                    <a:pt x="1054" y="1077"/>
                    <a:pt x="1059" y="1074"/>
                  </a:cubicBezTo>
                  <a:cubicBezTo>
                    <a:pt x="1063" y="1072"/>
                    <a:pt x="1065" y="1070"/>
                    <a:pt x="1070" y="1065"/>
                  </a:cubicBezTo>
                  <a:cubicBezTo>
                    <a:pt x="1074" y="1059"/>
                    <a:pt x="1084" y="1044"/>
                    <a:pt x="1092" y="1038"/>
                  </a:cubicBezTo>
                  <a:cubicBezTo>
                    <a:pt x="1100" y="1033"/>
                    <a:pt x="1112" y="1020"/>
                    <a:pt x="1113" y="1012"/>
                  </a:cubicBezTo>
                  <a:cubicBezTo>
                    <a:pt x="1114" y="1005"/>
                    <a:pt x="1115" y="998"/>
                    <a:pt x="1113" y="993"/>
                  </a:cubicBezTo>
                  <a:cubicBezTo>
                    <a:pt x="1112" y="989"/>
                    <a:pt x="1114" y="986"/>
                    <a:pt x="1111" y="9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3" name="Freeform 59"/>
            <p:cNvSpPr/>
            <p:nvPr/>
          </p:nvSpPr>
          <p:spPr bwMode="auto">
            <a:xfrm>
              <a:off x="1699" y="2816"/>
              <a:ext cx="95" cy="81"/>
            </a:xfrm>
            <a:custGeom>
              <a:avLst/>
              <a:gdLst>
                <a:gd name="T0" fmla="*/ 74 w 77"/>
                <a:gd name="T1" fmla="*/ 59 h 66"/>
                <a:gd name="T2" fmla="*/ 56 w 77"/>
                <a:gd name="T3" fmla="*/ 45 h 66"/>
                <a:gd name="T4" fmla="*/ 46 w 77"/>
                <a:gd name="T5" fmla="*/ 26 h 66"/>
                <a:gd name="T6" fmla="*/ 43 w 77"/>
                <a:gd name="T7" fmla="*/ 18 h 66"/>
                <a:gd name="T8" fmla="*/ 47 w 77"/>
                <a:gd name="T9" fmla="*/ 8 h 66"/>
                <a:gd name="T10" fmla="*/ 45 w 77"/>
                <a:gd name="T11" fmla="*/ 3 h 66"/>
                <a:gd name="T12" fmla="*/ 45 w 77"/>
                <a:gd name="T13" fmla="*/ 2 h 66"/>
                <a:gd name="T14" fmla="*/ 44 w 77"/>
                <a:gd name="T15" fmla="*/ 1 h 66"/>
                <a:gd name="T16" fmla="*/ 44 w 77"/>
                <a:gd name="T17" fmla="*/ 1 h 66"/>
                <a:gd name="T18" fmla="*/ 43 w 77"/>
                <a:gd name="T19" fmla="*/ 0 h 66"/>
                <a:gd name="T20" fmla="*/ 42 w 77"/>
                <a:gd name="T21" fmla="*/ 0 h 66"/>
                <a:gd name="T22" fmla="*/ 41 w 77"/>
                <a:gd name="T23" fmla="*/ 2 h 66"/>
                <a:gd name="T24" fmla="*/ 35 w 77"/>
                <a:gd name="T25" fmla="*/ 7 h 66"/>
                <a:gd name="T26" fmla="*/ 33 w 77"/>
                <a:gd name="T27" fmla="*/ 3 h 66"/>
                <a:gd name="T28" fmla="*/ 27 w 77"/>
                <a:gd name="T29" fmla="*/ 8 h 66"/>
                <a:gd name="T30" fmla="*/ 24 w 77"/>
                <a:gd name="T31" fmla="*/ 14 h 66"/>
                <a:gd name="T32" fmla="*/ 30 w 77"/>
                <a:gd name="T33" fmla="*/ 18 h 66"/>
                <a:gd name="T34" fmla="*/ 31 w 77"/>
                <a:gd name="T35" fmla="*/ 26 h 66"/>
                <a:gd name="T36" fmla="*/ 20 w 77"/>
                <a:gd name="T37" fmla="*/ 33 h 66"/>
                <a:gd name="T38" fmla="*/ 19 w 77"/>
                <a:gd name="T39" fmla="*/ 40 h 66"/>
                <a:gd name="T40" fmla="*/ 25 w 77"/>
                <a:gd name="T41" fmla="*/ 49 h 66"/>
                <a:gd name="T42" fmla="*/ 16 w 77"/>
                <a:gd name="T43" fmla="*/ 48 h 66"/>
                <a:gd name="T44" fmla="*/ 12 w 77"/>
                <a:gd name="T45" fmla="*/ 51 h 66"/>
                <a:gd name="T46" fmla="*/ 5 w 77"/>
                <a:gd name="T47" fmla="*/ 49 h 66"/>
                <a:gd name="T48" fmla="*/ 3 w 77"/>
                <a:gd name="T49" fmla="*/ 59 h 66"/>
                <a:gd name="T50" fmla="*/ 14 w 77"/>
                <a:gd name="T51" fmla="*/ 60 h 66"/>
                <a:gd name="T52" fmla="*/ 28 w 77"/>
                <a:gd name="T53" fmla="*/ 63 h 66"/>
                <a:gd name="T54" fmla="*/ 38 w 77"/>
                <a:gd name="T55" fmla="*/ 62 h 66"/>
                <a:gd name="T56" fmla="*/ 39 w 77"/>
                <a:gd name="T57" fmla="*/ 62 h 66"/>
                <a:gd name="T58" fmla="*/ 41 w 77"/>
                <a:gd name="T59" fmla="*/ 61 h 66"/>
                <a:gd name="T60" fmla="*/ 42 w 77"/>
                <a:gd name="T61" fmla="*/ 61 h 66"/>
                <a:gd name="T62" fmla="*/ 44 w 77"/>
                <a:gd name="T63" fmla="*/ 61 h 66"/>
                <a:gd name="T64" fmla="*/ 45 w 77"/>
                <a:gd name="T65" fmla="*/ 61 h 66"/>
                <a:gd name="T66" fmla="*/ 46 w 77"/>
                <a:gd name="T67" fmla="*/ 61 h 66"/>
                <a:gd name="T68" fmla="*/ 47 w 77"/>
                <a:gd name="T69" fmla="*/ 62 h 66"/>
                <a:gd name="T70" fmla="*/ 49 w 77"/>
                <a:gd name="T71" fmla="*/ 62 h 66"/>
                <a:gd name="T72" fmla="*/ 60 w 77"/>
                <a:gd name="T73" fmla="*/ 66 h 66"/>
                <a:gd name="T74" fmla="*/ 69 w 77"/>
                <a:gd name="T75" fmla="*/ 62 h 66"/>
                <a:gd name="T76" fmla="*/ 74 w 77"/>
                <a:gd name="T77" fmla="*/ 59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77" h="66">
                  <a:moveTo>
                    <a:pt x="74" y="59"/>
                  </a:moveTo>
                  <a:cubicBezTo>
                    <a:pt x="69" y="56"/>
                    <a:pt x="57" y="49"/>
                    <a:pt x="56" y="45"/>
                  </a:cubicBezTo>
                  <a:cubicBezTo>
                    <a:pt x="55" y="40"/>
                    <a:pt x="47" y="30"/>
                    <a:pt x="46" y="26"/>
                  </a:cubicBezTo>
                  <a:cubicBezTo>
                    <a:pt x="46" y="23"/>
                    <a:pt x="41" y="22"/>
                    <a:pt x="43" y="18"/>
                  </a:cubicBezTo>
                  <a:cubicBezTo>
                    <a:pt x="46" y="14"/>
                    <a:pt x="49" y="16"/>
                    <a:pt x="47" y="8"/>
                  </a:cubicBezTo>
                  <a:cubicBezTo>
                    <a:pt x="46" y="6"/>
                    <a:pt x="46" y="4"/>
                    <a:pt x="45" y="3"/>
                  </a:cubicBezTo>
                  <a:cubicBezTo>
                    <a:pt x="45" y="3"/>
                    <a:pt x="45" y="2"/>
                    <a:pt x="45" y="2"/>
                  </a:cubicBezTo>
                  <a:cubicBezTo>
                    <a:pt x="44" y="2"/>
                    <a:pt x="44" y="1"/>
                    <a:pt x="44" y="1"/>
                  </a:cubicBezTo>
                  <a:cubicBezTo>
                    <a:pt x="44" y="1"/>
                    <a:pt x="44" y="1"/>
                    <a:pt x="44" y="1"/>
                  </a:cubicBezTo>
                  <a:cubicBezTo>
                    <a:pt x="43" y="1"/>
                    <a:pt x="43" y="0"/>
                    <a:pt x="43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2" y="0"/>
                    <a:pt x="41" y="1"/>
                    <a:pt x="41" y="2"/>
                  </a:cubicBezTo>
                  <a:cubicBezTo>
                    <a:pt x="40" y="4"/>
                    <a:pt x="37" y="9"/>
                    <a:pt x="35" y="7"/>
                  </a:cubicBezTo>
                  <a:cubicBezTo>
                    <a:pt x="34" y="5"/>
                    <a:pt x="36" y="0"/>
                    <a:pt x="33" y="3"/>
                  </a:cubicBezTo>
                  <a:cubicBezTo>
                    <a:pt x="31" y="6"/>
                    <a:pt x="28" y="8"/>
                    <a:pt x="27" y="8"/>
                  </a:cubicBezTo>
                  <a:cubicBezTo>
                    <a:pt x="25" y="8"/>
                    <a:pt x="23" y="11"/>
                    <a:pt x="24" y="14"/>
                  </a:cubicBezTo>
                  <a:cubicBezTo>
                    <a:pt x="25" y="16"/>
                    <a:pt x="28" y="15"/>
                    <a:pt x="30" y="18"/>
                  </a:cubicBezTo>
                  <a:cubicBezTo>
                    <a:pt x="32" y="20"/>
                    <a:pt x="35" y="22"/>
                    <a:pt x="31" y="26"/>
                  </a:cubicBezTo>
                  <a:cubicBezTo>
                    <a:pt x="27" y="29"/>
                    <a:pt x="22" y="32"/>
                    <a:pt x="20" y="33"/>
                  </a:cubicBezTo>
                  <a:cubicBezTo>
                    <a:pt x="18" y="34"/>
                    <a:pt x="15" y="37"/>
                    <a:pt x="19" y="40"/>
                  </a:cubicBezTo>
                  <a:cubicBezTo>
                    <a:pt x="24" y="43"/>
                    <a:pt x="27" y="50"/>
                    <a:pt x="25" y="49"/>
                  </a:cubicBezTo>
                  <a:cubicBezTo>
                    <a:pt x="24" y="49"/>
                    <a:pt x="17" y="46"/>
                    <a:pt x="16" y="48"/>
                  </a:cubicBezTo>
                  <a:cubicBezTo>
                    <a:pt x="15" y="50"/>
                    <a:pt x="15" y="52"/>
                    <a:pt x="12" y="51"/>
                  </a:cubicBezTo>
                  <a:cubicBezTo>
                    <a:pt x="10" y="50"/>
                    <a:pt x="7" y="48"/>
                    <a:pt x="5" y="49"/>
                  </a:cubicBezTo>
                  <a:cubicBezTo>
                    <a:pt x="3" y="51"/>
                    <a:pt x="0" y="58"/>
                    <a:pt x="3" y="59"/>
                  </a:cubicBezTo>
                  <a:cubicBezTo>
                    <a:pt x="6" y="61"/>
                    <a:pt x="11" y="57"/>
                    <a:pt x="14" y="60"/>
                  </a:cubicBezTo>
                  <a:cubicBezTo>
                    <a:pt x="17" y="63"/>
                    <a:pt x="24" y="62"/>
                    <a:pt x="28" y="63"/>
                  </a:cubicBezTo>
                  <a:cubicBezTo>
                    <a:pt x="29" y="63"/>
                    <a:pt x="34" y="62"/>
                    <a:pt x="38" y="62"/>
                  </a:cubicBezTo>
                  <a:cubicBezTo>
                    <a:pt x="38" y="62"/>
                    <a:pt x="38" y="62"/>
                    <a:pt x="39" y="62"/>
                  </a:cubicBezTo>
                  <a:cubicBezTo>
                    <a:pt x="39" y="62"/>
                    <a:pt x="40" y="62"/>
                    <a:pt x="41" y="61"/>
                  </a:cubicBezTo>
                  <a:cubicBezTo>
                    <a:pt x="41" y="61"/>
                    <a:pt x="41" y="61"/>
                    <a:pt x="42" y="61"/>
                  </a:cubicBezTo>
                  <a:cubicBezTo>
                    <a:pt x="42" y="61"/>
                    <a:pt x="43" y="61"/>
                    <a:pt x="44" y="61"/>
                  </a:cubicBezTo>
                  <a:cubicBezTo>
                    <a:pt x="44" y="61"/>
                    <a:pt x="44" y="61"/>
                    <a:pt x="45" y="61"/>
                  </a:cubicBezTo>
                  <a:cubicBezTo>
                    <a:pt x="45" y="61"/>
                    <a:pt x="46" y="61"/>
                    <a:pt x="46" y="61"/>
                  </a:cubicBezTo>
                  <a:cubicBezTo>
                    <a:pt x="46" y="61"/>
                    <a:pt x="47" y="61"/>
                    <a:pt x="47" y="62"/>
                  </a:cubicBezTo>
                  <a:cubicBezTo>
                    <a:pt x="48" y="62"/>
                    <a:pt x="48" y="62"/>
                    <a:pt x="49" y="62"/>
                  </a:cubicBezTo>
                  <a:cubicBezTo>
                    <a:pt x="52" y="64"/>
                    <a:pt x="57" y="66"/>
                    <a:pt x="60" y="66"/>
                  </a:cubicBezTo>
                  <a:cubicBezTo>
                    <a:pt x="62" y="65"/>
                    <a:pt x="66" y="62"/>
                    <a:pt x="69" y="62"/>
                  </a:cubicBezTo>
                  <a:cubicBezTo>
                    <a:pt x="71" y="63"/>
                    <a:pt x="77" y="61"/>
                    <a:pt x="74" y="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4" name="Freeform 60"/>
            <p:cNvSpPr/>
            <p:nvPr/>
          </p:nvSpPr>
          <p:spPr bwMode="auto">
            <a:xfrm>
              <a:off x="1742" y="2897"/>
              <a:ext cx="22" cy="10"/>
            </a:xfrm>
            <a:custGeom>
              <a:avLst/>
              <a:gdLst>
                <a:gd name="T0" fmla="*/ 4 w 18"/>
                <a:gd name="T1" fmla="*/ 2 h 8"/>
                <a:gd name="T2" fmla="*/ 12 w 18"/>
                <a:gd name="T3" fmla="*/ 7 h 8"/>
                <a:gd name="T4" fmla="*/ 4 w 18"/>
                <a:gd name="T5" fmla="*/ 2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" h="8">
                  <a:moveTo>
                    <a:pt x="4" y="2"/>
                  </a:moveTo>
                  <a:cubicBezTo>
                    <a:pt x="0" y="4"/>
                    <a:pt x="11" y="8"/>
                    <a:pt x="12" y="7"/>
                  </a:cubicBezTo>
                  <a:cubicBezTo>
                    <a:pt x="18" y="2"/>
                    <a:pt x="7" y="0"/>
                    <a:pt x="4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5" name="Freeform 61"/>
            <p:cNvSpPr/>
            <p:nvPr/>
          </p:nvSpPr>
          <p:spPr bwMode="auto">
            <a:xfrm>
              <a:off x="1712" y="2899"/>
              <a:ext cx="23" cy="13"/>
            </a:xfrm>
            <a:custGeom>
              <a:avLst/>
              <a:gdLst>
                <a:gd name="T0" fmla="*/ 3 w 19"/>
                <a:gd name="T1" fmla="*/ 2 h 10"/>
                <a:gd name="T2" fmla="*/ 7 w 19"/>
                <a:gd name="T3" fmla="*/ 8 h 10"/>
                <a:gd name="T4" fmla="*/ 17 w 19"/>
                <a:gd name="T5" fmla="*/ 2 h 10"/>
                <a:gd name="T6" fmla="*/ 3 w 19"/>
                <a:gd name="T7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0">
                  <a:moveTo>
                    <a:pt x="3" y="2"/>
                  </a:moveTo>
                  <a:cubicBezTo>
                    <a:pt x="0" y="3"/>
                    <a:pt x="5" y="5"/>
                    <a:pt x="7" y="8"/>
                  </a:cubicBezTo>
                  <a:cubicBezTo>
                    <a:pt x="10" y="10"/>
                    <a:pt x="15" y="3"/>
                    <a:pt x="17" y="2"/>
                  </a:cubicBezTo>
                  <a:cubicBezTo>
                    <a:pt x="19" y="0"/>
                    <a:pt x="6" y="0"/>
                    <a:pt x="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6" name="Freeform 62"/>
            <p:cNvSpPr/>
            <p:nvPr/>
          </p:nvSpPr>
          <p:spPr bwMode="auto">
            <a:xfrm>
              <a:off x="1652" y="2827"/>
              <a:ext cx="35" cy="42"/>
            </a:xfrm>
            <a:custGeom>
              <a:avLst/>
              <a:gdLst>
                <a:gd name="T0" fmla="*/ 16 w 29"/>
                <a:gd name="T1" fmla="*/ 12 h 34"/>
                <a:gd name="T2" fmla="*/ 3 w 29"/>
                <a:gd name="T3" fmla="*/ 1 h 34"/>
                <a:gd name="T4" fmla="*/ 4 w 29"/>
                <a:gd name="T5" fmla="*/ 8 h 34"/>
                <a:gd name="T6" fmla="*/ 9 w 29"/>
                <a:gd name="T7" fmla="*/ 13 h 34"/>
                <a:gd name="T8" fmla="*/ 12 w 29"/>
                <a:gd name="T9" fmla="*/ 17 h 34"/>
                <a:gd name="T10" fmla="*/ 12 w 29"/>
                <a:gd name="T11" fmla="*/ 25 h 34"/>
                <a:gd name="T12" fmla="*/ 21 w 29"/>
                <a:gd name="T13" fmla="*/ 33 h 34"/>
                <a:gd name="T14" fmla="*/ 28 w 29"/>
                <a:gd name="T15" fmla="*/ 26 h 34"/>
                <a:gd name="T16" fmla="*/ 16 w 29"/>
                <a:gd name="T17" fmla="*/ 1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34">
                  <a:moveTo>
                    <a:pt x="16" y="12"/>
                  </a:moveTo>
                  <a:cubicBezTo>
                    <a:pt x="13" y="8"/>
                    <a:pt x="6" y="2"/>
                    <a:pt x="3" y="1"/>
                  </a:cubicBezTo>
                  <a:cubicBezTo>
                    <a:pt x="0" y="0"/>
                    <a:pt x="4" y="6"/>
                    <a:pt x="4" y="8"/>
                  </a:cubicBezTo>
                  <a:cubicBezTo>
                    <a:pt x="5" y="11"/>
                    <a:pt x="8" y="13"/>
                    <a:pt x="9" y="13"/>
                  </a:cubicBezTo>
                  <a:cubicBezTo>
                    <a:pt x="11" y="12"/>
                    <a:pt x="13" y="17"/>
                    <a:pt x="12" y="17"/>
                  </a:cubicBezTo>
                  <a:cubicBezTo>
                    <a:pt x="11" y="18"/>
                    <a:pt x="11" y="22"/>
                    <a:pt x="12" y="25"/>
                  </a:cubicBezTo>
                  <a:cubicBezTo>
                    <a:pt x="14" y="29"/>
                    <a:pt x="18" y="32"/>
                    <a:pt x="21" y="33"/>
                  </a:cubicBezTo>
                  <a:cubicBezTo>
                    <a:pt x="24" y="34"/>
                    <a:pt x="28" y="27"/>
                    <a:pt x="28" y="26"/>
                  </a:cubicBezTo>
                  <a:cubicBezTo>
                    <a:pt x="29" y="25"/>
                    <a:pt x="19" y="15"/>
                    <a:pt x="1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7" name="Freeform 63"/>
            <p:cNvSpPr/>
            <p:nvPr/>
          </p:nvSpPr>
          <p:spPr bwMode="auto">
            <a:xfrm>
              <a:off x="1690" y="2837"/>
              <a:ext cx="22" cy="26"/>
            </a:xfrm>
            <a:custGeom>
              <a:avLst/>
              <a:gdLst>
                <a:gd name="T0" fmla="*/ 7 w 18"/>
                <a:gd name="T1" fmla="*/ 4 h 21"/>
                <a:gd name="T2" fmla="*/ 1 w 18"/>
                <a:gd name="T3" fmla="*/ 9 h 21"/>
                <a:gd name="T4" fmla="*/ 10 w 18"/>
                <a:gd name="T5" fmla="*/ 20 h 21"/>
                <a:gd name="T6" fmla="*/ 17 w 18"/>
                <a:gd name="T7" fmla="*/ 2 h 21"/>
                <a:gd name="T8" fmla="*/ 7 w 18"/>
                <a:gd name="T9" fmla="*/ 4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21">
                  <a:moveTo>
                    <a:pt x="7" y="4"/>
                  </a:moveTo>
                  <a:cubicBezTo>
                    <a:pt x="4" y="6"/>
                    <a:pt x="2" y="5"/>
                    <a:pt x="1" y="9"/>
                  </a:cubicBezTo>
                  <a:cubicBezTo>
                    <a:pt x="0" y="13"/>
                    <a:pt x="6" y="18"/>
                    <a:pt x="10" y="20"/>
                  </a:cubicBezTo>
                  <a:cubicBezTo>
                    <a:pt x="13" y="21"/>
                    <a:pt x="18" y="3"/>
                    <a:pt x="17" y="2"/>
                  </a:cubicBezTo>
                  <a:cubicBezTo>
                    <a:pt x="16" y="0"/>
                    <a:pt x="10" y="2"/>
                    <a:pt x="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8" name="Freeform 64"/>
            <p:cNvSpPr/>
            <p:nvPr/>
          </p:nvSpPr>
          <p:spPr bwMode="auto">
            <a:xfrm>
              <a:off x="1830" y="1551"/>
              <a:ext cx="142" cy="47"/>
            </a:xfrm>
            <a:custGeom>
              <a:avLst/>
              <a:gdLst>
                <a:gd name="T0" fmla="*/ 103 w 116"/>
                <a:gd name="T1" fmla="*/ 37 h 39"/>
                <a:gd name="T2" fmla="*/ 97 w 116"/>
                <a:gd name="T3" fmla="*/ 30 h 39"/>
                <a:gd name="T4" fmla="*/ 95 w 116"/>
                <a:gd name="T5" fmla="*/ 27 h 39"/>
                <a:gd name="T6" fmla="*/ 91 w 116"/>
                <a:gd name="T7" fmla="*/ 25 h 39"/>
                <a:gd name="T8" fmla="*/ 80 w 116"/>
                <a:gd name="T9" fmla="*/ 21 h 39"/>
                <a:gd name="T10" fmla="*/ 70 w 116"/>
                <a:gd name="T11" fmla="*/ 16 h 39"/>
                <a:gd name="T12" fmla="*/ 50 w 116"/>
                <a:gd name="T13" fmla="*/ 5 h 39"/>
                <a:gd name="T14" fmla="*/ 25 w 116"/>
                <a:gd name="T15" fmla="*/ 3 h 39"/>
                <a:gd name="T16" fmla="*/ 3 w 116"/>
                <a:gd name="T17" fmla="*/ 12 h 39"/>
                <a:gd name="T18" fmla="*/ 13 w 116"/>
                <a:gd name="T19" fmla="*/ 14 h 39"/>
                <a:gd name="T20" fmla="*/ 20 w 116"/>
                <a:gd name="T21" fmla="*/ 19 h 39"/>
                <a:gd name="T22" fmla="*/ 19 w 116"/>
                <a:gd name="T23" fmla="*/ 11 h 39"/>
                <a:gd name="T24" fmla="*/ 26 w 116"/>
                <a:gd name="T25" fmla="*/ 8 h 39"/>
                <a:gd name="T26" fmla="*/ 30 w 116"/>
                <a:gd name="T27" fmla="*/ 11 h 39"/>
                <a:gd name="T28" fmla="*/ 36 w 116"/>
                <a:gd name="T29" fmla="*/ 14 h 39"/>
                <a:gd name="T30" fmla="*/ 46 w 116"/>
                <a:gd name="T31" fmla="*/ 19 h 39"/>
                <a:gd name="T32" fmla="*/ 58 w 116"/>
                <a:gd name="T33" fmla="*/ 19 h 39"/>
                <a:gd name="T34" fmla="*/ 65 w 116"/>
                <a:gd name="T35" fmla="*/ 27 h 39"/>
                <a:gd name="T36" fmla="*/ 74 w 116"/>
                <a:gd name="T37" fmla="*/ 31 h 39"/>
                <a:gd name="T38" fmla="*/ 70 w 116"/>
                <a:gd name="T39" fmla="*/ 37 h 39"/>
                <a:gd name="T40" fmla="*/ 77 w 116"/>
                <a:gd name="T41" fmla="*/ 39 h 39"/>
                <a:gd name="T42" fmla="*/ 103 w 116"/>
                <a:gd name="T43" fmla="*/ 37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6" h="39">
                  <a:moveTo>
                    <a:pt x="103" y="37"/>
                  </a:moveTo>
                  <a:cubicBezTo>
                    <a:pt x="116" y="36"/>
                    <a:pt x="100" y="30"/>
                    <a:pt x="97" y="30"/>
                  </a:cubicBezTo>
                  <a:cubicBezTo>
                    <a:pt x="94" y="30"/>
                    <a:pt x="94" y="28"/>
                    <a:pt x="95" y="27"/>
                  </a:cubicBezTo>
                  <a:cubicBezTo>
                    <a:pt x="97" y="26"/>
                    <a:pt x="94" y="25"/>
                    <a:pt x="91" y="25"/>
                  </a:cubicBezTo>
                  <a:cubicBezTo>
                    <a:pt x="89" y="24"/>
                    <a:pt x="83" y="23"/>
                    <a:pt x="80" y="21"/>
                  </a:cubicBezTo>
                  <a:cubicBezTo>
                    <a:pt x="77" y="18"/>
                    <a:pt x="76" y="16"/>
                    <a:pt x="70" y="16"/>
                  </a:cubicBezTo>
                  <a:cubicBezTo>
                    <a:pt x="64" y="15"/>
                    <a:pt x="56" y="11"/>
                    <a:pt x="50" y="5"/>
                  </a:cubicBezTo>
                  <a:cubicBezTo>
                    <a:pt x="45" y="0"/>
                    <a:pt x="32" y="2"/>
                    <a:pt x="25" y="3"/>
                  </a:cubicBezTo>
                  <a:cubicBezTo>
                    <a:pt x="17" y="3"/>
                    <a:pt x="7" y="9"/>
                    <a:pt x="3" y="12"/>
                  </a:cubicBezTo>
                  <a:cubicBezTo>
                    <a:pt x="0" y="15"/>
                    <a:pt x="9" y="13"/>
                    <a:pt x="13" y="14"/>
                  </a:cubicBezTo>
                  <a:cubicBezTo>
                    <a:pt x="17" y="15"/>
                    <a:pt x="18" y="18"/>
                    <a:pt x="20" y="19"/>
                  </a:cubicBezTo>
                  <a:cubicBezTo>
                    <a:pt x="23" y="19"/>
                    <a:pt x="19" y="13"/>
                    <a:pt x="19" y="11"/>
                  </a:cubicBezTo>
                  <a:cubicBezTo>
                    <a:pt x="19" y="10"/>
                    <a:pt x="22" y="8"/>
                    <a:pt x="26" y="8"/>
                  </a:cubicBezTo>
                  <a:cubicBezTo>
                    <a:pt x="29" y="8"/>
                    <a:pt x="31" y="9"/>
                    <a:pt x="30" y="11"/>
                  </a:cubicBezTo>
                  <a:cubicBezTo>
                    <a:pt x="30" y="13"/>
                    <a:pt x="32" y="13"/>
                    <a:pt x="36" y="14"/>
                  </a:cubicBezTo>
                  <a:cubicBezTo>
                    <a:pt x="41" y="15"/>
                    <a:pt x="43" y="17"/>
                    <a:pt x="46" y="19"/>
                  </a:cubicBezTo>
                  <a:cubicBezTo>
                    <a:pt x="49" y="22"/>
                    <a:pt x="54" y="18"/>
                    <a:pt x="58" y="19"/>
                  </a:cubicBezTo>
                  <a:cubicBezTo>
                    <a:pt x="62" y="20"/>
                    <a:pt x="64" y="25"/>
                    <a:pt x="65" y="27"/>
                  </a:cubicBezTo>
                  <a:cubicBezTo>
                    <a:pt x="65" y="30"/>
                    <a:pt x="68" y="29"/>
                    <a:pt x="74" y="31"/>
                  </a:cubicBezTo>
                  <a:cubicBezTo>
                    <a:pt x="79" y="33"/>
                    <a:pt x="72" y="35"/>
                    <a:pt x="70" y="37"/>
                  </a:cubicBezTo>
                  <a:cubicBezTo>
                    <a:pt x="68" y="38"/>
                    <a:pt x="71" y="38"/>
                    <a:pt x="77" y="39"/>
                  </a:cubicBezTo>
                  <a:cubicBezTo>
                    <a:pt x="83" y="39"/>
                    <a:pt x="100" y="37"/>
                    <a:pt x="103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9" name="Freeform 65"/>
            <p:cNvSpPr/>
            <p:nvPr/>
          </p:nvSpPr>
          <p:spPr bwMode="auto">
            <a:xfrm>
              <a:off x="1901" y="1615"/>
              <a:ext cx="25" cy="9"/>
            </a:xfrm>
            <a:custGeom>
              <a:avLst/>
              <a:gdLst>
                <a:gd name="T0" fmla="*/ 2 w 20"/>
                <a:gd name="T1" fmla="*/ 2 h 7"/>
                <a:gd name="T2" fmla="*/ 5 w 20"/>
                <a:gd name="T3" fmla="*/ 6 h 7"/>
                <a:gd name="T4" fmla="*/ 16 w 20"/>
                <a:gd name="T5" fmla="*/ 5 h 7"/>
                <a:gd name="T6" fmla="*/ 9 w 20"/>
                <a:gd name="T7" fmla="*/ 1 h 7"/>
                <a:gd name="T8" fmla="*/ 2 w 20"/>
                <a:gd name="T9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7">
                  <a:moveTo>
                    <a:pt x="2" y="2"/>
                  </a:moveTo>
                  <a:cubicBezTo>
                    <a:pt x="5" y="4"/>
                    <a:pt x="5" y="5"/>
                    <a:pt x="5" y="6"/>
                  </a:cubicBezTo>
                  <a:cubicBezTo>
                    <a:pt x="4" y="7"/>
                    <a:pt x="13" y="5"/>
                    <a:pt x="16" y="5"/>
                  </a:cubicBezTo>
                  <a:cubicBezTo>
                    <a:pt x="20" y="4"/>
                    <a:pt x="13" y="2"/>
                    <a:pt x="9" y="1"/>
                  </a:cubicBezTo>
                  <a:cubicBezTo>
                    <a:pt x="5" y="0"/>
                    <a:pt x="0" y="1"/>
                    <a:pt x="2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0" name="Freeform 66"/>
            <p:cNvSpPr/>
            <p:nvPr/>
          </p:nvSpPr>
          <p:spPr bwMode="auto">
            <a:xfrm>
              <a:off x="1954" y="1614"/>
              <a:ext cx="26" cy="6"/>
            </a:xfrm>
            <a:custGeom>
              <a:avLst/>
              <a:gdLst>
                <a:gd name="T0" fmla="*/ 4 w 21"/>
                <a:gd name="T1" fmla="*/ 2 h 5"/>
                <a:gd name="T2" fmla="*/ 17 w 21"/>
                <a:gd name="T3" fmla="*/ 4 h 5"/>
                <a:gd name="T4" fmla="*/ 9 w 21"/>
                <a:gd name="T5" fmla="*/ 0 h 5"/>
                <a:gd name="T6" fmla="*/ 4 w 21"/>
                <a:gd name="T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5">
                  <a:moveTo>
                    <a:pt x="4" y="2"/>
                  </a:moveTo>
                  <a:cubicBezTo>
                    <a:pt x="7" y="4"/>
                    <a:pt x="15" y="5"/>
                    <a:pt x="17" y="4"/>
                  </a:cubicBezTo>
                  <a:cubicBezTo>
                    <a:pt x="21" y="2"/>
                    <a:pt x="14" y="0"/>
                    <a:pt x="9" y="0"/>
                  </a:cubicBezTo>
                  <a:cubicBezTo>
                    <a:pt x="5" y="0"/>
                    <a:pt x="0" y="1"/>
                    <a:pt x="4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1" name="Freeform 67"/>
            <p:cNvSpPr/>
            <p:nvPr/>
          </p:nvSpPr>
          <p:spPr bwMode="auto">
            <a:xfrm>
              <a:off x="1969" y="1596"/>
              <a:ext cx="61" cy="24"/>
            </a:xfrm>
            <a:custGeom>
              <a:avLst/>
              <a:gdLst>
                <a:gd name="T0" fmla="*/ 9 w 50"/>
                <a:gd name="T1" fmla="*/ 14 h 20"/>
                <a:gd name="T2" fmla="*/ 9 w 50"/>
                <a:gd name="T3" fmla="*/ 14 h 20"/>
                <a:gd name="T4" fmla="*/ 11 w 50"/>
                <a:gd name="T5" fmla="*/ 16 h 20"/>
                <a:gd name="T6" fmla="*/ 11 w 50"/>
                <a:gd name="T7" fmla="*/ 16 h 20"/>
                <a:gd name="T8" fmla="*/ 13 w 50"/>
                <a:gd name="T9" fmla="*/ 18 h 20"/>
                <a:gd name="T10" fmla="*/ 13 w 50"/>
                <a:gd name="T11" fmla="*/ 18 h 20"/>
                <a:gd name="T12" fmla="*/ 13 w 50"/>
                <a:gd name="T13" fmla="*/ 18 h 20"/>
                <a:gd name="T14" fmla="*/ 16 w 50"/>
                <a:gd name="T15" fmla="*/ 19 h 20"/>
                <a:gd name="T16" fmla="*/ 16 w 50"/>
                <a:gd name="T17" fmla="*/ 19 h 20"/>
                <a:gd name="T18" fmla="*/ 18 w 50"/>
                <a:gd name="T19" fmla="*/ 20 h 20"/>
                <a:gd name="T20" fmla="*/ 25 w 50"/>
                <a:gd name="T21" fmla="*/ 16 h 20"/>
                <a:gd name="T22" fmla="*/ 28 w 50"/>
                <a:gd name="T23" fmla="*/ 19 h 20"/>
                <a:gd name="T24" fmla="*/ 38 w 50"/>
                <a:gd name="T25" fmla="*/ 17 h 20"/>
                <a:gd name="T26" fmla="*/ 49 w 50"/>
                <a:gd name="T27" fmla="*/ 18 h 20"/>
                <a:gd name="T28" fmla="*/ 46 w 50"/>
                <a:gd name="T29" fmla="*/ 14 h 20"/>
                <a:gd name="T30" fmla="*/ 41 w 50"/>
                <a:gd name="T31" fmla="*/ 6 h 20"/>
                <a:gd name="T32" fmla="*/ 27 w 50"/>
                <a:gd name="T33" fmla="*/ 4 h 20"/>
                <a:gd name="T34" fmla="*/ 26 w 50"/>
                <a:gd name="T35" fmla="*/ 4 h 20"/>
                <a:gd name="T36" fmla="*/ 25 w 50"/>
                <a:gd name="T37" fmla="*/ 4 h 20"/>
                <a:gd name="T38" fmla="*/ 23 w 50"/>
                <a:gd name="T39" fmla="*/ 4 h 20"/>
                <a:gd name="T40" fmla="*/ 22 w 50"/>
                <a:gd name="T41" fmla="*/ 3 h 20"/>
                <a:gd name="T42" fmla="*/ 20 w 50"/>
                <a:gd name="T43" fmla="*/ 3 h 20"/>
                <a:gd name="T44" fmla="*/ 19 w 50"/>
                <a:gd name="T45" fmla="*/ 3 h 20"/>
                <a:gd name="T46" fmla="*/ 17 w 50"/>
                <a:gd name="T47" fmla="*/ 3 h 20"/>
                <a:gd name="T48" fmla="*/ 15 w 50"/>
                <a:gd name="T49" fmla="*/ 3 h 20"/>
                <a:gd name="T50" fmla="*/ 14 w 50"/>
                <a:gd name="T51" fmla="*/ 3 h 20"/>
                <a:gd name="T52" fmla="*/ 13 w 50"/>
                <a:gd name="T53" fmla="*/ 3 h 20"/>
                <a:gd name="T54" fmla="*/ 11 w 50"/>
                <a:gd name="T55" fmla="*/ 2 h 20"/>
                <a:gd name="T56" fmla="*/ 11 w 50"/>
                <a:gd name="T57" fmla="*/ 2 h 20"/>
                <a:gd name="T58" fmla="*/ 9 w 50"/>
                <a:gd name="T59" fmla="*/ 2 h 20"/>
                <a:gd name="T60" fmla="*/ 7 w 50"/>
                <a:gd name="T61" fmla="*/ 2 h 20"/>
                <a:gd name="T62" fmla="*/ 2 w 50"/>
                <a:gd name="T63" fmla="*/ 5 h 20"/>
                <a:gd name="T64" fmla="*/ 6 w 50"/>
                <a:gd name="T65" fmla="*/ 11 h 20"/>
                <a:gd name="T66" fmla="*/ 7 w 50"/>
                <a:gd name="T67" fmla="*/ 12 h 20"/>
                <a:gd name="T68" fmla="*/ 8 w 50"/>
                <a:gd name="T69" fmla="*/ 13 h 20"/>
                <a:gd name="T70" fmla="*/ 9 w 50"/>
                <a:gd name="T71" fmla="*/ 14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0" h="20">
                  <a:moveTo>
                    <a:pt x="9" y="14"/>
                  </a:moveTo>
                  <a:cubicBezTo>
                    <a:pt x="9" y="14"/>
                    <a:pt x="9" y="14"/>
                    <a:pt x="9" y="14"/>
                  </a:cubicBezTo>
                  <a:cubicBezTo>
                    <a:pt x="10" y="15"/>
                    <a:pt x="10" y="15"/>
                    <a:pt x="11" y="16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2" y="17"/>
                    <a:pt x="13" y="17"/>
                    <a:pt x="13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4" y="18"/>
                    <a:pt x="15" y="19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7" y="20"/>
                    <a:pt x="18" y="20"/>
                    <a:pt x="18" y="20"/>
                  </a:cubicBezTo>
                  <a:cubicBezTo>
                    <a:pt x="21" y="20"/>
                    <a:pt x="23" y="17"/>
                    <a:pt x="25" y="16"/>
                  </a:cubicBezTo>
                  <a:cubicBezTo>
                    <a:pt x="27" y="15"/>
                    <a:pt x="27" y="17"/>
                    <a:pt x="28" y="19"/>
                  </a:cubicBezTo>
                  <a:cubicBezTo>
                    <a:pt x="30" y="20"/>
                    <a:pt x="34" y="18"/>
                    <a:pt x="38" y="17"/>
                  </a:cubicBezTo>
                  <a:cubicBezTo>
                    <a:pt x="42" y="15"/>
                    <a:pt x="47" y="18"/>
                    <a:pt x="49" y="18"/>
                  </a:cubicBezTo>
                  <a:cubicBezTo>
                    <a:pt x="50" y="18"/>
                    <a:pt x="49" y="14"/>
                    <a:pt x="46" y="14"/>
                  </a:cubicBezTo>
                  <a:cubicBezTo>
                    <a:pt x="43" y="13"/>
                    <a:pt x="43" y="9"/>
                    <a:pt x="41" y="6"/>
                  </a:cubicBezTo>
                  <a:cubicBezTo>
                    <a:pt x="39" y="4"/>
                    <a:pt x="31" y="3"/>
                    <a:pt x="27" y="4"/>
                  </a:cubicBezTo>
                  <a:cubicBezTo>
                    <a:pt x="27" y="4"/>
                    <a:pt x="26" y="4"/>
                    <a:pt x="26" y="4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4" y="4"/>
                    <a:pt x="24" y="4"/>
                    <a:pt x="23" y="4"/>
                  </a:cubicBezTo>
                  <a:cubicBezTo>
                    <a:pt x="23" y="4"/>
                    <a:pt x="22" y="4"/>
                    <a:pt x="22" y="3"/>
                  </a:cubicBezTo>
                  <a:cubicBezTo>
                    <a:pt x="21" y="3"/>
                    <a:pt x="21" y="3"/>
                    <a:pt x="20" y="3"/>
                  </a:cubicBezTo>
                  <a:cubicBezTo>
                    <a:pt x="20" y="3"/>
                    <a:pt x="19" y="3"/>
                    <a:pt x="19" y="3"/>
                  </a:cubicBezTo>
                  <a:cubicBezTo>
                    <a:pt x="18" y="3"/>
                    <a:pt x="18" y="3"/>
                    <a:pt x="17" y="3"/>
                  </a:cubicBezTo>
                  <a:cubicBezTo>
                    <a:pt x="17" y="3"/>
                    <a:pt x="16" y="3"/>
                    <a:pt x="15" y="3"/>
                  </a:cubicBezTo>
                  <a:cubicBezTo>
                    <a:pt x="15" y="3"/>
                    <a:pt x="15" y="3"/>
                    <a:pt x="14" y="3"/>
                  </a:cubicBezTo>
                  <a:cubicBezTo>
                    <a:pt x="14" y="3"/>
                    <a:pt x="13" y="3"/>
                    <a:pt x="13" y="3"/>
                  </a:cubicBezTo>
                  <a:cubicBezTo>
                    <a:pt x="12" y="2"/>
                    <a:pt x="12" y="2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0" y="2"/>
                    <a:pt x="9" y="2"/>
                    <a:pt x="9" y="2"/>
                  </a:cubicBezTo>
                  <a:cubicBezTo>
                    <a:pt x="8" y="2"/>
                    <a:pt x="8" y="2"/>
                    <a:pt x="7" y="2"/>
                  </a:cubicBezTo>
                  <a:cubicBezTo>
                    <a:pt x="3" y="0"/>
                    <a:pt x="0" y="3"/>
                    <a:pt x="2" y="5"/>
                  </a:cubicBezTo>
                  <a:cubicBezTo>
                    <a:pt x="4" y="6"/>
                    <a:pt x="5" y="8"/>
                    <a:pt x="6" y="11"/>
                  </a:cubicBezTo>
                  <a:cubicBezTo>
                    <a:pt x="7" y="11"/>
                    <a:pt x="7" y="12"/>
                    <a:pt x="7" y="12"/>
                  </a:cubicBezTo>
                  <a:cubicBezTo>
                    <a:pt x="7" y="12"/>
                    <a:pt x="8" y="13"/>
                    <a:pt x="8" y="13"/>
                  </a:cubicBezTo>
                  <a:cubicBezTo>
                    <a:pt x="8" y="13"/>
                    <a:pt x="8" y="13"/>
                    <a:pt x="9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2" name="Freeform 68"/>
            <p:cNvSpPr/>
            <p:nvPr/>
          </p:nvSpPr>
          <p:spPr bwMode="auto">
            <a:xfrm>
              <a:off x="2044" y="1615"/>
              <a:ext cx="29" cy="10"/>
            </a:xfrm>
            <a:custGeom>
              <a:avLst/>
              <a:gdLst>
                <a:gd name="T0" fmla="*/ 8 w 23"/>
                <a:gd name="T1" fmla="*/ 0 h 8"/>
                <a:gd name="T2" fmla="*/ 1 w 23"/>
                <a:gd name="T3" fmla="*/ 4 h 8"/>
                <a:gd name="T4" fmla="*/ 9 w 23"/>
                <a:gd name="T5" fmla="*/ 5 h 8"/>
                <a:gd name="T6" fmla="*/ 8 w 23"/>
                <a:gd name="T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8">
                  <a:moveTo>
                    <a:pt x="8" y="0"/>
                  </a:moveTo>
                  <a:cubicBezTo>
                    <a:pt x="2" y="1"/>
                    <a:pt x="1" y="2"/>
                    <a:pt x="1" y="4"/>
                  </a:cubicBezTo>
                  <a:cubicBezTo>
                    <a:pt x="0" y="6"/>
                    <a:pt x="3" y="8"/>
                    <a:pt x="9" y="5"/>
                  </a:cubicBezTo>
                  <a:cubicBezTo>
                    <a:pt x="23" y="0"/>
                    <a:pt x="14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3" name="Freeform 69"/>
            <p:cNvSpPr/>
            <p:nvPr/>
          </p:nvSpPr>
          <p:spPr bwMode="auto">
            <a:xfrm>
              <a:off x="2095" y="1624"/>
              <a:ext cx="5" cy="6"/>
            </a:xfrm>
            <a:custGeom>
              <a:avLst/>
              <a:gdLst>
                <a:gd name="T0" fmla="*/ 3 w 4"/>
                <a:gd name="T1" fmla="*/ 4 h 5"/>
                <a:gd name="T2" fmla="*/ 2 w 4"/>
                <a:gd name="T3" fmla="*/ 1 h 5"/>
                <a:gd name="T4" fmla="*/ 3 w 4"/>
                <a:gd name="T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5">
                  <a:moveTo>
                    <a:pt x="3" y="4"/>
                  </a:moveTo>
                  <a:cubicBezTo>
                    <a:pt x="4" y="3"/>
                    <a:pt x="4" y="0"/>
                    <a:pt x="2" y="1"/>
                  </a:cubicBezTo>
                  <a:cubicBezTo>
                    <a:pt x="0" y="2"/>
                    <a:pt x="2" y="5"/>
                    <a:pt x="3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4" name="Freeform 70"/>
            <p:cNvSpPr/>
            <p:nvPr/>
          </p:nvSpPr>
          <p:spPr bwMode="auto">
            <a:xfrm>
              <a:off x="2106" y="1630"/>
              <a:ext cx="8" cy="5"/>
            </a:xfrm>
            <a:custGeom>
              <a:avLst/>
              <a:gdLst>
                <a:gd name="T0" fmla="*/ 6 w 7"/>
                <a:gd name="T1" fmla="*/ 1 h 4"/>
                <a:gd name="T2" fmla="*/ 3 w 7"/>
                <a:gd name="T3" fmla="*/ 4 h 4"/>
                <a:gd name="T4" fmla="*/ 6 w 7"/>
                <a:gd name="T5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4">
                  <a:moveTo>
                    <a:pt x="6" y="1"/>
                  </a:moveTo>
                  <a:cubicBezTo>
                    <a:pt x="5" y="0"/>
                    <a:pt x="0" y="3"/>
                    <a:pt x="3" y="4"/>
                  </a:cubicBezTo>
                  <a:cubicBezTo>
                    <a:pt x="4" y="4"/>
                    <a:pt x="7" y="3"/>
                    <a:pt x="6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5" name="Freeform 71"/>
            <p:cNvSpPr/>
            <p:nvPr/>
          </p:nvSpPr>
          <p:spPr bwMode="auto">
            <a:xfrm>
              <a:off x="2111" y="1653"/>
              <a:ext cx="3" cy="7"/>
            </a:xfrm>
            <a:custGeom>
              <a:avLst/>
              <a:gdLst>
                <a:gd name="T0" fmla="*/ 2 w 3"/>
                <a:gd name="T1" fmla="*/ 1 h 5"/>
                <a:gd name="T2" fmla="*/ 1 w 3"/>
                <a:gd name="T3" fmla="*/ 3 h 5"/>
                <a:gd name="T4" fmla="*/ 2 w 3"/>
                <a:gd name="T5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5">
                  <a:moveTo>
                    <a:pt x="2" y="1"/>
                  </a:moveTo>
                  <a:cubicBezTo>
                    <a:pt x="0" y="1"/>
                    <a:pt x="0" y="5"/>
                    <a:pt x="1" y="3"/>
                  </a:cubicBezTo>
                  <a:cubicBezTo>
                    <a:pt x="3" y="1"/>
                    <a:pt x="3" y="0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6" name="Freeform 72"/>
            <p:cNvSpPr/>
            <p:nvPr/>
          </p:nvSpPr>
          <p:spPr bwMode="auto">
            <a:xfrm>
              <a:off x="2104" y="1680"/>
              <a:ext cx="8" cy="5"/>
            </a:xfrm>
            <a:custGeom>
              <a:avLst/>
              <a:gdLst>
                <a:gd name="T0" fmla="*/ 3 w 6"/>
                <a:gd name="T1" fmla="*/ 3 h 4"/>
                <a:gd name="T2" fmla="*/ 3 w 6"/>
                <a:gd name="T3" fmla="*/ 1 h 4"/>
                <a:gd name="T4" fmla="*/ 3 w 6"/>
                <a:gd name="T5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4">
                  <a:moveTo>
                    <a:pt x="3" y="3"/>
                  </a:moveTo>
                  <a:cubicBezTo>
                    <a:pt x="6" y="2"/>
                    <a:pt x="6" y="0"/>
                    <a:pt x="3" y="1"/>
                  </a:cubicBezTo>
                  <a:cubicBezTo>
                    <a:pt x="0" y="2"/>
                    <a:pt x="1" y="4"/>
                    <a:pt x="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7" name="Freeform 73"/>
            <p:cNvSpPr/>
            <p:nvPr/>
          </p:nvSpPr>
          <p:spPr bwMode="auto">
            <a:xfrm>
              <a:off x="2107" y="1673"/>
              <a:ext cx="5" cy="4"/>
            </a:xfrm>
            <a:custGeom>
              <a:avLst/>
              <a:gdLst>
                <a:gd name="T0" fmla="*/ 2 w 4"/>
                <a:gd name="T1" fmla="*/ 2 h 3"/>
                <a:gd name="T2" fmla="*/ 3 w 4"/>
                <a:gd name="T3" fmla="*/ 0 h 3"/>
                <a:gd name="T4" fmla="*/ 2 w 4"/>
                <a:gd name="T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3">
                  <a:moveTo>
                    <a:pt x="2" y="2"/>
                  </a:moveTo>
                  <a:cubicBezTo>
                    <a:pt x="4" y="2"/>
                    <a:pt x="4" y="0"/>
                    <a:pt x="3" y="0"/>
                  </a:cubicBezTo>
                  <a:cubicBezTo>
                    <a:pt x="1" y="0"/>
                    <a:pt x="0" y="3"/>
                    <a:pt x="2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8" name="Freeform 74"/>
            <p:cNvSpPr/>
            <p:nvPr/>
          </p:nvSpPr>
          <p:spPr bwMode="auto">
            <a:xfrm>
              <a:off x="2095" y="1695"/>
              <a:ext cx="7" cy="7"/>
            </a:xfrm>
            <a:custGeom>
              <a:avLst/>
              <a:gdLst>
                <a:gd name="T0" fmla="*/ 4 w 6"/>
                <a:gd name="T1" fmla="*/ 4 h 6"/>
                <a:gd name="T2" fmla="*/ 2 w 6"/>
                <a:gd name="T3" fmla="*/ 2 h 6"/>
                <a:gd name="T4" fmla="*/ 4 w 6"/>
                <a:gd name="T5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6">
                  <a:moveTo>
                    <a:pt x="4" y="4"/>
                  </a:moveTo>
                  <a:cubicBezTo>
                    <a:pt x="6" y="1"/>
                    <a:pt x="3" y="0"/>
                    <a:pt x="2" y="2"/>
                  </a:cubicBezTo>
                  <a:cubicBezTo>
                    <a:pt x="0" y="3"/>
                    <a:pt x="2" y="6"/>
                    <a:pt x="4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9" name="Freeform 75"/>
            <p:cNvSpPr/>
            <p:nvPr/>
          </p:nvSpPr>
          <p:spPr bwMode="auto">
            <a:xfrm>
              <a:off x="2125" y="1679"/>
              <a:ext cx="11" cy="9"/>
            </a:xfrm>
            <a:custGeom>
              <a:avLst/>
              <a:gdLst>
                <a:gd name="T0" fmla="*/ 2 w 9"/>
                <a:gd name="T1" fmla="*/ 2 h 7"/>
                <a:gd name="T2" fmla="*/ 6 w 9"/>
                <a:gd name="T3" fmla="*/ 4 h 7"/>
                <a:gd name="T4" fmla="*/ 2 w 9"/>
                <a:gd name="T5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7">
                  <a:moveTo>
                    <a:pt x="2" y="2"/>
                  </a:moveTo>
                  <a:cubicBezTo>
                    <a:pt x="0" y="4"/>
                    <a:pt x="4" y="7"/>
                    <a:pt x="6" y="4"/>
                  </a:cubicBezTo>
                  <a:cubicBezTo>
                    <a:pt x="9" y="1"/>
                    <a:pt x="5" y="0"/>
                    <a:pt x="2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0" name="Freeform 76"/>
            <p:cNvSpPr/>
            <p:nvPr/>
          </p:nvSpPr>
          <p:spPr bwMode="auto">
            <a:xfrm>
              <a:off x="1922" y="1530"/>
              <a:ext cx="7" cy="8"/>
            </a:xfrm>
            <a:custGeom>
              <a:avLst/>
              <a:gdLst>
                <a:gd name="T0" fmla="*/ 3 w 6"/>
                <a:gd name="T1" fmla="*/ 0 h 7"/>
                <a:gd name="T2" fmla="*/ 1 w 6"/>
                <a:gd name="T3" fmla="*/ 4 h 7"/>
                <a:gd name="T4" fmla="*/ 4 w 6"/>
                <a:gd name="T5" fmla="*/ 5 h 7"/>
                <a:gd name="T6" fmla="*/ 3 w 6"/>
                <a:gd name="T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7">
                  <a:moveTo>
                    <a:pt x="3" y="0"/>
                  </a:moveTo>
                  <a:cubicBezTo>
                    <a:pt x="0" y="0"/>
                    <a:pt x="1" y="2"/>
                    <a:pt x="1" y="4"/>
                  </a:cubicBezTo>
                  <a:cubicBezTo>
                    <a:pt x="0" y="5"/>
                    <a:pt x="3" y="7"/>
                    <a:pt x="4" y="5"/>
                  </a:cubicBezTo>
                  <a:cubicBezTo>
                    <a:pt x="6" y="4"/>
                    <a:pt x="6" y="0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1" name="Freeform 77"/>
            <p:cNvSpPr/>
            <p:nvPr/>
          </p:nvSpPr>
          <p:spPr bwMode="auto">
            <a:xfrm>
              <a:off x="1922" y="1541"/>
              <a:ext cx="7" cy="3"/>
            </a:xfrm>
            <a:custGeom>
              <a:avLst/>
              <a:gdLst>
                <a:gd name="T0" fmla="*/ 3 w 6"/>
                <a:gd name="T1" fmla="*/ 3 h 3"/>
                <a:gd name="T2" fmla="*/ 4 w 6"/>
                <a:gd name="T3" fmla="*/ 0 h 3"/>
                <a:gd name="T4" fmla="*/ 3 w 6"/>
                <a:gd name="T5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3">
                  <a:moveTo>
                    <a:pt x="3" y="3"/>
                  </a:moveTo>
                  <a:cubicBezTo>
                    <a:pt x="5" y="2"/>
                    <a:pt x="6" y="0"/>
                    <a:pt x="4" y="0"/>
                  </a:cubicBezTo>
                  <a:cubicBezTo>
                    <a:pt x="3" y="0"/>
                    <a:pt x="0" y="3"/>
                    <a:pt x="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2" name="Freeform 78"/>
            <p:cNvSpPr/>
            <p:nvPr/>
          </p:nvSpPr>
          <p:spPr bwMode="auto">
            <a:xfrm>
              <a:off x="2108" y="1431"/>
              <a:ext cx="9" cy="7"/>
            </a:xfrm>
            <a:custGeom>
              <a:avLst/>
              <a:gdLst>
                <a:gd name="T0" fmla="*/ 4 w 7"/>
                <a:gd name="T1" fmla="*/ 1 h 6"/>
                <a:gd name="T2" fmla="*/ 2 w 7"/>
                <a:gd name="T3" fmla="*/ 5 h 6"/>
                <a:gd name="T4" fmla="*/ 4 w 7"/>
                <a:gd name="T5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6">
                  <a:moveTo>
                    <a:pt x="4" y="1"/>
                  </a:moveTo>
                  <a:cubicBezTo>
                    <a:pt x="2" y="2"/>
                    <a:pt x="0" y="6"/>
                    <a:pt x="2" y="5"/>
                  </a:cubicBezTo>
                  <a:cubicBezTo>
                    <a:pt x="5" y="4"/>
                    <a:pt x="7" y="0"/>
                    <a:pt x="4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3" name="Freeform 79"/>
            <p:cNvSpPr/>
            <p:nvPr/>
          </p:nvSpPr>
          <p:spPr bwMode="auto">
            <a:xfrm>
              <a:off x="2172" y="1172"/>
              <a:ext cx="34" cy="13"/>
            </a:xfrm>
            <a:custGeom>
              <a:avLst/>
              <a:gdLst>
                <a:gd name="T0" fmla="*/ 5 w 28"/>
                <a:gd name="T1" fmla="*/ 2 h 11"/>
                <a:gd name="T2" fmla="*/ 25 w 28"/>
                <a:gd name="T3" fmla="*/ 9 h 11"/>
                <a:gd name="T4" fmla="*/ 18 w 28"/>
                <a:gd name="T5" fmla="*/ 2 h 11"/>
                <a:gd name="T6" fmla="*/ 5 w 28"/>
                <a:gd name="T7" fmla="*/ 2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1">
                  <a:moveTo>
                    <a:pt x="5" y="2"/>
                  </a:moveTo>
                  <a:cubicBezTo>
                    <a:pt x="9" y="3"/>
                    <a:pt x="19" y="11"/>
                    <a:pt x="25" y="9"/>
                  </a:cubicBezTo>
                  <a:cubicBezTo>
                    <a:pt x="28" y="9"/>
                    <a:pt x="24" y="5"/>
                    <a:pt x="18" y="2"/>
                  </a:cubicBezTo>
                  <a:cubicBezTo>
                    <a:pt x="11" y="0"/>
                    <a:pt x="0" y="0"/>
                    <a:pt x="5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4" name="Freeform 80"/>
            <p:cNvSpPr/>
            <p:nvPr/>
          </p:nvSpPr>
          <p:spPr bwMode="auto">
            <a:xfrm>
              <a:off x="2197" y="1216"/>
              <a:ext cx="15" cy="18"/>
            </a:xfrm>
            <a:custGeom>
              <a:avLst/>
              <a:gdLst>
                <a:gd name="T0" fmla="*/ 10 w 12"/>
                <a:gd name="T1" fmla="*/ 9 h 15"/>
                <a:gd name="T2" fmla="*/ 10 w 12"/>
                <a:gd name="T3" fmla="*/ 3 h 15"/>
                <a:gd name="T4" fmla="*/ 3 w 12"/>
                <a:gd name="T5" fmla="*/ 9 h 15"/>
                <a:gd name="T6" fmla="*/ 2 w 12"/>
                <a:gd name="T7" fmla="*/ 15 h 15"/>
                <a:gd name="T8" fmla="*/ 10 w 12"/>
                <a:gd name="T9" fmla="*/ 9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5">
                  <a:moveTo>
                    <a:pt x="10" y="9"/>
                  </a:moveTo>
                  <a:cubicBezTo>
                    <a:pt x="9" y="9"/>
                    <a:pt x="10" y="5"/>
                    <a:pt x="10" y="3"/>
                  </a:cubicBezTo>
                  <a:cubicBezTo>
                    <a:pt x="10" y="0"/>
                    <a:pt x="6" y="5"/>
                    <a:pt x="3" y="9"/>
                  </a:cubicBezTo>
                  <a:cubicBezTo>
                    <a:pt x="0" y="13"/>
                    <a:pt x="0" y="15"/>
                    <a:pt x="2" y="15"/>
                  </a:cubicBezTo>
                  <a:cubicBezTo>
                    <a:pt x="3" y="15"/>
                    <a:pt x="12" y="10"/>
                    <a:pt x="10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5" name="Freeform 81"/>
            <p:cNvSpPr/>
            <p:nvPr/>
          </p:nvSpPr>
          <p:spPr bwMode="auto">
            <a:xfrm>
              <a:off x="2227" y="1140"/>
              <a:ext cx="79" cy="85"/>
            </a:xfrm>
            <a:custGeom>
              <a:avLst/>
              <a:gdLst>
                <a:gd name="T0" fmla="*/ 25 w 65"/>
                <a:gd name="T1" fmla="*/ 15 h 69"/>
                <a:gd name="T2" fmla="*/ 16 w 65"/>
                <a:gd name="T3" fmla="*/ 29 h 69"/>
                <a:gd name="T4" fmla="*/ 17 w 65"/>
                <a:gd name="T5" fmla="*/ 34 h 69"/>
                <a:gd name="T6" fmla="*/ 12 w 65"/>
                <a:gd name="T7" fmla="*/ 36 h 69"/>
                <a:gd name="T8" fmla="*/ 4 w 65"/>
                <a:gd name="T9" fmla="*/ 42 h 69"/>
                <a:gd name="T10" fmla="*/ 7 w 65"/>
                <a:gd name="T11" fmla="*/ 45 h 69"/>
                <a:gd name="T12" fmla="*/ 2 w 65"/>
                <a:gd name="T13" fmla="*/ 52 h 69"/>
                <a:gd name="T14" fmla="*/ 9 w 65"/>
                <a:gd name="T15" fmla="*/ 55 h 69"/>
                <a:gd name="T16" fmla="*/ 28 w 65"/>
                <a:gd name="T17" fmla="*/ 53 h 69"/>
                <a:gd name="T18" fmla="*/ 30 w 65"/>
                <a:gd name="T19" fmla="*/ 57 h 69"/>
                <a:gd name="T20" fmla="*/ 30 w 65"/>
                <a:gd name="T21" fmla="*/ 63 h 69"/>
                <a:gd name="T22" fmla="*/ 36 w 65"/>
                <a:gd name="T23" fmla="*/ 65 h 69"/>
                <a:gd name="T24" fmla="*/ 42 w 65"/>
                <a:gd name="T25" fmla="*/ 59 h 69"/>
                <a:gd name="T26" fmla="*/ 45 w 65"/>
                <a:gd name="T27" fmla="*/ 57 h 69"/>
                <a:gd name="T28" fmla="*/ 50 w 65"/>
                <a:gd name="T29" fmla="*/ 52 h 69"/>
                <a:gd name="T30" fmla="*/ 52 w 65"/>
                <a:gd name="T31" fmla="*/ 56 h 69"/>
                <a:gd name="T32" fmla="*/ 49 w 65"/>
                <a:gd name="T33" fmla="*/ 63 h 69"/>
                <a:gd name="T34" fmla="*/ 55 w 65"/>
                <a:gd name="T35" fmla="*/ 61 h 69"/>
                <a:gd name="T36" fmla="*/ 58 w 65"/>
                <a:gd name="T37" fmla="*/ 67 h 69"/>
                <a:gd name="T38" fmla="*/ 64 w 65"/>
                <a:gd name="T39" fmla="*/ 55 h 69"/>
                <a:gd name="T40" fmla="*/ 60 w 65"/>
                <a:gd name="T41" fmla="*/ 55 h 69"/>
                <a:gd name="T42" fmla="*/ 62 w 65"/>
                <a:gd name="T43" fmla="*/ 50 h 69"/>
                <a:gd name="T44" fmla="*/ 56 w 65"/>
                <a:gd name="T45" fmla="*/ 52 h 69"/>
                <a:gd name="T46" fmla="*/ 61 w 65"/>
                <a:gd name="T47" fmla="*/ 45 h 69"/>
                <a:gd name="T48" fmla="*/ 60 w 65"/>
                <a:gd name="T49" fmla="*/ 45 h 69"/>
                <a:gd name="T50" fmla="*/ 58 w 65"/>
                <a:gd name="T51" fmla="*/ 39 h 69"/>
                <a:gd name="T52" fmla="*/ 61 w 65"/>
                <a:gd name="T53" fmla="*/ 32 h 69"/>
                <a:gd name="T54" fmla="*/ 50 w 65"/>
                <a:gd name="T55" fmla="*/ 30 h 69"/>
                <a:gd name="T56" fmla="*/ 44 w 65"/>
                <a:gd name="T57" fmla="*/ 31 h 69"/>
                <a:gd name="T58" fmla="*/ 40 w 65"/>
                <a:gd name="T59" fmla="*/ 26 h 69"/>
                <a:gd name="T60" fmla="*/ 38 w 65"/>
                <a:gd name="T61" fmla="*/ 22 h 69"/>
                <a:gd name="T62" fmla="*/ 30 w 65"/>
                <a:gd name="T63" fmla="*/ 27 h 69"/>
                <a:gd name="T64" fmla="*/ 34 w 65"/>
                <a:gd name="T65" fmla="*/ 17 h 69"/>
                <a:gd name="T66" fmla="*/ 41 w 65"/>
                <a:gd name="T67" fmla="*/ 9 h 69"/>
                <a:gd name="T68" fmla="*/ 42 w 65"/>
                <a:gd name="T69" fmla="*/ 5 h 69"/>
                <a:gd name="T70" fmla="*/ 46 w 65"/>
                <a:gd name="T71" fmla="*/ 1 h 69"/>
                <a:gd name="T72" fmla="*/ 35 w 65"/>
                <a:gd name="T73" fmla="*/ 5 h 69"/>
                <a:gd name="T74" fmla="*/ 25 w 65"/>
                <a:gd name="T75" fmla="*/ 15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5" h="69">
                  <a:moveTo>
                    <a:pt x="25" y="15"/>
                  </a:moveTo>
                  <a:cubicBezTo>
                    <a:pt x="21" y="19"/>
                    <a:pt x="17" y="27"/>
                    <a:pt x="16" y="29"/>
                  </a:cubicBezTo>
                  <a:cubicBezTo>
                    <a:pt x="15" y="31"/>
                    <a:pt x="16" y="31"/>
                    <a:pt x="17" y="34"/>
                  </a:cubicBezTo>
                  <a:cubicBezTo>
                    <a:pt x="18" y="37"/>
                    <a:pt x="13" y="35"/>
                    <a:pt x="12" y="36"/>
                  </a:cubicBezTo>
                  <a:cubicBezTo>
                    <a:pt x="11" y="37"/>
                    <a:pt x="7" y="40"/>
                    <a:pt x="4" y="42"/>
                  </a:cubicBezTo>
                  <a:cubicBezTo>
                    <a:pt x="1" y="45"/>
                    <a:pt x="6" y="44"/>
                    <a:pt x="7" y="45"/>
                  </a:cubicBezTo>
                  <a:cubicBezTo>
                    <a:pt x="9" y="45"/>
                    <a:pt x="4" y="49"/>
                    <a:pt x="2" y="52"/>
                  </a:cubicBezTo>
                  <a:cubicBezTo>
                    <a:pt x="0" y="54"/>
                    <a:pt x="5" y="55"/>
                    <a:pt x="9" y="55"/>
                  </a:cubicBezTo>
                  <a:cubicBezTo>
                    <a:pt x="12" y="55"/>
                    <a:pt x="26" y="53"/>
                    <a:pt x="28" y="53"/>
                  </a:cubicBezTo>
                  <a:cubicBezTo>
                    <a:pt x="31" y="53"/>
                    <a:pt x="33" y="56"/>
                    <a:pt x="30" y="57"/>
                  </a:cubicBezTo>
                  <a:cubicBezTo>
                    <a:pt x="28" y="59"/>
                    <a:pt x="29" y="60"/>
                    <a:pt x="30" y="63"/>
                  </a:cubicBezTo>
                  <a:cubicBezTo>
                    <a:pt x="30" y="67"/>
                    <a:pt x="34" y="65"/>
                    <a:pt x="36" y="65"/>
                  </a:cubicBezTo>
                  <a:cubicBezTo>
                    <a:pt x="38" y="65"/>
                    <a:pt x="41" y="61"/>
                    <a:pt x="42" y="59"/>
                  </a:cubicBezTo>
                  <a:cubicBezTo>
                    <a:pt x="42" y="58"/>
                    <a:pt x="44" y="57"/>
                    <a:pt x="45" y="57"/>
                  </a:cubicBezTo>
                  <a:cubicBezTo>
                    <a:pt x="46" y="57"/>
                    <a:pt x="49" y="53"/>
                    <a:pt x="50" y="52"/>
                  </a:cubicBezTo>
                  <a:cubicBezTo>
                    <a:pt x="51" y="51"/>
                    <a:pt x="51" y="54"/>
                    <a:pt x="52" y="56"/>
                  </a:cubicBezTo>
                  <a:cubicBezTo>
                    <a:pt x="53" y="58"/>
                    <a:pt x="49" y="62"/>
                    <a:pt x="49" y="63"/>
                  </a:cubicBezTo>
                  <a:cubicBezTo>
                    <a:pt x="49" y="65"/>
                    <a:pt x="53" y="61"/>
                    <a:pt x="55" y="61"/>
                  </a:cubicBezTo>
                  <a:cubicBezTo>
                    <a:pt x="57" y="61"/>
                    <a:pt x="55" y="65"/>
                    <a:pt x="58" y="67"/>
                  </a:cubicBezTo>
                  <a:cubicBezTo>
                    <a:pt x="60" y="69"/>
                    <a:pt x="64" y="57"/>
                    <a:pt x="64" y="55"/>
                  </a:cubicBezTo>
                  <a:cubicBezTo>
                    <a:pt x="65" y="53"/>
                    <a:pt x="62" y="54"/>
                    <a:pt x="60" y="55"/>
                  </a:cubicBezTo>
                  <a:cubicBezTo>
                    <a:pt x="59" y="55"/>
                    <a:pt x="62" y="51"/>
                    <a:pt x="62" y="50"/>
                  </a:cubicBezTo>
                  <a:cubicBezTo>
                    <a:pt x="63" y="48"/>
                    <a:pt x="55" y="53"/>
                    <a:pt x="56" y="52"/>
                  </a:cubicBezTo>
                  <a:cubicBezTo>
                    <a:pt x="56" y="50"/>
                    <a:pt x="60" y="47"/>
                    <a:pt x="61" y="45"/>
                  </a:cubicBezTo>
                  <a:cubicBezTo>
                    <a:pt x="62" y="43"/>
                    <a:pt x="61" y="44"/>
                    <a:pt x="60" y="45"/>
                  </a:cubicBezTo>
                  <a:cubicBezTo>
                    <a:pt x="59" y="46"/>
                    <a:pt x="60" y="42"/>
                    <a:pt x="58" y="39"/>
                  </a:cubicBezTo>
                  <a:cubicBezTo>
                    <a:pt x="57" y="36"/>
                    <a:pt x="60" y="33"/>
                    <a:pt x="61" y="32"/>
                  </a:cubicBezTo>
                  <a:cubicBezTo>
                    <a:pt x="62" y="32"/>
                    <a:pt x="52" y="30"/>
                    <a:pt x="50" y="30"/>
                  </a:cubicBezTo>
                  <a:cubicBezTo>
                    <a:pt x="48" y="31"/>
                    <a:pt x="47" y="30"/>
                    <a:pt x="44" y="31"/>
                  </a:cubicBezTo>
                  <a:cubicBezTo>
                    <a:pt x="42" y="32"/>
                    <a:pt x="40" y="27"/>
                    <a:pt x="40" y="26"/>
                  </a:cubicBezTo>
                  <a:cubicBezTo>
                    <a:pt x="40" y="25"/>
                    <a:pt x="40" y="22"/>
                    <a:pt x="38" y="22"/>
                  </a:cubicBezTo>
                  <a:cubicBezTo>
                    <a:pt x="37" y="22"/>
                    <a:pt x="31" y="26"/>
                    <a:pt x="30" y="27"/>
                  </a:cubicBezTo>
                  <a:cubicBezTo>
                    <a:pt x="29" y="28"/>
                    <a:pt x="34" y="18"/>
                    <a:pt x="34" y="17"/>
                  </a:cubicBezTo>
                  <a:cubicBezTo>
                    <a:pt x="34" y="16"/>
                    <a:pt x="41" y="9"/>
                    <a:pt x="41" y="9"/>
                  </a:cubicBezTo>
                  <a:cubicBezTo>
                    <a:pt x="42" y="8"/>
                    <a:pt x="41" y="6"/>
                    <a:pt x="42" y="5"/>
                  </a:cubicBezTo>
                  <a:cubicBezTo>
                    <a:pt x="42" y="4"/>
                    <a:pt x="46" y="2"/>
                    <a:pt x="46" y="1"/>
                  </a:cubicBezTo>
                  <a:cubicBezTo>
                    <a:pt x="46" y="0"/>
                    <a:pt x="36" y="3"/>
                    <a:pt x="35" y="5"/>
                  </a:cubicBezTo>
                  <a:cubicBezTo>
                    <a:pt x="34" y="6"/>
                    <a:pt x="29" y="11"/>
                    <a:pt x="25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6" name="Freeform 82"/>
            <p:cNvSpPr/>
            <p:nvPr/>
          </p:nvSpPr>
          <p:spPr bwMode="auto">
            <a:xfrm>
              <a:off x="2036" y="940"/>
              <a:ext cx="15" cy="19"/>
            </a:xfrm>
            <a:custGeom>
              <a:avLst/>
              <a:gdLst>
                <a:gd name="T0" fmla="*/ 8 w 12"/>
                <a:gd name="T1" fmla="*/ 0 h 15"/>
                <a:gd name="T2" fmla="*/ 4 w 12"/>
                <a:gd name="T3" fmla="*/ 14 h 15"/>
                <a:gd name="T4" fmla="*/ 12 w 12"/>
                <a:gd name="T5" fmla="*/ 5 h 15"/>
                <a:gd name="T6" fmla="*/ 8 w 12"/>
                <a:gd name="T7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5">
                  <a:moveTo>
                    <a:pt x="8" y="0"/>
                  </a:moveTo>
                  <a:cubicBezTo>
                    <a:pt x="4" y="1"/>
                    <a:pt x="0" y="14"/>
                    <a:pt x="4" y="14"/>
                  </a:cubicBezTo>
                  <a:cubicBezTo>
                    <a:pt x="7" y="15"/>
                    <a:pt x="11" y="7"/>
                    <a:pt x="12" y="5"/>
                  </a:cubicBezTo>
                  <a:cubicBezTo>
                    <a:pt x="12" y="3"/>
                    <a:pt x="12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7" name="Freeform 83"/>
            <p:cNvSpPr/>
            <p:nvPr/>
          </p:nvSpPr>
          <p:spPr bwMode="auto">
            <a:xfrm>
              <a:off x="1999" y="931"/>
              <a:ext cx="32" cy="22"/>
            </a:xfrm>
            <a:custGeom>
              <a:avLst/>
              <a:gdLst>
                <a:gd name="T0" fmla="*/ 25 w 26"/>
                <a:gd name="T1" fmla="*/ 2 h 18"/>
                <a:gd name="T2" fmla="*/ 22 w 26"/>
                <a:gd name="T3" fmla="*/ 2 h 18"/>
                <a:gd name="T4" fmla="*/ 14 w 26"/>
                <a:gd name="T5" fmla="*/ 3 h 18"/>
                <a:gd name="T6" fmla="*/ 4 w 26"/>
                <a:gd name="T7" fmla="*/ 10 h 18"/>
                <a:gd name="T8" fmla="*/ 1 w 26"/>
                <a:gd name="T9" fmla="*/ 16 h 18"/>
                <a:gd name="T10" fmla="*/ 4 w 26"/>
                <a:gd name="T11" fmla="*/ 15 h 18"/>
                <a:gd name="T12" fmla="*/ 6 w 26"/>
                <a:gd name="T13" fmla="*/ 15 h 18"/>
                <a:gd name="T14" fmla="*/ 14 w 26"/>
                <a:gd name="T15" fmla="*/ 13 h 18"/>
                <a:gd name="T16" fmla="*/ 25 w 26"/>
                <a:gd name="T17" fmla="*/ 2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18">
                  <a:moveTo>
                    <a:pt x="25" y="2"/>
                  </a:moveTo>
                  <a:cubicBezTo>
                    <a:pt x="26" y="0"/>
                    <a:pt x="24" y="2"/>
                    <a:pt x="22" y="2"/>
                  </a:cubicBezTo>
                  <a:cubicBezTo>
                    <a:pt x="20" y="3"/>
                    <a:pt x="18" y="2"/>
                    <a:pt x="14" y="3"/>
                  </a:cubicBezTo>
                  <a:cubicBezTo>
                    <a:pt x="11" y="3"/>
                    <a:pt x="7" y="8"/>
                    <a:pt x="4" y="10"/>
                  </a:cubicBezTo>
                  <a:cubicBezTo>
                    <a:pt x="2" y="13"/>
                    <a:pt x="0" y="15"/>
                    <a:pt x="1" y="16"/>
                  </a:cubicBezTo>
                  <a:cubicBezTo>
                    <a:pt x="2" y="18"/>
                    <a:pt x="2" y="16"/>
                    <a:pt x="4" y="15"/>
                  </a:cubicBezTo>
                  <a:cubicBezTo>
                    <a:pt x="5" y="14"/>
                    <a:pt x="4" y="16"/>
                    <a:pt x="6" y="15"/>
                  </a:cubicBezTo>
                  <a:cubicBezTo>
                    <a:pt x="8" y="15"/>
                    <a:pt x="10" y="14"/>
                    <a:pt x="14" y="13"/>
                  </a:cubicBezTo>
                  <a:cubicBezTo>
                    <a:pt x="19" y="12"/>
                    <a:pt x="25" y="4"/>
                    <a:pt x="25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8" name="Freeform 84"/>
            <p:cNvSpPr/>
            <p:nvPr/>
          </p:nvSpPr>
          <p:spPr bwMode="auto">
            <a:xfrm>
              <a:off x="1970" y="869"/>
              <a:ext cx="77" cy="64"/>
            </a:xfrm>
            <a:custGeom>
              <a:avLst/>
              <a:gdLst>
                <a:gd name="T0" fmla="*/ 56 w 63"/>
                <a:gd name="T1" fmla="*/ 33 h 52"/>
                <a:gd name="T2" fmla="*/ 51 w 63"/>
                <a:gd name="T3" fmla="*/ 35 h 52"/>
                <a:gd name="T4" fmla="*/ 50 w 63"/>
                <a:gd name="T5" fmla="*/ 22 h 52"/>
                <a:gd name="T6" fmla="*/ 42 w 63"/>
                <a:gd name="T7" fmla="*/ 18 h 52"/>
                <a:gd name="T8" fmla="*/ 39 w 63"/>
                <a:gd name="T9" fmla="*/ 12 h 52"/>
                <a:gd name="T10" fmla="*/ 34 w 63"/>
                <a:gd name="T11" fmla="*/ 7 h 52"/>
                <a:gd name="T12" fmla="*/ 30 w 63"/>
                <a:gd name="T13" fmla="*/ 11 h 52"/>
                <a:gd name="T14" fmla="*/ 31 w 63"/>
                <a:gd name="T15" fmla="*/ 4 h 52"/>
                <a:gd name="T16" fmla="*/ 27 w 63"/>
                <a:gd name="T17" fmla="*/ 0 h 52"/>
                <a:gd name="T18" fmla="*/ 23 w 63"/>
                <a:gd name="T19" fmla="*/ 6 h 52"/>
                <a:gd name="T20" fmla="*/ 16 w 63"/>
                <a:gd name="T21" fmla="*/ 28 h 52"/>
                <a:gd name="T22" fmla="*/ 6 w 63"/>
                <a:gd name="T23" fmla="*/ 34 h 52"/>
                <a:gd name="T24" fmla="*/ 1 w 63"/>
                <a:gd name="T25" fmla="*/ 40 h 52"/>
                <a:gd name="T26" fmla="*/ 11 w 63"/>
                <a:gd name="T27" fmla="*/ 42 h 52"/>
                <a:gd name="T28" fmla="*/ 11 w 63"/>
                <a:gd name="T29" fmla="*/ 51 h 52"/>
                <a:gd name="T30" fmla="*/ 23 w 63"/>
                <a:gd name="T31" fmla="*/ 49 h 52"/>
                <a:gd name="T32" fmla="*/ 31 w 63"/>
                <a:gd name="T33" fmla="*/ 40 h 52"/>
                <a:gd name="T34" fmla="*/ 32 w 63"/>
                <a:gd name="T35" fmla="*/ 36 h 52"/>
                <a:gd name="T36" fmla="*/ 40 w 63"/>
                <a:gd name="T37" fmla="*/ 30 h 52"/>
                <a:gd name="T38" fmla="*/ 40 w 63"/>
                <a:gd name="T39" fmla="*/ 35 h 52"/>
                <a:gd name="T40" fmla="*/ 44 w 63"/>
                <a:gd name="T41" fmla="*/ 39 h 52"/>
                <a:gd name="T42" fmla="*/ 54 w 63"/>
                <a:gd name="T43" fmla="*/ 43 h 52"/>
                <a:gd name="T44" fmla="*/ 63 w 63"/>
                <a:gd name="T45" fmla="*/ 36 h 52"/>
                <a:gd name="T46" fmla="*/ 56 w 63"/>
                <a:gd name="T47" fmla="*/ 33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3" h="52">
                  <a:moveTo>
                    <a:pt x="56" y="33"/>
                  </a:moveTo>
                  <a:cubicBezTo>
                    <a:pt x="53" y="32"/>
                    <a:pt x="54" y="34"/>
                    <a:pt x="51" y="35"/>
                  </a:cubicBezTo>
                  <a:cubicBezTo>
                    <a:pt x="48" y="37"/>
                    <a:pt x="54" y="23"/>
                    <a:pt x="50" y="22"/>
                  </a:cubicBezTo>
                  <a:cubicBezTo>
                    <a:pt x="47" y="21"/>
                    <a:pt x="42" y="21"/>
                    <a:pt x="42" y="18"/>
                  </a:cubicBezTo>
                  <a:cubicBezTo>
                    <a:pt x="42" y="15"/>
                    <a:pt x="41" y="13"/>
                    <a:pt x="39" y="12"/>
                  </a:cubicBezTo>
                  <a:cubicBezTo>
                    <a:pt x="37" y="11"/>
                    <a:pt x="36" y="8"/>
                    <a:pt x="34" y="7"/>
                  </a:cubicBezTo>
                  <a:cubicBezTo>
                    <a:pt x="32" y="6"/>
                    <a:pt x="32" y="11"/>
                    <a:pt x="30" y="11"/>
                  </a:cubicBezTo>
                  <a:cubicBezTo>
                    <a:pt x="27" y="12"/>
                    <a:pt x="30" y="6"/>
                    <a:pt x="31" y="4"/>
                  </a:cubicBezTo>
                  <a:cubicBezTo>
                    <a:pt x="32" y="2"/>
                    <a:pt x="30" y="0"/>
                    <a:pt x="27" y="0"/>
                  </a:cubicBezTo>
                  <a:cubicBezTo>
                    <a:pt x="25" y="0"/>
                    <a:pt x="24" y="4"/>
                    <a:pt x="23" y="6"/>
                  </a:cubicBezTo>
                  <a:cubicBezTo>
                    <a:pt x="22" y="8"/>
                    <a:pt x="16" y="25"/>
                    <a:pt x="16" y="28"/>
                  </a:cubicBezTo>
                  <a:cubicBezTo>
                    <a:pt x="15" y="31"/>
                    <a:pt x="12" y="31"/>
                    <a:pt x="6" y="34"/>
                  </a:cubicBezTo>
                  <a:cubicBezTo>
                    <a:pt x="0" y="36"/>
                    <a:pt x="0" y="37"/>
                    <a:pt x="1" y="40"/>
                  </a:cubicBezTo>
                  <a:cubicBezTo>
                    <a:pt x="1" y="42"/>
                    <a:pt x="9" y="41"/>
                    <a:pt x="11" y="42"/>
                  </a:cubicBezTo>
                  <a:cubicBezTo>
                    <a:pt x="14" y="42"/>
                    <a:pt x="6" y="51"/>
                    <a:pt x="11" y="51"/>
                  </a:cubicBezTo>
                  <a:cubicBezTo>
                    <a:pt x="13" y="52"/>
                    <a:pt x="23" y="49"/>
                    <a:pt x="23" y="49"/>
                  </a:cubicBezTo>
                  <a:cubicBezTo>
                    <a:pt x="24" y="48"/>
                    <a:pt x="29" y="41"/>
                    <a:pt x="31" y="40"/>
                  </a:cubicBezTo>
                  <a:cubicBezTo>
                    <a:pt x="33" y="39"/>
                    <a:pt x="32" y="37"/>
                    <a:pt x="32" y="36"/>
                  </a:cubicBezTo>
                  <a:cubicBezTo>
                    <a:pt x="32" y="35"/>
                    <a:pt x="38" y="30"/>
                    <a:pt x="40" y="30"/>
                  </a:cubicBezTo>
                  <a:cubicBezTo>
                    <a:pt x="42" y="29"/>
                    <a:pt x="41" y="34"/>
                    <a:pt x="40" y="35"/>
                  </a:cubicBezTo>
                  <a:cubicBezTo>
                    <a:pt x="39" y="36"/>
                    <a:pt x="40" y="38"/>
                    <a:pt x="44" y="39"/>
                  </a:cubicBezTo>
                  <a:cubicBezTo>
                    <a:pt x="48" y="39"/>
                    <a:pt x="50" y="43"/>
                    <a:pt x="54" y="43"/>
                  </a:cubicBezTo>
                  <a:cubicBezTo>
                    <a:pt x="58" y="43"/>
                    <a:pt x="63" y="37"/>
                    <a:pt x="63" y="36"/>
                  </a:cubicBezTo>
                  <a:cubicBezTo>
                    <a:pt x="63" y="35"/>
                    <a:pt x="59" y="33"/>
                    <a:pt x="56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9" name="Freeform 85"/>
            <p:cNvSpPr/>
            <p:nvPr/>
          </p:nvSpPr>
          <p:spPr bwMode="auto">
            <a:xfrm>
              <a:off x="2066" y="920"/>
              <a:ext cx="15" cy="11"/>
            </a:xfrm>
            <a:custGeom>
              <a:avLst/>
              <a:gdLst>
                <a:gd name="T0" fmla="*/ 3 w 12"/>
                <a:gd name="T1" fmla="*/ 1 h 9"/>
                <a:gd name="T2" fmla="*/ 3 w 12"/>
                <a:gd name="T3" fmla="*/ 8 h 9"/>
                <a:gd name="T4" fmla="*/ 10 w 12"/>
                <a:gd name="T5" fmla="*/ 6 h 9"/>
                <a:gd name="T6" fmla="*/ 7 w 12"/>
                <a:gd name="T7" fmla="*/ 4 h 9"/>
                <a:gd name="T8" fmla="*/ 3 w 12"/>
                <a:gd name="T9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9">
                  <a:moveTo>
                    <a:pt x="3" y="1"/>
                  </a:moveTo>
                  <a:cubicBezTo>
                    <a:pt x="0" y="2"/>
                    <a:pt x="1" y="7"/>
                    <a:pt x="3" y="8"/>
                  </a:cubicBezTo>
                  <a:cubicBezTo>
                    <a:pt x="4" y="9"/>
                    <a:pt x="8" y="7"/>
                    <a:pt x="10" y="6"/>
                  </a:cubicBezTo>
                  <a:cubicBezTo>
                    <a:pt x="12" y="5"/>
                    <a:pt x="8" y="4"/>
                    <a:pt x="7" y="4"/>
                  </a:cubicBezTo>
                  <a:cubicBezTo>
                    <a:pt x="6" y="4"/>
                    <a:pt x="5" y="0"/>
                    <a:pt x="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0" name="Freeform 86"/>
            <p:cNvSpPr/>
            <p:nvPr/>
          </p:nvSpPr>
          <p:spPr bwMode="auto">
            <a:xfrm>
              <a:off x="2079" y="916"/>
              <a:ext cx="12" cy="9"/>
            </a:xfrm>
            <a:custGeom>
              <a:avLst/>
              <a:gdLst>
                <a:gd name="T0" fmla="*/ 8 w 10"/>
                <a:gd name="T1" fmla="*/ 6 h 7"/>
                <a:gd name="T2" fmla="*/ 6 w 10"/>
                <a:gd name="T3" fmla="*/ 2 h 7"/>
                <a:gd name="T4" fmla="*/ 2 w 10"/>
                <a:gd name="T5" fmla="*/ 2 h 7"/>
                <a:gd name="T6" fmla="*/ 8 w 10"/>
                <a:gd name="T7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7">
                  <a:moveTo>
                    <a:pt x="8" y="6"/>
                  </a:moveTo>
                  <a:cubicBezTo>
                    <a:pt x="10" y="6"/>
                    <a:pt x="7" y="3"/>
                    <a:pt x="6" y="2"/>
                  </a:cubicBezTo>
                  <a:cubicBezTo>
                    <a:pt x="4" y="0"/>
                    <a:pt x="3" y="1"/>
                    <a:pt x="2" y="2"/>
                  </a:cubicBezTo>
                  <a:cubicBezTo>
                    <a:pt x="0" y="3"/>
                    <a:pt x="3" y="7"/>
                    <a:pt x="8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1" name="Freeform 87"/>
            <p:cNvSpPr/>
            <p:nvPr/>
          </p:nvSpPr>
          <p:spPr bwMode="auto">
            <a:xfrm>
              <a:off x="2120" y="815"/>
              <a:ext cx="17" cy="16"/>
            </a:xfrm>
            <a:custGeom>
              <a:avLst/>
              <a:gdLst>
                <a:gd name="T0" fmla="*/ 5 w 14"/>
                <a:gd name="T1" fmla="*/ 13 h 13"/>
                <a:gd name="T2" fmla="*/ 11 w 14"/>
                <a:gd name="T3" fmla="*/ 9 h 13"/>
                <a:gd name="T4" fmla="*/ 9 w 14"/>
                <a:gd name="T5" fmla="*/ 1 h 13"/>
                <a:gd name="T6" fmla="*/ 0 w 14"/>
                <a:gd name="T7" fmla="*/ 6 h 13"/>
                <a:gd name="T8" fmla="*/ 5 w 14"/>
                <a:gd name="T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3">
                  <a:moveTo>
                    <a:pt x="5" y="13"/>
                  </a:moveTo>
                  <a:cubicBezTo>
                    <a:pt x="8" y="13"/>
                    <a:pt x="10" y="12"/>
                    <a:pt x="11" y="9"/>
                  </a:cubicBezTo>
                  <a:cubicBezTo>
                    <a:pt x="13" y="7"/>
                    <a:pt x="14" y="1"/>
                    <a:pt x="9" y="1"/>
                  </a:cubicBezTo>
                  <a:cubicBezTo>
                    <a:pt x="5" y="0"/>
                    <a:pt x="1" y="4"/>
                    <a:pt x="0" y="6"/>
                  </a:cubicBezTo>
                  <a:cubicBezTo>
                    <a:pt x="0" y="7"/>
                    <a:pt x="0" y="13"/>
                    <a:pt x="5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2" name="Freeform 88"/>
            <p:cNvSpPr/>
            <p:nvPr/>
          </p:nvSpPr>
          <p:spPr bwMode="auto">
            <a:xfrm>
              <a:off x="2073" y="770"/>
              <a:ext cx="22" cy="11"/>
            </a:xfrm>
            <a:custGeom>
              <a:avLst/>
              <a:gdLst>
                <a:gd name="T0" fmla="*/ 17 w 18"/>
                <a:gd name="T1" fmla="*/ 1 h 9"/>
                <a:gd name="T2" fmla="*/ 4 w 18"/>
                <a:gd name="T3" fmla="*/ 2 h 9"/>
                <a:gd name="T4" fmla="*/ 8 w 18"/>
                <a:gd name="T5" fmla="*/ 7 h 9"/>
                <a:gd name="T6" fmla="*/ 16 w 18"/>
                <a:gd name="T7" fmla="*/ 8 h 9"/>
                <a:gd name="T8" fmla="*/ 17 w 18"/>
                <a:gd name="T9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9">
                  <a:moveTo>
                    <a:pt x="17" y="1"/>
                  </a:moveTo>
                  <a:cubicBezTo>
                    <a:pt x="17" y="0"/>
                    <a:pt x="8" y="2"/>
                    <a:pt x="4" y="2"/>
                  </a:cubicBezTo>
                  <a:cubicBezTo>
                    <a:pt x="0" y="2"/>
                    <a:pt x="5" y="4"/>
                    <a:pt x="8" y="7"/>
                  </a:cubicBezTo>
                  <a:cubicBezTo>
                    <a:pt x="11" y="9"/>
                    <a:pt x="15" y="8"/>
                    <a:pt x="16" y="8"/>
                  </a:cubicBezTo>
                  <a:cubicBezTo>
                    <a:pt x="18" y="7"/>
                    <a:pt x="18" y="3"/>
                    <a:pt x="17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3" name="Freeform 89"/>
            <p:cNvSpPr/>
            <p:nvPr/>
          </p:nvSpPr>
          <p:spPr bwMode="auto">
            <a:xfrm>
              <a:off x="2202" y="953"/>
              <a:ext cx="19" cy="13"/>
            </a:xfrm>
            <a:custGeom>
              <a:avLst/>
              <a:gdLst>
                <a:gd name="T0" fmla="*/ 8 w 15"/>
                <a:gd name="T1" fmla="*/ 1 h 11"/>
                <a:gd name="T2" fmla="*/ 2 w 15"/>
                <a:gd name="T3" fmla="*/ 4 h 11"/>
                <a:gd name="T4" fmla="*/ 7 w 15"/>
                <a:gd name="T5" fmla="*/ 10 h 11"/>
                <a:gd name="T6" fmla="*/ 12 w 15"/>
                <a:gd name="T7" fmla="*/ 6 h 11"/>
                <a:gd name="T8" fmla="*/ 9 w 15"/>
                <a:gd name="T9" fmla="*/ 4 h 11"/>
                <a:gd name="T10" fmla="*/ 8 w 15"/>
                <a:gd name="T11" fmla="*/ 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1">
                  <a:moveTo>
                    <a:pt x="8" y="1"/>
                  </a:moveTo>
                  <a:cubicBezTo>
                    <a:pt x="8" y="0"/>
                    <a:pt x="4" y="3"/>
                    <a:pt x="2" y="4"/>
                  </a:cubicBezTo>
                  <a:cubicBezTo>
                    <a:pt x="0" y="5"/>
                    <a:pt x="4" y="9"/>
                    <a:pt x="7" y="10"/>
                  </a:cubicBezTo>
                  <a:cubicBezTo>
                    <a:pt x="10" y="11"/>
                    <a:pt x="10" y="7"/>
                    <a:pt x="12" y="6"/>
                  </a:cubicBezTo>
                  <a:cubicBezTo>
                    <a:pt x="15" y="4"/>
                    <a:pt x="10" y="4"/>
                    <a:pt x="9" y="4"/>
                  </a:cubicBezTo>
                  <a:cubicBezTo>
                    <a:pt x="7" y="4"/>
                    <a:pt x="7" y="2"/>
                    <a:pt x="8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4" name="Freeform 90"/>
            <p:cNvSpPr/>
            <p:nvPr/>
          </p:nvSpPr>
          <p:spPr bwMode="auto">
            <a:xfrm>
              <a:off x="1996" y="654"/>
              <a:ext cx="281" cy="305"/>
            </a:xfrm>
            <a:custGeom>
              <a:avLst/>
              <a:gdLst>
                <a:gd name="T0" fmla="*/ 19 w 230"/>
                <a:gd name="T1" fmla="*/ 71 h 249"/>
                <a:gd name="T2" fmla="*/ 22 w 230"/>
                <a:gd name="T3" fmla="*/ 82 h 249"/>
                <a:gd name="T4" fmla="*/ 31 w 230"/>
                <a:gd name="T5" fmla="*/ 89 h 249"/>
                <a:gd name="T6" fmla="*/ 60 w 230"/>
                <a:gd name="T7" fmla="*/ 95 h 249"/>
                <a:gd name="T8" fmla="*/ 91 w 230"/>
                <a:gd name="T9" fmla="*/ 91 h 249"/>
                <a:gd name="T10" fmla="*/ 105 w 230"/>
                <a:gd name="T11" fmla="*/ 96 h 249"/>
                <a:gd name="T12" fmla="*/ 125 w 230"/>
                <a:gd name="T13" fmla="*/ 113 h 249"/>
                <a:gd name="T14" fmla="*/ 129 w 230"/>
                <a:gd name="T15" fmla="*/ 144 h 249"/>
                <a:gd name="T16" fmla="*/ 109 w 230"/>
                <a:gd name="T17" fmla="*/ 163 h 249"/>
                <a:gd name="T18" fmla="*/ 95 w 230"/>
                <a:gd name="T19" fmla="*/ 178 h 249"/>
                <a:gd name="T20" fmla="*/ 76 w 230"/>
                <a:gd name="T21" fmla="*/ 183 h 249"/>
                <a:gd name="T22" fmla="*/ 80 w 230"/>
                <a:gd name="T23" fmla="*/ 206 h 249"/>
                <a:gd name="T24" fmla="*/ 113 w 230"/>
                <a:gd name="T25" fmla="*/ 207 h 249"/>
                <a:gd name="T26" fmla="*/ 119 w 230"/>
                <a:gd name="T27" fmla="*/ 221 h 249"/>
                <a:gd name="T28" fmla="*/ 131 w 230"/>
                <a:gd name="T29" fmla="*/ 230 h 249"/>
                <a:gd name="T30" fmla="*/ 164 w 230"/>
                <a:gd name="T31" fmla="*/ 248 h 249"/>
                <a:gd name="T32" fmla="*/ 159 w 230"/>
                <a:gd name="T33" fmla="*/ 226 h 249"/>
                <a:gd name="T34" fmla="*/ 150 w 230"/>
                <a:gd name="T35" fmla="*/ 213 h 249"/>
                <a:gd name="T36" fmla="*/ 162 w 230"/>
                <a:gd name="T37" fmla="*/ 217 h 249"/>
                <a:gd name="T38" fmla="*/ 177 w 230"/>
                <a:gd name="T39" fmla="*/ 236 h 249"/>
                <a:gd name="T40" fmla="*/ 184 w 230"/>
                <a:gd name="T41" fmla="*/ 232 h 249"/>
                <a:gd name="T42" fmla="*/ 193 w 230"/>
                <a:gd name="T43" fmla="*/ 222 h 249"/>
                <a:gd name="T44" fmla="*/ 184 w 230"/>
                <a:gd name="T45" fmla="*/ 200 h 249"/>
                <a:gd name="T46" fmla="*/ 171 w 230"/>
                <a:gd name="T47" fmla="*/ 193 h 249"/>
                <a:gd name="T48" fmla="*/ 171 w 230"/>
                <a:gd name="T49" fmla="*/ 179 h 249"/>
                <a:gd name="T50" fmla="*/ 171 w 230"/>
                <a:gd name="T51" fmla="*/ 169 h 249"/>
                <a:gd name="T52" fmla="*/ 183 w 230"/>
                <a:gd name="T53" fmla="*/ 173 h 249"/>
                <a:gd name="T54" fmla="*/ 189 w 230"/>
                <a:gd name="T55" fmla="*/ 177 h 249"/>
                <a:gd name="T56" fmla="*/ 192 w 230"/>
                <a:gd name="T57" fmla="*/ 188 h 249"/>
                <a:gd name="T58" fmla="*/ 205 w 230"/>
                <a:gd name="T59" fmla="*/ 181 h 249"/>
                <a:gd name="T60" fmla="*/ 223 w 230"/>
                <a:gd name="T61" fmla="*/ 179 h 249"/>
                <a:gd name="T62" fmla="*/ 229 w 230"/>
                <a:gd name="T63" fmla="*/ 159 h 249"/>
                <a:gd name="T64" fmla="*/ 215 w 230"/>
                <a:gd name="T65" fmla="*/ 156 h 249"/>
                <a:gd name="T66" fmla="*/ 200 w 230"/>
                <a:gd name="T67" fmla="*/ 156 h 249"/>
                <a:gd name="T68" fmla="*/ 205 w 230"/>
                <a:gd name="T69" fmla="*/ 140 h 249"/>
                <a:gd name="T70" fmla="*/ 192 w 230"/>
                <a:gd name="T71" fmla="*/ 134 h 249"/>
                <a:gd name="T72" fmla="*/ 177 w 230"/>
                <a:gd name="T73" fmla="*/ 124 h 249"/>
                <a:gd name="T74" fmla="*/ 179 w 230"/>
                <a:gd name="T75" fmla="*/ 117 h 249"/>
                <a:gd name="T76" fmla="*/ 190 w 230"/>
                <a:gd name="T77" fmla="*/ 108 h 249"/>
                <a:gd name="T78" fmla="*/ 190 w 230"/>
                <a:gd name="T79" fmla="*/ 86 h 249"/>
                <a:gd name="T80" fmla="*/ 185 w 230"/>
                <a:gd name="T81" fmla="*/ 80 h 249"/>
                <a:gd name="T82" fmla="*/ 165 w 230"/>
                <a:gd name="T83" fmla="*/ 69 h 249"/>
                <a:gd name="T84" fmla="*/ 143 w 230"/>
                <a:gd name="T85" fmla="*/ 58 h 249"/>
                <a:gd name="T86" fmla="*/ 132 w 230"/>
                <a:gd name="T87" fmla="*/ 49 h 249"/>
                <a:gd name="T88" fmla="*/ 105 w 230"/>
                <a:gd name="T89" fmla="*/ 35 h 249"/>
                <a:gd name="T90" fmla="*/ 93 w 230"/>
                <a:gd name="T91" fmla="*/ 48 h 249"/>
                <a:gd name="T92" fmla="*/ 81 w 230"/>
                <a:gd name="T93" fmla="*/ 38 h 249"/>
                <a:gd name="T94" fmla="*/ 80 w 230"/>
                <a:gd name="T95" fmla="*/ 32 h 249"/>
                <a:gd name="T96" fmla="*/ 87 w 230"/>
                <a:gd name="T97" fmla="*/ 11 h 249"/>
                <a:gd name="T98" fmla="*/ 76 w 230"/>
                <a:gd name="T99" fmla="*/ 9 h 249"/>
                <a:gd name="T100" fmla="*/ 74 w 230"/>
                <a:gd name="T101" fmla="*/ 16 h 249"/>
                <a:gd name="T102" fmla="*/ 52 w 230"/>
                <a:gd name="T103" fmla="*/ 30 h 249"/>
                <a:gd name="T104" fmla="*/ 49 w 230"/>
                <a:gd name="T105" fmla="*/ 46 h 249"/>
                <a:gd name="T106" fmla="*/ 61 w 230"/>
                <a:gd name="T107" fmla="*/ 66 h 249"/>
                <a:gd name="T108" fmla="*/ 44 w 230"/>
                <a:gd name="T109" fmla="*/ 68 h 249"/>
                <a:gd name="T110" fmla="*/ 39 w 230"/>
                <a:gd name="T111" fmla="*/ 45 h 249"/>
                <a:gd name="T112" fmla="*/ 66 w 230"/>
                <a:gd name="T113" fmla="*/ 1 h 249"/>
                <a:gd name="T114" fmla="*/ 23 w 230"/>
                <a:gd name="T115" fmla="*/ 11 h 249"/>
                <a:gd name="T116" fmla="*/ 3 w 230"/>
                <a:gd name="T117" fmla="*/ 5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30" h="249">
                  <a:moveTo>
                    <a:pt x="5" y="55"/>
                  </a:moveTo>
                  <a:cubicBezTo>
                    <a:pt x="4" y="57"/>
                    <a:pt x="5" y="61"/>
                    <a:pt x="6" y="63"/>
                  </a:cubicBezTo>
                  <a:cubicBezTo>
                    <a:pt x="7" y="65"/>
                    <a:pt x="9" y="64"/>
                    <a:pt x="13" y="65"/>
                  </a:cubicBezTo>
                  <a:cubicBezTo>
                    <a:pt x="17" y="67"/>
                    <a:pt x="19" y="69"/>
                    <a:pt x="19" y="71"/>
                  </a:cubicBezTo>
                  <a:cubicBezTo>
                    <a:pt x="20" y="72"/>
                    <a:pt x="13" y="70"/>
                    <a:pt x="11" y="70"/>
                  </a:cubicBezTo>
                  <a:cubicBezTo>
                    <a:pt x="9" y="70"/>
                    <a:pt x="11" y="73"/>
                    <a:pt x="13" y="76"/>
                  </a:cubicBezTo>
                  <a:cubicBezTo>
                    <a:pt x="15" y="79"/>
                    <a:pt x="15" y="77"/>
                    <a:pt x="19" y="78"/>
                  </a:cubicBezTo>
                  <a:cubicBezTo>
                    <a:pt x="23" y="79"/>
                    <a:pt x="22" y="81"/>
                    <a:pt x="22" y="82"/>
                  </a:cubicBezTo>
                  <a:cubicBezTo>
                    <a:pt x="23" y="84"/>
                    <a:pt x="16" y="80"/>
                    <a:pt x="17" y="81"/>
                  </a:cubicBezTo>
                  <a:cubicBezTo>
                    <a:pt x="18" y="82"/>
                    <a:pt x="21" y="86"/>
                    <a:pt x="22" y="87"/>
                  </a:cubicBezTo>
                  <a:cubicBezTo>
                    <a:pt x="24" y="88"/>
                    <a:pt x="25" y="86"/>
                    <a:pt x="27" y="86"/>
                  </a:cubicBezTo>
                  <a:cubicBezTo>
                    <a:pt x="28" y="85"/>
                    <a:pt x="30" y="89"/>
                    <a:pt x="31" y="89"/>
                  </a:cubicBezTo>
                  <a:cubicBezTo>
                    <a:pt x="32" y="89"/>
                    <a:pt x="35" y="88"/>
                    <a:pt x="36" y="88"/>
                  </a:cubicBezTo>
                  <a:cubicBezTo>
                    <a:pt x="38" y="87"/>
                    <a:pt x="39" y="91"/>
                    <a:pt x="41" y="92"/>
                  </a:cubicBezTo>
                  <a:cubicBezTo>
                    <a:pt x="44" y="93"/>
                    <a:pt x="52" y="93"/>
                    <a:pt x="55" y="93"/>
                  </a:cubicBezTo>
                  <a:cubicBezTo>
                    <a:pt x="57" y="94"/>
                    <a:pt x="58" y="95"/>
                    <a:pt x="60" y="95"/>
                  </a:cubicBezTo>
                  <a:cubicBezTo>
                    <a:pt x="61" y="95"/>
                    <a:pt x="62" y="93"/>
                    <a:pt x="63" y="93"/>
                  </a:cubicBezTo>
                  <a:cubicBezTo>
                    <a:pt x="65" y="93"/>
                    <a:pt x="64" y="95"/>
                    <a:pt x="65" y="94"/>
                  </a:cubicBezTo>
                  <a:cubicBezTo>
                    <a:pt x="65" y="94"/>
                    <a:pt x="79" y="93"/>
                    <a:pt x="81" y="92"/>
                  </a:cubicBezTo>
                  <a:cubicBezTo>
                    <a:pt x="83" y="92"/>
                    <a:pt x="89" y="91"/>
                    <a:pt x="91" y="91"/>
                  </a:cubicBezTo>
                  <a:cubicBezTo>
                    <a:pt x="93" y="91"/>
                    <a:pt x="96" y="97"/>
                    <a:pt x="98" y="98"/>
                  </a:cubicBezTo>
                  <a:cubicBezTo>
                    <a:pt x="100" y="99"/>
                    <a:pt x="100" y="97"/>
                    <a:pt x="100" y="96"/>
                  </a:cubicBezTo>
                  <a:cubicBezTo>
                    <a:pt x="101" y="94"/>
                    <a:pt x="103" y="93"/>
                    <a:pt x="105" y="93"/>
                  </a:cubicBezTo>
                  <a:cubicBezTo>
                    <a:pt x="108" y="93"/>
                    <a:pt x="106" y="95"/>
                    <a:pt x="105" y="96"/>
                  </a:cubicBezTo>
                  <a:cubicBezTo>
                    <a:pt x="104" y="98"/>
                    <a:pt x="104" y="101"/>
                    <a:pt x="105" y="103"/>
                  </a:cubicBezTo>
                  <a:cubicBezTo>
                    <a:pt x="107" y="105"/>
                    <a:pt x="109" y="106"/>
                    <a:pt x="112" y="108"/>
                  </a:cubicBezTo>
                  <a:cubicBezTo>
                    <a:pt x="115" y="110"/>
                    <a:pt x="119" y="110"/>
                    <a:pt x="122" y="110"/>
                  </a:cubicBezTo>
                  <a:cubicBezTo>
                    <a:pt x="125" y="110"/>
                    <a:pt x="127" y="112"/>
                    <a:pt x="125" y="113"/>
                  </a:cubicBezTo>
                  <a:cubicBezTo>
                    <a:pt x="122" y="114"/>
                    <a:pt x="122" y="120"/>
                    <a:pt x="122" y="122"/>
                  </a:cubicBezTo>
                  <a:cubicBezTo>
                    <a:pt x="123" y="125"/>
                    <a:pt x="123" y="127"/>
                    <a:pt x="125" y="128"/>
                  </a:cubicBezTo>
                  <a:cubicBezTo>
                    <a:pt x="128" y="128"/>
                    <a:pt x="128" y="128"/>
                    <a:pt x="127" y="133"/>
                  </a:cubicBezTo>
                  <a:cubicBezTo>
                    <a:pt x="126" y="138"/>
                    <a:pt x="130" y="141"/>
                    <a:pt x="129" y="144"/>
                  </a:cubicBezTo>
                  <a:cubicBezTo>
                    <a:pt x="129" y="147"/>
                    <a:pt x="126" y="146"/>
                    <a:pt x="125" y="147"/>
                  </a:cubicBezTo>
                  <a:cubicBezTo>
                    <a:pt x="123" y="148"/>
                    <a:pt x="126" y="150"/>
                    <a:pt x="127" y="152"/>
                  </a:cubicBezTo>
                  <a:cubicBezTo>
                    <a:pt x="128" y="153"/>
                    <a:pt x="122" y="153"/>
                    <a:pt x="119" y="154"/>
                  </a:cubicBezTo>
                  <a:cubicBezTo>
                    <a:pt x="116" y="155"/>
                    <a:pt x="110" y="160"/>
                    <a:pt x="109" y="163"/>
                  </a:cubicBezTo>
                  <a:cubicBezTo>
                    <a:pt x="108" y="165"/>
                    <a:pt x="112" y="171"/>
                    <a:pt x="113" y="173"/>
                  </a:cubicBezTo>
                  <a:cubicBezTo>
                    <a:pt x="114" y="175"/>
                    <a:pt x="109" y="177"/>
                    <a:pt x="106" y="178"/>
                  </a:cubicBezTo>
                  <a:cubicBezTo>
                    <a:pt x="103" y="179"/>
                    <a:pt x="103" y="178"/>
                    <a:pt x="101" y="178"/>
                  </a:cubicBezTo>
                  <a:cubicBezTo>
                    <a:pt x="99" y="177"/>
                    <a:pt x="98" y="178"/>
                    <a:pt x="95" y="178"/>
                  </a:cubicBezTo>
                  <a:cubicBezTo>
                    <a:pt x="91" y="179"/>
                    <a:pt x="90" y="177"/>
                    <a:pt x="89" y="176"/>
                  </a:cubicBezTo>
                  <a:cubicBezTo>
                    <a:pt x="87" y="175"/>
                    <a:pt x="80" y="175"/>
                    <a:pt x="79" y="176"/>
                  </a:cubicBezTo>
                  <a:cubicBezTo>
                    <a:pt x="77" y="177"/>
                    <a:pt x="76" y="178"/>
                    <a:pt x="74" y="179"/>
                  </a:cubicBezTo>
                  <a:cubicBezTo>
                    <a:pt x="72" y="181"/>
                    <a:pt x="74" y="182"/>
                    <a:pt x="76" y="183"/>
                  </a:cubicBezTo>
                  <a:cubicBezTo>
                    <a:pt x="77" y="184"/>
                    <a:pt x="75" y="188"/>
                    <a:pt x="73" y="190"/>
                  </a:cubicBezTo>
                  <a:cubicBezTo>
                    <a:pt x="72" y="192"/>
                    <a:pt x="67" y="193"/>
                    <a:pt x="66" y="195"/>
                  </a:cubicBezTo>
                  <a:cubicBezTo>
                    <a:pt x="65" y="197"/>
                    <a:pt x="68" y="204"/>
                    <a:pt x="70" y="205"/>
                  </a:cubicBezTo>
                  <a:cubicBezTo>
                    <a:pt x="71" y="206"/>
                    <a:pt x="77" y="207"/>
                    <a:pt x="80" y="206"/>
                  </a:cubicBezTo>
                  <a:cubicBezTo>
                    <a:pt x="83" y="206"/>
                    <a:pt x="92" y="202"/>
                    <a:pt x="94" y="202"/>
                  </a:cubicBezTo>
                  <a:cubicBezTo>
                    <a:pt x="96" y="202"/>
                    <a:pt x="100" y="203"/>
                    <a:pt x="102" y="204"/>
                  </a:cubicBezTo>
                  <a:cubicBezTo>
                    <a:pt x="105" y="205"/>
                    <a:pt x="105" y="205"/>
                    <a:pt x="106" y="203"/>
                  </a:cubicBezTo>
                  <a:cubicBezTo>
                    <a:pt x="108" y="202"/>
                    <a:pt x="112" y="205"/>
                    <a:pt x="113" y="207"/>
                  </a:cubicBezTo>
                  <a:cubicBezTo>
                    <a:pt x="114" y="208"/>
                    <a:pt x="112" y="212"/>
                    <a:pt x="113" y="213"/>
                  </a:cubicBezTo>
                  <a:cubicBezTo>
                    <a:pt x="114" y="215"/>
                    <a:pt x="116" y="214"/>
                    <a:pt x="119" y="214"/>
                  </a:cubicBezTo>
                  <a:cubicBezTo>
                    <a:pt x="122" y="214"/>
                    <a:pt x="123" y="216"/>
                    <a:pt x="124" y="217"/>
                  </a:cubicBezTo>
                  <a:cubicBezTo>
                    <a:pt x="126" y="218"/>
                    <a:pt x="121" y="219"/>
                    <a:pt x="119" y="221"/>
                  </a:cubicBezTo>
                  <a:cubicBezTo>
                    <a:pt x="117" y="223"/>
                    <a:pt x="120" y="224"/>
                    <a:pt x="123" y="225"/>
                  </a:cubicBezTo>
                  <a:cubicBezTo>
                    <a:pt x="127" y="227"/>
                    <a:pt x="124" y="229"/>
                    <a:pt x="126" y="230"/>
                  </a:cubicBezTo>
                  <a:cubicBezTo>
                    <a:pt x="127" y="232"/>
                    <a:pt x="130" y="234"/>
                    <a:pt x="132" y="234"/>
                  </a:cubicBezTo>
                  <a:cubicBezTo>
                    <a:pt x="134" y="234"/>
                    <a:pt x="131" y="231"/>
                    <a:pt x="131" y="230"/>
                  </a:cubicBezTo>
                  <a:cubicBezTo>
                    <a:pt x="132" y="230"/>
                    <a:pt x="135" y="233"/>
                    <a:pt x="139" y="234"/>
                  </a:cubicBezTo>
                  <a:cubicBezTo>
                    <a:pt x="143" y="236"/>
                    <a:pt x="141" y="236"/>
                    <a:pt x="142" y="237"/>
                  </a:cubicBezTo>
                  <a:cubicBezTo>
                    <a:pt x="143" y="238"/>
                    <a:pt x="151" y="239"/>
                    <a:pt x="153" y="239"/>
                  </a:cubicBezTo>
                  <a:cubicBezTo>
                    <a:pt x="155" y="239"/>
                    <a:pt x="160" y="247"/>
                    <a:pt x="164" y="248"/>
                  </a:cubicBezTo>
                  <a:cubicBezTo>
                    <a:pt x="168" y="249"/>
                    <a:pt x="169" y="244"/>
                    <a:pt x="171" y="243"/>
                  </a:cubicBezTo>
                  <a:cubicBezTo>
                    <a:pt x="172" y="242"/>
                    <a:pt x="170" y="240"/>
                    <a:pt x="171" y="238"/>
                  </a:cubicBezTo>
                  <a:cubicBezTo>
                    <a:pt x="171" y="237"/>
                    <a:pt x="170" y="233"/>
                    <a:pt x="167" y="233"/>
                  </a:cubicBezTo>
                  <a:cubicBezTo>
                    <a:pt x="164" y="232"/>
                    <a:pt x="163" y="229"/>
                    <a:pt x="159" y="226"/>
                  </a:cubicBezTo>
                  <a:cubicBezTo>
                    <a:pt x="156" y="223"/>
                    <a:pt x="159" y="224"/>
                    <a:pt x="159" y="222"/>
                  </a:cubicBezTo>
                  <a:cubicBezTo>
                    <a:pt x="159" y="221"/>
                    <a:pt x="158" y="221"/>
                    <a:pt x="156" y="222"/>
                  </a:cubicBezTo>
                  <a:cubicBezTo>
                    <a:pt x="154" y="223"/>
                    <a:pt x="153" y="222"/>
                    <a:pt x="152" y="219"/>
                  </a:cubicBezTo>
                  <a:cubicBezTo>
                    <a:pt x="151" y="217"/>
                    <a:pt x="149" y="214"/>
                    <a:pt x="150" y="213"/>
                  </a:cubicBezTo>
                  <a:cubicBezTo>
                    <a:pt x="150" y="212"/>
                    <a:pt x="151" y="213"/>
                    <a:pt x="152" y="214"/>
                  </a:cubicBezTo>
                  <a:cubicBezTo>
                    <a:pt x="152" y="214"/>
                    <a:pt x="154" y="214"/>
                    <a:pt x="154" y="213"/>
                  </a:cubicBezTo>
                  <a:cubicBezTo>
                    <a:pt x="155" y="212"/>
                    <a:pt x="157" y="216"/>
                    <a:pt x="159" y="218"/>
                  </a:cubicBezTo>
                  <a:cubicBezTo>
                    <a:pt x="161" y="220"/>
                    <a:pt x="162" y="218"/>
                    <a:pt x="162" y="217"/>
                  </a:cubicBezTo>
                  <a:cubicBezTo>
                    <a:pt x="163" y="216"/>
                    <a:pt x="164" y="220"/>
                    <a:pt x="166" y="222"/>
                  </a:cubicBezTo>
                  <a:cubicBezTo>
                    <a:pt x="168" y="224"/>
                    <a:pt x="171" y="226"/>
                    <a:pt x="172" y="227"/>
                  </a:cubicBezTo>
                  <a:cubicBezTo>
                    <a:pt x="173" y="229"/>
                    <a:pt x="178" y="230"/>
                    <a:pt x="179" y="231"/>
                  </a:cubicBezTo>
                  <a:cubicBezTo>
                    <a:pt x="181" y="232"/>
                    <a:pt x="178" y="234"/>
                    <a:pt x="177" y="236"/>
                  </a:cubicBezTo>
                  <a:cubicBezTo>
                    <a:pt x="177" y="237"/>
                    <a:pt x="179" y="237"/>
                    <a:pt x="180" y="237"/>
                  </a:cubicBezTo>
                  <a:cubicBezTo>
                    <a:pt x="182" y="237"/>
                    <a:pt x="182" y="238"/>
                    <a:pt x="184" y="239"/>
                  </a:cubicBezTo>
                  <a:cubicBezTo>
                    <a:pt x="185" y="240"/>
                    <a:pt x="187" y="236"/>
                    <a:pt x="188" y="235"/>
                  </a:cubicBezTo>
                  <a:cubicBezTo>
                    <a:pt x="189" y="234"/>
                    <a:pt x="184" y="234"/>
                    <a:pt x="184" y="232"/>
                  </a:cubicBezTo>
                  <a:cubicBezTo>
                    <a:pt x="184" y="231"/>
                    <a:pt x="185" y="229"/>
                    <a:pt x="186" y="227"/>
                  </a:cubicBezTo>
                  <a:cubicBezTo>
                    <a:pt x="187" y="225"/>
                    <a:pt x="186" y="223"/>
                    <a:pt x="186" y="222"/>
                  </a:cubicBezTo>
                  <a:cubicBezTo>
                    <a:pt x="186" y="221"/>
                    <a:pt x="188" y="222"/>
                    <a:pt x="188" y="223"/>
                  </a:cubicBezTo>
                  <a:cubicBezTo>
                    <a:pt x="189" y="224"/>
                    <a:pt x="191" y="222"/>
                    <a:pt x="193" y="222"/>
                  </a:cubicBezTo>
                  <a:cubicBezTo>
                    <a:pt x="194" y="222"/>
                    <a:pt x="191" y="220"/>
                    <a:pt x="192" y="218"/>
                  </a:cubicBezTo>
                  <a:cubicBezTo>
                    <a:pt x="193" y="217"/>
                    <a:pt x="191" y="215"/>
                    <a:pt x="190" y="214"/>
                  </a:cubicBezTo>
                  <a:cubicBezTo>
                    <a:pt x="190" y="213"/>
                    <a:pt x="190" y="211"/>
                    <a:pt x="188" y="209"/>
                  </a:cubicBezTo>
                  <a:cubicBezTo>
                    <a:pt x="186" y="208"/>
                    <a:pt x="187" y="202"/>
                    <a:pt x="184" y="200"/>
                  </a:cubicBezTo>
                  <a:cubicBezTo>
                    <a:pt x="182" y="199"/>
                    <a:pt x="182" y="195"/>
                    <a:pt x="182" y="194"/>
                  </a:cubicBezTo>
                  <a:cubicBezTo>
                    <a:pt x="181" y="193"/>
                    <a:pt x="179" y="195"/>
                    <a:pt x="179" y="196"/>
                  </a:cubicBezTo>
                  <a:cubicBezTo>
                    <a:pt x="178" y="197"/>
                    <a:pt x="178" y="193"/>
                    <a:pt x="176" y="193"/>
                  </a:cubicBezTo>
                  <a:cubicBezTo>
                    <a:pt x="174" y="193"/>
                    <a:pt x="173" y="193"/>
                    <a:pt x="171" y="193"/>
                  </a:cubicBezTo>
                  <a:cubicBezTo>
                    <a:pt x="169" y="193"/>
                    <a:pt x="171" y="189"/>
                    <a:pt x="173" y="189"/>
                  </a:cubicBezTo>
                  <a:cubicBezTo>
                    <a:pt x="176" y="188"/>
                    <a:pt x="174" y="187"/>
                    <a:pt x="172" y="185"/>
                  </a:cubicBezTo>
                  <a:cubicBezTo>
                    <a:pt x="171" y="184"/>
                    <a:pt x="173" y="183"/>
                    <a:pt x="171" y="182"/>
                  </a:cubicBezTo>
                  <a:cubicBezTo>
                    <a:pt x="169" y="182"/>
                    <a:pt x="170" y="180"/>
                    <a:pt x="171" y="179"/>
                  </a:cubicBezTo>
                  <a:cubicBezTo>
                    <a:pt x="172" y="178"/>
                    <a:pt x="167" y="179"/>
                    <a:pt x="166" y="178"/>
                  </a:cubicBezTo>
                  <a:cubicBezTo>
                    <a:pt x="166" y="177"/>
                    <a:pt x="168" y="175"/>
                    <a:pt x="170" y="174"/>
                  </a:cubicBezTo>
                  <a:cubicBezTo>
                    <a:pt x="172" y="174"/>
                    <a:pt x="170" y="172"/>
                    <a:pt x="169" y="171"/>
                  </a:cubicBezTo>
                  <a:cubicBezTo>
                    <a:pt x="168" y="171"/>
                    <a:pt x="170" y="170"/>
                    <a:pt x="171" y="169"/>
                  </a:cubicBezTo>
                  <a:cubicBezTo>
                    <a:pt x="172" y="169"/>
                    <a:pt x="173" y="166"/>
                    <a:pt x="175" y="165"/>
                  </a:cubicBezTo>
                  <a:cubicBezTo>
                    <a:pt x="177" y="165"/>
                    <a:pt x="178" y="164"/>
                    <a:pt x="179" y="164"/>
                  </a:cubicBezTo>
                  <a:cubicBezTo>
                    <a:pt x="180" y="163"/>
                    <a:pt x="180" y="166"/>
                    <a:pt x="181" y="168"/>
                  </a:cubicBezTo>
                  <a:cubicBezTo>
                    <a:pt x="181" y="170"/>
                    <a:pt x="182" y="171"/>
                    <a:pt x="183" y="173"/>
                  </a:cubicBezTo>
                  <a:cubicBezTo>
                    <a:pt x="184" y="174"/>
                    <a:pt x="186" y="172"/>
                    <a:pt x="188" y="171"/>
                  </a:cubicBezTo>
                  <a:cubicBezTo>
                    <a:pt x="189" y="170"/>
                    <a:pt x="187" y="172"/>
                    <a:pt x="187" y="174"/>
                  </a:cubicBezTo>
                  <a:cubicBezTo>
                    <a:pt x="186" y="175"/>
                    <a:pt x="188" y="174"/>
                    <a:pt x="191" y="174"/>
                  </a:cubicBezTo>
                  <a:cubicBezTo>
                    <a:pt x="194" y="174"/>
                    <a:pt x="190" y="176"/>
                    <a:pt x="189" y="177"/>
                  </a:cubicBezTo>
                  <a:cubicBezTo>
                    <a:pt x="188" y="178"/>
                    <a:pt x="190" y="179"/>
                    <a:pt x="192" y="180"/>
                  </a:cubicBezTo>
                  <a:cubicBezTo>
                    <a:pt x="194" y="181"/>
                    <a:pt x="193" y="181"/>
                    <a:pt x="191" y="182"/>
                  </a:cubicBezTo>
                  <a:cubicBezTo>
                    <a:pt x="189" y="184"/>
                    <a:pt x="192" y="183"/>
                    <a:pt x="194" y="183"/>
                  </a:cubicBezTo>
                  <a:cubicBezTo>
                    <a:pt x="197" y="183"/>
                    <a:pt x="192" y="188"/>
                    <a:pt x="192" y="188"/>
                  </a:cubicBezTo>
                  <a:cubicBezTo>
                    <a:pt x="192" y="188"/>
                    <a:pt x="196" y="187"/>
                    <a:pt x="198" y="186"/>
                  </a:cubicBezTo>
                  <a:cubicBezTo>
                    <a:pt x="201" y="185"/>
                    <a:pt x="203" y="190"/>
                    <a:pt x="205" y="190"/>
                  </a:cubicBezTo>
                  <a:cubicBezTo>
                    <a:pt x="208" y="191"/>
                    <a:pt x="202" y="185"/>
                    <a:pt x="203" y="185"/>
                  </a:cubicBezTo>
                  <a:cubicBezTo>
                    <a:pt x="204" y="185"/>
                    <a:pt x="203" y="182"/>
                    <a:pt x="205" y="181"/>
                  </a:cubicBezTo>
                  <a:cubicBezTo>
                    <a:pt x="207" y="181"/>
                    <a:pt x="207" y="178"/>
                    <a:pt x="207" y="177"/>
                  </a:cubicBezTo>
                  <a:cubicBezTo>
                    <a:pt x="208" y="175"/>
                    <a:pt x="210" y="179"/>
                    <a:pt x="212" y="181"/>
                  </a:cubicBezTo>
                  <a:cubicBezTo>
                    <a:pt x="214" y="183"/>
                    <a:pt x="214" y="180"/>
                    <a:pt x="216" y="179"/>
                  </a:cubicBezTo>
                  <a:cubicBezTo>
                    <a:pt x="218" y="177"/>
                    <a:pt x="221" y="179"/>
                    <a:pt x="223" y="179"/>
                  </a:cubicBezTo>
                  <a:cubicBezTo>
                    <a:pt x="225" y="178"/>
                    <a:pt x="225" y="175"/>
                    <a:pt x="223" y="173"/>
                  </a:cubicBezTo>
                  <a:cubicBezTo>
                    <a:pt x="221" y="171"/>
                    <a:pt x="219" y="167"/>
                    <a:pt x="218" y="165"/>
                  </a:cubicBezTo>
                  <a:cubicBezTo>
                    <a:pt x="217" y="162"/>
                    <a:pt x="221" y="163"/>
                    <a:pt x="224" y="163"/>
                  </a:cubicBezTo>
                  <a:cubicBezTo>
                    <a:pt x="227" y="163"/>
                    <a:pt x="228" y="161"/>
                    <a:pt x="229" y="159"/>
                  </a:cubicBezTo>
                  <a:cubicBezTo>
                    <a:pt x="230" y="158"/>
                    <a:pt x="229" y="157"/>
                    <a:pt x="227" y="158"/>
                  </a:cubicBezTo>
                  <a:cubicBezTo>
                    <a:pt x="226" y="158"/>
                    <a:pt x="225" y="153"/>
                    <a:pt x="224" y="152"/>
                  </a:cubicBezTo>
                  <a:cubicBezTo>
                    <a:pt x="223" y="152"/>
                    <a:pt x="222" y="155"/>
                    <a:pt x="222" y="156"/>
                  </a:cubicBezTo>
                  <a:cubicBezTo>
                    <a:pt x="221" y="157"/>
                    <a:pt x="217" y="156"/>
                    <a:pt x="215" y="156"/>
                  </a:cubicBezTo>
                  <a:cubicBezTo>
                    <a:pt x="214" y="155"/>
                    <a:pt x="217" y="151"/>
                    <a:pt x="217" y="150"/>
                  </a:cubicBezTo>
                  <a:cubicBezTo>
                    <a:pt x="216" y="149"/>
                    <a:pt x="213" y="153"/>
                    <a:pt x="211" y="154"/>
                  </a:cubicBezTo>
                  <a:cubicBezTo>
                    <a:pt x="210" y="155"/>
                    <a:pt x="210" y="152"/>
                    <a:pt x="209" y="152"/>
                  </a:cubicBezTo>
                  <a:cubicBezTo>
                    <a:pt x="208" y="151"/>
                    <a:pt x="203" y="155"/>
                    <a:pt x="200" y="156"/>
                  </a:cubicBezTo>
                  <a:cubicBezTo>
                    <a:pt x="197" y="158"/>
                    <a:pt x="200" y="153"/>
                    <a:pt x="202" y="153"/>
                  </a:cubicBezTo>
                  <a:cubicBezTo>
                    <a:pt x="204" y="152"/>
                    <a:pt x="202" y="149"/>
                    <a:pt x="202" y="149"/>
                  </a:cubicBezTo>
                  <a:cubicBezTo>
                    <a:pt x="201" y="148"/>
                    <a:pt x="205" y="149"/>
                    <a:pt x="206" y="148"/>
                  </a:cubicBezTo>
                  <a:cubicBezTo>
                    <a:pt x="207" y="148"/>
                    <a:pt x="207" y="142"/>
                    <a:pt x="205" y="140"/>
                  </a:cubicBezTo>
                  <a:cubicBezTo>
                    <a:pt x="203" y="137"/>
                    <a:pt x="200" y="141"/>
                    <a:pt x="199" y="139"/>
                  </a:cubicBezTo>
                  <a:cubicBezTo>
                    <a:pt x="197" y="138"/>
                    <a:pt x="202" y="134"/>
                    <a:pt x="201" y="134"/>
                  </a:cubicBezTo>
                  <a:cubicBezTo>
                    <a:pt x="201" y="133"/>
                    <a:pt x="199" y="134"/>
                    <a:pt x="196" y="135"/>
                  </a:cubicBezTo>
                  <a:cubicBezTo>
                    <a:pt x="193" y="137"/>
                    <a:pt x="195" y="134"/>
                    <a:pt x="192" y="134"/>
                  </a:cubicBezTo>
                  <a:cubicBezTo>
                    <a:pt x="189" y="135"/>
                    <a:pt x="189" y="132"/>
                    <a:pt x="187" y="131"/>
                  </a:cubicBezTo>
                  <a:cubicBezTo>
                    <a:pt x="185" y="130"/>
                    <a:pt x="186" y="129"/>
                    <a:pt x="188" y="129"/>
                  </a:cubicBezTo>
                  <a:cubicBezTo>
                    <a:pt x="191" y="128"/>
                    <a:pt x="187" y="126"/>
                    <a:pt x="184" y="126"/>
                  </a:cubicBezTo>
                  <a:cubicBezTo>
                    <a:pt x="181" y="126"/>
                    <a:pt x="180" y="125"/>
                    <a:pt x="177" y="124"/>
                  </a:cubicBezTo>
                  <a:cubicBezTo>
                    <a:pt x="174" y="123"/>
                    <a:pt x="172" y="123"/>
                    <a:pt x="172" y="122"/>
                  </a:cubicBezTo>
                  <a:cubicBezTo>
                    <a:pt x="172" y="121"/>
                    <a:pt x="177" y="122"/>
                    <a:pt x="180" y="122"/>
                  </a:cubicBezTo>
                  <a:cubicBezTo>
                    <a:pt x="182" y="122"/>
                    <a:pt x="177" y="119"/>
                    <a:pt x="176" y="118"/>
                  </a:cubicBezTo>
                  <a:cubicBezTo>
                    <a:pt x="174" y="118"/>
                    <a:pt x="176" y="118"/>
                    <a:pt x="179" y="117"/>
                  </a:cubicBezTo>
                  <a:cubicBezTo>
                    <a:pt x="181" y="116"/>
                    <a:pt x="176" y="115"/>
                    <a:pt x="178" y="114"/>
                  </a:cubicBezTo>
                  <a:cubicBezTo>
                    <a:pt x="181" y="114"/>
                    <a:pt x="176" y="112"/>
                    <a:pt x="174" y="111"/>
                  </a:cubicBezTo>
                  <a:cubicBezTo>
                    <a:pt x="172" y="111"/>
                    <a:pt x="181" y="111"/>
                    <a:pt x="183" y="111"/>
                  </a:cubicBezTo>
                  <a:cubicBezTo>
                    <a:pt x="186" y="111"/>
                    <a:pt x="189" y="110"/>
                    <a:pt x="190" y="108"/>
                  </a:cubicBezTo>
                  <a:cubicBezTo>
                    <a:pt x="190" y="106"/>
                    <a:pt x="182" y="106"/>
                    <a:pt x="179" y="105"/>
                  </a:cubicBezTo>
                  <a:cubicBezTo>
                    <a:pt x="176" y="104"/>
                    <a:pt x="181" y="102"/>
                    <a:pt x="183" y="100"/>
                  </a:cubicBezTo>
                  <a:cubicBezTo>
                    <a:pt x="186" y="99"/>
                    <a:pt x="188" y="98"/>
                    <a:pt x="189" y="98"/>
                  </a:cubicBezTo>
                  <a:cubicBezTo>
                    <a:pt x="190" y="98"/>
                    <a:pt x="190" y="89"/>
                    <a:pt x="190" y="86"/>
                  </a:cubicBezTo>
                  <a:cubicBezTo>
                    <a:pt x="189" y="84"/>
                    <a:pt x="187" y="86"/>
                    <a:pt x="183" y="87"/>
                  </a:cubicBezTo>
                  <a:cubicBezTo>
                    <a:pt x="180" y="88"/>
                    <a:pt x="178" y="88"/>
                    <a:pt x="173" y="88"/>
                  </a:cubicBezTo>
                  <a:cubicBezTo>
                    <a:pt x="169" y="88"/>
                    <a:pt x="173" y="86"/>
                    <a:pt x="177" y="85"/>
                  </a:cubicBezTo>
                  <a:cubicBezTo>
                    <a:pt x="180" y="84"/>
                    <a:pt x="183" y="81"/>
                    <a:pt x="185" y="80"/>
                  </a:cubicBezTo>
                  <a:cubicBezTo>
                    <a:pt x="186" y="79"/>
                    <a:pt x="184" y="78"/>
                    <a:pt x="182" y="77"/>
                  </a:cubicBezTo>
                  <a:cubicBezTo>
                    <a:pt x="180" y="77"/>
                    <a:pt x="178" y="74"/>
                    <a:pt x="175" y="74"/>
                  </a:cubicBezTo>
                  <a:cubicBezTo>
                    <a:pt x="173" y="73"/>
                    <a:pt x="170" y="73"/>
                    <a:pt x="168" y="72"/>
                  </a:cubicBezTo>
                  <a:cubicBezTo>
                    <a:pt x="166" y="70"/>
                    <a:pt x="167" y="69"/>
                    <a:pt x="165" y="69"/>
                  </a:cubicBezTo>
                  <a:cubicBezTo>
                    <a:pt x="162" y="69"/>
                    <a:pt x="162" y="67"/>
                    <a:pt x="162" y="66"/>
                  </a:cubicBezTo>
                  <a:cubicBezTo>
                    <a:pt x="162" y="65"/>
                    <a:pt x="164" y="64"/>
                    <a:pt x="162" y="62"/>
                  </a:cubicBezTo>
                  <a:cubicBezTo>
                    <a:pt x="161" y="59"/>
                    <a:pt x="157" y="61"/>
                    <a:pt x="154" y="61"/>
                  </a:cubicBezTo>
                  <a:cubicBezTo>
                    <a:pt x="151" y="62"/>
                    <a:pt x="146" y="58"/>
                    <a:pt x="143" y="58"/>
                  </a:cubicBezTo>
                  <a:cubicBezTo>
                    <a:pt x="140" y="58"/>
                    <a:pt x="141" y="56"/>
                    <a:pt x="140" y="55"/>
                  </a:cubicBezTo>
                  <a:cubicBezTo>
                    <a:pt x="139" y="54"/>
                    <a:pt x="137" y="54"/>
                    <a:pt x="136" y="54"/>
                  </a:cubicBezTo>
                  <a:cubicBezTo>
                    <a:pt x="135" y="54"/>
                    <a:pt x="137" y="52"/>
                    <a:pt x="137" y="51"/>
                  </a:cubicBezTo>
                  <a:cubicBezTo>
                    <a:pt x="136" y="50"/>
                    <a:pt x="134" y="50"/>
                    <a:pt x="132" y="49"/>
                  </a:cubicBezTo>
                  <a:cubicBezTo>
                    <a:pt x="130" y="48"/>
                    <a:pt x="133" y="45"/>
                    <a:pt x="132" y="43"/>
                  </a:cubicBezTo>
                  <a:cubicBezTo>
                    <a:pt x="131" y="42"/>
                    <a:pt x="129" y="38"/>
                    <a:pt x="126" y="38"/>
                  </a:cubicBezTo>
                  <a:cubicBezTo>
                    <a:pt x="123" y="37"/>
                    <a:pt x="123" y="37"/>
                    <a:pt x="121" y="36"/>
                  </a:cubicBezTo>
                  <a:cubicBezTo>
                    <a:pt x="118" y="35"/>
                    <a:pt x="107" y="34"/>
                    <a:pt x="105" y="35"/>
                  </a:cubicBezTo>
                  <a:cubicBezTo>
                    <a:pt x="104" y="35"/>
                    <a:pt x="102" y="37"/>
                    <a:pt x="101" y="38"/>
                  </a:cubicBezTo>
                  <a:cubicBezTo>
                    <a:pt x="100" y="39"/>
                    <a:pt x="105" y="41"/>
                    <a:pt x="104" y="42"/>
                  </a:cubicBezTo>
                  <a:cubicBezTo>
                    <a:pt x="104" y="43"/>
                    <a:pt x="100" y="41"/>
                    <a:pt x="98" y="41"/>
                  </a:cubicBezTo>
                  <a:cubicBezTo>
                    <a:pt x="96" y="40"/>
                    <a:pt x="95" y="46"/>
                    <a:pt x="93" y="48"/>
                  </a:cubicBezTo>
                  <a:cubicBezTo>
                    <a:pt x="90" y="49"/>
                    <a:pt x="93" y="39"/>
                    <a:pt x="93" y="37"/>
                  </a:cubicBezTo>
                  <a:cubicBezTo>
                    <a:pt x="94" y="35"/>
                    <a:pt x="92" y="34"/>
                    <a:pt x="91" y="34"/>
                  </a:cubicBezTo>
                  <a:cubicBezTo>
                    <a:pt x="90" y="34"/>
                    <a:pt x="86" y="37"/>
                    <a:pt x="85" y="38"/>
                  </a:cubicBezTo>
                  <a:cubicBezTo>
                    <a:pt x="84" y="39"/>
                    <a:pt x="82" y="38"/>
                    <a:pt x="81" y="38"/>
                  </a:cubicBezTo>
                  <a:cubicBezTo>
                    <a:pt x="80" y="37"/>
                    <a:pt x="77" y="42"/>
                    <a:pt x="75" y="44"/>
                  </a:cubicBezTo>
                  <a:cubicBezTo>
                    <a:pt x="73" y="47"/>
                    <a:pt x="70" y="49"/>
                    <a:pt x="68" y="48"/>
                  </a:cubicBezTo>
                  <a:cubicBezTo>
                    <a:pt x="66" y="48"/>
                    <a:pt x="72" y="40"/>
                    <a:pt x="74" y="37"/>
                  </a:cubicBezTo>
                  <a:cubicBezTo>
                    <a:pt x="76" y="34"/>
                    <a:pt x="78" y="34"/>
                    <a:pt x="80" y="32"/>
                  </a:cubicBezTo>
                  <a:cubicBezTo>
                    <a:pt x="82" y="31"/>
                    <a:pt x="82" y="23"/>
                    <a:pt x="81" y="22"/>
                  </a:cubicBezTo>
                  <a:cubicBezTo>
                    <a:pt x="81" y="21"/>
                    <a:pt x="84" y="19"/>
                    <a:pt x="85" y="18"/>
                  </a:cubicBezTo>
                  <a:cubicBezTo>
                    <a:pt x="86" y="17"/>
                    <a:pt x="85" y="17"/>
                    <a:pt x="84" y="15"/>
                  </a:cubicBezTo>
                  <a:cubicBezTo>
                    <a:pt x="84" y="14"/>
                    <a:pt x="87" y="13"/>
                    <a:pt x="87" y="11"/>
                  </a:cubicBezTo>
                  <a:cubicBezTo>
                    <a:pt x="88" y="8"/>
                    <a:pt x="88" y="5"/>
                    <a:pt x="89" y="3"/>
                  </a:cubicBezTo>
                  <a:cubicBezTo>
                    <a:pt x="89" y="1"/>
                    <a:pt x="83" y="2"/>
                    <a:pt x="81" y="3"/>
                  </a:cubicBezTo>
                  <a:cubicBezTo>
                    <a:pt x="79" y="3"/>
                    <a:pt x="75" y="3"/>
                    <a:pt x="74" y="4"/>
                  </a:cubicBezTo>
                  <a:cubicBezTo>
                    <a:pt x="73" y="6"/>
                    <a:pt x="76" y="9"/>
                    <a:pt x="76" y="9"/>
                  </a:cubicBezTo>
                  <a:cubicBezTo>
                    <a:pt x="75" y="10"/>
                    <a:pt x="73" y="9"/>
                    <a:pt x="71" y="8"/>
                  </a:cubicBezTo>
                  <a:cubicBezTo>
                    <a:pt x="69" y="7"/>
                    <a:pt x="65" y="9"/>
                    <a:pt x="65" y="9"/>
                  </a:cubicBezTo>
                  <a:cubicBezTo>
                    <a:pt x="64" y="10"/>
                    <a:pt x="70" y="11"/>
                    <a:pt x="71" y="12"/>
                  </a:cubicBezTo>
                  <a:cubicBezTo>
                    <a:pt x="71" y="14"/>
                    <a:pt x="73" y="14"/>
                    <a:pt x="74" y="16"/>
                  </a:cubicBezTo>
                  <a:cubicBezTo>
                    <a:pt x="75" y="18"/>
                    <a:pt x="69" y="20"/>
                    <a:pt x="66" y="20"/>
                  </a:cubicBezTo>
                  <a:cubicBezTo>
                    <a:pt x="63" y="20"/>
                    <a:pt x="63" y="18"/>
                    <a:pt x="60" y="20"/>
                  </a:cubicBezTo>
                  <a:cubicBezTo>
                    <a:pt x="57" y="21"/>
                    <a:pt x="58" y="19"/>
                    <a:pt x="55" y="19"/>
                  </a:cubicBezTo>
                  <a:cubicBezTo>
                    <a:pt x="53" y="20"/>
                    <a:pt x="53" y="26"/>
                    <a:pt x="52" y="30"/>
                  </a:cubicBezTo>
                  <a:cubicBezTo>
                    <a:pt x="51" y="33"/>
                    <a:pt x="53" y="34"/>
                    <a:pt x="55" y="36"/>
                  </a:cubicBezTo>
                  <a:cubicBezTo>
                    <a:pt x="57" y="38"/>
                    <a:pt x="56" y="39"/>
                    <a:pt x="54" y="40"/>
                  </a:cubicBezTo>
                  <a:cubicBezTo>
                    <a:pt x="53" y="40"/>
                    <a:pt x="50" y="38"/>
                    <a:pt x="49" y="39"/>
                  </a:cubicBezTo>
                  <a:cubicBezTo>
                    <a:pt x="48" y="39"/>
                    <a:pt x="49" y="43"/>
                    <a:pt x="49" y="46"/>
                  </a:cubicBezTo>
                  <a:cubicBezTo>
                    <a:pt x="48" y="48"/>
                    <a:pt x="52" y="51"/>
                    <a:pt x="54" y="52"/>
                  </a:cubicBezTo>
                  <a:cubicBezTo>
                    <a:pt x="57" y="53"/>
                    <a:pt x="56" y="53"/>
                    <a:pt x="56" y="55"/>
                  </a:cubicBezTo>
                  <a:cubicBezTo>
                    <a:pt x="57" y="57"/>
                    <a:pt x="64" y="60"/>
                    <a:pt x="65" y="62"/>
                  </a:cubicBezTo>
                  <a:cubicBezTo>
                    <a:pt x="65" y="64"/>
                    <a:pt x="62" y="65"/>
                    <a:pt x="61" y="66"/>
                  </a:cubicBezTo>
                  <a:cubicBezTo>
                    <a:pt x="59" y="67"/>
                    <a:pt x="59" y="65"/>
                    <a:pt x="58" y="65"/>
                  </a:cubicBezTo>
                  <a:cubicBezTo>
                    <a:pt x="57" y="65"/>
                    <a:pt x="56" y="68"/>
                    <a:pt x="54" y="69"/>
                  </a:cubicBezTo>
                  <a:cubicBezTo>
                    <a:pt x="52" y="70"/>
                    <a:pt x="53" y="65"/>
                    <a:pt x="53" y="64"/>
                  </a:cubicBezTo>
                  <a:cubicBezTo>
                    <a:pt x="52" y="63"/>
                    <a:pt x="47" y="67"/>
                    <a:pt x="44" y="68"/>
                  </a:cubicBezTo>
                  <a:cubicBezTo>
                    <a:pt x="41" y="69"/>
                    <a:pt x="47" y="63"/>
                    <a:pt x="48" y="62"/>
                  </a:cubicBezTo>
                  <a:cubicBezTo>
                    <a:pt x="49" y="61"/>
                    <a:pt x="49" y="60"/>
                    <a:pt x="48" y="60"/>
                  </a:cubicBezTo>
                  <a:cubicBezTo>
                    <a:pt x="46" y="60"/>
                    <a:pt x="49" y="57"/>
                    <a:pt x="46" y="55"/>
                  </a:cubicBezTo>
                  <a:cubicBezTo>
                    <a:pt x="43" y="53"/>
                    <a:pt x="40" y="49"/>
                    <a:pt x="39" y="45"/>
                  </a:cubicBezTo>
                  <a:cubicBezTo>
                    <a:pt x="38" y="42"/>
                    <a:pt x="44" y="35"/>
                    <a:pt x="44" y="33"/>
                  </a:cubicBezTo>
                  <a:cubicBezTo>
                    <a:pt x="45" y="30"/>
                    <a:pt x="44" y="26"/>
                    <a:pt x="45" y="21"/>
                  </a:cubicBezTo>
                  <a:cubicBezTo>
                    <a:pt x="47" y="17"/>
                    <a:pt x="57" y="9"/>
                    <a:pt x="59" y="8"/>
                  </a:cubicBezTo>
                  <a:cubicBezTo>
                    <a:pt x="61" y="6"/>
                    <a:pt x="65" y="2"/>
                    <a:pt x="66" y="1"/>
                  </a:cubicBezTo>
                  <a:cubicBezTo>
                    <a:pt x="66" y="0"/>
                    <a:pt x="65" y="0"/>
                    <a:pt x="63" y="1"/>
                  </a:cubicBezTo>
                  <a:cubicBezTo>
                    <a:pt x="61" y="2"/>
                    <a:pt x="46" y="1"/>
                    <a:pt x="44" y="2"/>
                  </a:cubicBezTo>
                  <a:cubicBezTo>
                    <a:pt x="42" y="2"/>
                    <a:pt x="31" y="6"/>
                    <a:pt x="30" y="7"/>
                  </a:cubicBezTo>
                  <a:cubicBezTo>
                    <a:pt x="28" y="8"/>
                    <a:pt x="25" y="9"/>
                    <a:pt x="23" y="11"/>
                  </a:cubicBezTo>
                  <a:cubicBezTo>
                    <a:pt x="21" y="13"/>
                    <a:pt x="17" y="16"/>
                    <a:pt x="15" y="17"/>
                  </a:cubicBezTo>
                  <a:cubicBezTo>
                    <a:pt x="13" y="18"/>
                    <a:pt x="13" y="25"/>
                    <a:pt x="13" y="27"/>
                  </a:cubicBezTo>
                  <a:cubicBezTo>
                    <a:pt x="12" y="30"/>
                    <a:pt x="5" y="39"/>
                    <a:pt x="3" y="42"/>
                  </a:cubicBezTo>
                  <a:cubicBezTo>
                    <a:pt x="0" y="44"/>
                    <a:pt x="1" y="49"/>
                    <a:pt x="3" y="52"/>
                  </a:cubicBezTo>
                  <a:cubicBezTo>
                    <a:pt x="6" y="54"/>
                    <a:pt x="6" y="54"/>
                    <a:pt x="5" y="5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5" name="Freeform 91"/>
            <p:cNvSpPr/>
            <p:nvPr/>
          </p:nvSpPr>
          <p:spPr bwMode="auto">
            <a:xfrm>
              <a:off x="2101" y="654"/>
              <a:ext cx="51" cy="38"/>
            </a:xfrm>
            <a:custGeom>
              <a:avLst/>
              <a:gdLst>
                <a:gd name="T0" fmla="*/ 2 w 42"/>
                <a:gd name="T1" fmla="*/ 30 h 31"/>
                <a:gd name="T2" fmla="*/ 24 w 42"/>
                <a:gd name="T3" fmla="*/ 29 h 31"/>
                <a:gd name="T4" fmla="*/ 34 w 42"/>
                <a:gd name="T5" fmla="*/ 31 h 31"/>
                <a:gd name="T6" fmla="*/ 39 w 42"/>
                <a:gd name="T7" fmla="*/ 22 h 31"/>
                <a:gd name="T8" fmla="*/ 39 w 42"/>
                <a:gd name="T9" fmla="*/ 14 h 31"/>
                <a:gd name="T10" fmla="*/ 39 w 42"/>
                <a:gd name="T11" fmla="*/ 9 h 31"/>
                <a:gd name="T12" fmla="*/ 36 w 42"/>
                <a:gd name="T13" fmla="*/ 6 h 31"/>
                <a:gd name="T14" fmla="*/ 24 w 42"/>
                <a:gd name="T15" fmla="*/ 6 h 31"/>
                <a:gd name="T16" fmla="*/ 17 w 42"/>
                <a:gd name="T17" fmla="*/ 2 h 31"/>
                <a:gd name="T18" fmla="*/ 9 w 42"/>
                <a:gd name="T19" fmla="*/ 3 h 31"/>
                <a:gd name="T20" fmla="*/ 5 w 42"/>
                <a:gd name="T21" fmla="*/ 7 h 31"/>
                <a:gd name="T22" fmla="*/ 3 w 42"/>
                <a:gd name="T23" fmla="*/ 20 h 31"/>
                <a:gd name="T24" fmla="*/ 2 w 4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2" h="31">
                  <a:moveTo>
                    <a:pt x="2" y="30"/>
                  </a:moveTo>
                  <a:cubicBezTo>
                    <a:pt x="4" y="31"/>
                    <a:pt x="21" y="30"/>
                    <a:pt x="24" y="29"/>
                  </a:cubicBezTo>
                  <a:cubicBezTo>
                    <a:pt x="27" y="29"/>
                    <a:pt x="29" y="31"/>
                    <a:pt x="34" y="31"/>
                  </a:cubicBezTo>
                  <a:cubicBezTo>
                    <a:pt x="42" y="30"/>
                    <a:pt x="40" y="25"/>
                    <a:pt x="39" y="22"/>
                  </a:cubicBezTo>
                  <a:cubicBezTo>
                    <a:pt x="39" y="19"/>
                    <a:pt x="40" y="16"/>
                    <a:pt x="39" y="14"/>
                  </a:cubicBezTo>
                  <a:cubicBezTo>
                    <a:pt x="38" y="13"/>
                    <a:pt x="39" y="10"/>
                    <a:pt x="39" y="9"/>
                  </a:cubicBezTo>
                  <a:cubicBezTo>
                    <a:pt x="40" y="8"/>
                    <a:pt x="38" y="6"/>
                    <a:pt x="36" y="6"/>
                  </a:cubicBezTo>
                  <a:cubicBezTo>
                    <a:pt x="33" y="5"/>
                    <a:pt x="26" y="6"/>
                    <a:pt x="24" y="6"/>
                  </a:cubicBezTo>
                  <a:cubicBezTo>
                    <a:pt x="23" y="6"/>
                    <a:pt x="18" y="4"/>
                    <a:pt x="17" y="2"/>
                  </a:cubicBezTo>
                  <a:cubicBezTo>
                    <a:pt x="17" y="0"/>
                    <a:pt x="13" y="2"/>
                    <a:pt x="9" y="3"/>
                  </a:cubicBezTo>
                  <a:cubicBezTo>
                    <a:pt x="6" y="4"/>
                    <a:pt x="6" y="6"/>
                    <a:pt x="5" y="7"/>
                  </a:cubicBezTo>
                  <a:cubicBezTo>
                    <a:pt x="5" y="9"/>
                    <a:pt x="3" y="16"/>
                    <a:pt x="3" y="20"/>
                  </a:cubicBezTo>
                  <a:cubicBezTo>
                    <a:pt x="3" y="23"/>
                    <a:pt x="0" y="29"/>
                    <a:pt x="2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6" name="Freeform 92"/>
            <p:cNvSpPr/>
            <p:nvPr/>
          </p:nvSpPr>
          <p:spPr bwMode="auto">
            <a:xfrm>
              <a:off x="1865" y="768"/>
              <a:ext cx="49" cy="38"/>
            </a:xfrm>
            <a:custGeom>
              <a:avLst/>
              <a:gdLst>
                <a:gd name="T0" fmla="*/ 33 w 40"/>
                <a:gd name="T1" fmla="*/ 9 h 31"/>
                <a:gd name="T2" fmla="*/ 29 w 40"/>
                <a:gd name="T3" fmla="*/ 8 h 31"/>
                <a:gd name="T4" fmla="*/ 27 w 40"/>
                <a:gd name="T5" fmla="*/ 5 h 31"/>
                <a:gd name="T6" fmla="*/ 22 w 40"/>
                <a:gd name="T7" fmla="*/ 1 h 31"/>
                <a:gd name="T8" fmla="*/ 19 w 40"/>
                <a:gd name="T9" fmla="*/ 4 h 31"/>
                <a:gd name="T10" fmla="*/ 15 w 40"/>
                <a:gd name="T11" fmla="*/ 9 h 31"/>
                <a:gd name="T12" fmla="*/ 14 w 40"/>
                <a:gd name="T13" fmla="*/ 12 h 31"/>
                <a:gd name="T14" fmla="*/ 10 w 40"/>
                <a:gd name="T15" fmla="*/ 18 h 31"/>
                <a:gd name="T16" fmla="*/ 2 w 40"/>
                <a:gd name="T17" fmla="*/ 19 h 31"/>
                <a:gd name="T18" fmla="*/ 3 w 40"/>
                <a:gd name="T19" fmla="*/ 24 h 31"/>
                <a:gd name="T20" fmla="*/ 8 w 40"/>
                <a:gd name="T21" fmla="*/ 26 h 31"/>
                <a:gd name="T22" fmla="*/ 17 w 40"/>
                <a:gd name="T23" fmla="*/ 29 h 31"/>
                <a:gd name="T24" fmla="*/ 26 w 40"/>
                <a:gd name="T25" fmla="*/ 31 h 31"/>
                <a:gd name="T26" fmla="*/ 38 w 40"/>
                <a:gd name="T27" fmla="*/ 26 h 31"/>
                <a:gd name="T28" fmla="*/ 37 w 40"/>
                <a:gd name="T29" fmla="*/ 24 h 31"/>
                <a:gd name="T30" fmla="*/ 35 w 40"/>
                <a:gd name="T31" fmla="*/ 18 h 31"/>
                <a:gd name="T32" fmla="*/ 35 w 40"/>
                <a:gd name="T33" fmla="*/ 15 h 31"/>
                <a:gd name="T34" fmla="*/ 33 w 40"/>
                <a:gd name="T35" fmla="*/ 9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0" h="31">
                  <a:moveTo>
                    <a:pt x="33" y="9"/>
                  </a:moveTo>
                  <a:cubicBezTo>
                    <a:pt x="32" y="7"/>
                    <a:pt x="31" y="7"/>
                    <a:pt x="29" y="8"/>
                  </a:cubicBezTo>
                  <a:cubicBezTo>
                    <a:pt x="28" y="8"/>
                    <a:pt x="26" y="6"/>
                    <a:pt x="27" y="5"/>
                  </a:cubicBezTo>
                  <a:cubicBezTo>
                    <a:pt x="28" y="3"/>
                    <a:pt x="23" y="2"/>
                    <a:pt x="22" y="1"/>
                  </a:cubicBezTo>
                  <a:cubicBezTo>
                    <a:pt x="21" y="0"/>
                    <a:pt x="20" y="3"/>
                    <a:pt x="19" y="4"/>
                  </a:cubicBezTo>
                  <a:cubicBezTo>
                    <a:pt x="17" y="5"/>
                    <a:pt x="16" y="9"/>
                    <a:pt x="15" y="9"/>
                  </a:cubicBezTo>
                  <a:cubicBezTo>
                    <a:pt x="14" y="10"/>
                    <a:pt x="13" y="10"/>
                    <a:pt x="14" y="12"/>
                  </a:cubicBezTo>
                  <a:cubicBezTo>
                    <a:pt x="15" y="13"/>
                    <a:pt x="12" y="17"/>
                    <a:pt x="10" y="18"/>
                  </a:cubicBezTo>
                  <a:cubicBezTo>
                    <a:pt x="7" y="19"/>
                    <a:pt x="3" y="19"/>
                    <a:pt x="2" y="19"/>
                  </a:cubicBezTo>
                  <a:cubicBezTo>
                    <a:pt x="0" y="19"/>
                    <a:pt x="1" y="23"/>
                    <a:pt x="3" y="24"/>
                  </a:cubicBezTo>
                  <a:cubicBezTo>
                    <a:pt x="4" y="25"/>
                    <a:pt x="7" y="25"/>
                    <a:pt x="8" y="26"/>
                  </a:cubicBezTo>
                  <a:cubicBezTo>
                    <a:pt x="9" y="26"/>
                    <a:pt x="15" y="28"/>
                    <a:pt x="17" y="29"/>
                  </a:cubicBezTo>
                  <a:cubicBezTo>
                    <a:pt x="20" y="29"/>
                    <a:pt x="24" y="31"/>
                    <a:pt x="26" y="31"/>
                  </a:cubicBezTo>
                  <a:cubicBezTo>
                    <a:pt x="29" y="31"/>
                    <a:pt x="36" y="27"/>
                    <a:pt x="38" y="26"/>
                  </a:cubicBezTo>
                  <a:cubicBezTo>
                    <a:pt x="40" y="25"/>
                    <a:pt x="39" y="25"/>
                    <a:pt x="37" y="24"/>
                  </a:cubicBezTo>
                  <a:cubicBezTo>
                    <a:pt x="35" y="22"/>
                    <a:pt x="36" y="19"/>
                    <a:pt x="35" y="18"/>
                  </a:cubicBezTo>
                  <a:cubicBezTo>
                    <a:pt x="33" y="18"/>
                    <a:pt x="34" y="15"/>
                    <a:pt x="35" y="15"/>
                  </a:cubicBezTo>
                  <a:cubicBezTo>
                    <a:pt x="36" y="15"/>
                    <a:pt x="34" y="11"/>
                    <a:pt x="33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7" name="Freeform 93"/>
            <p:cNvSpPr/>
            <p:nvPr/>
          </p:nvSpPr>
          <p:spPr bwMode="auto">
            <a:xfrm>
              <a:off x="1615" y="635"/>
              <a:ext cx="126" cy="105"/>
            </a:xfrm>
            <a:custGeom>
              <a:avLst/>
              <a:gdLst>
                <a:gd name="T0" fmla="*/ 7 w 103"/>
                <a:gd name="T1" fmla="*/ 69 h 85"/>
                <a:gd name="T2" fmla="*/ 11 w 103"/>
                <a:gd name="T3" fmla="*/ 82 h 85"/>
                <a:gd name="T4" fmla="*/ 17 w 103"/>
                <a:gd name="T5" fmla="*/ 83 h 85"/>
                <a:gd name="T6" fmla="*/ 23 w 103"/>
                <a:gd name="T7" fmla="*/ 82 h 85"/>
                <a:gd name="T8" fmla="*/ 26 w 103"/>
                <a:gd name="T9" fmla="*/ 77 h 85"/>
                <a:gd name="T10" fmla="*/ 33 w 103"/>
                <a:gd name="T11" fmla="*/ 77 h 85"/>
                <a:gd name="T12" fmla="*/ 47 w 103"/>
                <a:gd name="T13" fmla="*/ 70 h 85"/>
                <a:gd name="T14" fmla="*/ 59 w 103"/>
                <a:gd name="T15" fmla="*/ 48 h 85"/>
                <a:gd name="T16" fmla="*/ 68 w 103"/>
                <a:gd name="T17" fmla="*/ 42 h 85"/>
                <a:gd name="T18" fmla="*/ 77 w 103"/>
                <a:gd name="T19" fmla="*/ 38 h 85"/>
                <a:gd name="T20" fmla="*/ 89 w 103"/>
                <a:gd name="T21" fmla="*/ 35 h 85"/>
                <a:gd name="T22" fmla="*/ 102 w 103"/>
                <a:gd name="T23" fmla="*/ 25 h 85"/>
                <a:gd name="T24" fmla="*/ 98 w 103"/>
                <a:gd name="T25" fmla="*/ 22 h 85"/>
                <a:gd name="T26" fmla="*/ 95 w 103"/>
                <a:gd name="T27" fmla="*/ 19 h 85"/>
                <a:gd name="T28" fmla="*/ 89 w 103"/>
                <a:gd name="T29" fmla="*/ 11 h 85"/>
                <a:gd name="T30" fmla="*/ 81 w 103"/>
                <a:gd name="T31" fmla="*/ 10 h 85"/>
                <a:gd name="T32" fmla="*/ 78 w 103"/>
                <a:gd name="T33" fmla="*/ 14 h 85"/>
                <a:gd name="T34" fmla="*/ 76 w 103"/>
                <a:gd name="T35" fmla="*/ 11 h 85"/>
                <a:gd name="T36" fmla="*/ 73 w 103"/>
                <a:gd name="T37" fmla="*/ 9 h 85"/>
                <a:gd name="T38" fmla="*/ 66 w 103"/>
                <a:gd name="T39" fmla="*/ 6 h 85"/>
                <a:gd name="T40" fmla="*/ 58 w 103"/>
                <a:gd name="T41" fmla="*/ 8 h 85"/>
                <a:gd name="T42" fmla="*/ 62 w 103"/>
                <a:gd name="T43" fmla="*/ 3 h 85"/>
                <a:gd name="T44" fmla="*/ 61 w 103"/>
                <a:gd name="T45" fmla="*/ 1 h 85"/>
                <a:gd name="T46" fmla="*/ 48 w 103"/>
                <a:gd name="T47" fmla="*/ 2 h 85"/>
                <a:gd name="T48" fmla="*/ 38 w 103"/>
                <a:gd name="T49" fmla="*/ 6 h 85"/>
                <a:gd name="T50" fmla="*/ 28 w 103"/>
                <a:gd name="T51" fmla="*/ 12 h 85"/>
                <a:gd name="T52" fmla="*/ 30 w 103"/>
                <a:gd name="T53" fmla="*/ 13 h 85"/>
                <a:gd name="T54" fmla="*/ 29 w 103"/>
                <a:gd name="T55" fmla="*/ 17 h 85"/>
                <a:gd name="T56" fmla="*/ 30 w 103"/>
                <a:gd name="T57" fmla="*/ 20 h 85"/>
                <a:gd name="T58" fmla="*/ 28 w 103"/>
                <a:gd name="T59" fmla="*/ 24 h 85"/>
                <a:gd name="T60" fmla="*/ 22 w 103"/>
                <a:gd name="T61" fmla="*/ 27 h 85"/>
                <a:gd name="T62" fmla="*/ 15 w 103"/>
                <a:gd name="T63" fmla="*/ 40 h 85"/>
                <a:gd name="T64" fmla="*/ 12 w 103"/>
                <a:gd name="T65" fmla="*/ 44 h 85"/>
                <a:gd name="T66" fmla="*/ 10 w 103"/>
                <a:gd name="T67" fmla="*/ 47 h 85"/>
                <a:gd name="T68" fmla="*/ 4 w 103"/>
                <a:gd name="T69" fmla="*/ 59 h 85"/>
                <a:gd name="T70" fmla="*/ 1 w 103"/>
                <a:gd name="T71" fmla="*/ 64 h 85"/>
                <a:gd name="T72" fmla="*/ 7 w 103"/>
                <a:gd name="T73" fmla="*/ 69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3" h="85">
                  <a:moveTo>
                    <a:pt x="7" y="69"/>
                  </a:moveTo>
                  <a:cubicBezTo>
                    <a:pt x="10" y="71"/>
                    <a:pt x="10" y="79"/>
                    <a:pt x="11" y="82"/>
                  </a:cubicBezTo>
                  <a:cubicBezTo>
                    <a:pt x="11" y="85"/>
                    <a:pt x="15" y="83"/>
                    <a:pt x="17" y="83"/>
                  </a:cubicBezTo>
                  <a:cubicBezTo>
                    <a:pt x="19" y="83"/>
                    <a:pt x="21" y="82"/>
                    <a:pt x="23" y="82"/>
                  </a:cubicBezTo>
                  <a:cubicBezTo>
                    <a:pt x="24" y="81"/>
                    <a:pt x="24" y="79"/>
                    <a:pt x="26" y="77"/>
                  </a:cubicBezTo>
                  <a:cubicBezTo>
                    <a:pt x="28" y="74"/>
                    <a:pt x="28" y="77"/>
                    <a:pt x="33" y="77"/>
                  </a:cubicBezTo>
                  <a:cubicBezTo>
                    <a:pt x="39" y="76"/>
                    <a:pt x="44" y="73"/>
                    <a:pt x="47" y="70"/>
                  </a:cubicBezTo>
                  <a:cubicBezTo>
                    <a:pt x="51" y="67"/>
                    <a:pt x="58" y="49"/>
                    <a:pt x="59" y="48"/>
                  </a:cubicBezTo>
                  <a:cubicBezTo>
                    <a:pt x="60" y="46"/>
                    <a:pt x="65" y="42"/>
                    <a:pt x="68" y="42"/>
                  </a:cubicBezTo>
                  <a:cubicBezTo>
                    <a:pt x="72" y="42"/>
                    <a:pt x="74" y="40"/>
                    <a:pt x="77" y="38"/>
                  </a:cubicBezTo>
                  <a:cubicBezTo>
                    <a:pt x="81" y="37"/>
                    <a:pt x="86" y="36"/>
                    <a:pt x="89" y="35"/>
                  </a:cubicBezTo>
                  <a:cubicBezTo>
                    <a:pt x="93" y="34"/>
                    <a:pt x="101" y="27"/>
                    <a:pt x="102" y="25"/>
                  </a:cubicBezTo>
                  <a:cubicBezTo>
                    <a:pt x="103" y="24"/>
                    <a:pt x="100" y="22"/>
                    <a:pt x="98" y="22"/>
                  </a:cubicBezTo>
                  <a:cubicBezTo>
                    <a:pt x="96" y="22"/>
                    <a:pt x="97" y="19"/>
                    <a:pt x="95" y="19"/>
                  </a:cubicBezTo>
                  <a:cubicBezTo>
                    <a:pt x="94" y="18"/>
                    <a:pt x="91" y="14"/>
                    <a:pt x="89" y="11"/>
                  </a:cubicBezTo>
                  <a:cubicBezTo>
                    <a:pt x="88" y="9"/>
                    <a:pt x="83" y="10"/>
                    <a:pt x="81" y="10"/>
                  </a:cubicBezTo>
                  <a:cubicBezTo>
                    <a:pt x="78" y="11"/>
                    <a:pt x="80" y="13"/>
                    <a:pt x="78" y="14"/>
                  </a:cubicBezTo>
                  <a:cubicBezTo>
                    <a:pt x="75" y="15"/>
                    <a:pt x="75" y="12"/>
                    <a:pt x="76" y="11"/>
                  </a:cubicBezTo>
                  <a:cubicBezTo>
                    <a:pt x="76" y="10"/>
                    <a:pt x="76" y="9"/>
                    <a:pt x="73" y="9"/>
                  </a:cubicBezTo>
                  <a:cubicBezTo>
                    <a:pt x="70" y="10"/>
                    <a:pt x="69" y="7"/>
                    <a:pt x="66" y="6"/>
                  </a:cubicBezTo>
                  <a:cubicBezTo>
                    <a:pt x="63" y="6"/>
                    <a:pt x="62" y="8"/>
                    <a:pt x="58" y="8"/>
                  </a:cubicBezTo>
                  <a:cubicBezTo>
                    <a:pt x="55" y="8"/>
                    <a:pt x="60" y="4"/>
                    <a:pt x="62" y="3"/>
                  </a:cubicBezTo>
                  <a:cubicBezTo>
                    <a:pt x="64" y="1"/>
                    <a:pt x="64" y="0"/>
                    <a:pt x="61" y="1"/>
                  </a:cubicBezTo>
                  <a:cubicBezTo>
                    <a:pt x="58" y="3"/>
                    <a:pt x="51" y="2"/>
                    <a:pt x="48" y="2"/>
                  </a:cubicBezTo>
                  <a:cubicBezTo>
                    <a:pt x="45" y="2"/>
                    <a:pt x="43" y="6"/>
                    <a:pt x="38" y="6"/>
                  </a:cubicBezTo>
                  <a:cubicBezTo>
                    <a:pt x="33" y="6"/>
                    <a:pt x="30" y="10"/>
                    <a:pt x="28" y="12"/>
                  </a:cubicBezTo>
                  <a:cubicBezTo>
                    <a:pt x="25" y="13"/>
                    <a:pt x="29" y="13"/>
                    <a:pt x="30" y="13"/>
                  </a:cubicBezTo>
                  <a:cubicBezTo>
                    <a:pt x="30" y="13"/>
                    <a:pt x="29" y="16"/>
                    <a:pt x="29" y="17"/>
                  </a:cubicBezTo>
                  <a:cubicBezTo>
                    <a:pt x="28" y="19"/>
                    <a:pt x="30" y="20"/>
                    <a:pt x="30" y="20"/>
                  </a:cubicBezTo>
                  <a:cubicBezTo>
                    <a:pt x="30" y="20"/>
                    <a:pt x="30" y="24"/>
                    <a:pt x="28" y="24"/>
                  </a:cubicBezTo>
                  <a:cubicBezTo>
                    <a:pt x="26" y="24"/>
                    <a:pt x="26" y="25"/>
                    <a:pt x="22" y="27"/>
                  </a:cubicBezTo>
                  <a:cubicBezTo>
                    <a:pt x="19" y="30"/>
                    <a:pt x="16" y="39"/>
                    <a:pt x="15" y="40"/>
                  </a:cubicBezTo>
                  <a:cubicBezTo>
                    <a:pt x="15" y="41"/>
                    <a:pt x="14" y="43"/>
                    <a:pt x="12" y="44"/>
                  </a:cubicBezTo>
                  <a:cubicBezTo>
                    <a:pt x="9" y="45"/>
                    <a:pt x="11" y="45"/>
                    <a:pt x="10" y="47"/>
                  </a:cubicBezTo>
                  <a:cubicBezTo>
                    <a:pt x="10" y="49"/>
                    <a:pt x="5" y="58"/>
                    <a:pt x="4" y="59"/>
                  </a:cubicBezTo>
                  <a:cubicBezTo>
                    <a:pt x="2" y="60"/>
                    <a:pt x="2" y="61"/>
                    <a:pt x="1" y="64"/>
                  </a:cubicBezTo>
                  <a:cubicBezTo>
                    <a:pt x="0" y="67"/>
                    <a:pt x="5" y="67"/>
                    <a:pt x="7" y="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8" name="Freeform 94"/>
            <p:cNvSpPr/>
            <p:nvPr/>
          </p:nvSpPr>
          <p:spPr bwMode="auto">
            <a:xfrm>
              <a:off x="1679" y="671"/>
              <a:ext cx="183" cy="132"/>
            </a:xfrm>
            <a:custGeom>
              <a:avLst/>
              <a:gdLst>
                <a:gd name="T0" fmla="*/ 24 w 150"/>
                <a:gd name="T1" fmla="*/ 15 h 108"/>
                <a:gd name="T2" fmla="*/ 12 w 150"/>
                <a:gd name="T3" fmla="*/ 21 h 108"/>
                <a:gd name="T4" fmla="*/ 14 w 150"/>
                <a:gd name="T5" fmla="*/ 28 h 108"/>
                <a:gd name="T6" fmla="*/ 1 w 150"/>
                <a:gd name="T7" fmla="*/ 38 h 108"/>
                <a:gd name="T8" fmla="*/ 4 w 150"/>
                <a:gd name="T9" fmla="*/ 44 h 108"/>
                <a:gd name="T10" fmla="*/ 10 w 150"/>
                <a:gd name="T11" fmla="*/ 48 h 108"/>
                <a:gd name="T12" fmla="*/ 26 w 150"/>
                <a:gd name="T13" fmla="*/ 46 h 108"/>
                <a:gd name="T14" fmla="*/ 22 w 150"/>
                <a:gd name="T15" fmla="*/ 49 h 108"/>
                <a:gd name="T16" fmla="*/ 5 w 150"/>
                <a:gd name="T17" fmla="*/ 54 h 108"/>
                <a:gd name="T18" fmla="*/ 10 w 150"/>
                <a:gd name="T19" fmla="*/ 66 h 108"/>
                <a:gd name="T20" fmla="*/ 20 w 150"/>
                <a:gd name="T21" fmla="*/ 65 h 108"/>
                <a:gd name="T22" fmla="*/ 42 w 150"/>
                <a:gd name="T23" fmla="*/ 63 h 108"/>
                <a:gd name="T24" fmla="*/ 59 w 150"/>
                <a:gd name="T25" fmla="*/ 67 h 108"/>
                <a:gd name="T26" fmla="*/ 53 w 150"/>
                <a:gd name="T27" fmla="*/ 72 h 108"/>
                <a:gd name="T28" fmla="*/ 41 w 150"/>
                <a:gd name="T29" fmla="*/ 75 h 108"/>
                <a:gd name="T30" fmla="*/ 16 w 150"/>
                <a:gd name="T31" fmla="*/ 76 h 108"/>
                <a:gd name="T32" fmla="*/ 5 w 150"/>
                <a:gd name="T33" fmla="*/ 85 h 108"/>
                <a:gd name="T34" fmla="*/ 12 w 150"/>
                <a:gd name="T35" fmla="*/ 95 h 108"/>
                <a:gd name="T36" fmla="*/ 29 w 150"/>
                <a:gd name="T37" fmla="*/ 100 h 108"/>
                <a:gd name="T38" fmla="*/ 35 w 150"/>
                <a:gd name="T39" fmla="*/ 108 h 108"/>
                <a:gd name="T40" fmla="*/ 59 w 150"/>
                <a:gd name="T41" fmla="*/ 107 h 108"/>
                <a:gd name="T42" fmla="*/ 85 w 150"/>
                <a:gd name="T43" fmla="*/ 99 h 108"/>
                <a:gd name="T44" fmla="*/ 98 w 150"/>
                <a:gd name="T45" fmla="*/ 98 h 108"/>
                <a:gd name="T46" fmla="*/ 104 w 150"/>
                <a:gd name="T47" fmla="*/ 103 h 108"/>
                <a:gd name="T48" fmla="*/ 123 w 150"/>
                <a:gd name="T49" fmla="*/ 104 h 108"/>
                <a:gd name="T50" fmla="*/ 139 w 150"/>
                <a:gd name="T51" fmla="*/ 95 h 108"/>
                <a:gd name="T52" fmla="*/ 133 w 150"/>
                <a:gd name="T53" fmla="*/ 89 h 108"/>
                <a:gd name="T54" fmla="*/ 123 w 150"/>
                <a:gd name="T55" fmla="*/ 91 h 108"/>
                <a:gd name="T56" fmla="*/ 123 w 150"/>
                <a:gd name="T57" fmla="*/ 88 h 108"/>
                <a:gd name="T58" fmla="*/ 123 w 150"/>
                <a:gd name="T59" fmla="*/ 83 h 108"/>
                <a:gd name="T60" fmla="*/ 131 w 150"/>
                <a:gd name="T61" fmla="*/ 86 h 108"/>
                <a:gd name="T62" fmla="*/ 136 w 150"/>
                <a:gd name="T63" fmla="*/ 83 h 108"/>
                <a:gd name="T64" fmla="*/ 146 w 150"/>
                <a:gd name="T65" fmla="*/ 85 h 108"/>
                <a:gd name="T66" fmla="*/ 146 w 150"/>
                <a:gd name="T67" fmla="*/ 79 h 108"/>
                <a:gd name="T68" fmla="*/ 144 w 150"/>
                <a:gd name="T69" fmla="*/ 75 h 108"/>
                <a:gd name="T70" fmla="*/ 136 w 150"/>
                <a:gd name="T71" fmla="*/ 72 h 108"/>
                <a:gd name="T72" fmla="*/ 123 w 150"/>
                <a:gd name="T73" fmla="*/ 58 h 108"/>
                <a:gd name="T74" fmla="*/ 132 w 150"/>
                <a:gd name="T75" fmla="*/ 20 h 108"/>
                <a:gd name="T76" fmla="*/ 125 w 150"/>
                <a:gd name="T77" fmla="*/ 7 h 108"/>
                <a:gd name="T78" fmla="*/ 116 w 150"/>
                <a:gd name="T79" fmla="*/ 5 h 108"/>
                <a:gd name="T80" fmla="*/ 110 w 150"/>
                <a:gd name="T81" fmla="*/ 7 h 108"/>
                <a:gd name="T82" fmla="*/ 109 w 150"/>
                <a:gd name="T83" fmla="*/ 18 h 108"/>
                <a:gd name="T84" fmla="*/ 104 w 150"/>
                <a:gd name="T85" fmla="*/ 42 h 108"/>
                <a:gd name="T86" fmla="*/ 96 w 150"/>
                <a:gd name="T87" fmla="*/ 42 h 108"/>
                <a:gd name="T88" fmla="*/ 93 w 150"/>
                <a:gd name="T89" fmla="*/ 10 h 108"/>
                <a:gd name="T90" fmla="*/ 85 w 150"/>
                <a:gd name="T91" fmla="*/ 10 h 108"/>
                <a:gd name="T92" fmla="*/ 89 w 150"/>
                <a:gd name="T93" fmla="*/ 20 h 108"/>
                <a:gd name="T94" fmla="*/ 69 w 150"/>
                <a:gd name="T95" fmla="*/ 22 h 108"/>
                <a:gd name="T96" fmla="*/ 75 w 150"/>
                <a:gd name="T97" fmla="*/ 9 h 108"/>
                <a:gd name="T98" fmla="*/ 67 w 150"/>
                <a:gd name="T99" fmla="*/ 10 h 108"/>
                <a:gd name="T100" fmla="*/ 56 w 150"/>
                <a:gd name="T101" fmla="*/ 18 h 108"/>
                <a:gd name="T102" fmla="*/ 56 w 150"/>
                <a:gd name="T103" fmla="*/ 11 h 108"/>
                <a:gd name="T104" fmla="*/ 59 w 150"/>
                <a:gd name="T105" fmla="*/ 1 h 108"/>
                <a:gd name="T106" fmla="*/ 43 w 150"/>
                <a:gd name="T107" fmla="*/ 6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0" h="108">
                  <a:moveTo>
                    <a:pt x="30" y="12"/>
                  </a:moveTo>
                  <a:cubicBezTo>
                    <a:pt x="29" y="12"/>
                    <a:pt x="26" y="14"/>
                    <a:pt x="24" y="15"/>
                  </a:cubicBezTo>
                  <a:cubicBezTo>
                    <a:pt x="23" y="17"/>
                    <a:pt x="22" y="18"/>
                    <a:pt x="20" y="18"/>
                  </a:cubicBezTo>
                  <a:cubicBezTo>
                    <a:pt x="17" y="18"/>
                    <a:pt x="12" y="19"/>
                    <a:pt x="12" y="21"/>
                  </a:cubicBezTo>
                  <a:cubicBezTo>
                    <a:pt x="12" y="22"/>
                    <a:pt x="13" y="24"/>
                    <a:pt x="13" y="25"/>
                  </a:cubicBezTo>
                  <a:cubicBezTo>
                    <a:pt x="12" y="26"/>
                    <a:pt x="15" y="26"/>
                    <a:pt x="14" y="28"/>
                  </a:cubicBezTo>
                  <a:cubicBezTo>
                    <a:pt x="13" y="29"/>
                    <a:pt x="6" y="31"/>
                    <a:pt x="5" y="32"/>
                  </a:cubicBezTo>
                  <a:cubicBezTo>
                    <a:pt x="4" y="33"/>
                    <a:pt x="2" y="37"/>
                    <a:pt x="1" y="38"/>
                  </a:cubicBezTo>
                  <a:cubicBezTo>
                    <a:pt x="0" y="40"/>
                    <a:pt x="1" y="41"/>
                    <a:pt x="2" y="41"/>
                  </a:cubicBezTo>
                  <a:cubicBezTo>
                    <a:pt x="4" y="41"/>
                    <a:pt x="1" y="44"/>
                    <a:pt x="4" y="44"/>
                  </a:cubicBezTo>
                  <a:cubicBezTo>
                    <a:pt x="7" y="44"/>
                    <a:pt x="9" y="44"/>
                    <a:pt x="9" y="44"/>
                  </a:cubicBezTo>
                  <a:cubicBezTo>
                    <a:pt x="9" y="45"/>
                    <a:pt x="8" y="48"/>
                    <a:pt x="10" y="48"/>
                  </a:cubicBezTo>
                  <a:cubicBezTo>
                    <a:pt x="12" y="47"/>
                    <a:pt x="16" y="49"/>
                    <a:pt x="19" y="47"/>
                  </a:cubicBezTo>
                  <a:cubicBezTo>
                    <a:pt x="21" y="46"/>
                    <a:pt x="23" y="46"/>
                    <a:pt x="26" y="46"/>
                  </a:cubicBezTo>
                  <a:cubicBezTo>
                    <a:pt x="30" y="46"/>
                    <a:pt x="34" y="48"/>
                    <a:pt x="32" y="48"/>
                  </a:cubicBezTo>
                  <a:cubicBezTo>
                    <a:pt x="30" y="48"/>
                    <a:pt x="24" y="48"/>
                    <a:pt x="22" y="49"/>
                  </a:cubicBezTo>
                  <a:cubicBezTo>
                    <a:pt x="21" y="49"/>
                    <a:pt x="19" y="50"/>
                    <a:pt x="15" y="51"/>
                  </a:cubicBezTo>
                  <a:cubicBezTo>
                    <a:pt x="11" y="51"/>
                    <a:pt x="5" y="54"/>
                    <a:pt x="5" y="54"/>
                  </a:cubicBezTo>
                  <a:cubicBezTo>
                    <a:pt x="4" y="54"/>
                    <a:pt x="3" y="61"/>
                    <a:pt x="4" y="62"/>
                  </a:cubicBezTo>
                  <a:cubicBezTo>
                    <a:pt x="4" y="63"/>
                    <a:pt x="7" y="66"/>
                    <a:pt x="10" y="66"/>
                  </a:cubicBezTo>
                  <a:cubicBezTo>
                    <a:pt x="14" y="66"/>
                    <a:pt x="14" y="67"/>
                    <a:pt x="16" y="66"/>
                  </a:cubicBezTo>
                  <a:cubicBezTo>
                    <a:pt x="17" y="65"/>
                    <a:pt x="17" y="65"/>
                    <a:pt x="20" y="65"/>
                  </a:cubicBezTo>
                  <a:cubicBezTo>
                    <a:pt x="23" y="66"/>
                    <a:pt x="24" y="66"/>
                    <a:pt x="28" y="65"/>
                  </a:cubicBezTo>
                  <a:cubicBezTo>
                    <a:pt x="32" y="64"/>
                    <a:pt x="40" y="62"/>
                    <a:pt x="42" y="63"/>
                  </a:cubicBezTo>
                  <a:cubicBezTo>
                    <a:pt x="43" y="64"/>
                    <a:pt x="46" y="65"/>
                    <a:pt x="49" y="65"/>
                  </a:cubicBezTo>
                  <a:cubicBezTo>
                    <a:pt x="52" y="65"/>
                    <a:pt x="62" y="66"/>
                    <a:pt x="59" y="67"/>
                  </a:cubicBezTo>
                  <a:cubicBezTo>
                    <a:pt x="57" y="67"/>
                    <a:pt x="51" y="70"/>
                    <a:pt x="52" y="70"/>
                  </a:cubicBezTo>
                  <a:cubicBezTo>
                    <a:pt x="53" y="70"/>
                    <a:pt x="54" y="72"/>
                    <a:pt x="53" y="72"/>
                  </a:cubicBezTo>
                  <a:cubicBezTo>
                    <a:pt x="52" y="72"/>
                    <a:pt x="51" y="75"/>
                    <a:pt x="50" y="75"/>
                  </a:cubicBezTo>
                  <a:cubicBezTo>
                    <a:pt x="49" y="75"/>
                    <a:pt x="44" y="75"/>
                    <a:pt x="41" y="75"/>
                  </a:cubicBezTo>
                  <a:cubicBezTo>
                    <a:pt x="38" y="74"/>
                    <a:pt x="29" y="76"/>
                    <a:pt x="26" y="77"/>
                  </a:cubicBezTo>
                  <a:cubicBezTo>
                    <a:pt x="23" y="77"/>
                    <a:pt x="20" y="75"/>
                    <a:pt x="16" y="76"/>
                  </a:cubicBezTo>
                  <a:cubicBezTo>
                    <a:pt x="12" y="76"/>
                    <a:pt x="6" y="77"/>
                    <a:pt x="7" y="78"/>
                  </a:cubicBezTo>
                  <a:cubicBezTo>
                    <a:pt x="8" y="80"/>
                    <a:pt x="4" y="84"/>
                    <a:pt x="5" y="85"/>
                  </a:cubicBezTo>
                  <a:cubicBezTo>
                    <a:pt x="6" y="86"/>
                    <a:pt x="9" y="87"/>
                    <a:pt x="9" y="89"/>
                  </a:cubicBezTo>
                  <a:cubicBezTo>
                    <a:pt x="8" y="91"/>
                    <a:pt x="9" y="94"/>
                    <a:pt x="12" y="95"/>
                  </a:cubicBezTo>
                  <a:cubicBezTo>
                    <a:pt x="16" y="97"/>
                    <a:pt x="24" y="95"/>
                    <a:pt x="26" y="96"/>
                  </a:cubicBezTo>
                  <a:cubicBezTo>
                    <a:pt x="28" y="97"/>
                    <a:pt x="30" y="98"/>
                    <a:pt x="29" y="100"/>
                  </a:cubicBezTo>
                  <a:cubicBezTo>
                    <a:pt x="28" y="102"/>
                    <a:pt x="27" y="103"/>
                    <a:pt x="28" y="104"/>
                  </a:cubicBezTo>
                  <a:cubicBezTo>
                    <a:pt x="29" y="106"/>
                    <a:pt x="30" y="108"/>
                    <a:pt x="35" y="108"/>
                  </a:cubicBezTo>
                  <a:cubicBezTo>
                    <a:pt x="39" y="108"/>
                    <a:pt x="48" y="105"/>
                    <a:pt x="51" y="105"/>
                  </a:cubicBezTo>
                  <a:cubicBezTo>
                    <a:pt x="54" y="106"/>
                    <a:pt x="55" y="108"/>
                    <a:pt x="59" y="107"/>
                  </a:cubicBezTo>
                  <a:cubicBezTo>
                    <a:pt x="63" y="106"/>
                    <a:pt x="68" y="102"/>
                    <a:pt x="71" y="101"/>
                  </a:cubicBezTo>
                  <a:cubicBezTo>
                    <a:pt x="74" y="101"/>
                    <a:pt x="84" y="100"/>
                    <a:pt x="85" y="99"/>
                  </a:cubicBezTo>
                  <a:cubicBezTo>
                    <a:pt x="86" y="98"/>
                    <a:pt x="89" y="96"/>
                    <a:pt x="91" y="97"/>
                  </a:cubicBezTo>
                  <a:cubicBezTo>
                    <a:pt x="94" y="97"/>
                    <a:pt x="94" y="98"/>
                    <a:pt x="98" y="98"/>
                  </a:cubicBezTo>
                  <a:cubicBezTo>
                    <a:pt x="101" y="98"/>
                    <a:pt x="108" y="98"/>
                    <a:pt x="107" y="99"/>
                  </a:cubicBezTo>
                  <a:cubicBezTo>
                    <a:pt x="105" y="100"/>
                    <a:pt x="102" y="103"/>
                    <a:pt x="104" y="103"/>
                  </a:cubicBezTo>
                  <a:cubicBezTo>
                    <a:pt x="107" y="103"/>
                    <a:pt x="112" y="101"/>
                    <a:pt x="115" y="102"/>
                  </a:cubicBezTo>
                  <a:cubicBezTo>
                    <a:pt x="118" y="104"/>
                    <a:pt x="120" y="105"/>
                    <a:pt x="123" y="104"/>
                  </a:cubicBezTo>
                  <a:cubicBezTo>
                    <a:pt x="126" y="104"/>
                    <a:pt x="135" y="99"/>
                    <a:pt x="135" y="98"/>
                  </a:cubicBezTo>
                  <a:cubicBezTo>
                    <a:pt x="136" y="97"/>
                    <a:pt x="139" y="95"/>
                    <a:pt x="139" y="95"/>
                  </a:cubicBezTo>
                  <a:cubicBezTo>
                    <a:pt x="139" y="95"/>
                    <a:pt x="136" y="96"/>
                    <a:pt x="136" y="95"/>
                  </a:cubicBezTo>
                  <a:cubicBezTo>
                    <a:pt x="135" y="93"/>
                    <a:pt x="135" y="89"/>
                    <a:pt x="133" y="89"/>
                  </a:cubicBezTo>
                  <a:cubicBezTo>
                    <a:pt x="132" y="89"/>
                    <a:pt x="128" y="92"/>
                    <a:pt x="127" y="92"/>
                  </a:cubicBezTo>
                  <a:cubicBezTo>
                    <a:pt x="125" y="92"/>
                    <a:pt x="125" y="91"/>
                    <a:pt x="123" y="91"/>
                  </a:cubicBezTo>
                  <a:cubicBezTo>
                    <a:pt x="122" y="92"/>
                    <a:pt x="118" y="94"/>
                    <a:pt x="120" y="92"/>
                  </a:cubicBezTo>
                  <a:cubicBezTo>
                    <a:pt x="122" y="90"/>
                    <a:pt x="124" y="89"/>
                    <a:pt x="123" y="88"/>
                  </a:cubicBezTo>
                  <a:cubicBezTo>
                    <a:pt x="121" y="88"/>
                    <a:pt x="119" y="89"/>
                    <a:pt x="119" y="87"/>
                  </a:cubicBezTo>
                  <a:cubicBezTo>
                    <a:pt x="120" y="85"/>
                    <a:pt x="122" y="82"/>
                    <a:pt x="123" y="83"/>
                  </a:cubicBezTo>
                  <a:cubicBezTo>
                    <a:pt x="123" y="84"/>
                    <a:pt x="124" y="87"/>
                    <a:pt x="126" y="88"/>
                  </a:cubicBezTo>
                  <a:cubicBezTo>
                    <a:pt x="129" y="88"/>
                    <a:pt x="133" y="88"/>
                    <a:pt x="131" y="86"/>
                  </a:cubicBezTo>
                  <a:cubicBezTo>
                    <a:pt x="129" y="85"/>
                    <a:pt x="127" y="85"/>
                    <a:pt x="130" y="85"/>
                  </a:cubicBezTo>
                  <a:cubicBezTo>
                    <a:pt x="134" y="84"/>
                    <a:pt x="134" y="82"/>
                    <a:pt x="136" y="83"/>
                  </a:cubicBezTo>
                  <a:cubicBezTo>
                    <a:pt x="138" y="84"/>
                    <a:pt x="141" y="83"/>
                    <a:pt x="142" y="84"/>
                  </a:cubicBezTo>
                  <a:cubicBezTo>
                    <a:pt x="143" y="85"/>
                    <a:pt x="144" y="86"/>
                    <a:pt x="146" y="85"/>
                  </a:cubicBezTo>
                  <a:cubicBezTo>
                    <a:pt x="147" y="84"/>
                    <a:pt x="149" y="82"/>
                    <a:pt x="148" y="81"/>
                  </a:cubicBezTo>
                  <a:cubicBezTo>
                    <a:pt x="147" y="81"/>
                    <a:pt x="144" y="80"/>
                    <a:pt x="146" y="79"/>
                  </a:cubicBezTo>
                  <a:cubicBezTo>
                    <a:pt x="147" y="78"/>
                    <a:pt x="150" y="78"/>
                    <a:pt x="149" y="77"/>
                  </a:cubicBezTo>
                  <a:cubicBezTo>
                    <a:pt x="148" y="76"/>
                    <a:pt x="146" y="74"/>
                    <a:pt x="144" y="75"/>
                  </a:cubicBezTo>
                  <a:cubicBezTo>
                    <a:pt x="143" y="76"/>
                    <a:pt x="140" y="78"/>
                    <a:pt x="139" y="76"/>
                  </a:cubicBezTo>
                  <a:cubicBezTo>
                    <a:pt x="137" y="75"/>
                    <a:pt x="138" y="76"/>
                    <a:pt x="136" y="72"/>
                  </a:cubicBezTo>
                  <a:cubicBezTo>
                    <a:pt x="134" y="69"/>
                    <a:pt x="134" y="67"/>
                    <a:pt x="131" y="66"/>
                  </a:cubicBezTo>
                  <a:cubicBezTo>
                    <a:pt x="129" y="64"/>
                    <a:pt x="124" y="61"/>
                    <a:pt x="123" y="58"/>
                  </a:cubicBezTo>
                  <a:cubicBezTo>
                    <a:pt x="122" y="56"/>
                    <a:pt x="129" y="33"/>
                    <a:pt x="129" y="31"/>
                  </a:cubicBezTo>
                  <a:cubicBezTo>
                    <a:pt x="130" y="28"/>
                    <a:pt x="131" y="22"/>
                    <a:pt x="132" y="20"/>
                  </a:cubicBezTo>
                  <a:cubicBezTo>
                    <a:pt x="132" y="19"/>
                    <a:pt x="131" y="17"/>
                    <a:pt x="130" y="15"/>
                  </a:cubicBezTo>
                  <a:cubicBezTo>
                    <a:pt x="129" y="13"/>
                    <a:pt x="126" y="9"/>
                    <a:pt x="125" y="7"/>
                  </a:cubicBezTo>
                  <a:cubicBezTo>
                    <a:pt x="124" y="5"/>
                    <a:pt x="121" y="2"/>
                    <a:pt x="120" y="2"/>
                  </a:cubicBezTo>
                  <a:cubicBezTo>
                    <a:pt x="119" y="3"/>
                    <a:pt x="118" y="6"/>
                    <a:pt x="116" y="5"/>
                  </a:cubicBezTo>
                  <a:cubicBezTo>
                    <a:pt x="114" y="4"/>
                    <a:pt x="111" y="2"/>
                    <a:pt x="110" y="3"/>
                  </a:cubicBezTo>
                  <a:cubicBezTo>
                    <a:pt x="110" y="4"/>
                    <a:pt x="112" y="6"/>
                    <a:pt x="110" y="7"/>
                  </a:cubicBezTo>
                  <a:cubicBezTo>
                    <a:pt x="109" y="7"/>
                    <a:pt x="108" y="7"/>
                    <a:pt x="108" y="9"/>
                  </a:cubicBezTo>
                  <a:cubicBezTo>
                    <a:pt x="107" y="11"/>
                    <a:pt x="109" y="16"/>
                    <a:pt x="109" y="18"/>
                  </a:cubicBezTo>
                  <a:cubicBezTo>
                    <a:pt x="109" y="20"/>
                    <a:pt x="108" y="30"/>
                    <a:pt x="106" y="32"/>
                  </a:cubicBezTo>
                  <a:cubicBezTo>
                    <a:pt x="105" y="34"/>
                    <a:pt x="104" y="41"/>
                    <a:pt x="104" y="42"/>
                  </a:cubicBezTo>
                  <a:cubicBezTo>
                    <a:pt x="103" y="43"/>
                    <a:pt x="101" y="43"/>
                    <a:pt x="100" y="43"/>
                  </a:cubicBezTo>
                  <a:cubicBezTo>
                    <a:pt x="99" y="43"/>
                    <a:pt x="96" y="42"/>
                    <a:pt x="96" y="42"/>
                  </a:cubicBezTo>
                  <a:cubicBezTo>
                    <a:pt x="96" y="41"/>
                    <a:pt x="99" y="21"/>
                    <a:pt x="99" y="20"/>
                  </a:cubicBezTo>
                  <a:cubicBezTo>
                    <a:pt x="99" y="19"/>
                    <a:pt x="93" y="12"/>
                    <a:pt x="93" y="10"/>
                  </a:cubicBezTo>
                  <a:cubicBezTo>
                    <a:pt x="94" y="8"/>
                    <a:pt x="86" y="4"/>
                    <a:pt x="85" y="5"/>
                  </a:cubicBezTo>
                  <a:cubicBezTo>
                    <a:pt x="84" y="5"/>
                    <a:pt x="84" y="9"/>
                    <a:pt x="85" y="10"/>
                  </a:cubicBezTo>
                  <a:cubicBezTo>
                    <a:pt x="86" y="12"/>
                    <a:pt x="90" y="11"/>
                    <a:pt x="89" y="14"/>
                  </a:cubicBezTo>
                  <a:cubicBezTo>
                    <a:pt x="89" y="18"/>
                    <a:pt x="92" y="20"/>
                    <a:pt x="89" y="20"/>
                  </a:cubicBezTo>
                  <a:cubicBezTo>
                    <a:pt x="85" y="20"/>
                    <a:pt x="84" y="19"/>
                    <a:pt x="81" y="19"/>
                  </a:cubicBezTo>
                  <a:cubicBezTo>
                    <a:pt x="79" y="19"/>
                    <a:pt x="71" y="24"/>
                    <a:pt x="69" y="22"/>
                  </a:cubicBezTo>
                  <a:cubicBezTo>
                    <a:pt x="68" y="21"/>
                    <a:pt x="80" y="17"/>
                    <a:pt x="80" y="14"/>
                  </a:cubicBezTo>
                  <a:cubicBezTo>
                    <a:pt x="79" y="11"/>
                    <a:pt x="75" y="11"/>
                    <a:pt x="75" y="9"/>
                  </a:cubicBezTo>
                  <a:cubicBezTo>
                    <a:pt x="74" y="7"/>
                    <a:pt x="70" y="5"/>
                    <a:pt x="68" y="6"/>
                  </a:cubicBezTo>
                  <a:cubicBezTo>
                    <a:pt x="67" y="6"/>
                    <a:pt x="68" y="9"/>
                    <a:pt x="67" y="10"/>
                  </a:cubicBezTo>
                  <a:cubicBezTo>
                    <a:pt x="66" y="11"/>
                    <a:pt x="63" y="20"/>
                    <a:pt x="61" y="19"/>
                  </a:cubicBezTo>
                  <a:cubicBezTo>
                    <a:pt x="59" y="19"/>
                    <a:pt x="58" y="17"/>
                    <a:pt x="56" y="18"/>
                  </a:cubicBezTo>
                  <a:cubicBezTo>
                    <a:pt x="55" y="18"/>
                    <a:pt x="51" y="20"/>
                    <a:pt x="50" y="18"/>
                  </a:cubicBezTo>
                  <a:cubicBezTo>
                    <a:pt x="48" y="17"/>
                    <a:pt x="54" y="12"/>
                    <a:pt x="56" y="11"/>
                  </a:cubicBezTo>
                  <a:cubicBezTo>
                    <a:pt x="57" y="10"/>
                    <a:pt x="59" y="9"/>
                    <a:pt x="59" y="7"/>
                  </a:cubicBezTo>
                  <a:cubicBezTo>
                    <a:pt x="60" y="5"/>
                    <a:pt x="61" y="2"/>
                    <a:pt x="59" y="1"/>
                  </a:cubicBezTo>
                  <a:cubicBezTo>
                    <a:pt x="58" y="1"/>
                    <a:pt x="54" y="0"/>
                    <a:pt x="52" y="1"/>
                  </a:cubicBezTo>
                  <a:cubicBezTo>
                    <a:pt x="51" y="2"/>
                    <a:pt x="45" y="5"/>
                    <a:pt x="43" y="6"/>
                  </a:cubicBezTo>
                  <a:cubicBezTo>
                    <a:pt x="40" y="7"/>
                    <a:pt x="32" y="11"/>
                    <a:pt x="3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9" name="Freeform 95"/>
            <p:cNvSpPr/>
            <p:nvPr/>
          </p:nvSpPr>
          <p:spPr bwMode="auto">
            <a:xfrm>
              <a:off x="1825" y="655"/>
              <a:ext cx="36" cy="32"/>
            </a:xfrm>
            <a:custGeom>
              <a:avLst/>
              <a:gdLst>
                <a:gd name="T0" fmla="*/ 8 w 29"/>
                <a:gd name="T1" fmla="*/ 14 h 26"/>
                <a:gd name="T2" fmla="*/ 12 w 29"/>
                <a:gd name="T3" fmla="*/ 22 h 26"/>
                <a:gd name="T4" fmla="*/ 16 w 29"/>
                <a:gd name="T5" fmla="*/ 20 h 26"/>
                <a:gd name="T6" fmla="*/ 20 w 29"/>
                <a:gd name="T7" fmla="*/ 17 h 26"/>
                <a:gd name="T8" fmla="*/ 26 w 29"/>
                <a:gd name="T9" fmla="*/ 9 h 26"/>
                <a:gd name="T10" fmla="*/ 28 w 29"/>
                <a:gd name="T11" fmla="*/ 2 h 26"/>
                <a:gd name="T12" fmla="*/ 8 w 29"/>
                <a:gd name="T13" fmla="*/ 2 h 26"/>
                <a:gd name="T14" fmla="*/ 2 w 29"/>
                <a:gd name="T15" fmla="*/ 8 h 26"/>
                <a:gd name="T16" fmla="*/ 8 w 29"/>
                <a:gd name="T17" fmla="*/ 1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26">
                  <a:moveTo>
                    <a:pt x="8" y="14"/>
                  </a:moveTo>
                  <a:cubicBezTo>
                    <a:pt x="10" y="16"/>
                    <a:pt x="11" y="19"/>
                    <a:pt x="12" y="22"/>
                  </a:cubicBezTo>
                  <a:cubicBezTo>
                    <a:pt x="13" y="26"/>
                    <a:pt x="15" y="21"/>
                    <a:pt x="16" y="20"/>
                  </a:cubicBezTo>
                  <a:cubicBezTo>
                    <a:pt x="17" y="18"/>
                    <a:pt x="18" y="18"/>
                    <a:pt x="20" y="17"/>
                  </a:cubicBezTo>
                  <a:cubicBezTo>
                    <a:pt x="21" y="16"/>
                    <a:pt x="23" y="12"/>
                    <a:pt x="26" y="9"/>
                  </a:cubicBezTo>
                  <a:cubicBezTo>
                    <a:pt x="28" y="6"/>
                    <a:pt x="29" y="4"/>
                    <a:pt x="28" y="2"/>
                  </a:cubicBezTo>
                  <a:cubicBezTo>
                    <a:pt x="26" y="0"/>
                    <a:pt x="9" y="1"/>
                    <a:pt x="8" y="2"/>
                  </a:cubicBezTo>
                  <a:cubicBezTo>
                    <a:pt x="7" y="2"/>
                    <a:pt x="4" y="5"/>
                    <a:pt x="2" y="8"/>
                  </a:cubicBezTo>
                  <a:cubicBezTo>
                    <a:pt x="0" y="10"/>
                    <a:pt x="5" y="12"/>
                    <a:pt x="8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0" name="Freeform 96"/>
            <p:cNvSpPr/>
            <p:nvPr/>
          </p:nvSpPr>
          <p:spPr bwMode="auto">
            <a:xfrm>
              <a:off x="1490" y="778"/>
              <a:ext cx="10" cy="9"/>
            </a:xfrm>
            <a:custGeom>
              <a:avLst/>
              <a:gdLst>
                <a:gd name="T0" fmla="*/ 6 w 8"/>
                <a:gd name="T1" fmla="*/ 7 h 8"/>
                <a:gd name="T2" fmla="*/ 5 w 8"/>
                <a:gd name="T3" fmla="*/ 0 h 8"/>
                <a:gd name="T4" fmla="*/ 1 w 8"/>
                <a:gd name="T5" fmla="*/ 6 h 8"/>
                <a:gd name="T6" fmla="*/ 6 w 8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8">
                  <a:moveTo>
                    <a:pt x="6" y="7"/>
                  </a:moveTo>
                  <a:cubicBezTo>
                    <a:pt x="8" y="7"/>
                    <a:pt x="6" y="0"/>
                    <a:pt x="5" y="0"/>
                  </a:cubicBezTo>
                  <a:cubicBezTo>
                    <a:pt x="4" y="0"/>
                    <a:pt x="1" y="4"/>
                    <a:pt x="1" y="6"/>
                  </a:cubicBezTo>
                  <a:cubicBezTo>
                    <a:pt x="0" y="8"/>
                    <a:pt x="4" y="7"/>
                    <a:pt x="6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1" name="Freeform 97"/>
            <p:cNvSpPr/>
            <p:nvPr/>
          </p:nvSpPr>
          <p:spPr bwMode="auto">
            <a:xfrm>
              <a:off x="1936" y="648"/>
              <a:ext cx="72" cy="66"/>
            </a:xfrm>
            <a:custGeom>
              <a:avLst/>
              <a:gdLst>
                <a:gd name="T0" fmla="*/ 27 w 59"/>
                <a:gd name="T1" fmla="*/ 3 h 54"/>
                <a:gd name="T2" fmla="*/ 18 w 59"/>
                <a:gd name="T3" fmla="*/ 2 h 54"/>
                <a:gd name="T4" fmla="*/ 17 w 59"/>
                <a:gd name="T5" fmla="*/ 7 h 54"/>
                <a:gd name="T6" fmla="*/ 13 w 59"/>
                <a:gd name="T7" fmla="*/ 12 h 54"/>
                <a:gd name="T8" fmla="*/ 11 w 59"/>
                <a:gd name="T9" fmla="*/ 10 h 54"/>
                <a:gd name="T10" fmla="*/ 8 w 59"/>
                <a:gd name="T11" fmla="*/ 17 h 54"/>
                <a:gd name="T12" fmla="*/ 7 w 59"/>
                <a:gd name="T13" fmla="*/ 25 h 54"/>
                <a:gd name="T14" fmla="*/ 4 w 59"/>
                <a:gd name="T15" fmla="*/ 27 h 54"/>
                <a:gd name="T16" fmla="*/ 5 w 59"/>
                <a:gd name="T17" fmla="*/ 35 h 54"/>
                <a:gd name="T18" fmla="*/ 2 w 59"/>
                <a:gd name="T19" fmla="*/ 37 h 54"/>
                <a:gd name="T20" fmla="*/ 4 w 59"/>
                <a:gd name="T21" fmla="*/ 39 h 54"/>
                <a:gd name="T22" fmla="*/ 7 w 59"/>
                <a:gd name="T23" fmla="*/ 42 h 54"/>
                <a:gd name="T24" fmla="*/ 5 w 59"/>
                <a:gd name="T25" fmla="*/ 49 h 54"/>
                <a:gd name="T26" fmla="*/ 8 w 59"/>
                <a:gd name="T27" fmla="*/ 52 h 54"/>
                <a:gd name="T28" fmla="*/ 6 w 59"/>
                <a:gd name="T29" fmla="*/ 53 h 54"/>
                <a:gd name="T30" fmla="*/ 14 w 59"/>
                <a:gd name="T31" fmla="*/ 54 h 54"/>
                <a:gd name="T32" fmla="*/ 18 w 59"/>
                <a:gd name="T33" fmla="*/ 49 h 54"/>
                <a:gd name="T34" fmla="*/ 16 w 59"/>
                <a:gd name="T35" fmla="*/ 42 h 54"/>
                <a:gd name="T36" fmla="*/ 16 w 59"/>
                <a:gd name="T37" fmla="*/ 38 h 54"/>
                <a:gd name="T38" fmla="*/ 24 w 59"/>
                <a:gd name="T39" fmla="*/ 35 h 54"/>
                <a:gd name="T40" fmla="*/ 27 w 59"/>
                <a:gd name="T41" fmla="*/ 35 h 54"/>
                <a:gd name="T42" fmla="*/ 35 w 59"/>
                <a:gd name="T43" fmla="*/ 34 h 54"/>
                <a:gd name="T44" fmla="*/ 43 w 59"/>
                <a:gd name="T45" fmla="*/ 28 h 54"/>
                <a:gd name="T46" fmla="*/ 45 w 59"/>
                <a:gd name="T47" fmla="*/ 22 h 54"/>
                <a:gd name="T48" fmla="*/ 52 w 59"/>
                <a:gd name="T49" fmla="*/ 15 h 54"/>
                <a:gd name="T50" fmla="*/ 58 w 59"/>
                <a:gd name="T51" fmla="*/ 7 h 54"/>
                <a:gd name="T52" fmla="*/ 56 w 59"/>
                <a:gd name="T53" fmla="*/ 4 h 54"/>
                <a:gd name="T54" fmla="*/ 51 w 59"/>
                <a:gd name="T55" fmla="*/ 2 h 54"/>
                <a:gd name="T56" fmla="*/ 46 w 59"/>
                <a:gd name="T57" fmla="*/ 3 h 54"/>
                <a:gd name="T58" fmla="*/ 43 w 59"/>
                <a:gd name="T59" fmla="*/ 5 h 54"/>
                <a:gd name="T60" fmla="*/ 40 w 59"/>
                <a:gd name="T61" fmla="*/ 1 h 54"/>
                <a:gd name="T62" fmla="*/ 30 w 59"/>
                <a:gd name="T63" fmla="*/ 1 h 54"/>
                <a:gd name="T64" fmla="*/ 27 w 59"/>
                <a:gd name="T65" fmla="*/ 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9" h="54">
                  <a:moveTo>
                    <a:pt x="27" y="3"/>
                  </a:moveTo>
                  <a:cubicBezTo>
                    <a:pt x="27" y="5"/>
                    <a:pt x="21" y="2"/>
                    <a:pt x="18" y="2"/>
                  </a:cubicBezTo>
                  <a:cubicBezTo>
                    <a:pt x="15" y="3"/>
                    <a:pt x="15" y="6"/>
                    <a:pt x="17" y="7"/>
                  </a:cubicBezTo>
                  <a:cubicBezTo>
                    <a:pt x="18" y="9"/>
                    <a:pt x="15" y="11"/>
                    <a:pt x="13" y="12"/>
                  </a:cubicBezTo>
                  <a:cubicBezTo>
                    <a:pt x="11" y="12"/>
                    <a:pt x="13" y="11"/>
                    <a:pt x="11" y="10"/>
                  </a:cubicBezTo>
                  <a:cubicBezTo>
                    <a:pt x="10" y="9"/>
                    <a:pt x="9" y="14"/>
                    <a:pt x="8" y="17"/>
                  </a:cubicBezTo>
                  <a:cubicBezTo>
                    <a:pt x="7" y="19"/>
                    <a:pt x="8" y="22"/>
                    <a:pt x="7" y="25"/>
                  </a:cubicBezTo>
                  <a:cubicBezTo>
                    <a:pt x="7" y="27"/>
                    <a:pt x="5" y="26"/>
                    <a:pt x="4" y="27"/>
                  </a:cubicBezTo>
                  <a:cubicBezTo>
                    <a:pt x="2" y="28"/>
                    <a:pt x="5" y="34"/>
                    <a:pt x="5" y="35"/>
                  </a:cubicBezTo>
                  <a:cubicBezTo>
                    <a:pt x="4" y="37"/>
                    <a:pt x="3" y="36"/>
                    <a:pt x="2" y="37"/>
                  </a:cubicBezTo>
                  <a:cubicBezTo>
                    <a:pt x="0" y="37"/>
                    <a:pt x="2" y="38"/>
                    <a:pt x="4" y="39"/>
                  </a:cubicBezTo>
                  <a:cubicBezTo>
                    <a:pt x="7" y="40"/>
                    <a:pt x="6" y="40"/>
                    <a:pt x="7" y="42"/>
                  </a:cubicBezTo>
                  <a:cubicBezTo>
                    <a:pt x="9" y="45"/>
                    <a:pt x="5" y="48"/>
                    <a:pt x="5" y="49"/>
                  </a:cubicBezTo>
                  <a:cubicBezTo>
                    <a:pt x="5" y="50"/>
                    <a:pt x="6" y="51"/>
                    <a:pt x="8" y="52"/>
                  </a:cubicBezTo>
                  <a:cubicBezTo>
                    <a:pt x="10" y="53"/>
                    <a:pt x="7" y="53"/>
                    <a:pt x="6" y="53"/>
                  </a:cubicBezTo>
                  <a:cubicBezTo>
                    <a:pt x="5" y="54"/>
                    <a:pt x="12" y="54"/>
                    <a:pt x="14" y="54"/>
                  </a:cubicBezTo>
                  <a:cubicBezTo>
                    <a:pt x="17" y="54"/>
                    <a:pt x="18" y="50"/>
                    <a:pt x="18" y="49"/>
                  </a:cubicBezTo>
                  <a:cubicBezTo>
                    <a:pt x="19" y="48"/>
                    <a:pt x="17" y="45"/>
                    <a:pt x="16" y="42"/>
                  </a:cubicBezTo>
                  <a:cubicBezTo>
                    <a:pt x="16" y="40"/>
                    <a:pt x="15" y="38"/>
                    <a:pt x="16" y="38"/>
                  </a:cubicBezTo>
                  <a:cubicBezTo>
                    <a:pt x="17" y="38"/>
                    <a:pt x="23" y="35"/>
                    <a:pt x="24" y="35"/>
                  </a:cubicBezTo>
                  <a:cubicBezTo>
                    <a:pt x="25" y="34"/>
                    <a:pt x="26" y="35"/>
                    <a:pt x="27" y="35"/>
                  </a:cubicBezTo>
                  <a:cubicBezTo>
                    <a:pt x="28" y="36"/>
                    <a:pt x="33" y="34"/>
                    <a:pt x="35" y="34"/>
                  </a:cubicBezTo>
                  <a:cubicBezTo>
                    <a:pt x="37" y="34"/>
                    <a:pt x="42" y="29"/>
                    <a:pt x="43" y="28"/>
                  </a:cubicBezTo>
                  <a:cubicBezTo>
                    <a:pt x="44" y="26"/>
                    <a:pt x="44" y="24"/>
                    <a:pt x="45" y="22"/>
                  </a:cubicBezTo>
                  <a:cubicBezTo>
                    <a:pt x="46" y="20"/>
                    <a:pt x="50" y="17"/>
                    <a:pt x="52" y="15"/>
                  </a:cubicBezTo>
                  <a:cubicBezTo>
                    <a:pt x="54" y="12"/>
                    <a:pt x="57" y="8"/>
                    <a:pt x="58" y="7"/>
                  </a:cubicBezTo>
                  <a:cubicBezTo>
                    <a:pt x="59" y="6"/>
                    <a:pt x="59" y="5"/>
                    <a:pt x="56" y="4"/>
                  </a:cubicBezTo>
                  <a:cubicBezTo>
                    <a:pt x="53" y="3"/>
                    <a:pt x="53" y="2"/>
                    <a:pt x="51" y="2"/>
                  </a:cubicBezTo>
                  <a:cubicBezTo>
                    <a:pt x="49" y="3"/>
                    <a:pt x="51" y="4"/>
                    <a:pt x="46" y="3"/>
                  </a:cubicBezTo>
                  <a:cubicBezTo>
                    <a:pt x="42" y="3"/>
                    <a:pt x="45" y="5"/>
                    <a:pt x="43" y="5"/>
                  </a:cubicBezTo>
                  <a:cubicBezTo>
                    <a:pt x="41" y="5"/>
                    <a:pt x="41" y="3"/>
                    <a:pt x="40" y="1"/>
                  </a:cubicBezTo>
                  <a:cubicBezTo>
                    <a:pt x="39" y="0"/>
                    <a:pt x="33" y="1"/>
                    <a:pt x="30" y="1"/>
                  </a:cubicBezTo>
                  <a:cubicBezTo>
                    <a:pt x="26" y="0"/>
                    <a:pt x="28" y="1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2" name="Freeform 98"/>
            <p:cNvSpPr/>
            <p:nvPr/>
          </p:nvSpPr>
          <p:spPr bwMode="auto">
            <a:xfrm>
              <a:off x="1865" y="651"/>
              <a:ext cx="68" cy="82"/>
            </a:xfrm>
            <a:custGeom>
              <a:avLst/>
              <a:gdLst>
                <a:gd name="T0" fmla="*/ 1 w 56"/>
                <a:gd name="T1" fmla="*/ 36 h 67"/>
                <a:gd name="T2" fmla="*/ 0 w 56"/>
                <a:gd name="T3" fmla="*/ 40 h 67"/>
                <a:gd name="T4" fmla="*/ 5 w 56"/>
                <a:gd name="T5" fmla="*/ 49 h 67"/>
                <a:gd name="T6" fmla="*/ 9 w 56"/>
                <a:gd name="T7" fmla="*/ 48 h 67"/>
                <a:gd name="T8" fmla="*/ 11 w 56"/>
                <a:gd name="T9" fmla="*/ 53 h 67"/>
                <a:gd name="T10" fmla="*/ 15 w 56"/>
                <a:gd name="T11" fmla="*/ 53 h 67"/>
                <a:gd name="T12" fmla="*/ 19 w 56"/>
                <a:gd name="T13" fmla="*/ 59 h 67"/>
                <a:gd name="T14" fmla="*/ 20 w 56"/>
                <a:gd name="T15" fmla="*/ 66 h 67"/>
                <a:gd name="T16" fmla="*/ 25 w 56"/>
                <a:gd name="T17" fmla="*/ 65 h 67"/>
                <a:gd name="T18" fmla="*/ 30 w 56"/>
                <a:gd name="T19" fmla="*/ 62 h 67"/>
                <a:gd name="T20" fmla="*/ 37 w 56"/>
                <a:gd name="T21" fmla="*/ 59 h 67"/>
                <a:gd name="T22" fmla="*/ 41 w 56"/>
                <a:gd name="T23" fmla="*/ 56 h 67"/>
                <a:gd name="T24" fmla="*/ 46 w 56"/>
                <a:gd name="T25" fmla="*/ 55 h 67"/>
                <a:gd name="T26" fmla="*/ 50 w 56"/>
                <a:gd name="T27" fmla="*/ 52 h 67"/>
                <a:gd name="T28" fmla="*/ 49 w 56"/>
                <a:gd name="T29" fmla="*/ 46 h 67"/>
                <a:gd name="T30" fmla="*/ 55 w 56"/>
                <a:gd name="T31" fmla="*/ 42 h 67"/>
                <a:gd name="T32" fmla="*/ 54 w 56"/>
                <a:gd name="T33" fmla="*/ 33 h 67"/>
                <a:gd name="T34" fmla="*/ 49 w 56"/>
                <a:gd name="T35" fmla="*/ 31 h 67"/>
                <a:gd name="T36" fmla="*/ 48 w 56"/>
                <a:gd name="T37" fmla="*/ 25 h 67"/>
                <a:gd name="T38" fmla="*/ 44 w 56"/>
                <a:gd name="T39" fmla="*/ 30 h 67"/>
                <a:gd name="T40" fmla="*/ 40 w 56"/>
                <a:gd name="T41" fmla="*/ 25 h 67"/>
                <a:gd name="T42" fmla="*/ 42 w 56"/>
                <a:gd name="T43" fmla="*/ 23 h 67"/>
                <a:gd name="T44" fmla="*/ 45 w 56"/>
                <a:gd name="T45" fmla="*/ 17 h 67"/>
                <a:gd name="T46" fmla="*/ 49 w 56"/>
                <a:gd name="T47" fmla="*/ 17 h 67"/>
                <a:gd name="T48" fmla="*/ 52 w 56"/>
                <a:gd name="T49" fmla="*/ 15 h 67"/>
                <a:gd name="T50" fmla="*/ 50 w 56"/>
                <a:gd name="T51" fmla="*/ 10 h 67"/>
                <a:gd name="T52" fmla="*/ 54 w 56"/>
                <a:gd name="T53" fmla="*/ 8 h 67"/>
                <a:gd name="T54" fmla="*/ 51 w 56"/>
                <a:gd name="T55" fmla="*/ 2 h 67"/>
                <a:gd name="T56" fmla="*/ 47 w 56"/>
                <a:gd name="T57" fmla="*/ 4 h 67"/>
                <a:gd name="T58" fmla="*/ 38 w 56"/>
                <a:gd name="T59" fmla="*/ 6 h 67"/>
                <a:gd name="T60" fmla="*/ 32 w 56"/>
                <a:gd name="T61" fmla="*/ 4 h 67"/>
                <a:gd name="T62" fmla="*/ 34 w 56"/>
                <a:gd name="T63" fmla="*/ 1 h 67"/>
                <a:gd name="T64" fmla="*/ 27 w 56"/>
                <a:gd name="T65" fmla="*/ 2 h 67"/>
                <a:gd name="T66" fmla="*/ 21 w 56"/>
                <a:gd name="T67" fmla="*/ 1 h 67"/>
                <a:gd name="T68" fmla="*/ 16 w 56"/>
                <a:gd name="T69" fmla="*/ 11 h 67"/>
                <a:gd name="T70" fmla="*/ 16 w 56"/>
                <a:gd name="T71" fmla="*/ 16 h 67"/>
                <a:gd name="T72" fmla="*/ 22 w 56"/>
                <a:gd name="T73" fmla="*/ 18 h 67"/>
                <a:gd name="T74" fmla="*/ 21 w 56"/>
                <a:gd name="T75" fmla="*/ 25 h 67"/>
                <a:gd name="T76" fmla="*/ 23 w 56"/>
                <a:gd name="T77" fmla="*/ 29 h 67"/>
                <a:gd name="T78" fmla="*/ 18 w 56"/>
                <a:gd name="T79" fmla="*/ 32 h 67"/>
                <a:gd name="T80" fmla="*/ 13 w 56"/>
                <a:gd name="T81" fmla="*/ 31 h 67"/>
                <a:gd name="T82" fmla="*/ 9 w 56"/>
                <a:gd name="T83" fmla="*/ 27 h 67"/>
                <a:gd name="T84" fmla="*/ 12 w 56"/>
                <a:gd name="T85" fmla="*/ 24 h 67"/>
                <a:gd name="T86" fmla="*/ 8 w 56"/>
                <a:gd name="T87" fmla="*/ 20 h 67"/>
                <a:gd name="T88" fmla="*/ 3 w 56"/>
                <a:gd name="T89" fmla="*/ 24 h 67"/>
                <a:gd name="T90" fmla="*/ 1 w 56"/>
                <a:gd name="T91" fmla="*/ 28 h 67"/>
                <a:gd name="T92" fmla="*/ 1 w 56"/>
                <a:gd name="T93" fmla="*/ 36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6" h="67">
                  <a:moveTo>
                    <a:pt x="1" y="36"/>
                  </a:moveTo>
                  <a:cubicBezTo>
                    <a:pt x="2" y="39"/>
                    <a:pt x="1" y="39"/>
                    <a:pt x="0" y="40"/>
                  </a:cubicBezTo>
                  <a:cubicBezTo>
                    <a:pt x="0" y="42"/>
                    <a:pt x="4" y="48"/>
                    <a:pt x="5" y="49"/>
                  </a:cubicBezTo>
                  <a:cubicBezTo>
                    <a:pt x="6" y="49"/>
                    <a:pt x="8" y="48"/>
                    <a:pt x="9" y="48"/>
                  </a:cubicBezTo>
                  <a:cubicBezTo>
                    <a:pt x="10" y="48"/>
                    <a:pt x="10" y="52"/>
                    <a:pt x="11" y="53"/>
                  </a:cubicBezTo>
                  <a:cubicBezTo>
                    <a:pt x="12" y="54"/>
                    <a:pt x="14" y="53"/>
                    <a:pt x="15" y="53"/>
                  </a:cubicBezTo>
                  <a:cubicBezTo>
                    <a:pt x="16" y="53"/>
                    <a:pt x="18" y="57"/>
                    <a:pt x="19" y="59"/>
                  </a:cubicBezTo>
                  <a:cubicBezTo>
                    <a:pt x="19" y="61"/>
                    <a:pt x="19" y="64"/>
                    <a:pt x="20" y="66"/>
                  </a:cubicBezTo>
                  <a:cubicBezTo>
                    <a:pt x="20" y="67"/>
                    <a:pt x="23" y="66"/>
                    <a:pt x="25" y="65"/>
                  </a:cubicBezTo>
                  <a:cubicBezTo>
                    <a:pt x="27" y="65"/>
                    <a:pt x="28" y="64"/>
                    <a:pt x="30" y="62"/>
                  </a:cubicBezTo>
                  <a:cubicBezTo>
                    <a:pt x="32" y="60"/>
                    <a:pt x="34" y="61"/>
                    <a:pt x="37" y="59"/>
                  </a:cubicBezTo>
                  <a:cubicBezTo>
                    <a:pt x="39" y="58"/>
                    <a:pt x="39" y="57"/>
                    <a:pt x="41" y="56"/>
                  </a:cubicBezTo>
                  <a:cubicBezTo>
                    <a:pt x="42" y="55"/>
                    <a:pt x="43" y="56"/>
                    <a:pt x="46" y="55"/>
                  </a:cubicBezTo>
                  <a:cubicBezTo>
                    <a:pt x="48" y="55"/>
                    <a:pt x="49" y="53"/>
                    <a:pt x="50" y="52"/>
                  </a:cubicBezTo>
                  <a:cubicBezTo>
                    <a:pt x="51" y="51"/>
                    <a:pt x="48" y="48"/>
                    <a:pt x="49" y="46"/>
                  </a:cubicBezTo>
                  <a:cubicBezTo>
                    <a:pt x="49" y="44"/>
                    <a:pt x="53" y="43"/>
                    <a:pt x="55" y="42"/>
                  </a:cubicBezTo>
                  <a:cubicBezTo>
                    <a:pt x="56" y="40"/>
                    <a:pt x="55" y="36"/>
                    <a:pt x="54" y="33"/>
                  </a:cubicBezTo>
                  <a:cubicBezTo>
                    <a:pt x="52" y="31"/>
                    <a:pt x="51" y="31"/>
                    <a:pt x="49" y="31"/>
                  </a:cubicBezTo>
                  <a:cubicBezTo>
                    <a:pt x="47" y="30"/>
                    <a:pt x="50" y="26"/>
                    <a:pt x="48" y="25"/>
                  </a:cubicBezTo>
                  <a:cubicBezTo>
                    <a:pt x="45" y="24"/>
                    <a:pt x="46" y="28"/>
                    <a:pt x="44" y="30"/>
                  </a:cubicBezTo>
                  <a:cubicBezTo>
                    <a:pt x="43" y="32"/>
                    <a:pt x="41" y="27"/>
                    <a:pt x="40" y="25"/>
                  </a:cubicBezTo>
                  <a:cubicBezTo>
                    <a:pt x="39" y="24"/>
                    <a:pt x="40" y="23"/>
                    <a:pt x="42" y="23"/>
                  </a:cubicBezTo>
                  <a:cubicBezTo>
                    <a:pt x="43" y="23"/>
                    <a:pt x="44" y="18"/>
                    <a:pt x="45" y="17"/>
                  </a:cubicBezTo>
                  <a:cubicBezTo>
                    <a:pt x="47" y="16"/>
                    <a:pt x="47" y="17"/>
                    <a:pt x="49" y="17"/>
                  </a:cubicBezTo>
                  <a:cubicBezTo>
                    <a:pt x="51" y="17"/>
                    <a:pt x="53" y="16"/>
                    <a:pt x="52" y="15"/>
                  </a:cubicBezTo>
                  <a:cubicBezTo>
                    <a:pt x="51" y="13"/>
                    <a:pt x="49" y="11"/>
                    <a:pt x="50" y="10"/>
                  </a:cubicBezTo>
                  <a:cubicBezTo>
                    <a:pt x="50" y="8"/>
                    <a:pt x="53" y="8"/>
                    <a:pt x="54" y="8"/>
                  </a:cubicBezTo>
                  <a:cubicBezTo>
                    <a:pt x="55" y="8"/>
                    <a:pt x="52" y="3"/>
                    <a:pt x="51" y="2"/>
                  </a:cubicBezTo>
                  <a:cubicBezTo>
                    <a:pt x="50" y="2"/>
                    <a:pt x="48" y="3"/>
                    <a:pt x="47" y="4"/>
                  </a:cubicBezTo>
                  <a:cubicBezTo>
                    <a:pt x="45" y="5"/>
                    <a:pt x="41" y="6"/>
                    <a:pt x="38" y="6"/>
                  </a:cubicBezTo>
                  <a:cubicBezTo>
                    <a:pt x="36" y="7"/>
                    <a:pt x="34" y="6"/>
                    <a:pt x="32" y="4"/>
                  </a:cubicBezTo>
                  <a:cubicBezTo>
                    <a:pt x="30" y="2"/>
                    <a:pt x="33" y="2"/>
                    <a:pt x="34" y="1"/>
                  </a:cubicBezTo>
                  <a:cubicBezTo>
                    <a:pt x="35" y="0"/>
                    <a:pt x="29" y="1"/>
                    <a:pt x="27" y="2"/>
                  </a:cubicBezTo>
                  <a:cubicBezTo>
                    <a:pt x="25" y="2"/>
                    <a:pt x="24" y="1"/>
                    <a:pt x="21" y="1"/>
                  </a:cubicBezTo>
                  <a:cubicBezTo>
                    <a:pt x="18" y="2"/>
                    <a:pt x="15" y="11"/>
                    <a:pt x="16" y="11"/>
                  </a:cubicBezTo>
                  <a:cubicBezTo>
                    <a:pt x="16" y="12"/>
                    <a:pt x="17" y="14"/>
                    <a:pt x="16" y="16"/>
                  </a:cubicBezTo>
                  <a:cubicBezTo>
                    <a:pt x="16" y="18"/>
                    <a:pt x="20" y="18"/>
                    <a:pt x="22" y="18"/>
                  </a:cubicBezTo>
                  <a:cubicBezTo>
                    <a:pt x="24" y="19"/>
                    <a:pt x="21" y="24"/>
                    <a:pt x="21" y="25"/>
                  </a:cubicBezTo>
                  <a:cubicBezTo>
                    <a:pt x="21" y="26"/>
                    <a:pt x="23" y="28"/>
                    <a:pt x="23" y="29"/>
                  </a:cubicBezTo>
                  <a:cubicBezTo>
                    <a:pt x="22" y="29"/>
                    <a:pt x="19" y="31"/>
                    <a:pt x="18" y="32"/>
                  </a:cubicBezTo>
                  <a:cubicBezTo>
                    <a:pt x="17" y="33"/>
                    <a:pt x="14" y="31"/>
                    <a:pt x="13" y="31"/>
                  </a:cubicBezTo>
                  <a:cubicBezTo>
                    <a:pt x="13" y="30"/>
                    <a:pt x="9" y="29"/>
                    <a:pt x="9" y="27"/>
                  </a:cubicBezTo>
                  <a:cubicBezTo>
                    <a:pt x="9" y="26"/>
                    <a:pt x="10" y="25"/>
                    <a:pt x="12" y="24"/>
                  </a:cubicBezTo>
                  <a:cubicBezTo>
                    <a:pt x="13" y="23"/>
                    <a:pt x="10" y="21"/>
                    <a:pt x="8" y="20"/>
                  </a:cubicBezTo>
                  <a:cubicBezTo>
                    <a:pt x="7" y="20"/>
                    <a:pt x="3" y="22"/>
                    <a:pt x="3" y="24"/>
                  </a:cubicBezTo>
                  <a:cubicBezTo>
                    <a:pt x="2" y="26"/>
                    <a:pt x="1" y="26"/>
                    <a:pt x="1" y="28"/>
                  </a:cubicBezTo>
                  <a:cubicBezTo>
                    <a:pt x="1" y="29"/>
                    <a:pt x="0" y="34"/>
                    <a:pt x="1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3" name="Freeform 99"/>
            <p:cNvSpPr/>
            <p:nvPr/>
          </p:nvSpPr>
          <p:spPr bwMode="auto">
            <a:xfrm>
              <a:off x="1865" y="605"/>
              <a:ext cx="12" cy="12"/>
            </a:xfrm>
            <a:custGeom>
              <a:avLst/>
              <a:gdLst>
                <a:gd name="T0" fmla="*/ 2 w 10"/>
                <a:gd name="T1" fmla="*/ 7 h 10"/>
                <a:gd name="T2" fmla="*/ 3 w 10"/>
                <a:gd name="T3" fmla="*/ 9 h 10"/>
                <a:gd name="T4" fmla="*/ 9 w 10"/>
                <a:gd name="T5" fmla="*/ 6 h 10"/>
                <a:gd name="T6" fmla="*/ 8 w 10"/>
                <a:gd name="T7" fmla="*/ 1 h 10"/>
                <a:gd name="T8" fmla="*/ 5 w 10"/>
                <a:gd name="T9" fmla="*/ 0 h 10"/>
                <a:gd name="T10" fmla="*/ 0 w 10"/>
                <a:gd name="T11" fmla="*/ 7 h 10"/>
                <a:gd name="T12" fmla="*/ 2 w 10"/>
                <a:gd name="T13" fmla="*/ 7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0">
                  <a:moveTo>
                    <a:pt x="2" y="7"/>
                  </a:moveTo>
                  <a:cubicBezTo>
                    <a:pt x="3" y="7"/>
                    <a:pt x="2" y="10"/>
                    <a:pt x="3" y="9"/>
                  </a:cubicBezTo>
                  <a:cubicBezTo>
                    <a:pt x="4" y="9"/>
                    <a:pt x="8" y="7"/>
                    <a:pt x="9" y="6"/>
                  </a:cubicBezTo>
                  <a:cubicBezTo>
                    <a:pt x="10" y="5"/>
                    <a:pt x="9" y="1"/>
                    <a:pt x="8" y="1"/>
                  </a:cubicBezTo>
                  <a:cubicBezTo>
                    <a:pt x="7" y="1"/>
                    <a:pt x="6" y="0"/>
                    <a:pt x="5" y="0"/>
                  </a:cubicBezTo>
                  <a:cubicBezTo>
                    <a:pt x="3" y="1"/>
                    <a:pt x="0" y="5"/>
                    <a:pt x="0" y="7"/>
                  </a:cubicBezTo>
                  <a:cubicBezTo>
                    <a:pt x="0" y="9"/>
                    <a:pt x="1" y="7"/>
                    <a:pt x="2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4" name="Freeform 100"/>
            <p:cNvSpPr/>
            <p:nvPr/>
          </p:nvSpPr>
          <p:spPr bwMode="auto">
            <a:xfrm>
              <a:off x="3974" y="575"/>
              <a:ext cx="21" cy="10"/>
            </a:xfrm>
            <a:custGeom>
              <a:avLst/>
              <a:gdLst>
                <a:gd name="T0" fmla="*/ 2 w 17"/>
                <a:gd name="T1" fmla="*/ 6 h 8"/>
                <a:gd name="T2" fmla="*/ 14 w 17"/>
                <a:gd name="T3" fmla="*/ 5 h 8"/>
                <a:gd name="T4" fmla="*/ 16 w 17"/>
                <a:gd name="T5" fmla="*/ 0 h 8"/>
                <a:gd name="T6" fmla="*/ 6 w 17"/>
                <a:gd name="T7" fmla="*/ 3 h 8"/>
                <a:gd name="T8" fmla="*/ 2 w 17"/>
                <a:gd name="T9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8">
                  <a:moveTo>
                    <a:pt x="2" y="6"/>
                  </a:moveTo>
                  <a:cubicBezTo>
                    <a:pt x="0" y="8"/>
                    <a:pt x="11" y="6"/>
                    <a:pt x="14" y="5"/>
                  </a:cubicBezTo>
                  <a:cubicBezTo>
                    <a:pt x="17" y="5"/>
                    <a:pt x="17" y="0"/>
                    <a:pt x="16" y="0"/>
                  </a:cubicBezTo>
                  <a:cubicBezTo>
                    <a:pt x="14" y="1"/>
                    <a:pt x="9" y="3"/>
                    <a:pt x="6" y="3"/>
                  </a:cubicBezTo>
                  <a:cubicBezTo>
                    <a:pt x="4" y="2"/>
                    <a:pt x="4" y="3"/>
                    <a:pt x="2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5" name="Freeform 101"/>
            <p:cNvSpPr/>
            <p:nvPr/>
          </p:nvSpPr>
          <p:spPr bwMode="auto">
            <a:xfrm>
              <a:off x="3971" y="551"/>
              <a:ext cx="16" cy="11"/>
            </a:xfrm>
            <a:custGeom>
              <a:avLst/>
              <a:gdLst>
                <a:gd name="T0" fmla="*/ 10 w 13"/>
                <a:gd name="T1" fmla="*/ 7 h 9"/>
                <a:gd name="T2" fmla="*/ 13 w 13"/>
                <a:gd name="T3" fmla="*/ 1 h 9"/>
                <a:gd name="T4" fmla="*/ 9 w 13"/>
                <a:gd name="T5" fmla="*/ 4 h 9"/>
                <a:gd name="T6" fmla="*/ 2 w 13"/>
                <a:gd name="T7" fmla="*/ 7 h 9"/>
                <a:gd name="T8" fmla="*/ 10 w 13"/>
                <a:gd name="T9" fmla="*/ 7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9">
                  <a:moveTo>
                    <a:pt x="10" y="7"/>
                  </a:moveTo>
                  <a:cubicBezTo>
                    <a:pt x="13" y="7"/>
                    <a:pt x="13" y="3"/>
                    <a:pt x="13" y="1"/>
                  </a:cubicBezTo>
                  <a:cubicBezTo>
                    <a:pt x="12" y="0"/>
                    <a:pt x="11" y="2"/>
                    <a:pt x="9" y="4"/>
                  </a:cubicBezTo>
                  <a:cubicBezTo>
                    <a:pt x="6" y="6"/>
                    <a:pt x="4" y="5"/>
                    <a:pt x="2" y="7"/>
                  </a:cubicBezTo>
                  <a:cubicBezTo>
                    <a:pt x="0" y="9"/>
                    <a:pt x="9" y="7"/>
                    <a:pt x="1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6" name="Freeform 102"/>
            <p:cNvSpPr/>
            <p:nvPr/>
          </p:nvSpPr>
          <p:spPr bwMode="auto">
            <a:xfrm>
              <a:off x="3496" y="780"/>
              <a:ext cx="18" cy="20"/>
            </a:xfrm>
            <a:custGeom>
              <a:avLst/>
              <a:gdLst>
                <a:gd name="T0" fmla="*/ 6 w 15"/>
                <a:gd name="T1" fmla="*/ 15 h 16"/>
                <a:gd name="T2" fmla="*/ 15 w 15"/>
                <a:gd name="T3" fmla="*/ 6 h 16"/>
                <a:gd name="T4" fmla="*/ 9 w 15"/>
                <a:gd name="T5" fmla="*/ 1 h 16"/>
                <a:gd name="T6" fmla="*/ 1 w 15"/>
                <a:gd name="T7" fmla="*/ 3 h 16"/>
                <a:gd name="T8" fmla="*/ 6 w 15"/>
                <a:gd name="T9" fmla="*/ 15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6">
                  <a:moveTo>
                    <a:pt x="6" y="15"/>
                  </a:moveTo>
                  <a:cubicBezTo>
                    <a:pt x="9" y="15"/>
                    <a:pt x="15" y="8"/>
                    <a:pt x="15" y="6"/>
                  </a:cubicBezTo>
                  <a:cubicBezTo>
                    <a:pt x="15" y="5"/>
                    <a:pt x="11" y="2"/>
                    <a:pt x="9" y="1"/>
                  </a:cubicBezTo>
                  <a:cubicBezTo>
                    <a:pt x="7" y="0"/>
                    <a:pt x="1" y="0"/>
                    <a:pt x="1" y="3"/>
                  </a:cubicBezTo>
                  <a:cubicBezTo>
                    <a:pt x="1" y="5"/>
                    <a:pt x="0" y="16"/>
                    <a:pt x="6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7" name="Freeform 103"/>
            <p:cNvSpPr/>
            <p:nvPr/>
          </p:nvSpPr>
          <p:spPr bwMode="auto">
            <a:xfrm>
              <a:off x="3605" y="752"/>
              <a:ext cx="21" cy="22"/>
            </a:xfrm>
            <a:custGeom>
              <a:avLst/>
              <a:gdLst>
                <a:gd name="T0" fmla="*/ 11 w 17"/>
                <a:gd name="T1" fmla="*/ 8 h 18"/>
                <a:gd name="T2" fmla="*/ 5 w 17"/>
                <a:gd name="T3" fmla="*/ 2 h 18"/>
                <a:gd name="T4" fmla="*/ 1 w 17"/>
                <a:gd name="T5" fmla="*/ 7 h 18"/>
                <a:gd name="T6" fmla="*/ 7 w 17"/>
                <a:gd name="T7" fmla="*/ 15 h 18"/>
                <a:gd name="T8" fmla="*/ 12 w 17"/>
                <a:gd name="T9" fmla="*/ 18 h 18"/>
                <a:gd name="T10" fmla="*/ 16 w 17"/>
                <a:gd name="T11" fmla="*/ 14 h 18"/>
                <a:gd name="T12" fmla="*/ 11 w 17"/>
                <a:gd name="T13" fmla="*/ 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8">
                  <a:moveTo>
                    <a:pt x="11" y="8"/>
                  </a:moveTo>
                  <a:cubicBezTo>
                    <a:pt x="8" y="6"/>
                    <a:pt x="7" y="4"/>
                    <a:pt x="5" y="2"/>
                  </a:cubicBezTo>
                  <a:cubicBezTo>
                    <a:pt x="4" y="0"/>
                    <a:pt x="2" y="5"/>
                    <a:pt x="1" y="7"/>
                  </a:cubicBezTo>
                  <a:cubicBezTo>
                    <a:pt x="0" y="9"/>
                    <a:pt x="4" y="14"/>
                    <a:pt x="7" y="15"/>
                  </a:cubicBezTo>
                  <a:cubicBezTo>
                    <a:pt x="10" y="15"/>
                    <a:pt x="9" y="18"/>
                    <a:pt x="12" y="18"/>
                  </a:cubicBezTo>
                  <a:cubicBezTo>
                    <a:pt x="17" y="18"/>
                    <a:pt x="17" y="16"/>
                    <a:pt x="16" y="14"/>
                  </a:cubicBezTo>
                  <a:cubicBezTo>
                    <a:pt x="16" y="12"/>
                    <a:pt x="14" y="10"/>
                    <a:pt x="11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8" name="Freeform 104"/>
            <p:cNvSpPr/>
            <p:nvPr/>
          </p:nvSpPr>
          <p:spPr bwMode="auto">
            <a:xfrm>
              <a:off x="3726" y="667"/>
              <a:ext cx="18" cy="20"/>
            </a:xfrm>
            <a:custGeom>
              <a:avLst/>
              <a:gdLst>
                <a:gd name="T0" fmla="*/ 3 w 15"/>
                <a:gd name="T1" fmla="*/ 12 h 16"/>
                <a:gd name="T2" fmla="*/ 8 w 15"/>
                <a:gd name="T3" fmla="*/ 13 h 16"/>
                <a:gd name="T4" fmla="*/ 13 w 15"/>
                <a:gd name="T5" fmla="*/ 6 h 16"/>
                <a:gd name="T6" fmla="*/ 9 w 15"/>
                <a:gd name="T7" fmla="*/ 1 h 16"/>
                <a:gd name="T8" fmla="*/ 1 w 15"/>
                <a:gd name="T9" fmla="*/ 4 h 16"/>
                <a:gd name="T10" fmla="*/ 1 w 15"/>
                <a:gd name="T11" fmla="*/ 14 h 16"/>
                <a:gd name="T12" fmla="*/ 3 w 15"/>
                <a:gd name="T13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" h="16">
                  <a:moveTo>
                    <a:pt x="3" y="12"/>
                  </a:moveTo>
                  <a:cubicBezTo>
                    <a:pt x="5" y="10"/>
                    <a:pt x="6" y="13"/>
                    <a:pt x="8" y="13"/>
                  </a:cubicBezTo>
                  <a:cubicBezTo>
                    <a:pt x="15" y="13"/>
                    <a:pt x="15" y="8"/>
                    <a:pt x="13" y="6"/>
                  </a:cubicBezTo>
                  <a:cubicBezTo>
                    <a:pt x="12" y="4"/>
                    <a:pt x="11" y="3"/>
                    <a:pt x="9" y="1"/>
                  </a:cubicBezTo>
                  <a:cubicBezTo>
                    <a:pt x="7" y="0"/>
                    <a:pt x="3" y="2"/>
                    <a:pt x="1" y="4"/>
                  </a:cubicBezTo>
                  <a:cubicBezTo>
                    <a:pt x="0" y="5"/>
                    <a:pt x="0" y="12"/>
                    <a:pt x="1" y="14"/>
                  </a:cubicBezTo>
                  <a:cubicBezTo>
                    <a:pt x="2" y="16"/>
                    <a:pt x="2" y="14"/>
                    <a:pt x="3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9" name="Freeform 105"/>
            <p:cNvSpPr/>
            <p:nvPr/>
          </p:nvSpPr>
          <p:spPr bwMode="auto">
            <a:xfrm>
              <a:off x="3769" y="675"/>
              <a:ext cx="8" cy="9"/>
            </a:xfrm>
            <a:custGeom>
              <a:avLst/>
              <a:gdLst>
                <a:gd name="T0" fmla="*/ 4 w 7"/>
                <a:gd name="T1" fmla="*/ 7 h 8"/>
                <a:gd name="T2" fmla="*/ 6 w 7"/>
                <a:gd name="T3" fmla="*/ 2 h 8"/>
                <a:gd name="T4" fmla="*/ 2 w 7"/>
                <a:gd name="T5" fmla="*/ 2 h 8"/>
                <a:gd name="T6" fmla="*/ 4 w 7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8">
                  <a:moveTo>
                    <a:pt x="4" y="7"/>
                  </a:moveTo>
                  <a:cubicBezTo>
                    <a:pt x="6" y="7"/>
                    <a:pt x="7" y="3"/>
                    <a:pt x="6" y="2"/>
                  </a:cubicBezTo>
                  <a:cubicBezTo>
                    <a:pt x="5" y="0"/>
                    <a:pt x="4" y="0"/>
                    <a:pt x="2" y="2"/>
                  </a:cubicBezTo>
                  <a:cubicBezTo>
                    <a:pt x="0" y="4"/>
                    <a:pt x="2" y="8"/>
                    <a:pt x="4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00" name="Freeform 106"/>
            <p:cNvSpPr/>
            <p:nvPr/>
          </p:nvSpPr>
          <p:spPr bwMode="auto">
            <a:xfrm>
              <a:off x="3803" y="682"/>
              <a:ext cx="14" cy="9"/>
            </a:xfrm>
            <a:custGeom>
              <a:avLst/>
              <a:gdLst>
                <a:gd name="T0" fmla="*/ 6 w 11"/>
                <a:gd name="T1" fmla="*/ 6 h 7"/>
                <a:gd name="T2" fmla="*/ 4 w 11"/>
                <a:gd name="T3" fmla="*/ 0 h 7"/>
                <a:gd name="T4" fmla="*/ 1 w 11"/>
                <a:gd name="T5" fmla="*/ 4 h 7"/>
                <a:gd name="T6" fmla="*/ 6 w 11"/>
                <a:gd name="T7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7">
                  <a:moveTo>
                    <a:pt x="6" y="6"/>
                  </a:moveTo>
                  <a:cubicBezTo>
                    <a:pt x="11" y="6"/>
                    <a:pt x="6" y="0"/>
                    <a:pt x="4" y="0"/>
                  </a:cubicBezTo>
                  <a:cubicBezTo>
                    <a:pt x="2" y="0"/>
                    <a:pt x="0" y="2"/>
                    <a:pt x="1" y="4"/>
                  </a:cubicBezTo>
                  <a:cubicBezTo>
                    <a:pt x="1" y="7"/>
                    <a:pt x="4" y="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01" name="Freeform 107"/>
            <p:cNvSpPr/>
            <p:nvPr/>
          </p:nvSpPr>
          <p:spPr bwMode="auto">
            <a:xfrm>
              <a:off x="3815" y="670"/>
              <a:ext cx="13" cy="11"/>
            </a:xfrm>
            <a:custGeom>
              <a:avLst/>
              <a:gdLst>
                <a:gd name="T0" fmla="*/ 5 w 10"/>
                <a:gd name="T1" fmla="*/ 9 h 9"/>
                <a:gd name="T2" fmla="*/ 6 w 10"/>
                <a:gd name="T3" fmla="*/ 1 h 9"/>
                <a:gd name="T4" fmla="*/ 1 w 10"/>
                <a:gd name="T5" fmla="*/ 6 h 9"/>
                <a:gd name="T6" fmla="*/ 5 w 10"/>
                <a:gd name="T7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9">
                  <a:moveTo>
                    <a:pt x="5" y="9"/>
                  </a:moveTo>
                  <a:cubicBezTo>
                    <a:pt x="10" y="9"/>
                    <a:pt x="7" y="2"/>
                    <a:pt x="6" y="1"/>
                  </a:cubicBezTo>
                  <a:cubicBezTo>
                    <a:pt x="6" y="0"/>
                    <a:pt x="3" y="4"/>
                    <a:pt x="1" y="6"/>
                  </a:cubicBezTo>
                  <a:cubicBezTo>
                    <a:pt x="0" y="8"/>
                    <a:pt x="4" y="9"/>
                    <a:pt x="5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02" name="Freeform 108"/>
            <p:cNvSpPr/>
            <p:nvPr/>
          </p:nvSpPr>
          <p:spPr bwMode="auto">
            <a:xfrm>
              <a:off x="4158" y="635"/>
              <a:ext cx="18" cy="11"/>
            </a:xfrm>
            <a:custGeom>
              <a:avLst/>
              <a:gdLst>
                <a:gd name="T0" fmla="*/ 3 w 15"/>
                <a:gd name="T1" fmla="*/ 1 h 9"/>
                <a:gd name="T2" fmla="*/ 0 w 15"/>
                <a:gd name="T3" fmla="*/ 6 h 9"/>
                <a:gd name="T4" fmla="*/ 12 w 15"/>
                <a:gd name="T5" fmla="*/ 8 h 9"/>
                <a:gd name="T6" fmla="*/ 11 w 15"/>
                <a:gd name="T7" fmla="*/ 2 h 9"/>
                <a:gd name="T8" fmla="*/ 3 w 15"/>
                <a:gd name="T9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9">
                  <a:moveTo>
                    <a:pt x="3" y="1"/>
                  </a:moveTo>
                  <a:cubicBezTo>
                    <a:pt x="1" y="1"/>
                    <a:pt x="0" y="4"/>
                    <a:pt x="0" y="6"/>
                  </a:cubicBezTo>
                  <a:cubicBezTo>
                    <a:pt x="0" y="9"/>
                    <a:pt x="10" y="8"/>
                    <a:pt x="12" y="8"/>
                  </a:cubicBezTo>
                  <a:cubicBezTo>
                    <a:pt x="15" y="8"/>
                    <a:pt x="12" y="4"/>
                    <a:pt x="11" y="2"/>
                  </a:cubicBezTo>
                  <a:cubicBezTo>
                    <a:pt x="10" y="0"/>
                    <a:pt x="5" y="1"/>
                    <a:pt x="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03" name="Freeform 109"/>
            <p:cNvSpPr/>
            <p:nvPr/>
          </p:nvSpPr>
          <p:spPr bwMode="auto">
            <a:xfrm>
              <a:off x="4463" y="661"/>
              <a:ext cx="41" cy="22"/>
            </a:xfrm>
            <a:custGeom>
              <a:avLst/>
              <a:gdLst>
                <a:gd name="T0" fmla="*/ 6 w 34"/>
                <a:gd name="T1" fmla="*/ 13 h 18"/>
                <a:gd name="T2" fmla="*/ 31 w 34"/>
                <a:gd name="T3" fmla="*/ 17 h 18"/>
                <a:gd name="T4" fmla="*/ 24 w 34"/>
                <a:gd name="T5" fmla="*/ 4 h 18"/>
                <a:gd name="T6" fmla="*/ 14 w 34"/>
                <a:gd name="T7" fmla="*/ 1 h 18"/>
                <a:gd name="T8" fmla="*/ 8 w 34"/>
                <a:gd name="T9" fmla="*/ 1 h 18"/>
                <a:gd name="T10" fmla="*/ 6 w 34"/>
                <a:gd name="T11" fmla="*/ 7 h 18"/>
                <a:gd name="T12" fmla="*/ 1 w 34"/>
                <a:gd name="T13" fmla="*/ 13 h 18"/>
                <a:gd name="T14" fmla="*/ 6 w 34"/>
                <a:gd name="T15" fmla="*/ 13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18">
                  <a:moveTo>
                    <a:pt x="6" y="13"/>
                  </a:moveTo>
                  <a:cubicBezTo>
                    <a:pt x="9" y="13"/>
                    <a:pt x="26" y="16"/>
                    <a:pt x="31" y="17"/>
                  </a:cubicBezTo>
                  <a:cubicBezTo>
                    <a:pt x="34" y="18"/>
                    <a:pt x="28" y="7"/>
                    <a:pt x="24" y="4"/>
                  </a:cubicBezTo>
                  <a:cubicBezTo>
                    <a:pt x="21" y="1"/>
                    <a:pt x="17" y="1"/>
                    <a:pt x="14" y="1"/>
                  </a:cubicBezTo>
                  <a:cubicBezTo>
                    <a:pt x="11" y="0"/>
                    <a:pt x="9" y="1"/>
                    <a:pt x="8" y="1"/>
                  </a:cubicBezTo>
                  <a:cubicBezTo>
                    <a:pt x="6" y="1"/>
                    <a:pt x="5" y="5"/>
                    <a:pt x="6" y="7"/>
                  </a:cubicBezTo>
                  <a:cubicBezTo>
                    <a:pt x="6" y="9"/>
                    <a:pt x="2" y="11"/>
                    <a:pt x="1" y="13"/>
                  </a:cubicBezTo>
                  <a:cubicBezTo>
                    <a:pt x="0" y="15"/>
                    <a:pt x="4" y="13"/>
                    <a:pt x="6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04" name="Freeform 110"/>
            <p:cNvSpPr/>
            <p:nvPr/>
          </p:nvSpPr>
          <p:spPr bwMode="auto">
            <a:xfrm>
              <a:off x="4457" y="651"/>
              <a:ext cx="12" cy="13"/>
            </a:xfrm>
            <a:custGeom>
              <a:avLst/>
              <a:gdLst>
                <a:gd name="T0" fmla="*/ 10 w 10"/>
                <a:gd name="T1" fmla="*/ 2 h 10"/>
                <a:gd name="T2" fmla="*/ 5 w 10"/>
                <a:gd name="T3" fmla="*/ 0 h 10"/>
                <a:gd name="T4" fmla="*/ 4 w 10"/>
                <a:gd name="T5" fmla="*/ 8 h 10"/>
                <a:gd name="T6" fmla="*/ 10 w 10"/>
                <a:gd name="T7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0">
                  <a:moveTo>
                    <a:pt x="10" y="2"/>
                  </a:moveTo>
                  <a:cubicBezTo>
                    <a:pt x="10" y="1"/>
                    <a:pt x="7" y="0"/>
                    <a:pt x="5" y="0"/>
                  </a:cubicBezTo>
                  <a:cubicBezTo>
                    <a:pt x="3" y="0"/>
                    <a:pt x="0" y="6"/>
                    <a:pt x="4" y="8"/>
                  </a:cubicBezTo>
                  <a:cubicBezTo>
                    <a:pt x="9" y="10"/>
                    <a:pt x="10" y="3"/>
                    <a:pt x="1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05" name="Freeform 111"/>
            <p:cNvSpPr/>
            <p:nvPr/>
          </p:nvSpPr>
          <p:spPr bwMode="auto">
            <a:xfrm>
              <a:off x="4413" y="588"/>
              <a:ext cx="93" cy="50"/>
            </a:xfrm>
            <a:custGeom>
              <a:avLst/>
              <a:gdLst>
                <a:gd name="T0" fmla="*/ 16 w 76"/>
                <a:gd name="T1" fmla="*/ 37 h 41"/>
                <a:gd name="T2" fmla="*/ 25 w 76"/>
                <a:gd name="T3" fmla="*/ 41 h 41"/>
                <a:gd name="T4" fmla="*/ 28 w 76"/>
                <a:gd name="T5" fmla="*/ 36 h 41"/>
                <a:gd name="T6" fmla="*/ 29 w 76"/>
                <a:gd name="T7" fmla="*/ 32 h 41"/>
                <a:gd name="T8" fmla="*/ 34 w 76"/>
                <a:gd name="T9" fmla="*/ 35 h 41"/>
                <a:gd name="T10" fmla="*/ 46 w 76"/>
                <a:gd name="T11" fmla="*/ 33 h 41"/>
                <a:gd name="T12" fmla="*/ 49 w 76"/>
                <a:gd name="T13" fmla="*/ 33 h 41"/>
                <a:gd name="T14" fmla="*/ 53 w 76"/>
                <a:gd name="T15" fmla="*/ 36 h 41"/>
                <a:gd name="T16" fmla="*/ 63 w 76"/>
                <a:gd name="T17" fmla="*/ 35 h 41"/>
                <a:gd name="T18" fmla="*/ 58 w 76"/>
                <a:gd name="T19" fmla="*/ 32 h 41"/>
                <a:gd name="T20" fmla="*/ 47 w 76"/>
                <a:gd name="T21" fmla="*/ 21 h 41"/>
                <a:gd name="T22" fmla="*/ 46 w 76"/>
                <a:gd name="T23" fmla="*/ 16 h 41"/>
                <a:gd name="T24" fmla="*/ 53 w 76"/>
                <a:gd name="T25" fmla="*/ 15 h 41"/>
                <a:gd name="T26" fmla="*/ 51 w 76"/>
                <a:gd name="T27" fmla="*/ 20 h 41"/>
                <a:gd name="T28" fmla="*/ 57 w 76"/>
                <a:gd name="T29" fmla="*/ 29 h 41"/>
                <a:gd name="T30" fmla="*/ 66 w 76"/>
                <a:gd name="T31" fmla="*/ 32 h 41"/>
                <a:gd name="T32" fmla="*/ 72 w 76"/>
                <a:gd name="T33" fmla="*/ 28 h 41"/>
                <a:gd name="T34" fmla="*/ 70 w 76"/>
                <a:gd name="T35" fmla="*/ 21 h 41"/>
                <a:gd name="T36" fmla="*/ 75 w 76"/>
                <a:gd name="T37" fmla="*/ 18 h 41"/>
                <a:gd name="T38" fmla="*/ 63 w 76"/>
                <a:gd name="T39" fmla="*/ 12 h 41"/>
                <a:gd name="T40" fmla="*/ 52 w 76"/>
                <a:gd name="T41" fmla="*/ 11 h 41"/>
                <a:gd name="T42" fmla="*/ 43 w 76"/>
                <a:gd name="T43" fmla="*/ 6 h 41"/>
                <a:gd name="T44" fmla="*/ 37 w 76"/>
                <a:gd name="T45" fmla="*/ 2 h 41"/>
                <a:gd name="T46" fmla="*/ 36 w 76"/>
                <a:gd name="T47" fmla="*/ 5 h 41"/>
                <a:gd name="T48" fmla="*/ 36 w 76"/>
                <a:gd name="T49" fmla="*/ 12 h 41"/>
                <a:gd name="T50" fmla="*/ 35 w 76"/>
                <a:gd name="T51" fmla="*/ 16 h 41"/>
                <a:gd name="T52" fmla="*/ 32 w 76"/>
                <a:gd name="T53" fmla="*/ 12 h 41"/>
                <a:gd name="T54" fmla="*/ 27 w 76"/>
                <a:gd name="T55" fmla="*/ 11 h 41"/>
                <a:gd name="T56" fmla="*/ 23 w 76"/>
                <a:gd name="T57" fmla="*/ 8 h 41"/>
                <a:gd name="T58" fmla="*/ 17 w 76"/>
                <a:gd name="T59" fmla="*/ 3 h 41"/>
                <a:gd name="T60" fmla="*/ 11 w 76"/>
                <a:gd name="T61" fmla="*/ 3 h 41"/>
                <a:gd name="T62" fmla="*/ 3 w 76"/>
                <a:gd name="T63" fmla="*/ 7 h 41"/>
                <a:gd name="T64" fmla="*/ 4 w 76"/>
                <a:gd name="T65" fmla="*/ 12 h 41"/>
                <a:gd name="T66" fmla="*/ 3 w 76"/>
                <a:gd name="T67" fmla="*/ 14 h 41"/>
                <a:gd name="T68" fmla="*/ 6 w 76"/>
                <a:gd name="T69" fmla="*/ 23 h 41"/>
                <a:gd name="T70" fmla="*/ 2 w 76"/>
                <a:gd name="T71" fmla="*/ 23 h 41"/>
                <a:gd name="T72" fmla="*/ 8 w 76"/>
                <a:gd name="T73" fmla="*/ 30 h 41"/>
                <a:gd name="T74" fmla="*/ 16 w 76"/>
                <a:gd name="T75" fmla="*/ 37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6" h="41">
                  <a:moveTo>
                    <a:pt x="16" y="37"/>
                  </a:moveTo>
                  <a:cubicBezTo>
                    <a:pt x="18" y="40"/>
                    <a:pt x="21" y="41"/>
                    <a:pt x="25" y="41"/>
                  </a:cubicBezTo>
                  <a:cubicBezTo>
                    <a:pt x="29" y="41"/>
                    <a:pt x="28" y="39"/>
                    <a:pt x="28" y="36"/>
                  </a:cubicBezTo>
                  <a:cubicBezTo>
                    <a:pt x="27" y="34"/>
                    <a:pt x="27" y="33"/>
                    <a:pt x="29" y="32"/>
                  </a:cubicBezTo>
                  <a:cubicBezTo>
                    <a:pt x="30" y="32"/>
                    <a:pt x="31" y="34"/>
                    <a:pt x="34" y="35"/>
                  </a:cubicBezTo>
                  <a:cubicBezTo>
                    <a:pt x="36" y="35"/>
                    <a:pt x="43" y="35"/>
                    <a:pt x="46" y="33"/>
                  </a:cubicBezTo>
                  <a:cubicBezTo>
                    <a:pt x="50" y="32"/>
                    <a:pt x="49" y="32"/>
                    <a:pt x="49" y="33"/>
                  </a:cubicBezTo>
                  <a:cubicBezTo>
                    <a:pt x="49" y="34"/>
                    <a:pt x="51" y="36"/>
                    <a:pt x="53" y="36"/>
                  </a:cubicBezTo>
                  <a:cubicBezTo>
                    <a:pt x="55" y="35"/>
                    <a:pt x="62" y="35"/>
                    <a:pt x="63" y="35"/>
                  </a:cubicBezTo>
                  <a:cubicBezTo>
                    <a:pt x="64" y="34"/>
                    <a:pt x="63" y="34"/>
                    <a:pt x="58" y="32"/>
                  </a:cubicBezTo>
                  <a:cubicBezTo>
                    <a:pt x="52" y="30"/>
                    <a:pt x="48" y="22"/>
                    <a:pt x="47" y="21"/>
                  </a:cubicBezTo>
                  <a:cubicBezTo>
                    <a:pt x="46" y="20"/>
                    <a:pt x="45" y="16"/>
                    <a:pt x="46" y="16"/>
                  </a:cubicBezTo>
                  <a:cubicBezTo>
                    <a:pt x="47" y="15"/>
                    <a:pt x="51" y="14"/>
                    <a:pt x="53" y="15"/>
                  </a:cubicBezTo>
                  <a:cubicBezTo>
                    <a:pt x="54" y="16"/>
                    <a:pt x="52" y="19"/>
                    <a:pt x="51" y="20"/>
                  </a:cubicBezTo>
                  <a:cubicBezTo>
                    <a:pt x="51" y="22"/>
                    <a:pt x="55" y="28"/>
                    <a:pt x="57" y="29"/>
                  </a:cubicBezTo>
                  <a:cubicBezTo>
                    <a:pt x="60" y="31"/>
                    <a:pt x="64" y="31"/>
                    <a:pt x="66" y="32"/>
                  </a:cubicBezTo>
                  <a:cubicBezTo>
                    <a:pt x="68" y="33"/>
                    <a:pt x="70" y="29"/>
                    <a:pt x="72" y="28"/>
                  </a:cubicBezTo>
                  <a:cubicBezTo>
                    <a:pt x="73" y="26"/>
                    <a:pt x="71" y="22"/>
                    <a:pt x="70" y="21"/>
                  </a:cubicBezTo>
                  <a:cubicBezTo>
                    <a:pt x="70" y="20"/>
                    <a:pt x="73" y="19"/>
                    <a:pt x="75" y="18"/>
                  </a:cubicBezTo>
                  <a:cubicBezTo>
                    <a:pt x="76" y="18"/>
                    <a:pt x="66" y="14"/>
                    <a:pt x="63" y="12"/>
                  </a:cubicBezTo>
                  <a:cubicBezTo>
                    <a:pt x="59" y="10"/>
                    <a:pt x="55" y="11"/>
                    <a:pt x="52" y="11"/>
                  </a:cubicBezTo>
                  <a:cubicBezTo>
                    <a:pt x="49" y="11"/>
                    <a:pt x="47" y="8"/>
                    <a:pt x="43" y="6"/>
                  </a:cubicBezTo>
                  <a:cubicBezTo>
                    <a:pt x="40" y="4"/>
                    <a:pt x="39" y="3"/>
                    <a:pt x="37" y="2"/>
                  </a:cubicBezTo>
                  <a:cubicBezTo>
                    <a:pt x="34" y="1"/>
                    <a:pt x="38" y="4"/>
                    <a:pt x="36" y="5"/>
                  </a:cubicBezTo>
                  <a:cubicBezTo>
                    <a:pt x="34" y="6"/>
                    <a:pt x="35" y="9"/>
                    <a:pt x="36" y="12"/>
                  </a:cubicBezTo>
                  <a:cubicBezTo>
                    <a:pt x="36" y="15"/>
                    <a:pt x="37" y="15"/>
                    <a:pt x="35" y="16"/>
                  </a:cubicBezTo>
                  <a:cubicBezTo>
                    <a:pt x="33" y="16"/>
                    <a:pt x="32" y="13"/>
                    <a:pt x="32" y="12"/>
                  </a:cubicBezTo>
                  <a:cubicBezTo>
                    <a:pt x="31" y="10"/>
                    <a:pt x="30" y="11"/>
                    <a:pt x="27" y="11"/>
                  </a:cubicBezTo>
                  <a:cubicBezTo>
                    <a:pt x="25" y="12"/>
                    <a:pt x="24" y="9"/>
                    <a:pt x="23" y="8"/>
                  </a:cubicBezTo>
                  <a:cubicBezTo>
                    <a:pt x="23" y="7"/>
                    <a:pt x="20" y="5"/>
                    <a:pt x="17" y="3"/>
                  </a:cubicBezTo>
                  <a:cubicBezTo>
                    <a:pt x="14" y="0"/>
                    <a:pt x="13" y="1"/>
                    <a:pt x="11" y="3"/>
                  </a:cubicBezTo>
                  <a:cubicBezTo>
                    <a:pt x="9" y="4"/>
                    <a:pt x="4" y="6"/>
                    <a:pt x="3" y="7"/>
                  </a:cubicBezTo>
                  <a:cubicBezTo>
                    <a:pt x="2" y="8"/>
                    <a:pt x="4" y="10"/>
                    <a:pt x="4" y="12"/>
                  </a:cubicBezTo>
                  <a:cubicBezTo>
                    <a:pt x="5" y="15"/>
                    <a:pt x="4" y="12"/>
                    <a:pt x="3" y="14"/>
                  </a:cubicBezTo>
                  <a:cubicBezTo>
                    <a:pt x="1" y="15"/>
                    <a:pt x="6" y="21"/>
                    <a:pt x="6" y="23"/>
                  </a:cubicBezTo>
                  <a:cubicBezTo>
                    <a:pt x="7" y="24"/>
                    <a:pt x="4" y="22"/>
                    <a:pt x="2" y="23"/>
                  </a:cubicBezTo>
                  <a:cubicBezTo>
                    <a:pt x="0" y="24"/>
                    <a:pt x="4" y="28"/>
                    <a:pt x="8" y="30"/>
                  </a:cubicBezTo>
                  <a:cubicBezTo>
                    <a:pt x="11" y="33"/>
                    <a:pt x="14" y="34"/>
                    <a:pt x="16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06" name="Freeform 112"/>
            <p:cNvSpPr/>
            <p:nvPr/>
          </p:nvSpPr>
          <p:spPr bwMode="auto">
            <a:xfrm>
              <a:off x="4513" y="612"/>
              <a:ext cx="53" cy="26"/>
            </a:xfrm>
            <a:custGeom>
              <a:avLst/>
              <a:gdLst>
                <a:gd name="T0" fmla="*/ 13 w 43"/>
                <a:gd name="T1" fmla="*/ 12 h 21"/>
                <a:gd name="T2" fmla="*/ 24 w 43"/>
                <a:gd name="T3" fmla="*/ 17 h 21"/>
                <a:gd name="T4" fmla="*/ 30 w 43"/>
                <a:gd name="T5" fmla="*/ 20 h 21"/>
                <a:gd name="T6" fmla="*/ 32 w 43"/>
                <a:gd name="T7" fmla="*/ 18 h 21"/>
                <a:gd name="T8" fmla="*/ 37 w 43"/>
                <a:gd name="T9" fmla="*/ 20 h 21"/>
                <a:gd name="T10" fmla="*/ 42 w 43"/>
                <a:gd name="T11" fmla="*/ 13 h 21"/>
                <a:gd name="T12" fmla="*/ 39 w 43"/>
                <a:gd name="T13" fmla="*/ 10 h 21"/>
                <a:gd name="T14" fmla="*/ 28 w 43"/>
                <a:gd name="T15" fmla="*/ 6 h 21"/>
                <a:gd name="T16" fmla="*/ 22 w 43"/>
                <a:gd name="T17" fmla="*/ 7 h 21"/>
                <a:gd name="T18" fmla="*/ 21 w 43"/>
                <a:gd name="T19" fmla="*/ 4 h 21"/>
                <a:gd name="T20" fmla="*/ 16 w 43"/>
                <a:gd name="T21" fmla="*/ 3 h 21"/>
                <a:gd name="T22" fmla="*/ 8 w 43"/>
                <a:gd name="T23" fmla="*/ 3 h 21"/>
                <a:gd name="T24" fmla="*/ 1 w 43"/>
                <a:gd name="T25" fmla="*/ 0 h 21"/>
                <a:gd name="T26" fmla="*/ 7 w 43"/>
                <a:gd name="T27" fmla="*/ 6 h 21"/>
                <a:gd name="T28" fmla="*/ 13 w 43"/>
                <a:gd name="T29" fmla="*/ 12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3" h="21">
                  <a:moveTo>
                    <a:pt x="13" y="12"/>
                  </a:moveTo>
                  <a:cubicBezTo>
                    <a:pt x="15" y="12"/>
                    <a:pt x="21" y="17"/>
                    <a:pt x="24" y="17"/>
                  </a:cubicBezTo>
                  <a:cubicBezTo>
                    <a:pt x="28" y="18"/>
                    <a:pt x="28" y="20"/>
                    <a:pt x="30" y="20"/>
                  </a:cubicBezTo>
                  <a:cubicBezTo>
                    <a:pt x="32" y="21"/>
                    <a:pt x="31" y="19"/>
                    <a:pt x="32" y="18"/>
                  </a:cubicBezTo>
                  <a:cubicBezTo>
                    <a:pt x="33" y="18"/>
                    <a:pt x="34" y="20"/>
                    <a:pt x="37" y="20"/>
                  </a:cubicBezTo>
                  <a:cubicBezTo>
                    <a:pt x="39" y="19"/>
                    <a:pt x="42" y="15"/>
                    <a:pt x="42" y="13"/>
                  </a:cubicBezTo>
                  <a:cubicBezTo>
                    <a:pt x="43" y="12"/>
                    <a:pt x="41" y="10"/>
                    <a:pt x="39" y="10"/>
                  </a:cubicBezTo>
                  <a:cubicBezTo>
                    <a:pt x="37" y="10"/>
                    <a:pt x="34" y="8"/>
                    <a:pt x="28" y="6"/>
                  </a:cubicBezTo>
                  <a:cubicBezTo>
                    <a:pt x="23" y="4"/>
                    <a:pt x="25" y="7"/>
                    <a:pt x="22" y="7"/>
                  </a:cubicBezTo>
                  <a:cubicBezTo>
                    <a:pt x="19" y="7"/>
                    <a:pt x="20" y="6"/>
                    <a:pt x="21" y="4"/>
                  </a:cubicBezTo>
                  <a:cubicBezTo>
                    <a:pt x="22" y="2"/>
                    <a:pt x="20" y="3"/>
                    <a:pt x="16" y="3"/>
                  </a:cubicBezTo>
                  <a:cubicBezTo>
                    <a:pt x="12" y="3"/>
                    <a:pt x="12" y="3"/>
                    <a:pt x="8" y="3"/>
                  </a:cubicBezTo>
                  <a:cubicBezTo>
                    <a:pt x="5" y="3"/>
                    <a:pt x="2" y="0"/>
                    <a:pt x="1" y="0"/>
                  </a:cubicBezTo>
                  <a:cubicBezTo>
                    <a:pt x="0" y="1"/>
                    <a:pt x="5" y="5"/>
                    <a:pt x="7" y="6"/>
                  </a:cubicBezTo>
                  <a:cubicBezTo>
                    <a:pt x="9" y="8"/>
                    <a:pt x="12" y="12"/>
                    <a:pt x="13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07" name="Freeform 113"/>
            <p:cNvSpPr/>
            <p:nvPr/>
          </p:nvSpPr>
          <p:spPr bwMode="auto">
            <a:xfrm>
              <a:off x="4408" y="651"/>
              <a:ext cx="14" cy="13"/>
            </a:xfrm>
            <a:custGeom>
              <a:avLst/>
              <a:gdLst>
                <a:gd name="T0" fmla="*/ 10 w 12"/>
                <a:gd name="T1" fmla="*/ 10 h 10"/>
                <a:gd name="T2" fmla="*/ 3 w 12"/>
                <a:gd name="T3" fmla="*/ 0 h 10"/>
                <a:gd name="T4" fmla="*/ 10 w 12"/>
                <a:gd name="T5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" h="10">
                  <a:moveTo>
                    <a:pt x="10" y="10"/>
                  </a:moveTo>
                  <a:cubicBezTo>
                    <a:pt x="12" y="10"/>
                    <a:pt x="5" y="0"/>
                    <a:pt x="3" y="0"/>
                  </a:cubicBezTo>
                  <a:cubicBezTo>
                    <a:pt x="0" y="0"/>
                    <a:pt x="5" y="10"/>
                    <a:pt x="10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08" name="Freeform 114"/>
            <p:cNvSpPr/>
            <p:nvPr/>
          </p:nvSpPr>
          <p:spPr bwMode="auto">
            <a:xfrm>
              <a:off x="4793" y="768"/>
              <a:ext cx="14" cy="13"/>
            </a:xfrm>
            <a:custGeom>
              <a:avLst/>
              <a:gdLst>
                <a:gd name="T0" fmla="*/ 8 w 11"/>
                <a:gd name="T1" fmla="*/ 10 h 11"/>
                <a:gd name="T2" fmla="*/ 11 w 11"/>
                <a:gd name="T3" fmla="*/ 1 h 11"/>
                <a:gd name="T4" fmla="*/ 3 w 11"/>
                <a:gd name="T5" fmla="*/ 1 h 11"/>
                <a:gd name="T6" fmla="*/ 2 w 11"/>
                <a:gd name="T7" fmla="*/ 3 h 11"/>
                <a:gd name="T8" fmla="*/ 8 w 11"/>
                <a:gd name="T9" fmla="*/ 1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11">
                  <a:moveTo>
                    <a:pt x="8" y="10"/>
                  </a:moveTo>
                  <a:cubicBezTo>
                    <a:pt x="11" y="11"/>
                    <a:pt x="10" y="3"/>
                    <a:pt x="11" y="1"/>
                  </a:cubicBezTo>
                  <a:cubicBezTo>
                    <a:pt x="11" y="0"/>
                    <a:pt x="7" y="1"/>
                    <a:pt x="3" y="1"/>
                  </a:cubicBezTo>
                  <a:cubicBezTo>
                    <a:pt x="0" y="1"/>
                    <a:pt x="0" y="2"/>
                    <a:pt x="2" y="3"/>
                  </a:cubicBezTo>
                  <a:cubicBezTo>
                    <a:pt x="3" y="4"/>
                    <a:pt x="5" y="9"/>
                    <a:pt x="8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09" name="Freeform 115"/>
            <p:cNvSpPr/>
            <p:nvPr/>
          </p:nvSpPr>
          <p:spPr bwMode="auto">
            <a:xfrm>
              <a:off x="4901" y="732"/>
              <a:ext cx="37" cy="11"/>
            </a:xfrm>
            <a:custGeom>
              <a:avLst/>
              <a:gdLst>
                <a:gd name="T0" fmla="*/ 8 w 30"/>
                <a:gd name="T1" fmla="*/ 7 h 9"/>
                <a:gd name="T2" fmla="*/ 26 w 30"/>
                <a:gd name="T3" fmla="*/ 8 h 9"/>
                <a:gd name="T4" fmla="*/ 29 w 30"/>
                <a:gd name="T5" fmla="*/ 4 h 9"/>
                <a:gd name="T6" fmla="*/ 18 w 30"/>
                <a:gd name="T7" fmla="*/ 2 h 9"/>
                <a:gd name="T8" fmla="*/ 5 w 30"/>
                <a:gd name="T9" fmla="*/ 2 h 9"/>
                <a:gd name="T10" fmla="*/ 8 w 30"/>
                <a:gd name="T11" fmla="*/ 7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9">
                  <a:moveTo>
                    <a:pt x="8" y="7"/>
                  </a:moveTo>
                  <a:cubicBezTo>
                    <a:pt x="13" y="9"/>
                    <a:pt x="23" y="8"/>
                    <a:pt x="26" y="8"/>
                  </a:cubicBezTo>
                  <a:cubicBezTo>
                    <a:pt x="30" y="8"/>
                    <a:pt x="30" y="5"/>
                    <a:pt x="29" y="4"/>
                  </a:cubicBezTo>
                  <a:cubicBezTo>
                    <a:pt x="29" y="2"/>
                    <a:pt x="24" y="4"/>
                    <a:pt x="18" y="2"/>
                  </a:cubicBezTo>
                  <a:cubicBezTo>
                    <a:pt x="11" y="0"/>
                    <a:pt x="9" y="1"/>
                    <a:pt x="5" y="2"/>
                  </a:cubicBezTo>
                  <a:cubicBezTo>
                    <a:pt x="0" y="4"/>
                    <a:pt x="3" y="5"/>
                    <a:pt x="8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10" name="Freeform 116"/>
            <p:cNvSpPr/>
            <p:nvPr/>
          </p:nvSpPr>
          <p:spPr bwMode="auto">
            <a:xfrm>
              <a:off x="3528" y="667"/>
              <a:ext cx="66" cy="84"/>
            </a:xfrm>
            <a:custGeom>
              <a:avLst/>
              <a:gdLst>
                <a:gd name="T0" fmla="*/ 4 w 54"/>
                <a:gd name="T1" fmla="*/ 47 h 68"/>
                <a:gd name="T2" fmla="*/ 12 w 54"/>
                <a:gd name="T3" fmla="*/ 49 h 68"/>
                <a:gd name="T4" fmla="*/ 14 w 54"/>
                <a:gd name="T5" fmla="*/ 50 h 68"/>
                <a:gd name="T6" fmla="*/ 17 w 54"/>
                <a:gd name="T7" fmla="*/ 50 h 68"/>
                <a:gd name="T8" fmla="*/ 20 w 54"/>
                <a:gd name="T9" fmla="*/ 52 h 68"/>
                <a:gd name="T10" fmla="*/ 20 w 54"/>
                <a:gd name="T11" fmla="*/ 56 h 68"/>
                <a:gd name="T12" fmla="*/ 19 w 54"/>
                <a:gd name="T13" fmla="*/ 61 h 68"/>
                <a:gd name="T14" fmla="*/ 31 w 54"/>
                <a:gd name="T15" fmla="*/ 64 h 68"/>
                <a:gd name="T16" fmla="*/ 36 w 54"/>
                <a:gd name="T17" fmla="*/ 65 h 68"/>
                <a:gd name="T18" fmla="*/ 38 w 54"/>
                <a:gd name="T19" fmla="*/ 64 h 68"/>
                <a:gd name="T20" fmla="*/ 42 w 54"/>
                <a:gd name="T21" fmla="*/ 67 h 68"/>
                <a:gd name="T22" fmla="*/ 45 w 54"/>
                <a:gd name="T23" fmla="*/ 66 h 68"/>
                <a:gd name="T24" fmla="*/ 49 w 54"/>
                <a:gd name="T25" fmla="*/ 67 h 68"/>
                <a:gd name="T26" fmla="*/ 53 w 54"/>
                <a:gd name="T27" fmla="*/ 66 h 68"/>
                <a:gd name="T28" fmla="*/ 52 w 54"/>
                <a:gd name="T29" fmla="*/ 63 h 68"/>
                <a:gd name="T30" fmla="*/ 51 w 54"/>
                <a:gd name="T31" fmla="*/ 61 h 68"/>
                <a:gd name="T32" fmla="*/ 47 w 54"/>
                <a:gd name="T33" fmla="*/ 59 h 68"/>
                <a:gd name="T34" fmla="*/ 42 w 54"/>
                <a:gd name="T35" fmla="*/ 54 h 68"/>
                <a:gd name="T36" fmla="*/ 40 w 54"/>
                <a:gd name="T37" fmla="*/ 50 h 68"/>
                <a:gd name="T38" fmla="*/ 36 w 54"/>
                <a:gd name="T39" fmla="*/ 44 h 68"/>
                <a:gd name="T40" fmla="*/ 34 w 54"/>
                <a:gd name="T41" fmla="*/ 38 h 68"/>
                <a:gd name="T42" fmla="*/ 36 w 54"/>
                <a:gd name="T43" fmla="*/ 33 h 68"/>
                <a:gd name="T44" fmla="*/ 34 w 54"/>
                <a:gd name="T45" fmla="*/ 31 h 68"/>
                <a:gd name="T46" fmla="*/ 33 w 54"/>
                <a:gd name="T47" fmla="*/ 26 h 68"/>
                <a:gd name="T48" fmla="*/ 33 w 54"/>
                <a:gd name="T49" fmla="*/ 23 h 68"/>
                <a:gd name="T50" fmla="*/ 36 w 54"/>
                <a:gd name="T51" fmla="*/ 18 h 68"/>
                <a:gd name="T52" fmla="*/ 35 w 54"/>
                <a:gd name="T53" fmla="*/ 15 h 68"/>
                <a:gd name="T54" fmla="*/ 39 w 54"/>
                <a:gd name="T55" fmla="*/ 15 h 68"/>
                <a:gd name="T56" fmla="*/ 39 w 54"/>
                <a:gd name="T57" fmla="*/ 12 h 68"/>
                <a:gd name="T58" fmla="*/ 42 w 54"/>
                <a:gd name="T59" fmla="*/ 10 h 68"/>
                <a:gd name="T60" fmla="*/ 42 w 54"/>
                <a:gd name="T61" fmla="*/ 5 h 68"/>
                <a:gd name="T62" fmla="*/ 37 w 54"/>
                <a:gd name="T63" fmla="*/ 4 h 68"/>
                <a:gd name="T64" fmla="*/ 32 w 54"/>
                <a:gd name="T65" fmla="*/ 2 h 68"/>
                <a:gd name="T66" fmla="*/ 27 w 54"/>
                <a:gd name="T67" fmla="*/ 0 h 68"/>
                <a:gd name="T68" fmla="*/ 27 w 54"/>
                <a:gd name="T69" fmla="*/ 3 h 68"/>
                <a:gd name="T70" fmla="*/ 20 w 54"/>
                <a:gd name="T71" fmla="*/ 3 h 68"/>
                <a:gd name="T72" fmla="*/ 18 w 54"/>
                <a:gd name="T73" fmla="*/ 10 h 68"/>
                <a:gd name="T74" fmla="*/ 13 w 54"/>
                <a:gd name="T75" fmla="*/ 11 h 68"/>
                <a:gd name="T76" fmla="*/ 12 w 54"/>
                <a:gd name="T77" fmla="*/ 14 h 68"/>
                <a:gd name="T78" fmla="*/ 8 w 54"/>
                <a:gd name="T79" fmla="*/ 15 h 68"/>
                <a:gd name="T80" fmla="*/ 8 w 54"/>
                <a:gd name="T81" fmla="*/ 18 h 68"/>
                <a:gd name="T82" fmla="*/ 13 w 54"/>
                <a:gd name="T83" fmla="*/ 19 h 68"/>
                <a:gd name="T84" fmla="*/ 11 w 54"/>
                <a:gd name="T85" fmla="*/ 22 h 68"/>
                <a:gd name="T86" fmla="*/ 8 w 54"/>
                <a:gd name="T87" fmla="*/ 30 h 68"/>
                <a:gd name="T88" fmla="*/ 10 w 54"/>
                <a:gd name="T89" fmla="*/ 33 h 68"/>
                <a:gd name="T90" fmla="*/ 6 w 54"/>
                <a:gd name="T91" fmla="*/ 32 h 68"/>
                <a:gd name="T92" fmla="*/ 4 w 54"/>
                <a:gd name="T93" fmla="*/ 33 h 68"/>
                <a:gd name="T94" fmla="*/ 2 w 54"/>
                <a:gd name="T95" fmla="*/ 34 h 68"/>
                <a:gd name="T96" fmla="*/ 0 w 54"/>
                <a:gd name="T97" fmla="*/ 42 h 68"/>
                <a:gd name="T98" fmla="*/ 4 w 54"/>
                <a:gd name="T99" fmla="*/ 47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54" h="68">
                  <a:moveTo>
                    <a:pt x="4" y="47"/>
                  </a:moveTo>
                  <a:cubicBezTo>
                    <a:pt x="5" y="48"/>
                    <a:pt x="10" y="49"/>
                    <a:pt x="12" y="49"/>
                  </a:cubicBezTo>
                  <a:cubicBezTo>
                    <a:pt x="13" y="49"/>
                    <a:pt x="12" y="49"/>
                    <a:pt x="14" y="50"/>
                  </a:cubicBezTo>
                  <a:cubicBezTo>
                    <a:pt x="15" y="51"/>
                    <a:pt x="16" y="51"/>
                    <a:pt x="17" y="50"/>
                  </a:cubicBezTo>
                  <a:cubicBezTo>
                    <a:pt x="18" y="48"/>
                    <a:pt x="18" y="51"/>
                    <a:pt x="20" y="52"/>
                  </a:cubicBezTo>
                  <a:cubicBezTo>
                    <a:pt x="21" y="53"/>
                    <a:pt x="19" y="55"/>
                    <a:pt x="20" y="56"/>
                  </a:cubicBezTo>
                  <a:cubicBezTo>
                    <a:pt x="22" y="58"/>
                    <a:pt x="19" y="60"/>
                    <a:pt x="19" y="61"/>
                  </a:cubicBezTo>
                  <a:cubicBezTo>
                    <a:pt x="19" y="63"/>
                    <a:pt x="29" y="64"/>
                    <a:pt x="31" y="64"/>
                  </a:cubicBezTo>
                  <a:cubicBezTo>
                    <a:pt x="32" y="64"/>
                    <a:pt x="34" y="65"/>
                    <a:pt x="36" y="65"/>
                  </a:cubicBezTo>
                  <a:cubicBezTo>
                    <a:pt x="37" y="66"/>
                    <a:pt x="37" y="64"/>
                    <a:pt x="38" y="64"/>
                  </a:cubicBezTo>
                  <a:cubicBezTo>
                    <a:pt x="38" y="64"/>
                    <a:pt x="41" y="67"/>
                    <a:pt x="42" y="67"/>
                  </a:cubicBezTo>
                  <a:cubicBezTo>
                    <a:pt x="43" y="68"/>
                    <a:pt x="45" y="66"/>
                    <a:pt x="45" y="66"/>
                  </a:cubicBezTo>
                  <a:cubicBezTo>
                    <a:pt x="45" y="66"/>
                    <a:pt x="48" y="67"/>
                    <a:pt x="49" y="67"/>
                  </a:cubicBezTo>
                  <a:cubicBezTo>
                    <a:pt x="50" y="66"/>
                    <a:pt x="51" y="66"/>
                    <a:pt x="53" y="66"/>
                  </a:cubicBezTo>
                  <a:cubicBezTo>
                    <a:pt x="54" y="65"/>
                    <a:pt x="53" y="62"/>
                    <a:pt x="52" y="63"/>
                  </a:cubicBezTo>
                  <a:cubicBezTo>
                    <a:pt x="52" y="63"/>
                    <a:pt x="51" y="62"/>
                    <a:pt x="51" y="61"/>
                  </a:cubicBezTo>
                  <a:cubicBezTo>
                    <a:pt x="50" y="60"/>
                    <a:pt x="48" y="60"/>
                    <a:pt x="47" y="59"/>
                  </a:cubicBezTo>
                  <a:cubicBezTo>
                    <a:pt x="46" y="57"/>
                    <a:pt x="42" y="55"/>
                    <a:pt x="42" y="54"/>
                  </a:cubicBezTo>
                  <a:cubicBezTo>
                    <a:pt x="42" y="53"/>
                    <a:pt x="40" y="51"/>
                    <a:pt x="40" y="50"/>
                  </a:cubicBezTo>
                  <a:cubicBezTo>
                    <a:pt x="41" y="49"/>
                    <a:pt x="36" y="45"/>
                    <a:pt x="36" y="44"/>
                  </a:cubicBezTo>
                  <a:cubicBezTo>
                    <a:pt x="36" y="43"/>
                    <a:pt x="34" y="40"/>
                    <a:pt x="34" y="38"/>
                  </a:cubicBezTo>
                  <a:cubicBezTo>
                    <a:pt x="33" y="37"/>
                    <a:pt x="35" y="35"/>
                    <a:pt x="36" y="33"/>
                  </a:cubicBezTo>
                  <a:cubicBezTo>
                    <a:pt x="37" y="32"/>
                    <a:pt x="35" y="31"/>
                    <a:pt x="34" y="31"/>
                  </a:cubicBezTo>
                  <a:cubicBezTo>
                    <a:pt x="32" y="31"/>
                    <a:pt x="33" y="28"/>
                    <a:pt x="33" y="26"/>
                  </a:cubicBezTo>
                  <a:cubicBezTo>
                    <a:pt x="33" y="24"/>
                    <a:pt x="32" y="24"/>
                    <a:pt x="33" y="23"/>
                  </a:cubicBezTo>
                  <a:cubicBezTo>
                    <a:pt x="33" y="23"/>
                    <a:pt x="36" y="19"/>
                    <a:pt x="36" y="18"/>
                  </a:cubicBezTo>
                  <a:cubicBezTo>
                    <a:pt x="36" y="18"/>
                    <a:pt x="35" y="16"/>
                    <a:pt x="35" y="15"/>
                  </a:cubicBezTo>
                  <a:cubicBezTo>
                    <a:pt x="35" y="13"/>
                    <a:pt x="38" y="15"/>
                    <a:pt x="39" y="15"/>
                  </a:cubicBezTo>
                  <a:cubicBezTo>
                    <a:pt x="41" y="16"/>
                    <a:pt x="39" y="13"/>
                    <a:pt x="39" y="12"/>
                  </a:cubicBezTo>
                  <a:cubicBezTo>
                    <a:pt x="39" y="12"/>
                    <a:pt x="41" y="11"/>
                    <a:pt x="42" y="10"/>
                  </a:cubicBezTo>
                  <a:cubicBezTo>
                    <a:pt x="42" y="10"/>
                    <a:pt x="42" y="6"/>
                    <a:pt x="42" y="5"/>
                  </a:cubicBezTo>
                  <a:cubicBezTo>
                    <a:pt x="41" y="5"/>
                    <a:pt x="39" y="5"/>
                    <a:pt x="37" y="4"/>
                  </a:cubicBezTo>
                  <a:cubicBezTo>
                    <a:pt x="35" y="3"/>
                    <a:pt x="34" y="2"/>
                    <a:pt x="32" y="2"/>
                  </a:cubicBezTo>
                  <a:cubicBezTo>
                    <a:pt x="30" y="2"/>
                    <a:pt x="28" y="0"/>
                    <a:pt x="27" y="0"/>
                  </a:cubicBezTo>
                  <a:cubicBezTo>
                    <a:pt x="25" y="0"/>
                    <a:pt x="27" y="2"/>
                    <a:pt x="27" y="3"/>
                  </a:cubicBezTo>
                  <a:cubicBezTo>
                    <a:pt x="27" y="4"/>
                    <a:pt x="22" y="2"/>
                    <a:pt x="20" y="3"/>
                  </a:cubicBezTo>
                  <a:cubicBezTo>
                    <a:pt x="18" y="3"/>
                    <a:pt x="19" y="9"/>
                    <a:pt x="18" y="10"/>
                  </a:cubicBezTo>
                  <a:cubicBezTo>
                    <a:pt x="17" y="12"/>
                    <a:pt x="14" y="10"/>
                    <a:pt x="13" y="11"/>
                  </a:cubicBezTo>
                  <a:cubicBezTo>
                    <a:pt x="11" y="11"/>
                    <a:pt x="12" y="13"/>
                    <a:pt x="12" y="14"/>
                  </a:cubicBezTo>
                  <a:cubicBezTo>
                    <a:pt x="12" y="15"/>
                    <a:pt x="11" y="15"/>
                    <a:pt x="8" y="15"/>
                  </a:cubicBezTo>
                  <a:cubicBezTo>
                    <a:pt x="6" y="15"/>
                    <a:pt x="6" y="16"/>
                    <a:pt x="8" y="18"/>
                  </a:cubicBezTo>
                  <a:cubicBezTo>
                    <a:pt x="10" y="20"/>
                    <a:pt x="11" y="19"/>
                    <a:pt x="13" y="19"/>
                  </a:cubicBezTo>
                  <a:cubicBezTo>
                    <a:pt x="14" y="19"/>
                    <a:pt x="12" y="21"/>
                    <a:pt x="11" y="22"/>
                  </a:cubicBezTo>
                  <a:cubicBezTo>
                    <a:pt x="10" y="23"/>
                    <a:pt x="8" y="28"/>
                    <a:pt x="8" y="30"/>
                  </a:cubicBezTo>
                  <a:cubicBezTo>
                    <a:pt x="9" y="32"/>
                    <a:pt x="10" y="32"/>
                    <a:pt x="10" y="33"/>
                  </a:cubicBezTo>
                  <a:cubicBezTo>
                    <a:pt x="10" y="34"/>
                    <a:pt x="9" y="33"/>
                    <a:pt x="6" y="32"/>
                  </a:cubicBezTo>
                  <a:cubicBezTo>
                    <a:pt x="4" y="31"/>
                    <a:pt x="6" y="32"/>
                    <a:pt x="4" y="33"/>
                  </a:cubicBezTo>
                  <a:cubicBezTo>
                    <a:pt x="3" y="34"/>
                    <a:pt x="4" y="34"/>
                    <a:pt x="2" y="34"/>
                  </a:cubicBezTo>
                  <a:cubicBezTo>
                    <a:pt x="1" y="34"/>
                    <a:pt x="0" y="40"/>
                    <a:pt x="0" y="42"/>
                  </a:cubicBezTo>
                  <a:cubicBezTo>
                    <a:pt x="0" y="44"/>
                    <a:pt x="3" y="46"/>
                    <a:pt x="4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11" name="Freeform 117"/>
            <p:cNvSpPr/>
            <p:nvPr/>
          </p:nvSpPr>
          <p:spPr bwMode="auto">
            <a:xfrm>
              <a:off x="3538" y="731"/>
              <a:ext cx="9" cy="10"/>
            </a:xfrm>
            <a:custGeom>
              <a:avLst/>
              <a:gdLst>
                <a:gd name="T0" fmla="*/ 2 w 8"/>
                <a:gd name="T1" fmla="*/ 0 h 8"/>
                <a:gd name="T2" fmla="*/ 2 w 8"/>
                <a:gd name="T3" fmla="*/ 3 h 8"/>
                <a:gd name="T4" fmla="*/ 7 w 8"/>
                <a:gd name="T5" fmla="*/ 8 h 8"/>
                <a:gd name="T6" fmla="*/ 6 w 8"/>
                <a:gd name="T7" fmla="*/ 2 h 8"/>
                <a:gd name="T8" fmla="*/ 2 w 8"/>
                <a:gd name="T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8">
                  <a:moveTo>
                    <a:pt x="2" y="0"/>
                  </a:moveTo>
                  <a:cubicBezTo>
                    <a:pt x="0" y="0"/>
                    <a:pt x="0" y="2"/>
                    <a:pt x="2" y="3"/>
                  </a:cubicBezTo>
                  <a:cubicBezTo>
                    <a:pt x="4" y="4"/>
                    <a:pt x="4" y="8"/>
                    <a:pt x="7" y="8"/>
                  </a:cubicBezTo>
                  <a:cubicBezTo>
                    <a:pt x="8" y="7"/>
                    <a:pt x="6" y="3"/>
                    <a:pt x="6" y="2"/>
                  </a:cubicBezTo>
                  <a:cubicBezTo>
                    <a:pt x="6" y="1"/>
                    <a:pt x="3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12" name="Freeform 118"/>
            <p:cNvSpPr/>
            <p:nvPr/>
          </p:nvSpPr>
          <p:spPr bwMode="auto">
            <a:xfrm>
              <a:off x="3542" y="551"/>
              <a:ext cx="161" cy="120"/>
            </a:xfrm>
            <a:custGeom>
              <a:avLst/>
              <a:gdLst>
                <a:gd name="T0" fmla="*/ 9 w 131"/>
                <a:gd name="T1" fmla="*/ 91 h 98"/>
                <a:gd name="T2" fmla="*/ 21 w 131"/>
                <a:gd name="T3" fmla="*/ 94 h 98"/>
                <a:gd name="T4" fmla="*/ 33 w 131"/>
                <a:gd name="T5" fmla="*/ 98 h 98"/>
                <a:gd name="T6" fmla="*/ 36 w 131"/>
                <a:gd name="T7" fmla="*/ 90 h 98"/>
                <a:gd name="T8" fmla="*/ 40 w 131"/>
                <a:gd name="T9" fmla="*/ 88 h 98"/>
                <a:gd name="T10" fmla="*/ 42 w 131"/>
                <a:gd name="T11" fmla="*/ 84 h 98"/>
                <a:gd name="T12" fmla="*/ 43 w 131"/>
                <a:gd name="T13" fmla="*/ 79 h 98"/>
                <a:gd name="T14" fmla="*/ 45 w 131"/>
                <a:gd name="T15" fmla="*/ 76 h 98"/>
                <a:gd name="T16" fmla="*/ 48 w 131"/>
                <a:gd name="T17" fmla="*/ 70 h 98"/>
                <a:gd name="T18" fmla="*/ 49 w 131"/>
                <a:gd name="T19" fmla="*/ 67 h 98"/>
                <a:gd name="T20" fmla="*/ 54 w 131"/>
                <a:gd name="T21" fmla="*/ 65 h 98"/>
                <a:gd name="T22" fmla="*/ 56 w 131"/>
                <a:gd name="T23" fmla="*/ 60 h 98"/>
                <a:gd name="T24" fmla="*/ 65 w 131"/>
                <a:gd name="T25" fmla="*/ 59 h 98"/>
                <a:gd name="T26" fmla="*/ 70 w 131"/>
                <a:gd name="T27" fmla="*/ 53 h 98"/>
                <a:gd name="T28" fmla="*/ 75 w 131"/>
                <a:gd name="T29" fmla="*/ 52 h 98"/>
                <a:gd name="T30" fmla="*/ 86 w 131"/>
                <a:gd name="T31" fmla="*/ 45 h 98"/>
                <a:gd name="T32" fmla="*/ 100 w 131"/>
                <a:gd name="T33" fmla="*/ 37 h 98"/>
                <a:gd name="T34" fmla="*/ 116 w 131"/>
                <a:gd name="T35" fmla="*/ 38 h 98"/>
                <a:gd name="T36" fmla="*/ 126 w 131"/>
                <a:gd name="T37" fmla="*/ 31 h 98"/>
                <a:gd name="T38" fmla="*/ 128 w 131"/>
                <a:gd name="T39" fmla="*/ 26 h 98"/>
                <a:gd name="T40" fmla="*/ 130 w 131"/>
                <a:gd name="T41" fmla="*/ 19 h 98"/>
                <a:gd name="T42" fmla="*/ 130 w 131"/>
                <a:gd name="T43" fmla="*/ 11 h 98"/>
                <a:gd name="T44" fmla="*/ 126 w 131"/>
                <a:gd name="T45" fmla="*/ 4 h 98"/>
                <a:gd name="T46" fmla="*/ 118 w 131"/>
                <a:gd name="T47" fmla="*/ 2 h 98"/>
                <a:gd name="T48" fmla="*/ 111 w 131"/>
                <a:gd name="T49" fmla="*/ 3 h 98"/>
                <a:gd name="T50" fmla="*/ 108 w 131"/>
                <a:gd name="T51" fmla="*/ 12 h 98"/>
                <a:gd name="T52" fmla="*/ 97 w 131"/>
                <a:gd name="T53" fmla="*/ 22 h 98"/>
                <a:gd name="T54" fmla="*/ 81 w 131"/>
                <a:gd name="T55" fmla="*/ 26 h 98"/>
                <a:gd name="T56" fmla="*/ 76 w 131"/>
                <a:gd name="T57" fmla="*/ 24 h 98"/>
                <a:gd name="T58" fmla="*/ 68 w 131"/>
                <a:gd name="T59" fmla="*/ 22 h 98"/>
                <a:gd name="T60" fmla="*/ 61 w 131"/>
                <a:gd name="T61" fmla="*/ 24 h 98"/>
                <a:gd name="T62" fmla="*/ 59 w 131"/>
                <a:gd name="T63" fmla="*/ 29 h 98"/>
                <a:gd name="T64" fmla="*/ 47 w 131"/>
                <a:gd name="T65" fmla="*/ 37 h 98"/>
                <a:gd name="T66" fmla="*/ 45 w 131"/>
                <a:gd name="T67" fmla="*/ 38 h 98"/>
                <a:gd name="T68" fmla="*/ 35 w 131"/>
                <a:gd name="T69" fmla="*/ 44 h 98"/>
                <a:gd name="T70" fmla="*/ 33 w 131"/>
                <a:gd name="T71" fmla="*/ 48 h 98"/>
                <a:gd name="T72" fmla="*/ 26 w 131"/>
                <a:gd name="T73" fmla="*/ 56 h 98"/>
                <a:gd name="T74" fmla="*/ 20 w 131"/>
                <a:gd name="T75" fmla="*/ 58 h 98"/>
                <a:gd name="T76" fmla="*/ 20 w 131"/>
                <a:gd name="T77" fmla="*/ 63 h 98"/>
                <a:gd name="T78" fmla="*/ 19 w 131"/>
                <a:gd name="T79" fmla="*/ 67 h 98"/>
                <a:gd name="T80" fmla="*/ 17 w 131"/>
                <a:gd name="T81" fmla="*/ 71 h 98"/>
                <a:gd name="T82" fmla="*/ 20 w 131"/>
                <a:gd name="T83" fmla="*/ 80 h 98"/>
                <a:gd name="T84" fmla="*/ 11 w 131"/>
                <a:gd name="T85" fmla="*/ 80 h 98"/>
                <a:gd name="T86" fmla="*/ 3 w 131"/>
                <a:gd name="T87" fmla="*/ 87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1" h="98">
                  <a:moveTo>
                    <a:pt x="9" y="86"/>
                  </a:moveTo>
                  <a:cubicBezTo>
                    <a:pt x="11" y="85"/>
                    <a:pt x="8" y="90"/>
                    <a:pt x="9" y="91"/>
                  </a:cubicBezTo>
                  <a:cubicBezTo>
                    <a:pt x="9" y="92"/>
                    <a:pt x="14" y="92"/>
                    <a:pt x="16" y="92"/>
                  </a:cubicBezTo>
                  <a:cubicBezTo>
                    <a:pt x="18" y="92"/>
                    <a:pt x="20" y="94"/>
                    <a:pt x="21" y="94"/>
                  </a:cubicBezTo>
                  <a:cubicBezTo>
                    <a:pt x="23" y="95"/>
                    <a:pt x="26" y="95"/>
                    <a:pt x="26" y="96"/>
                  </a:cubicBezTo>
                  <a:cubicBezTo>
                    <a:pt x="27" y="97"/>
                    <a:pt x="31" y="98"/>
                    <a:pt x="33" y="98"/>
                  </a:cubicBezTo>
                  <a:cubicBezTo>
                    <a:pt x="34" y="98"/>
                    <a:pt x="36" y="96"/>
                    <a:pt x="36" y="95"/>
                  </a:cubicBezTo>
                  <a:cubicBezTo>
                    <a:pt x="36" y="94"/>
                    <a:pt x="38" y="91"/>
                    <a:pt x="36" y="90"/>
                  </a:cubicBezTo>
                  <a:cubicBezTo>
                    <a:pt x="35" y="89"/>
                    <a:pt x="33" y="88"/>
                    <a:pt x="34" y="87"/>
                  </a:cubicBezTo>
                  <a:cubicBezTo>
                    <a:pt x="35" y="87"/>
                    <a:pt x="39" y="89"/>
                    <a:pt x="40" y="88"/>
                  </a:cubicBezTo>
                  <a:cubicBezTo>
                    <a:pt x="42" y="86"/>
                    <a:pt x="39" y="85"/>
                    <a:pt x="39" y="84"/>
                  </a:cubicBezTo>
                  <a:cubicBezTo>
                    <a:pt x="39" y="83"/>
                    <a:pt x="42" y="86"/>
                    <a:pt x="42" y="84"/>
                  </a:cubicBezTo>
                  <a:cubicBezTo>
                    <a:pt x="42" y="83"/>
                    <a:pt x="41" y="82"/>
                    <a:pt x="39" y="81"/>
                  </a:cubicBezTo>
                  <a:cubicBezTo>
                    <a:pt x="38" y="80"/>
                    <a:pt x="42" y="80"/>
                    <a:pt x="43" y="79"/>
                  </a:cubicBezTo>
                  <a:cubicBezTo>
                    <a:pt x="45" y="79"/>
                    <a:pt x="43" y="78"/>
                    <a:pt x="43" y="77"/>
                  </a:cubicBezTo>
                  <a:cubicBezTo>
                    <a:pt x="42" y="76"/>
                    <a:pt x="44" y="76"/>
                    <a:pt x="45" y="76"/>
                  </a:cubicBezTo>
                  <a:cubicBezTo>
                    <a:pt x="46" y="76"/>
                    <a:pt x="49" y="76"/>
                    <a:pt x="48" y="74"/>
                  </a:cubicBezTo>
                  <a:cubicBezTo>
                    <a:pt x="48" y="72"/>
                    <a:pt x="47" y="70"/>
                    <a:pt x="48" y="70"/>
                  </a:cubicBezTo>
                  <a:cubicBezTo>
                    <a:pt x="50" y="70"/>
                    <a:pt x="53" y="70"/>
                    <a:pt x="52" y="69"/>
                  </a:cubicBezTo>
                  <a:cubicBezTo>
                    <a:pt x="52" y="68"/>
                    <a:pt x="49" y="68"/>
                    <a:pt x="49" y="67"/>
                  </a:cubicBezTo>
                  <a:cubicBezTo>
                    <a:pt x="49" y="66"/>
                    <a:pt x="50" y="66"/>
                    <a:pt x="51" y="66"/>
                  </a:cubicBezTo>
                  <a:cubicBezTo>
                    <a:pt x="52" y="65"/>
                    <a:pt x="53" y="65"/>
                    <a:pt x="54" y="65"/>
                  </a:cubicBezTo>
                  <a:cubicBezTo>
                    <a:pt x="55" y="64"/>
                    <a:pt x="57" y="65"/>
                    <a:pt x="57" y="64"/>
                  </a:cubicBezTo>
                  <a:cubicBezTo>
                    <a:pt x="58" y="63"/>
                    <a:pt x="57" y="61"/>
                    <a:pt x="56" y="60"/>
                  </a:cubicBezTo>
                  <a:cubicBezTo>
                    <a:pt x="56" y="59"/>
                    <a:pt x="61" y="61"/>
                    <a:pt x="63" y="62"/>
                  </a:cubicBezTo>
                  <a:cubicBezTo>
                    <a:pt x="65" y="62"/>
                    <a:pt x="64" y="60"/>
                    <a:pt x="65" y="59"/>
                  </a:cubicBezTo>
                  <a:cubicBezTo>
                    <a:pt x="65" y="59"/>
                    <a:pt x="67" y="60"/>
                    <a:pt x="68" y="59"/>
                  </a:cubicBezTo>
                  <a:cubicBezTo>
                    <a:pt x="69" y="59"/>
                    <a:pt x="69" y="54"/>
                    <a:pt x="70" y="53"/>
                  </a:cubicBezTo>
                  <a:cubicBezTo>
                    <a:pt x="71" y="52"/>
                    <a:pt x="71" y="53"/>
                    <a:pt x="72" y="54"/>
                  </a:cubicBezTo>
                  <a:cubicBezTo>
                    <a:pt x="73" y="55"/>
                    <a:pt x="74" y="53"/>
                    <a:pt x="75" y="52"/>
                  </a:cubicBezTo>
                  <a:cubicBezTo>
                    <a:pt x="77" y="51"/>
                    <a:pt x="77" y="51"/>
                    <a:pt x="78" y="51"/>
                  </a:cubicBezTo>
                  <a:cubicBezTo>
                    <a:pt x="79" y="50"/>
                    <a:pt x="84" y="46"/>
                    <a:pt x="86" y="45"/>
                  </a:cubicBezTo>
                  <a:cubicBezTo>
                    <a:pt x="88" y="44"/>
                    <a:pt x="91" y="42"/>
                    <a:pt x="92" y="40"/>
                  </a:cubicBezTo>
                  <a:cubicBezTo>
                    <a:pt x="94" y="38"/>
                    <a:pt x="98" y="37"/>
                    <a:pt x="100" y="37"/>
                  </a:cubicBezTo>
                  <a:cubicBezTo>
                    <a:pt x="101" y="37"/>
                    <a:pt x="105" y="38"/>
                    <a:pt x="108" y="39"/>
                  </a:cubicBezTo>
                  <a:cubicBezTo>
                    <a:pt x="111" y="40"/>
                    <a:pt x="113" y="39"/>
                    <a:pt x="116" y="38"/>
                  </a:cubicBezTo>
                  <a:cubicBezTo>
                    <a:pt x="118" y="37"/>
                    <a:pt x="118" y="36"/>
                    <a:pt x="120" y="35"/>
                  </a:cubicBezTo>
                  <a:cubicBezTo>
                    <a:pt x="122" y="34"/>
                    <a:pt x="125" y="32"/>
                    <a:pt x="126" y="31"/>
                  </a:cubicBezTo>
                  <a:cubicBezTo>
                    <a:pt x="128" y="30"/>
                    <a:pt x="131" y="28"/>
                    <a:pt x="130" y="29"/>
                  </a:cubicBezTo>
                  <a:cubicBezTo>
                    <a:pt x="129" y="29"/>
                    <a:pt x="128" y="27"/>
                    <a:pt x="128" y="26"/>
                  </a:cubicBezTo>
                  <a:cubicBezTo>
                    <a:pt x="128" y="25"/>
                    <a:pt x="128" y="22"/>
                    <a:pt x="130" y="21"/>
                  </a:cubicBezTo>
                  <a:cubicBezTo>
                    <a:pt x="131" y="21"/>
                    <a:pt x="131" y="20"/>
                    <a:pt x="130" y="19"/>
                  </a:cubicBezTo>
                  <a:cubicBezTo>
                    <a:pt x="129" y="19"/>
                    <a:pt x="129" y="15"/>
                    <a:pt x="128" y="14"/>
                  </a:cubicBezTo>
                  <a:cubicBezTo>
                    <a:pt x="128" y="12"/>
                    <a:pt x="130" y="12"/>
                    <a:pt x="130" y="11"/>
                  </a:cubicBezTo>
                  <a:cubicBezTo>
                    <a:pt x="131" y="11"/>
                    <a:pt x="129" y="8"/>
                    <a:pt x="127" y="7"/>
                  </a:cubicBezTo>
                  <a:cubicBezTo>
                    <a:pt x="126" y="7"/>
                    <a:pt x="126" y="5"/>
                    <a:pt x="126" y="4"/>
                  </a:cubicBezTo>
                  <a:cubicBezTo>
                    <a:pt x="127" y="3"/>
                    <a:pt x="124" y="2"/>
                    <a:pt x="121" y="1"/>
                  </a:cubicBezTo>
                  <a:cubicBezTo>
                    <a:pt x="119" y="0"/>
                    <a:pt x="119" y="2"/>
                    <a:pt x="118" y="2"/>
                  </a:cubicBezTo>
                  <a:cubicBezTo>
                    <a:pt x="117" y="3"/>
                    <a:pt x="116" y="2"/>
                    <a:pt x="116" y="2"/>
                  </a:cubicBezTo>
                  <a:cubicBezTo>
                    <a:pt x="116" y="1"/>
                    <a:pt x="111" y="2"/>
                    <a:pt x="111" y="3"/>
                  </a:cubicBezTo>
                  <a:cubicBezTo>
                    <a:pt x="110" y="3"/>
                    <a:pt x="111" y="5"/>
                    <a:pt x="111" y="7"/>
                  </a:cubicBezTo>
                  <a:cubicBezTo>
                    <a:pt x="111" y="8"/>
                    <a:pt x="108" y="10"/>
                    <a:pt x="108" y="12"/>
                  </a:cubicBezTo>
                  <a:cubicBezTo>
                    <a:pt x="107" y="14"/>
                    <a:pt x="104" y="18"/>
                    <a:pt x="102" y="18"/>
                  </a:cubicBezTo>
                  <a:cubicBezTo>
                    <a:pt x="99" y="18"/>
                    <a:pt x="99" y="20"/>
                    <a:pt x="97" y="22"/>
                  </a:cubicBezTo>
                  <a:cubicBezTo>
                    <a:pt x="95" y="24"/>
                    <a:pt x="90" y="25"/>
                    <a:pt x="86" y="24"/>
                  </a:cubicBezTo>
                  <a:cubicBezTo>
                    <a:pt x="83" y="24"/>
                    <a:pt x="84" y="25"/>
                    <a:pt x="81" y="26"/>
                  </a:cubicBezTo>
                  <a:cubicBezTo>
                    <a:pt x="79" y="27"/>
                    <a:pt x="79" y="24"/>
                    <a:pt x="78" y="22"/>
                  </a:cubicBezTo>
                  <a:cubicBezTo>
                    <a:pt x="77" y="21"/>
                    <a:pt x="77" y="23"/>
                    <a:pt x="76" y="24"/>
                  </a:cubicBezTo>
                  <a:cubicBezTo>
                    <a:pt x="75" y="25"/>
                    <a:pt x="74" y="25"/>
                    <a:pt x="73" y="25"/>
                  </a:cubicBezTo>
                  <a:cubicBezTo>
                    <a:pt x="72" y="25"/>
                    <a:pt x="69" y="23"/>
                    <a:pt x="68" y="22"/>
                  </a:cubicBezTo>
                  <a:cubicBezTo>
                    <a:pt x="67" y="21"/>
                    <a:pt x="65" y="22"/>
                    <a:pt x="64" y="23"/>
                  </a:cubicBezTo>
                  <a:cubicBezTo>
                    <a:pt x="63" y="24"/>
                    <a:pt x="63" y="24"/>
                    <a:pt x="61" y="24"/>
                  </a:cubicBezTo>
                  <a:cubicBezTo>
                    <a:pt x="58" y="24"/>
                    <a:pt x="60" y="25"/>
                    <a:pt x="61" y="25"/>
                  </a:cubicBezTo>
                  <a:cubicBezTo>
                    <a:pt x="62" y="26"/>
                    <a:pt x="60" y="27"/>
                    <a:pt x="59" y="29"/>
                  </a:cubicBezTo>
                  <a:cubicBezTo>
                    <a:pt x="58" y="30"/>
                    <a:pt x="52" y="35"/>
                    <a:pt x="50" y="35"/>
                  </a:cubicBezTo>
                  <a:cubicBezTo>
                    <a:pt x="48" y="36"/>
                    <a:pt x="49" y="37"/>
                    <a:pt x="47" y="37"/>
                  </a:cubicBezTo>
                  <a:cubicBezTo>
                    <a:pt x="46" y="37"/>
                    <a:pt x="47" y="35"/>
                    <a:pt x="45" y="35"/>
                  </a:cubicBezTo>
                  <a:cubicBezTo>
                    <a:pt x="44" y="35"/>
                    <a:pt x="44" y="37"/>
                    <a:pt x="45" y="38"/>
                  </a:cubicBezTo>
                  <a:cubicBezTo>
                    <a:pt x="45" y="39"/>
                    <a:pt x="44" y="40"/>
                    <a:pt x="42" y="41"/>
                  </a:cubicBezTo>
                  <a:cubicBezTo>
                    <a:pt x="40" y="42"/>
                    <a:pt x="38" y="43"/>
                    <a:pt x="35" y="44"/>
                  </a:cubicBezTo>
                  <a:cubicBezTo>
                    <a:pt x="33" y="45"/>
                    <a:pt x="36" y="46"/>
                    <a:pt x="36" y="47"/>
                  </a:cubicBezTo>
                  <a:cubicBezTo>
                    <a:pt x="36" y="48"/>
                    <a:pt x="35" y="48"/>
                    <a:pt x="33" y="48"/>
                  </a:cubicBezTo>
                  <a:cubicBezTo>
                    <a:pt x="32" y="48"/>
                    <a:pt x="29" y="50"/>
                    <a:pt x="30" y="50"/>
                  </a:cubicBezTo>
                  <a:cubicBezTo>
                    <a:pt x="32" y="50"/>
                    <a:pt x="27" y="55"/>
                    <a:pt x="26" y="56"/>
                  </a:cubicBezTo>
                  <a:cubicBezTo>
                    <a:pt x="25" y="58"/>
                    <a:pt x="25" y="57"/>
                    <a:pt x="23" y="56"/>
                  </a:cubicBezTo>
                  <a:cubicBezTo>
                    <a:pt x="22" y="56"/>
                    <a:pt x="20" y="58"/>
                    <a:pt x="20" y="58"/>
                  </a:cubicBezTo>
                  <a:cubicBezTo>
                    <a:pt x="20" y="59"/>
                    <a:pt x="20" y="59"/>
                    <a:pt x="22" y="59"/>
                  </a:cubicBezTo>
                  <a:cubicBezTo>
                    <a:pt x="23" y="59"/>
                    <a:pt x="22" y="62"/>
                    <a:pt x="20" y="63"/>
                  </a:cubicBezTo>
                  <a:cubicBezTo>
                    <a:pt x="19" y="64"/>
                    <a:pt x="24" y="65"/>
                    <a:pt x="24" y="66"/>
                  </a:cubicBezTo>
                  <a:cubicBezTo>
                    <a:pt x="23" y="67"/>
                    <a:pt x="20" y="66"/>
                    <a:pt x="19" y="67"/>
                  </a:cubicBezTo>
                  <a:cubicBezTo>
                    <a:pt x="17" y="67"/>
                    <a:pt x="20" y="69"/>
                    <a:pt x="22" y="71"/>
                  </a:cubicBezTo>
                  <a:cubicBezTo>
                    <a:pt x="23" y="72"/>
                    <a:pt x="19" y="71"/>
                    <a:pt x="17" y="71"/>
                  </a:cubicBezTo>
                  <a:cubicBezTo>
                    <a:pt x="15" y="72"/>
                    <a:pt x="19" y="74"/>
                    <a:pt x="18" y="76"/>
                  </a:cubicBezTo>
                  <a:cubicBezTo>
                    <a:pt x="17" y="77"/>
                    <a:pt x="19" y="78"/>
                    <a:pt x="20" y="80"/>
                  </a:cubicBezTo>
                  <a:cubicBezTo>
                    <a:pt x="20" y="82"/>
                    <a:pt x="17" y="78"/>
                    <a:pt x="14" y="78"/>
                  </a:cubicBezTo>
                  <a:cubicBezTo>
                    <a:pt x="12" y="78"/>
                    <a:pt x="11" y="78"/>
                    <a:pt x="11" y="80"/>
                  </a:cubicBezTo>
                  <a:cubicBezTo>
                    <a:pt x="10" y="81"/>
                    <a:pt x="11" y="83"/>
                    <a:pt x="8" y="83"/>
                  </a:cubicBezTo>
                  <a:cubicBezTo>
                    <a:pt x="6" y="83"/>
                    <a:pt x="5" y="84"/>
                    <a:pt x="3" y="87"/>
                  </a:cubicBezTo>
                  <a:cubicBezTo>
                    <a:pt x="0" y="91"/>
                    <a:pt x="7" y="86"/>
                    <a:pt x="9" y="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13" name="Freeform 119"/>
            <p:cNvSpPr/>
            <p:nvPr/>
          </p:nvSpPr>
          <p:spPr bwMode="auto">
            <a:xfrm>
              <a:off x="3205" y="741"/>
              <a:ext cx="16" cy="12"/>
            </a:xfrm>
            <a:custGeom>
              <a:avLst/>
              <a:gdLst>
                <a:gd name="T0" fmla="*/ 2 w 13"/>
                <a:gd name="T1" fmla="*/ 10 h 10"/>
                <a:gd name="T2" fmla="*/ 13 w 13"/>
                <a:gd name="T3" fmla="*/ 4 h 10"/>
                <a:gd name="T4" fmla="*/ 11 w 13"/>
                <a:gd name="T5" fmla="*/ 0 h 10"/>
                <a:gd name="T6" fmla="*/ 2 w 13"/>
                <a:gd name="T7" fmla="*/ 6 h 10"/>
                <a:gd name="T8" fmla="*/ 2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2" y="10"/>
                  </a:moveTo>
                  <a:cubicBezTo>
                    <a:pt x="5" y="10"/>
                    <a:pt x="13" y="6"/>
                    <a:pt x="13" y="4"/>
                  </a:cubicBezTo>
                  <a:cubicBezTo>
                    <a:pt x="13" y="2"/>
                    <a:pt x="13" y="0"/>
                    <a:pt x="11" y="0"/>
                  </a:cubicBezTo>
                  <a:cubicBezTo>
                    <a:pt x="9" y="1"/>
                    <a:pt x="2" y="4"/>
                    <a:pt x="2" y="6"/>
                  </a:cubicBezTo>
                  <a:cubicBezTo>
                    <a:pt x="1" y="7"/>
                    <a:pt x="0" y="10"/>
                    <a:pt x="2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14" name="Freeform 120"/>
            <p:cNvSpPr/>
            <p:nvPr/>
          </p:nvSpPr>
          <p:spPr bwMode="auto">
            <a:xfrm>
              <a:off x="3147" y="779"/>
              <a:ext cx="15" cy="17"/>
            </a:xfrm>
            <a:custGeom>
              <a:avLst/>
              <a:gdLst>
                <a:gd name="T0" fmla="*/ 2 w 12"/>
                <a:gd name="T1" fmla="*/ 12 h 14"/>
                <a:gd name="T2" fmla="*/ 11 w 12"/>
                <a:gd name="T3" fmla="*/ 4 h 14"/>
                <a:gd name="T4" fmla="*/ 8 w 12"/>
                <a:gd name="T5" fmla="*/ 1 h 14"/>
                <a:gd name="T6" fmla="*/ 5 w 12"/>
                <a:gd name="T7" fmla="*/ 7 h 14"/>
                <a:gd name="T8" fmla="*/ 2 w 12"/>
                <a:gd name="T9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4">
                  <a:moveTo>
                    <a:pt x="2" y="12"/>
                  </a:moveTo>
                  <a:cubicBezTo>
                    <a:pt x="5" y="9"/>
                    <a:pt x="12" y="6"/>
                    <a:pt x="11" y="4"/>
                  </a:cubicBezTo>
                  <a:cubicBezTo>
                    <a:pt x="10" y="3"/>
                    <a:pt x="10" y="0"/>
                    <a:pt x="8" y="1"/>
                  </a:cubicBezTo>
                  <a:cubicBezTo>
                    <a:pt x="6" y="2"/>
                    <a:pt x="7" y="6"/>
                    <a:pt x="5" y="7"/>
                  </a:cubicBezTo>
                  <a:cubicBezTo>
                    <a:pt x="4" y="9"/>
                    <a:pt x="0" y="14"/>
                    <a:pt x="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15" name="Freeform 121"/>
            <p:cNvSpPr/>
            <p:nvPr/>
          </p:nvSpPr>
          <p:spPr bwMode="auto">
            <a:xfrm>
              <a:off x="3328" y="1385"/>
              <a:ext cx="27" cy="15"/>
            </a:xfrm>
            <a:custGeom>
              <a:avLst/>
              <a:gdLst>
                <a:gd name="T0" fmla="*/ 17 w 22"/>
                <a:gd name="T1" fmla="*/ 9 h 12"/>
                <a:gd name="T2" fmla="*/ 20 w 22"/>
                <a:gd name="T3" fmla="*/ 1 h 12"/>
                <a:gd name="T4" fmla="*/ 6 w 22"/>
                <a:gd name="T5" fmla="*/ 5 h 12"/>
                <a:gd name="T6" fmla="*/ 0 w 22"/>
                <a:gd name="T7" fmla="*/ 9 h 12"/>
                <a:gd name="T8" fmla="*/ 17 w 22"/>
                <a:gd name="T9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12">
                  <a:moveTo>
                    <a:pt x="17" y="9"/>
                  </a:moveTo>
                  <a:cubicBezTo>
                    <a:pt x="18" y="9"/>
                    <a:pt x="19" y="2"/>
                    <a:pt x="20" y="1"/>
                  </a:cubicBezTo>
                  <a:cubicBezTo>
                    <a:pt x="22" y="0"/>
                    <a:pt x="12" y="4"/>
                    <a:pt x="6" y="5"/>
                  </a:cubicBezTo>
                  <a:cubicBezTo>
                    <a:pt x="1" y="6"/>
                    <a:pt x="1" y="7"/>
                    <a:pt x="0" y="9"/>
                  </a:cubicBezTo>
                  <a:cubicBezTo>
                    <a:pt x="0" y="12"/>
                    <a:pt x="14" y="10"/>
                    <a:pt x="17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16" name="Freeform 122"/>
            <p:cNvSpPr/>
            <p:nvPr/>
          </p:nvSpPr>
          <p:spPr bwMode="auto">
            <a:xfrm>
              <a:off x="1420" y="1155"/>
              <a:ext cx="53" cy="38"/>
            </a:xfrm>
            <a:custGeom>
              <a:avLst/>
              <a:gdLst>
                <a:gd name="T0" fmla="*/ 35 w 43"/>
                <a:gd name="T1" fmla="*/ 20 h 31"/>
                <a:gd name="T2" fmla="*/ 29 w 43"/>
                <a:gd name="T3" fmla="*/ 14 h 31"/>
                <a:gd name="T4" fmla="*/ 20 w 43"/>
                <a:gd name="T5" fmla="*/ 6 h 31"/>
                <a:gd name="T6" fmla="*/ 5 w 43"/>
                <a:gd name="T7" fmla="*/ 0 h 31"/>
                <a:gd name="T8" fmla="*/ 2 w 43"/>
                <a:gd name="T9" fmla="*/ 5 h 31"/>
                <a:gd name="T10" fmla="*/ 17 w 43"/>
                <a:gd name="T11" fmla="*/ 18 h 31"/>
                <a:gd name="T12" fmla="*/ 22 w 43"/>
                <a:gd name="T13" fmla="*/ 22 h 31"/>
                <a:gd name="T14" fmla="*/ 27 w 43"/>
                <a:gd name="T15" fmla="*/ 26 h 31"/>
                <a:gd name="T16" fmla="*/ 38 w 43"/>
                <a:gd name="T17" fmla="*/ 30 h 31"/>
                <a:gd name="T18" fmla="*/ 35 w 43"/>
                <a:gd name="T19" fmla="*/ 2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" h="31">
                  <a:moveTo>
                    <a:pt x="35" y="20"/>
                  </a:moveTo>
                  <a:cubicBezTo>
                    <a:pt x="33" y="17"/>
                    <a:pt x="29" y="16"/>
                    <a:pt x="29" y="14"/>
                  </a:cubicBezTo>
                  <a:cubicBezTo>
                    <a:pt x="29" y="12"/>
                    <a:pt x="23" y="7"/>
                    <a:pt x="20" y="6"/>
                  </a:cubicBezTo>
                  <a:cubicBezTo>
                    <a:pt x="17" y="5"/>
                    <a:pt x="8" y="1"/>
                    <a:pt x="5" y="0"/>
                  </a:cubicBezTo>
                  <a:cubicBezTo>
                    <a:pt x="3" y="0"/>
                    <a:pt x="0" y="4"/>
                    <a:pt x="2" y="5"/>
                  </a:cubicBezTo>
                  <a:cubicBezTo>
                    <a:pt x="5" y="7"/>
                    <a:pt x="14" y="15"/>
                    <a:pt x="17" y="18"/>
                  </a:cubicBezTo>
                  <a:cubicBezTo>
                    <a:pt x="21" y="22"/>
                    <a:pt x="21" y="22"/>
                    <a:pt x="22" y="22"/>
                  </a:cubicBezTo>
                  <a:cubicBezTo>
                    <a:pt x="23" y="22"/>
                    <a:pt x="26" y="23"/>
                    <a:pt x="27" y="26"/>
                  </a:cubicBezTo>
                  <a:cubicBezTo>
                    <a:pt x="27" y="29"/>
                    <a:pt x="35" y="31"/>
                    <a:pt x="38" y="30"/>
                  </a:cubicBezTo>
                  <a:cubicBezTo>
                    <a:pt x="43" y="30"/>
                    <a:pt x="38" y="24"/>
                    <a:pt x="35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17" name="Freeform 123"/>
            <p:cNvSpPr/>
            <p:nvPr/>
          </p:nvSpPr>
          <p:spPr bwMode="auto">
            <a:xfrm>
              <a:off x="1396" y="1061"/>
              <a:ext cx="26" cy="24"/>
            </a:xfrm>
            <a:custGeom>
              <a:avLst/>
              <a:gdLst>
                <a:gd name="T0" fmla="*/ 15 w 21"/>
                <a:gd name="T1" fmla="*/ 11 h 20"/>
                <a:gd name="T2" fmla="*/ 10 w 21"/>
                <a:gd name="T3" fmla="*/ 8 h 20"/>
                <a:gd name="T4" fmla="*/ 5 w 21"/>
                <a:gd name="T5" fmla="*/ 0 h 20"/>
                <a:gd name="T6" fmla="*/ 2 w 21"/>
                <a:gd name="T7" fmla="*/ 10 h 20"/>
                <a:gd name="T8" fmla="*/ 1 w 21"/>
                <a:gd name="T9" fmla="*/ 16 h 20"/>
                <a:gd name="T10" fmla="*/ 10 w 21"/>
                <a:gd name="T11" fmla="*/ 19 h 20"/>
                <a:gd name="T12" fmla="*/ 20 w 21"/>
                <a:gd name="T13" fmla="*/ 13 h 20"/>
                <a:gd name="T14" fmla="*/ 15 w 21"/>
                <a:gd name="T15" fmla="*/ 11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20">
                  <a:moveTo>
                    <a:pt x="15" y="11"/>
                  </a:moveTo>
                  <a:cubicBezTo>
                    <a:pt x="13" y="11"/>
                    <a:pt x="12" y="11"/>
                    <a:pt x="10" y="8"/>
                  </a:cubicBezTo>
                  <a:cubicBezTo>
                    <a:pt x="7" y="5"/>
                    <a:pt x="7" y="1"/>
                    <a:pt x="5" y="0"/>
                  </a:cubicBezTo>
                  <a:cubicBezTo>
                    <a:pt x="2" y="0"/>
                    <a:pt x="1" y="5"/>
                    <a:pt x="2" y="10"/>
                  </a:cubicBezTo>
                  <a:cubicBezTo>
                    <a:pt x="3" y="15"/>
                    <a:pt x="2" y="14"/>
                    <a:pt x="1" y="16"/>
                  </a:cubicBezTo>
                  <a:cubicBezTo>
                    <a:pt x="0" y="18"/>
                    <a:pt x="6" y="19"/>
                    <a:pt x="10" y="19"/>
                  </a:cubicBezTo>
                  <a:cubicBezTo>
                    <a:pt x="12" y="20"/>
                    <a:pt x="19" y="16"/>
                    <a:pt x="20" y="13"/>
                  </a:cubicBezTo>
                  <a:cubicBezTo>
                    <a:pt x="21" y="11"/>
                    <a:pt x="18" y="10"/>
                    <a:pt x="15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18" name="Freeform 124"/>
            <p:cNvSpPr/>
            <p:nvPr/>
          </p:nvSpPr>
          <p:spPr bwMode="auto">
            <a:xfrm>
              <a:off x="1391" y="1094"/>
              <a:ext cx="17" cy="31"/>
            </a:xfrm>
            <a:custGeom>
              <a:avLst/>
              <a:gdLst>
                <a:gd name="T0" fmla="*/ 12 w 14"/>
                <a:gd name="T1" fmla="*/ 4 h 26"/>
                <a:gd name="T2" fmla="*/ 7 w 14"/>
                <a:gd name="T3" fmla="*/ 3 h 26"/>
                <a:gd name="T4" fmla="*/ 4 w 14"/>
                <a:gd name="T5" fmla="*/ 1 h 26"/>
                <a:gd name="T6" fmla="*/ 1 w 14"/>
                <a:gd name="T7" fmla="*/ 13 h 26"/>
                <a:gd name="T8" fmla="*/ 3 w 14"/>
                <a:gd name="T9" fmla="*/ 25 h 26"/>
                <a:gd name="T10" fmla="*/ 8 w 14"/>
                <a:gd name="T11" fmla="*/ 14 h 26"/>
                <a:gd name="T12" fmla="*/ 12 w 14"/>
                <a:gd name="T13" fmla="*/ 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26">
                  <a:moveTo>
                    <a:pt x="12" y="4"/>
                  </a:moveTo>
                  <a:cubicBezTo>
                    <a:pt x="11" y="3"/>
                    <a:pt x="8" y="4"/>
                    <a:pt x="7" y="3"/>
                  </a:cubicBezTo>
                  <a:cubicBezTo>
                    <a:pt x="6" y="2"/>
                    <a:pt x="5" y="0"/>
                    <a:pt x="4" y="1"/>
                  </a:cubicBezTo>
                  <a:cubicBezTo>
                    <a:pt x="3" y="2"/>
                    <a:pt x="1" y="9"/>
                    <a:pt x="1" y="13"/>
                  </a:cubicBezTo>
                  <a:cubicBezTo>
                    <a:pt x="1" y="17"/>
                    <a:pt x="0" y="26"/>
                    <a:pt x="3" y="25"/>
                  </a:cubicBezTo>
                  <a:cubicBezTo>
                    <a:pt x="6" y="23"/>
                    <a:pt x="8" y="16"/>
                    <a:pt x="8" y="14"/>
                  </a:cubicBezTo>
                  <a:cubicBezTo>
                    <a:pt x="8" y="12"/>
                    <a:pt x="14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19" name="Freeform 125"/>
            <p:cNvSpPr/>
            <p:nvPr/>
          </p:nvSpPr>
          <p:spPr bwMode="auto">
            <a:xfrm>
              <a:off x="1377" y="1027"/>
              <a:ext cx="15" cy="36"/>
            </a:xfrm>
            <a:custGeom>
              <a:avLst/>
              <a:gdLst>
                <a:gd name="T0" fmla="*/ 9 w 12"/>
                <a:gd name="T1" fmla="*/ 9 h 29"/>
                <a:gd name="T2" fmla="*/ 6 w 12"/>
                <a:gd name="T3" fmla="*/ 4 h 29"/>
                <a:gd name="T4" fmla="*/ 2 w 12"/>
                <a:gd name="T5" fmla="*/ 1 h 29"/>
                <a:gd name="T6" fmla="*/ 5 w 12"/>
                <a:gd name="T7" fmla="*/ 10 h 29"/>
                <a:gd name="T8" fmla="*/ 7 w 12"/>
                <a:gd name="T9" fmla="*/ 26 h 29"/>
                <a:gd name="T10" fmla="*/ 12 w 12"/>
                <a:gd name="T11" fmla="*/ 15 h 29"/>
                <a:gd name="T12" fmla="*/ 9 w 12"/>
                <a:gd name="T13" fmla="*/ 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29">
                  <a:moveTo>
                    <a:pt x="9" y="9"/>
                  </a:moveTo>
                  <a:cubicBezTo>
                    <a:pt x="9" y="8"/>
                    <a:pt x="9" y="6"/>
                    <a:pt x="6" y="4"/>
                  </a:cubicBezTo>
                  <a:cubicBezTo>
                    <a:pt x="4" y="1"/>
                    <a:pt x="4" y="0"/>
                    <a:pt x="2" y="1"/>
                  </a:cubicBezTo>
                  <a:cubicBezTo>
                    <a:pt x="0" y="2"/>
                    <a:pt x="3" y="8"/>
                    <a:pt x="5" y="10"/>
                  </a:cubicBezTo>
                  <a:cubicBezTo>
                    <a:pt x="6" y="13"/>
                    <a:pt x="5" y="22"/>
                    <a:pt x="7" y="26"/>
                  </a:cubicBezTo>
                  <a:cubicBezTo>
                    <a:pt x="8" y="29"/>
                    <a:pt x="12" y="17"/>
                    <a:pt x="12" y="15"/>
                  </a:cubicBezTo>
                  <a:cubicBezTo>
                    <a:pt x="11" y="14"/>
                    <a:pt x="9" y="10"/>
                    <a:pt x="9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20" name="Freeform 126"/>
            <p:cNvSpPr/>
            <p:nvPr/>
          </p:nvSpPr>
          <p:spPr bwMode="auto">
            <a:xfrm>
              <a:off x="1392" y="1030"/>
              <a:ext cx="14" cy="18"/>
            </a:xfrm>
            <a:custGeom>
              <a:avLst/>
              <a:gdLst>
                <a:gd name="T0" fmla="*/ 2 w 11"/>
                <a:gd name="T1" fmla="*/ 0 h 15"/>
                <a:gd name="T2" fmla="*/ 4 w 11"/>
                <a:gd name="T3" fmla="*/ 6 h 15"/>
                <a:gd name="T4" fmla="*/ 3 w 11"/>
                <a:gd name="T5" fmla="*/ 12 h 15"/>
                <a:gd name="T6" fmla="*/ 10 w 11"/>
                <a:gd name="T7" fmla="*/ 5 h 15"/>
                <a:gd name="T8" fmla="*/ 2 w 11"/>
                <a:gd name="T9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15">
                  <a:moveTo>
                    <a:pt x="2" y="0"/>
                  </a:moveTo>
                  <a:cubicBezTo>
                    <a:pt x="0" y="0"/>
                    <a:pt x="3" y="4"/>
                    <a:pt x="4" y="6"/>
                  </a:cubicBezTo>
                  <a:cubicBezTo>
                    <a:pt x="6" y="9"/>
                    <a:pt x="3" y="10"/>
                    <a:pt x="3" y="12"/>
                  </a:cubicBezTo>
                  <a:cubicBezTo>
                    <a:pt x="4" y="15"/>
                    <a:pt x="10" y="7"/>
                    <a:pt x="10" y="5"/>
                  </a:cubicBezTo>
                  <a:cubicBezTo>
                    <a:pt x="11" y="4"/>
                    <a:pt x="3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21" name="Freeform 127"/>
            <p:cNvSpPr/>
            <p:nvPr/>
          </p:nvSpPr>
          <p:spPr bwMode="auto">
            <a:xfrm>
              <a:off x="1399" y="1043"/>
              <a:ext cx="9" cy="14"/>
            </a:xfrm>
            <a:custGeom>
              <a:avLst/>
              <a:gdLst>
                <a:gd name="T0" fmla="*/ 4 w 7"/>
                <a:gd name="T1" fmla="*/ 10 h 11"/>
                <a:gd name="T2" fmla="*/ 2 w 7"/>
                <a:gd name="T3" fmla="*/ 3 h 11"/>
                <a:gd name="T4" fmla="*/ 1 w 7"/>
                <a:gd name="T5" fmla="*/ 9 h 11"/>
                <a:gd name="T6" fmla="*/ 4 w 7"/>
                <a:gd name="T7" fmla="*/ 1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11">
                  <a:moveTo>
                    <a:pt x="4" y="10"/>
                  </a:moveTo>
                  <a:cubicBezTo>
                    <a:pt x="5" y="8"/>
                    <a:pt x="7" y="0"/>
                    <a:pt x="2" y="3"/>
                  </a:cubicBezTo>
                  <a:cubicBezTo>
                    <a:pt x="0" y="4"/>
                    <a:pt x="2" y="8"/>
                    <a:pt x="1" y="9"/>
                  </a:cubicBezTo>
                  <a:cubicBezTo>
                    <a:pt x="0" y="10"/>
                    <a:pt x="3" y="11"/>
                    <a:pt x="4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22" name="Freeform 128"/>
            <p:cNvSpPr/>
            <p:nvPr/>
          </p:nvSpPr>
          <p:spPr bwMode="auto">
            <a:xfrm>
              <a:off x="1156" y="1029"/>
              <a:ext cx="33" cy="30"/>
            </a:xfrm>
            <a:custGeom>
              <a:avLst/>
              <a:gdLst>
                <a:gd name="T0" fmla="*/ 24 w 27"/>
                <a:gd name="T1" fmla="*/ 6 h 25"/>
                <a:gd name="T2" fmla="*/ 22 w 27"/>
                <a:gd name="T3" fmla="*/ 2 h 25"/>
                <a:gd name="T4" fmla="*/ 21 w 27"/>
                <a:gd name="T5" fmla="*/ 5 h 25"/>
                <a:gd name="T6" fmla="*/ 14 w 27"/>
                <a:gd name="T7" fmla="*/ 6 h 25"/>
                <a:gd name="T8" fmla="*/ 12 w 27"/>
                <a:gd name="T9" fmla="*/ 9 h 25"/>
                <a:gd name="T10" fmla="*/ 7 w 27"/>
                <a:gd name="T11" fmla="*/ 9 h 25"/>
                <a:gd name="T12" fmla="*/ 1 w 27"/>
                <a:gd name="T13" fmla="*/ 15 h 25"/>
                <a:gd name="T14" fmla="*/ 5 w 27"/>
                <a:gd name="T15" fmla="*/ 18 h 25"/>
                <a:gd name="T16" fmla="*/ 5 w 27"/>
                <a:gd name="T17" fmla="*/ 22 h 25"/>
                <a:gd name="T18" fmla="*/ 13 w 27"/>
                <a:gd name="T19" fmla="*/ 17 h 25"/>
                <a:gd name="T20" fmla="*/ 16 w 27"/>
                <a:gd name="T21" fmla="*/ 19 h 25"/>
                <a:gd name="T22" fmla="*/ 24 w 27"/>
                <a:gd name="T23" fmla="*/ 11 h 25"/>
                <a:gd name="T24" fmla="*/ 24 w 27"/>
                <a:gd name="T25" fmla="*/ 6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" h="25">
                  <a:moveTo>
                    <a:pt x="24" y="6"/>
                  </a:moveTo>
                  <a:cubicBezTo>
                    <a:pt x="23" y="6"/>
                    <a:pt x="23" y="4"/>
                    <a:pt x="22" y="2"/>
                  </a:cubicBezTo>
                  <a:cubicBezTo>
                    <a:pt x="21" y="0"/>
                    <a:pt x="21" y="4"/>
                    <a:pt x="21" y="5"/>
                  </a:cubicBezTo>
                  <a:cubicBezTo>
                    <a:pt x="20" y="6"/>
                    <a:pt x="17" y="6"/>
                    <a:pt x="14" y="6"/>
                  </a:cubicBezTo>
                  <a:cubicBezTo>
                    <a:pt x="12" y="6"/>
                    <a:pt x="13" y="8"/>
                    <a:pt x="12" y="9"/>
                  </a:cubicBezTo>
                  <a:cubicBezTo>
                    <a:pt x="11" y="11"/>
                    <a:pt x="9" y="9"/>
                    <a:pt x="7" y="9"/>
                  </a:cubicBezTo>
                  <a:cubicBezTo>
                    <a:pt x="5" y="9"/>
                    <a:pt x="3" y="13"/>
                    <a:pt x="1" y="15"/>
                  </a:cubicBezTo>
                  <a:cubicBezTo>
                    <a:pt x="0" y="18"/>
                    <a:pt x="4" y="18"/>
                    <a:pt x="5" y="18"/>
                  </a:cubicBezTo>
                  <a:cubicBezTo>
                    <a:pt x="6" y="18"/>
                    <a:pt x="5" y="20"/>
                    <a:pt x="5" y="22"/>
                  </a:cubicBezTo>
                  <a:cubicBezTo>
                    <a:pt x="6" y="25"/>
                    <a:pt x="12" y="18"/>
                    <a:pt x="13" y="17"/>
                  </a:cubicBezTo>
                  <a:cubicBezTo>
                    <a:pt x="14" y="16"/>
                    <a:pt x="15" y="18"/>
                    <a:pt x="16" y="19"/>
                  </a:cubicBezTo>
                  <a:cubicBezTo>
                    <a:pt x="17" y="19"/>
                    <a:pt x="22" y="13"/>
                    <a:pt x="24" y="11"/>
                  </a:cubicBezTo>
                  <a:cubicBezTo>
                    <a:pt x="27" y="10"/>
                    <a:pt x="26" y="7"/>
                    <a:pt x="24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23" name="Freeform 129"/>
            <p:cNvSpPr/>
            <p:nvPr/>
          </p:nvSpPr>
          <p:spPr bwMode="auto">
            <a:xfrm>
              <a:off x="1187" y="1025"/>
              <a:ext cx="14" cy="6"/>
            </a:xfrm>
            <a:custGeom>
              <a:avLst/>
              <a:gdLst>
                <a:gd name="T0" fmla="*/ 3 w 12"/>
                <a:gd name="T1" fmla="*/ 0 h 5"/>
                <a:gd name="T2" fmla="*/ 4 w 12"/>
                <a:gd name="T3" fmla="*/ 5 h 5"/>
                <a:gd name="T4" fmla="*/ 10 w 12"/>
                <a:gd name="T5" fmla="*/ 3 h 5"/>
                <a:gd name="T6" fmla="*/ 3 w 12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5">
                  <a:moveTo>
                    <a:pt x="3" y="0"/>
                  </a:moveTo>
                  <a:cubicBezTo>
                    <a:pt x="0" y="1"/>
                    <a:pt x="1" y="5"/>
                    <a:pt x="4" y="5"/>
                  </a:cubicBezTo>
                  <a:cubicBezTo>
                    <a:pt x="7" y="4"/>
                    <a:pt x="12" y="3"/>
                    <a:pt x="10" y="3"/>
                  </a:cubicBezTo>
                  <a:cubicBezTo>
                    <a:pt x="9" y="3"/>
                    <a:pt x="5" y="0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24" name="Freeform 130"/>
            <p:cNvSpPr/>
            <p:nvPr/>
          </p:nvSpPr>
          <p:spPr bwMode="auto">
            <a:xfrm>
              <a:off x="1023" y="1083"/>
              <a:ext cx="18" cy="11"/>
            </a:xfrm>
            <a:custGeom>
              <a:avLst/>
              <a:gdLst>
                <a:gd name="T0" fmla="*/ 7 w 15"/>
                <a:gd name="T1" fmla="*/ 3 h 9"/>
                <a:gd name="T2" fmla="*/ 1 w 15"/>
                <a:gd name="T3" fmla="*/ 8 h 9"/>
                <a:gd name="T4" fmla="*/ 13 w 15"/>
                <a:gd name="T5" fmla="*/ 6 h 9"/>
                <a:gd name="T6" fmla="*/ 14 w 15"/>
                <a:gd name="T7" fmla="*/ 1 h 9"/>
                <a:gd name="T8" fmla="*/ 7 w 15"/>
                <a:gd name="T9" fmla="*/ 3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9">
                  <a:moveTo>
                    <a:pt x="7" y="3"/>
                  </a:moveTo>
                  <a:cubicBezTo>
                    <a:pt x="5" y="3"/>
                    <a:pt x="0" y="6"/>
                    <a:pt x="1" y="8"/>
                  </a:cubicBezTo>
                  <a:cubicBezTo>
                    <a:pt x="1" y="9"/>
                    <a:pt x="9" y="6"/>
                    <a:pt x="13" y="6"/>
                  </a:cubicBezTo>
                  <a:cubicBezTo>
                    <a:pt x="15" y="6"/>
                    <a:pt x="14" y="2"/>
                    <a:pt x="14" y="1"/>
                  </a:cubicBezTo>
                  <a:cubicBezTo>
                    <a:pt x="13" y="0"/>
                    <a:pt x="9" y="2"/>
                    <a:pt x="7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25" name="Freeform 131"/>
            <p:cNvSpPr/>
            <p:nvPr/>
          </p:nvSpPr>
          <p:spPr bwMode="auto">
            <a:xfrm>
              <a:off x="987" y="1102"/>
              <a:ext cx="12" cy="11"/>
            </a:xfrm>
            <a:custGeom>
              <a:avLst/>
              <a:gdLst>
                <a:gd name="T0" fmla="*/ 7 w 10"/>
                <a:gd name="T1" fmla="*/ 1 h 9"/>
                <a:gd name="T2" fmla="*/ 0 w 10"/>
                <a:gd name="T3" fmla="*/ 8 h 9"/>
                <a:gd name="T4" fmla="*/ 8 w 10"/>
                <a:gd name="T5" fmla="*/ 4 h 9"/>
                <a:gd name="T6" fmla="*/ 7 w 10"/>
                <a:gd name="T7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9">
                  <a:moveTo>
                    <a:pt x="7" y="1"/>
                  </a:moveTo>
                  <a:cubicBezTo>
                    <a:pt x="5" y="0"/>
                    <a:pt x="0" y="7"/>
                    <a:pt x="0" y="8"/>
                  </a:cubicBezTo>
                  <a:cubicBezTo>
                    <a:pt x="0" y="9"/>
                    <a:pt x="8" y="4"/>
                    <a:pt x="8" y="4"/>
                  </a:cubicBezTo>
                  <a:cubicBezTo>
                    <a:pt x="10" y="3"/>
                    <a:pt x="9" y="1"/>
                    <a:pt x="7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26" name="Freeform 132"/>
            <p:cNvSpPr/>
            <p:nvPr/>
          </p:nvSpPr>
          <p:spPr bwMode="auto">
            <a:xfrm>
              <a:off x="964" y="1111"/>
              <a:ext cx="18" cy="11"/>
            </a:xfrm>
            <a:custGeom>
              <a:avLst/>
              <a:gdLst>
                <a:gd name="T0" fmla="*/ 11 w 15"/>
                <a:gd name="T1" fmla="*/ 0 h 9"/>
                <a:gd name="T2" fmla="*/ 1 w 15"/>
                <a:gd name="T3" fmla="*/ 7 h 9"/>
                <a:gd name="T4" fmla="*/ 11 w 15"/>
                <a:gd name="T5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" h="9">
                  <a:moveTo>
                    <a:pt x="11" y="0"/>
                  </a:moveTo>
                  <a:cubicBezTo>
                    <a:pt x="10" y="0"/>
                    <a:pt x="0" y="5"/>
                    <a:pt x="1" y="7"/>
                  </a:cubicBezTo>
                  <a:cubicBezTo>
                    <a:pt x="3" y="9"/>
                    <a:pt x="15" y="1"/>
                    <a:pt x="1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27" name="Freeform 133"/>
            <p:cNvSpPr/>
            <p:nvPr/>
          </p:nvSpPr>
          <p:spPr bwMode="auto">
            <a:xfrm>
              <a:off x="1034" y="983"/>
              <a:ext cx="20" cy="14"/>
            </a:xfrm>
            <a:custGeom>
              <a:avLst/>
              <a:gdLst>
                <a:gd name="T0" fmla="*/ 3 w 17"/>
                <a:gd name="T1" fmla="*/ 5 h 11"/>
                <a:gd name="T2" fmla="*/ 7 w 17"/>
                <a:gd name="T3" fmla="*/ 10 h 11"/>
                <a:gd name="T4" fmla="*/ 14 w 17"/>
                <a:gd name="T5" fmla="*/ 9 h 11"/>
                <a:gd name="T6" fmla="*/ 15 w 17"/>
                <a:gd name="T7" fmla="*/ 2 h 11"/>
                <a:gd name="T8" fmla="*/ 3 w 17"/>
                <a:gd name="T9" fmla="*/ 5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1">
                  <a:moveTo>
                    <a:pt x="3" y="5"/>
                  </a:moveTo>
                  <a:cubicBezTo>
                    <a:pt x="0" y="6"/>
                    <a:pt x="6" y="9"/>
                    <a:pt x="7" y="10"/>
                  </a:cubicBezTo>
                  <a:cubicBezTo>
                    <a:pt x="9" y="11"/>
                    <a:pt x="12" y="9"/>
                    <a:pt x="14" y="9"/>
                  </a:cubicBezTo>
                  <a:cubicBezTo>
                    <a:pt x="17" y="9"/>
                    <a:pt x="15" y="4"/>
                    <a:pt x="15" y="2"/>
                  </a:cubicBezTo>
                  <a:cubicBezTo>
                    <a:pt x="14" y="0"/>
                    <a:pt x="6" y="4"/>
                    <a:pt x="3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28" name="Freeform 134"/>
            <p:cNvSpPr/>
            <p:nvPr/>
          </p:nvSpPr>
          <p:spPr bwMode="auto">
            <a:xfrm>
              <a:off x="1973" y="1112"/>
              <a:ext cx="23" cy="12"/>
            </a:xfrm>
            <a:custGeom>
              <a:avLst/>
              <a:gdLst>
                <a:gd name="T0" fmla="*/ 14 w 18"/>
                <a:gd name="T1" fmla="*/ 10 h 10"/>
                <a:gd name="T2" fmla="*/ 11 w 18"/>
                <a:gd name="T3" fmla="*/ 4 h 10"/>
                <a:gd name="T4" fmla="*/ 1 w 18"/>
                <a:gd name="T5" fmla="*/ 1 h 10"/>
                <a:gd name="T6" fmla="*/ 2 w 18"/>
                <a:gd name="T7" fmla="*/ 6 h 10"/>
                <a:gd name="T8" fmla="*/ 14 w 18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0">
                  <a:moveTo>
                    <a:pt x="14" y="10"/>
                  </a:moveTo>
                  <a:cubicBezTo>
                    <a:pt x="18" y="9"/>
                    <a:pt x="15" y="5"/>
                    <a:pt x="11" y="4"/>
                  </a:cubicBezTo>
                  <a:cubicBezTo>
                    <a:pt x="7" y="3"/>
                    <a:pt x="3" y="1"/>
                    <a:pt x="1" y="1"/>
                  </a:cubicBezTo>
                  <a:cubicBezTo>
                    <a:pt x="0" y="0"/>
                    <a:pt x="0" y="4"/>
                    <a:pt x="2" y="6"/>
                  </a:cubicBezTo>
                  <a:cubicBezTo>
                    <a:pt x="4" y="8"/>
                    <a:pt x="10" y="10"/>
                    <a:pt x="14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29" name="Freeform 135"/>
            <p:cNvSpPr/>
            <p:nvPr/>
          </p:nvSpPr>
          <p:spPr bwMode="auto">
            <a:xfrm>
              <a:off x="3069" y="1068"/>
              <a:ext cx="24" cy="19"/>
            </a:xfrm>
            <a:custGeom>
              <a:avLst/>
              <a:gdLst>
                <a:gd name="T0" fmla="*/ 10 w 20"/>
                <a:gd name="T1" fmla="*/ 4 h 16"/>
                <a:gd name="T2" fmla="*/ 2 w 20"/>
                <a:gd name="T3" fmla="*/ 6 h 16"/>
                <a:gd name="T4" fmla="*/ 6 w 20"/>
                <a:gd name="T5" fmla="*/ 10 h 16"/>
                <a:gd name="T6" fmla="*/ 11 w 20"/>
                <a:gd name="T7" fmla="*/ 16 h 16"/>
                <a:gd name="T8" fmla="*/ 17 w 20"/>
                <a:gd name="T9" fmla="*/ 15 h 16"/>
                <a:gd name="T10" fmla="*/ 16 w 20"/>
                <a:gd name="T11" fmla="*/ 8 h 16"/>
                <a:gd name="T12" fmla="*/ 18 w 20"/>
                <a:gd name="T13" fmla="*/ 1 h 16"/>
                <a:gd name="T14" fmla="*/ 10 w 20"/>
                <a:gd name="T15" fmla="*/ 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" h="16">
                  <a:moveTo>
                    <a:pt x="10" y="4"/>
                  </a:moveTo>
                  <a:cubicBezTo>
                    <a:pt x="9" y="6"/>
                    <a:pt x="5" y="6"/>
                    <a:pt x="2" y="6"/>
                  </a:cubicBezTo>
                  <a:cubicBezTo>
                    <a:pt x="0" y="5"/>
                    <a:pt x="2" y="8"/>
                    <a:pt x="6" y="10"/>
                  </a:cubicBezTo>
                  <a:cubicBezTo>
                    <a:pt x="10" y="12"/>
                    <a:pt x="9" y="15"/>
                    <a:pt x="11" y="16"/>
                  </a:cubicBezTo>
                  <a:cubicBezTo>
                    <a:pt x="15" y="16"/>
                    <a:pt x="15" y="15"/>
                    <a:pt x="17" y="15"/>
                  </a:cubicBezTo>
                  <a:cubicBezTo>
                    <a:pt x="20" y="15"/>
                    <a:pt x="16" y="10"/>
                    <a:pt x="16" y="8"/>
                  </a:cubicBezTo>
                  <a:cubicBezTo>
                    <a:pt x="16" y="5"/>
                    <a:pt x="17" y="3"/>
                    <a:pt x="18" y="1"/>
                  </a:cubicBezTo>
                  <a:cubicBezTo>
                    <a:pt x="19" y="0"/>
                    <a:pt x="12" y="3"/>
                    <a:pt x="1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30" name="Freeform 136"/>
            <p:cNvSpPr/>
            <p:nvPr/>
          </p:nvSpPr>
          <p:spPr bwMode="auto">
            <a:xfrm>
              <a:off x="3158" y="1035"/>
              <a:ext cx="16" cy="21"/>
            </a:xfrm>
            <a:custGeom>
              <a:avLst/>
              <a:gdLst>
                <a:gd name="T0" fmla="*/ 9 w 13"/>
                <a:gd name="T1" fmla="*/ 9 h 17"/>
                <a:gd name="T2" fmla="*/ 12 w 13"/>
                <a:gd name="T3" fmla="*/ 2 h 17"/>
                <a:gd name="T4" fmla="*/ 4 w 13"/>
                <a:gd name="T5" fmla="*/ 5 h 17"/>
                <a:gd name="T6" fmla="*/ 2 w 13"/>
                <a:gd name="T7" fmla="*/ 15 h 17"/>
                <a:gd name="T8" fmla="*/ 9 w 13"/>
                <a:gd name="T9" fmla="*/ 9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7">
                  <a:moveTo>
                    <a:pt x="9" y="9"/>
                  </a:moveTo>
                  <a:cubicBezTo>
                    <a:pt x="10" y="8"/>
                    <a:pt x="10" y="4"/>
                    <a:pt x="12" y="2"/>
                  </a:cubicBezTo>
                  <a:cubicBezTo>
                    <a:pt x="13" y="0"/>
                    <a:pt x="8" y="2"/>
                    <a:pt x="4" y="5"/>
                  </a:cubicBezTo>
                  <a:cubicBezTo>
                    <a:pt x="0" y="7"/>
                    <a:pt x="0" y="13"/>
                    <a:pt x="2" y="15"/>
                  </a:cubicBezTo>
                  <a:cubicBezTo>
                    <a:pt x="3" y="17"/>
                    <a:pt x="8" y="10"/>
                    <a:pt x="9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31" name="Freeform 137"/>
            <p:cNvSpPr/>
            <p:nvPr/>
          </p:nvSpPr>
          <p:spPr bwMode="auto">
            <a:xfrm>
              <a:off x="3200" y="1021"/>
              <a:ext cx="17" cy="11"/>
            </a:xfrm>
            <a:custGeom>
              <a:avLst/>
              <a:gdLst>
                <a:gd name="T0" fmla="*/ 5 w 14"/>
                <a:gd name="T1" fmla="*/ 9 h 9"/>
                <a:gd name="T2" fmla="*/ 13 w 14"/>
                <a:gd name="T3" fmla="*/ 3 h 9"/>
                <a:gd name="T4" fmla="*/ 9 w 14"/>
                <a:gd name="T5" fmla="*/ 1 h 9"/>
                <a:gd name="T6" fmla="*/ 2 w 14"/>
                <a:gd name="T7" fmla="*/ 2 h 9"/>
                <a:gd name="T8" fmla="*/ 5 w 14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9">
                  <a:moveTo>
                    <a:pt x="5" y="9"/>
                  </a:moveTo>
                  <a:cubicBezTo>
                    <a:pt x="9" y="8"/>
                    <a:pt x="12" y="4"/>
                    <a:pt x="13" y="3"/>
                  </a:cubicBezTo>
                  <a:cubicBezTo>
                    <a:pt x="14" y="2"/>
                    <a:pt x="12" y="0"/>
                    <a:pt x="9" y="1"/>
                  </a:cubicBezTo>
                  <a:cubicBezTo>
                    <a:pt x="7" y="2"/>
                    <a:pt x="4" y="1"/>
                    <a:pt x="2" y="2"/>
                  </a:cubicBezTo>
                  <a:cubicBezTo>
                    <a:pt x="0" y="3"/>
                    <a:pt x="2" y="9"/>
                    <a:pt x="5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32" name="Freeform 138"/>
            <p:cNvSpPr/>
            <p:nvPr/>
          </p:nvSpPr>
          <p:spPr bwMode="auto">
            <a:xfrm>
              <a:off x="3203" y="1013"/>
              <a:ext cx="9" cy="5"/>
            </a:xfrm>
            <a:custGeom>
              <a:avLst/>
              <a:gdLst>
                <a:gd name="T0" fmla="*/ 5 w 7"/>
                <a:gd name="T1" fmla="*/ 1 h 4"/>
                <a:gd name="T2" fmla="*/ 3 w 7"/>
                <a:gd name="T3" fmla="*/ 4 h 4"/>
                <a:gd name="T4" fmla="*/ 5 w 7"/>
                <a:gd name="T5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4">
                  <a:moveTo>
                    <a:pt x="5" y="1"/>
                  </a:moveTo>
                  <a:cubicBezTo>
                    <a:pt x="3" y="2"/>
                    <a:pt x="0" y="4"/>
                    <a:pt x="3" y="4"/>
                  </a:cubicBezTo>
                  <a:cubicBezTo>
                    <a:pt x="7" y="4"/>
                    <a:pt x="6" y="0"/>
                    <a:pt x="5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33" name="Freeform 139"/>
            <p:cNvSpPr/>
            <p:nvPr/>
          </p:nvSpPr>
          <p:spPr bwMode="auto">
            <a:xfrm>
              <a:off x="3660" y="2156"/>
              <a:ext cx="12" cy="12"/>
            </a:xfrm>
            <a:custGeom>
              <a:avLst/>
              <a:gdLst>
                <a:gd name="T0" fmla="*/ 3 w 10"/>
                <a:gd name="T1" fmla="*/ 2 h 10"/>
                <a:gd name="T2" fmla="*/ 8 w 10"/>
                <a:gd name="T3" fmla="*/ 8 h 10"/>
                <a:gd name="T4" fmla="*/ 3 w 10"/>
                <a:gd name="T5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10">
                  <a:moveTo>
                    <a:pt x="3" y="2"/>
                  </a:moveTo>
                  <a:cubicBezTo>
                    <a:pt x="0" y="4"/>
                    <a:pt x="5" y="10"/>
                    <a:pt x="8" y="8"/>
                  </a:cubicBezTo>
                  <a:cubicBezTo>
                    <a:pt x="10" y="5"/>
                    <a:pt x="7" y="0"/>
                    <a:pt x="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34" name="Freeform 140"/>
            <p:cNvSpPr/>
            <p:nvPr/>
          </p:nvSpPr>
          <p:spPr bwMode="auto">
            <a:xfrm>
              <a:off x="5075" y="1984"/>
              <a:ext cx="22" cy="10"/>
            </a:xfrm>
            <a:custGeom>
              <a:avLst/>
              <a:gdLst>
                <a:gd name="T0" fmla="*/ 8 w 18"/>
                <a:gd name="T1" fmla="*/ 6 h 8"/>
                <a:gd name="T2" fmla="*/ 17 w 18"/>
                <a:gd name="T3" fmla="*/ 6 h 8"/>
                <a:gd name="T4" fmla="*/ 2 w 18"/>
                <a:gd name="T5" fmla="*/ 0 h 8"/>
                <a:gd name="T6" fmla="*/ 8 w 18"/>
                <a:gd name="T7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8">
                  <a:moveTo>
                    <a:pt x="8" y="6"/>
                  </a:moveTo>
                  <a:cubicBezTo>
                    <a:pt x="11" y="8"/>
                    <a:pt x="16" y="7"/>
                    <a:pt x="17" y="6"/>
                  </a:cubicBezTo>
                  <a:cubicBezTo>
                    <a:pt x="18" y="3"/>
                    <a:pt x="4" y="0"/>
                    <a:pt x="2" y="0"/>
                  </a:cubicBezTo>
                  <a:cubicBezTo>
                    <a:pt x="0" y="1"/>
                    <a:pt x="4" y="4"/>
                    <a:pt x="8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35" name="Freeform 141"/>
            <p:cNvSpPr/>
            <p:nvPr/>
          </p:nvSpPr>
          <p:spPr bwMode="auto">
            <a:xfrm>
              <a:off x="5113" y="2001"/>
              <a:ext cx="13" cy="7"/>
            </a:xfrm>
            <a:custGeom>
              <a:avLst/>
              <a:gdLst>
                <a:gd name="T0" fmla="*/ 1 w 11"/>
                <a:gd name="T1" fmla="*/ 2 h 5"/>
                <a:gd name="T2" fmla="*/ 10 w 11"/>
                <a:gd name="T3" fmla="*/ 3 h 5"/>
                <a:gd name="T4" fmla="*/ 1 w 11"/>
                <a:gd name="T5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5">
                  <a:moveTo>
                    <a:pt x="1" y="2"/>
                  </a:moveTo>
                  <a:cubicBezTo>
                    <a:pt x="1" y="4"/>
                    <a:pt x="10" y="5"/>
                    <a:pt x="10" y="3"/>
                  </a:cubicBezTo>
                  <a:cubicBezTo>
                    <a:pt x="11" y="1"/>
                    <a:pt x="0" y="0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36" name="Freeform 142"/>
            <p:cNvSpPr/>
            <p:nvPr/>
          </p:nvSpPr>
          <p:spPr bwMode="auto">
            <a:xfrm>
              <a:off x="5047" y="1960"/>
              <a:ext cx="30" cy="16"/>
            </a:xfrm>
            <a:custGeom>
              <a:avLst/>
              <a:gdLst>
                <a:gd name="T0" fmla="*/ 7 w 25"/>
                <a:gd name="T1" fmla="*/ 0 h 13"/>
                <a:gd name="T2" fmla="*/ 22 w 25"/>
                <a:gd name="T3" fmla="*/ 10 h 13"/>
                <a:gd name="T4" fmla="*/ 7 w 25"/>
                <a:gd name="T5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5" h="13">
                  <a:moveTo>
                    <a:pt x="7" y="0"/>
                  </a:moveTo>
                  <a:cubicBezTo>
                    <a:pt x="0" y="0"/>
                    <a:pt x="20" y="13"/>
                    <a:pt x="22" y="10"/>
                  </a:cubicBezTo>
                  <a:cubicBezTo>
                    <a:pt x="25" y="5"/>
                    <a:pt x="13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37" name="Freeform 143"/>
            <p:cNvSpPr/>
            <p:nvPr/>
          </p:nvSpPr>
          <p:spPr bwMode="auto">
            <a:xfrm>
              <a:off x="3104" y="1383"/>
              <a:ext cx="9" cy="5"/>
            </a:xfrm>
            <a:custGeom>
              <a:avLst/>
              <a:gdLst>
                <a:gd name="T0" fmla="*/ 1 w 7"/>
                <a:gd name="T1" fmla="*/ 2 h 4"/>
                <a:gd name="T2" fmla="*/ 6 w 7"/>
                <a:gd name="T3" fmla="*/ 2 h 4"/>
                <a:gd name="T4" fmla="*/ 1 w 7"/>
                <a:gd name="T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4">
                  <a:moveTo>
                    <a:pt x="1" y="2"/>
                  </a:moveTo>
                  <a:cubicBezTo>
                    <a:pt x="2" y="4"/>
                    <a:pt x="7" y="4"/>
                    <a:pt x="6" y="2"/>
                  </a:cubicBezTo>
                  <a:cubicBezTo>
                    <a:pt x="4" y="0"/>
                    <a:pt x="0" y="0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38" name="Freeform 144"/>
            <p:cNvSpPr/>
            <p:nvPr/>
          </p:nvSpPr>
          <p:spPr bwMode="auto">
            <a:xfrm>
              <a:off x="2603" y="1665"/>
              <a:ext cx="9" cy="6"/>
            </a:xfrm>
            <a:custGeom>
              <a:avLst/>
              <a:gdLst>
                <a:gd name="T0" fmla="*/ 3 w 8"/>
                <a:gd name="T1" fmla="*/ 2 h 5"/>
                <a:gd name="T2" fmla="*/ 6 w 8"/>
                <a:gd name="T3" fmla="*/ 3 h 5"/>
                <a:gd name="T4" fmla="*/ 3 w 8"/>
                <a:gd name="T5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5">
                  <a:moveTo>
                    <a:pt x="3" y="2"/>
                  </a:moveTo>
                  <a:cubicBezTo>
                    <a:pt x="0" y="3"/>
                    <a:pt x="5" y="5"/>
                    <a:pt x="6" y="3"/>
                  </a:cubicBezTo>
                  <a:cubicBezTo>
                    <a:pt x="8" y="2"/>
                    <a:pt x="6" y="0"/>
                    <a:pt x="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39" name="Freeform 145"/>
            <p:cNvSpPr/>
            <p:nvPr/>
          </p:nvSpPr>
          <p:spPr bwMode="auto">
            <a:xfrm>
              <a:off x="3011" y="1815"/>
              <a:ext cx="10" cy="6"/>
            </a:xfrm>
            <a:custGeom>
              <a:avLst/>
              <a:gdLst>
                <a:gd name="T0" fmla="*/ 6 w 8"/>
                <a:gd name="T1" fmla="*/ 4 h 5"/>
                <a:gd name="T2" fmla="*/ 4 w 8"/>
                <a:gd name="T3" fmla="*/ 1 h 5"/>
                <a:gd name="T4" fmla="*/ 6 w 8"/>
                <a:gd name="T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5">
                  <a:moveTo>
                    <a:pt x="6" y="4"/>
                  </a:moveTo>
                  <a:cubicBezTo>
                    <a:pt x="7" y="3"/>
                    <a:pt x="8" y="0"/>
                    <a:pt x="4" y="1"/>
                  </a:cubicBezTo>
                  <a:cubicBezTo>
                    <a:pt x="0" y="2"/>
                    <a:pt x="5" y="5"/>
                    <a:pt x="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40" name="Freeform 146"/>
            <p:cNvSpPr/>
            <p:nvPr/>
          </p:nvSpPr>
          <p:spPr bwMode="auto">
            <a:xfrm>
              <a:off x="2989" y="1851"/>
              <a:ext cx="6" cy="5"/>
            </a:xfrm>
            <a:custGeom>
              <a:avLst/>
              <a:gdLst>
                <a:gd name="T0" fmla="*/ 2 w 5"/>
                <a:gd name="T1" fmla="*/ 1 h 4"/>
                <a:gd name="T2" fmla="*/ 3 w 5"/>
                <a:gd name="T3" fmla="*/ 4 h 4"/>
                <a:gd name="T4" fmla="*/ 2 w 5"/>
                <a:gd name="T5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4">
                  <a:moveTo>
                    <a:pt x="2" y="1"/>
                  </a:moveTo>
                  <a:cubicBezTo>
                    <a:pt x="0" y="3"/>
                    <a:pt x="1" y="4"/>
                    <a:pt x="3" y="4"/>
                  </a:cubicBezTo>
                  <a:cubicBezTo>
                    <a:pt x="5" y="4"/>
                    <a:pt x="3" y="0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41" name="Freeform 147"/>
            <p:cNvSpPr/>
            <p:nvPr/>
          </p:nvSpPr>
          <p:spPr bwMode="auto">
            <a:xfrm>
              <a:off x="3645" y="1912"/>
              <a:ext cx="10" cy="7"/>
            </a:xfrm>
            <a:custGeom>
              <a:avLst/>
              <a:gdLst>
                <a:gd name="T0" fmla="*/ 7 w 8"/>
                <a:gd name="T1" fmla="*/ 4 h 6"/>
                <a:gd name="T2" fmla="*/ 4 w 8"/>
                <a:gd name="T3" fmla="*/ 2 h 6"/>
                <a:gd name="T4" fmla="*/ 7 w 8"/>
                <a:gd name="T5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6">
                  <a:moveTo>
                    <a:pt x="7" y="4"/>
                  </a:moveTo>
                  <a:cubicBezTo>
                    <a:pt x="8" y="3"/>
                    <a:pt x="7" y="0"/>
                    <a:pt x="4" y="2"/>
                  </a:cubicBezTo>
                  <a:cubicBezTo>
                    <a:pt x="0" y="3"/>
                    <a:pt x="5" y="6"/>
                    <a:pt x="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42" name="Freeform 148"/>
            <p:cNvSpPr/>
            <p:nvPr/>
          </p:nvSpPr>
          <p:spPr bwMode="auto">
            <a:xfrm>
              <a:off x="3560" y="1509"/>
              <a:ext cx="4" cy="6"/>
            </a:xfrm>
            <a:custGeom>
              <a:avLst/>
              <a:gdLst>
                <a:gd name="T0" fmla="*/ 1 w 4"/>
                <a:gd name="T1" fmla="*/ 2 h 5"/>
                <a:gd name="T2" fmla="*/ 4 w 4"/>
                <a:gd name="T3" fmla="*/ 4 h 5"/>
                <a:gd name="T4" fmla="*/ 1 w 4"/>
                <a:gd name="T5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5">
                  <a:moveTo>
                    <a:pt x="1" y="2"/>
                  </a:moveTo>
                  <a:cubicBezTo>
                    <a:pt x="0" y="3"/>
                    <a:pt x="3" y="5"/>
                    <a:pt x="4" y="4"/>
                  </a:cubicBezTo>
                  <a:cubicBezTo>
                    <a:pt x="4" y="3"/>
                    <a:pt x="2" y="0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43" name="Freeform 149"/>
            <p:cNvSpPr/>
            <p:nvPr/>
          </p:nvSpPr>
          <p:spPr bwMode="auto">
            <a:xfrm>
              <a:off x="3481" y="2020"/>
              <a:ext cx="16" cy="8"/>
            </a:xfrm>
            <a:custGeom>
              <a:avLst/>
              <a:gdLst>
                <a:gd name="T0" fmla="*/ 5 w 13"/>
                <a:gd name="T1" fmla="*/ 0 h 7"/>
                <a:gd name="T2" fmla="*/ 8 w 13"/>
                <a:gd name="T3" fmla="*/ 7 h 7"/>
                <a:gd name="T4" fmla="*/ 5 w 13"/>
                <a:gd name="T5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" h="7">
                  <a:moveTo>
                    <a:pt x="5" y="0"/>
                  </a:moveTo>
                  <a:cubicBezTo>
                    <a:pt x="0" y="0"/>
                    <a:pt x="5" y="7"/>
                    <a:pt x="8" y="7"/>
                  </a:cubicBezTo>
                  <a:cubicBezTo>
                    <a:pt x="13" y="7"/>
                    <a:pt x="10" y="0"/>
                    <a:pt x="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44" name="Freeform 150"/>
            <p:cNvSpPr/>
            <p:nvPr/>
          </p:nvSpPr>
          <p:spPr bwMode="auto">
            <a:xfrm>
              <a:off x="2108" y="1716"/>
              <a:ext cx="11" cy="12"/>
            </a:xfrm>
            <a:custGeom>
              <a:avLst/>
              <a:gdLst>
                <a:gd name="T0" fmla="*/ 1 w 9"/>
                <a:gd name="T1" fmla="*/ 5 h 10"/>
                <a:gd name="T2" fmla="*/ 7 w 9"/>
                <a:gd name="T3" fmla="*/ 6 h 10"/>
                <a:gd name="T4" fmla="*/ 1 w 9"/>
                <a:gd name="T5" fmla="*/ 5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10">
                  <a:moveTo>
                    <a:pt x="1" y="5"/>
                  </a:moveTo>
                  <a:cubicBezTo>
                    <a:pt x="0" y="10"/>
                    <a:pt x="5" y="9"/>
                    <a:pt x="7" y="6"/>
                  </a:cubicBezTo>
                  <a:cubicBezTo>
                    <a:pt x="9" y="2"/>
                    <a:pt x="3" y="0"/>
                    <a:pt x="1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45" name="Freeform 151"/>
            <p:cNvSpPr/>
            <p:nvPr/>
          </p:nvSpPr>
          <p:spPr bwMode="auto">
            <a:xfrm>
              <a:off x="4690" y="1260"/>
              <a:ext cx="13" cy="11"/>
            </a:xfrm>
            <a:custGeom>
              <a:avLst/>
              <a:gdLst>
                <a:gd name="T0" fmla="*/ 2 w 10"/>
                <a:gd name="T1" fmla="*/ 8 h 9"/>
                <a:gd name="T2" fmla="*/ 9 w 10"/>
                <a:gd name="T3" fmla="*/ 1 h 9"/>
                <a:gd name="T4" fmla="*/ 2 w 10"/>
                <a:gd name="T5" fmla="*/ 8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9">
                  <a:moveTo>
                    <a:pt x="2" y="8"/>
                  </a:moveTo>
                  <a:cubicBezTo>
                    <a:pt x="3" y="9"/>
                    <a:pt x="10" y="2"/>
                    <a:pt x="9" y="1"/>
                  </a:cubicBezTo>
                  <a:cubicBezTo>
                    <a:pt x="8" y="0"/>
                    <a:pt x="0" y="7"/>
                    <a:pt x="2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46" name="Freeform 152"/>
            <p:cNvSpPr/>
            <p:nvPr/>
          </p:nvSpPr>
          <p:spPr bwMode="auto">
            <a:xfrm>
              <a:off x="4704" y="1244"/>
              <a:ext cx="21" cy="16"/>
            </a:xfrm>
            <a:custGeom>
              <a:avLst/>
              <a:gdLst>
                <a:gd name="T0" fmla="*/ 16 w 17"/>
                <a:gd name="T1" fmla="*/ 0 h 13"/>
                <a:gd name="T2" fmla="*/ 10 w 17"/>
                <a:gd name="T3" fmla="*/ 4 h 13"/>
                <a:gd name="T4" fmla="*/ 4 w 17"/>
                <a:gd name="T5" fmla="*/ 13 h 13"/>
                <a:gd name="T6" fmla="*/ 16 w 17"/>
                <a:gd name="T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" h="13">
                  <a:moveTo>
                    <a:pt x="16" y="0"/>
                  </a:moveTo>
                  <a:cubicBezTo>
                    <a:pt x="15" y="0"/>
                    <a:pt x="12" y="4"/>
                    <a:pt x="10" y="4"/>
                  </a:cubicBezTo>
                  <a:cubicBezTo>
                    <a:pt x="8" y="4"/>
                    <a:pt x="0" y="10"/>
                    <a:pt x="4" y="13"/>
                  </a:cubicBezTo>
                  <a:cubicBezTo>
                    <a:pt x="5" y="13"/>
                    <a:pt x="17" y="0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47" name="Freeform 153"/>
            <p:cNvSpPr/>
            <p:nvPr/>
          </p:nvSpPr>
          <p:spPr bwMode="auto">
            <a:xfrm>
              <a:off x="4730" y="1231"/>
              <a:ext cx="11" cy="11"/>
            </a:xfrm>
            <a:custGeom>
              <a:avLst/>
              <a:gdLst>
                <a:gd name="T0" fmla="*/ 7 w 9"/>
                <a:gd name="T1" fmla="*/ 2 h 9"/>
                <a:gd name="T2" fmla="*/ 2 w 9"/>
                <a:gd name="T3" fmla="*/ 8 h 9"/>
                <a:gd name="T4" fmla="*/ 7 w 9"/>
                <a:gd name="T5" fmla="*/ 2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9">
                  <a:moveTo>
                    <a:pt x="7" y="2"/>
                  </a:moveTo>
                  <a:cubicBezTo>
                    <a:pt x="5" y="0"/>
                    <a:pt x="0" y="8"/>
                    <a:pt x="2" y="8"/>
                  </a:cubicBezTo>
                  <a:cubicBezTo>
                    <a:pt x="4" y="9"/>
                    <a:pt x="9" y="4"/>
                    <a:pt x="7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48" name="Freeform 154"/>
            <p:cNvSpPr/>
            <p:nvPr/>
          </p:nvSpPr>
          <p:spPr bwMode="auto">
            <a:xfrm>
              <a:off x="4748" y="1217"/>
              <a:ext cx="8" cy="8"/>
            </a:xfrm>
            <a:custGeom>
              <a:avLst/>
              <a:gdLst>
                <a:gd name="T0" fmla="*/ 6 w 7"/>
                <a:gd name="T1" fmla="*/ 1 h 6"/>
                <a:gd name="T2" fmla="*/ 2 w 7"/>
                <a:gd name="T3" fmla="*/ 4 h 6"/>
                <a:gd name="T4" fmla="*/ 6 w 7"/>
                <a:gd name="T5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6">
                  <a:moveTo>
                    <a:pt x="6" y="1"/>
                  </a:moveTo>
                  <a:cubicBezTo>
                    <a:pt x="4" y="0"/>
                    <a:pt x="0" y="2"/>
                    <a:pt x="2" y="4"/>
                  </a:cubicBezTo>
                  <a:cubicBezTo>
                    <a:pt x="4" y="6"/>
                    <a:pt x="7" y="1"/>
                    <a:pt x="6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49" name="Freeform 155"/>
            <p:cNvSpPr/>
            <p:nvPr/>
          </p:nvSpPr>
          <p:spPr bwMode="auto">
            <a:xfrm>
              <a:off x="4776" y="1161"/>
              <a:ext cx="14" cy="11"/>
            </a:xfrm>
            <a:custGeom>
              <a:avLst/>
              <a:gdLst>
                <a:gd name="T0" fmla="*/ 9 w 11"/>
                <a:gd name="T1" fmla="*/ 1 h 9"/>
                <a:gd name="T2" fmla="*/ 3 w 11"/>
                <a:gd name="T3" fmla="*/ 4 h 9"/>
                <a:gd name="T4" fmla="*/ 3 w 11"/>
                <a:gd name="T5" fmla="*/ 9 h 9"/>
                <a:gd name="T6" fmla="*/ 9 w 11"/>
                <a:gd name="T7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9">
                  <a:moveTo>
                    <a:pt x="9" y="1"/>
                  </a:moveTo>
                  <a:cubicBezTo>
                    <a:pt x="6" y="0"/>
                    <a:pt x="6" y="3"/>
                    <a:pt x="3" y="4"/>
                  </a:cubicBezTo>
                  <a:cubicBezTo>
                    <a:pt x="1" y="4"/>
                    <a:pt x="0" y="8"/>
                    <a:pt x="3" y="9"/>
                  </a:cubicBezTo>
                  <a:cubicBezTo>
                    <a:pt x="5" y="9"/>
                    <a:pt x="11" y="1"/>
                    <a:pt x="9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50" name="Freeform 156"/>
            <p:cNvSpPr/>
            <p:nvPr/>
          </p:nvSpPr>
          <p:spPr bwMode="auto">
            <a:xfrm>
              <a:off x="4770" y="1190"/>
              <a:ext cx="4" cy="3"/>
            </a:xfrm>
            <a:custGeom>
              <a:avLst/>
              <a:gdLst>
                <a:gd name="T0" fmla="*/ 1 w 3"/>
                <a:gd name="T1" fmla="*/ 2 h 2"/>
                <a:gd name="T2" fmla="*/ 2 w 3"/>
                <a:gd name="T3" fmla="*/ 0 h 2"/>
                <a:gd name="T4" fmla="*/ 1 w 3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2"/>
                  </a:moveTo>
                  <a:cubicBezTo>
                    <a:pt x="2" y="2"/>
                    <a:pt x="3" y="0"/>
                    <a:pt x="2" y="0"/>
                  </a:cubicBezTo>
                  <a:cubicBezTo>
                    <a:pt x="0" y="0"/>
                    <a:pt x="0" y="2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51" name="Freeform 157"/>
            <p:cNvSpPr/>
            <p:nvPr/>
          </p:nvSpPr>
          <p:spPr bwMode="auto">
            <a:xfrm>
              <a:off x="4481" y="1540"/>
              <a:ext cx="3" cy="2"/>
            </a:xfrm>
            <a:custGeom>
              <a:avLst/>
              <a:gdLst>
                <a:gd name="T0" fmla="*/ 1 w 2"/>
                <a:gd name="T1" fmla="*/ 1 h 2"/>
                <a:gd name="T2" fmla="*/ 1 w 2"/>
                <a:gd name="T3" fmla="*/ 2 h 2"/>
                <a:gd name="T4" fmla="*/ 1 w 2"/>
                <a:gd name="T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1" y="1"/>
                  </a:moveTo>
                  <a:cubicBezTo>
                    <a:pt x="0" y="1"/>
                    <a:pt x="0" y="2"/>
                    <a:pt x="1" y="2"/>
                  </a:cubicBezTo>
                  <a:cubicBezTo>
                    <a:pt x="2" y="2"/>
                    <a:pt x="2" y="0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52" name="Freeform 158"/>
            <p:cNvSpPr/>
            <p:nvPr/>
          </p:nvSpPr>
          <p:spPr bwMode="auto">
            <a:xfrm>
              <a:off x="3114" y="2471"/>
              <a:ext cx="27" cy="35"/>
            </a:xfrm>
            <a:custGeom>
              <a:avLst/>
              <a:gdLst>
                <a:gd name="T0" fmla="*/ 4 w 22"/>
                <a:gd name="T1" fmla="*/ 25 h 29"/>
                <a:gd name="T2" fmla="*/ 19 w 22"/>
                <a:gd name="T3" fmla="*/ 7 h 29"/>
                <a:gd name="T4" fmla="*/ 22 w 22"/>
                <a:gd name="T5" fmla="*/ 0 h 29"/>
                <a:gd name="T6" fmla="*/ 5 w 22"/>
                <a:gd name="T7" fmla="*/ 0 h 29"/>
                <a:gd name="T8" fmla="*/ 4 w 22"/>
                <a:gd name="T9" fmla="*/ 25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9">
                  <a:moveTo>
                    <a:pt x="4" y="25"/>
                  </a:moveTo>
                  <a:cubicBezTo>
                    <a:pt x="7" y="29"/>
                    <a:pt x="17" y="11"/>
                    <a:pt x="19" y="7"/>
                  </a:cubicBezTo>
                  <a:cubicBezTo>
                    <a:pt x="20" y="6"/>
                    <a:pt x="21" y="3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0" y="7"/>
                    <a:pt x="0" y="19"/>
                    <a:pt x="4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sp>
        <p:nvSpPr>
          <p:cNvPr id="253" name="Freeform 4"/>
          <p:cNvSpPr>
            <a:spLocks noEditPoints="1"/>
          </p:cNvSpPr>
          <p:nvPr/>
        </p:nvSpPr>
        <p:spPr bwMode="auto">
          <a:xfrm>
            <a:off x="1220925" y="2158054"/>
            <a:ext cx="128711" cy="218331"/>
          </a:xfrm>
          <a:custGeom>
            <a:avLst/>
            <a:gdLst>
              <a:gd name="T0" fmla="*/ 66 w 111"/>
              <a:gd name="T1" fmla="*/ 166 h 191"/>
              <a:gd name="T2" fmla="*/ 66 w 111"/>
              <a:gd name="T3" fmla="*/ 191 h 191"/>
              <a:gd name="T4" fmla="*/ 46 w 111"/>
              <a:gd name="T5" fmla="*/ 191 h 191"/>
              <a:gd name="T6" fmla="*/ 46 w 111"/>
              <a:gd name="T7" fmla="*/ 166 h 191"/>
              <a:gd name="T8" fmla="*/ 21 w 111"/>
              <a:gd name="T9" fmla="*/ 158 h 191"/>
              <a:gd name="T10" fmla="*/ 0 w 111"/>
              <a:gd name="T11" fmla="*/ 139 h 191"/>
              <a:gd name="T12" fmla="*/ 22 w 111"/>
              <a:gd name="T13" fmla="*/ 121 h 191"/>
              <a:gd name="T14" fmla="*/ 32 w 111"/>
              <a:gd name="T15" fmla="*/ 133 h 191"/>
              <a:gd name="T16" fmla="*/ 46 w 111"/>
              <a:gd name="T17" fmla="*/ 141 h 191"/>
              <a:gd name="T18" fmla="*/ 46 w 111"/>
              <a:gd name="T19" fmla="*/ 100 h 191"/>
              <a:gd name="T20" fmla="*/ 16 w 111"/>
              <a:gd name="T21" fmla="*/ 84 h 191"/>
              <a:gd name="T22" fmla="*/ 3 w 111"/>
              <a:gd name="T23" fmla="*/ 56 h 191"/>
              <a:gd name="T24" fmla="*/ 6 w 111"/>
              <a:gd name="T25" fmla="*/ 39 h 191"/>
              <a:gd name="T26" fmla="*/ 16 w 111"/>
              <a:gd name="T27" fmla="*/ 27 h 191"/>
              <a:gd name="T28" fmla="*/ 30 w 111"/>
              <a:gd name="T29" fmla="*/ 19 h 191"/>
              <a:gd name="T30" fmla="*/ 46 w 111"/>
              <a:gd name="T31" fmla="*/ 14 h 191"/>
              <a:gd name="T32" fmla="*/ 46 w 111"/>
              <a:gd name="T33" fmla="*/ 0 h 191"/>
              <a:gd name="T34" fmla="*/ 66 w 111"/>
              <a:gd name="T35" fmla="*/ 0 h 191"/>
              <a:gd name="T36" fmla="*/ 66 w 111"/>
              <a:gd name="T37" fmla="*/ 14 h 191"/>
              <a:gd name="T38" fmla="*/ 79 w 111"/>
              <a:gd name="T39" fmla="*/ 17 h 191"/>
              <a:gd name="T40" fmla="*/ 89 w 111"/>
              <a:gd name="T41" fmla="*/ 21 h 191"/>
              <a:gd name="T42" fmla="*/ 99 w 111"/>
              <a:gd name="T43" fmla="*/ 28 h 191"/>
              <a:gd name="T44" fmla="*/ 109 w 111"/>
              <a:gd name="T45" fmla="*/ 37 h 191"/>
              <a:gd name="T46" fmla="*/ 90 w 111"/>
              <a:gd name="T47" fmla="*/ 55 h 191"/>
              <a:gd name="T48" fmla="*/ 79 w 111"/>
              <a:gd name="T49" fmla="*/ 46 h 191"/>
              <a:gd name="T50" fmla="*/ 66 w 111"/>
              <a:gd name="T51" fmla="*/ 40 h 191"/>
              <a:gd name="T52" fmla="*/ 66 w 111"/>
              <a:gd name="T53" fmla="*/ 76 h 191"/>
              <a:gd name="T54" fmla="*/ 96 w 111"/>
              <a:gd name="T55" fmla="*/ 91 h 191"/>
              <a:gd name="T56" fmla="*/ 111 w 111"/>
              <a:gd name="T57" fmla="*/ 122 h 191"/>
              <a:gd name="T58" fmla="*/ 97 w 111"/>
              <a:gd name="T59" fmla="*/ 155 h 191"/>
              <a:gd name="T60" fmla="*/ 66 w 111"/>
              <a:gd name="T61" fmla="*/ 166 h 191"/>
              <a:gd name="T62" fmla="*/ 41 w 111"/>
              <a:gd name="T63" fmla="*/ 41 h 191"/>
              <a:gd name="T64" fmla="*/ 36 w 111"/>
              <a:gd name="T65" fmla="*/ 43 h 191"/>
              <a:gd name="T66" fmla="*/ 32 w 111"/>
              <a:gd name="T67" fmla="*/ 47 h 191"/>
              <a:gd name="T68" fmla="*/ 30 w 111"/>
              <a:gd name="T69" fmla="*/ 53 h 191"/>
              <a:gd name="T70" fmla="*/ 32 w 111"/>
              <a:gd name="T71" fmla="*/ 59 h 191"/>
              <a:gd name="T72" fmla="*/ 36 w 111"/>
              <a:gd name="T73" fmla="*/ 63 h 191"/>
              <a:gd name="T74" fmla="*/ 41 w 111"/>
              <a:gd name="T75" fmla="*/ 66 h 191"/>
              <a:gd name="T76" fmla="*/ 46 w 111"/>
              <a:gd name="T77" fmla="*/ 69 h 191"/>
              <a:gd name="T78" fmla="*/ 46 w 111"/>
              <a:gd name="T79" fmla="*/ 39 h 191"/>
              <a:gd name="T80" fmla="*/ 41 w 111"/>
              <a:gd name="T81" fmla="*/ 41 h 191"/>
              <a:gd name="T82" fmla="*/ 66 w 111"/>
              <a:gd name="T83" fmla="*/ 108 h 191"/>
              <a:gd name="T84" fmla="*/ 66 w 111"/>
              <a:gd name="T85" fmla="*/ 141 h 191"/>
              <a:gd name="T86" fmla="*/ 73 w 111"/>
              <a:gd name="T87" fmla="*/ 140 h 191"/>
              <a:gd name="T88" fmla="*/ 78 w 111"/>
              <a:gd name="T89" fmla="*/ 137 h 191"/>
              <a:gd name="T90" fmla="*/ 82 w 111"/>
              <a:gd name="T91" fmla="*/ 132 h 191"/>
              <a:gd name="T92" fmla="*/ 84 w 111"/>
              <a:gd name="T93" fmla="*/ 125 h 191"/>
              <a:gd name="T94" fmla="*/ 75 w 111"/>
              <a:gd name="T95" fmla="*/ 113 h 191"/>
              <a:gd name="T96" fmla="*/ 66 w 111"/>
              <a:gd name="T97" fmla="*/ 108 h 1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11" h="191">
                <a:moveTo>
                  <a:pt x="66" y="166"/>
                </a:moveTo>
                <a:cubicBezTo>
                  <a:pt x="66" y="191"/>
                  <a:pt x="66" y="191"/>
                  <a:pt x="66" y="191"/>
                </a:cubicBezTo>
                <a:cubicBezTo>
                  <a:pt x="46" y="191"/>
                  <a:pt x="46" y="191"/>
                  <a:pt x="46" y="191"/>
                </a:cubicBezTo>
                <a:cubicBezTo>
                  <a:pt x="46" y="166"/>
                  <a:pt x="46" y="166"/>
                  <a:pt x="46" y="166"/>
                </a:cubicBezTo>
                <a:cubicBezTo>
                  <a:pt x="36" y="165"/>
                  <a:pt x="28" y="162"/>
                  <a:pt x="21" y="158"/>
                </a:cubicBezTo>
                <a:cubicBezTo>
                  <a:pt x="13" y="154"/>
                  <a:pt x="7" y="147"/>
                  <a:pt x="0" y="139"/>
                </a:cubicBezTo>
                <a:cubicBezTo>
                  <a:pt x="22" y="121"/>
                  <a:pt x="22" y="121"/>
                  <a:pt x="22" y="121"/>
                </a:cubicBezTo>
                <a:cubicBezTo>
                  <a:pt x="25" y="126"/>
                  <a:pt x="28" y="130"/>
                  <a:pt x="32" y="133"/>
                </a:cubicBezTo>
                <a:cubicBezTo>
                  <a:pt x="36" y="137"/>
                  <a:pt x="41" y="139"/>
                  <a:pt x="46" y="141"/>
                </a:cubicBezTo>
                <a:cubicBezTo>
                  <a:pt x="46" y="100"/>
                  <a:pt x="46" y="100"/>
                  <a:pt x="46" y="100"/>
                </a:cubicBezTo>
                <a:cubicBezTo>
                  <a:pt x="33" y="95"/>
                  <a:pt x="23" y="90"/>
                  <a:pt x="16" y="84"/>
                </a:cubicBezTo>
                <a:cubicBezTo>
                  <a:pt x="7" y="78"/>
                  <a:pt x="3" y="68"/>
                  <a:pt x="3" y="56"/>
                </a:cubicBezTo>
                <a:cubicBezTo>
                  <a:pt x="3" y="50"/>
                  <a:pt x="4" y="44"/>
                  <a:pt x="6" y="39"/>
                </a:cubicBezTo>
                <a:cubicBezTo>
                  <a:pt x="9" y="34"/>
                  <a:pt x="12" y="30"/>
                  <a:pt x="16" y="27"/>
                </a:cubicBezTo>
                <a:cubicBezTo>
                  <a:pt x="20" y="23"/>
                  <a:pt x="25" y="21"/>
                  <a:pt x="30" y="19"/>
                </a:cubicBezTo>
                <a:cubicBezTo>
                  <a:pt x="36" y="16"/>
                  <a:pt x="41" y="15"/>
                  <a:pt x="46" y="14"/>
                </a:cubicBezTo>
                <a:cubicBezTo>
                  <a:pt x="46" y="0"/>
                  <a:pt x="46" y="0"/>
                  <a:pt x="46" y="0"/>
                </a:cubicBezTo>
                <a:cubicBezTo>
                  <a:pt x="66" y="0"/>
                  <a:pt x="66" y="0"/>
                  <a:pt x="66" y="0"/>
                </a:cubicBezTo>
                <a:cubicBezTo>
                  <a:pt x="66" y="14"/>
                  <a:pt x="66" y="14"/>
                  <a:pt x="66" y="14"/>
                </a:cubicBezTo>
                <a:cubicBezTo>
                  <a:pt x="71" y="15"/>
                  <a:pt x="75" y="16"/>
                  <a:pt x="79" y="17"/>
                </a:cubicBezTo>
                <a:cubicBezTo>
                  <a:pt x="83" y="18"/>
                  <a:pt x="86" y="19"/>
                  <a:pt x="89" y="21"/>
                </a:cubicBezTo>
                <a:cubicBezTo>
                  <a:pt x="93" y="23"/>
                  <a:pt x="96" y="25"/>
                  <a:pt x="99" y="28"/>
                </a:cubicBezTo>
                <a:cubicBezTo>
                  <a:pt x="102" y="30"/>
                  <a:pt x="105" y="33"/>
                  <a:pt x="109" y="37"/>
                </a:cubicBezTo>
                <a:cubicBezTo>
                  <a:pt x="90" y="55"/>
                  <a:pt x="90" y="55"/>
                  <a:pt x="90" y="55"/>
                </a:cubicBezTo>
                <a:cubicBezTo>
                  <a:pt x="86" y="52"/>
                  <a:pt x="83" y="49"/>
                  <a:pt x="79" y="46"/>
                </a:cubicBezTo>
                <a:cubicBezTo>
                  <a:pt x="75" y="43"/>
                  <a:pt x="71" y="41"/>
                  <a:pt x="66" y="40"/>
                </a:cubicBezTo>
                <a:cubicBezTo>
                  <a:pt x="66" y="76"/>
                  <a:pt x="66" y="76"/>
                  <a:pt x="66" y="76"/>
                </a:cubicBezTo>
                <a:cubicBezTo>
                  <a:pt x="77" y="80"/>
                  <a:pt x="87" y="85"/>
                  <a:pt x="96" y="91"/>
                </a:cubicBezTo>
                <a:cubicBezTo>
                  <a:pt x="106" y="99"/>
                  <a:pt x="111" y="109"/>
                  <a:pt x="111" y="122"/>
                </a:cubicBezTo>
                <a:cubicBezTo>
                  <a:pt x="111" y="137"/>
                  <a:pt x="106" y="148"/>
                  <a:pt x="97" y="155"/>
                </a:cubicBezTo>
                <a:cubicBezTo>
                  <a:pt x="89" y="161"/>
                  <a:pt x="79" y="165"/>
                  <a:pt x="66" y="166"/>
                </a:cubicBezTo>
                <a:close/>
                <a:moveTo>
                  <a:pt x="41" y="41"/>
                </a:moveTo>
                <a:cubicBezTo>
                  <a:pt x="39" y="41"/>
                  <a:pt x="37" y="42"/>
                  <a:pt x="36" y="43"/>
                </a:cubicBezTo>
                <a:cubicBezTo>
                  <a:pt x="34" y="44"/>
                  <a:pt x="33" y="46"/>
                  <a:pt x="32" y="47"/>
                </a:cubicBezTo>
                <a:cubicBezTo>
                  <a:pt x="31" y="49"/>
                  <a:pt x="30" y="51"/>
                  <a:pt x="30" y="53"/>
                </a:cubicBezTo>
                <a:cubicBezTo>
                  <a:pt x="30" y="55"/>
                  <a:pt x="31" y="57"/>
                  <a:pt x="32" y="59"/>
                </a:cubicBezTo>
                <a:cubicBezTo>
                  <a:pt x="33" y="60"/>
                  <a:pt x="34" y="62"/>
                  <a:pt x="36" y="63"/>
                </a:cubicBezTo>
                <a:cubicBezTo>
                  <a:pt x="37" y="64"/>
                  <a:pt x="39" y="65"/>
                  <a:pt x="41" y="66"/>
                </a:cubicBezTo>
                <a:cubicBezTo>
                  <a:pt x="43" y="67"/>
                  <a:pt x="45" y="68"/>
                  <a:pt x="46" y="69"/>
                </a:cubicBezTo>
                <a:cubicBezTo>
                  <a:pt x="46" y="39"/>
                  <a:pt x="46" y="39"/>
                  <a:pt x="46" y="39"/>
                </a:cubicBezTo>
                <a:cubicBezTo>
                  <a:pt x="44" y="40"/>
                  <a:pt x="43" y="40"/>
                  <a:pt x="41" y="41"/>
                </a:cubicBezTo>
                <a:close/>
                <a:moveTo>
                  <a:pt x="66" y="108"/>
                </a:moveTo>
                <a:cubicBezTo>
                  <a:pt x="66" y="141"/>
                  <a:pt x="66" y="141"/>
                  <a:pt x="66" y="141"/>
                </a:cubicBezTo>
                <a:cubicBezTo>
                  <a:pt x="68" y="141"/>
                  <a:pt x="70" y="140"/>
                  <a:pt x="73" y="140"/>
                </a:cubicBezTo>
                <a:cubicBezTo>
                  <a:pt x="75" y="139"/>
                  <a:pt x="77" y="138"/>
                  <a:pt x="78" y="137"/>
                </a:cubicBezTo>
                <a:cubicBezTo>
                  <a:pt x="80" y="135"/>
                  <a:pt x="81" y="134"/>
                  <a:pt x="82" y="132"/>
                </a:cubicBezTo>
                <a:cubicBezTo>
                  <a:pt x="83" y="130"/>
                  <a:pt x="84" y="128"/>
                  <a:pt x="84" y="125"/>
                </a:cubicBezTo>
                <a:cubicBezTo>
                  <a:pt x="84" y="120"/>
                  <a:pt x="81" y="116"/>
                  <a:pt x="75" y="113"/>
                </a:cubicBezTo>
                <a:cubicBezTo>
                  <a:pt x="73" y="112"/>
                  <a:pt x="70" y="110"/>
                  <a:pt x="66" y="108"/>
                </a:cubicBezTo>
                <a:close/>
              </a:path>
            </a:pathLst>
          </a:custGeom>
          <a:solidFill>
            <a:srgbClr val="FFB82E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defTabSz="685800"/>
            <a:endParaRPr lang="zh-CN" altLang="en-US" sz="1350">
              <a:solidFill>
                <a:prstClr val="black"/>
              </a:solidFill>
            </a:endParaRPr>
          </a:p>
        </p:txBody>
      </p:sp>
      <p:sp>
        <p:nvSpPr>
          <p:cNvPr id="254" name="Freeform 4"/>
          <p:cNvSpPr>
            <a:spLocks noEditPoints="1"/>
          </p:cNvSpPr>
          <p:nvPr/>
        </p:nvSpPr>
        <p:spPr bwMode="auto">
          <a:xfrm>
            <a:off x="1519305" y="2924779"/>
            <a:ext cx="128711" cy="218332"/>
          </a:xfrm>
          <a:custGeom>
            <a:avLst/>
            <a:gdLst>
              <a:gd name="T0" fmla="*/ 66 w 111"/>
              <a:gd name="T1" fmla="*/ 166 h 191"/>
              <a:gd name="T2" fmla="*/ 66 w 111"/>
              <a:gd name="T3" fmla="*/ 191 h 191"/>
              <a:gd name="T4" fmla="*/ 46 w 111"/>
              <a:gd name="T5" fmla="*/ 191 h 191"/>
              <a:gd name="T6" fmla="*/ 46 w 111"/>
              <a:gd name="T7" fmla="*/ 166 h 191"/>
              <a:gd name="T8" fmla="*/ 21 w 111"/>
              <a:gd name="T9" fmla="*/ 158 h 191"/>
              <a:gd name="T10" fmla="*/ 0 w 111"/>
              <a:gd name="T11" fmla="*/ 139 h 191"/>
              <a:gd name="T12" fmla="*/ 22 w 111"/>
              <a:gd name="T13" fmla="*/ 121 h 191"/>
              <a:gd name="T14" fmla="*/ 32 w 111"/>
              <a:gd name="T15" fmla="*/ 133 h 191"/>
              <a:gd name="T16" fmla="*/ 46 w 111"/>
              <a:gd name="T17" fmla="*/ 141 h 191"/>
              <a:gd name="T18" fmla="*/ 46 w 111"/>
              <a:gd name="T19" fmla="*/ 100 h 191"/>
              <a:gd name="T20" fmla="*/ 16 w 111"/>
              <a:gd name="T21" fmla="*/ 84 h 191"/>
              <a:gd name="T22" fmla="*/ 3 w 111"/>
              <a:gd name="T23" fmla="*/ 56 h 191"/>
              <a:gd name="T24" fmla="*/ 6 w 111"/>
              <a:gd name="T25" fmla="*/ 39 h 191"/>
              <a:gd name="T26" fmla="*/ 16 w 111"/>
              <a:gd name="T27" fmla="*/ 27 h 191"/>
              <a:gd name="T28" fmla="*/ 30 w 111"/>
              <a:gd name="T29" fmla="*/ 19 h 191"/>
              <a:gd name="T30" fmla="*/ 46 w 111"/>
              <a:gd name="T31" fmla="*/ 14 h 191"/>
              <a:gd name="T32" fmla="*/ 46 w 111"/>
              <a:gd name="T33" fmla="*/ 0 h 191"/>
              <a:gd name="T34" fmla="*/ 66 w 111"/>
              <a:gd name="T35" fmla="*/ 0 h 191"/>
              <a:gd name="T36" fmla="*/ 66 w 111"/>
              <a:gd name="T37" fmla="*/ 14 h 191"/>
              <a:gd name="T38" fmla="*/ 79 w 111"/>
              <a:gd name="T39" fmla="*/ 17 h 191"/>
              <a:gd name="T40" fmla="*/ 89 w 111"/>
              <a:gd name="T41" fmla="*/ 21 h 191"/>
              <a:gd name="T42" fmla="*/ 99 w 111"/>
              <a:gd name="T43" fmla="*/ 28 h 191"/>
              <a:gd name="T44" fmla="*/ 109 w 111"/>
              <a:gd name="T45" fmla="*/ 37 h 191"/>
              <a:gd name="T46" fmla="*/ 90 w 111"/>
              <a:gd name="T47" fmla="*/ 55 h 191"/>
              <a:gd name="T48" fmla="*/ 79 w 111"/>
              <a:gd name="T49" fmla="*/ 46 h 191"/>
              <a:gd name="T50" fmla="*/ 66 w 111"/>
              <a:gd name="T51" fmla="*/ 40 h 191"/>
              <a:gd name="T52" fmla="*/ 66 w 111"/>
              <a:gd name="T53" fmla="*/ 76 h 191"/>
              <a:gd name="T54" fmla="*/ 96 w 111"/>
              <a:gd name="T55" fmla="*/ 91 h 191"/>
              <a:gd name="T56" fmla="*/ 111 w 111"/>
              <a:gd name="T57" fmla="*/ 122 h 191"/>
              <a:gd name="T58" fmla="*/ 97 w 111"/>
              <a:gd name="T59" fmla="*/ 155 h 191"/>
              <a:gd name="T60" fmla="*/ 66 w 111"/>
              <a:gd name="T61" fmla="*/ 166 h 191"/>
              <a:gd name="T62" fmla="*/ 41 w 111"/>
              <a:gd name="T63" fmla="*/ 41 h 191"/>
              <a:gd name="T64" fmla="*/ 36 w 111"/>
              <a:gd name="T65" fmla="*/ 43 h 191"/>
              <a:gd name="T66" fmla="*/ 32 w 111"/>
              <a:gd name="T67" fmla="*/ 47 h 191"/>
              <a:gd name="T68" fmla="*/ 30 w 111"/>
              <a:gd name="T69" fmla="*/ 53 h 191"/>
              <a:gd name="T70" fmla="*/ 32 w 111"/>
              <a:gd name="T71" fmla="*/ 59 h 191"/>
              <a:gd name="T72" fmla="*/ 36 w 111"/>
              <a:gd name="T73" fmla="*/ 63 h 191"/>
              <a:gd name="T74" fmla="*/ 41 w 111"/>
              <a:gd name="T75" fmla="*/ 66 h 191"/>
              <a:gd name="T76" fmla="*/ 46 w 111"/>
              <a:gd name="T77" fmla="*/ 69 h 191"/>
              <a:gd name="T78" fmla="*/ 46 w 111"/>
              <a:gd name="T79" fmla="*/ 39 h 191"/>
              <a:gd name="T80" fmla="*/ 41 w 111"/>
              <a:gd name="T81" fmla="*/ 41 h 191"/>
              <a:gd name="T82" fmla="*/ 66 w 111"/>
              <a:gd name="T83" fmla="*/ 108 h 191"/>
              <a:gd name="T84" fmla="*/ 66 w 111"/>
              <a:gd name="T85" fmla="*/ 141 h 191"/>
              <a:gd name="T86" fmla="*/ 73 w 111"/>
              <a:gd name="T87" fmla="*/ 140 h 191"/>
              <a:gd name="T88" fmla="*/ 78 w 111"/>
              <a:gd name="T89" fmla="*/ 137 h 191"/>
              <a:gd name="T90" fmla="*/ 82 w 111"/>
              <a:gd name="T91" fmla="*/ 132 h 191"/>
              <a:gd name="T92" fmla="*/ 84 w 111"/>
              <a:gd name="T93" fmla="*/ 125 h 191"/>
              <a:gd name="T94" fmla="*/ 75 w 111"/>
              <a:gd name="T95" fmla="*/ 113 h 191"/>
              <a:gd name="T96" fmla="*/ 66 w 111"/>
              <a:gd name="T97" fmla="*/ 108 h 1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11" h="191">
                <a:moveTo>
                  <a:pt x="66" y="166"/>
                </a:moveTo>
                <a:cubicBezTo>
                  <a:pt x="66" y="191"/>
                  <a:pt x="66" y="191"/>
                  <a:pt x="66" y="191"/>
                </a:cubicBezTo>
                <a:cubicBezTo>
                  <a:pt x="46" y="191"/>
                  <a:pt x="46" y="191"/>
                  <a:pt x="46" y="191"/>
                </a:cubicBezTo>
                <a:cubicBezTo>
                  <a:pt x="46" y="166"/>
                  <a:pt x="46" y="166"/>
                  <a:pt x="46" y="166"/>
                </a:cubicBezTo>
                <a:cubicBezTo>
                  <a:pt x="36" y="165"/>
                  <a:pt x="28" y="162"/>
                  <a:pt x="21" y="158"/>
                </a:cubicBezTo>
                <a:cubicBezTo>
                  <a:pt x="13" y="154"/>
                  <a:pt x="7" y="147"/>
                  <a:pt x="0" y="139"/>
                </a:cubicBezTo>
                <a:cubicBezTo>
                  <a:pt x="22" y="121"/>
                  <a:pt x="22" y="121"/>
                  <a:pt x="22" y="121"/>
                </a:cubicBezTo>
                <a:cubicBezTo>
                  <a:pt x="25" y="126"/>
                  <a:pt x="28" y="130"/>
                  <a:pt x="32" y="133"/>
                </a:cubicBezTo>
                <a:cubicBezTo>
                  <a:pt x="36" y="137"/>
                  <a:pt x="41" y="139"/>
                  <a:pt x="46" y="141"/>
                </a:cubicBezTo>
                <a:cubicBezTo>
                  <a:pt x="46" y="100"/>
                  <a:pt x="46" y="100"/>
                  <a:pt x="46" y="100"/>
                </a:cubicBezTo>
                <a:cubicBezTo>
                  <a:pt x="33" y="95"/>
                  <a:pt x="23" y="90"/>
                  <a:pt x="16" y="84"/>
                </a:cubicBezTo>
                <a:cubicBezTo>
                  <a:pt x="7" y="78"/>
                  <a:pt x="3" y="68"/>
                  <a:pt x="3" y="56"/>
                </a:cubicBezTo>
                <a:cubicBezTo>
                  <a:pt x="3" y="50"/>
                  <a:pt x="4" y="44"/>
                  <a:pt x="6" y="39"/>
                </a:cubicBezTo>
                <a:cubicBezTo>
                  <a:pt x="9" y="34"/>
                  <a:pt x="12" y="30"/>
                  <a:pt x="16" y="27"/>
                </a:cubicBezTo>
                <a:cubicBezTo>
                  <a:pt x="20" y="23"/>
                  <a:pt x="25" y="21"/>
                  <a:pt x="30" y="19"/>
                </a:cubicBezTo>
                <a:cubicBezTo>
                  <a:pt x="36" y="16"/>
                  <a:pt x="41" y="15"/>
                  <a:pt x="46" y="14"/>
                </a:cubicBezTo>
                <a:cubicBezTo>
                  <a:pt x="46" y="0"/>
                  <a:pt x="46" y="0"/>
                  <a:pt x="46" y="0"/>
                </a:cubicBezTo>
                <a:cubicBezTo>
                  <a:pt x="66" y="0"/>
                  <a:pt x="66" y="0"/>
                  <a:pt x="66" y="0"/>
                </a:cubicBezTo>
                <a:cubicBezTo>
                  <a:pt x="66" y="14"/>
                  <a:pt x="66" y="14"/>
                  <a:pt x="66" y="14"/>
                </a:cubicBezTo>
                <a:cubicBezTo>
                  <a:pt x="71" y="15"/>
                  <a:pt x="75" y="16"/>
                  <a:pt x="79" y="17"/>
                </a:cubicBezTo>
                <a:cubicBezTo>
                  <a:pt x="83" y="18"/>
                  <a:pt x="86" y="19"/>
                  <a:pt x="89" y="21"/>
                </a:cubicBezTo>
                <a:cubicBezTo>
                  <a:pt x="93" y="23"/>
                  <a:pt x="96" y="25"/>
                  <a:pt x="99" y="28"/>
                </a:cubicBezTo>
                <a:cubicBezTo>
                  <a:pt x="102" y="30"/>
                  <a:pt x="105" y="33"/>
                  <a:pt x="109" y="37"/>
                </a:cubicBezTo>
                <a:cubicBezTo>
                  <a:pt x="90" y="55"/>
                  <a:pt x="90" y="55"/>
                  <a:pt x="90" y="55"/>
                </a:cubicBezTo>
                <a:cubicBezTo>
                  <a:pt x="86" y="52"/>
                  <a:pt x="83" y="49"/>
                  <a:pt x="79" y="46"/>
                </a:cubicBezTo>
                <a:cubicBezTo>
                  <a:pt x="75" y="43"/>
                  <a:pt x="71" y="41"/>
                  <a:pt x="66" y="40"/>
                </a:cubicBezTo>
                <a:cubicBezTo>
                  <a:pt x="66" y="76"/>
                  <a:pt x="66" y="76"/>
                  <a:pt x="66" y="76"/>
                </a:cubicBezTo>
                <a:cubicBezTo>
                  <a:pt x="77" y="80"/>
                  <a:pt x="87" y="85"/>
                  <a:pt x="96" y="91"/>
                </a:cubicBezTo>
                <a:cubicBezTo>
                  <a:pt x="106" y="99"/>
                  <a:pt x="111" y="109"/>
                  <a:pt x="111" y="122"/>
                </a:cubicBezTo>
                <a:cubicBezTo>
                  <a:pt x="111" y="137"/>
                  <a:pt x="106" y="148"/>
                  <a:pt x="97" y="155"/>
                </a:cubicBezTo>
                <a:cubicBezTo>
                  <a:pt x="89" y="161"/>
                  <a:pt x="79" y="165"/>
                  <a:pt x="66" y="166"/>
                </a:cubicBezTo>
                <a:close/>
                <a:moveTo>
                  <a:pt x="41" y="41"/>
                </a:moveTo>
                <a:cubicBezTo>
                  <a:pt x="39" y="41"/>
                  <a:pt x="37" y="42"/>
                  <a:pt x="36" y="43"/>
                </a:cubicBezTo>
                <a:cubicBezTo>
                  <a:pt x="34" y="44"/>
                  <a:pt x="33" y="46"/>
                  <a:pt x="32" y="47"/>
                </a:cubicBezTo>
                <a:cubicBezTo>
                  <a:pt x="31" y="49"/>
                  <a:pt x="30" y="51"/>
                  <a:pt x="30" y="53"/>
                </a:cubicBezTo>
                <a:cubicBezTo>
                  <a:pt x="30" y="55"/>
                  <a:pt x="31" y="57"/>
                  <a:pt x="32" y="59"/>
                </a:cubicBezTo>
                <a:cubicBezTo>
                  <a:pt x="33" y="60"/>
                  <a:pt x="34" y="62"/>
                  <a:pt x="36" y="63"/>
                </a:cubicBezTo>
                <a:cubicBezTo>
                  <a:pt x="37" y="64"/>
                  <a:pt x="39" y="65"/>
                  <a:pt x="41" y="66"/>
                </a:cubicBezTo>
                <a:cubicBezTo>
                  <a:pt x="43" y="67"/>
                  <a:pt x="45" y="68"/>
                  <a:pt x="46" y="69"/>
                </a:cubicBezTo>
                <a:cubicBezTo>
                  <a:pt x="46" y="39"/>
                  <a:pt x="46" y="39"/>
                  <a:pt x="46" y="39"/>
                </a:cubicBezTo>
                <a:cubicBezTo>
                  <a:pt x="44" y="40"/>
                  <a:pt x="43" y="40"/>
                  <a:pt x="41" y="41"/>
                </a:cubicBezTo>
                <a:close/>
                <a:moveTo>
                  <a:pt x="66" y="108"/>
                </a:moveTo>
                <a:cubicBezTo>
                  <a:pt x="66" y="141"/>
                  <a:pt x="66" y="141"/>
                  <a:pt x="66" y="141"/>
                </a:cubicBezTo>
                <a:cubicBezTo>
                  <a:pt x="68" y="141"/>
                  <a:pt x="70" y="140"/>
                  <a:pt x="73" y="140"/>
                </a:cubicBezTo>
                <a:cubicBezTo>
                  <a:pt x="75" y="139"/>
                  <a:pt x="77" y="138"/>
                  <a:pt x="78" y="137"/>
                </a:cubicBezTo>
                <a:cubicBezTo>
                  <a:pt x="80" y="135"/>
                  <a:pt x="81" y="134"/>
                  <a:pt x="82" y="132"/>
                </a:cubicBezTo>
                <a:cubicBezTo>
                  <a:pt x="83" y="130"/>
                  <a:pt x="84" y="128"/>
                  <a:pt x="84" y="125"/>
                </a:cubicBezTo>
                <a:cubicBezTo>
                  <a:pt x="84" y="120"/>
                  <a:pt x="81" y="116"/>
                  <a:pt x="75" y="113"/>
                </a:cubicBezTo>
                <a:cubicBezTo>
                  <a:pt x="73" y="112"/>
                  <a:pt x="70" y="110"/>
                  <a:pt x="66" y="108"/>
                </a:cubicBezTo>
                <a:close/>
              </a:path>
            </a:pathLst>
          </a:custGeom>
          <a:solidFill>
            <a:srgbClr val="FFB82E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defTabSz="685800"/>
            <a:endParaRPr lang="zh-CN" altLang="en-US" sz="1350">
              <a:solidFill>
                <a:prstClr val="black"/>
              </a:solidFill>
            </a:endParaRPr>
          </a:p>
        </p:txBody>
      </p:sp>
      <p:sp>
        <p:nvSpPr>
          <p:cNvPr id="255" name="Freeform 4"/>
          <p:cNvSpPr>
            <a:spLocks noEditPoints="1"/>
          </p:cNvSpPr>
          <p:nvPr/>
        </p:nvSpPr>
        <p:spPr bwMode="auto">
          <a:xfrm>
            <a:off x="2495250" y="2514929"/>
            <a:ext cx="128711" cy="218331"/>
          </a:xfrm>
          <a:custGeom>
            <a:avLst/>
            <a:gdLst>
              <a:gd name="T0" fmla="*/ 66 w 111"/>
              <a:gd name="T1" fmla="*/ 166 h 191"/>
              <a:gd name="T2" fmla="*/ 66 w 111"/>
              <a:gd name="T3" fmla="*/ 191 h 191"/>
              <a:gd name="T4" fmla="*/ 46 w 111"/>
              <a:gd name="T5" fmla="*/ 191 h 191"/>
              <a:gd name="T6" fmla="*/ 46 w 111"/>
              <a:gd name="T7" fmla="*/ 166 h 191"/>
              <a:gd name="T8" fmla="*/ 21 w 111"/>
              <a:gd name="T9" fmla="*/ 158 h 191"/>
              <a:gd name="T10" fmla="*/ 0 w 111"/>
              <a:gd name="T11" fmla="*/ 139 h 191"/>
              <a:gd name="T12" fmla="*/ 22 w 111"/>
              <a:gd name="T13" fmla="*/ 121 h 191"/>
              <a:gd name="T14" fmla="*/ 32 w 111"/>
              <a:gd name="T15" fmla="*/ 133 h 191"/>
              <a:gd name="T16" fmla="*/ 46 w 111"/>
              <a:gd name="T17" fmla="*/ 141 h 191"/>
              <a:gd name="T18" fmla="*/ 46 w 111"/>
              <a:gd name="T19" fmla="*/ 100 h 191"/>
              <a:gd name="T20" fmla="*/ 16 w 111"/>
              <a:gd name="T21" fmla="*/ 84 h 191"/>
              <a:gd name="T22" fmla="*/ 3 w 111"/>
              <a:gd name="T23" fmla="*/ 56 h 191"/>
              <a:gd name="T24" fmla="*/ 6 w 111"/>
              <a:gd name="T25" fmla="*/ 39 h 191"/>
              <a:gd name="T26" fmla="*/ 16 w 111"/>
              <a:gd name="T27" fmla="*/ 27 h 191"/>
              <a:gd name="T28" fmla="*/ 30 w 111"/>
              <a:gd name="T29" fmla="*/ 19 h 191"/>
              <a:gd name="T30" fmla="*/ 46 w 111"/>
              <a:gd name="T31" fmla="*/ 14 h 191"/>
              <a:gd name="T32" fmla="*/ 46 w 111"/>
              <a:gd name="T33" fmla="*/ 0 h 191"/>
              <a:gd name="T34" fmla="*/ 66 w 111"/>
              <a:gd name="T35" fmla="*/ 0 h 191"/>
              <a:gd name="T36" fmla="*/ 66 w 111"/>
              <a:gd name="T37" fmla="*/ 14 h 191"/>
              <a:gd name="T38" fmla="*/ 79 w 111"/>
              <a:gd name="T39" fmla="*/ 17 h 191"/>
              <a:gd name="T40" fmla="*/ 89 w 111"/>
              <a:gd name="T41" fmla="*/ 21 h 191"/>
              <a:gd name="T42" fmla="*/ 99 w 111"/>
              <a:gd name="T43" fmla="*/ 28 h 191"/>
              <a:gd name="T44" fmla="*/ 109 w 111"/>
              <a:gd name="T45" fmla="*/ 37 h 191"/>
              <a:gd name="T46" fmla="*/ 90 w 111"/>
              <a:gd name="T47" fmla="*/ 55 h 191"/>
              <a:gd name="T48" fmla="*/ 79 w 111"/>
              <a:gd name="T49" fmla="*/ 46 h 191"/>
              <a:gd name="T50" fmla="*/ 66 w 111"/>
              <a:gd name="T51" fmla="*/ 40 h 191"/>
              <a:gd name="T52" fmla="*/ 66 w 111"/>
              <a:gd name="T53" fmla="*/ 76 h 191"/>
              <a:gd name="T54" fmla="*/ 96 w 111"/>
              <a:gd name="T55" fmla="*/ 91 h 191"/>
              <a:gd name="T56" fmla="*/ 111 w 111"/>
              <a:gd name="T57" fmla="*/ 122 h 191"/>
              <a:gd name="T58" fmla="*/ 97 w 111"/>
              <a:gd name="T59" fmla="*/ 155 h 191"/>
              <a:gd name="T60" fmla="*/ 66 w 111"/>
              <a:gd name="T61" fmla="*/ 166 h 191"/>
              <a:gd name="T62" fmla="*/ 41 w 111"/>
              <a:gd name="T63" fmla="*/ 41 h 191"/>
              <a:gd name="T64" fmla="*/ 36 w 111"/>
              <a:gd name="T65" fmla="*/ 43 h 191"/>
              <a:gd name="T66" fmla="*/ 32 w 111"/>
              <a:gd name="T67" fmla="*/ 47 h 191"/>
              <a:gd name="T68" fmla="*/ 30 w 111"/>
              <a:gd name="T69" fmla="*/ 53 h 191"/>
              <a:gd name="T70" fmla="*/ 32 w 111"/>
              <a:gd name="T71" fmla="*/ 59 h 191"/>
              <a:gd name="T72" fmla="*/ 36 w 111"/>
              <a:gd name="T73" fmla="*/ 63 h 191"/>
              <a:gd name="T74" fmla="*/ 41 w 111"/>
              <a:gd name="T75" fmla="*/ 66 h 191"/>
              <a:gd name="T76" fmla="*/ 46 w 111"/>
              <a:gd name="T77" fmla="*/ 69 h 191"/>
              <a:gd name="T78" fmla="*/ 46 w 111"/>
              <a:gd name="T79" fmla="*/ 39 h 191"/>
              <a:gd name="T80" fmla="*/ 41 w 111"/>
              <a:gd name="T81" fmla="*/ 41 h 191"/>
              <a:gd name="T82" fmla="*/ 66 w 111"/>
              <a:gd name="T83" fmla="*/ 108 h 191"/>
              <a:gd name="T84" fmla="*/ 66 w 111"/>
              <a:gd name="T85" fmla="*/ 141 h 191"/>
              <a:gd name="T86" fmla="*/ 73 w 111"/>
              <a:gd name="T87" fmla="*/ 140 h 191"/>
              <a:gd name="T88" fmla="*/ 78 w 111"/>
              <a:gd name="T89" fmla="*/ 137 h 191"/>
              <a:gd name="T90" fmla="*/ 82 w 111"/>
              <a:gd name="T91" fmla="*/ 132 h 191"/>
              <a:gd name="T92" fmla="*/ 84 w 111"/>
              <a:gd name="T93" fmla="*/ 125 h 191"/>
              <a:gd name="T94" fmla="*/ 75 w 111"/>
              <a:gd name="T95" fmla="*/ 113 h 191"/>
              <a:gd name="T96" fmla="*/ 66 w 111"/>
              <a:gd name="T97" fmla="*/ 108 h 1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11" h="191">
                <a:moveTo>
                  <a:pt x="66" y="166"/>
                </a:moveTo>
                <a:cubicBezTo>
                  <a:pt x="66" y="191"/>
                  <a:pt x="66" y="191"/>
                  <a:pt x="66" y="191"/>
                </a:cubicBezTo>
                <a:cubicBezTo>
                  <a:pt x="46" y="191"/>
                  <a:pt x="46" y="191"/>
                  <a:pt x="46" y="191"/>
                </a:cubicBezTo>
                <a:cubicBezTo>
                  <a:pt x="46" y="166"/>
                  <a:pt x="46" y="166"/>
                  <a:pt x="46" y="166"/>
                </a:cubicBezTo>
                <a:cubicBezTo>
                  <a:pt x="36" y="165"/>
                  <a:pt x="28" y="162"/>
                  <a:pt x="21" y="158"/>
                </a:cubicBezTo>
                <a:cubicBezTo>
                  <a:pt x="13" y="154"/>
                  <a:pt x="7" y="147"/>
                  <a:pt x="0" y="139"/>
                </a:cubicBezTo>
                <a:cubicBezTo>
                  <a:pt x="22" y="121"/>
                  <a:pt x="22" y="121"/>
                  <a:pt x="22" y="121"/>
                </a:cubicBezTo>
                <a:cubicBezTo>
                  <a:pt x="25" y="126"/>
                  <a:pt x="28" y="130"/>
                  <a:pt x="32" y="133"/>
                </a:cubicBezTo>
                <a:cubicBezTo>
                  <a:pt x="36" y="137"/>
                  <a:pt x="41" y="139"/>
                  <a:pt x="46" y="141"/>
                </a:cubicBezTo>
                <a:cubicBezTo>
                  <a:pt x="46" y="100"/>
                  <a:pt x="46" y="100"/>
                  <a:pt x="46" y="100"/>
                </a:cubicBezTo>
                <a:cubicBezTo>
                  <a:pt x="33" y="95"/>
                  <a:pt x="23" y="90"/>
                  <a:pt x="16" y="84"/>
                </a:cubicBezTo>
                <a:cubicBezTo>
                  <a:pt x="7" y="78"/>
                  <a:pt x="3" y="68"/>
                  <a:pt x="3" y="56"/>
                </a:cubicBezTo>
                <a:cubicBezTo>
                  <a:pt x="3" y="50"/>
                  <a:pt x="4" y="44"/>
                  <a:pt x="6" y="39"/>
                </a:cubicBezTo>
                <a:cubicBezTo>
                  <a:pt x="9" y="34"/>
                  <a:pt x="12" y="30"/>
                  <a:pt x="16" y="27"/>
                </a:cubicBezTo>
                <a:cubicBezTo>
                  <a:pt x="20" y="23"/>
                  <a:pt x="25" y="21"/>
                  <a:pt x="30" y="19"/>
                </a:cubicBezTo>
                <a:cubicBezTo>
                  <a:pt x="36" y="16"/>
                  <a:pt x="41" y="15"/>
                  <a:pt x="46" y="14"/>
                </a:cubicBezTo>
                <a:cubicBezTo>
                  <a:pt x="46" y="0"/>
                  <a:pt x="46" y="0"/>
                  <a:pt x="46" y="0"/>
                </a:cubicBezTo>
                <a:cubicBezTo>
                  <a:pt x="66" y="0"/>
                  <a:pt x="66" y="0"/>
                  <a:pt x="66" y="0"/>
                </a:cubicBezTo>
                <a:cubicBezTo>
                  <a:pt x="66" y="14"/>
                  <a:pt x="66" y="14"/>
                  <a:pt x="66" y="14"/>
                </a:cubicBezTo>
                <a:cubicBezTo>
                  <a:pt x="71" y="15"/>
                  <a:pt x="75" y="16"/>
                  <a:pt x="79" y="17"/>
                </a:cubicBezTo>
                <a:cubicBezTo>
                  <a:pt x="83" y="18"/>
                  <a:pt x="86" y="19"/>
                  <a:pt x="89" y="21"/>
                </a:cubicBezTo>
                <a:cubicBezTo>
                  <a:pt x="93" y="23"/>
                  <a:pt x="96" y="25"/>
                  <a:pt x="99" y="28"/>
                </a:cubicBezTo>
                <a:cubicBezTo>
                  <a:pt x="102" y="30"/>
                  <a:pt x="105" y="33"/>
                  <a:pt x="109" y="37"/>
                </a:cubicBezTo>
                <a:cubicBezTo>
                  <a:pt x="90" y="55"/>
                  <a:pt x="90" y="55"/>
                  <a:pt x="90" y="55"/>
                </a:cubicBezTo>
                <a:cubicBezTo>
                  <a:pt x="86" y="52"/>
                  <a:pt x="83" y="49"/>
                  <a:pt x="79" y="46"/>
                </a:cubicBezTo>
                <a:cubicBezTo>
                  <a:pt x="75" y="43"/>
                  <a:pt x="71" y="41"/>
                  <a:pt x="66" y="40"/>
                </a:cubicBezTo>
                <a:cubicBezTo>
                  <a:pt x="66" y="76"/>
                  <a:pt x="66" y="76"/>
                  <a:pt x="66" y="76"/>
                </a:cubicBezTo>
                <a:cubicBezTo>
                  <a:pt x="77" y="80"/>
                  <a:pt x="87" y="85"/>
                  <a:pt x="96" y="91"/>
                </a:cubicBezTo>
                <a:cubicBezTo>
                  <a:pt x="106" y="99"/>
                  <a:pt x="111" y="109"/>
                  <a:pt x="111" y="122"/>
                </a:cubicBezTo>
                <a:cubicBezTo>
                  <a:pt x="111" y="137"/>
                  <a:pt x="106" y="148"/>
                  <a:pt x="97" y="155"/>
                </a:cubicBezTo>
                <a:cubicBezTo>
                  <a:pt x="89" y="161"/>
                  <a:pt x="79" y="165"/>
                  <a:pt x="66" y="166"/>
                </a:cubicBezTo>
                <a:close/>
                <a:moveTo>
                  <a:pt x="41" y="41"/>
                </a:moveTo>
                <a:cubicBezTo>
                  <a:pt x="39" y="41"/>
                  <a:pt x="37" y="42"/>
                  <a:pt x="36" y="43"/>
                </a:cubicBezTo>
                <a:cubicBezTo>
                  <a:pt x="34" y="44"/>
                  <a:pt x="33" y="46"/>
                  <a:pt x="32" y="47"/>
                </a:cubicBezTo>
                <a:cubicBezTo>
                  <a:pt x="31" y="49"/>
                  <a:pt x="30" y="51"/>
                  <a:pt x="30" y="53"/>
                </a:cubicBezTo>
                <a:cubicBezTo>
                  <a:pt x="30" y="55"/>
                  <a:pt x="31" y="57"/>
                  <a:pt x="32" y="59"/>
                </a:cubicBezTo>
                <a:cubicBezTo>
                  <a:pt x="33" y="60"/>
                  <a:pt x="34" y="62"/>
                  <a:pt x="36" y="63"/>
                </a:cubicBezTo>
                <a:cubicBezTo>
                  <a:pt x="37" y="64"/>
                  <a:pt x="39" y="65"/>
                  <a:pt x="41" y="66"/>
                </a:cubicBezTo>
                <a:cubicBezTo>
                  <a:pt x="43" y="67"/>
                  <a:pt x="45" y="68"/>
                  <a:pt x="46" y="69"/>
                </a:cubicBezTo>
                <a:cubicBezTo>
                  <a:pt x="46" y="39"/>
                  <a:pt x="46" y="39"/>
                  <a:pt x="46" y="39"/>
                </a:cubicBezTo>
                <a:cubicBezTo>
                  <a:pt x="44" y="40"/>
                  <a:pt x="43" y="40"/>
                  <a:pt x="41" y="41"/>
                </a:cubicBezTo>
                <a:close/>
                <a:moveTo>
                  <a:pt x="66" y="108"/>
                </a:moveTo>
                <a:cubicBezTo>
                  <a:pt x="66" y="141"/>
                  <a:pt x="66" y="141"/>
                  <a:pt x="66" y="141"/>
                </a:cubicBezTo>
                <a:cubicBezTo>
                  <a:pt x="68" y="141"/>
                  <a:pt x="70" y="140"/>
                  <a:pt x="73" y="140"/>
                </a:cubicBezTo>
                <a:cubicBezTo>
                  <a:pt x="75" y="139"/>
                  <a:pt x="77" y="138"/>
                  <a:pt x="78" y="137"/>
                </a:cubicBezTo>
                <a:cubicBezTo>
                  <a:pt x="80" y="135"/>
                  <a:pt x="81" y="134"/>
                  <a:pt x="82" y="132"/>
                </a:cubicBezTo>
                <a:cubicBezTo>
                  <a:pt x="83" y="130"/>
                  <a:pt x="84" y="128"/>
                  <a:pt x="84" y="125"/>
                </a:cubicBezTo>
                <a:cubicBezTo>
                  <a:pt x="84" y="120"/>
                  <a:pt x="81" y="116"/>
                  <a:pt x="75" y="113"/>
                </a:cubicBezTo>
                <a:cubicBezTo>
                  <a:pt x="73" y="112"/>
                  <a:pt x="70" y="110"/>
                  <a:pt x="66" y="108"/>
                </a:cubicBezTo>
                <a:close/>
              </a:path>
            </a:pathLst>
          </a:custGeom>
          <a:solidFill>
            <a:srgbClr val="FFB82E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defTabSz="685800"/>
            <a:endParaRPr lang="zh-CN" altLang="en-US" sz="1350">
              <a:solidFill>
                <a:prstClr val="black"/>
              </a:solidFill>
            </a:endParaRPr>
          </a:p>
        </p:txBody>
      </p:sp>
      <p:sp>
        <p:nvSpPr>
          <p:cNvPr id="256" name="Freeform 4"/>
          <p:cNvSpPr>
            <a:spLocks noEditPoints="1"/>
          </p:cNvSpPr>
          <p:nvPr/>
        </p:nvSpPr>
        <p:spPr bwMode="auto">
          <a:xfrm>
            <a:off x="3276802" y="1974397"/>
            <a:ext cx="128711" cy="218331"/>
          </a:xfrm>
          <a:custGeom>
            <a:avLst/>
            <a:gdLst>
              <a:gd name="T0" fmla="*/ 66 w 111"/>
              <a:gd name="T1" fmla="*/ 166 h 191"/>
              <a:gd name="T2" fmla="*/ 66 w 111"/>
              <a:gd name="T3" fmla="*/ 191 h 191"/>
              <a:gd name="T4" fmla="*/ 46 w 111"/>
              <a:gd name="T5" fmla="*/ 191 h 191"/>
              <a:gd name="T6" fmla="*/ 46 w 111"/>
              <a:gd name="T7" fmla="*/ 166 h 191"/>
              <a:gd name="T8" fmla="*/ 21 w 111"/>
              <a:gd name="T9" fmla="*/ 158 h 191"/>
              <a:gd name="T10" fmla="*/ 0 w 111"/>
              <a:gd name="T11" fmla="*/ 139 h 191"/>
              <a:gd name="T12" fmla="*/ 22 w 111"/>
              <a:gd name="T13" fmla="*/ 121 h 191"/>
              <a:gd name="T14" fmla="*/ 32 w 111"/>
              <a:gd name="T15" fmla="*/ 133 h 191"/>
              <a:gd name="T16" fmla="*/ 46 w 111"/>
              <a:gd name="T17" fmla="*/ 141 h 191"/>
              <a:gd name="T18" fmla="*/ 46 w 111"/>
              <a:gd name="T19" fmla="*/ 100 h 191"/>
              <a:gd name="T20" fmla="*/ 16 w 111"/>
              <a:gd name="T21" fmla="*/ 84 h 191"/>
              <a:gd name="T22" fmla="*/ 3 w 111"/>
              <a:gd name="T23" fmla="*/ 56 h 191"/>
              <a:gd name="T24" fmla="*/ 6 w 111"/>
              <a:gd name="T25" fmla="*/ 39 h 191"/>
              <a:gd name="T26" fmla="*/ 16 w 111"/>
              <a:gd name="T27" fmla="*/ 27 h 191"/>
              <a:gd name="T28" fmla="*/ 30 w 111"/>
              <a:gd name="T29" fmla="*/ 19 h 191"/>
              <a:gd name="T30" fmla="*/ 46 w 111"/>
              <a:gd name="T31" fmla="*/ 14 h 191"/>
              <a:gd name="T32" fmla="*/ 46 w 111"/>
              <a:gd name="T33" fmla="*/ 0 h 191"/>
              <a:gd name="T34" fmla="*/ 66 w 111"/>
              <a:gd name="T35" fmla="*/ 0 h 191"/>
              <a:gd name="T36" fmla="*/ 66 w 111"/>
              <a:gd name="T37" fmla="*/ 14 h 191"/>
              <a:gd name="T38" fmla="*/ 79 w 111"/>
              <a:gd name="T39" fmla="*/ 17 h 191"/>
              <a:gd name="T40" fmla="*/ 89 w 111"/>
              <a:gd name="T41" fmla="*/ 21 h 191"/>
              <a:gd name="T42" fmla="*/ 99 w 111"/>
              <a:gd name="T43" fmla="*/ 28 h 191"/>
              <a:gd name="T44" fmla="*/ 109 w 111"/>
              <a:gd name="T45" fmla="*/ 37 h 191"/>
              <a:gd name="T46" fmla="*/ 90 w 111"/>
              <a:gd name="T47" fmla="*/ 55 h 191"/>
              <a:gd name="T48" fmla="*/ 79 w 111"/>
              <a:gd name="T49" fmla="*/ 46 h 191"/>
              <a:gd name="T50" fmla="*/ 66 w 111"/>
              <a:gd name="T51" fmla="*/ 40 h 191"/>
              <a:gd name="T52" fmla="*/ 66 w 111"/>
              <a:gd name="T53" fmla="*/ 76 h 191"/>
              <a:gd name="T54" fmla="*/ 96 w 111"/>
              <a:gd name="T55" fmla="*/ 91 h 191"/>
              <a:gd name="T56" fmla="*/ 111 w 111"/>
              <a:gd name="T57" fmla="*/ 122 h 191"/>
              <a:gd name="T58" fmla="*/ 97 w 111"/>
              <a:gd name="T59" fmla="*/ 155 h 191"/>
              <a:gd name="T60" fmla="*/ 66 w 111"/>
              <a:gd name="T61" fmla="*/ 166 h 191"/>
              <a:gd name="T62" fmla="*/ 41 w 111"/>
              <a:gd name="T63" fmla="*/ 41 h 191"/>
              <a:gd name="T64" fmla="*/ 36 w 111"/>
              <a:gd name="T65" fmla="*/ 43 h 191"/>
              <a:gd name="T66" fmla="*/ 32 w 111"/>
              <a:gd name="T67" fmla="*/ 47 h 191"/>
              <a:gd name="T68" fmla="*/ 30 w 111"/>
              <a:gd name="T69" fmla="*/ 53 h 191"/>
              <a:gd name="T70" fmla="*/ 32 w 111"/>
              <a:gd name="T71" fmla="*/ 59 h 191"/>
              <a:gd name="T72" fmla="*/ 36 w 111"/>
              <a:gd name="T73" fmla="*/ 63 h 191"/>
              <a:gd name="T74" fmla="*/ 41 w 111"/>
              <a:gd name="T75" fmla="*/ 66 h 191"/>
              <a:gd name="T76" fmla="*/ 46 w 111"/>
              <a:gd name="T77" fmla="*/ 69 h 191"/>
              <a:gd name="T78" fmla="*/ 46 w 111"/>
              <a:gd name="T79" fmla="*/ 39 h 191"/>
              <a:gd name="T80" fmla="*/ 41 w 111"/>
              <a:gd name="T81" fmla="*/ 41 h 191"/>
              <a:gd name="T82" fmla="*/ 66 w 111"/>
              <a:gd name="T83" fmla="*/ 108 h 191"/>
              <a:gd name="T84" fmla="*/ 66 w 111"/>
              <a:gd name="T85" fmla="*/ 141 h 191"/>
              <a:gd name="T86" fmla="*/ 73 w 111"/>
              <a:gd name="T87" fmla="*/ 140 h 191"/>
              <a:gd name="T88" fmla="*/ 78 w 111"/>
              <a:gd name="T89" fmla="*/ 137 h 191"/>
              <a:gd name="T90" fmla="*/ 82 w 111"/>
              <a:gd name="T91" fmla="*/ 132 h 191"/>
              <a:gd name="T92" fmla="*/ 84 w 111"/>
              <a:gd name="T93" fmla="*/ 125 h 191"/>
              <a:gd name="T94" fmla="*/ 75 w 111"/>
              <a:gd name="T95" fmla="*/ 113 h 191"/>
              <a:gd name="T96" fmla="*/ 66 w 111"/>
              <a:gd name="T97" fmla="*/ 108 h 1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11" h="191">
                <a:moveTo>
                  <a:pt x="66" y="166"/>
                </a:moveTo>
                <a:cubicBezTo>
                  <a:pt x="66" y="191"/>
                  <a:pt x="66" y="191"/>
                  <a:pt x="66" y="191"/>
                </a:cubicBezTo>
                <a:cubicBezTo>
                  <a:pt x="46" y="191"/>
                  <a:pt x="46" y="191"/>
                  <a:pt x="46" y="191"/>
                </a:cubicBezTo>
                <a:cubicBezTo>
                  <a:pt x="46" y="166"/>
                  <a:pt x="46" y="166"/>
                  <a:pt x="46" y="166"/>
                </a:cubicBezTo>
                <a:cubicBezTo>
                  <a:pt x="36" y="165"/>
                  <a:pt x="28" y="162"/>
                  <a:pt x="21" y="158"/>
                </a:cubicBezTo>
                <a:cubicBezTo>
                  <a:pt x="13" y="154"/>
                  <a:pt x="7" y="147"/>
                  <a:pt x="0" y="139"/>
                </a:cubicBezTo>
                <a:cubicBezTo>
                  <a:pt x="22" y="121"/>
                  <a:pt x="22" y="121"/>
                  <a:pt x="22" y="121"/>
                </a:cubicBezTo>
                <a:cubicBezTo>
                  <a:pt x="25" y="126"/>
                  <a:pt x="28" y="130"/>
                  <a:pt x="32" y="133"/>
                </a:cubicBezTo>
                <a:cubicBezTo>
                  <a:pt x="36" y="137"/>
                  <a:pt x="41" y="139"/>
                  <a:pt x="46" y="141"/>
                </a:cubicBezTo>
                <a:cubicBezTo>
                  <a:pt x="46" y="100"/>
                  <a:pt x="46" y="100"/>
                  <a:pt x="46" y="100"/>
                </a:cubicBezTo>
                <a:cubicBezTo>
                  <a:pt x="33" y="95"/>
                  <a:pt x="23" y="90"/>
                  <a:pt x="16" y="84"/>
                </a:cubicBezTo>
                <a:cubicBezTo>
                  <a:pt x="7" y="78"/>
                  <a:pt x="3" y="68"/>
                  <a:pt x="3" y="56"/>
                </a:cubicBezTo>
                <a:cubicBezTo>
                  <a:pt x="3" y="50"/>
                  <a:pt x="4" y="44"/>
                  <a:pt x="6" y="39"/>
                </a:cubicBezTo>
                <a:cubicBezTo>
                  <a:pt x="9" y="34"/>
                  <a:pt x="12" y="30"/>
                  <a:pt x="16" y="27"/>
                </a:cubicBezTo>
                <a:cubicBezTo>
                  <a:pt x="20" y="23"/>
                  <a:pt x="25" y="21"/>
                  <a:pt x="30" y="19"/>
                </a:cubicBezTo>
                <a:cubicBezTo>
                  <a:pt x="36" y="16"/>
                  <a:pt x="41" y="15"/>
                  <a:pt x="46" y="14"/>
                </a:cubicBezTo>
                <a:cubicBezTo>
                  <a:pt x="46" y="0"/>
                  <a:pt x="46" y="0"/>
                  <a:pt x="46" y="0"/>
                </a:cubicBezTo>
                <a:cubicBezTo>
                  <a:pt x="66" y="0"/>
                  <a:pt x="66" y="0"/>
                  <a:pt x="66" y="0"/>
                </a:cubicBezTo>
                <a:cubicBezTo>
                  <a:pt x="66" y="14"/>
                  <a:pt x="66" y="14"/>
                  <a:pt x="66" y="14"/>
                </a:cubicBezTo>
                <a:cubicBezTo>
                  <a:pt x="71" y="15"/>
                  <a:pt x="75" y="16"/>
                  <a:pt x="79" y="17"/>
                </a:cubicBezTo>
                <a:cubicBezTo>
                  <a:pt x="83" y="18"/>
                  <a:pt x="86" y="19"/>
                  <a:pt x="89" y="21"/>
                </a:cubicBezTo>
                <a:cubicBezTo>
                  <a:pt x="93" y="23"/>
                  <a:pt x="96" y="25"/>
                  <a:pt x="99" y="28"/>
                </a:cubicBezTo>
                <a:cubicBezTo>
                  <a:pt x="102" y="30"/>
                  <a:pt x="105" y="33"/>
                  <a:pt x="109" y="37"/>
                </a:cubicBezTo>
                <a:cubicBezTo>
                  <a:pt x="90" y="55"/>
                  <a:pt x="90" y="55"/>
                  <a:pt x="90" y="55"/>
                </a:cubicBezTo>
                <a:cubicBezTo>
                  <a:pt x="86" y="52"/>
                  <a:pt x="83" y="49"/>
                  <a:pt x="79" y="46"/>
                </a:cubicBezTo>
                <a:cubicBezTo>
                  <a:pt x="75" y="43"/>
                  <a:pt x="71" y="41"/>
                  <a:pt x="66" y="40"/>
                </a:cubicBezTo>
                <a:cubicBezTo>
                  <a:pt x="66" y="76"/>
                  <a:pt x="66" y="76"/>
                  <a:pt x="66" y="76"/>
                </a:cubicBezTo>
                <a:cubicBezTo>
                  <a:pt x="77" y="80"/>
                  <a:pt x="87" y="85"/>
                  <a:pt x="96" y="91"/>
                </a:cubicBezTo>
                <a:cubicBezTo>
                  <a:pt x="106" y="99"/>
                  <a:pt x="111" y="109"/>
                  <a:pt x="111" y="122"/>
                </a:cubicBezTo>
                <a:cubicBezTo>
                  <a:pt x="111" y="137"/>
                  <a:pt x="106" y="148"/>
                  <a:pt x="97" y="155"/>
                </a:cubicBezTo>
                <a:cubicBezTo>
                  <a:pt x="89" y="161"/>
                  <a:pt x="79" y="165"/>
                  <a:pt x="66" y="166"/>
                </a:cubicBezTo>
                <a:close/>
                <a:moveTo>
                  <a:pt x="41" y="41"/>
                </a:moveTo>
                <a:cubicBezTo>
                  <a:pt x="39" y="41"/>
                  <a:pt x="37" y="42"/>
                  <a:pt x="36" y="43"/>
                </a:cubicBezTo>
                <a:cubicBezTo>
                  <a:pt x="34" y="44"/>
                  <a:pt x="33" y="46"/>
                  <a:pt x="32" y="47"/>
                </a:cubicBezTo>
                <a:cubicBezTo>
                  <a:pt x="31" y="49"/>
                  <a:pt x="30" y="51"/>
                  <a:pt x="30" y="53"/>
                </a:cubicBezTo>
                <a:cubicBezTo>
                  <a:pt x="30" y="55"/>
                  <a:pt x="31" y="57"/>
                  <a:pt x="32" y="59"/>
                </a:cubicBezTo>
                <a:cubicBezTo>
                  <a:pt x="33" y="60"/>
                  <a:pt x="34" y="62"/>
                  <a:pt x="36" y="63"/>
                </a:cubicBezTo>
                <a:cubicBezTo>
                  <a:pt x="37" y="64"/>
                  <a:pt x="39" y="65"/>
                  <a:pt x="41" y="66"/>
                </a:cubicBezTo>
                <a:cubicBezTo>
                  <a:pt x="43" y="67"/>
                  <a:pt x="45" y="68"/>
                  <a:pt x="46" y="69"/>
                </a:cubicBezTo>
                <a:cubicBezTo>
                  <a:pt x="46" y="39"/>
                  <a:pt x="46" y="39"/>
                  <a:pt x="46" y="39"/>
                </a:cubicBezTo>
                <a:cubicBezTo>
                  <a:pt x="44" y="40"/>
                  <a:pt x="43" y="40"/>
                  <a:pt x="41" y="41"/>
                </a:cubicBezTo>
                <a:close/>
                <a:moveTo>
                  <a:pt x="66" y="108"/>
                </a:moveTo>
                <a:cubicBezTo>
                  <a:pt x="66" y="141"/>
                  <a:pt x="66" y="141"/>
                  <a:pt x="66" y="141"/>
                </a:cubicBezTo>
                <a:cubicBezTo>
                  <a:pt x="68" y="141"/>
                  <a:pt x="70" y="140"/>
                  <a:pt x="73" y="140"/>
                </a:cubicBezTo>
                <a:cubicBezTo>
                  <a:pt x="75" y="139"/>
                  <a:pt x="77" y="138"/>
                  <a:pt x="78" y="137"/>
                </a:cubicBezTo>
                <a:cubicBezTo>
                  <a:pt x="80" y="135"/>
                  <a:pt x="81" y="134"/>
                  <a:pt x="82" y="132"/>
                </a:cubicBezTo>
                <a:cubicBezTo>
                  <a:pt x="83" y="130"/>
                  <a:pt x="84" y="128"/>
                  <a:pt x="84" y="125"/>
                </a:cubicBezTo>
                <a:cubicBezTo>
                  <a:pt x="84" y="120"/>
                  <a:pt x="81" y="116"/>
                  <a:pt x="75" y="113"/>
                </a:cubicBezTo>
                <a:cubicBezTo>
                  <a:pt x="73" y="112"/>
                  <a:pt x="70" y="110"/>
                  <a:pt x="66" y="108"/>
                </a:cubicBezTo>
                <a:close/>
              </a:path>
            </a:pathLst>
          </a:custGeom>
          <a:solidFill>
            <a:srgbClr val="FFB82E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defTabSz="685800"/>
            <a:endParaRPr lang="zh-CN" altLang="en-US" sz="1350">
              <a:solidFill>
                <a:prstClr val="black"/>
              </a:solidFill>
            </a:endParaRPr>
          </a:p>
        </p:txBody>
      </p:sp>
      <p:sp>
        <p:nvSpPr>
          <p:cNvPr id="257" name="Freeform 4"/>
          <p:cNvSpPr>
            <a:spLocks noEditPoints="1"/>
          </p:cNvSpPr>
          <p:nvPr/>
        </p:nvSpPr>
        <p:spPr bwMode="auto">
          <a:xfrm>
            <a:off x="3720698" y="2231230"/>
            <a:ext cx="128711" cy="218332"/>
          </a:xfrm>
          <a:custGeom>
            <a:avLst/>
            <a:gdLst>
              <a:gd name="T0" fmla="*/ 66 w 111"/>
              <a:gd name="T1" fmla="*/ 166 h 191"/>
              <a:gd name="T2" fmla="*/ 66 w 111"/>
              <a:gd name="T3" fmla="*/ 191 h 191"/>
              <a:gd name="T4" fmla="*/ 46 w 111"/>
              <a:gd name="T5" fmla="*/ 191 h 191"/>
              <a:gd name="T6" fmla="*/ 46 w 111"/>
              <a:gd name="T7" fmla="*/ 166 h 191"/>
              <a:gd name="T8" fmla="*/ 21 w 111"/>
              <a:gd name="T9" fmla="*/ 158 h 191"/>
              <a:gd name="T10" fmla="*/ 0 w 111"/>
              <a:gd name="T11" fmla="*/ 139 h 191"/>
              <a:gd name="T12" fmla="*/ 22 w 111"/>
              <a:gd name="T13" fmla="*/ 121 h 191"/>
              <a:gd name="T14" fmla="*/ 32 w 111"/>
              <a:gd name="T15" fmla="*/ 133 h 191"/>
              <a:gd name="T16" fmla="*/ 46 w 111"/>
              <a:gd name="T17" fmla="*/ 141 h 191"/>
              <a:gd name="T18" fmla="*/ 46 w 111"/>
              <a:gd name="T19" fmla="*/ 100 h 191"/>
              <a:gd name="T20" fmla="*/ 16 w 111"/>
              <a:gd name="T21" fmla="*/ 84 h 191"/>
              <a:gd name="T22" fmla="*/ 3 w 111"/>
              <a:gd name="T23" fmla="*/ 56 h 191"/>
              <a:gd name="T24" fmla="*/ 6 w 111"/>
              <a:gd name="T25" fmla="*/ 39 h 191"/>
              <a:gd name="T26" fmla="*/ 16 w 111"/>
              <a:gd name="T27" fmla="*/ 27 h 191"/>
              <a:gd name="T28" fmla="*/ 30 w 111"/>
              <a:gd name="T29" fmla="*/ 19 h 191"/>
              <a:gd name="T30" fmla="*/ 46 w 111"/>
              <a:gd name="T31" fmla="*/ 14 h 191"/>
              <a:gd name="T32" fmla="*/ 46 w 111"/>
              <a:gd name="T33" fmla="*/ 0 h 191"/>
              <a:gd name="T34" fmla="*/ 66 w 111"/>
              <a:gd name="T35" fmla="*/ 0 h 191"/>
              <a:gd name="T36" fmla="*/ 66 w 111"/>
              <a:gd name="T37" fmla="*/ 14 h 191"/>
              <a:gd name="T38" fmla="*/ 79 w 111"/>
              <a:gd name="T39" fmla="*/ 17 h 191"/>
              <a:gd name="T40" fmla="*/ 89 w 111"/>
              <a:gd name="T41" fmla="*/ 21 h 191"/>
              <a:gd name="T42" fmla="*/ 99 w 111"/>
              <a:gd name="T43" fmla="*/ 28 h 191"/>
              <a:gd name="T44" fmla="*/ 109 w 111"/>
              <a:gd name="T45" fmla="*/ 37 h 191"/>
              <a:gd name="T46" fmla="*/ 90 w 111"/>
              <a:gd name="T47" fmla="*/ 55 h 191"/>
              <a:gd name="T48" fmla="*/ 79 w 111"/>
              <a:gd name="T49" fmla="*/ 46 h 191"/>
              <a:gd name="T50" fmla="*/ 66 w 111"/>
              <a:gd name="T51" fmla="*/ 40 h 191"/>
              <a:gd name="T52" fmla="*/ 66 w 111"/>
              <a:gd name="T53" fmla="*/ 76 h 191"/>
              <a:gd name="T54" fmla="*/ 96 w 111"/>
              <a:gd name="T55" fmla="*/ 91 h 191"/>
              <a:gd name="T56" fmla="*/ 111 w 111"/>
              <a:gd name="T57" fmla="*/ 122 h 191"/>
              <a:gd name="T58" fmla="*/ 97 w 111"/>
              <a:gd name="T59" fmla="*/ 155 h 191"/>
              <a:gd name="T60" fmla="*/ 66 w 111"/>
              <a:gd name="T61" fmla="*/ 166 h 191"/>
              <a:gd name="T62" fmla="*/ 41 w 111"/>
              <a:gd name="T63" fmla="*/ 41 h 191"/>
              <a:gd name="T64" fmla="*/ 36 w 111"/>
              <a:gd name="T65" fmla="*/ 43 h 191"/>
              <a:gd name="T66" fmla="*/ 32 w 111"/>
              <a:gd name="T67" fmla="*/ 47 h 191"/>
              <a:gd name="T68" fmla="*/ 30 w 111"/>
              <a:gd name="T69" fmla="*/ 53 h 191"/>
              <a:gd name="T70" fmla="*/ 32 w 111"/>
              <a:gd name="T71" fmla="*/ 59 h 191"/>
              <a:gd name="T72" fmla="*/ 36 w 111"/>
              <a:gd name="T73" fmla="*/ 63 h 191"/>
              <a:gd name="T74" fmla="*/ 41 w 111"/>
              <a:gd name="T75" fmla="*/ 66 h 191"/>
              <a:gd name="T76" fmla="*/ 46 w 111"/>
              <a:gd name="T77" fmla="*/ 69 h 191"/>
              <a:gd name="T78" fmla="*/ 46 w 111"/>
              <a:gd name="T79" fmla="*/ 39 h 191"/>
              <a:gd name="T80" fmla="*/ 41 w 111"/>
              <a:gd name="T81" fmla="*/ 41 h 191"/>
              <a:gd name="T82" fmla="*/ 66 w 111"/>
              <a:gd name="T83" fmla="*/ 108 h 191"/>
              <a:gd name="T84" fmla="*/ 66 w 111"/>
              <a:gd name="T85" fmla="*/ 141 h 191"/>
              <a:gd name="T86" fmla="*/ 73 w 111"/>
              <a:gd name="T87" fmla="*/ 140 h 191"/>
              <a:gd name="T88" fmla="*/ 78 w 111"/>
              <a:gd name="T89" fmla="*/ 137 h 191"/>
              <a:gd name="T90" fmla="*/ 82 w 111"/>
              <a:gd name="T91" fmla="*/ 132 h 191"/>
              <a:gd name="T92" fmla="*/ 84 w 111"/>
              <a:gd name="T93" fmla="*/ 125 h 191"/>
              <a:gd name="T94" fmla="*/ 75 w 111"/>
              <a:gd name="T95" fmla="*/ 113 h 191"/>
              <a:gd name="T96" fmla="*/ 66 w 111"/>
              <a:gd name="T97" fmla="*/ 108 h 1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11" h="191">
                <a:moveTo>
                  <a:pt x="66" y="166"/>
                </a:moveTo>
                <a:cubicBezTo>
                  <a:pt x="66" y="191"/>
                  <a:pt x="66" y="191"/>
                  <a:pt x="66" y="191"/>
                </a:cubicBezTo>
                <a:cubicBezTo>
                  <a:pt x="46" y="191"/>
                  <a:pt x="46" y="191"/>
                  <a:pt x="46" y="191"/>
                </a:cubicBezTo>
                <a:cubicBezTo>
                  <a:pt x="46" y="166"/>
                  <a:pt x="46" y="166"/>
                  <a:pt x="46" y="166"/>
                </a:cubicBezTo>
                <a:cubicBezTo>
                  <a:pt x="36" y="165"/>
                  <a:pt x="28" y="162"/>
                  <a:pt x="21" y="158"/>
                </a:cubicBezTo>
                <a:cubicBezTo>
                  <a:pt x="13" y="154"/>
                  <a:pt x="7" y="147"/>
                  <a:pt x="0" y="139"/>
                </a:cubicBezTo>
                <a:cubicBezTo>
                  <a:pt x="22" y="121"/>
                  <a:pt x="22" y="121"/>
                  <a:pt x="22" y="121"/>
                </a:cubicBezTo>
                <a:cubicBezTo>
                  <a:pt x="25" y="126"/>
                  <a:pt x="28" y="130"/>
                  <a:pt x="32" y="133"/>
                </a:cubicBezTo>
                <a:cubicBezTo>
                  <a:pt x="36" y="137"/>
                  <a:pt x="41" y="139"/>
                  <a:pt x="46" y="141"/>
                </a:cubicBezTo>
                <a:cubicBezTo>
                  <a:pt x="46" y="100"/>
                  <a:pt x="46" y="100"/>
                  <a:pt x="46" y="100"/>
                </a:cubicBezTo>
                <a:cubicBezTo>
                  <a:pt x="33" y="95"/>
                  <a:pt x="23" y="90"/>
                  <a:pt x="16" y="84"/>
                </a:cubicBezTo>
                <a:cubicBezTo>
                  <a:pt x="7" y="78"/>
                  <a:pt x="3" y="68"/>
                  <a:pt x="3" y="56"/>
                </a:cubicBezTo>
                <a:cubicBezTo>
                  <a:pt x="3" y="50"/>
                  <a:pt x="4" y="44"/>
                  <a:pt x="6" y="39"/>
                </a:cubicBezTo>
                <a:cubicBezTo>
                  <a:pt x="9" y="34"/>
                  <a:pt x="12" y="30"/>
                  <a:pt x="16" y="27"/>
                </a:cubicBezTo>
                <a:cubicBezTo>
                  <a:pt x="20" y="23"/>
                  <a:pt x="25" y="21"/>
                  <a:pt x="30" y="19"/>
                </a:cubicBezTo>
                <a:cubicBezTo>
                  <a:pt x="36" y="16"/>
                  <a:pt x="41" y="15"/>
                  <a:pt x="46" y="14"/>
                </a:cubicBezTo>
                <a:cubicBezTo>
                  <a:pt x="46" y="0"/>
                  <a:pt x="46" y="0"/>
                  <a:pt x="46" y="0"/>
                </a:cubicBezTo>
                <a:cubicBezTo>
                  <a:pt x="66" y="0"/>
                  <a:pt x="66" y="0"/>
                  <a:pt x="66" y="0"/>
                </a:cubicBezTo>
                <a:cubicBezTo>
                  <a:pt x="66" y="14"/>
                  <a:pt x="66" y="14"/>
                  <a:pt x="66" y="14"/>
                </a:cubicBezTo>
                <a:cubicBezTo>
                  <a:pt x="71" y="15"/>
                  <a:pt x="75" y="16"/>
                  <a:pt x="79" y="17"/>
                </a:cubicBezTo>
                <a:cubicBezTo>
                  <a:pt x="83" y="18"/>
                  <a:pt x="86" y="19"/>
                  <a:pt x="89" y="21"/>
                </a:cubicBezTo>
                <a:cubicBezTo>
                  <a:pt x="93" y="23"/>
                  <a:pt x="96" y="25"/>
                  <a:pt x="99" y="28"/>
                </a:cubicBezTo>
                <a:cubicBezTo>
                  <a:pt x="102" y="30"/>
                  <a:pt x="105" y="33"/>
                  <a:pt x="109" y="37"/>
                </a:cubicBezTo>
                <a:cubicBezTo>
                  <a:pt x="90" y="55"/>
                  <a:pt x="90" y="55"/>
                  <a:pt x="90" y="55"/>
                </a:cubicBezTo>
                <a:cubicBezTo>
                  <a:pt x="86" y="52"/>
                  <a:pt x="83" y="49"/>
                  <a:pt x="79" y="46"/>
                </a:cubicBezTo>
                <a:cubicBezTo>
                  <a:pt x="75" y="43"/>
                  <a:pt x="71" y="41"/>
                  <a:pt x="66" y="40"/>
                </a:cubicBezTo>
                <a:cubicBezTo>
                  <a:pt x="66" y="76"/>
                  <a:pt x="66" y="76"/>
                  <a:pt x="66" y="76"/>
                </a:cubicBezTo>
                <a:cubicBezTo>
                  <a:pt x="77" y="80"/>
                  <a:pt x="87" y="85"/>
                  <a:pt x="96" y="91"/>
                </a:cubicBezTo>
                <a:cubicBezTo>
                  <a:pt x="106" y="99"/>
                  <a:pt x="111" y="109"/>
                  <a:pt x="111" y="122"/>
                </a:cubicBezTo>
                <a:cubicBezTo>
                  <a:pt x="111" y="137"/>
                  <a:pt x="106" y="148"/>
                  <a:pt x="97" y="155"/>
                </a:cubicBezTo>
                <a:cubicBezTo>
                  <a:pt x="89" y="161"/>
                  <a:pt x="79" y="165"/>
                  <a:pt x="66" y="166"/>
                </a:cubicBezTo>
                <a:close/>
                <a:moveTo>
                  <a:pt x="41" y="41"/>
                </a:moveTo>
                <a:cubicBezTo>
                  <a:pt x="39" y="41"/>
                  <a:pt x="37" y="42"/>
                  <a:pt x="36" y="43"/>
                </a:cubicBezTo>
                <a:cubicBezTo>
                  <a:pt x="34" y="44"/>
                  <a:pt x="33" y="46"/>
                  <a:pt x="32" y="47"/>
                </a:cubicBezTo>
                <a:cubicBezTo>
                  <a:pt x="31" y="49"/>
                  <a:pt x="30" y="51"/>
                  <a:pt x="30" y="53"/>
                </a:cubicBezTo>
                <a:cubicBezTo>
                  <a:pt x="30" y="55"/>
                  <a:pt x="31" y="57"/>
                  <a:pt x="32" y="59"/>
                </a:cubicBezTo>
                <a:cubicBezTo>
                  <a:pt x="33" y="60"/>
                  <a:pt x="34" y="62"/>
                  <a:pt x="36" y="63"/>
                </a:cubicBezTo>
                <a:cubicBezTo>
                  <a:pt x="37" y="64"/>
                  <a:pt x="39" y="65"/>
                  <a:pt x="41" y="66"/>
                </a:cubicBezTo>
                <a:cubicBezTo>
                  <a:pt x="43" y="67"/>
                  <a:pt x="45" y="68"/>
                  <a:pt x="46" y="69"/>
                </a:cubicBezTo>
                <a:cubicBezTo>
                  <a:pt x="46" y="39"/>
                  <a:pt x="46" y="39"/>
                  <a:pt x="46" y="39"/>
                </a:cubicBezTo>
                <a:cubicBezTo>
                  <a:pt x="44" y="40"/>
                  <a:pt x="43" y="40"/>
                  <a:pt x="41" y="41"/>
                </a:cubicBezTo>
                <a:close/>
                <a:moveTo>
                  <a:pt x="66" y="108"/>
                </a:moveTo>
                <a:cubicBezTo>
                  <a:pt x="66" y="141"/>
                  <a:pt x="66" y="141"/>
                  <a:pt x="66" y="141"/>
                </a:cubicBezTo>
                <a:cubicBezTo>
                  <a:pt x="68" y="141"/>
                  <a:pt x="70" y="140"/>
                  <a:pt x="73" y="140"/>
                </a:cubicBezTo>
                <a:cubicBezTo>
                  <a:pt x="75" y="139"/>
                  <a:pt x="77" y="138"/>
                  <a:pt x="78" y="137"/>
                </a:cubicBezTo>
                <a:cubicBezTo>
                  <a:pt x="80" y="135"/>
                  <a:pt x="81" y="134"/>
                  <a:pt x="82" y="132"/>
                </a:cubicBezTo>
                <a:cubicBezTo>
                  <a:pt x="83" y="130"/>
                  <a:pt x="84" y="128"/>
                  <a:pt x="84" y="125"/>
                </a:cubicBezTo>
                <a:cubicBezTo>
                  <a:pt x="84" y="120"/>
                  <a:pt x="81" y="116"/>
                  <a:pt x="75" y="113"/>
                </a:cubicBezTo>
                <a:cubicBezTo>
                  <a:pt x="73" y="112"/>
                  <a:pt x="70" y="110"/>
                  <a:pt x="66" y="108"/>
                </a:cubicBezTo>
                <a:close/>
              </a:path>
            </a:pathLst>
          </a:custGeom>
          <a:solidFill>
            <a:srgbClr val="FFB82E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defTabSz="685800"/>
            <a:endParaRPr lang="zh-CN" altLang="en-US" sz="1350">
              <a:solidFill>
                <a:prstClr val="black"/>
              </a:solidFill>
            </a:endParaRPr>
          </a:p>
        </p:txBody>
      </p:sp>
      <p:sp>
        <p:nvSpPr>
          <p:cNvPr id="258" name="Freeform 4"/>
          <p:cNvSpPr>
            <a:spLocks noEditPoints="1"/>
          </p:cNvSpPr>
          <p:nvPr/>
        </p:nvSpPr>
        <p:spPr bwMode="auto">
          <a:xfrm>
            <a:off x="4205519" y="3087163"/>
            <a:ext cx="128711" cy="218332"/>
          </a:xfrm>
          <a:custGeom>
            <a:avLst/>
            <a:gdLst>
              <a:gd name="T0" fmla="*/ 66 w 111"/>
              <a:gd name="T1" fmla="*/ 166 h 191"/>
              <a:gd name="T2" fmla="*/ 66 w 111"/>
              <a:gd name="T3" fmla="*/ 191 h 191"/>
              <a:gd name="T4" fmla="*/ 46 w 111"/>
              <a:gd name="T5" fmla="*/ 191 h 191"/>
              <a:gd name="T6" fmla="*/ 46 w 111"/>
              <a:gd name="T7" fmla="*/ 166 h 191"/>
              <a:gd name="T8" fmla="*/ 21 w 111"/>
              <a:gd name="T9" fmla="*/ 158 h 191"/>
              <a:gd name="T10" fmla="*/ 0 w 111"/>
              <a:gd name="T11" fmla="*/ 139 h 191"/>
              <a:gd name="T12" fmla="*/ 22 w 111"/>
              <a:gd name="T13" fmla="*/ 121 h 191"/>
              <a:gd name="T14" fmla="*/ 32 w 111"/>
              <a:gd name="T15" fmla="*/ 133 h 191"/>
              <a:gd name="T16" fmla="*/ 46 w 111"/>
              <a:gd name="T17" fmla="*/ 141 h 191"/>
              <a:gd name="T18" fmla="*/ 46 w 111"/>
              <a:gd name="T19" fmla="*/ 100 h 191"/>
              <a:gd name="T20" fmla="*/ 16 w 111"/>
              <a:gd name="T21" fmla="*/ 84 h 191"/>
              <a:gd name="T22" fmla="*/ 3 w 111"/>
              <a:gd name="T23" fmla="*/ 56 h 191"/>
              <a:gd name="T24" fmla="*/ 6 w 111"/>
              <a:gd name="T25" fmla="*/ 39 h 191"/>
              <a:gd name="T26" fmla="*/ 16 w 111"/>
              <a:gd name="T27" fmla="*/ 27 h 191"/>
              <a:gd name="T28" fmla="*/ 30 w 111"/>
              <a:gd name="T29" fmla="*/ 19 h 191"/>
              <a:gd name="T30" fmla="*/ 46 w 111"/>
              <a:gd name="T31" fmla="*/ 14 h 191"/>
              <a:gd name="T32" fmla="*/ 46 w 111"/>
              <a:gd name="T33" fmla="*/ 0 h 191"/>
              <a:gd name="T34" fmla="*/ 66 w 111"/>
              <a:gd name="T35" fmla="*/ 0 h 191"/>
              <a:gd name="T36" fmla="*/ 66 w 111"/>
              <a:gd name="T37" fmla="*/ 14 h 191"/>
              <a:gd name="T38" fmla="*/ 79 w 111"/>
              <a:gd name="T39" fmla="*/ 17 h 191"/>
              <a:gd name="T40" fmla="*/ 89 w 111"/>
              <a:gd name="T41" fmla="*/ 21 h 191"/>
              <a:gd name="T42" fmla="*/ 99 w 111"/>
              <a:gd name="T43" fmla="*/ 28 h 191"/>
              <a:gd name="T44" fmla="*/ 109 w 111"/>
              <a:gd name="T45" fmla="*/ 37 h 191"/>
              <a:gd name="T46" fmla="*/ 90 w 111"/>
              <a:gd name="T47" fmla="*/ 55 h 191"/>
              <a:gd name="T48" fmla="*/ 79 w 111"/>
              <a:gd name="T49" fmla="*/ 46 h 191"/>
              <a:gd name="T50" fmla="*/ 66 w 111"/>
              <a:gd name="T51" fmla="*/ 40 h 191"/>
              <a:gd name="T52" fmla="*/ 66 w 111"/>
              <a:gd name="T53" fmla="*/ 76 h 191"/>
              <a:gd name="T54" fmla="*/ 96 w 111"/>
              <a:gd name="T55" fmla="*/ 91 h 191"/>
              <a:gd name="T56" fmla="*/ 111 w 111"/>
              <a:gd name="T57" fmla="*/ 122 h 191"/>
              <a:gd name="T58" fmla="*/ 97 w 111"/>
              <a:gd name="T59" fmla="*/ 155 h 191"/>
              <a:gd name="T60" fmla="*/ 66 w 111"/>
              <a:gd name="T61" fmla="*/ 166 h 191"/>
              <a:gd name="T62" fmla="*/ 41 w 111"/>
              <a:gd name="T63" fmla="*/ 41 h 191"/>
              <a:gd name="T64" fmla="*/ 36 w 111"/>
              <a:gd name="T65" fmla="*/ 43 h 191"/>
              <a:gd name="T66" fmla="*/ 32 w 111"/>
              <a:gd name="T67" fmla="*/ 47 h 191"/>
              <a:gd name="T68" fmla="*/ 30 w 111"/>
              <a:gd name="T69" fmla="*/ 53 h 191"/>
              <a:gd name="T70" fmla="*/ 32 w 111"/>
              <a:gd name="T71" fmla="*/ 59 h 191"/>
              <a:gd name="T72" fmla="*/ 36 w 111"/>
              <a:gd name="T73" fmla="*/ 63 h 191"/>
              <a:gd name="T74" fmla="*/ 41 w 111"/>
              <a:gd name="T75" fmla="*/ 66 h 191"/>
              <a:gd name="T76" fmla="*/ 46 w 111"/>
              <a:gd name="T77" fmla="*/ 69 h 191"/>
              <a:gd name="T78" fmla="*/ 46 w 111"/>
              <a:gd name="T79" fmla="*/ 39 h 191"/>
              <a:gd name="T80" fmla="*/ 41 w 111"/>
              <a:gd name="T81" fmla="*/ 41 h 191"/>
              <a:gd name="T82" fmla="*/ 66 w 111"/>
              <a:gd name="T83" fmla="*/ 108 h 191"/>
              <a:gd name="T84" fmla="*/ 66 w 111"/>
              <a:gd name="T85" fmla="*/ 141 h 191"/>
              <a:gd name="T86" fmla="*/ 73 w 111"/>
              <a:gd name="T87" fmla="*/ 140 h 191"/>
              <a:gd name="T88" fmla="*/ 78 w 111"/>
              <a:gd name="T89" fmla="*/ 137 h 191"/>
              <a:gd name="T90" fmla="*/ 82 w 111"/>
              <a:gd name="T91" fmla="*/ 132 h 191"/>
              <a:gd name="T92" fmla="*/ 84 w 111"/>
              <a:gd name="T93" fmla="*/ 125 h 191"/>
              <a:gd name="T94" fmla="*/ 75 w 111"/>
              <a:gd name="T95" fmla="*/ 113 h 191"/>
              <a:gd name="T96" fmla="*/ 66 w 111"/>
              <a:gd name="T97" fmla="*/ 108 h 1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11" h="191">
                <a:moveTo>
                  <a:pt x="66" y="166"/>
                </a:moveTo>
                <a:cubicBezTo>
                  <a:pt x="66" y="191"/>
                  <a:pt x="66" y="191"/>
                  <a:pt x="66" y="191"/>
                </a:cubicBezTo>
                <a:cubicBezTo>
                  <a:pt x="46" y="191"/>
                  <a:pt x="46" y="191"/>
                  <a:pt x="46" y="191"/>
                </a:cubicBezTo>
                <a:cubicBezTo>
                  <a:pt x="46" y="166"/>
                  <a:pt x="46" y="166"/>
                  <a:pt x="46" y="166"/>
                </a:cubicBezTo>
                <a:cubicBezTo>
                  <a:pt x="36" y="165"/>
                  <a:pt x="28" y="162"/>
                  <a:pt x="21" y="158"/>
                </a:cubicBezTo>
                <a:cubicBezTo>
                  <a:pt x="13" y="154"/>
                  <a:pt x="7" y="147"/>
                  <a:pt x="0" y="139"/>
                </a:cubicBezTo>
                <a:cubicBezTo>
                  <a:pt x="22" y="121"/>
                  <a:pt x="22" y="121"/>
                  <a:pt x="22" y="121"/>
                </a:cubicBezTo>
                <a:cubicBezTo>
                  <a:pt x="25" y="126"/>
                  <a:pt x="28" y="130"/>
                  <a:pt x="32" y="133"/>
                </a:cubicBezTo>
                <a:cubicBezTo>
                  <a:pt x="36" y="137"/>
                  <a:pt x="41" y="139"/>
                  <a:pt x="46" y="141"/>
                </a:cubicBezTo>
                <a:cubicBezTo>
                  <a:pt x="46" y="100"/>
                  <a:pt x="46" y="100"/>
                  <a:pt x="46" y="100"/>
                </a:cubicBezTo>
                <a:cubicBezTo>
                  <a:pt x="33" y="95"/>
                  <a:pt x="23" y="90"/>
                  <a:pt x="16" y="84"/>
                </a:cubicBezTo>
                <a:cubicBezTo>
                  <a:pt x="7" y="78"/>
                  <a:pt x="3" y="68"/>
                  <a:pt x="3" y="56"/>
                </a:cubicBezTo>
                <a:cubicBezTo>
                  <a:pt x="3" y="50"/>
                  <a:pt x="4" y="44"/>
                  <a:pt x="6" y="39"/>
                </a:cubicBezTo>
                <a:cubicBezTo>
                  <a:pt x="9" y="34"/>
                  <a:pt x="12" y="30"/>
                  <a:pt x="16" y="27"/>
                </a:cubicBezTo>
                <a:cubicBezTo>
                  <a:pt x="20" y="23"/>
                  <a:pt x="25" y="21"/>
                  <a:pt x="30" y="19"/>
                </a:cubicBezTo>
                <a:cubicBezTo>
                  <a:pt x="36" y="16"/>
                  <a:pt x="41" y="15"/>
                  <a:pt x="46" y="14"/>
                </a:cubicBezTo>
                <a:cubicBezTo>
                  <a:pt x="46" y="0"/>
                  <a:pt x="46" y="0"/>
                  <a:pt x="46" y="0"/>
                </a:cubicBezTo>
                <a:cubicBezTo>
                  <a:pt x="66" y="0"/>
                  <a:pt x="66" y="0"/>
                  <a:pt x="66" y="0"/>
                </a:cubicBezTo>
                <a:cubicBezTo>
                  <a:pt x="66" y="14"/>
                  <a:pt x="66" y="14"/>
                  <a:pt x="66" y="14"/>
                </a:cubicBezTo>
                <a:cubicBezTo>
                  <a:pt x="71" y="15"/>
                  <a:pt x="75" y="16"/>
                  <a:pt x="79" y="17"/>
                </a:cubicBezTo>
                <a:cubicBezTo>
                  <a:pt x="83" y="18"/>
                  <a:pt x="86" y="19"/>
                  <a:pt x="89" y="21"/>
                </a:cubicBezTo>
                <a:cubicBezTo>
                  <a:pt x="93" y="23"/>
                  <a:pt x="96" y="25"/>
                  <a:pt x="99" y="28"/>
                </a:cubicBezTo>
                <a:cubicBezTo>
                  <a:pt x="102" y="30"/>
                  <a:pt x="105" y="33"/>
                  <a:pt x="109" y="37"/>
                </a:cubicBezTo>
                <a:cubicBezTo>
                  <a:pt x="90" y="55"/>
                  <a:pt x="90" y="55"/>
                  <a:pt x="90" y="55"/>
                </a:cubicBezTo>
                <a:cubicBezTo>
                  <a:pt x="86" y="52"/>
                  <a:pt x="83" y="49"/>
                  <a:pt x="79" y="46"/>
                </a:cubicBezTo>
                <a:cubicBezTo>
                  <a:pt x="75" y="43"/>
                  <a:pt x="71" y="41"/>
                  <a:pt x="66" y="40"/>
                </a:cubicBezTo>
                <a:cubicBezTo>
                  <a:pt x="66" y="76"/>
                  <a:pt x="66" y="76"/>
                  <a:pt x="66" y="76"/>
                </a:cubicBezTo>
                <a:cubicBezTo>
                  <a:pt x="77" y="80"/>
                  <a:pt x="87" y="85"/>
                  <a:pt x="96" y="91"/>
                </a:cubicBezTo>
                <a:cubicBezTo>
                  <a:pt x="106" y="99"/>
                  <a:pt x="111" y="109"/>
                  <a:pt x="111" y="122"/>
                </a:cubicBezTo>
                <a:cubicBezTo>
                  <a:pt x="111" y="137"/>
                  <a:pt x="106" y="148"/>
                  <a:pt x="97" y="155"/>
                </a:cubicBezTo>
                <a:cubicBezTo>
                  <a:pt x="89" y="161"/>
                  <a:pt x="79" y="165"/>
                  <a:pt x="66" y="166"/>
                </a:cubicBezTo>
                <a:close/>
                <a:moveTo>
                  <a:pt x="41" y="41"/>
                </a:moveTo>
                <a:cubicBezTo>
                  <a:pt x="39" y="41"/>
                  <a:pt x="37" y="42"/>
                  <a:pt x="36" y="43"/>
                </a:cubicBezTo>
                <a:cubicBezTo>
                  <a:pt x="34" y="44"/>
                  <a:pt x="33" y="46"/>
                  <a:pt x="32" y="47"/>
                </a:cubicBezTo>
                <a:cubicBezTo>
                  <a:pt x="31" y="49"/>
                  <a:pt x="30" y="51"/>
                  <a:pt x="30" y="53"/>
                </a:cubicBezTo>
                <a:cubicBezTo>
                  <a:pt x="30" y="55"/>
                  <a:pt x="31" y="57"/>
                  <a:pt x="32" y="59"/>
                </a:cubicBezTo>
                <a:cubicBezTo>
                  <a:pt x="33" y="60"/>
                  <a:pt x="34" y="62"/>
                  <a:pt x="36" y="63"/>
                </a:cubicBezTo>
                <a:cubicBezTo>
                  <a:pt x="37" y="64"/>
                  <a:pt x="39" y="65"/>
                  <a:pt x="41" y="66"/>
                </a:cubicBezTo>
                <a:cubicBezTo>
                  <a:pt x="43" y="67"/>
                  <a:pt x="45" y="68"/>
                  <a:pt x="46" y="69"/>
                </a:cubicBezTo>
                <a:cubicBezTo>
                  <a:pt x="46" y="39"/>
                  <a:pt x="46" y="39"/>
                  <a:pt x="46" y="39"/>
                </a:cubicBezTo>
                <a:cubicBezTo>
                  <a:pt x="44" y="40"/>
                  <a:pt x="43" y="40"/>
                  <a:pt x="41" y="41"/>
                </a:cubicBezTo>
                <a:close/>
                <a:moveTo>
                  <a:pt x="66" y="108"/>
                </a:moveTo>
                <a:cubicBezTo>
                  <a:pt x="66" y="141"/>
                  <a:pt x="66" y="141"/>
                  <a:pt x="66" y="141"/>
                </a:cubicBezTo>
                <a:cubicBezTo>
                  <a:pt x="68" y="141"/>
                  <a:pt x="70" y="140"/>
                  <a:pt x="73" y="140"/>
                </a:cubicBezTo>
                <a:cubicBezTo>
                  <a:pt x="75" y="139"/>
                  <a:pt x="77" y="138"/>
                  <a:pt x="78" y="137"/>
                </a:cubicBezTo>
                <a:cubicBezTo>
                  <a:pt x="80" y="135"/>
                  <a:pt x="81" y="134"/>
                  <a:pt x="82" y="132"/>
                </a:cubicBezTo>
                <a:cubicBezTo>
                  <a:pt x="83" y="130"/>
                  <a:pt x="84" y="128"/>
                  <a:pt x="84" y="125"/>
                </a:cubicBezTo>
                <a:cubicBezTo>
                  <a:pt x="84" y="120"/>
                  <a:pt x="81" y="116"/>
                  <a:pt x="75" y="113"/>
                </a:cubicBezTo>
                <a:cubicBezTo>
                  <a:pt x="73" y="112"/>
                  <a:pt x="70" y="110"/>
                  <a:pt x="66" y="108"/>
                </a:cubicBezTo>
                <a:close/>
              </a:path>
            </a:pathLst>
          </a:custGeom>
          <a:solidFill>
            <a:srgbClr val="FFB82E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defTabSz="685800"/>
            <a:endParaRPr lang="zh-CN" altLang="en-US" sz="1350">
              <a:solidFill>
                <a:prstClr val="black"/>
              </a:solidFill>
            </a:endParaRPr>
          </a:p>
        </p:txBody>
      </p:sp>
      <p:sp>
        <p:nvSpPr>
          <p:cNvPr id="259" name="Freeform 4"/>
          <p:cNvSpPr>
            <a:spLocks noEditPoints="1"/>
          </p:cNvSpPr>
          <p:nvPr/>
        </p:nvSpPr>
        <p:spPr bwMode="auto">
          <a:xfrm>
            <a:off x="3716644" y="1813838"/>
            <a:ext cx="128711" cy="218331"/>
          </a:xfrm>
          <a:custGeom>
            <a:avLst/>
            <a:gdLst>
              <a:gd name="T0" fmla="*/ 66 w 111"/>
              <a:gd name="T1" fmla="*/ 166 h 191"/>
              <a:gd name="T2" fmla="*/ 66 w 111"/>
              <a:gd name="T3" fmla="*/ 191 h 191"/>
              <a:gd name="T4" fmla="*/ 46 w 111"/>
              <a:gd name="T5" fmla="*/ 191 h 191"/>
              <a:gd name="T6" fmla="*/ 46 w 111"/>
              <a:gd name="T7" fmla="*/ 166 h 191"/>
              <a:gd name="T8" fmla="*/ 21 w 111"/>
              <a:gd name="T9" fmla="*/ 158 h 191"/>
              <a:gd name="T10" fmla="*/ 0 w 111"/>
              <a:gd name="T11" fmla="*/ 139 h 191"/>
              <a:gd name="T12" fmla="*/ 22 w 111"/>
              <a:gd name="T13" fmla="*/ 121 h 191"/>
              <a:gd name="T14" fmla="*/ 32 w 111"/>
              <a:gd name="T15" fmla="*/ 133 h 191"/>
              <a:gd name="T16" fmla="*/ 46 w 111"/>
              <a:gd name="T17" fmla="*/ 141 h 191"/>
              <a:gd name="T18" fmla="*/ 46 w 111"/>
              <a:gd name="T19" fmla="*/ 100 h 191"/>
              <a:gd name="T20" fmla="*/ 16 w 111"/>
              <a:gd name="T21" fmla="*/ 84 h 191"/>
              <a:gd name="T22" fmla="*/ 3 w 111"/>
              <a:gd name="T23" fmla="*/ 56 h 191"/>
              <a:gd name="T24" fmla="*/ 6 w 111"/>
              <a:gd name="T25" fmla="*/ 39 h 191"/>
              <a:gd name="T26" fmla="*/ 16 w 111"/>
              <a:gd name="T27" fmla="*/ 27 h 191"/>
              <a:gd name="T28" fmla="*/ 30 w 111"/>
              <a:gd name="T29" fmla="*/ 19 h 191"/>
              <a:gd name="T30" fmla="*/ 46 w 111"/>
              <a:gd name="T31" fmla="*/ 14 h 191"/>
              <a:gd name="T32" fmla="*/ 46 w 111"/>
              <a:gd name="T33" fmla="*/ 0 h 191"/>
              <a:gd name="T34" fmla="*/ 66 w 111"/>
              <a:gd name="T35" fmla="*/ 0 h 191"/>
              <a:gd name="T36" fmla="*/ 66 w 111"/>
              <a:gd name="T37" fmla="*/ 14 h 191"/>
              <a:gd name="T38" fmla="*/ 79 w 111"/>
              <a:gd name="T39" fmla="*/ 17 h 191"/>
              <a:gd name="T40" fmla="*/ 89 w 111"/>
              <a:gd name="T41" fmla="*/ 21 h 191"/>
              <a:gd name="T42" fmla="*/ 99 w 111"/>
              <a:gd name="T43" fmla="*/ 28 h 191"/>
              <a:gd name="T44" fmla="*/ 109 w 111"/>
              <a:gd name="T45" fmla="*/ 37 h 191"/>
              <a:gd name="T46" fmla="*/ 90 w 111"/>
              <a:gd name="T47" fmla="*/ 55 h 191"/>
              <a:gd name="T48" fmla="*/ 79 w 111"/>
              <a:gd name="T49" fmla="*/ 46 h 191"/>
              <a:gd name="T50" fmla="*/ 66 w 111"/>
              <a:gd name="T51" fmla="*/ 40 h 191"/>
              <a:gd name="T52" fmla="*/ 66 w 111"/>
              <a:gd name="T53" fmla="*/ 76 h 191"/>
              <a:gd name="T54" fmla="*/ 96 w 111"/>
              <a:gd name="T55" fmla="*/ 91 h 191"/>
              <a:gd name="T56" fmla="*/ 111 w 111"/>
              <a:gd name="T57" fmla="*/ 122 h 191"/>
              <a:gd name="T58" fmla="*/ 97 w 111"/>
              <a:gd name="T59" fmla="*/ 155 h 191"/>
              <a:gd name="T60" fmla="*/ 66 w 111"/>
              <a:gd name="T61" fmla="*/ 166 h 191"/>
              <a:gd name="T62" fmla="*/ 41 w 111"/>
              <a:gd name="T63" fmla="*/ 41 h 191"/>
              <a:gd name="T64" fmla="*/ 36 w 111"/>
              <a:gd name="T65" fmla="*/ 43 h 191"/>
              <a:gd name="T66" fmla="*/ 32 w 111"/>
              <a:gd name="T67" fmla="*/ 47 h 191"/>
              <a:gd name="T68" fmla="*/ 30 w 111"/>
              <a:gd name="T69" fmla="*/ 53 h 191"/>
              <a:gd name="T70" fmla="*/ 32 w 111"/>
              <a:gd name="T71" fmla="*/ 59 h 191"/>
              <a:gd name="T72" fmla="*/ 36 w 111"/>
              <a:gd name="T73" fmla="*/ 63 h 191"/>
              <a:gd name="T74" fmla="*/ 41 w 111"/>
              <a:gd name="T75" fmla="*/ 66 h 191"/>
              <a:gd name="T76" fmla="*/ 46 w 111"/>
              <a:gd name="T77" fmla="*/ 69 h 191"/>
              <a:gd name="T78" fmla="*/ 46 w 111"/>
              <a:gd name="T79" fmla="*/ 39 h 191"/>
              <a:gd name="T80" fmla="*/ 41 w 111"/>
              <a:gd name="T81" fmla="*/ 41 h 191"/>
              <a:gd name="T82" fmla="*/ 66 w 111"/>
              <a:gd name="T83" fmla="*/ 108 h 191"/>
              <a:gd name="T84" fmla="*/ 66 w 111"/>
              <a:gd name="T85" fmla="*/ 141 h 191"/>
              <a:gd name="T86" fmla="*/ 73 w 111"/>
              <a:gd name="T87" fmla="*/ 140 h 191"/>
              <a:gd name="T88" fmla="*/ 78 w 111"/>
              <a:gd name="T89" fmla="*/ 137 h 191"/>
              <a:gd name="T90" fmla="*/ 82 w 111"/>
              <a:gd name="T91" fmla="*/ 132 h 191"/>
              <a:gd name="T92" fmla="*/ 84 w 111"/>
              <a:gd name="T93" fmla="*/ 125 h 191"/>
              <a:gd name="T94" fmla="*/ 75 w 111"/>
              <a:gd name="T95" fmla="*/ 113 h 191"/>
              <a:gd name="T96" fmla="*/ 66 w 111"/>
              <a:gd name="T97" fmla="*/ 108 h 1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11" h="191">
                <a:moveTo>
                  <a:pt x="66" y="166"/>
                </a:moveTo>
                <a:cubicBezTo>
                  <a:pt x="66" y="191"/>
                  <a:pt x="66" y="191"/>
                  <a:pt x="66" y="191"/>
                </a:cubicBezTo>
                <a:cubicBezTo>
                  <a:pt x="46" y="191"/>
                  <a:pt x="46" y="191"/>
                  <a:pt x="46" y="191"/>
                </a:cubicBezTo>
                <a:cubicBezTo>
                  <a:pt x="46" y="166"/>
                  <a:pt x="46" y="166"/>
                  <a:pt x="46" y="166"/>
                </a:cubicBezTo>
                <a:cubicBezTo>
                  <a:pt x="36" y="165"/>
                  <a:pt x="28" y="162"/>
                  <a:pt x="21" y="158"/>
                </a:cubicBezTo>
                <a:cubicBezTo>
                  <a:pt x="13" y="154"/>
                  <a:pt x="7" y="147"/>
                  <a:pt x="0" y="139"/>
                </a:cubicBezTo>
                <a:cubicBezTo>
                  <a:pt x="22" y="121"/>
                  <a:pt x="22" y="121"/>
                  <a:pt x="22" y="121"/>
                </a:cubicBezTo>
                <a:cubicBezTo>
                  <a:pt x="25" y="126"/>
                  <a:pt x="28" y="130"/>
                  <a:pt x="32" y="133"/>
                </a:cubicBezTo>
                <a:cubicBezTo>
                  <a:pt x="36" y="137"/>
                  <a:pt x="41" y="139"/>
                  <a:pt x="46" y="141"/>
                </a:cubicBezTo>
                <a:cubicBezTo>
                  <a:pt x="46" y="100"/>
                  <a:pt x="46" y="100"/>
                  <a:pt x="46" y="100"/>
                </a:cubicBezTo>
                <a:cubicBezTo>
                  <a:pt x="33" y="95"/>
                  <a:pt x="23" y="90"/>
                  <a:pt x="16" y="84"/>
                </a:cubicBezTo>
                <a:cubicBezTo>
                  <a:pt x="7" y="78"/>
                  <a:pt x="3" y="68"/>
                  <a:pt x="3" y="56"/>
                </a:cubicBezTo>
                <a:cubicBezTo>
                  <a:pt x="3" y="50"/>
                  <a:pt x="4" y="44"/>
                  <a:pt x="6" y="39"/>
                </a:cubicBezTo>
                <a:cubicBezTo>
                  <a:pt x="9" y="34"/>
                  <a:pt x="12" y="30"/>
                  <a:pt x="16" y="27"/>
                </a:cubicBezTo>
                <a:cubicBezTo>
                  <a:pt x="20" y="23"/>
                  <a:pt x="25" y="21"/>
                  <a:pt x="30" y="19"/>
                </a:cubicBezTo>
                <a:cubicBezTo>
                  <a:pt x="36" y="16"/>
                  <a:pt x="41" y="15"/>
                  <a:pt x="46" y="14"/>
                </a:cubicBezTo>
                <a:cubicBezTo>
                  <a:pt x="46" y="0"/>
                  <a:pt x="46" y="0"/>
                  <a:pt x="46" y="0"/>
                </a:cubicBezTo>
                <a:cubicBezTo>
                  <a:pt x="66" y="0"/>
                  <a:pt x="66" y="0"/>
                  <a:pt x="66" y="0"/>
                </a:cubicBezTo>
                <a:cubicBezTo>
                  <a:pt x="66" y="14"/>
                  <a:pt x="66" y="14"/>
                  <a:pt x="66" y="14"/>
                </a:cubicBezTo>
                <a:cubicBezTo>
                  <a:pt x="71" y="15"/>
                  <a:pt x="75" y="16"/>
                  <a:pt x="79" y="17"/>
                </a:cubicBezTo>
                <a:cubicBezTo>
                  <a:pt x="83" y="18"/>
                  <a:pt x="86" y="19"/>
                  <a:pt x="89" y="21"/>
                </a:cubicBezTo>
                <a:cubicBezTo>
                  <a:pt x="93" y="23"/>
                  <a:pt x="96" y="25"/>
                  <a:pt x="99" y="28"/>
                </a:cubicBezTo>
                <a:cubicBezTo>
                  <a:pt x="102" y="30"/>
                  <a:pt x="105" y="33"/>
                  <a:pt x="109" y="37"/>
                </a:cubicBezTo>
                <a:cubicBezTo>
                  <a:pt x="90" y="55"/>
                  <a:pt x="90" y="55"/>
                  <a:pt x="90" y="55"/>
                </a:cubicBezTo>
                <a:cubicBezTo>
                  <a:pt x="86" y="52"/>
                  <a:pt x="83" y="49"/>
                  <a:pt x="79" y="46"/>
                </a:cubicBezTo>
                <a:cubicBezTo>
                  <a:pt x="75" y="43"/>
                  <a:pt x="71" y="41"/>
                  <a:pt x="66" y="40"/>
                </a:cubicBezTo>
                <a:cubicBezTo>
                  <a:pt x="66" y="76"/>
                  <a:pt x="66" y="76"/>
                  <a:pt x="66" y="76"/>
                </a:cubicBezTo>
                <a:cubicBezTo>
                  <a:pt x="77" y="80"/>
                  <a:pt x="87" y="85"/>
                  <a:pt x="96" y="91"/>
                </a:cubicBezTo>
                <a:cubicBezTo>
                  <a:pt x="106" y="99"/>
                  <a:pt x="111" y="109"/>
                  <a:pt x="111" y="122"/>
                </a:cubicBezTo>
                <a:cubicBezTo>
                  <a:pt x="111" y="137"/>
                  <a:pt x="106" y="148"/>
                  <a:pt x="97" y="155"/>
                </a:cubicBezTo>
                <a:cubicBezTo>
                  <a:pt x="89" y="161"/>
                  <a:pt x="79" y="165"/>
                  <a:pt x="66" y="166"/>
                </a:cubicBezTo>
                <a:close/>
                <a:moveTo>
                  <a:pt x="41" y="41"/>
                </a:moveTo>
                <a:cubicBezTo>
                  <a:pt x="39" y="41"/>
                  <a:pt x="37" y="42"/>
                  <a:pt x="36" y="43"/>
                </a:cubicBezTo>
                <a:cubicBezTo>
                  <a:pt x="34" y="44"/>
                  <a:pt x="33" y="46"/>
                  <a:pt x="32" y="47"/>
                </a:cubicBezTo>
                <a:cubicBezTo>
                  <a:pt x="31" y="49"/>
                  <a:pt x="30" y="51"/>
                  <a:pt x="30" y="53"/>
                </a:cubicBezTo>
                <a:cubicBezTo>
                  <a:pt x="30" y="55"/>
                  <a:pt x="31" y="57"/>
                  <a:pt x="32" y="59"/>
                </a:cubicBezTo>
                <a:cubicBezTo>
                  <a:pt x="33" y="60"/>
                  <a:pt x="34" y="62"/>
                  <a:pt x="36" y="63"/>
                </a:cubicBezTo>
                <a:cubicBezTo>
                  <a:pt x="37" y="64"/>
                  <a:pt x="39" y="65"/>
                  <a:pt x="41" y="66"/>
                </a:cubicBezTo>
                <a:cubicBezTo>
                  <a:pt x="43" y="67"/>
                  <a:pt x="45" y="68"/>
                  <a:pt x="46" y="69"/>
                </a:cubicBezTo>
                <a:cubicBezTo>
                  <a:pt x="46" y="39"/>
                  <a:pt x="46" y="39"/>
                  <a:pt x="46" y="39"/>
                </a:cubicBezTo>
                <a:cubicBezTo>
                  <a:pt x="44" y="40"/>
                  <a:pt x="43" y="40"/>
                  <a:pt x="41" y="41"/>
                </a:cubicBezTo>
                <a:close/>
                <a:moveTo>
                  <a:pt x="66" y="108"/>
                </a:moveTo>
                <a:cubicBezTo>
                  <a:pt x="66" y="141"/>
                  <a:pt x="66" y="141"/>
                  <a:pt x="66" y="141"/>
                </a:cubicBezTo>
                <a:cubicBezTo>
                  <a:pt x="68" y="141"/>
                  <a:pt x="70" y="140"/>
                  <a:pt x="73" y="140"/>
                </a:cubicBezTo>
                <a:cubicBezTo>
                  <a:pt x="75" y="139"/>
                  <a:pt x="77" y="138"/>
                  <a:pt x="78" y="137"/>
                </a:cubicBezTo>
                <a:cubicBezTo>
                  <a:pt x="80" y="135"/>
                  <a:pt x="81" y="134"/>
                  <a:pt x="82" y="132"/>
                </a:cubicBezTo>
                <a:cubicBezTo>
                  <a:pt x="83" y="130"/>
                  <a:pt x="84" y="128"/>
                  <a:pt x="84" y="125"/>
                </a:cubicBezTo>
                <a:cubicBezTo>
                  <a:pt x="84" y="120"/>
                  <a:pt x="81" y="116"/>
                  <a:pt x="75" y="113"/>
                </a:cubicBezTo>
                <a:cubicBezTo>
                  <a:pt x="73" y="112"/>
                  <a:pt x="70" y="110"/>
                  <a:pt x="66" y="108"/>
                </a:cubicBezTo>
                <a:close/>
              </a:path>
            </a:pathLst>
          </a:custGeom>
          <a:solidFill>
            <a:srgbClr val="FFB82E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defTabSz="685800"/>
            <a:endParaRPr lang="zh-CN" altLang="en-US" sz="1350">
              <a:solidFill>
                <a:prstClr val="black"/>
              </a:solidFill>
            </a:endParaRPr>
          </a:p>
        </p:txBody>
      </p:sp>
      <p:sp>
        <p:nvSpPr>
          <p:cNvPr id="260" name="Freeform 4"/>
          <p:cNvSpPr>
            <a:spLocks noEditPoints="1"/>
          </p:cNvSpPr>
          <p:nvPr/>
        </p:nvSpPr>
        <p:spPr bwMode="auto">
          <a:xfrm>
            <a:off x="2767834" y="2796672"/>
            <a:ext cx="128711" cy="218331"/>
          </a:xfrm>
          <a:custGeom>
            <a:avLst/>
            <a:gdLst>
              <a:gd name="T0" fmla="*/ 66 w 111"/>
              <a:gd name="T1" fmla="*/ 166 h 191"/>
              <a:gd name="T2" fmla="*/ 66 w 111"/>
              <a:gd name="T3" fmla="*/ 191 h 191"/>
              <a:gd name="T4" fmla="*/ 46 w 111"/>
              <a:gd name="T5" fmla="*/ 191 h 191"/>
              <a:gd name="T6" fmla="*/ 46 w 111"/>
              <a:gd name="T7" fmla="*/ 166 h 191"/>
              <a:gd name="T8" fmla="*/ 21 w 111"/>
              <a:gd name="T9" fmla="*/ 158 h 191"/>
              <a:gd name="T10" fmla="*/ 0 w 111"/>
              <a:gd name="T11" fmla="*/ 139 h 191"/>
              <a:gd name="T12" fmla="*/ 22 w 111"/>
              <a:gd name="T13" fmla="*/ 121 h 191"/>
              <a:gd name="T14" fmla="*/ 32 w 111"/>
              <a:gd name="T15" fmla="*/ 133 h 191"/>
              <a:gd name="T16" fmla="*/ 46 w 111"/>
              <a:gd name="T17" fmla="*/ 141 h 191"/>
              <a:gd name="T18" fmla="*/ 46 w 111"/>
              <a:gd name="T19" fmla="*/ 100 h 191"/>
              <a:gd name="T20" fmla="*/ 16 w 111"/>
              <a:gd name="T21" fmla="*/ 84 h 191"/>
              <a:gd name="T22" fmla="*/ 3 w 111"/>
              <a:gd name="T23" fmla="*/ 56 h 191"/>
              <a:gd name="T24" fmla="*/ 6 w 111"/>
              <a:gd name="T25" fmla="*/ 39 h 191"/>
              <a:gd name="T26" fmla="*/ 16 w 111"/>
              <a:gd name="T27" fmla="*/ 27 h 191"/>
              <a:gd name="T28" fmla="*/ 30 w 111"/>
              <a:gd name="T29" fmla="*/ 19 h 191"/>
              <a:gd name="T30" fmla="*/ 46 w 111"/>
              <a:gd name="T31" fmla="*/ 14 h 191"/>
              <a:gd name="T32" fmla="*/ 46 w 111"/>
              <a:gd name="T33" fmla="*/ 0 h 191"/>
              <a:gd name="T34" fmla="*/ 66 w 111"/>
              <a:gd name="T35" fmla="*/ 0 h 191"/>
              <a:gd name="T36" fmla="*/ 66 w 111"/>
              <a:gd name="T37" fmla="*/ 14 h 191"/>
              <a:gd name="T38" fmla="*/ 79 w 111"/>
              <a:gd name="T39" fmla="*/ 17 h 191"/>
              <a:gd name="T40" fmla="*/ 89 w 111"/>
              <a:gd name="T41" fmla="*/ 21 h 191"/>
              <a:gd name="T42" fmla="*/ 99 w 111"/>
              <a:gd name="T43" fmla="*/ 28 h 191"/>
              <a:gd name="T44" fmla="*/ 109 w 111"/>
              <a:gd name="T45" fmla="*/ 37 h 191"/>
              <a:gd name="T46" fmla="*/ 90 w 111"/>
              <a:gd name="T47" fmla="*/ 55 h 191"/>
              <a:gd name="T48" fmla="*/ 79 w 111"/>
              <a:gd name="T49" fmla="*/ 46 h 191"/>
              <a:gd name="T50" fmla="*/ 66 w 111"/>
              <a:gd name="T51" fmla="*/ 40 h 191"/>
              <a:gd name="T52" fmla="*/ 66 w 111"/>
              <a:gd name="T53" fmla="*/ 76 h 191"/>
              <a:gd name="T54" fmla="*/ 96 w 111"/>
              <a:gd name="T55" fmla="*/ 91 h 191"/>
              <a:gd name="T56" fmla="*/ 111 w 111"/>
              <a:gd name="T57" fmla="*/ 122 h 191"/>
              <a:gd name="T58" fmla="*/ 97 w 111"/>
              <a:gd name="T59" fmla="*/ 155 h 191"/>
              <a:gd name="T60" fmla="*/ 66 w 111"/>
              <a:gd name="T61" fmla="*/ 166 h 191"/>
              <a:gd name="T62" fmla="*/ 41 w 111"/>
              <a:gd name="T63" fmla="*/ 41 h 191"/>
              <a:gd name="T64" fmla="*/ 36 w 111"/>
              <a:gd name="T65" fmla="*/ 43 h 191"/>
              <a:gd name="T66" fmla="*/ 32 w 111"/>
              <a:gd name="T67" fmla="*/ 47 h 191"/>
              <a:gd name="T68" fmla="*/ 30 w 111"/>
              <a:gd name="T69" fmla="*/ 53 h 191"/>
              <a:gd name="T70" fmla="*/ 32 w 111"/>
              <a:gd name="T71" fmla="*/ 59 h 191"/>
              <a:gd name="T72" fmla="*/ 36 w 111"/>
              <a:gd name="T73" fmla="*/ 63 h 191"/>
              <a:gd name="T74" fmla="*/ 41 w 111"/>
              <a:gd name="T75" fmla="*/ 66 h 191"/>
              <a:gd name="T76" fmla="*/ 46 w 111"/>
              <a:gd name="T77" fmla="*/ 69 h 191"/>
              <a:gd name="T78" fmla="*/ 46 w 111"/>
              <a:gd name="T79" fmla="*/ 39 h 191"/>
              <a:gd name="T80" fmla="*/ 41 w 111"/>
              <a:gd name="T81" fmla="*/ 41 h 191"/>
              <a:gd name="T82" fmla="*/ 66 w 111"/>
              <a:gd name="T83" fmla="*/ 108 h 191"/>
              <a:gd name="T84" fmla="*/ 66 w 111"/>
              <a:gd name="T85" fmla="*/ 141 h 191"/>
              <a:gd name="T86" fmla="*/ 73 w 111"/>
              <a:gd name="T87" fmla="*/ 140 h 191"/>
              <a:gd name="T88" fmla="*/ 78 w 111"/>
              <a:gd name="T89" fmla="*/ 137 h 191"/>
              <a:gd name="T90" fmla="*/ 82 w 111"/>
              <a:gd name="T91" fmla="*/ 132 h 191"/>
              <a:gd name="T92" fmla="*/ 84 w 111"/>
              <a:gd name="T93" fmla="*/ 125 h 191"/>
              <a:gd name="T94" fmla="*/ 75 w 111"/>
              <a:gd name="T95" fmla="*/ 113 h 191"/>
              <a:gd name="T96" fmla="*/ 66 w 111"/>
              <a:gd name="T97" fmla="*/ 108 h 1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11" h="191">
                <a:moveTo>
                  <a:pt x="66" y="166"/>
                </a:moveTo>
                <a:cubicBezTo>
                  <a:pt x="66" y="191"/>
                  <a:pt x="66" y="191"/>
                  <a:pt x="66" y="191"/>
                </a:cubicBezTo>
                <a:cubicBezTo>
                  <a:pt x="46" y="191"/>
                  <a:pt x="46" y="191"/>
                  <a:pt x="46" y="191"/>
                </a:cubicBezTo>
                <a:cubicBezTo>
                  <a:pt x="46" y="166"/>
                  <a:pt x="46" y="166"/>
                  <a:pt x="46" y="166"/>
                </a:cubicBezTo>
                <a:cubicBezTo>
                  <a:pt x="36" y="165"/>
                  <a:pt x="28" y="162"/>
                  <a:pt x="21" y="158"/>
                </a:cubicBezTo>
                <a:cubicBezTo>
                  <a:pt x="13" y="154"/>
                  <a:pt x="7" y="147"/>
                  <a:pt x="0" y="139"/>
                </a:cubicBezTo>
                <a:cubicBezTo>
                  <a:pt x="22" y="121"/>
                  <a:pt x="22" y="121"/>
                  <a:pt x="22" y="121"/>
                </a:cubicBezTo>
                <a:cubicBezTo>
                  <a:pt x="25" y="126"/>
                  <a:pt x="28" y="130"/>
                  <a:pt x="32" y="133"/>
                </a:cubicBezTo>
                <a:cubicBezTo>
                  <a:pt x="36" y="137"/>
                  <a:pt x="41" y="139"/>
                  <a:pt x="46" y="141"/>
                </a:cubicBezTo>
                <a:cubicBezTo>
                  <a:pt x="46" y="100"/>
                  <a:pt x="46" y="100"/>
                  <a:pt x="46" y="100"/>
                </a:cubicBezTo>
                <a:cubicBezTo>
                  <a:pt x="33" y="95"/>
                  <a:pt x="23" y="90"/>
                  <a:pt x="16" y="84"/>
                </a:cubicBezTo>
                <a:cubicBezTo>
                  <a:pt x="7" y="78"/>
                  <a:pt x="3" y="68"/>
                  <a:pt x="3" y="56"/>
                </a:cubicBezTo>
                <a:cubicBezTo>
                  <a:pt x="3" y="50"/>
                  <a:pt x="4" y="44"/>
                  <a:pt x="6" y="39"/>
                </a:cubicBezTo>
                <a:cubicBezTo>
                  <a:pt x="9" y="34"/>
                  <a:pt x="12" y="30"/>
                  <a:pt x="16" y="27"/>
                </a:cubicBezTo>
                <a:cubicBezTo>
                  <a:pt x="20" y="23"/>
                  <a:pt x="25" y="21"/>
                  <a:pt x="30" y="19"/>
                </a:cubicBezTo>
                <a:cubicBezTo>
                  <a:pt x="36" y="16"/>
                  <a:pt x="41" y="15"/>
                  <a:pt x="46" y="14"/>
                </a:cubicBezTo>
                <a:cubicBezTo>
                  <a:pt x="46" y="0"/>
                  <a:pt x="46" y="0"/>
                  <a:pt x="46" y="0"/>
                </a:cubicBezTo>
                <a:cubicBezTo>
                  <a:pt x="66" y="0"/>
                  <a:pt x="66" y="0"/>
                  <a:pt x="66" y="0"/>
                </a:cubicBezTo>
                <a:cubicBezTo>
                  <a:pt x="66" y="14"/>
                  <a:pt x="66" y="14"/>
                  <a:pt x="66" y="14"/>
                </a:cubicBezTo>
                <a:cubicBezTo>
                  <a:pt x="71" y="15"/>
                  <a:pt x="75" y="16"/>
                  <a:pt x="79" y="17"/>
                </a:cubicBezTo>
                <a:cubicBezTo>
                  <a:pt x="83" y="18"/>
                  <a:pt x="86" y="19"/>
                  <a:pt x="89" y="21"/>
                </a:cubicBezTo>
                <a:cubicBezTo>
                  <a:pt x="93" y="23"/>
                  <a:pt x="96" y="25"/>
                  <a:pt x="99" y="28"/>
                </a:cubicBezTo>
                <a:cubicBezTo>
                  <a:pt x="102" y="30"/>
                  <a:pt x="105" y="33"/>
                  <a:pt x="109" y="37"/>
                </a:cubicBezTo>
                <a:cubicBezTo>
                  <a:pt x="90" y="55"/>
                  <a:pt x="90" y="55"/>
                  <a:pt x="90" y="55"/>
                </a:cubicBezTo>
                <a:cubicBezTo>
                  <a:pt x="86" y="52"/>
                  <a:pt x="83" y="49"/>
                  <a:pt x="79" y="46"/>
                </a:cubicBezTo>
                <a:cubicBezTo>
                  <a:pt x="75" y="43"/>
                  <a:pt x="71" y="41"/>
                  <a:pt x="66" y="40"/>
                </a:cubicBezTo>
                <a:cubicBezTo>
                  <a:pt x="66" y="76"/>
                  <a:pt x="66" y="76"/>
                  <a:pt x="66" y="76"/>
                </a:cubicBezTo>
                <a:cubicBezTo>
                  <a:pt x="77" y="80"/>
                  <a:pt x="87" y="85"/>
                  <a:pt x="96" y="91"/>
                </a:cubicBezTo>
                <a:cubicBezTo>
                  <a:pt x="106" y="99"/>
                  <a:pt x="111" y="109"/>
                  <a:pt x="111" y="122"/>
                </a:cubicBezTo>
                <a:cubicBezTo>
                  <a:pt x="111" y="137"/>
                  <a:pt x="106" y="148"/>
                  <a:pt x="97" y="155"/>
                </a:cubicBezTo>
                <a:cubicBezTo>
                  <a:pt x="89" y="161"/>
                  <a:pt x="79" y="165"/>
                  <a:pt x="66" y="166"/>
                </a:cubicBezTo>
                <a:close/>
                <a:moveTo>
                  <a:pt x="41" y="41"/>
                </a:moveTo>
                <a:cubicBezTo>
                  <a:pt x="39" y="41"/>
                  <a:pt x="37" y="42"/>
                  <a:pt x="36" y="43"/>
                </a:cubicBezTo>
                <a:cubicBezTo>
                  <a:pt x="34" y="44"/>
                  <a:pt x="33" y="46"/>
                  <a:pt x="32" y="47"/>
                </a:cubicBezTo>
                <a:cubicBezTo>
                  <a:pt x="31" y="49"/>
                  <a:pt x="30" y="51"/>
                  <a:pt x="30" y="53"/>
                </a:cubicBezTo>
                <a:cubicBezTo>
                  <a:pt x="30" y="55"/>
                  <a:pt x="31" y="57"/>
                  <a:pt x="32" y="59"/>
                </a:cubicBezTo>
                <a:cubicBezTo>
                  <a:pt x="33" y="60"/>
                  <a:pt x="34" y="62"/>
                  <a:pt x="36" y="63"/>
                </a:cubicBezTo>
                <a:cubicBezTo>
                  <a:pt x="37" y="64"/>
                  <a:pt x="39" y="65"/>
                  <a:pt x="41" y="66"/>
                </a:cubicBezTo>
                <a:cubicBezTo>
                  <a:pt x="43" y="67"/>
                  <a:pt x="45" y="68"/>
                  <a:pt x="46" y="69"/>
                </a:cubicBezTo>
                <a:cubicBezTo>
                  <a:pt x="46" y="39"/>
                  <a:pt x="46" y="39"/>
                  <a:pt x="46" y="39"/>
                </a:cubicBezTo>
                <a:cubicBezTo>
                  <a:pt x="44" y="40"/>
                  <a:pt x="43" y="40"/>
                  <a:pt x="41" y="41"/>
                </a:cubicBezTo>
                <a:close/>
                <a:moveTo>
                  <a:pt x="66" y="108"/>
                </a:moveTo>
                <a:cubicBezTo>
                  <a:pt x="66" y="141"/>
                  <a:pt x="66" y="141"/>
                  <a:pt x="66" y="141"/>
                </a:cubicBezTo>
                <a:cubicBezTo>
                  <a:pt x="68" y="141"/>
                  <a:pt x="70" y="140"/>
                  <a:pt x="73" y="140"/>
                </a:cubicBezTo>
                <a:cubicBezTo>
                  <a:pt x="75" y="139"/>
                  <a:pt x="77" y="138"/>
                  <a:pt x="78" y="137"/>
                </a:cubicBezTo>
                <a:cubicBezTo>
                  <a:pt x="80" y="135"/>
                  <a:pt x="81" y="134"/>
                  <a:pt x="82" y="132"/>
                </a:cubicBezTo>
                <a:cubicBezTo>
                  <a:pt x="83" y="130"/>
                  <a:pt x="84" y="128"/>
                  <a:pt x="84" y="125"/>
                </a:cubicBezTo>
                <a:cubicBezTo>
                  <a:pt x="84" y="120"/>
                  <a:pt x="81" y="116"/>
                  <a:pt x="75" y="113"/>
                </a:cubicBezTo>
                <a:cubicBezTo>
                  <a:pt x="73" y="112"/>
                  <a:pt x="70" y="110"/>
                  <a:pt x="66" y="108"/>
                </a:cubicBezTo>
                <a:close/>
              </a:path>
            </a:pathLst>
          </a:custGeom>
          <a:solidFill>
            <a:srgbClr val="FFB82E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defTabSz="685800"/>
            <a:endParaRPr lang="zh-CN" altLang="en-US" sz="1350">
              <a:solidFill>
                <a:prstClr val="black"/>
              </a:solidFill>
            </a:endParaRPr>
          </a:p>
        </p:txBody>
      </p:sp>
      <p:sp>
        <p:nvSpPr>
          <p:cNvPr id="261" name="Freeform 4"/>
          <p:cNvSpPr>
            <a:spLocks noEditPoints="1"/>
          </p:cNvSpPr>
          <p:nvPr/>
        </p:nvSpPr>
        <p:spPr bwMode="auto">
          <a:xfrm>
            <a:off x="1014248" y="1842030"/>
            <a:ext cx="128711" cy="218331"/>
          </a:xfrm>
          <a:custGeom>
            <a:avLst/>
            <a:gdLst>
              <a:gd name="T0" fmla="*/ 66 w 111"/>
              <a:gd name="T1" fmla="*/ 166 h 191"/>
              <a:gd name="T2" fmla="*/ 66 w 111"/>
              <a:gd name="T3" fmla="*/ 191 h 191"/>
              <a:gd name="T4" fmla="*/ 46 w 111"/>
              <a:gd name="T5" fmla="*/ 191 h 191"/>
              <a:gd name="T6" fmla="*/ 46 w 111"/>
              <a:gd name="T7" fmla="*/ 166 h 191"/>
              <a:gd name="T8" fmla="*/ 21 w 111"/>
              <a:gd name="T9" fmla="*/ 158 h 191"/>
              <a:gd name="T10" fmla="*/ 0 w 111"/>
              <a:gd name="T11" fmla="*/ 139 h 191"/>
              <a:gd name="T12" fmla="*/ 22 w 111"/>
              <a:gd name="T13" fmla="*/ 121 h 191"/>
              <a:gd name="T14" fmla="*/ 32 w 111"/>
              <a:gd name="T15" fmla="*/ 133 h 191"/>
              <a:gd name="T16" fmla="*/ 46 w 111"/>
              <a:gd name="T17" fmla="*/ 141 h 191"/>
              <a:gd name="T18" fmla="*/ 46 w 111"/>
              <a:gd name="T19" fmla="*/ 100 h 191"/>
              <a:gd name="T20" fmla="*/ 16 w 111"/>
              <a:gd name="T21" fmla="*/ 84 h 191"/>
              <a:gd name="T22" fmla="*/ 3 w 111"/>
              <a:gd name="T23" fmla="*/ 56 h 191"/>
              <a:gd name="T24" fmla="*/ 6 w 111"/>
              <a:gd name="T25" fmla="*/ 39 h 191"/>
              <a:gd name="T26" fmla="*/ 16 w 111"/>
              <a:gd name="T27" fmla="*/ 27 h 191"/>
              <a:gd name="T28" fmla="*/ 30 w 111"/>
              <a:gd name="T29" fmla="*/ 19 h 191"/>
              <a:gd name="T30" fmla="*/ 46 w 111"/>
              <a:gd name="T31" fmla="*/ 14 h 191"/>
              <a:gd name="T32" fmla="*/ 46 w 111"/>
              <a:gd name="T33" fmla="*/ 0 h 191"/>
              <a:gd name="T34" fmla="*/ 66 w 111"/>
              <a:gd name="T35" fmla="*/ 0 h 191"/>
              <a:gd name="T36" fmla="*/ 66 w 111"/>
              <a:gd name="T37" fmla="*/ 14 h 191"/>
              <a:gd name="T38" fmla="*/ 79 w 111"/>
              <a:gd name="T39" fmla="*/ 17 h 191"/>
              <a:gd name="T40" fmla="*/ 89 w 111"/>
              <a:gd name="T41" fmla="*/ 21 h 191"/>
              <a:gd name="T42" fmla="*/ 99 w 111"/>
              <a:gd name="T43" fmla="*/ 28 h 191"/>
              <a:gd name="T44" fmla="*/ 109 w 111"/>
              <a:gd name="T45" fmla="*/ 37 h 191"/>
              <a:gd name="T46" fmla="*/ 90 w 111"/>
              <a:gd name="T47" fmla="*/ 55 h 191"/>
              <a:gd name="T48" fmla="*/ 79 w 111"/>
              <a:gd name="T49" fmla="*/ 46 h 191"/>
              <a:gd name="T50" fmla="*/ 66 w 111"/>
              <a:gd name="T51" fmla="*/ 40 h 191"/>
              <a:gd name="T52" fmla="*/ 66 w 111"/>
              <a:gd name="T53" fmla="*/ 76 h 191"/>
              <a:gd name="T54" fmla="*/ 96 w 111"/>
              <a:gd name="T55" fmla="*/ 91 h 191"/>
              <a:gd name="T56" fmla="*/ 111 w 111"/>
              <a:gd name="T57" fmla="*/ 122 h 191"/>
              <a:gd name="T58" fmla="*/ 97 w 111"/>
              <a:gd name="T59" fmla="*/ 155 h 191"/>
              <a:gd name="T60" fmla="*/ 66 w 111"/>
              <a:gd name="T61" fmla="*/ 166 h 191"/>
              <a:gd name="T62" fmla="*/ 41 w 111"/>
              <a:gd name="T63" fmla="*/ 41 h 191"/>
              <a:gd name="T64" fmla="*/ 36 w 111"/>
              <a:gd name="T65" fmla="*/ 43 h 191"/>
              <a:gd name="T66" fmla="*/ 32 w 111"/>
              <a:gd name="T67" fmla="*/ 47 h 191"/>
              <a:gd name="T68" fmla="*/ 30 w 111"/>
              <a:gd name="T69" fmla="*/ 53 h 191"/>
              <a:gd name="T70" fmla="*/ 32 w 111"/>
              <a:gd name="T71" fmla="*/ 59 h 191"/>
              <a:gd name="T72" fmla="*/ 36 w 111"/>
              <a:gd name="T73" fmla="*/ 63 h 191"/>
              <a:gd name="T74" fmla="*/ 41 w 111"/>
              <a:gd name="T75" fmla="*/ 66 h 191"/>
              <a:gd name="T76" fmla="*/ 46 w 111"/>
              <a:gd name="T77" fmla="*/ 69 h 191"/>
              <a:gd name="T78" fmla="*/ 46 w 111"/>
              <a:gd name="T79" fmla="*/ 39 h 191"/>
              <a:gd name="T80" fmla="*/ 41 w 111"/>
              <a:gd name="T81" fmla="*/ 41 h 191"/>
              <a:gd name="T82" fmla="*/ 66 w 111"/>
              <a:gd name="T83" fmla="*/ 108 h 191"/>
              <a:gd name="T84" fmla="*/ 66 w 111"/>
              <a:gd name="T85" fmla="*/ 141 h 191"/>
              <a:gd name="T86" fmla="*/ 73 w 111"/>
              <a:gd name="T87" fmla="*/ 140 h 191"/>
              <a:gd name="T88" fmla="*/ 78 w 111"/>
              <a:gd name="T89" fmla="*/ 137 h 191"/>
              <a:gd name="T90" fmla="*/ 82 w 111"/>
              <a:gd name="T91" fmla="*/ 132 h 191"/>
              <a:gd name="T92" fmla="*/ 84 w 111"/>
              <a:gd name="T93" fmla="*/ 125 h 191"/>
              <a:gd name="T94" fmla="*/ 75 w 111"/>
              <a:gd name="T95" fmla="*/ 113 h 191"/>
              <a:gd name="T96" fmla="*/ 66 w 111"/>
              <a:gd name="T97" fmla="*/ 108 h 1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11" h="191">
                <a:moveTo>
                  <a:pt x="66" y="166"/>
                </a:moveTo>
                <a:cubicBezTo>
                  <a:pt x="66" y="191"/>
                  <a:pt x="66" y="191"/>
                  <a:pt x="66" y="191"/>
                </a:cubicBezTo>
                <a:cubicBezTo>
                  <a:pt x="46" y="191"/>
                  <a:pt x="46" y="191"/>
                  <a:pt x="46" y="191"/>
                </a:cubicBezTo>
                <a:cubicBezTo>
                  <a:pt x="46" y="166"/>
                  <a:pt x="46" y="166"/>
                  <a:pt x="46" y="166"/>
                </a:cubicBezTo>
                <a:cubicBezTo>
                  <a:pt x="36" y="165"/>
                  <a:pt x="28" y="162"/>
                  <a:pt x="21" y="158"/>
                </a:cubicBezTo>
                <a:cubicBezTo>
                  <a:pt x="13" y="154"/>
                  <a:pt x="7" y="147"/>
                  <a:pt x="0" y="139"/>
                </a:cubicBezTo>
                <a:cubicBezTo>
                  <a:pt x="22" y="121"/>
                  <a:pt x="22" y="121"/>
                  <a:pt x="22" y="121"/>
                </a:cubicBezTo>
                <a:cubicBezTo>
                  <a:pt x="25" y="126"/>
                  <a:pt x="28" y="130"/>
                  <a:pt x="32" y="133"/>
                </a:cubicBezTo>
                <a:cubicBezTo>
                  <a:pt x="36" y="137"/>
                  <a:pt x="41" y="139"/>
                  <a:pt x="46" y="141"/>
                </a:cubicBezTo>
                <a:cubicBezTo>
                  <a:pt x="46" y="100"/>
                  <a:pt x="46" y="100"/>
                  <a:pt x="46" y="100"/>
                </a:cubicBezTo>
                <a:cubicBezTo>
                  <a:pt x="33" y="95"/>
                  <a:pt x="23" y="90"/>
                  <a:pt x="16" y="84"/>
                </a:cubicBezTo>
                <a:cubicBezTo>
                  <a:pt x="7" y="78"/>
                  <a:pt x="3" y="68"/>
                  <a:pt x="3" y="56"/>
                </a:cubicBezTo>
                <a:cubicBezTo>
                  <a:pt x="3" y="50"/>
                  <a:pt x="4" y="44"/>
                  <a:pt x="6" y="39"/>
                </a:cubicBezTo>
                <a:cubicBezTo>
                  <a:pt x="9" y="34"/>
                  <a:pt x="12" y="30"/>
                  <a:pt x="16" y="27"/>
                </a:cubicBezTo>
                <a:cubicBezTo>
                  <a:pt x="20" y="23"/>
                  <a:pt x="25" y="21"/>
                  <a:pt x="30" y="19"/>
                </a:cubicBezTo>
                <a:cubicBezTo>
                  <a:pt x="36" y="16"/>
                  <a:pt x="41" y="15"/>
                  <a:pt x="46" y="14"/>
                </a:cubicBezTo>
                <a:cubicBezTo>
                  <a:pt x="46" y="0"/>
                  <a:pt x="46" y="0"/>
                  <a:pt x="46" y="0"/>
                </a:cubicBezTo>
                <a:cubicBezTo>
                  <a:pt x="66" y="0"/>
                  <a:pt x="66" y="0"/>
                  <a:pt x="66" y="0"/>
                </a:cubicBezTo>
                <a:cubicBezTo>
                  <a:pt x="66" y="14"/>
                  <a:pt x="66" y="14"/>
                  <a:pt x="66" y="14"/>
                </a:cubicBezTo>
                <a:cubicBezTo>
                  <a:pt x="71" y="15"/>
                  <a:pt x="75" y="16"/>
                  <a:pt x="79" y="17"/>
                </a:cubicBezTo>
                <a:cubicBezTo>
                  <a:pt x="83" y="18"/>
                  <a:pt x="86" y="19"/>
                  <a:pt x="89" y="21"/>
                </a:cubicBezTo>
                <a:cubicBezTo>
                  <a:pt x="93" y="23"/>
                  <a:pt x="96" y="25"/>
                  <a:pt x="99" y="28"/>
                </a:cubicBezTo>
                <a:cubicBezTo>
                  <a:pt x="102" y="30"/>
                  <a:pt x="105" y="33"/>
                  <a:pt x="109" y="37"/>
                </a:cubicBezTo>
                <a:cubicBezTo>
                  <a:pt x="90" y="55"/>
                  <a:pt x="90" y="55"/>
                  <a:pt x="90" y="55"/>
                </a:cubicBezTo>
                <a:cubicBezTo>
                  <a:pt x="86" y="52"/>
                  <a:pt x="83" y="49"/>
                  <a:pt x="79" y="46"/>
                </a:cubicBezTo>
                <a:cubicBezTo>
                  <a:pt x="75" y="43"/>
                  <a:pt x="71" y="41"/>
                  <a:pt x="66" y="40"/>
                </a:cubicBezTo>
                <a:cubicBezTo>
                  <a:pt x="66" y="76"/>
                  <a:pt x="66" y="76"/>
                  <a:pt x="66" y="76"/>
                </a:cubicBezTo>
                <a:cubicBezTo>
                  <a:pt x="77" y="80"/>
                  <a:pt x="87" y="85"/>
                  <a:pt x="96" y="91"/>
                </a:cubicBezTo>
                <a:cubicBezTo>
                  <a:pt x="106" y="99"/>
                  <a:pt x="111" y="109"/>
                  <a:pt x="111" y="122"/>
                </a:cubicBezTo>
                <a:cubicBezTo>
                  <a:pt x="111" y="137"/>
                  <a:pt x="106" y="148"/>
                  <a:pt x="97" y="155"/>
                </a:cubicBezTo>
                <a:cubicBezTo>
                  <a:pt x="89" y="161"/>
                  <a:pt x="79" y="165"/>
                  <a:pt x="66" y="166"/>
                </a:cubicBezTo>
                <a:close/>
                <a:moveTo>
                  <a:pt x="41" y="41"/>
                </a:moveTo>
                <a:cubicBezTo>
                  <a:pt x="39" y="41"/>
                  <a:pt x="37" y="42"/>
                  <a:pt x="36" y="43"/>
                </a:cubicBezTo>
                <a:cubicBezTo>
                  <a:pt x="34" y="44"/>
                  <a:pt x="33" y="46"/>
                  <a:pt x="32" y="47"/>
                </a:cubicBezTo>
                <a:cubicBezTo>
                  <a:pt x="31" y="49"/>
                  <a:pt x="30" y="51"/>
                  <a:pt x="30" y="53"/>
                </a:cubicBezTo>
                <a:cubicBezTo>
                  <a:pt x="30" y="55"/>
                  <a:pt x="31" y="57"/>
                  <a:pt x="32" y="59"/>
                </a:cubicBezTo>
                <a:cubicBezTo>
                  <a:pt x="33" y="60"/>
                  <a:pt x="34" y="62"/>
                  <a:pt x="36" y="63"/>
                </a:cubicBezTo>
                <a:cubicBezTo>
                  <a:pt x="37" y="64"/>
                  <a:pt x="39" y="65"/>
                  <a:pt x="41" y="66"/>
                </a:cubicBezTo>
                <a:cubicBezTo>
                  <a:pt x="43" y="67"/>
                  <a:pt x="45" y="68"/>
                  <a:pt x="46" y="69"/>
                </a:cubicBezTo>
                <a:cubicBezTo>
                  <a:pt x="46" y="39"/>
                  <a:pt x="46" y="39"/>
                  <a:pt x="46" y="39"/>
                </a:cubicBezTo>
                <a:cubicBezTo>
                  <a:pt x="44" y="40"/>
                  <a:pt x="43" y="40"/>
                  <a:pt x="41" y="41"/>
                </a:cubicBezTo>
                <a:close/>
                <a:moveTo>
                  <a:pt x="66" y="108"/>
                </a:moveTo>
                <a:cubicBezTo>
                  <a:pt x="66" y="141"/>
                  <a:pt x="66" y="141"/>
                  <a:pt x="66" y="141"/>
                </a:cubicBezTo>
                <a:cubicBezTo>
                  <a:pt x="68" y="141"/>
                  <a:pt x="70" y="140"/>
                  <a:pt x="73" y="140"/>
                </a:cubicBezTo>
                <a:cubicBezTo>
                  <a:pt x="75" y="139"/>
                  <a:pt x="77" y="138"/>
                  <a:pt x="78" y="137"/>
                </a:cubicBezTo>
                <a:cubicBezTo>
                  <a:pt x="80" y="135"/>
                  <a:pt x="81" y="134"/>
                  <a:pt x="82" y="132"/>
                </a:cubicBezTo>
                <a:cubicBezTo>
                  <a:pt x="83" y="130"/>
                  <a:pt x="84" y="128"/>
                  <a:pt x="84" y="125"/>
                </a:cubicBezTo>
                <a:cubicBezTo>
                  <a:pt x="84" y="120"/>
                  <a:pt x="81" y="116"/>
                  <a:pt x="75" y="113"/>
                </a:cubicBezTo>
                <a:cubicBezTo>
                  <a:pt x="73" y="112"/>
                  <a:pt x="70" y="110"/>
                  <a:pt x="66" y="108"/>
                </a:cubicBezTo>
                <a:close/>
              </a:path>
            </a:pathLst>
          </a:custGeom>
          <a:solidFill>
            <a:srgbClr val="FFB82E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defTabSz="685800"/>
            <a:endParaRPr lang="zh-CN" altLang="en-US" sz="1350">
              <a:solidFill>
                <a:prstClr val="black"/>
              </a:solidFill>
            </a:endParaRPr>
          </a:p>
        </p:txBody>
      </p:sp>
      <p:grpSp>
        <p:nvGrpSpPr>
          <p:cNvPr id="262" name="组合 261"/>
          <p:cNvGrpSpPr/>
          <p:nvPr/>
        </p:nvGrpSpPr>
        <p:grpSpPr>
          <a:xfrm>
            <a:off x="5215232" y="1459088"/>
            <a:ext cx="3610716" cy="2230116"/>
            <a:chOff x="4871767" y="1243535"/>
            <a:chExt cx="3610716" cy="2230116"/>
          </a:xfrm>
        </p:grpSpPr>
        <p:grpSp>
          <p:nvGrpSpPr>
            <p:cNvPr id="263" name="组合 262"/>
            <p:cNvGrpSpPr/>
            <p:nvPr/>
          </p:nvGrpSpPr>
          <p:grpSpPr>
            <a:xfrm>
              <a:off x="4871767" y="1681222"/>
              <a:ext cx="3610716" cy="1792429"/>
              <a:chOff x="4944654" y="1681222"/>
              <a:chExt cx="3610716" cy="1792429"/>
            </a:xfrm>
          </p:grpSpPr>
          <p:sp>
            <p:nvSpPr>
              <p:cNvPr id="267" name="矩形 266"/>
              <p:cNvSpPr>
                <a:spLocks noChangeArrowheads="1"/>
              </p:cNvSpPr>
              <p:nvPr/>
            </p:nvSpPr>
            <p:spPr bwMode="auto">
              <a:xfrm>
                <a:off x="4944657" y="1681222"/>
                <a:ext cx="3467688" cy="7848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zh-CN" altLang="en-US" sz="10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拥有国内顶尖的</a:t>
                </a:r>
                <a:r>
                  <a:rPr lang="en-US" altLang="zh-CN" sz="10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0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制作技术、顶级的</a:t>
                </a:r>
                <a:r>
                  <a:rPr lang="en-US" altLang="zh-CN" sz="10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0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设计团队，坚持精益求精、拒绝平庸的做事精神，帮助您实现美观、精致、严谨、动感的</a:t>
                </a:r>
                <a:r>
                  <a:rPr lang="en-US" altLang="zh-CN" sz="10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0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展示效果，让您的</a:t>
                </a:r>
                <a:r>
                  <a:rPr lang="en-US" altLang="zh-CN" sz="10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0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创造卓越价值</a:t>
                </a:r>
                <a:endParaRPr lang="zh-CN" alt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68" name="矩形 267"/>
              <p:cNvSpPr>
                <a:spLocks noChangeArrowheads="1"/>
              </p:cNvSpPr>
              <p:nvPr/>
            </p:nvSpPr>
            <p:spPr bwMode="auto">
              <a:xfrm>
                <a:off x="4944654" y="2441765"/>
                <a:ext cx="3610716" cy="10318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 defTabSz="685800">
                  <a:lnSpc>
                    <a:spcPct val="150000"/>
                  </a:lnSpc>
                  <a:defRPr/>
                </a:pPr>
                <a:r>
                  <a:rPr lang="en-US" altLang="zh-CN" sz="10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rial" panose="020B0604020202020204" pitchFamily="34" charset="0"/>
                  </a:rPr>
                  <a:t>5years of making professional PPT, 500 case studies for the classical PPT, make sure you will be satisfied. ……RAPIDPPT differs from the traditional production model, and create a new PPT experience.</a:t>
                </a:r>
                <a:endPara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264" name="组合 263"/>
            <p:cNvGrpSpPr/>
            <p:nvPr/>
          </p:nvGrpSpPr>
          <p:grpSpPr>
            <a:xfrm>
              <a:off x="4871767" y="1243535"/>
              <a:ext cx="2225058" cy="384242"/>
              <a:chOff x="723983" y="1289689"/>
              <a:chExt cx="2225058" cy="384242"/>
            </a:xfrm>
          </p:grpSpPr>
          <p:sp>
            <p:nvSpPr>
              <p:cNvPr id="265" name="矩形 264"/>
              <p:cNvSpPr/>
              <p:nvPr/>
            </p:nvSpPr>
            <p:spPr>
              <a:xfrm>
                <a:off x="723983" y="1289689"/>
                <a:ext cx="1267801" cy="3570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dist">
                  <a:lnSpc>
                    <a:spcPct val="150000"/>
                  </a:lnSpc>
                </a:pPr>
                <a:r>
                  <a:rPr lang="zh-CN" altLang="en-US" sz="1300" b="1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zh-CN" altLang="en-US" sz="13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66" name="文本框 265"/>
              <p:cNvSpPr txBox="1"/>
              <p:nvPr/>
            </p:nvSpPr>
            <p:spPr>
              <a:xfrm>
                <a:off x="1869133" y="1316910"/>
                <a:ext cx="1079908" cy="3570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>
                  <a:lnSpc>
                    <a:spcPct val="150000"/>
                  </a:lnSpc>
                </a:pPr>
                <a:r>
                  <a:rPr lang="en-US" altLang="zh-CN" sz="1300" b="1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Add a title</a:t>
                </a:r>
                <a:endParaRPr lang="zh-CN" altLang="en-US" sz="13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2003426" y="331190"/>
            <a:ext cx="11168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5400" b="1" spc="-110">
                <a:solidFill>
                  <a:srgbClr val="3050AB"/>
                </a:solidFill>
                <a:latin typeface="NanLiHei_Eurostile" panose="02010600030101010101" pitchFamily="2" charset="-122"/>
                <a:ea typeface="NanLiHei_Eurostile" panose="02010600030101010101" pitchFamily="2" charset="-122"/>
              </a:defRPr>
            </a:lvl1pPr>
          </a:lstStyle>
          <a:p>
            <a:pPr algn="just" defTabSz="685800"/>
            <a:r>
              <a:rPr lang="en-US" altLang="zh-CN" sz="1400" spc="0" dirty="0">
                <a:solidFill>
                  <a:srgbClr val="838BC5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Add a title</a:t>
            </a:r>
            <a:endParaRPr lang="zh-CN" altLang="en-US" sz="1400" spc="0" dirty="0">
              <a:solidFill>
                <a:srgbClr val="838BC5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52703" y="302181"/>
            <a:ext cx="15135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5400" b="1" spc="-110">
                <a:solidFill>
                  <a:srgbClr val="3050AB"/>
                </a:solidFill>
                <a:latin typeface="NanLiHei_Eurostile" panose="02010600030101010101" pitchFamily="2" charset="-122"/>
                <a:ea typeface="NanLiHei_Eurostile" panose="02010600030101010101" pitchFamily="2" charset="-122"/>
              </a:defRPr>
            </a:lvl1pPr>
          </a:lstStyle>
          <a:p>
            <a:pPr defTabSz="685800"/>
            <a:r>
              <a:rPr lang="en-US" altLang="zh-CN" sz="1400" spc="100" dirty="0">
                <a:solidFill>
                  <a:srgbClr val="838BC5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5.</a:t>
            </a:r>
            <a:r>
              <a:rPr lang="zh-CN" altLang="en-US" sz="1400" spc="100" dirty="0">
                <a:solidFill>
                  <a:srgbClr val="838BC5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点击添加标题</a:t>
            </a:r>
            <a:endParaRPr lang="zh-CN" altLang="en-US" sz="1400" spc="100" dirty="0">
              <a:solidFill>
                <a:srgbClr val="838BC5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12" name="Group 4"/>
          <p:cNvGrpSpPr>
            <a:grpSpLocks noChangeAspect="1"/>
          </p:cNvGrpSpPr>
          <p:nvPr/>
        </p:nvGrpSpPr>
        <p:grpSpPr bwMode="auto">
          <a:xfrm rot="16200000" flipH="1">
            <a:off x="8751250" y="266103"/>
            <a:ext cx="409547" cy="390889"/>
            <a:chOff x="0" y="60"/>
            <a:chExt cx="439" cy="419"/>
          </a:xfrm>
          <a:gradFill flip="none" rotWithShape="1">
            <a:gsLst>
              <a:gs pos="31000">
                <a:srgbClr val="D74B56"/>
              </a:gs>
              <a:gs pos="67000">
                <a:srgbClr val="3FACD9"/>
              </a:gs>
            </a:gsLst>
            <a:lin ang="0" scaled="1"/>
            <a:tileRect/>
          </a:gradFill>
        </p:grpSpPr>
        <p:sp>
          <p:nvSpPr>
            <p:cNvPr id="13" name="Freeform 5"/>
            <p:cNvSpPr/>
            <p:nvPr/>
          </p:nvSpPr>
          <p:spPr bwMode="auto">
            <a:xfrm>
              <a:off x="0" y="60"/>
              <a:ext cx="297" cy="419"/>
            </a:xfrm>
            <a:custGeom>
              <a:avLst/>
              <a:gdLst>
                <a:gd name="T0" fmla="*/ 297 w 297"/>
                <a:gd name="T1" fmla="*/ 0 h 419"/>
                <a:gd name="T2" fmla="*/ 143 w 297"/>
                <a:gd name="T3" fmla="*/ 0 h 419"/>
                <a:gd name="T4" fmla="*/ 0 w 297"/>
                <a:gd name="T5" fmla="*/ 419 h 419"/>
                <a:gd name="T6" fmla="*/ 155 w 297"/>
                <a:gd name="T7" fmla="*/ 419 h 419"/>
                <a:gd name="T8" fmla="*/ 297 w 297"/>
                <a:gd name="T9" fmla="*/ 0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7" h="419">
                  <a:moveTo>
                    <a:pt x="297" y="0"/>
                  </a:moveTo>
                  <a:lnTo>
                    <a:pt x="143" y="0"/>
                  </a:lnTo>
                  <a:lnTo>
                    <a:pt x="0" y="419"/>
                  </a:lnTo>
                  <a:lnTo>
                    <a:pt x="155" y="419"/>
                  </a:lnTo>
                  <a:lnTo>
                    <a:pt x="29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" name="Freeform 6"/>
            <p:cNvSpPr/>
            <p:nvPr/>
          </p:nvSpPr>
          <p:spPr bwMode="auto">
            <a:xfrm>
              <a:off x="143" y="60"/>
              <a:ext cx="296" cy="419"/>
            </a:xfrm>
            <a:custGeom>
              <a:avLst/>
              <a:gdLst>
                <a:gd name="T0" fmla="*/ 0 w 296"/>
                <a:gd name="T1" fmla="*/ 0 h 419"/>
                <a:gd name="T2" fmla="*/ 154 w 296"/>
                <a:gd name="T3" fmla="*/ 0 h 419"/>
                <a:gd name="T4" fmla="*/ 296 w 296"/>
                <a:gd name="T5" fmla="*/ 419 h 419"/>
                <a:gd name="T6" fmla="*/ 142 w 296"/>
                <a:gd name="T7" fmla="*/ 419 h 419"/>
                <a:gd name="T8" fmla="*/ 0 w 296"/>
                <a:gd name="T9" fmla="*/ 0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6" h="419">
                  <a:moveTo>
                    <a:pt x="0" y="0"/>
                  </a:moveTo>
                  <a:lnTo>
                    <a:pt x="154" y="0"/>
                  </a:lnTo>
                  <a:lnTo>
                    <a:pt x="296" y="419"/>
                  </a:lnTo>
                  <a:lnTo>
                    <a:pt x="142" y="419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sp>
        <p:nvSpPr>
          <p:cNvPr id="15" name="文本框 14"/>
          <p:cNvSpPr txBox="1"/>
          <p:nvPr/>
        </p:nvSpPr>
        <p:spPr>
          <a:xfrm rot="1087809" flipH="1">
            <a:off x="8703065" y="433852"/>
            <a:ext cx="516488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600" b="0" spc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685800"/>
            <a:r>
              <a:rPr lang="en-US" altLang="zh-CN" sz="500" spc="30" dirty="0">
                <a:solidFill>
                  <a:prstClr val="white"/>
                </a:solidFill>
              </a:rPr>
              <a:t>rapidesign</a:t>
            </a:r>
            <a:endParaRPr lang="zh-CN" altLang="en-US" sz="500" spc="30" dirty="0">
              <a:solidFill>
                <a:prstClr val="white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 rot="20391286" flipH="1">
            <a:off x="8762225" y="287728"/>
            <a:ext cx="442750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600" b="0" spc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685800"/>
            <a:r>
              <a:rPr lang="en-US" altLang="zh-CN" sz="500" dirty="0">
                <a:solidFill>
                  <a:prstClr val="white"/>
                </a:solidFill>
              </a:rPr>
              <a:t>shanghai</a:t>
            </a:r>
            <a:endParaRPr lang="zh-CN" altLang="en-US" sz="500" dirty="0">
              <a:solidFill>
                <a:prstClr val="white"/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4105837" y="4877016"/>
            <a:ext cx="932327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200" b="1" spc="-110">
                <a:solidFill>
                  <a:schemeClr val="bg1">
                    <a:alpha val="81000"/>
                  </a:schemeClr>
                </a:solidFill>
                <a:latin typeface="NanLiHei_Eurostile" panose="02010600030101010101" pitchFamily="2" charset="-122"/>
                <a:ea typeface="NanLiHei_Eurostile" panose="02010600030101010101" pitchFamily="2" charset="-122"/>
              </a:defRPr>
            </a:lvl1pPr>
          </a:lstStyle>
          <a:p>
            <a:pPr algn="dist" defTabSz="685800"/>
            <a:r>
              <a:rPr lang="en-US" altLang="zh-CN" sz="500" b="0" spc="60" dirty="0">
                <a:solidFill>
                  <a:srgbClr val="E7E6E6">
                    <a:lumMod val="5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www.rapidppt.com</a:t>
            </a:r>
            <a:endParaRPr lang="zh-CN" altLang="en-US" sz="500" b="0" spc="60" dirty="0">
              <a:solidFill>
                <a:srgbClr val="E7E6E6">
                  <a:lumMod val="5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40" name="组合 139"/>
          <p:cNvGrpSpPr/>
          <p:nvPr/>
        </p:nvGrpSpPr>
        <p:grpSpPr>
          <a:xfrm>
            <a:off x="281942" y="184428"/>
            <a:ext cx="374040" cy="362984"/>
            <a:chOff x="777437" y="680286"/>
            <a:chExt cx="3668437" cy="3560001"/>
          </a:xfrm>
        </p:grpSpPr>
        <p:grpSp>
          <p:nvGrpSpPr>
            <p:cNvPr id="97" name="组合 96"/>
            <p:cNvGrpSpPr/>
            <p:nvPr/>
          </p:nvGrpSpPr>
          <p:grpSpPr>
            <a:xfrm>
              <a:off x="777437" y="1437297"/>
              <a:ext cx="3668437" cy="2802990"/>
              <a:chOff x="747642" y="1750793"/>
              <a:chExt cx="3517036" cy="2687307"/>
            </a:xfrm>
            <a:effectLst/>
          </p:grpSpPr>
          <p:sp>
            <p:nvSpPr>
              <p:cNvPr id="98" name="Freeform 5"/>
              <p:cNvSpPr/>
              <p:nvPr/>
            </p:nvSpPr>
            <p:spPr bwMode="auto">
              <a:xfrm>
                <a:off x="747642" y="1750793"/>
                <a:ext cx="3517036" cy="2687307"/>
              </a:xfrm>
              <a:custGeom>
                <a:avLst/>
                <a:gdLst>
                  <a:gd name="T0" fmla="*/ 840 w 876"/>
                  <a:gd name="T1" fmla="*/ 318 h 669"/>
                  <a:gd name="T2" fmla="*/ 832 w 876"/>
                  <a:gd name="T3" fmla="*/ 318 h 669"/>
                  <a:gd name="T4" fmla="*/ 781 w 876"/>
                  <a:gd name="T5" fmla="*/ 304 h 669"/>
                  <a:gd name="T6" fmla="*/ 768 w 876"/>
                  <a:gd name="T7" fmla="*/ 274 h 669"/>
                  <a:gd name="T8" fmla="*/ 768 w 876"/>
                  <a:gd name="T9" fmla="*/ 271 h 669"/>
                  <a:gd name="T10" fmla="*/ 763 w 876"/>
                  <a:gd name="T11" fmla="*/ 235 h 669"/>
                  <a:gd name="T12" fmla="*/ 763 w 876"/>
                  <a:gd name="T13" fmla="*/ 234 h 669"/>
                  <a:gd name="T14" fmla="*/ 763 w 876"/>
                  <a:gd name="T15" fmla="*/ 234 h 669"/>
                  <a:gd name="T16" fmla="*/ 761 w 876"/>
                  <a:gd name="T17" fmla="*/ 226 h 669"/>
                  <a:gd name="T18" fmla="*/ 765 w 876"/>
                  <a:gd name="T19" fmla="*/ 189 h 669"/>
                  <a:gd name="T20" fmla="*/ 789 w 876"/>
                  <a:gd name="T21" fmla="*/ 129 h 669"/>
                  <a:gd name="T22" fmla="*/ 767 w 876"/>
                  <a:gd name="T23" fmla="*/ 103 h 669"/>
                  <a:gd name="T24" fmla="*/ 725 w 876"/>
                  <a:gd name="T25" fmla="*/ 113 h 669"/>
                  <a:gd name="T26" fmla="*/ 690 w 876"/>
                  <a:gd name="T27" fmla="*/ 105 h 669"/>
                  <a:gd name="T28" fmla="*/ 608 w 876"/>
                  <a:gd name="T29" fmla="*/ 55 h 669"/>
                  <a:gd name="T30" fmla="*/ 569 w 876"/>
                  <a:gd name="T31" fmla="*/ 40 h 669"/>
                  <a:gd name="T32" fmla="*/ 270 w 876"/>
                  <a:gd name="T33" fmla="*/ 13 h 669"/>
                  <a:gd name="T34" fmla="*/ 142 w 876"/>
                  <a:gd name="T35" fmla="*/ 63 h 669"/>
                  <a:gd name="T36" fmla="*/ 141 w 876"/>
                  <a:gd name="T37" fmla="*/ 64 h 669"/>
                  <a:gd name="T38" fmla="*/ 96 w 876"/>
                  <a:gd name="T39" fmla="*/ 103 h 669"/>
                  <a:gd name="T40" fmla="*/ 67 w 876"/>
                  <a:gd name="T41" fmla="*/ 108 h 669"/>
                  <a:gd name="T42" fmla="*/ 23 w 876"/>
                  <a:gd name="T43" fmla="*/ 75 h 669"/>
                  <a:gd name="T44" fmla="*/ 4 w 876"/>
                  <a:gd name="T45" fmla="*/ 82 h 669"/>
                  <a:gd name="T46" fmla="*/ 43 w 876"/>
                  <a:gd name="T47" fmla="*/ 141 h 669"/>
                  <a:gd name="T48" fmla="*/ 48 w 876"/>
                  <a:gd name="T49" fmla="*/ 167 h 669"/>
                  <a:gd name="T50" fmla="*/ 33 w 876"/>
                  <a:gd name="T51" fmla="*/ 199 h 669"/>
                  <a:gd name="T52" fmla="*/ 33 w 876"/>
                  <a:gd name="T53" fmla="*/ 200 h 669"/>
                  <a:gd name="T54" fmla="*/ 15 w 876"/>
                  <a:gd name="T55" fmla="*/ 401 h 669"/>
                  <a:gd name="T56" fmla="*/ 22 w 876"/>
                  <a:gd name="T57" fmla="*/ 435 h 669"/>
                  <a:gd name="T58" fmla="*/ 85 w 876"/>
                  <a:gd name="T59" fmla="*/ 572 h 669"/>
                  <a:gd name="T60" fmla="*/ 89 w 876"/>
                  <a:gd name="T61" fmla="*/ 643 h 669"/>
                  <a:gd name="T62" fmla="*/ 117 w 876"/>
                  <a:gd name="T63" fmla="*/ 669 h 669"/>
                  <a:gd name="T64" fmla="*/ 176 w 876"/>
                  <a:gd name="T65" fmla="*/ 669 h 669"/>
                  <a:gd name="T66" fmla="*/ 208 w 876"/>
                  <a:gd name="T67" fmla="*/ 649 h 669"/>
                  <a:gd name="T68" fmla="*/ 211 w 876"/>
                  <a:gd name="T69" fmla="*/ 642 h 669"/>
                  <a:gd name="T70" fmla="*/ 243 w 876"/>
                  <a:gd name="T71" fmla="*/ 627 h 669"/>
                  <a:gd name="T72" fmla="*/ 245 w 876"/>
                  <a:gd name="T73" fmla="*/ 627 h 669"/>
                  <a:gd name="T74" fmla="*/ 525 w 876"/>
                  <a:gd name="T75" fmla="*/ 635 h 669"/>
                  <a:gd name="T76" fmla="*/ 527 w 876"/>
                  <a:gd name="T77" fmla="*/ 635 h 669"/>
                  <a:gd name="T78" fmla="*/ 537 w 876"/>
                  <a:gd name="T79" fmla="*/ 640 h 669"/>
                  <a:gd name="T80" fmla="*/ 548 w 876"/>
                  <a:gd name="T81" fmla="*/ 657 h 669"/>
                  <a:gd name="T82" fmla="*/ 568 w 876"/>
                  <a:gd name="T83" fmla="*/ 669 h 669"/>
                  <a:gd name="T84" fmla="*/ 661 w 876"/>
                  <a:gd name="T85" fmla="*/ 669 h 669"/>
                  <a:gd name="T86" fmla="*/ 676 w 876"/>
                  <a:gd name="T87" fmla="*/ 650 h 669"/>
                  <a:gd name="T88" fmla="*/ 669 w 876"/>
                  <a:gd name="T89" fmla="*/ 628 h 669"/>
                  <a:gd name="T90" fmla="*/ 683 w 876"/>
                  <a:gd name="T91" fmla="*/ 583 h 669"/>
                  <a:gd name="T92" fmla="*/ 715 w 876"/>
                  <a:gd name="T93" fmla="*/ 548 h 669"/>
                  <a:gd name="T94" fmla="*/ 783 w 876"/>
                  <a:gd name="T95" fmla="*/ 536 h 669"/>
                  <a:gd name="T96" fmla="*/ 784 w 876"/>
                  <a:gd name="T97" fmla="*/ 536 h 669"/>
                  <a:gd name="T98" fmla="*/ 802 w 876"/>
                  <a:gd name="T99" fmla="*/ 511 h 669"/>
                  <a:gd name="T100" fmla="*/ 785 w 876"/>
                  <a:gd name="T101" fmla="*/ 466 h 669"/>
                  <a:gd name="T102" fmla="*/ 831 w 876"/>
                  <a:gd name="T103" fmla="*/ 452 h 669"/>
                  <a:gd name="T104" fmla="*/ 855 w 876"/>
                  <a:gd name="T105" fmla="*/ 426 h 669"/>
                  <a:gd name="T106" fmla="*/ 871 w 876"/>
                  <a:gd name="T107" fmla="*/ 354 h 669"/>
                  <a:gd name="T108" fmla="*/ 840 w 876"/>
                  <a:gd name="T109" fmla="*/ 318 h 6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876" h="669">
                    <a:moveTo>
                      <a:pt x="840" y="318"/>
                    </a:moveTo>
                    <a:cubicBezTo>
                      <a:pt x="832" y="318"/>
                      <a:pt x="832" y="318"/>
                      <a:pt x="832" y="318"/>
                    </a:cubicBezTo>
                    <a:cubicBezTo>
                      <a:pt x="808" y="320"/>
                      <a:pt x="793" y="318"/>
                      <a:pt x="781" y="304"/>
                    </a:cubicBezTo>
                    <a:cubicBezTo>
                      <a:pt x="774" y="296"/>
                      <a:pt x="769" y="285"/>
                      <a:pt x="768" y="274"/>
                    </a:cubicBezTo>
                    <a:cubicBezTo>
                      <a:pt x="768" y="271"/>
                      <a:pt x="768" y="271"/>
                      <a:pt x="768" y="271"/>
                    </a:cubicBezTo>
                    <a:cubicBezTo>
                      <a:pt x="767" y="259"/>
                      <a:pt x="766" y="247"/>
                      <a:pt x="763" y="235"/>
                    </a:cubicBezTo>
                    <a:cubicBezTo>
                      <a:pt x="763" y="234"/>
                      <a:pt x="763" y="234"/>
                      <a:pt x="763" y="234"/>
                    </a:cubicBezTo>
                    <a:cubicBezTo>
                      <a:pt x="763" y="234"/>
                      <a:pt x="763" y="234"/>
                      <a:pt x="763" y="234"/>
                    </a:cubicBezTo>
                    <a:cubicBezTo>
                      <a:pt x="763" y="231"/>
                      <a:pt x="762" y="229"/>
                      <a:pt x="761" y="226"/>
                    </a:cubicBezTo>
                    <a:cubicBezTo>
                      <a:pt x="758" y="213"/>
                      <a:pt x="760" y="200"/>
                      <a:pt x="765" y="189"/>
                    </a:cubicBezTo>
                    <a:cubicBezTo>
                      <a:pt x="789" y="129"/>
                      <a:pt x="789" y="129"/>
                      <a:pt x="789" y="129"/>
                    </a:cubicBezTo>
                    <a:cubicBezTo>
                      <a:pt x="795" y="115"/>
                      <a:pt x="782" y="100"/>
                      <a:pt x="767" y="103"/>
                    </a:cubicBezTo>
                    <a:cubicBezTo>
                      <a:pt x="725" y="113"/>
                      <a:pt x="725" y="113"/>
                      <a:pt x="725" y="113"/>
                    </a:cubicBezTo>
                    <a:cubicBezTo>
                      <a:pt x="712" y="116"/>
                      <a:pt x="699" y="113"/>
                      <a:pt x="690" y="105"/>
                    </a:cubicBezTo>
                    <a:cubicBezTo>
                      <a:pt x="667" y="83"/>
                      <a:pt x="639" y="66"/>
                      <a:pt x="608" y="55"/>
                    </a:cubicBezTo>
                    <a:cubicBezTo>
                      <a:pt x="569" y="40"/>
                      <a:pt x="569" y="40"/>
                      <a:pt x="569" y="40"/>
                    </a:cubicBezTo>
                    <a:cubicBezTo>
                      <a:pt x="481" y="9"/>
                      <a:pt x="361" y="0"/>
                      <a:pt x="270" y="13"/>
                    </a:cubicBezTo>
                    <a:cubicBezTo>
                      <a:pt x="224" y="20"/>
                      <a:pt x="180" y="37"/>
                      <a:pt x="142" y="63"/>
                    </a:cubicBezTo>
                    <a:cubicBezTo>
                      <a:pt x="141" y="64"/>
                      <a:pt x="141" y="64"/>
                      <a:pt x="141" y="64"/>
                    </a:cubicBezTo>
                    <a:cubicBezTo>
                      <a:pt x="125" y="76"/>
                      <a:pt x="109" y="88"/>
                      <a:pt x="96" y="103"/>
                    </a:cubicBezTo>
                    <a:cubicBezTo>
                      <a:pt x="88" y="110"/>
                      <a:pt x="77" y="113"/>
                      <a:pt x="67" y="108"/>
                    </a:cubicBezTo>
                    <a:cubicBezTo>
                      <a:pt x="52" y="102"/>
                      <a:pt x="34" y="91"/>
                      <a:pt x="23" y="75"/>
                    </a:cubicBezTo>
                    <a:cubicBezTo>
                      <a:pt x="17" y="65"/>
                      <a:pt x="3" y="71"/>
                      <a:pt x="4" y="82"/>
                    </a:cubicBezTo>
                    <a:cubicBezTo>
                      <a:pt x="7" y="100"/>
                      <a:pt x="17" y="121"/>
                      <a:pt x="43" y="141"/>
                    </a:cubicBezTo>
                    <a:cubicBezTo>
                      <a:pt x="51" y="148"/>
                      <a:pt x="53" y="159"/>
                      <a:pt x="48" y="167"/>
                    </a:cubicBezTo>
                    <a:cubicBezTo>
                      <a:pt x="43" y="177"/>
                      <a:pt x="38" y="188"/>
                      <a:pt x="33" y="199"/>
                    </a:cubicBezTo>
                    <a:cubicBezTo>
                      <a:pt x="33" y="200"/>
                      <a:pt x="33" y="200"/>
                      <a:pt x="33" y="200"/>
                    </a:cubicBezTo>
                    <a:cubicBezTo>
                      <a:pt x="7" y="264"/>
                      <a:pt x="0" y="334"/>
                      <a:pt x="15" y="401"/>
                    </a:cubicBezTo>
                    <a:cubicBezTo>
                      <a:pt x="22" y="435"/>
                      <a:pt x="22" y="435"/>
                      <a:pt x="22" y="435"/>
                    </a:cubicBezTo>
                    <a:cubicBezTo>
                      <a:pt x="31" y="479"/>
                      <a:pt x="51" y="539"/>
                      <a:pt x="85" y="572"/>
                    </a:cubicBezTo>
                    <a:cubicBezTo>
                      <a:pt x="89" y="643"/>
                      <a:pt x="89" y="643"/>
                      <a:pt x="89" y="643"/>
                    </a:cubicBezTo>
                    <a:cubicBezTo>
                      <a:pt x="90" y="657"/>
                      <a:pt x="102" y="669"/>
                      <a:pt x="117" y="669"/>
                    </a:cubicBezTo>
                    <a:cubicBezTo>
                      <a:pt x="176" y="669"/>
                      <a:pt x="176" y="669"/>
                      <a:pt x="176" y="669"/>
                    </a:cubicBezTo>
                    <a:cubicBezTo>
                      <a:pt x="190" y="669"/>
                      <a:pt x="202" y="661"/>
                      <a:pt x="208" y="649"/>
                    </a:cubicBezTo>
                    <a:cubicBezTo>
                      <a:pt x="211" y="642"/>
                      <a:pt x="211" y="642"/>
                      <a:pt x="211" y="642"/>
                    </a:cubicBezTo>
                    <a:cubicBezTo>
                      <a:pt x="217" y="630"/>
                      <a:pt x="230" y="623"/>
                      <a:pt x="243" y="627"/>
                    </a:cubicBezTo>
                    <a:cubicBezTo>
                      <a:pt x="245" y="627"/>
                      <a:pt x="245" y="627"/>
                      <a:pt x="245" y="627"/>
                    </a:cubicBezTo>
                    <a:cubicBezTo>
                      <a:pt x="322" y="648"/>
                      <a:pt x="448" y="651"/>
                      <a:pt x="525" y="635"/>
                    </a:cubicBezTo>
                    <a:cubicBezTo>
                      <a:pt x="527" y="635"/>
                      <a:pt x="527" y="635"/>
                      <a:pt x="527" y="635"/>
                    </a:cubicBezTo>
                    <a:cubicBezTo>
                      <a:pt x="531" y="634"/>
                      <a:pt x="535" y="636"/>
                      <a:pt x="537" y="640"/>
                    </a:cubicBezTo>
                    <a:cubicBezTo>
                      <a:pt x="548" y="657"/>
                      <a:pt x="548" y="657"/>
                      <a:pt x="548" y="657"/>
                    </a:cubicBezTo>
                    <a:cubicBezTo>
                      <a:pt x="552" y="665"/>
                      <a:pt x="560" y="669"/>
                      <a:pt x="568" y="669"/>
                    </a:cubicBezTo>
                    <a:cubicBezTo>
                      <a:pt x="661" y="669"/>
                      <a:pt x="661" y="669"/>
                      <a:pt x="661" y="669"/>
                    </a:cubicBezTo>
                    <a:cubicBezTo>
                      <a:pt x="671" y="669"/>
                      <a:pt x="678" y="659"/>
                      <a:pt x="676" y="650"/>
                    </a:cubicBezTo>
                    <a:cubicBezTo>
                      <a:pt x="669" y="628"/>
                      <a:pt x="669" y="628"/>
                      <a:pt x="669" y="628"/>
                    </a:cubicBezTo>
                    <a:cubicBezTo>
                      <a:pt x="665" y="611"/>
                      <a:pt x="670" y="594"/>
                      <a:pt x="683" y="583"/>
                    </a:cubicBezTo>
                    <a:cubicBezTo>
                      <a:pt x="695" y="573"/>
                      <a:pt x="706" y="561"/>
                      <a:pt x="715" y="548"/>
                    </a:cubicBezTo>
                    <a:cubicBezTo>
                      <a:pt x="737" y="539"/>
                      <a:pt x="760" y="535"/>
                      <a:pt x="783" y="536"/>
                    </a:cubicBezTo>
                    <a:cubicBezTo>
                      <a:pt x="784" y="536"/>
                      <a:pt x="784" y="536"/>
                      <a:pt x="784" y="536"/>
                    </a:cubicBezTo>
                    <a:cubicBezTo>
                      <a:pt x="797" y="537"/>
                      <a:pt x="807" y="524"/>
                      <a:pt x="802" y="511"/>
                    </a:cubicBezTo>
                    <a:cubicBezTo>
                      <a:pt x="785" y="466"/>
                      <a:pt x="785" y="466"/>
                      <a:pt x="785" y="466"/>
                    </a:cubicBezTo>
                    <a:cubicBezTo>
                      <a:pt x="831" y="452"/>
                      <a:pt x="831" y="452"/>
                      <a:pt x="831" y="452"/>
                    </a:cubicBezTo>
                    <a:cubicBezTo>
                      <a:pt x="843" y="448"/>
                      <a:pt x="852" y="438"/>
                      <a:pt x="855" y="426"/>
                    </a:cubicBezTo>
                    <a:cubicBezTo>
                      <a:pt x="871" y="354"/>
                      <a:pt x="871" y="354"/>
                      <a:pt x="871" y="354"/>
                    </a:cubicBezTo>
                    <a:cubicBezTo>
                      <a:pt x="876" y="334"/>
                      <a:pt x="860" y="316"/>
                      <a:pt x="840" y="318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99" name="Freeform 6"/>
              <p:cNvSpPr/>
              <p:nvPr/>
            </p:nvSpPr>
            <p:spPr bwMode="auto">
              <a:xfrm>
                <a:off x="3216509" y="2614388"/>
                <a:ext cx="1048169" cy="1410540"/>
              </a:xfrm>
              <a:custGeom>
                <a:avLst/>
                <a:gdLst>
                  <a:gd name="T0" fmla="*/ 29 w 261"/>
                  <a:gd name="T1" fmla="*/ 112 h 351"/>
                  <a:gd name="T2" fmla="*/ 20 w 261"/>
                  <a:gd name="T3" fmla="*/ 118 h 351"/>
                  <a:gd name="T4" fmla="*/ 9 w 261"/>
                  <a:gd name="T5" fmla="*/ 123 h 351"/>
                  <a:gd name="T6" fmla="*/ 0 w 261"/>
                  <a:gd name="T7" fmla="*/ 111 h 351"/>
                  <a:gd name="T8" fmla="*/ 0 w 261"/>
                  <a:gd name="T9" fmla="*/ 104 h 351"/>
                  <a:gd name="T10" fmla="*/ 8 w 261"/>
                  <a:gd name="T11" fmla="*/ 93 h 351"/>
                  <a:gd name="T12" fmla="*/ 20 w 261"/>
                  <a:gd name="T13" fmla="*/ 97 h 351"/>
                  <a:gd name="T14" fmla="*/ 20 w 261"/>
                  <a:gd name="T15" fmla="*/ 98 h 351"/>
                  <a:gd name="T16" fmla="*/ 29 w 261"/>
                  <a:gd name="T17" fmla="*/ 103 h 351"/>
                  <a:gd name="T18" fmla="*/ 29 w 261"/>
                  <a:gd name="T19" fmla="*/ 103 h 351"/>
                  <a:gd name="T20" fmla="*/ 49 w 261"/>
                  <a:gd name="T21" fmla="*/ 103 h 351"/>
                  <a:gd name="T22" fmla="*/ 49 w 261"/>
                  <a:gd name="T23" fmla="*/ 4 h 351"/>
                  <a:gd name="T24" fmla="*/ 52 w 261"/>
                  <a:gd name="T25" fmla="*/ 0 h 351"/>
                  <a:gd name="T26" fmla="*/ 145 w 261"/>
                  <a:gd name="T27" fmla="*/ 0 h 351"/>
                  <a:gd name="T28" fmla="*/ 146 w 261"/>
                  <a:gd name="T29" fmla="*/ 11 h 351"/>
                  <a:gd name="T30" fmla="*/ 148 w 261"/>
                  <a:gd name="T31" fmla="*/ 19 h 351"/>
                  <a:gd name="T32" fmla="*/ 148 w 261"/>
                  <a:gd name="T33" fmla="*/ 19 h 351"/>
                  <a:gd name="T34" fmla="*/ 148 w 261"/>
                  <a:gd name="T35" fmla="*/ 20 h 351"/>
                  <a:gd name="T36" fmla="*/ 153 w 261"/>
                  <a:gd name="T37" fmla="*/ 56 h 351"/>
                  <a:gd name="T38" fmla="*/ 153 w 261"/>
                  <a:gd name="T39" fmla="*/ 59 h 351"/>
                  <a:gd name="T40" fmla="*/ 166 w 261"/>
                  <a:gd name="T41" fmla="*/ 89 h 351"/>
                  <a:gd name="T42" fmla="*/ 217 w 261"/>
                  <a:gd name="T43" fmla="*/ 103 h 351"/>
                  <a:gd name="T44" fmla="*/ 225 w 261"/>
                  <a:gd name="T45" fmla="*/ 103 h 351"/>
                  <a:gd name="T46" fmla="*/ 256 w 261"/>
                  <a:gd name="T47" fmla="*/ 139 h 351"/>
                  <a:gd name="T48" fmla="*/ 240 w 261"/>
                  <a:gd name="T49" fmla="*/ 211 h 351"/>
                  <a:gd name="T50" fmla="*/ 216 w 261"/>
                  <a:gd name="T51" fmla="*/ 237 h 351"/>
                  <a:gd name="T52" fmla="*/ 170 w 261"/>
                  <a:gd name="T53" fmla="*/ 251 h 351"/>
                  <a:gd name="T54" fmla="*/ 187 w 261"/>
                  <a:gd name="T55" fmla="*/ 296 h 351"/>
                  <a:gd name="T56" fmla="*/ 169 w 261"/>
                  <a:gd name="T57" fmla="*/ 321 h 351"/>
                  <a:gd name="T58" fmla="*/ 168 w 261"/>
                  <a:gd name="T59" fmla="*/ 321 h 351"/>
                  <a:gd name="T60" fmla="*/ 100 w 261"/>
                  <a:gd name="T61" fmla="*/ 333 h 351"/>
                  <a:gd name="T62" fmla="*/ 86 w 261"/>
                  <a:gd name="T63" fmla="*/ 351 h 351"/>
                  <a:gd name="T64" fmla="*/ 52 w 261"/>
                  <a:gd name="T65" fmla="*/ 351 h 351"/>
                  <a:gd name="T66" fmla="*/ 49 w 261"/>
                  <a:gd name="T67" fmla="*/ 347 h 351"/>
                  <a:gd name="T68" fmla="*/ 49 w 261"/>
                  <a:gd name="T69" fmla="*/ 265 h 351"/>
                  <a:gd name="T70" fmla="*/ 29 w 261"/>
                  <a:gd name="T71" fmla="*/ 265 h 351"/>
                  <a:gd name="T72" fmla="*/ 20 w 261"/>
                  <a:gd name="T73" fmla="*/ 271 h 351"/>
                  <a:gd name="T74" fmla="*/ 9 w 261"/>
                  <a:gd name="T75" fmla="*/ 277 h 351"/>
                  <a:gd name="T76" fmla="*/ 0 w 261"/>
                  <a:gd name="T77" fmla="*/ 265 h 351"/>
                  <a:gd name="T78" fmla="*/ 0 w 261"/>
                  <a:gd name="T79" fmla="*/ 257 h 351"/>
                  <a:gd name="T80" fmla="*/ 8 w 261"/>
                  <a:gd name="T81" fmla="*/ 246 h 351"/>
                  <a:gd name="T82" fmla="*/ 20 w 261"/>
                  <a:gd name="T83" fmla="*/ 251 h 351"/>
                  <a:gd name="T84" fmla="*/ 20 w 261"/>
                  <a:gd name="T85" fmla="*/ 251 h 351"/>
                  <a:gd name="T86" fmla="*/ 29 w 261"/>
                  <a:gd name="T87" fmla="*/ 257 h 351"/>
                  <a:gd name="T88" fmla="*/ 29 w 261"/>
                  <a:gd name="T89" fmla="*/ 257 h 351"/>
                  <a:gd name="T90" fmla="*/ 49 w 261"/>
                  <a:gd name="T91" fmla="*/ 257 h 351"/>
                  <a:gd name="T92" fmla="*/ 49 w 261"/>
                  <a:gd name="T93" fmla="*/ 112 h 351"/>
                  <a:gd name="T94" fmla="*/ 29 w 261"/>
                  <a:gd name="T95" fmla="*/ 112 h 3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61" h="351">
                    <a:moveTo>
                      <a:pt x="29" y="112"/>
                    </a:moveTo>
                    <a:cubicBezTo>
                      <a:pt x="27" y="112"/>
                      <a:pt x="23" y="113"/>
                      <a:pt x="20" y="118"/>
                    </a:cubicBezTo>
                    <a:cubicBezTo>
                      <a:pt x="18" y="122"/>
                      <a:pt x="13" y="124"/>
                      <a:pt x="9" y="123"/>
                    </a:cubicBezTo>
                    <a:cubicBezTo>
                      <a:pt x="3" y="122"/>
                      <a:pt x="0" y="117"/>
                      <a:pt x="0" y="111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0" y="99"/>
                      <a:pt x="3" y="94"/>
                      <a:pt x="8" y="93"/>
                    </a:cubicBezTo>
                    <a:cubicBezTo>
                      <a:pt x="12" y="91"/>
                      <a:pt x="17" y="93"/>
                      <a:pt x="20" y="97"/>
                    </a:cubicBezTo>
                    <a:cubicBezTo>
                      <a:pt x="20" y="98"/>
                      <a:pt x="20" y="98"/>
                      <a:pt x="20" y="98"/>
                    </a:cubicBezTo>
                    <a:cubicBezTo>
                      <a:pt x="24" y="102"/>
                      <a:pt x="27" y="103"/>
                      <a:pt x="29" y="103"/>
                    </a:cubicBezTo>
                    <a:cubicBezTo>
                      <a:pt x="29" y="103"/>
                      <a:pt x="29" y="103"/>
                      <a:pt x="29" y="103"/>
                    </a:cubicBezTo>
                    <a:cubicBezTo>
                      <a:pt x="49" y="103"/>
                      <a:pt x="49" y="103"/>
                      <a:pt x="49" y="103"/>
                    </a:cubicBezTo>
                    <a:cubicBezTo>
                      <a:pt x="49" y="4"/>
                      <a:pt x="49" y="4"/>
                      <a:pt x="49" y="4"/>
                    </a:cubicBezTo>
                    <a:cubicBezTo>
                      <a:pt x="49" y="2"/>
                      <a:pt x="50" y="0"/>
                      <a:pt x="52" y="0"/>
                    </a:cubicBezTo>
                    <a:cubicBezTo>
                      <a:pt x="145" y="0"/>
                      <a:pt x="145" y="0"/>
                      <a:pt x="145" y="0"/>
                    </a:cubicBezTo>
                    <a:cubicBezTo>
                      <a:pt x="145" y="4"/>
                      <a:pt x="146" y="7"/>
                      <a:pt x="146" y="11"/>
                    </a:cubicBezTo>
                    <a:cubicBezTo>
                      <a:pt x="147" y="14"/>
                      <a:pt x="148" y="16"/>
                      <a:pt x="148" y="19"/>
                    </a:cubicBezTo>
                    <a:cubicBezTo>
                      <a:pt x="148" y="19"/>
                      <a:pt x="148" y="19"/>
                      <a:pt x="148" y="19"/>
                    </a:cubicBezTo>
                    <a:cubicBezTo>
                      <a:pt x="148" y="20"/>
                      <a:pt x="148" y="20"/>
                      <a:pt x="148" y="20"/>
                    </a:cubicBezTo>
                    <a:cubicBezTo>
                      <a:pt x="151" y="32"/>
                      <a:pt x="152" y="44"/>
                      <a:pt x="153" y="56"/>
                    </a:cubicBezTo>
                    <a:cubicBezTo>
                      <a:pt x="153" y="59"/>
                      <a:pt x="153" y="59"/>
                      <a:pt x="153" y="59"/>
                    </a:cubicBezTo>
                    <a:cubicBezTo>
                      <a:pt x="154" y="70"/>
                      <a:pt x="159" y="81"/>
                      <a:pt x="166" y="89"/>
                    </a:cubicBezTo>
                    <a:cubicBezTo>
                      <a:pt x="178" y="103"/>
                      <a:pt x="193" y="105"/>
                      <a:pt x="217" y="103"/>
                    </a:cubicBezTo>
                    <a:cubicBezTo>
                      <a:pt x="225" y="103"/>
                      <a:pt x="225" y="103"/>
                      <a:pt x="225" y="103"/>
                    </a:cubicBezTo>
                    <a:cubicBezTo>
                      <a:pt x="245" y="101"/>
                      <a:pt x="261" y="119"/>
                      <a:pt x="256" y="139"/>
                    </a:cubicBezTo>
                    <a:cubicBezTo>
                      <a:pt x="240" y="211"/>
                      <a:pt x="240" y="211"/>
                      <a:pt x="240" y="211"/>
                    </a:cubicBezTo>
                    <a:cubicBezTo>
                      <a:pt x="237" y="223"/>
                      <a:pt x="228" y="233"/>
                      <a:pt x="216" y="237"/>
                    </a:cubicBezTo>
                    <a:cubicBezTo>
                      <a:pt x="170" y="251"/>
                      <a:pt x="170" y="251"/>
                      <a:pt x="170" y="251"/>
                    </a:cubicBezTo>
                    <a:cubicBezTo>
                      <a:pt x="187" y="296"/>
                      <a:pt x="187" y="296"/>
                      <a:pt x="187" y="296"/>
                    </a:cubicBezTo>
                    <a:cubicBezTo>
                      <a:pt x="192" y="309"/>
                      <a:pt x="182" y="322"/>
                      <a:pt x="169" y="321"/>
                    </a:cubicBezTo>
                    <a:cubicBezTo>
                      <a:pt x="168" y="321"/>
                      <a:pt x="168" y="321"/>
                      <a:pt x="168" y="321"/>
                    </a:cubicBezTo>
                    <a:cubicBezTo>
                      <a:pt x="145" y="320"/>
                      <a:pt x="122" y="324"/>
                      <a:pt x="100" y="333"/>
                    </a:cubicBezTo>
                    <a:cubicBezTo>
                      <a:pt x="96" y="339"/>
                      <a:pt x="91" y="345"/>
                      <a:pt x="86" y="351"/>
                    </a:cubicBezTo>
                    <a:cubicBezTo>
                      <a:pt x="52" y="351"/>
                      <a:pt x="52" y="351"/>
                      <a:pt x="52" y="351"/>
                    </a:cubicBezTo>
                    <a:cubicBezTo>
                      <a:pt x="50" y="351"/>
                      <a:pt x="49" y="350"/>
                      <a:pt x="49" y="347"/>
                    </a:cubicBezTo>
                    <a:cubicBezTo>
                      <a:pt x="49" y="265"/>
                      <a:pt x="49" y="265"/>
                      <a:pt x="49" y="265"/>
                    </a:cubicBezTo>
                    <a:cubicBezTo>
                      <a:pt x="29" y="265"/>
                      <a:pt x="29" y="265"/>
                      <a:pt x="29" y="265"/>
                    </a:cubicBezTo>
                    <a:cubicBezTo>
                      <a:pt x="27" y="266"/>
                      <a:pt x="23" y="267"/>
                      <a:pt x="20" y="271"/>
                    </a:cubicBezTo>
                    <a:cubicBezTo>
                      <a:pt x="18" y="275"/>
                      <a:pt x="13" y="277"/>
                      <a:pt x="9" y="277"/>
                    </a:cubicBezTo>
                    <a:cubicBezTo>
                      <a:pt x="3" y="276"/>
                      <a:pt x="0" y="271"/>
                      <a:pt x="0" y="265"/>
                    </a:cubicBezTo>
                    <a:cubicBezTo>
                      <a:pt x="0" y="257"/>
                      <a:pt x="0" y="257"/>
                      <a:pt x="0" y="257"/>
                    </a:cubicBezTo>
                    <a:cubicBezTo>
                      <a:pt x="0" y="252"/>
                      <a:pt x="3" y="247"/>
                      <a:pt x="8" y="246"/>
                    </a:cubicBezTo>
                    <a:cubicBezTo>
                      <a:pt x="12" y="245"/>
                      <a:pt x="17" y="247"/>
                      <a:pt x="20" y="251"/>
                    </a:cubicBezTo>
                    <a:cubicBezTo>
                      <a:pt x="20" y="251"/>
                      <a:pt x="20" y="251"/>
                      <a:pt x="20" y="251"/>
                    </a:cubicBezTo>
                    <a:cubicBezTo>
                      <a:pt x="24" y="256"/>
                      <a:pt x="27" y="257"/>
                      <a:pt x="29" y="257"/>
                    </a:cubicBezTo>
                    <a:cubicBezTo>
                      <a:pt x="29" y="257"/>
                      <a:pt x="29" y="257"/>
                      <a:pt x="29" y="257"/>
                    </a:cubicBezTo>
                    <a:cubicBezTo>
                      <a:pt x="49" y="257"/>
                      <a:pt x="49" y="257"/>
                      <a:pt x="49" y="257"/>
                    </a:cubicBezTo>
                    <a:cubicBezTo>
                      <a:pt x="49" y="112"/>
                      <a:pt x="49" y="112"/>
                      <a:pt x="49" y="112"/>
                    </a:cubicBezTo>
                    <a:lnTo>
                      <a:pt x="29" y="112"/>
                    </a:lnTo>
                    <a:close/>
                  </a:path>
                </a:pathLst>
              </a:custGeom>
              <a:solidFill>
                <a:srgbClr val="BA83B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00" name="Freeform 7"/>
              <p:cNvSpPr/>
              <p:nvPr/>
            </p:nvSpPr>
            <p:spPr bwMode="auto">
              <a:xfrm>
                <a:off x="1634944" y="1750793"/>
                <a:ext cx="1534152" cy="1015995"/>
              </a:xfrm>
              <a:custGeom>
                <a:avLst/>
                <a:gdLst>
                  <a:gd name="T0" fmla="*/ 12 w 382"/>
                  <a:gd name="T1" fmla="*/ 101 h 253"/>
                  <a:gd name="T2" fmla="*/ 20 w 382"/>
                  <a:gd name="T3" fmla="*/ 106 h 253"/>
                  <a:gd name="T4" fmla="*/ 20 w 382"/>
                  <a:gd name="T5" fmla="*/ 107 h 253"/>
                  <a:gd name="T6" fmla="*/ 29 w 382"/>
                  <a:gd name="T7" fmla="*/ 112 h 253"/>
                  <a:gd name="T8" fmla="*/ 30 w 382"/>
                  <a:gd name="T9" fmla="*/ 112 h 253"/>
                  <a:gd name="T10" fmla="*/ 48 w 382"/>
                  <a:gd name="T11" fmla="*/ 112 h 253"/>
                  <a:gd name="T12" fmla="*/ 48 w 382"/>
                  <a:gd name="T13" fmla="*/ 13 h 253"/>
                  <a:gd name="T14" fmla="*/ 48 w 382"/>
                  <a:gd name="T15" fmla="*/ 13 h 253"/>
                  <a:gd name="T16" fmla="*/ 334 w 382"/>
                  <a:gd name="T17" fmla="*/ 36 h 253"/>
                  <a:gd name="T18" fmla="*/ 334 w 382"/>
                  <a:gd name="T19" fmla="*/ 112 h 253"/>
                  <a:gd name="T20" fmla="*/ 353 w 382"/>
                  <a:gd name="T21" fmla="*/ 112 h 253"/>
                  <a:gd name="T22" fmla="*/ 361 w 382"/>
                  <a:gd name="T23" fmla="*/ 106 h 253"/>
                  <a:gd name="T24" fmla="*/ 373 w 382"/>
                  <a:gd name="T25" fmla="*/ 101 h 253"/>
                  <a:gd name="T26" fmla="*/ 382 w 382"/>
                  <a:gd name="T27" fmla="*/ 113 h 253"/>
                  <a:gd name="T28" fmla="*/ 382 w 382"/>
                  <a:gd name="T29" fmla="*/ 121 h 253"/>
                  <a:gd name="T30" fmla="*/ 374 w 382"/>
                  <a:gd name="T31" fmla="*/ 132 h 253"/>
                  <a:gd name="T32" fmla="*/ 362 w 382"/>
                  <a:gd name="T33" fmla="*/ 127 h 253"/>
                  <a:gd name="T34" fmla="*/ 361 w 382"/>
                  <a:gd name="T35" fmla="*/ 127 h 253"/>
                  <a:gd name="T36" fmla="*/ 352 w 382"/>
                  <a:gd name="T37" fmla="*/ 121 h 253"/>
                  <a:gd name="T38" fmla="*/ 352 w 382"/>
                  <a:gd name="T39" fmla="*/ 121 h 253"/>
                  <a:gd name="T40" fmla="*/ 334 w 382"/>
                  <a:gd name="T41" fmla="*/ 121 h 253"/>
                  <a:gd name="T42" fmla="*/ 334 w 382"/>
                  <a:gd name="T43" fmla="*/ 200 h 253"/>
                  <a:gd name="T44" fmla="*/ 330 w 382"/>
                  <a:gd name="T45" fmla="*/ 204 h 253"/>
                  <a:gd name="T46" fmla="*/ 113 w 382"/>
                  <a:gd name="T47" fmla="*/ 204 h 253"/>
                  <a:gd name="T48" fmla="*/ 113 w 382"/>
                  <a:gd name="T49" fmla="*/ 224 h 253"/>
                  <a:gd name="T50" fmla="*/ 119 w 382"/>
                  <a:gd name="T51" fmla="*/ 232 h 253"/>
                  <a:gd name="T52" fmla="*/ 125 w 382"/>
                  <a:gd name="T53" fmla="*/ 244 h 253"/>
                  <a:gd name="T54" fmla="*/ 113 w 382"/>
                  <a:gd name="T55" fmla="*/ 253 h 253"/>
                  <a:gd name="T56" fmla="*/ 105 w 382"/>
                  <a:gd name="T57" fmla="*/ 253 h 253"/>
                  <a:gd name="T58" fmla="*/ 94 w 382"/>
                  <a:gd name="T59" fmla="*/ 245 h 253"/>
                  <a:gd name="T60" fmla="*/ 99 w 382"/>
                  <a:gd name="T61" fmla="*/ 233 h 253"/>
                  <a:gd name="T62" fmla="*/ 99 w 382"/>
                  <a:gd name="T63" fmla="*/ 232 h 253"/>
                  <a:gd name="T64" fmla="*/ 105 w 382"/>
                  <a:gd name="T65" fmla="*/ 223 h 253"/>
                  <a:gd name="T66" fmla="*/ 105 w 382"/>
                  <a:gd name="T67" fmla="*/ 223 h 253"/>
                  <a:gd name="T68" fmla="*/ 105 w 382"/>
                  <a:gd name="T69" fmla="*/ 204 h 253"/>
                  <a:gd name="T70" fmla="*/ 52 w 382"/>
                  <a:gd name="T71" fmla="*/ 204 h 253"/>
                  <a:gd name="T72" fmla="*/ 48 w 382"/>
                  <a:gd name="T73" fmla="*/ 200 h 253"/>
                  <a:gd name="T74" fmla="*/ 48 w 382"/>
                  <a:gd name="T75" fmla="*/ 121 h 253"/>
                  <a:gd name="T76" fmla="*/ 29 w 382"/>
                  <a:gd name="T77" fmla="*/ 121 h 253"/>
                  <a:gd name="T78" fmla="*/ 20 w 382"/>
                  <a:gd name="T79" fmla="*/ 127 h 253"/>
                  <a:gd name="T80" fmla="*/ 9 w 382"/>
                  <a:gd name="T81" fmla="*/ 132 h 253"/>
                  <a:gd name="T82" fmla="*/ 0 w 382"/>
                  <a:gd name="T83" fmla="*/ 120 h 253"/>
                  <a:gd name="T84" fmla="*/ 0 w 382"/>
                  <a:gd name="T85" fmla="*/ 112 h 253"/>
                  <a:gd name="T86" fmla="*/ 12 w 382"/>
                  <a:gd name="T87" fmla="*/ 101 h 2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382" h="253">
                    <a:moveTo>
                      <a:pt x="12" y="101"/>
                    </a:moveTo>
                    <a:cubicBezTo>
                      <a:pt x="15" y="102"/>
                      <a:pt x="18" y="104"/>
                      <a:pt x="20" y="106"/>
                    </a:cubicBezTo>
                    <a:cubicBezTo>
                      <a:pt x="20" y="107"/>
                      <a:pt x="20" y="107"/>
                      <a:pt x="20" y="107"/>
                    </a:cubicBezTo>
                    <a:cubicBezTo>
                      <a:pt x="24" y="111"/>
                      <a:pt x="27" y="112"/>
                      <a:pt x="29" y="112"/>
                    </a:cubicBezTo>
                    <a:cubicBezTo>
                      <a:pt x="30" y="112"/>
                      <a:pt x="30" y="112"/>
                      <a:pt x="30" y="112"/>
                    </a:cubicBezTo>
                    <a:cubicBezTo>
                      <a:pt x="48" y="112"/>
                      <a:pt x="48" y="112"/>
                      <a:pt x="48" y="112"/>
                    </a:cubicBezTo>
                    <a:cubicBezTo>
                      <a:pt x="48" y="13"/>
                      <a:pt x="48" y="13"/>
                      <a:pt x="48" y="13"/>
                    </a:cubicBezTo>
                    <a:cubicBezTo>
                      <a:pt x="48" y="13"/>
                      <a:pt x="48" y="13"/>
                      <a:pt x="48" y="13"/>
                    </a:cubicBezTo>
                    <a:cubicBezTo>
                      <a:pt x="134" y="0"/>
                      <a:pt x="248" y="8"/>
                      <a:pt x="334" y="36"/>
                    </a:cubicBezTo>
                    <a:cubicBezTo>
                      <a:pt x="334" y="112"/>
                      <a:pt x="334" y="112"/>
                      <a:pt x="334" y="112"/>
                    </a:cubicBezTo>
                    <a:cubicBezTo>
                      <a:pt x="353" y="112"/>
                      <a:pt x="353" y="112"/>
                      <a:pt x="353" y="112"/>
                    </a:cubicBezTo>
                    <a:cubicBezTo>
                      <a:pt x="355" y="112"/>
                      <a:pt x="358" y="111"/>
                      <a:pt x="361" y="106"/>
                    </a:cubicBezTo>
                    <a:cubicBezTo>
                      <a:pt x="364" y="102"/>
                      <a:pt x="368" y="101"/>
                      <a:pt x="373" y="101"/>
                    </a:cubicBezTo>
                    <a:cubicBezTo>
                      <a:pt x="378" y="102"/>
                      <a:pt x="382" y="107"/>
                      <a:pt x="382" y="113"/>
                    </a:cubicBezTo>
                    <a:cubicBezTo>
                      <a:pt x="382" y="121"/>
                      <a:pt x="382" y="121"/>
                      <a:pt x="382" y="121"/>
                    </a:cubicBezTo>
                    <a:cubicBezTo>
                      <a:pt x="382" y="126"/>
                      <a:pt x="379" y="130"/>
                      <a:pt x="374" y="132"/>
                    </a:cubicBezTo>
                    <a:cubicBezTo>
                      <a:pt x="369" y="133"/>
                      <a:pt x="364" y="131"/>
                      <a:pt x="362" y="127"/>
                    </a:cubicBezTo>
                    <a:cubicBezTo>
                      <a:pt x="361" y="127"/>
                      <a:pt x="361" y="127"/>
                      <a:pt x="361" y="127"/>
                    </a:cubicBezTo>
                    <a:cubicBezTo>
                      <a:pt x="358" y="122"/>
                      <a:pt x="354" y="121"/>
                      <a:pt x="352" y="121"/>
                    </a:cubicBezTo>
                    <a:cubicBezTo>
                      <a:pt x="352" y="121"/>
                      <a:pt x="352" y="121"/>
                      <a:pt x="352" y="121"/>
                    </a:cubicBezTo>
                    <a:cubicBezTo>
                      <a:pt x="334" y="121"/>
                      <a:pt x="334" y="121"/>
                      <a:pt x="334" y="121"/>
                    </a:cubicBezTo>
                    <a:cubicBezTo>
                      <a:pt x="334" y="200"/>
                      <a:pt x="334" y="200"/>
                      <a:pt x="334" y="200"/>
                    </a:cubicBezTo>
                    <a:cubicBezTo>
                      <a:pt x="334" y="202"/>
                      <a:pt x="332" y="204"/>
                      <a:pt x="330" y="204"/>
                    </a:cubicBezTo>
                    <a:cubicBezTo>
                      <a:pt x="113" y="204"/>
                      <a:pt x="113" y="204"/>
                      <a:pt x="113" y="204"/>
                    </a:cubicBezTo>
                    <a:cubicBezTo>
                      <a:pt x="113" y="224"/>
                      <a:pt x="113" y="224"/>
                      <a:pt x="113" y="224"/>
                    </a:cubicBezTo>
                    <a:cubicBezTo>
                      <a:pt x="114" y="226"/>
                      <a:pt x="115" y="229"/>
                      <a:pt x="119" y="232"/>
                    </a:cubicBezTo>
                    <a:cubicBezTo>
                      <a:pt x="123" y="235"/>
                      <a:pt x="125" y="239"/>
                      <a:pt x="125" y="244"/>
                    </a:cubicBezTo>
                    <a:cubicBezTo>
                      <a:pt x="124" y="249"/>
                      <a:pt x="119" y="253"/>
                      <a:pt x="113" y="253"/>
                    </a:cubicBezTo>
                    <a:cubicBezTo>
                      <a:pt x="105" y="253"/>
                      <a:pt x="105" y="253"/>
                      <a:pt x="105" y="253"/>
                    </a:cubicBezTo>
                    <a:cubicBezTo>
                      <a:pt x="100" y="253"/>
                      <a:pt x="96" y="250"/>
                      <a:pt x="94" y="245"/>
                    </a:cubicBezTo>
                    <a:cubicBezTo>
                      <a:pt x="93" y="240"/>
                      <a:pt x="95" y="235"/>
                      <a:pt x="99" y="233"/>
                    </a:cubicBezTo>
                    <a:cubicBezTo>
                      <a:pt x="99" y="232"/>
                      <a:pt x="99" y="232"/>
                      <a:pt x="99" y="232"/>
                    </a:cubicBezTo>
                    <a:cubicBezTo>
                      <a:pt x="104" y="229"/>
                      <a:pt x="105" y="225"/>
                      <a:pt x="105" y="223"/>
                    </a:cubicBezTo>
                    <a:cubicBezTo>
                      <a:pt x="105" y="223"/>
                      <a:pt x="105" y="223"/>
                      <a:pt x="105" y="223"/>
                    </a:cubicBezTo>
                    <a:cubicBezTo>
                      <a:pt x="105" y="204"/>
                      <a:pt x="105" y="204"/>
                      <a:pt x="105" y="204"/>
                    </a:cubicBezTo>
                    <a:cubicBezTo>
                      <a:pt x="52" y="204"/>
                      <a:pt x="52" y="204"/>
                      <a:pt x="52" y="204"/>
                    </a:cubicBezTo>
                    <a:cubicBezTo>
                      <a:pt x="49" y="204"/>
                      <a:pt x="48" y="202"/>
                      <a:pt x="48" y="200"/>
                    </a:cubicBezTo>
                    <a:cubicBezTo>
                      <a:pt x="48" y="121"/>
                      <a:pt x="48" y="121"/>
                      <a:pt x="48" y="121"/>
                    </a:cubicBezTo>
                    <a:cubicBezTo>
                      <a:pt x="29" y="121"/>
                      <a:pt x="29" y="121"/>
                      <a:pt x="29" y="121"/>
                    </a:cubicBezTo>
                    <a:cubicBezTo>
                      <a:pt x="27" y="121"/>
                      <a:pt x="23" y="122"/>
                      <a:pt x="20" y="127"/>
                    </a:cubicBezTo>
                    <a:cubicBezTo>
                      <a:pt x="18" y="131"/>
                      <a:pt x="13" y="133"/>
                      <a:pt x="9" y="132"/>
                    </a:cubicBezTo>
                    <a:cubicBezTo>
                      <a:pt x="3" y="131"/>
                      <a:pt x="0" y="126"/>
                      <a:pt x="0" y="120"/>
                    </a:cubicBezTo>
                    <a:cubicBezTo>
                      <a:pt x="0" y="112"/>
                      <a:pt x="0" y="112"/>
                      <a:pt x="0" y="112"/>
                    </a:cubicBezTo>
                    <a:cubicBezTo>
                      <a:pt x="0" y="106"/>
                      <a:pt x="5" y="100"/>
                      <a:pt x="12" y="101"/>
                    </a:cubicBezTo>
                    <a:close/>
                  </a:path>
                </a:pathLst>
              </a:custGeom>
              <a:solidFill>
                <a:srgbClr val="F0662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01" name="Freeform 8"/>
              <p:cNvSpPr/>
              <p:nvPr/>
            </p:nvSpPr>
            <p:spPr bwMode="auto">
              <a:xfrm>
                <a:off x="3020084" y="1911659"/>
                <a:ext cx="919476" cy="658703"/>
              </a:xfrm>
              <a:custGeom>
                <a:avLst/>
                <a:gdLst>
                  <a:gd name="T0" fmla="*/ 7 w 229"/>
                  <a:gd name="T1" fmla="*/ 91 h 164"/>
                  <a:gd name="T2" fmla="*/ 8 w 229"/>
                  <a:gd name="T3" fmla="*/ 92 h 164"/>
                  <a:gd name="T4" fmla="*/ 9 w 229"/>
                  <a:gd name="T5" fmla="*/ 93 h 164"/>
                  <a:gd name="T6" fmla="*/ 25 w 229"/>
                  <a:gd name="T7" fmla="*/ 102 h 164"/>
                  <a:gd name="T8" fmla="*/ 47 w 229"/>
                  <a:gd name="T9" fmla="*/ 81 h 164"/>
                  <a:gd name="T10" fmla="*/ 47 w 229"/>
                  <a:gd name="T11" fmla="*/ 73 h 164"/>
                  <a:gd name="T12" fmla="*/ 31 w 229"/>
                  <a:gd name="T13" fmla="*/ 52 h 164"/>
                  <a:gd name="T14" fmla="*/ 8 w 229"/>
                  <a:gd name="T15" fmla="*/ 61 h 164"/>
                  <a:gd name="T16" fmla="*/ 7 w 229"/>
                  <a:gd name="T17" fmla="*/ 63 h 164"/>
                  <a:gd name="T18" fmla="*/ 0 w 229"/>
                  <a:gd name="T19" fmla="*/ 63 h 164"/>
                  <a:gd name="T20" fmla="*/ 0 w 229"/>
                  <a:gd name="T21" fmla="*/ 0 h 164"/>
                  <a:gd name="T22" fmla="*/ 0 w 229"/>
                  <a:gd name="T23" fmla="*/ 0 h 164"/>
                  <a:gd name="T24" fmla="*/ 42 w 229"/>
                  <a:gd name="T25" fmla="*/ 15 h 164"/>
                  <a:gd name="T26" fmla="*/ 124 w 229"/>
                  <a:gd name="T27" fmla="*/ 64 h 164"/>
                  <a:gd name="T28" fmla="*/ 159 w 229"/>
                  <a:gd name="T29" fmla="*/ 73 h 164"/>
                  <a:gd name="T30" fmla="*/ 201 w 229"/>
                  <a:gd name="T31" fmla="*/ 63 h 164"/>
                  <a:gd name="T32" fmla="*/ 223 w 229"/>
                  <a:gd name="T33" fmla="*/ 89 h 164"/>
                  <a:gd name="T34" fmla="*/ 199 w 229"/>
                  <a:gd name="T35" fmla="*/ 149 h 164"/>
                  <a:gd name="T36" fmla="*/ 194 w 229"/>
                  <a:gd name="T37" fmla="*/ 164 h 164"/>
                  <a:gd name="T38" fmla="*/ 4 w 229"/>
                  <a:gd name="T39" fmla="*/ 164 h 164"/>
                  <a:gd name="T40" fmla="*/ 0 w 229"/>
                  <a:gd name="T41" fmla="*/ 160 h 164"/>
                  <a:gd name="T42" fmla="*/ 0 w 229"/>
                  <a:gd name="T43" fmla="*/ 91 h 164"/>
                  <a:gd name="T44" fmla="*/ 7 w 229"/>
                  <a:gd name="T45" fmla="*/ 91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29" h="164">
                    <a:moveTo>
                      <a:pt x="7" y="91"/>
                    </a:moveTo>
                    <a:cubicBezTo>
                      <a:pt x="7" y="91"/>
                      <a:pt x="7" y="91"/>
                      <a:pt x="8" y="92"/>
                    </a:cubicBezTo>
                    <a:cubicBezTo>
                      <a:pt x="9" y="93"/>
                      <a:pt x="9" y="93"/>
                      <a:pt x="9" y="93"/>
                    </a:cubicBezTo>
                    <a:cubicBezTo>
                      <a:pt x="12" y="98"/>
                      <a:pt x="18" y="101"/>
                      <a:pt x="25" y="102"/>
                    </a:cubicBezTo>
                    <a:cubicBezTo>
                      <a:pt x="37" y="103"/>
                      <a:pt x="47" y="93"/>
                      <a:pt x="47" y="81"/>
                    </a:cubicBezTo>
                    <a:cubicBezTo>
                      <a:pt x="47" y="73"/>
                      <a:pt x="47" y="73"/>
                      <a:pt x="47" y="73"/>
                    </a:cubicBezTo>
                    <a:cubicBezTo>
                      <a:pt x="47" y="63"/>
                      <a:pt x="40" y="54"/>
                      <a:pt x="31" y="52"/>
                    </a:cubicBezTo>
                    <a:cubicBezTo>
                      <a:pt x="22" y="50"/>
                      <a:pt x="13" y="54"/>
                      <a:pt x="8" y="61"/>
                    </a:cubicBezTo>
                    <a:cubicBezTo>
                      <a:pt x="8" y="62"/>
                      <a:pt x="7" y="62"/>
                      <a:pt x="7" y="63"/>
                    </a:cubicBezTo>
                    <a:cubicBezTo>
                      <a:pt x="0" y="63"/>
                      <a:pt x="0" y="63"/>
                      <a:pt x="0" y="6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42" y="15"/>
                      <a:pt x="42" y="15"/>
                      <a:pt x="42" y="15"/>
                    </a:cubicBezTo>
                    <a:cubicBezTo>
                      <a:pt x="73" y="26"/>
                      <a:pt x="101" y="43"/>
                      <a:pt x="124" y="64"/>
                    </a:cubicBezTo>
                    <a:cubicBezTo>
                      <a:pt x="133" y="73"/>
                      <a:pt x="146" y="76"/>
                      <a:pt x="159" y="73"/>
                    </a:cubicBezTo>
                    <a:cubicBezTo>
                      <a:pt x="201" y="63"/>
                      <a:pt x="201" y="63"/>
                      <a:pt x="201" y="63"/>
                    </a:cubicBezTo>
                    <a:cubicBezTo>
                      <a:pt x="216" y="60"/>
                      <a:pt x="229" y="75"/>
                      <a:pt x="223" y="89"/>
                    </a:cubicBezTo>
                    <a:cubicBezTo>
                      <a:pt x="199" y="149"/>
                      <a:pt x="199" y="149"/>
                      <a:pt x="199" y="149"/>
                    </a:cubicBezTo>
                    <a:cubicBezTo>
                      <a:pt x="197" y="153"/>
                      <a:pt x="195" y="159"/>
                      <a:pt x="194" y="164"/>
                    </a:cubicBezTo>
                    <a:cubicBezTo>
                      <a:pt x="4" y="164"/>
                      <a:pt x="4" y="164"/>
                      <a:pt x="4" y="164"/>
                    </a:cubicBezTo>
                    <a:cubicBezTo>
                      <a:pt x="2" y="164"/>
                      <a:pt x="0" y="162"/>
                      <a:pt x="0" y="160"/>
                    </a:cubicBezTo>
                    <a:cubicBezTo>
                      <a:pt x="0" y="91"/>
                      <a:pt x="0" y="91"/>
                      <a:pt x="0" y="91"/>
                    </a:cubicBezTo>
                    <a:lnTo>
                      <a:pt x="7" y="91"/>
                    </a:lnTo>
                    <a:close/>
                  </a:path>
                </a:pathLst>
              </a:custGeom>
              <a:solidFill>
                <a:srgbClr val="C614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02" name="Oval 9"/>
              <p:cNvSpPr>
                <a:spLocks noChangeArrowheads="1"/>
              </p:cNvSpPr>
              <p:nvPr/>
            </p:nvSpPr>
            <p:spPr bwMode="auto">
              <a:xfrm>
                <a:off x="3587348" y="2766788"/>
                <a:ext cx="82973" cy="177799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03" name="Freeform 10"/>
              <p:cNvSpPr/>
              <p:nvPr/>
            </p:nvSpPr>
            <p:spPr bwMode="auto">
              <a:xfrm>
                <a:off x="2044729" y="1915045"/>
                <a:ext cx="743370" cy="145626"/>
              </a:xfrm>
              <a:custGeom>
                <a:avLst/>
                <a:gdLst>
                  <a:gd name="T0" fmla="*/ 176 w 185"/>
                  <a:gd name="T1" fmla="*/ 36 h 36"/>
                  <a:gd name="T2" fmla="*/ 174 w 185"/>
                  <a:gd name="T3" fmla="*/ 36 h 36"/>
                  <a:gd name="T4" fmla="*/ 8 w 185"/>
                  <a:gd name="T5" fmla="*/ 20 h 36"/>
                  <a:gd name="T6" fmla="*/ 0 w 185"/>
                  <a:gd name="T7" fmla="*/ 13 h 36"/>
                  <a:gd name="T8" fmla="*/ 7 w 185"/>
                  <a:gd name="T9" fmla="*/ 4 h 36"/>
                  <a:gd name="T10" fmla="*/ 177 w 185"/>
                  <a:gd name="T11" fmla="*/ 20 h 36"/>
                  <a:gd name="T12" fmla="*/ 184 w 185"/>
                  <a:gd name="T13" fmla="*/ 29 h 36"/>
                  <a:gd name="T14" fmla="*/ 176 w 185"/>
                  <a:gd name="T15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85" h="36">
                    <a:moveTo>
                      <a:pt x="176" y="36"/>
                    </a:moveTo>
                    <a:cubicBezTo>
                      <a:pt x="175" y="36"/>
                      <a:pt x="175" y="36"/>
                      <a:pt x="174" y="36"/>
                    </a:cubicBezTo>
                    <a:cubicBezTo>
                      <a:pt x="88" y="16"/>
                      <a:pt x="9" y="20"/>
                      <a:pt x="8" y="20"/>
                    </a:cubicBezTo>
                    <a:cubicBezTo>
                      <a:pt x="4" y="20"/>
                      <a:pt x="0" y="17"/>
                      <a:pt x="0" y="13"/>
                    </a:cubicBezTo>
                    <a:cubicBezTo>
                      <a:pt x="0" y="8"/>
                      <a:pt x="3" y="4"/>
                      <a:pt x="7" y="4"/>
                    </a:cubicBezTo>
                    <a:cubicBezTo>
                      <a:pt x="11" y="4"/>
                      <a:pt x="89" y="0"/>
                      <a:pt x="177" y="20"/>
                    </a:cubicBezTo>
                    <a:cubicBezTo>
                      <a:pt x="182" y="21"/>
                      <a:pt x="185" y="25"/>
                      <a:pt x="184" y="29"/>
                    </a:cubicBezTo>
                    <a:cubicBezTo>
                      <a:pt x="183" y="33"/>
                      <a:pt x="179" y="36"/>
                      <a:pt x="176" y="36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04" name="Freeform 11"/>
              <p:cNvSpPr/>
              <p:nvPr/>
            </p:nvSpPr>
            <p:spPr bwMode="auto">
              <a:xfrm>
                <a:off x="1089693" y="4072342"/>
                <a:ext cx="2424842" cy="365758"/>
              </a:xfrm>
              <a:custGeom>
                <a:avLst/>
                <a:gdLst>
                  <a:gd name="T0" fmla="*/ 73 w 604"/>
                  <a:gd name="T1" fmla="*/ 0 h 91"/>
                  <a:gd name="T2" fmla="*/ 73 w 604"/>
                  <a:gd name="T3" fmla="*/ 7 h 91"/>
                  <a:gd name="T4" fmla="*/ 71 w 604"/>
                  <a:gd name="T5" fmla="*/ 9 h 91"/>
                  <a:gd name="T6" fmla="*/ 71 w 604"/>
                  <a:gd name="T7" fmla="*/ 9 h 91"/>
                  <a:gd name="T8" fmla="*/ 62 w 604"/>
                  <a:gd name="T9" fmla="*/ 26 h 91"/>
                  <a:gd name="T10" fmla="*/ 83 w 604"/>
                  <a:gd name="T11" fmla="*/ 47 h 91"/>
                  <a:gd name="T12" fmla="*/ 91 w 604"/>
                  <a:gd name="T13" fmla="*/ 47 h 91"/>
                  <a:gd name="T14" fmla="*/ 112 w 604"/>
                  <a:gd name="T15" fmla="*/ 26 h 91"/>
                  <a:gd name="T16" fmla="*/ 103 w 604"/>
                  <a:gd name="T17" fmla="*/ 9 h 91"/>
                  <a:gd name="T18" fmla="*/ 101 w 604"/>
                  <a:gd name="T19" fmla="*/ 7 h 91"/>
                  <a:gd name="T20" fmla="*/ 101 w 604"/>
                  <a:gd name="T21" fmla="*/ 0 h 91"/>
                  <a:gd name="T22" fmla="*/ 498 w 604"/>
                  <a:gd name="T23" fmla="*/ 0 h 91"/>
                  <a:gd name="T24" fmla="*/ 498 w 604"/>
                  <a:gd name="T25" fmla="*/ 7 h 91"/>
                  <a:gd name="T26" fmla="*/ 496 w 604"/>
                  <a:gd name="T27" fmla="*/ 9 h 91"/>
                  <a:gd name="T28" fmla="*/ 496 w 604"/>
                  <a:gd name="T29" fmla="*/ 9 h 91"/>
                  <a:gd name="T30" fmla="*/ 486 w 604"/>
                  <a:gd name="T31" fmla="*/ 26 h 91"/>
                  <a:gd name="T32" fmla="*/ 507 w 604"/>
                  <a:gd name="T33" fmla="*/ 47 h 91"/>
                  <a:gd name="T34" fmla="*/ 516 w 604"/>
                  <a:gd name="T35" fmla="*/ 47 h 91"/>
                  <a:gd name="T36" fmla="*/ 537 w 604"/>
                  <a:gd name="T37" fmla="*/ 26 h 91"/>
                  <a:gd name="T38" fmla="*/ 527 w 604"/>
                  <a:gd name="T39" fmla="*/ 9 h 91"/>
                  <a:gd name="T40" fmla="*/ 526 w 604"/>
                  <a:gd name="T41" fmla="*/ 7 h 91"/>
                  <a:gd name="T42" fmla="*/ 526 w 604"/>
                  <a:gd name="T43" fmla="*/ 0 h 91"/>
                  <a:gd name="T44" fmla="*/ 604 w 604"/>
                  <a:gd name="T45" fmla="*/ 0 h 91"/>
                  <a:gd name="T46" fmla="*/ 598 w 604"/>
                  <a:gd name="T47" fmla="*/ 5 h 91"/>
                  <a:gd name="T48" fmla="*/ 584 w 604"/>
                  <a:gd name="T49" fmla="*/ 50 h 91"/>
                  <a:gd name="T50" fmla="*/ 591 w 604"/>
                  <a:gd name="T51" fmla="*/ 72 h 91"/>
                  <a:gd name="T52" fmla="*/ 576 w 604"/>
                  <a:gd name="T53" fmla="*/ 91 h 91"/>
                  <a:gd name="T54" fmla="*/ 483 w 604"/>
                  <a:gd name="T55" fmla="*/ 91 h 91"/>
                  <a:gd name="T56" fmla="*/ 463 w 604"/>
                  <a:gd name="T57" fmla="*/ 79 h 91"/>
                  <a:gd name="T58" fmla="*/ 452 w 604"/>
                  <a:gd name="T59" fmla="*/ 62 h 91"/>
                  <a:gd name="T60" fmla="*/ 442 w 604"/>
                  <a:gd name="T61" fmla="*/ 57 h 91"/>
                  <a:gd name="T62" fmla="*/ 440 w 604"/>
                  <a:gd name="T63" fmla="*/ 57 h 91"/>
                  <a:gd name="T64" fmla="*/ 160 w 604"/>
                  <a:gd name="T65" fmla="*/ 49 h 91"/>
                  <a:gd name="T66" fmla="*/ 158 w 604"/>
                  <a:gd name="T67" fmla="*/ 49 h 91"/>
                  <a:gd name="T68" fmla="*/ 126 w 604"/>
                  <a:gd name="T69" fmla="*/ 64 h 91"/>
                  <a:gd name="T70" fmla="*/ 123 w 604"/>
                  <a:gd name="T71" fmla="*/ 71 h 91"/>
                  <a:gd name="T72" fmla="*/ 91 w 604"/>
                  <a:gd name="T73" fmla="*/ 91 h 91"/>
                  <a:gd name="T74" fmla="*/ 32 w 604"/>
                  <a:gd name="T75" fmla="*/ 91 h 91"/>
                  <a:gd name="T76" fmla="*/ 4 w 604"/>
                  <a:gd name="T77" fmla="*/ 65 h 91"/>
                  <a:gd name="T78" fmla="*/ 0 w 604"/>
                  <a:gd name="T79" fmla="*/ 0 h 91"/>
                  <a:gd name="T80" fmla="*/ 73 w 604"/>
                  <a:gd name="T81" fmla="*/ 0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604" h="91">
                    <a:moveTo>
                      <a:pt x="73" y="0"/>
                    </a:moveTo>
                    <a:cubicBezTo>
                      <a:pt x="73" y="7"/>
                      <a:pt x="73" y="7"/>
                      <a:pt x="73" y="7"/>
                    </a:cubicBezTo>
                    <a:cubicBezTo>
                      <a:pt x="73" y="7"/>
                      <a:pt x="72" y="8"/>
                      <a:pt x="71" y="9"/>
                    </a:cubicBezTo>
                    <a:cubicBezTo>
                      <a:pt x="71" y="9"/>
                      <a:pt x="71" y="9"/>
                      <a:pt x="71" y="9"/>
                    </a:cubicBezTo>
                    <a:cubicBezTo>
                      <a:pt x="65" y="13"/>
                      <a:pt x="62" y="19"/>
                      <a:pt x="62" y="26"/>
                    </a:cubicBezTo>
                    <a:cubicBezTo>
                      <a:pt x="62" y="38"/>
                      <a:pt x="71" y="47"/>
                      <a:pt x="83" y="47"/>
                    </a:cubicBezTo>
                    <a:cubicBezTo>
                      <a:pt x="91" y="47"/>
                      <a:pt x="91" y="47"/>
                      <a:pt x="91" y="47"/>
                    </a:cubicBezTo>
                    <a:cubicBezTo>
                      <a:pt x="103" y="47"/>
                      <a:pt x="112" y="38"/>
                      <a:pt x="112" y="26"/>
                    </a:cubicBezTo>
                    <a:cubicBezTo>
                      <a:pt x="112" y="19"/>
                      <a:pt x="109" y="13"/>
                      <a:pt x="103" y="9"/>
                    </a:cubicBezTo>
                    <a:cubicBezTo>
                      <a:pt x="102" y="8"/>
                      <a:pt x="101" y="7"/>
                      <a:pt x="101" y="7"/>
                    </a:cubicBezTo>
                    <a:cubicBezTo>
                      <a:pt x="101" y="0"/>
                      <a:pt x="101" y="0"/>
                      <a:pt x="101" y="0"/>
                    </a:cubicBezTo>
                    <a:cubicBezTo>
                      <a:pt x="498" y="0"/>
                      <a:pt x="498" y="0"/>
                      <a:pt x="498" y="0"/>
                    </a:cubicBezTo>
                    <a:cubicBezTo>
                      <a:pt x="498" y="7"/>
                      <a:pt x="498" y="7"/>
                      <a:pt x="498" y="7"/>
                    </a:cubicBezTo>
                    <a:cubicBezTo>
                      <a:pt x="498" y="7"/>
                      <a:pt x="497" y="8"/>
                      <a:pt x="496" y="9"/>
                    </a:cubicBezTo>
                    <a:cubicBezTo>
                      <a:pt x="496" y="9"/>
                      <a:pt x="496" y="9"/>
                      <a:pt x="496" y="9"/>
                    </a:cubicBezTo>
                    <a:cubicBezTo>
                      <a:pt x="490" y="13"/>
                      <a:pt x="486" y="19"/>
                      <a:pt x="486" y="26"/>
                    </a:cubicBezTo>
                    <a:cubicBezTo>
                      <a:pt x="486" y="38"/>
                      <a:pt x="496" y="47"/>
                      <a:pt x="507" y="47"/>
                    </a:cubicBezTo>
                    <a:cubicBezTo>
                      <a:pt x="516" y="47"/>
                      <a:pt x="516" y="47"/>
                      <a:pt x="516" y="47"/>
                    </a:cubicBezTo>
                    <a:cubicBezTo>
                      <a:pt x="528" y="47"/>
                      <a:pt x="537" y="38"/>
                      <a:pt x="537" y="26"/>
                    </a:cubicBezTo>
                    <a:cubicBezTo>
                      <a:pt x="537" y="19"/>
                      <a:pt x="533" y="13"/>
                      <a:pt x="527" y="9"/>
                    </a:cubicBezTo>
                    <a:cubicBezTo>
                      <a:pt x="526" y="8"/>
                      <a:pt x="526" y="7"/>
                      <a:pt x="526" y="7"/>
                    </a:cubicBezTo>
                    <a:cubicBezTo>
                      <a:pt x="526" y="0"/>
                      <a:pt x="526" y="0"/>
                      <a:pt x="526" y="0"/>
                    </a:cubicBezTo>
                    <a:cubicBezTo>
                      <a:pt x="604" y="0"/>
                      <a:pt x="604" y="0"/>
                      <a:pt x="604" y="0"/>
                    </a:cubicBezTo>
                    <a:cubicBezTo>
                      <a:pt x="602" y="2"/>
                      <a:pt x="600" y="3"/>
                      <a:pt x="598" y="5"/>
                    </a:cubicBezTo>
                    <a:cubicBezTo>
                      <a:pt x="585" y="16"/>
                      <a:pt x="580" y="33"/>
                      <a:pt x="584" y="50"/>
                    </a:cubicBezTo>
                    <a:cubicBezTo>
                      <a:pt x="591" y="72"/>
                      <a:pt x="591" y="72"/>
                      <a:pt x="591" y="72"/>
                    </a:cubicBezTo>
                    <a:cubicBezTo>
                      <a:pt x="593" y="81"/>
                      <a:pt x="586" y="91"/>
                      <a:pt x="576" y="91"/>
                    </a:cubicBezTo>
                    <a:cubicBezTo>
                      <a:pt x="483" y="91"/>
                      <a:pt x="483" y="91"/>
                      <a:pt x="483" y="91"/>
                    </a:cubicBezTo>
                    <a:cubicBezTo>
                      <a:pt x="475" y="91"/>
                      <a:pt x="467" y="87"/>
                      <a:pt x="463" y="79"/>
                    </a:cubicBezTo>
                    <a:cubicBezTo>
                      <a:pt x="452" y="62"/>
                      <a:pt x="452" y="62"/>
                      <a:pt x="452" y="62"/>
                    </a:cubicBezTo>
                    <a:cubicBezTo>
                      <a:pt x="450" y="58"/>
                      <a:pt x="446" y="56"/>
                      <a:pt x="442" y="57"/>
                    </a:cubicBezTo>
                    <a:cubicBezTo>
                      <a:pt x="440" y="57"/>
                      <a:pt x="440" y="57"/>
                      <a:pt x="440" y="57"/>
                    </a:cubicBezTo>
                    <a:cubicBezTo>
                      <a:pt x="363" y="73"/>
                      <a:pt x="237" y="70"/>
                      <a:pt x="160" y="49"/>
                    </a:cubicBezTo>
                    <a:cubicBezTo>
                      <a:pt x="158" y="49"/>
                      <a:pt x="158" y="49"/>
                      <a:pt x="158" y="49"/>
                    </a:cubicBezTo>
                    <a:cubicBezTo>
                      <a:pt x="145" y="45"/>
                      <a:pt x="132" y="52"/>
                      <a:pt x="126" y="64"/>
                    </a:cubicBezTo>
                    <a:cubicBezTo>
                      <a:pt x="123" y="71"/>
                      <a:pt x="123" y="71"/>
                      <a:pt x="123" y="71"/>
                    </a:cubicBezTo>
                    <a:cubicBezTo>
                      <a:pt x="117" y="83"/>
                      <a:pt x="105" y="91"/>
                      <a:pt x="91" y="91"/>
                    </a:cubicBezTo>
                    <a:cubicBezTo>
                      <a:pt x="32" y="91"/>
                      <a:pt x="32" y="91"/>
                      <a:pt x="32" y="91"/>
                    </a:cubicBezTo>
                    <a:cubicBezTo>
                      <a:pt x="17" y="91"/>
                      <a:pt x="5" y="79"/>
                      <a:pt x="4" y="65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73" y="0"/>
                    </a:lnTo>
                    <a:close/>
                  </a:path>
                </a:pathLst>
              </a:custGeom>
              <a:solidFill>
                <a:srgbClr val="3FACD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05" name="Freeform 12"/>
              <p:cNvSpPr/>
              <p:nvPr/>
            </p:nvSpPr>
            <p:spPr bwMode="auto">
              <a:xfrm>
                <a:off x="1321679" y="2614388"/>
                <a:ext cx="1004142" cy="682410"/>
              </a:xfrm>
              <a:custGeom>
                <a:avLst/>
                <a:gdLst>
                  <a:gd name="T0" fmla="*/ 173 w 250"/>
                  <a:gd name="T1" fmla="*/ 0 h 170"/>
                  <a:gd name="T2" fmla="*/ 173 w 250"/>
                  <a:gd name="T3" fmla="*/ 7 h 170"/>
                  <a:gd name="T4" fmla="*/ 172 w 250"/>
                  <a:gd name="T5" fmla="*/ 9 h 170"/>
                  <a:gd name="T6" fmla="*/ 171 w 250"/>
                  <a:gd name="T7" fmla="*/ 9 h 170"/>
                  <a:gd name="T8" fmla="*/ 162 w 250"/>
                  <a:gd name="T9" fmla="*/ 25 h 170"/>
                  <a:gd name="T10" fmla="*/ 183 w 250"/>
                  <a:gd name="T11" fmla="*/ 48 h 170"/>
                  <a:gd name="T12" fmla="*/ 191 w 250"/>
                  <a:gd name="T13" fmla="*/ 48 h 170"/>
                  <a:gd name="T14" fmla="*/ 212 w 250"/>
                  <a:gd name="T15" fmla="*/ 32 h 170"/>
                  <a:gd name="T16" fmla="*/ 203 w 250"/>
                  <a:gd name="T17" fmla="*/ 9 h 170"/>
                  <a:gd name="T18" fmla="*/ 201 w 250"/>
                  <a:gd name="T19" fmla="*/ 8 h 170"/>
                  <a:gd name="T20" fmla="*/ 201 w 250"/>
                  <a:gd name="T21" fmla="*/ 0 h 170"/>
                  <a:gd name="T22" fmla="*/ 246 w 250"/>
                  <a:gd name="T23" fmla="*/ 0 h 170"/>
                  <a:gd name="T24" fmla="*/ 250 w 250"/>
                  <a:gd name="T25" fmla="*/ 4 h 170"/>
                  <a:gd name="T26" fmla="*/ 250 w 250"/>
                  <a:gd name="T27" fmla="*/ 166 h 170"/>
                  <a:gd name="T28" fmla="*/ 246 w 250"/>
                  <a:gd name="T29" fmla="*/ 170 h 170"/>
                  <a:gd name="T30" fmla="*/ 4 w 250"/>
                  <a:gd name="T31" fmla="*/ 170 h 170"/>
                  <a:gd name="T32" fmla="*/ 0 w 250"/>
                  <a:gd name="T33" fmla="*/ 166 h 170"/>
                  <a:gd name="T34" fmla="*/ 0 w 250"/>
                  <a:gd name="T35" fmla="*/ 4 h 170"/>
                  <a:gd name="T36" fmla="*/ 4 w 250"/>
                  <a:gd name="T37" fmla="*/ 0 h 170"/>
                  <a:gd name="T38" fmla="*/ 173 w 250"/>
                  <a:gd name="T39" fmla="*/ 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50" h="170">
                    <a:moveTo>
                      <a:pt x="173" y="0"/>
                    </a:moveTo>
                    <a:cubicBezTo>
                      <a:pt x="173" y="7"/>
                      <a:pt x="173" y="7"/>
                      <a:pt x="173" y="7"/>
                    </a:cubicBezTo>
                    <a:cubicBezTo>
                      <a:pt x="173" y="8"/>
                      <a:pt x="173" y="8"/>
                      <a:pt x="172" y="9"/>
                    </a:cubicBezTo>
                    <a:cubicBezTo>
                      <a:pt x="171" y="9"/>
                      <a:pt x="171" y="9"/>
                      <a:pt x="171" y="9"/>
                    </a:cubicBezTo>
                    <a:cubicBezTo>
                      <a:pt x="166" y="13"/>
                      <a:pt x="162" y="19"/>
                      <a:pt x="162" y="25"/>
                    </a:cubicBezTo>
                    <a:cubicBezTo>
                      <a:pt x="161" y="38"/>
                      <a:pt x="171" y="48"/>
                      <a:pt x="183" y="48"/>
                    </a:cubicBezTo>
                    <a:cubicBezTo>
                      <a:pt x="191" y="48"/>
                      <a:pt x="191" y="48"/>
                      <a:pt x="191" y="48"/>
                    </a:cubicBezTo>
                    <a:cubicBezTo>
                      <a:pt x="201" y="48"/>
                      <a:pt x="210" y="41"/>
                      <a:pt x="212" y="32"/>
                    </a:cubicBezTo>
                    <a:cubicBezTo>
                      <a:pt x="214" y="23"/>
                      <a:pt x="210" y="14"/>
                      <a:pt x="203" y="9"/>
                    </a:cubicBezTo>
                    <a:cubicBezTo>
                      <a:pt x="202" y="8"/>
                      <a:pt x="201" y="8"/>
                      <a:pt x="201" y="8"/>
                    </a:cubicBezTo>
                    <a:cubicBezTo>
                      <a:pt x="201" y="0"/>
                      <a:pt x="201" y="0"/>
                      <a:pt x="201" y="0"/>
                    </a:cubicBezTo>
                    <a:cubicBezTo>
                      <a:pt x="246" y="0"/>
                      <a:pt x="246" y="0"/>
                      <a:pt x="246" y="0"/>
                    </a:cubicBezTo>
                    <a:cubicBezTo>
                      <a:pt x="248" y="0"/>
                      <a:pt x="250" y="2"/>
                      <a:pt x="250" y="4"/>
                    </a:cubicBezTo>
                    <a:cubicBezTo>
                      <a:pt x="250" y="166"/>
                      <a:pt x="250" y="166"/>
                      <a:pt x="250" y="166"/>
                    </a:cubicBezTo>
                    <a:cubicBezTo>
                      <a:pt x="250" y="168"/>
                      <a:pt x="248" y="170"/>
                      <a:pt x="246" y="170"/>
                    </a:cubicBezTo>
                    <a:cubicBezTo>
                      <a:pt x="4" y="170"/>
                      <a:pt x="4" y="170"/>
                      <a:pt x="4" y="170"/>
                    </a:cubicBezTo>
                    <a:cubicBezTo>
                      <a:pt x="2" y="170"/>
                      <a:pt x="0" y="168"/>
                      <a:pt x="0" y="166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lnTo>
                      <a:pt x="173" y="0"/>
                    </a:lnTo>
                    <a:close/>
                  </a:path>
                </a:pathLst>
              </a:custGeom>
              <a:solidFill>
                <a:srgbClr val="FFB8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06" name="Freeform 13"/>
              <p:cNvSpPr/>
              <p:nvPr/>
            </p:nvSpPr>
            <p:spPr bwMode="auto">
              <a:xfrm>
                <a:off x="759495" y="1811753"/>
                <a:ext cx="1021075" cy="955036"/>
              </a:xfrm>
              <a:custGeom>
                <a:avLst/>
                <a:gdLst>
                  <a:gd name="T0" fmla="*/ 20 w 254"/>
                  <a:gd name="T1" fmla="*/ 60 h 238"/>
                  <a:gd name="T2" fmla="*/ 64 w 254"/>
                  <a:gd name="T3" fmla="*/ 93 h 238"/>
                  <a:gd name="T4" fmla="*/ 93 w 254"/>
                  <a:gd name="T5" fmla="*/ 88 h 238"/>
                  <a:gd name="T6" fmla="*/ 138 w 254"/>
                  <a:gd name="T7" fmla="*/ 49 h 238"/>
                  <a:gd name="T8" fmla="*/ 139 w 254"/>
                  <a:gd name="T9" fmla="*/ 48 h 238"/>
                  <a:gd name="T10" fmla="*/ 254 w 254"/>
                  <a:gd name="T11" fmla="*/ 0 h 238"/>
                  <a:gd name="T12" fmla="*/ 254 w 254"/>
                  <a:gd name="T13" fmla="*/ 88 h 238"/>
                  <a:gd name="T14" fmla="*/ 248 w 254"/>
                  <a:gd name="T15" fmla="*/ 88 h 238"/>
                  <a:gd name="T16" fmla="*/ 246 w 254"/>
                  <a:gd name="T17" fmla="*/ 86 h 238"/>
                  <a:gd name="T18" fmla="*/ 246 w 254"/>
                  <a:gd name="T19" fmla="*/ 85 h 238"/>
                  <a:gd name="T20" fmla="*/ 230 w 254"/>
                  <a:gd name="T21" fmla="*/ 76 h 238"/>
                  <a:gd name="T22" fmla="*/ 208 w 254"/>
                  <a:gd name="T23" fmla="*/ 97 h 238"/>
                  <a:gd name="T24" fmla="*/ 208 w 254"/>
                  <a:gd name="T25" fmla="*/ 105 h 238"/>
                  <a:gd name="T26" fmla="*/ 224 w 254"/>
                  <a:gd name="T27" fmla="*/ 126 h 238"/>
                  <a:gd name="T28" fmla="*/ 246 w 254"/>
                  <a:gd name="T29" fmla="*/ 117 h 238"/>
                  <a:gd name="T30" fmla="*/ 248 w 254"/>
                  <a:gd name="T31" fmla="*/ 116 h 238"/>
                  <a:gd name="T32" fmla="*/ 254 w 254"/>
                  <a:gd name="T33" fmla="*/ 116 h 238"/>
                  <a:gd name="T34" fmla="*/ 254 w 254"/>
                  <a:gd name="T35" fmla="*/ 185 h 238"/>
                  <a:gd name="T36" fmla="*/ 250 w 254"/>
                  <a:gd name="T37" fmla="*/ 189 h 238"/>
                  <a:gd name="T38" fmla="*/ 92 w 254"/>
                  <a:gd name="T39" fmla="*/ 189 h 238"/>
                  <a:gd name="T40" fmla="*/ 92 w 254"/>
                  <a:gd name="T41" fmla="*/ 209 h 238"/>
                  <a:gd name="T42" fmla="*/ 98 w 254"/>
                  <a:gd name="T43" fmla="*/ 217 h 238"/>
                  <a:gd name="T44" fmla="*/ 103 w 254"/>
                  <a:gd name="T45" fmla="*/ 229 h 238"/>
                  <a:gd name="T46" fmla="*/ 92 w 254"/>
                  <a:gd name="T47" fmla="*/ 238 h 238"/>
                  <a:gd name="T48" fmla="*/ 84 w 254"/>
                  <a:gd name="T49" fmla="*/ 238 h 238"/>
                  <a:gd name="T50" fmla="*/ 73 w 254"/>
                  <a:gd name="T51" fmla="*/ 230 h 238"/>
                  <a:gd name="T52" fmla="*/ 77 w 254"/>
                  <a:gd name="T53" fmla="*/ 218 h 238"/>
                  <a:gd name="T54" fmla="*/ 78 w 254"/>
                  <a:gd name="T55" fmla="*/ 217 h 238"/>
                  <a:gd name="T56" fmla="*/ 84 w 254"/>
                  <a:gd name="T57" fmla="*/ 208 h 238"/>
                  <a:gd name="T58" fmla="*/ 84 w 254"/>
                  <a:gd name="T59" fmla="*/ 208 h 238"/>
                  <a:gd name="T60" fmla="*/ 84 w 254"/>
                  <a:gd name="T61" fmla="*/ 189 h 238"/>
                  <a:gd name="T62" fmla="*/ 28 w 254"/>
                  <a:gd name="T63" fmla="*/ 189 h 238"/>
                  <a:gd name="T64" fmla="*/ 30 w 254"/>
                  <a:gd name="T65" fmla="*/ 185 h 238"/>
                  <a:gd name="T66" fmla="*/ 30 w 254"/>
                  <a:gd name="T67" fmla="*/ 184 h 238"/>
                  <a:gd name="T68" fmla="*/ 45 w 254"/>
                  <a:gd name="T69" fmla="*/ 152 h 238"/>
                  <a:gd name="T70" fmla="*/ 40 w 254"/>
                  <a:gd name="T71" fmla="*/ 126 h 238"/>
                  <a:gd name="T72" fmla="*/ 1 w 254"/>
                  <a:gd name="T73" fmla="*/ 67 h 238"/>
                  <a:gd name="T74" fmla="*/ 20 w 254"/>
                  <a:gd name="T75" fmla="*/ 60 h 2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54" h="238">
                    <a:moveTo>
                      <a:pt x="20" y="60"/>
                    </a:moveTo>
                    <a:cubicBezTo>
                      <a:pt x="32" y="76"/>
                      <a:pt x="49" y="87"/>
                      <a:pt x="64" y="93"/>
                    </a:cubicBezTo>
                    <a:cubicBezTo>
                      <a:pt x="74" y="98"/>
                      <a:pt x="85" y="95"/>
                      <a:pt x="93" y="88"/>
                    </a:cubicBezTo>
                    <a:cubicBezTo>
                      <a:pt x="106" y="73"/>
                      <a:pt x="122" y="61"/>
                      <a:pt x="138" y="49"/>
                    </a:cubicBezTo>
                    <a:cubicBezTo>
                      <a:pt x="139" y="48"/>
                      <a:pt x="139" y="48"/>
                      <a:pt x="139" y="48"/>
                    </a:cubicBezTo>
                    <a:cubicBezTo>
                      <a:pt x="174" y="24"/>
                      <a:pt x="213" y="8"/>
                      <a:pt x="254" y="0"/>
                    </a:cubicBezTo>
                    <a:cubicBezTo>
                      <a:pt x="254" y="88"/>
                      <a:pt x="254" y="88"/>
                      <a:pt x="254" y="88"/>
                    </a:cubicBezTo>
                    <a:cubicBezTo>
                      <a:pt x="248" y="88"/>
                      <a:pt x="248" y="88"/>
                      <a:pt x="248" y="88"/>
                    </a:cubicBezTo>
                    <a:cubicBezTo>
                      <a:pt x="248" y="88"/>
                      <a:pt x="247" y="87"/>
                      <a:pt x="246" y="86"/>
                    </a:cubicBezTo>
                    <a:cubicBezTo>
                      <a:pt x="246" y="85"/>
                      <a:pt x="246" y="85"/>
                      <a:pt x="246" y="85"/>
                    </a:cubicBezTo>
                    <a:cubicBezTo>
                      <a:pt x="242" y="80"/>
                      <a:pt x="236" y="77"/>
                      <a:pt x="230" y="76"/>
                    </a:cubicBezTo>
                    <a:cubicBezTo>
                      <a:pt x="218" y="76"/>
                      <a:pt x="208" y="85"/>
                      <a:pt x="208" y="97"/>
                    </a:cubicBezTo>
                    <a:cubicBezTo>
                      <a:pt x="208" y="105"/>
                      <a:pt x="208" y="105"/>
                      <a:pt x="208" y="105"/>
                    </a:cubicBezTo>
                    <a:cubicBezTo>
                      <a:pt x="208" y="115"/>
                      <a:pt x="214" y="124"/>
                      <a:pt x="224" y="126"/>
                    </a:cubicBezTo>
                    <a:cubicBezTo>
                      <a:pt x="233" y="128"/>
                      <a:pt x="241" y="125"/>
                      <a:pt x="246" y="117"/>
                    </a:cubicBezTo>
                    <a:cubicBezTo>
                      <a:pt x="247" y="116"/>
                      <a:pt x="248" y="116"/>
                      <a:pt x="248" y="116"/>
                    </a:cubicBezTo>
                    <a:cubicBezTo>
                      <a:pt x="254" y="116"/>
                      <a:pt x="254" y="116"/>
                      <a:pt x="254" y="116"/>
                    </a:cubicBezTo>
                    <a:cubicBezTo>
                      <a:pt x="254" y="185"/>
                      <a:pt x="254" y="185"/>
                      <a:pt x="254" y="185"/>
                    </a:cubicBezTo>
                    <a:cubicBezTo>
                      <a:pt x="254" y="187"/>
                      <a:pt x="253" y="189"/>
                      <a:pt x="250" y="189"/>
                    </a:cubicBezTo>
                    <a:cubicBezTo>
                      <a:pt x="92" y="189"/>
                      <a:pt x="92" y="189"/>
                      <a:pt x="92" y="189"/>
                    </a:cubicBezTo>
                    <a:cubicBezTo>
                      <a:pt x="92" y="209"/>
                      <a:pt x="92" y="209"/>
                      <a:pt x="92" y="209"/>
                    </a:cubicBezTo>
                    <a:cubicBezTo>
                      <a:pt x="92" y="211"/>
                      <a:pt x="94" y="214"/>
                      <a:pt x="98" y="217"/>
                    </a:cubicBezTo>
                    <a:cubicBezTo>
                      <a:pt x="102" y="220"/>
                      <a:pt x="104" y="224"/>
                      <a:pt x="103" y="229"/>
                    </a:cubicBezTo>
                    <a:cubicBezTo>
                      <a:pt x="102" y="234"/>
                      <a:pt x="97" y="238"/>
                      <a:pt x="92" y="238"/>
                    </a:cubicBezTo>
                    <a:cubicBezTo>
                      <a:pt x="84" y="238"/>
                      <a:pt x="84" y="238"/>
                      <a:pt x="84" y="238"/>
                    </a:cubicBezTo>
                    <a:cubicBezTo>
                      <a:pt x="79" y="238"/>
                      <a:pt x="74" y="235"/>
                      <a:pt x="73" y="230"/>
                    </a:cubicBezTo>
                    <a:cubicBezTo>
                      <a:pt x="71" y="225"/>
                      <a:pt x="73" y="220"/>
                      <a:pt x="77" y="218"/>
                    </a:cubicBezTo>
                    <a:cubicBezTo>
                      <a:pt x="78" y="217"/>
                      <a:pt x="78" y="217"/>
                      <a:pt x="78" y="217"/>
                    </a:cubicBezTo>
                    <a:cubicBezTo>
                      <a:pt x="83" y="214"/>
                      <a:pt x="84" y="210"/>
                      <a:pt x="84" y="208"/>
                    </a:cubicBezTo>
                    <a:cubicBezTo>
                      <a:pt x="84" y="208"/>
                      <a:pt x="84" y="208"/>
                      <a:pt x="84" y="208"/>
                    </a:cubicBezTo>
                    <a:cubicBezTo>
                      <a:pt x="84" y="189"/>
                      <a:pt x="84" y="189"/>
                      <a:pt x="84" y="189"/>
                    </a:cubicBezTo>
                    <a:cubicBezTo>
                      <a:pt x="28" y="189"/>
                      <a:pt x="28" y="189"/>
                      <a:pt x="28" y="189"/>
                    </a:cubicBezTo>
                    <a:cubicBezTo>
                      <a:pt x="29" y="188"/>
                      <a:pt x="29" y="187"/>
                      <a:pt x="30" y="185"/>
                    </a:cubicBezTo>
                    <a:cubicBezTo>
                      <a:pt x="30" y="184"/>
                      <a:pt x="30" y="184"/>
                      <a:pt x="30" y="184"/>
                    </a:cubicBezTo>
                    <a:cubicBezTo>
                      <a:pt x="35" y="173"/>
                      <a:pt x="40" y="162"/>
                      <a:pt x="45" y="152"/>
                    </a:cubicBezTo>
                    <a:cubicBezTo>
                      <a:pt x="50" y="144"/>
                      <a:pt x="48" y="133"/>
                      <a:pt x="40" y="126"/>
                    </a:cubicBezTo>
                    <a:cubicBezTo>
                      <a:pt x="14" y="106"/>
                      <a:pt x="4" y="85"/>
                      <a:pt x="1" y="67"/>
                    </a:cubicBezTo>
                    <a:cubicBezTo>
                      <a:pt x="0" y="56"/>
                      <a:pt x="14" y="51"/>
                      <a:pt x="20" y="60"/>
                    </a:cubicBezTo>
                    <a:close/>
                  </a:path>
                </a:pathLst>
              </a:custGeom>
              <a:solidFill>
                <a:srgbClr val="F78D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07" name="Freeform 14"/>
              <p:cNvSpPr/>
              <p:nvPr/>
            </p:nvSpPr>
            <p:spPr bwMode="auto">
              <a:xfrm>
                <a:off x="2369848" y="2614388"/>
                <a:ext cx="995676" cy="682410"/>
              </a:xfrm>
              <a:custGeom>
                <a:avLst/>
                <a:gdLst>
                  <a:gd name="T0" fmla="*/ 248 w 248"/>
                  <a:gd name="T1" fmla="*/ 4 h 170"/>
                  <a:gd name="T2" fmla="*/ 248 w 248"/>
                  <a:gd name="T3" fmla="*/ 94 h 170"/>
                  <a:gd name="T4" fmla="*/ 241 w 248"/>
                  <a:gd name="T5" fmla="*/ 94 h 170"/>
                  <a:gd name="T6" fmla="*/ 239 w 248"/>
                  <a:gd name="T7" fmla="*/ 92 h 170"/>
                  <a:gd name="T8" fmla="*/ 239 w 248"/>
                  <a:gd name="T9" fmla="*/ 92 h 170"/>
                  <a:gd name="T10" fmla="*/ 223 w 248"/>
                  <a:gd name="T11" fmla="*/ 82 h 170"/>
                  <a:gd name="T12" fmla="*/ 201 w 248"/>
                  <a:gd name="T13" fmla="*/ 103 h 170"/>
                  <a:gd name="T14" fmla="*/ 201 w 248"/>
                  <a:gd name="T15" fmla="*/ 111 h 170"/>
                  <a:gd name="T16" fmla="*/ 217 w 248"/>
                  <a:gd name="T17" fmla="*/ 132 h 170"/>
                  <a:gd name="T18" fmla="*/ 239 w 248"/>
                  <a:gd name="T19" fmla="*/ 123 h 170"/>
                  <a:gd name="T20" fmla="*/ 241 w 248"/>
                  <a:gd name="T21" fmla="*/ 122 h 170"/>
                  <a:gd name="T22" fmla="*/ 248 w 248"/>
                  <a:gd name="T23" fmla="*/ 122 h 170"/>
                  <a:gd name="T24" fmla="*/ 248 w 248"/>
                  <a:gd name="T25" fmla="*/ 166 h 170"/>
                  <a:gd name="T26" fmla="*/ 244 w 248"/>
                  <a:gd name="T27" fmla="*/ 170 h 170"/>
                  <a:gd name="T28" fmla="*/ 4 w 248"/>
                  <a:gd name="T29" fmla="*/ 170 h 170"/>
                  <a:gd name="T30" fmla="*/ 0 w 248"/>
                  <a:gd name="T31" fmla="*/ 166 h 170"/>
                  <a:gd name="T32" fmla="*/ 0 w 248"/>
                  <a:gd name="T33" fmla="*/ 4 h 170"/>
                  <a:gd name="T34" fmla="*/ 4 w 248"/>
                  <a:gd name="T35" fmla="*/ 0 h 170"/>
                  <a:gd name="T36" fmla="*/ 244 w 248"/>
                  <a:gd name="T37" fmla="*/ 0 h 170"/>
                  <a:gd name="T38" fmla="*/ 248 w 248"/>
                  <a:gd name="T39" fmla="*/ 4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48" h="170">
                    <a:moveTo>
                      <a:pt x="248" y="4"/>
                    </a:moveTo>
                    <a:cubicBezTo>
                      <a:pt x="248" y="94"/>
                      <a:pt x="248" y="94"/>
                      <a:pt x="248" y="94"/>
                    </a:cubicBezTo>
                    <a:cubicBezTo>
                      <a:pt x="241" y="94"/>
                      <a:pt x="241" y="94"/>
                      <a:pt x="241" y="94"/>
                    </a:cubicBezTo>
                    <a:cubicBezTo>
                      <a:pt x="241" y="94"/>
                      <a:pt x="240" y="93"/>
                      <a:pt x="239" y="92"/>
                    </a:cubicBezTo>
                    <a:cubicBezTo>
                      <a:pt x="239" y="92"/>
                      <a:pt x="239" y="92"/>
                      <a:pt x="239" y="92"/>
                    </a:cubicBezTo>
                    <a:cubicBezTo>
                      <a:pt x="235" y="86"/>
                      <a:pt x="229" y="83"/>
                      <a:pt x="223" y="82"/>
                    </a:cubicBezTo>
                    <a:cubicBezTo>
                      <a:pt x="211" y="82"/>
                      <a:pt x="201" y="91"/>
                      <a:pt x="201" y="103"/>
                    </a:cubicBezTo>
                    <a:cubicBezTo>
                      <a:pt x="201" y="111"/>
                      <a:pt x="201" y="111"/>
                      <a:pt x="201" y="111"/>
                    </a:cubicBezTo>
                    <a:cubicBezTo>
                      <a:pt x="201" y="121"/>
                      <a:pt x="207" y="130"/>
                      <a:pt x="217" y="132"/>
                    </a:cubicBezTo>
                    <a:cubicBezTo>
                      <a:pt x="226" y="134"/>
                      <a:pt x="234" y="131"/>
                      <a:pt x="239" y="123"/>
                    </a:cubicBezTo>
                    <a:cubicBezTo>
                      <a:pt x="240" y="122"/>
                      <a:pt x="241" y="122"/>
                      <a:pt x="241" y="122"/>
                    </a:cubicBezTo>
                    <a:cubicBezTo>
                      <a:pt x="248" y="122"/>
                      <a:pt x="248" y="122"/>
                      <a:pt x="248" y="122"/>
                    </a:cubicBezTo>
                    <a:cubicBezTo>
                      <a:pt x="248" y="166"/>
                      <a:pt x="248" y="166"/>
                      <a:pt x="248" y="166"/>
                    </a:cubicBezTo>
                    <a:cubicBezTo>
                      <a:pt x="248" y="168"/>
                      <a:pt x="246" y="170"/>
                      <a:pt x="244" y="170"/>
                    </a:cubicBezTo>
                    <a:cubicBezTo>
                      <a:pt x="4" y="170"/>
                      <a:pt x="4" y="170"/>
                      <a:pt x="4" y="170"/>
                    </a:cubicBezTo>
                    <a:cubicBezTo>
                      <a:pt x="2" y="170"/>
                      <a:pt x="0" y="168"/>
                      <a:pt x="0" y="166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244" y="0"/>
                      <a:pt x="244" y="0"/>
                      <a:pt x="244" y="0"/>
                    </a:cubicBezTo>
                    <a:cubicBezTo>
                      <a:pt x="246" y="0"/>
                      <a:pt x="248" y="2"/>
                      <a:pt x="248" y="4"/>
                    </a:cubicBezTo>
                    <a:close/>
                  </a:path>
                </a:pathLst>
              </a:custGeom>
              <a:solidFill>
                <a:srgbClr val="D74B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08" name="Freeform 15"/>
              <p:cNvSpPr/>
              <p:nvPr/>
            </p:nvSpPr>
            <p:spPr bwMode="auto">
              <a:xfrm>
                <a:off x="2173421" y="3345905"/>
                <a:ext cx="1192101" cy="875449"/>
              </a:xfrm>
              <a:custGeom>
                <a:avLst/>
                <a:gdLst>
                  <a:gd name="T0" fmla="*/ 13 w 297"/>
                  <a:gd name="T1" fmla="*/ 64 h 218"/>
                  <a:gd name="T2" fmla="*/ 20 w 297"/>
                  <a:gd name="T3" fmla="*/ 69 h 218"/>
                  <a:gd name="T4" fmla="*/ 21 w 297"/>
                  <a:gd name="T5" fmla="*/ 69 h 218"/>
                  <a:gd name="T6" fmla="*/ 30 w 297"/>
                  <a:gd name="T7" fmla="*/ 75 h 218"/>
                  <a:gd name="T8" fmla="*/ 30 w 297"/>
                  <a:gd name="T9" fmla="*/ 75 h 218"/>
                  <a:gd name="T10" fmla="*/ 49 w 297"/>
                  <a:gd name="T11" fmla="*/ 75 h 218"/>
                  <a:gd name="T12" fmla="*/ 49 w 297"/>
                  <a:gd name="T13" fmla="*/ 3 h 218"/>
                  <a:gd name="T14" fmla="*/ 53 w 297"/>
                  <a:gd name="T15" fmla="*/ 0 h 218"/>
                  <a:gd name="T16" fmla="*/ 293 w 297"/>
                  <a:gd name="T17" fmla="*/ 0 h 218"/>
                  <a:gd name="T18" fmla="*/ 297 w 297"/>
                  <a:gd name="T19" fmla="*/ 3 h 218"/>
                  <a:gd name="T20" fmla="*/ 297 w 297"/>
                  <a:gd name="T21" fmla="*/ 65 h 218"/>
                  <a:gd name="T22" fmla="*/ 290 w 297"/>
                  <a:gd name="T23" fmla="*/ 65 h 218"/>
                  <a:gd name="T24" fmla="*/ 288 w 297"/>
                  <a:gd name="T25" fmla="*/ 63 h 218"/>
                  <a:gd name="T26" fmla="*/ 288 w 297"/>
                  <a:gd name="T27" fmla="*/ 63 h 218"/>
                  <a:gd name="T28" fmla="*/ 272 w 297"/>
                  <a:gd name="T29" fmla="*/ 54 h 218"/>
                  <a:gd name="T30" fmla="*/ 250 w 297"/>
                  <a:gd name="T31" fmla="*/ 75 h 218"/>
                  <a:gd name="T32" fmla="*/ 250 w 297"/>
                  <a:gd name="T33" fmla="*/ 83 h 218"/>
                  <a:gd name="T34" fmla="*/ 266 w 297"/>
                  <a:gd name="T35" fmla="*/ 104 h 218"/>
                  <a:gd name="T36" fmla="*/ 288 w 297"/>
                  <a:gd name="T37" fmla="*/ 95 h 218"/>
                  <a:gd name="T38" fmla="*/ 290 w 297"/>
                  <a:gd name="T39" fmla="*/ 93 h 218"/>
                  <a:gd name="T40" fmla="*/ 297 w 297"/>
                  <a:gd name="T41" fmla="*/ 93 h 218"/>
                  <a:gd name="T42" fmla="*/ 297 w 297"/>
                  <a:gd name="T43" fmla="*/ 165 h 218"/>
                  <a:gd name="T44" fmla="*/ 293 w 297"/>
                  <a:gd name="T45" fmla="*/ 169 h 218"/>
                  <a:gd name="T46" fmla="*/ 246 w 297"/>
                  <a:gd name="T47" fmla="*/ 169 h 218"/>
                  <a:gd name="T48" fmla="*/ 246 w 297"/>
                  <a:gd name="T49" fmla="*/ 189 h 218"/>
                  <a:gd name="T50" fmla="*/ 252 w 297"/>
                  <a:gd name="T51" fmla="*/ 198 h 218"/>
                  <a:gd name="T52" fmla="*/ 257 w 297"/>
                  <a:gd name="T53" fmla="*/ 209 h 218"/>
                  <a:gd name="T54" fmla="*/ 245 w 297"/>
                  <a:gd name="T55" fmla="*/ 218 h 218"/>
                  <a:gd name="T56" fmla="*/ 238 w 297"/>
                  <a:gd name="T57" fmla="*/ 218 h 218"/>
                  <a:gd name="T58" fmla="*/ 227 w 297"/>
                  <a:gd name="T59" fmla="*/ 210 h 218"/>
                  <a:gd name="T60" fmla="*/ 231 w 297"/>
                  <a:gd name="T61" fmla="*/ 198 h 218"/>
                  <a:gd name="T62" fmla="*/ 232 w 297"/>
                  <a:gd name="T63" fmla="*/ 198 h 218"/>
                  <a:gd name="T64" fmla="*/ 238 w 297"/>
                  <a:gd name="T65" fmla="*/ 189 h 218"/>
                  <a:gd name="T66" fmla="*/ 238 w 297"/>
                  <a:gd name="T67" fmla="*/ 188 h 218"/>
                  <a:gd name="T68" fmla="*/ 238 w 297"/>
                  <a:gd name="T69" fmla="*/ 169 h 218"/>
                  <a:gd name="T70" fmla="*/ 53 w 297"/>
                  <a:gd name="T71" fmla="*/ 169 h 218"/>
                  <a:gd name="T72" fmla="*/ 49 w 297"/>
                  <a:gd name="T73" fmla="*/ 165 h 218"/>
                  <a:gd name="T74" fmla="*/ 49 w 297"/>
                  <a:gd name="T75" fmla="*/ 83 h 218"/>
                  <a:gd name="T76" fmla="*/ 29 w 297"/>
                  <a:gd name="T77" fmla="*/ 83 h 218"/>
                  <a:gd name="T78" fmla="*/ 21 w 297"/>
                  <a:gd name="T79" fmla="*/ 89 h 218"/>
                  <a:gd name="T80" fmla="*/ 9 w 297"/>
                  <a:gd name="T81" fmla="*/ 95 h 218"/>
                  <a:gd name="T82" fmla="*/ 0 w 297"/>
                  <a:gd name="T83" fmla="*/ 83 h 218"/>
                  <a:gd name="T84" fmla="*/ 0 w 297"/>
                  <a:gd name="T85" fmla="*/ 75 h 218"/>
                  <a:gd name="T86" fmla="*/ 13 w 297"/>
                  <a:gd name="T87" fmla="*/ 64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97" h="218">
                    <a:moveTo>
                      <a:pt x="13" y="64"/>
                    </a:moveTo>
                    <a:cubicBezTo>
                      <a:pt x="16" y="64"/>
                      <a:pt x="19" y="66"/>
                      <a:pt x="20" y="69"/>
                    </a:cubicBezTo>
                    <a:cubicBezTo>
                      <a:pt x="21" y="69"/>
                      <a:pt x="21" y="69"/>
                      <a:pt x="21" y="69"/>
                    </a:cubicBezTo>
                    <a:cubicBezTo>
                      <a:pt x="24" y="74"/>
                      <a:pt x="28" y="75"/>
                      <a:pt x="30" y="75"/>
                    </a:cubicBezTo>
                    <a:cubicBezTo>
                      <a:pt x="30" y="75"/>
                      <a:pt x="30" y="75"/>
                      <a:pt x="30" y="75"/>
                    </a:cubicBezTo>
                    <a:cubicBezTo>
                      <a:pt x="49" y="75"/>
                      <a:pt x="49" y="75"/>
                      <a:pt x="49" y="75"/>
                    </a:cubicBezTo>
                    <a:cubicBezTo>
                      <a:pt x="49" y="3"/>
                      <a:pt x="49" y="3"/>
                      <a:pt x="49" y="3"/>
                    </a:cubicBezTo>
                    <a:cubicBezTo>
                      <a:pt x="49" y="1"/>
                      <a:pt x="51" y="0"/>
                      <a:pt x="53" y="0"/>
                    </a:cubicBezTo>
                    <a:cubicBezTo>
                      <a:pt x="293" y="0"/>
                      <a:pt x="293" y="0"/>
                      <a:pt x="293" y="0"/>
                    </a:cubicBezTo>
                    <a:cubicBezTo>
                      <a:pt x="295" y="0"/>
                      <a:pt x="297" y="1"/>
                      <a:pt x="297" y="3"/>
                    </a:cubicBezTo>
                    <a:cubicBezTo>
                      <a:pt x="297" y="65"/>
                      <a:pt x="297" y="65"/>
                      <a:pt x="297" y="65"/>
                    </a:cubicBezTo>
                    <a:cubicBezTo>
                      <a:pt x="290" y="65"/>
                      <a:pt x="290" y="65"/>
                      <a:pt x="290" y="65"/>
                    </a:cubicBezTo>
                    <a:cubicBezTo>
                      <a:pt x="290" y="65"/>
                      <a:pt x="289" y="65"/>
                      <a:pt x="288" y="63"/>
                    </a:cubicBezTo>
                    <a:cubicBezTo>
                      <a:pt x="288" y="63"/>
                      <a:pt x="288" y="63"/>
                      <a:pt x="288" y="63"/>
                    </a:cubicBezTo>
                    <a:cubicBezTo>
                      <a:pt x="284" y="58"/>
                      <a:pt x="278" y="54"/>
                      <a:pt x="272" y="54"/>
                    </a:cubicBezTo>
                    <a:cubicBezTo>
                      <a:pt x="260" y="53"/>
                      <a:pt x="250" y="63"/>
                      <a:pt x="250" y="75"/>
                    </a:cubicBezTo>
                    <a:cubicBezTo>
                      <a:pt x="250" y="83"/>
                      <a:pt x="250" y="83"/>
                      <a:pt x="250" y="83"/>
                    </a:cubicBezTo>
                    <a:cubicBezTo>
                      <a:pt x="250" y="93"/>
                      <a:pt x="256" y="102"/>
                      <a:pt x="266" y="104"/>
                    </a:cubicBezTo>
                    <a:cubicBezTo>
                      <a:pt x="275" y="106"/>
                      <a:pt x="283" y="102"/>
                      <a:pt x="288" y="95"/>
                    </a:cubicBezTo>
                    <a:cubicBezTo>
                      <a:pt x="289" y="94"/>
                      <a:pt x="290" y="93"/>
                      <a:pt x="290" y="93"/>
                    </a:cubicBezTo>
                    <a:cubicBezTo>
                      <a:pt x="297" y="93"/>
                      <a:pt x="297" y="93"/>
                      <a:pt x="297" y="93"/>
                    </a:cubicBezTo>
                    <a:cubicBezTo>
                      <a:pt x="297" y="165"/>
                      <a:pt x="297" y="165"/>
                      <a:pt x="297" y="165"/>
                    </a:cubicBezTo>
                    <a:cubicBezTo>
                      <a:pt x="297" y="168"/>
                      <a:pt x="295" y="169"/>
                      <a:pt x="293" y="169"/>
                    </a:cubicBezTo>
                    <a:cubicBezTo>
                      <a:pt x="246" y="169"/>
                      <a:pt x="246" y="169"/>
                      <a:pt x="246" y="169"/>
                    </a:cubicBezTo>
                    <a:cubicBezTo>
                      <a:pt x="246" y="189"/>
                      <a:pt x="246" y="189"/>
                      <a:pt x="246" y="189"/>
                    </a:cubicBezTo>
                    <a:cubicBezTo>
                      <a:pt x="246" y="191"/>
                      <a:pt x="247" y="195"/>
                      <a:pt x="252" y="198"/>
                    </a:cubicBezTo>
                    <a:cubicBezTo>
                      <a:pt x="256" y="200"/>
                      <a:pt x="258" y="205"/>
                      <a:pt x="257" y="209"/>
                    </a:cubicBezTo>
                    <a:cubicBezTo>
                      <a:pt x="256" y="215"/>
                      <a:pt x="251" y="218"/>
                      <a:pt x="245" y="218"/>
                    </a:cubicBezTo>
                    <a:cubicBezTo>
                      <a:pt x="238" y="218"/>
                      <a:pt x="238" y="218"/>
                      <a:pt x="238" y="218"/>
                    </a:cubicBezTo>
                    <a:cubicBezTo>
                      <a:pt x="233" y="218"/>
                      <a:pt x="228" y="215"/>
                      <a:pt x="227" y="210"/>
                    </a:cubicBezTo>
                    <a:cubicBezTo>
                      <a:pt x="225" y="206"/>
                      <a:pt x="227" y="201"/>
                      <a:pt x="231" y="198"/>
                    </a:cubicBezTo>
                    <a:cubicBezTo>
                      <a:pt x="232" y="198"/>
                      <a:pt x="232" y="198"/>
                      <a:pt x="232" y="198"/>
                    </a:cubicBezTo>
                    <a:cubicBezTo>
                      <a:pt x="236" y="194"/>
                      <a:pt x="237" y="191"/>
                      <a:pt x="238" y="189"/>
                    </a:cubicBezTo>
                    <a:cubicBezTo>
                      <a:pt x="238" y="188"/>
                      <a:pt x="238" y="188"/>
                      <a:pt x="238" y="188"/>
                    </a:cubicBezTo>
                    <a:cubicBezTo>
                      <a:pt x="238" y="169"/>
                      <a:pt x="238" y="169"/>
                      <a:pt x="238" y="169"/>
                    </a:cubicBezTo>
                    <a:cubicBezTo>
                      <a:pt x="53" y="169"/>
                      <a:pt x="53" y="169"/>
                      <a:pt x="53" y="169"/>
                    </a:cubicBezTo>
                    <a:cubicBezTo>
                      <a:pt x="51" y="169"/>
                      <a:pt x="49" y="168"/>
                      <a:pt x="49" y="165"/>
                    </a:cubicBezTo>
                    <a:cubicBezTo>
                      <a:pt x="49" y="83"/>
                      <a:pt x="49" y="83"/>
                      <a:pt x="49" y="83"/>
                    </a:cubicBezTo>
                    <a:cubicBezTo>
                      <a:pt x="29" y="83"/>
                      <a:pt x="29" y="83"/>
                      <a:pt x="29" y="83"/>
                    </a:cubicBezTo>
                    <a:cubicBezTo>
                      <a:pt x="27" y="84"/>
                      <a:pt x="24" y="85"/>
                      <a:pt x="21" y="89"/>
                    </a:cubicBezTo>
                    <a:cubicBezTo>
                      <a:pt x="18" y="93"/>
                      <a:pt x="14" y="95"/>
                      <a:pt x="9" y="95"/>
                    </a:cubicBezTo>
                    <a:cubicBezTo>
                      <a:pt x="4" y="94"/>
                      <a:pt x="0" y="89"/>
                      <a:pt x="0" y="83"/>
                    </a:cubicBezTo>
                    <a:cubicBezTo>
                      <a:pt x="0" y="75"/>
                      <a:pt x="0" y="75"/>
                      <a:pt x="0" y="75"/>
                    </a:cubicBezTo>
                    <a:cubicBezTo>
                      <a:pt x="0" y="68"/>
                      <a:pt x="6" y="63"/>
                      <a:pt x="13" y="64"/>
                    </a:cubicBezTo>
                    <a:close/>
                  </a:path>
                </a:pathLst>
              </a:custGeom>
              <a:solidFill>
                <a:srgbClr val="838B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09" name="Freeform 16"/>
              <p:cNvSpPr/>
              <p:nvPr/>
            </p:nvSpPr>
            <p:spPr bwMode="auto">
              <a:xfrm>
                <a:off x="751029" y="2614388"/>
                <a:ext cx="523238" cy="1410540"/>
              </a:xfrm>
              <a:custGeom>
                <a:avLst/>
                <a:gdLst>
                  <a:gd name="T0" fmla="*/ 26 w 130"/>
                  <a:gd name="T1" fmla="*/ 0 h 351"/>
                  <a:gd name="T2" fmla="*/ 76 w 130"/>
                  <a:gd name="T3" fmla="*/ 0 h 351"/>
                  <a:gd name="T4" fmla="*/ 76 w 130"/>
                  <a:gd name="T5" fmla="*/ 7 h 351"/>
                  <a:gd name="T6" fmla="*/ 74 w 130"/>
                  <a:gd name="T7" fmla="*/ 9 h 351"/>
                  <a:gd name="T8" fmla="*/ 74 w 130"/>
                  <a:gd name="T9" fmla="*/ 9 h 351"/>
                  <a:gd name="T10" fmla="*/ 65 w 130"/>
                  <a:gd name="T11" fmla="*/ 25 h 351"/>
                  <a:gd name="T12" fmla="*/ 86 w 130"/>
                  <a:gd name="T13" fmla="*/ 48 h 351"/>
                  <a:gd name="T14" fmla="*/ 93 w 130"/>
                  <a:gd name="T15" fmla="*/ 48 h 351"/>
                  <a:gd name="T16" fmla="*/ 115 w 130"/>
                  <a:gd name="T17" fmla="*/ 32 h 351"/>
                  <a:gd name="T18" fmla="*/ 106 w 130"/>
                  <a:gd name="T19" fmla="*/ 9 h 351"/>
                  <a:gd name="T20" fmla="*/ 104 w 130"/>
                  <a:gd name="T21" fmla="*/ 8 h 351"/>
                  <a:gd name="T22" fmla="*/ 104 w 130"/>
                  <a:gd name="T23" fmla="*/ 0 h 351"/>
                  <a:gd name="T24" fmla="*/ 127 w 130"/>
                  <a:gd name="T25" fmla="*/ 0 h 351"/>
                  <a:gd name="T26" fmla="*/ 130 w 130"/>
                  <a:gd name="T27" fmla="*/ 4 h 351"/>
                  <a:gd name="T28" fmla="*/ 130 w 130"/>
                  <a:gd name="T29" fmla="*/ 247 h 351"/>
                  <a:gd name="T30" fmla="*/ 123 w 130"/>
                  <a:gd name="T31" fmla="*/ 247 h 351"/>
                  <a:gd name="T32" fmla="*/ 121 w 130"/>
                  <a:gd name="T33" fmla="*/ 245 h 351"/>
                  <a:gd name="T34" fmla="*/ 121 w 130"/>
                  <a:gd name="T35" fmla="*/ 245 h 351"/>
                  <a:gd name="T36" fmla="*/ 105 w 130"/>
                  <a:gd name="T37" fmla="*/ 236 h 351"/>
                  <a:gd name="T38" fmla="*/ 83 w 130"/>
                  <a:gd name="T39" fmla="*/ 257 h 351"/>
                  <a:gd name="T40" fmla="*/ 83 w 130"/>
                  <a:gd name="T41" fmla="*/ 265 h 351"/>
                  <a:gd name="T42" fmla="*/ 99 w 130"/>
                  <a:gd name="T43" fmla="*/ 286 h 351"/>
                  <a:gd name="T44" fmla="*/ 121 w 130"/>
                  <a:gd name="T45" fmla="*/ 277 h 351"/>
                  <a:gd name="T46" fmla="*/ 123 w 130"/>
                  <a:gd name="T47" fmla="*/ 275 h 351"/>
                  <a:gd name="T48" fmla="*/ 130 w 130"/>
                  <a:gd name="T49" fmla="*/ 275 h 351"/>
                  <a:gd name="T50" fmla="*/ 130 w 130"/>
                  <a:gd name="T51" fmla="*/ 347 h 351"/>
                  <a:gd name="T52" fmla="*/ 127 w 130"/>
                  <a:gd name="T53" fmla="*/ 351 h 351"/>
                  <a:gd name="T54" fmla="*/ 79 w 130"/>
                  <a:gd name="T55" fmla="*/ 351 h 351"/>
                  <a:gd name="T56" fmla="*/ 21 w 130"/>
                  <a:gd name="T57" fmla="*/ 220 h 351"/>
                  <a:gd name="T58" fmla="*/ 14 w 130"/>
                  <a:gd name="T59" fmla="*/ 186 h 351"/>
                  <a:gd name="T60" fmla="*/ 26 w 130"/>
                  <a:gd name="T61" fmla="*/ 0 h 3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30" h="351">
                    <a:moveTo>
                      <a:pt x="26" y="0"/>
                    </a:moveTo>
                    <a:cubicBezTo>
                      <a:pt x="76" y="0"/>
                      <a:pt x="76" y="0"/>
                      <a:pt x="76" y="0"/>
                    </a:cubicBezTo>
                    <a:cubicBezTo>
                      <a:pt x="76" y="7"/>
                      <a:pt x="76" y="7"/>
                      <a:pt x="76" y="7"/>
                    </a:cubicBezTo>
                    <a:cubicBezTo>
                      <a:pt x="76" y="8"/>
                      <a:pt x="75" y="8"/>
                      <a:pt x="74" y="9"/>
                    </a:cubicBezTo>
                    <a:cubicBezTo>
                      <a:pt x="74" y="9"/>
                      <a:pt x="74" y="9"/>
                      <a:pt x="74" y="9"/>
                    </a:cubicBezTo>
                    <a:cubicBezTo>
                      <a:pt x="69" y="13"/>
                      <a:pt x="65" y="19"/>
                      <a:pt x="65" y="25"/>
                    </a:cubicBezTo>
                    <a:cubicBezTo>
                      <a:pt x="64" y="38"/>
                      <a:pt x="73" y="48"/>
                      <a:pt x="86" y="48"/>
                    </a:cubicBezTo>
                    <a:cubicBezTo>
                      <a:pt x="93" y="48"/>
                      <a:pt x="93" y="48"/>
                      <a:pt x="93" y="48"/>
                    </a:cubicBezTo>
                    <a:cubicBezTo>
                      <a:pt x="103" y="48"/>
                      <a:pt x="112" y="41"/>
                      <a:pt x="115" y="32"/>
                    </a:cubicBezTo>
                    <a:cubicBezTo>
                      <a:pt x="117" y="23"/>
                      <a:pt x="113" y="14"/>
                      <a:pt x="106" y="9"/>
                    </a:cubicBezTo>
                    <a:cubicBezTo>
                      <a:pt x="105" y="8"/>
                      <a:pt x="104" y="8"/>
                      <a:pt x="104" y="8"/>
                    </a:cubicBezTo>
                    <a:cubicBezTo>
                      <a:pt x="104" y="0"/>
                      <a:pt x="104" y="0"/>
                      <a:pt x="104" y="0"/>
                    </a:cubicBezTo>
                    <a:cubicBezTo>
                      <a:pt x="127" y="0"/>
                      <a:pt x="127" y="0"/>
                      <a:pt x="127" y="0"/>
                    </a:cubicBezTo>
                    <a:cubicBezTo>
                      <a:pt x="129" y="0"/>
                      <a:pt x="130" y="2"/>
                      <a:pt x="130" y="4"/>
                    </a:cubicBezTo>
                    <a:cubicBezTo>
                      <a:pt x="130" y="247"/>
                      <a:pt x="130" y="247"/>
                      <a:pt x="130" y="247"/>
                    </a:cubicBezTo>
                    <a:cubicBezTo>
                      <a:pt x="123" y="247"/>
                      <a:pt x="123" y="247"/>
                      <a:pt x="123" y="247"/>
                    </a:cubicBezTo>
                    <a:cubicBezTo>
                      <a:pt x="123" y="247"/>
                      <a:pt x="122" y="247"/>
                      <a:pt x="121" y="245"/>
                    </a:cubicBezTo>
                    <a:cubicBezTo>
                      <a:pt x="121" y="245"/>
                      <a:pt x="121" y="245"/>
                      <a:pt x="121" y="245"/>
                    </a:cubicBezTo>
                    <a:cubicBezTo>
                      <a:pt x="117" y="240"/>
                      <a:pt x="112" y="236"/>
                      <a:pt x="105" y="236"/>
                    </a:cubicBezTo>
                    <a:cubicBezTo>
                      <a:pt x="93" y="235"/>
                      <a:pt x="83" y="245"/>
                      <a:pt x="83" y="257"/>
                    </a:cubicBezTo>
                    <a:cubicBezTo>
                      <a:pt x="83" y="265"/>
                      <a:pt x="83" y="265"/>
                      <a:pt x="83" y="265"/>
                    </a:cubicBezTo>
                    <a:cubicBezTo>
                      <a:pt x="83" y="275"/>
                      <a:pt x="89" y="284"/>
                      <a:pt x="99" y="286"/>
                    </a:cubicBezTo>
                    <a:cubicBezTo>
                      <a:pt x="108" y="288"/>
                      <a:pt x="117" y="284"/>
                      <a:pt x="121" y="277"/>
                    </a:cubicBezTo>
                    <a:cubicBezTo>
                      <a:pt x="122" y="276"/>
                      <a:pt x="123" y="275"/>
                      <a:pt x="123" y="275"/>
                    </a:cubicBezTo>
                    <a:cubicBezTo>
                      <a:pt x="130" y="275"/>
                      <a:pt x="130" y="275"/>
                      <a:pt x="130" y="275"/>
                    </a:cubicBezTo>
                    <a:cubicBezTo>
                      <a:pt x="130" y="347"/>
                      <a:pt x="130" y="347"/>
                      <a:pt x="130" y="347"/>
                    </a:cubicBezTo>
                    <a:cubicBezTo>
                      <a:pt x="130" y="350"/>
                      <a:pt x="129" y="351"/>
                      <a:pt x="127" y="351"/>
                    </a:cubicBezTo>
                    <a:cubicBezTo>
                      <a:pt x="79" y="351"/>
                      <a:pt x="79" y="351"/>
                      <a:pt x="79" y="351"/>
                    </a:cubicBezTo>
                    <a:cubicBezTo>
                      <a:pt x="48" y="317"/>
                      <a:pt x="30" y="261"/>
                      <a:pt x="21" y="220"/>
                    </a:cubicBezTo>
                    <a:cubicBezTo>
                      <a:pt x="14" y="186"/>
                      <a:pt x="14" y="186"/>
                      <a:pt x="14" y="186"/>
                    </a:cubicBezTo>
                    <a:cubicBezTo>
                      <a:pt x="0" y="124"/>
                      <a:pt x="5" y="60"/>
                      <a:pt x="26" y="0"/>
                    </a:cubicBezTo>
                    <a:close/>
                  </a:path>
                </a:pathLst>
              </a:custGeom>
              <a:solidFill>
                <a:srgbClr val="004D7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10" name="Freeform 17"/>
              <p:cNvSpPr/>
              <p:nvPr/>
            </p:nvSpPr>
            <p:spPr bwMode="auto">
              <a:xfrm>
                <a:off x="1125254" y="3345905"/>
                <a:ext cx="1200567" cy="875449"/>
              </a:xfrm>
              <a:custGeom>
                <a:avLst/>
                <a:gdLst>
                  <a:gd name="T0" fmla="*/ 12 w 299"/>
                  <a:gd name="T1" fmla="*/ 64 h 218"/>
                  <a:gd name="T2" fmla="*/ 20 w 299"/>
                  <a:gd name="T3" fmla="*/ 69 h 218"/>
                  <a:gd name="T4" fmla="*/ 20 w 299"/>
                  <a:gd name="T5" fmla="*/ 69 h 218"/>
                  <a:gd name="T6" fmla="*/ 29 w 299"/>
                  <a:gd name="T7" fmla="*/ 75 h 218"/>
                  <a:gd name="T8" fmla="*/ 30 w 299"/>
                  <a:gd name="T9" fmla="*/ 75 h 218"/>
                  <a:gd name="T10" fmla="*/ 49 w 299"/>
                  <a:gd name="T11" fmla="*/ 75 h 218"/>
                  <a:gd name="T12" fmla="*/ 49 w 299"/>
                  <a:gd name="T13" fmla="*/ 3 h 218"/>
                  <a:gd name="T14" fmla="*/ 53 w 299"/>
                  <a:gd name="T15" fmla="*/ 0 h 218"/>
                  <a:gd name="T16" fmla="*/ 295 w 299"/>
                  <a:gd name="T17" fmla="*/ 0 h 218"/>
                  <a:gd name="T18" fmla="*/ 299 w 299"/>
                  <a:gd name="T19" fmla="*/ 3 h 218"/>
                  <a:gd name="T20" fmla="*/ 299 w 299"/>
                  <a:gd name="T21" fmla="*/ 65 h 218"/>
                  <a:gd name="T22" fmla="*/ 292 w 299"/>
                  <a:gd name="T23" fmla="*/ 65 h 218"/>
                  <a:gd name="T24" fmla="*/ 290 w 299"/>
                  <a:gd name="T25" fmla="*/ 63 h 218"/>
                  <a:gd name="T26" fmla="*/ 290 w 299"/>
                  <a:gd name="T27" fmla="*/ 63 h 218"/>
                  <a:gd name="T28" fmla="*/ 274 w 299"/>
                  <a:gd name="T29" fmla="*/ 54 h 218"/>
                  <a:gd name="T30" fmla="*/ 251 w 299"/>
                  <a:gd name="T31" fmla="*/ 75 h 218"/>
                  <a:gd name="T32" fmla="*/ 251 w 299"/>
                  <a:gd name="T33" fmla="*/ 83 h 218"/>
                  <a:gd name="T34" fmla="*/ 268 w 299"/>
                  <a:gd name="T35" fmla="*/ 104 h 218"/>
                  <a:gd name="T36" fmla="*/ 290 w 299"/>
                  <a:gd name="T37" fmla="*/ 95 h 218"/>
                  <a:gd name="T38" fmla="*/ 292 w 299"/>
                  <a:gd name="T39" fmla="*/ 93 h 218"/>
                  <a:gd name="T40" fmla="*/ 299 w 299"/>
                  <a:gd name="T41" fmla="*/ 93 h 218"/>
                  <a:gd name="T42" fmla="*/ 299 w 299"/>
                  <a:gd name="T43" fmla="*/ 165 h 218"/>
                  <a:gd name="T44" fmla="*/ 295 w 299"/>
                  <a:gd name="T45" fmla="*/ 169 h 218"/>
                  <a:gd name="T46" fmla="*/ 82 w 299"/>
                  <a:gd name="T47" fmla="*/ 169 h 218"/>
                  <a:gd name="T48" fmla="*/ 82 w 299"/>
                  <a:gd name="T49" fmla="*/ 189 h 218"/>
                  <a:gd name="T50" fmla="*/ 88 w 299"/>
                  <a:gd name="T51" fmla="*/ 198 h 218"/>
                  <a:gd name="T52" fmla="*/ 93 w 299"/>
                  <a:gd name="T53" fmla="*/ 209 h 218"/>
                  <a:gd name="T54" fmla="*/ 82 w 299"/>
                  <a:gd name="T55" fmla="*/ 218 h 218"/>
                  <a:gd name="T56" fmla="*/ 74 w 299"/>
                  <a:gd name="T57" fmla="*/ 218 h 218"/>
                  <a:gd name="T58" fmla="*/ 63 w 299"/>
                  <a:gd name="T59" fmla="*/ 210 h 218"/>
                  <a:gd name="T60" fmla="*/ 68 w 299"/>
                  <a:gd name="T61" fmla="*/ 198 h 218"/>
                  <a:gd name="T62" fmla="*/ 68 w 299"/>
                  <a:gd name="T63" fmla="*/ 198 h 218"/>
                  <a:gd name="T64" fmla="*/ 74 w 299"/>
                  <a:gd name="T65" fmla="*/ 189 h 218"/>
                  <a:gd name="T66" fmla="*/ 74 w 299"/>
                  <a:gd name="T67" fmla="*/ 188 h 218"/>
                  <a:gd name="T68" fmla="*/ 74 w 299"/>
                  <a:gd name="T69" fmla="*/ 169 h 218"/>
                  <a:gd name="T70" fmla="*/ 53 w 299"/>
                  <a:gd name="T71" fmla="*/ 169 h 218"/>
                  <a:gd name="T72" fmla="*/ 49 w 299"/>
                  <a:gd name="T73" fmla="*/ 165 h 218"/>
                  <a:gd name="T74" fmla="*/ 49 w 299"/>
                  <a:gd name="T75" fmla="*/ 83 h 218"/>
                  <a:gd name="T76" fmla="*/ 29 w 299"/>
                  <a:gd name="T77" fmla="*/ 83 h 218"/>
                  <a:gd name="T78" fmla="*/ 20 w 299"/>
                  <a:gd name="T79" fmla="*/ 89 h 218"/>
                  <a:gd name="T80" fmla="*/ 9 w 299"/>
                  <a:gd name="T81" fmla="*/ 95 h 218"/>
                  <a:gd name="T82" fmla="*/ 0 w 299"/>
                  <a:gd name="T83" fmla="*/ 83 h 218"/>
                  <a:gd name="T84" fmla="*/ 0 w 299"/>
                  <a:gd name="T85" fmla="*/ 75 h 218"/>
                  <a:gd name="T86" fmla="*/ 12 w 299"/>
                  <a:gd name="T87" fmla="*/ 64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99" h="218">
                    <a:moveTo>
                      <a:pt x="12" y="64"/>
                    </a:moveTo>
                    <a:cubicBezTo>
                      <a:pt x="15" y="64"/>
                      <a:pt x="18" y="66"/>
                      <a:pt x="20" y="69"/>
                    </a:cubicBezTo>
                    <a:cubicBezTo>
                      <a:pt x="20" y="69"/>
                      <a:pt x="20" y="69"/>
                      <a:pt x="20" y="69"/>
                    </a:cubicBezTo>
                    <a:cubicBezTo>
                      <a:pt x="24" y="74"/>
                      <a:pt x="27" y="75"/>
                      <a:pt x="29" y="75"/>
                    </a:cubicBezTo>
                    <a:cubicBezTo>
                      <a:pt x="30" y="75"/>
                      <a:pt x="30" y="75"/>
                      <a:pt x="30" y="75"/>
                    </a:cubicBezTo>
                    <a:cubicBezTo>
                      <a:pt x="49" y="75"/>
                      <a:pt x="49" y="75"/>
                      <a:pt x="49" y="75"/>
                    </a:cubicBezTo>
                    <a:cubicBezTo>
                      <a:pt x="49" y="3"/>
                      <a:pt x="49" y="3"/>
                      <a:pt x="49" y="3"/>
                    </a:cubicBezTo>
                    <a:cubicBezTo>
                      <a:pt x="49" y="1"/>
                      <a:pt x="51" y="0"/>
                      <a:pt x="53" y="0"/>
                    </a:cubicBezTo>
                    <a:cubicBezTo>
                      <a:pt x="295" y="0"/>
                      <a:pt x="295" y="0"/>
                      <a:pt x="295" y="0"/>
                    </a:cubicBezTo>
                    <a:cubicBezTo>
                      <a:pt x="297" y="0"/>
                      <a:pt x="299" y="1"/>
                      <a:pt x="299" y="3"/>
                    </a:cubicBezTo>
                    <a:cubicBezTo>
                      <a:pt x="299" y="65"/>
                      <a:pt x="299" y="65"/>
                      <a:pt x="299" y="65"/>
                    </a:cubicBezTo>
                    <a:cubicBezTo>
                      <a:pt x="292" y="65"/>
                      <a:pt x="292" y="65"/>
                      <a:pt x="292" y="65"/>
                    </a:cubicBezTo>
                    <a:cubicBezTo>
                      <a:pt x="291" y="65"/>
                      <a:pt x="291" y="65"/>
                      <a:pt x="290" y="63"/>
                    </a:cubicBezTo>
                    <a:cubicBezTo>
                      <a:pt x="290" y="63"/>
                      <a:pt x="290" y="63"/>
                      <a:pt x="290" y="63"/>
                    </a:cubicBezTo>
                    <a:cubicBezTo>
                      <a:pt x="286" y="58"/>
                      <a:pt x="280" y="54"/>
                      <a:pt x="274" y="54"/>
                    </a:cubicBezTo>
                    <a:cubicBezTo>
                      <a:pt x="261" y="53"/>
                      <a:pt x="251" y="63"/>
                      <a:pt x="251" y="75"/>
                    </a:cubicBezTo>
                    <a:cubicBezTo>
                      <a:pt x="251" y="83"/>
                      <a:pt x="251" y="83"/>
                      <a:pt x="251" y="83"/>
                    </a:cubicBezTo>
                    <a:cubicBezTo>
                      <a:pt x="251" y="93"/>
                      <a:pt x="258" y="102"/>
                      <a:pt x="268" y="104"/>
                    </a:cubicBezTo>
                    <a:cubicBezTo>
                      <a:pt x="276" y="106"/>
                      <a:pt x="285" y="102"/>
                      <a:pt x="290" y="95"/>
                    </a:cubicBezTo>
                    <a:cubicBezTo>
                      <a:pt x="291" y="94"/>
                      <a:pt x="291" y="93"/>
                      <a:pt x="292" y="93"/>
                    </a:cubicBezTo>
                    <a:cubicBezTo>
                      <a:pt x="299" y="93"/>
                      <a:pt x="299" y="93"/>
                      <a:pt x="299" y="93"/>
                    </a:cubicBezTo>
                    <a:cubicBezTo>
                      <a:pt x="299" y="165"/>
                      <a:pt x="299" y="165"/>
                      <a:pt x="299" y="165"/>
                    </a:cubicBezTo>
                    <a:cubicBezTo>
                      <a:pt x="299" y="168"/>
                      <a:pt x="297" y="169"/>
                      <a:pt x="295" y="169"/>
                    </a:cubicBezTo>
                    <a:cubicBezTo>
                      <a:pt x="82" y="169"/>
                      <a:pt x="82" y="169"/>
                      <a:pt x="82" y="169"/>
                    </a:cubicBezTo>
                    <a:cubicBezTo>
                      <a:pt x="82" y="189"/>
                      <a:pt x="82" y="189"/>
                      <a:pt x="82" y="189"/>
                    </a:cubicBezTo>
                    <a:cubicBezTo>
                      <a:pt x="82" y="191"/>
                      <a:pt x="84" y="195"/>
                      <a:pt x="88" y="198"/>
                    </a:cubicBezTo>
                    <a:cubicBezTo>
                      <a:pt x="92" y="200"/>
                      <a:pt x="94" y="205"/>
                      <a:pt x="93" y="209"/>
                    </a:cubicBezTo>
                    <a:cubicBezTo>
                      <a:pt x="92" y="215"/>
                      <a:pt x="87" y="218"/>
                      <a:pt x="82" y="218"/>
                    </a:cubicBezTo>
                    <a:cubicBezTo>
                      <a:pt x="74" y="218"/>
                      <a:pt x="74" y="218"/>
                      <a:pt x="74" y="218"/>
                    </a:cubicBezTo>
                    <a:cubicBezTo>
                      <a:pt x="69" y="218"/>
                      <a:pt x="64" y="215"/>
                      <a:pt x="63" y="210"/>
                    </a:cubicBezTo>
                    <a:cubicBezTo>
                      <a:pt x="62" y="206"/>
                      <a:pt x="63" y="201"/>
                      <a:pt x="68" y="198"/>
                    </a:cubicBezTo>
                    <a:cubicBezTo>
                      <a:pt x="68" y="198"/>
                      <a:pt x="68" y="198"/>
                      <a:pt x="68" y="198"/>
                    </a:cubicBezTo>
                    <a:cubicBezTo>
                      <a:pt x="73" y="194"/>
                      <a:pt x="74" y="191"/>
                      <a:pt x="74" y="189"/>
                    </a:cubicBezTo>
                    <a:cubicBezTo>
                      <a:pt x="74" y="188"/>
                      <a:pt x="74" y="188"/>
                      <a:pt x="74" y="188"/>
                    </a:cubicBezTo>
                    <a:cubicBezTo>
                      <a:pt x="74" y="169"/>
                      <a:pt x="74" y="169"/>
                      <a:pt x="74" y="169"/>
                    </a:cubicBezTo>
                    <a:cubicBezTo>
                      <a:pt x="53" y="169"/>
                      <a:pt x="53" y="169"/>
                      <a:pt x="53" y="169"/>
                    </a:cubicBezTo>
                    <a:cubicBezTo>
                      <a:pt x="51" y="169"/>
                      <a:pt x="49" y="168"/>
                      <a:pt x="49" y="165"/>
                    </a:cubicBezTo>
                    <a:cubicBezTo>
                      <a:pt x="49" y="83"/>
                      <a:pt x="49" y="83"/>
                      <a:pt x="49" y="83"/>
                    </a:cubicBezTo>
                    <a:cubicBezTo>
                      <a:pt x="29" y="83"/>
                      <a:pt x="29" y="83"/>
                      <a:pt x="29" y="83"/>
                    </a:cubicBezTo>
                    <a:cubicBezTo>
                      <a:pt x="27" y="84"/>
                      <a:pt x="24" y="85"/>
                      <a:pt x="20" y="89"/>
                    </a:cubicBezTo>
                    <a:cubicBezTo>
                      <a:pt x="18" y="93"/>
                      <a:pt x="14" y="95"/>
                      <a:pt x="9" y="95"/>
                    </a:cubicBezTo>
                    <a:cubicBezTo>
                      <a:pt x="4" y="94"/>
                      <a:pt x="0" y="89"/>
                      <a:pt x="0" y="83"/>
                    </a:cubicBezTo>
                    <a:cubicBezTo>
                      <a:pt x="0" y="75"/>
                      <a:pt x="0" y="75"/>
                      <a:pt x="0" y="75"/>
                    </a:cubicBezTo>
                    <a:cubicBezTo>
                      <a:pt x="0" y="68"/>
                      <a:pt x="5" y="63"/>
                      <a:pt x="12" y="64"/>
                    </a:cubicBezTo>
                  </a:path>
                </a:pathLst>
              </a:custGeom>
              <a:solidFill>
                <a:srgbClr val="65C8D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111" name="组合 110"/>
              <p:cNvGrpSpPr/>
              <p:nvPr/>
            </p:nvGrpSpPr>
            <p:grpSpPr>
              <a:xfrm>
                <a:off x="2849760" y="3536051"/>
                <a:ext cx="160867" cy="264905"/>
                <a:chOff x="2685001" y="3260105"/>
                <a:chExt cx="145525" cy="239640"/>
              </a:xfrm>
            </p:grpSpPr>
            <p:sp>
              <p:nvSpPr>
                <p:cNvPr id="130" name="Freeform 18"/>
                <p:cNvSpPr>
                  <a:spLocks noEditPoints="1"/>
                </p:cNvSpPr>
                <p:nvPr/>
              </p:nvSpPr>
              <p:spPr bwMode="auto">
                <a:xfrm>
                  <a:off x="2685001" y="3260105"/>
                  <a:ext cx="145525" cy="217520"/>
                </a:xfrm>
                <a:custGeom>
                  <a:avLst/>
                  <a:gdLst>
                    <a:gd name="T0" fmla="*/ 35 w 40"/>
                    <a:gd name="T1" fmla="*/ 33 h 60"/>
                    <a:gd name="T2" fmla="*/ 40 w 40"/>
                    <a:gd name="T3" fmla="*/ 19 h 60"/>
                    <a:gd name="T4" fmla="*/ 20 w 40"/>
                    <a:gd name="T5" fmla="*/ 0 h 60"/>
                    <a:gd name="T6" fmla="*/ 0 w 40"/>
                    <a:gd name="T7" fmla="*/ 19 h 60"/>
                    <a:gd name="T8" fmla="*/ 6 w 40"/>
                    <a:gd name="T9" fmla="*/ 33 h 60"/>
                    <a:gd name="T10" fmla="*/ 6 w 40"/>
                    <a:gd name="T11" fmla="*/ 33 h 60"/>
                    <a:gd name="T12" fmla="*/ 11 w 40"/>
                    <a:gd name="T13" fmla="*/ 47 h 60"/>
                    <a:gd name="T14" fmla="*/ 11 w 40"/>
                    <a:gd name="T15" fmla="*/ 49 h 60"/>
                    <a:gd name="T16" fmla="*/ 12 w 40"/>
                    <a:gd name="T17" fmla="*/ 51 h 60"/>
                    <a:gd name="T18" fmla="*/ 11 w 40"/>
                    <a:gd name="T19" fmla="*/ 53 h 60"/>
                    <a:gd name="T20" fmla="*/ 12 w 40"/>
                    <a:gd name="T21" fmla="*/ 55 h 60"/>
                    <a:gd name="T22" fmla="*/ 11 w 40"/>
                    <a:gd name="T23" fmla="*/ 57 h 60"/>
                    <a:gd name="T24" fmla="*/ 14 w 40"/>
                    <a:gd name="T25" fmla="*/ 60 h 60"/>
                    <a:gd name="T26" fmla="*/ 27 w 40"/>
                    <a:gd name="T27" fmla="*/ 60 h 60"/>
                    <a:gd name="T28" fmla="*/ 30 w 40"/>
                    <a:gd name="T29" fmla="*/ 57 h 60"/>
                    <a:gd name="T30" fmla="*/ 29 w 40"/>
                    <a:gd name="T31" fmla="*/ 55 h 60"/>
                    <a:gd name="T32" fmla="*/ 30 w 40"/>
                    <a:gd name="T33" fmla="*/ 53 h 60"/>
                    <a:gd name="T34" fmla="*/ 29 w 40"/>
                    <a:gd name="T35" fmla="*/ 51 h 60"/>
                    <a:gd name="T36" fmla="*/ 30 w 40"/>
                    <a:gd name="T37" fmla="*/ 49 h 60"/>
                    <a:gd name="T38" fmla="*/ 29 w 40"/>
                    <a:gd name="T39" fmla="*/ 47 h 60"/>
                    <a:gd name="T40" fmla="*/ 35 w 40"/>
                    <a:gd name="T41" fmla="*/ 33 h 60"/>
                    <a:gd name="T42" fmla="*/ 21 w 40"/>
                    <a:gd name="T43" fmla="*/ 46 h 60"/>
                    <a:gd name="T44" fmla="*/ 20 w 40"/>
                    <a:gd name="T45" fmla="*/ 46 h 60"/>
                    <a:gd name="T46" fmla="*/ 20 w 40"/>
                    <a:gd name="T47" fmla="*/ 36 h 60"/>
                    <a:gd name="T48" fmla="*/ 20 w 40"/>
                    <a:gd name="T49" fmla="*/ 36 h 60"/>
                    <a:gd name="T50" fmla="*/ 21 w 40"/>
                    <a:gd name="T51" fmla="*/ 36 h 60"/>
                    <a:gd name="T52" fmla="*/ 21 w 40"/>
                    <a:gd name="T53" fmla="*/ 36 h 60"/>
                    <a:gd name="T54" fmla="*/ 21 w 40"/>
                    <a:gd name="T55" fmla="*/ 46 h 60"/>
                    <a:gd name="T56" fmla="*/ 33 w 40"/>
                    <a:gd name="T57" fmla="*/ 31 h 60"/>
                    <a:gd name="T58" fmla="*/ 33 w 40"/>
                    <a:gd name="T59" fmla="*/ 31 h 60"/>
                    <a:gd name="T60" fmla="*/ 26 w 40"/>
                    <a:gd name="T61" fmla="*/ 46 h 60"/>
                    <a:gd name="T62" fmla="*/ 24 w 40"/>
                    <a:gd name="T63" fmla="*/ 46 h 60"/>
                    <a:gd name="T64" fmla="*/ 24 w 40"/>
                    <a:gd name="T65" fmla="*/ 36 h 60"/>
                    <a:gd name="T66" fmla="*/ 24 w 40"/>
                    <a:gd name="T67" fmla="*/ 36 h 60"/>
                    <a:gd name="T68" fmla="*/ 29 w 40"/>
                    <a:gd name="T69" fmla="*/ 21 h 60"/>
                    <a:gd name="T70" fmla="*/ 28 w 40"/>
                    <a:gd name="T71" fmla="*/ 20 h 60"/>
                    <a:gd name="T72" fmla="*/ 27 w 40"/>
                    <a:gd name="T73" fmla="*/ 21 h 60"/>
                    <a:gd name="T74" fmla="*/ 24 w 40"/>
                    <a:gd name="T75" fmla="*/ 31 h 60"/>
                    <a:gd name="T76" fmla="*/ 24 w 40"/>
                    <a:gd name="T77" fmla="*/ 25 h 60"/>
                    <a:gd name="T78" fmla="*/ 23 w 40"/>
                    <a:gd name="T79" fmla="*/ 25 h 60"/>
                    <a:gd name="T80" fmla="*/ 23 w 40"/>
                    <a:gd name="T81" fmla="*/ 25 h 60"/>
                    <a:gd name="T82" fmla="*/ 23 w 40"/>
                    <a:gd name="T83" fmla="*/ 33 h 60"/>
                    <a:gd name="T84" fmla="*/ 20 w 40"/>
                    <a:gd name="T85" fmla="*/ 33 h 60"/>
                    <a:gd name="T86" fmla="*/ 18 w 40"/>
                    <a:gd name="T87" fmla="*/ 33 h 60"/>
                    <a:gd name="T88" fmla="*/ 18 w 40"/>
                    <a:gd name="T89" fmla="*/ 25 h 60"/>
                    <a:gd name="T90" fmla="*/ 17 w 40"/>
                    <a:gd name="T91" fmla="*/ 25 h 60"/>
                    <a:gd name="T92" fmla="*/ 17 w 40"/>
                    <a:gd name="T93" fmla="*/ 25 h 60"/>
                    <a:gd name="T94" fmla="*/ 17 w 40"/>
                    <a:gd name="T95" fmla="*/ 31 h 60"/>
                    <a:gd name="T96" fmla="*/ 13 w 40"/>
                    <a:gd name="T97" fmla="*/ 21 h 60"/>
                    <a:gd name="T98" fmla="*/ 12 w 40"/>
                    <a:gd name="T99" fmla="*/ 20 h 60"/>
                    <a:gd name="T100" fmla="*/ 12 w 40"/>
                    <a:gd name="T101" fmla="*/ 21 h 60"/>
                    <a:gd name="T102" fmla="*/ 17 w 40"/>
                    <a:gd name="T103" fmla="*/ 36 h 60"/>
                    <a:gd name="T104" fmla="*/ 17 w 40"/>
                    <a:gd name="T105" fmla="*/ 36 h 60"/>
                    <a:gd name="T106" fmla="*/ 17 w 40"/>
                    <a:gd name="T107" fmla="*/ 46 h 60"/>
                    <a:gd name="T108" fmla="*/ 14 w 40"/>
                    <a:gd name="T109" fmla="*/ 46 h 60"/>
                    <a:gd name="T110" fmla="*/ 8 w 40"/>
                    <a:gd name="T111" fmla="*/ 31 h 60"/>
                    <a:gd name="T112" fmla="*/ 8 w 40"/>
                    <a:gd name="T113" fmla="*/ 31 h 60"/>
                    <a:gd name="T114" fmla="*/ 8 w 40"/>
                    <a:gd name="T115" fmla="*/ 31 h 60"/>
                    <a:gd name="T116" fmla="*/ 3 w 40"/>
                    <a:gd name="T117" fmla="*/ 19 h 60"/>
                    <a:gd name="T118" fmla="*/ 20 w 40"/>
                    <a:gd name="T119" fmla="*/ 3 h 60"/>
                    <a:gd name="T120" fmla="*/ 37 w 40"/>
                    <a:gd name="T121" fmla="*/ 19 h 60"/>
                    <a:gd name="T122" fmla="*/ 33 w 40"/>
                    <a:gd name="T123" fmla="*/ 31 h 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40" h="60">
                      <a:moveTo>
                        <a:pt x="35" y="33"/>
                      </a:moveTo>
                      <a:cubicBezTo>
                        <a:pt x="38" y="29"/>
                        <a:pt x="40" y="25"/>
                        <a:pt x="40" y="19"/>
                      </a:cubicBezTo>
                      <a:cubicBezTo>
                        <a:pt x="40" y="8"/>
                        <a:pt x="31" y="0"/>
                        <a:pt x="20" y="0"/>
                      </a:cubicBezTo>
                      <a:cubicBezTo>
                        <a:pt x="9" y="0"/>
                        <a:pt x="0" y="8"/>
                        <a:pt x="0" y="19"/>
                      </a:cubicBezTo>
                      <a:cubicBezTo>
                        <a:pt x="0" y="25"/>
                        <a:pt x="2" y="29"/>
                        <a:pt x="6" y="33"/>
                      </a:cubicBezTo>
                      <a:cubicBezTo>
                        <a:pt x="6" y="33"/>
                        <a:pt x="6" y="33"/>
                        <a:pt x="6" y="33"/>
                      </a:cubicBezTo>
                      <a:cubicBezTo>
                        <a:pt x="6" y="33"/>
                        <a:pt x="11" y="40"/>
                        <a:pt x="11" y="47"/>
                      </a:cubicBezTo>
                      <a:cubicBezTo>
                        <a:pt x="11" y="47"/>
                        <a:pt x="11" y="48"/>
                        <a:pt x="11" y="49"/>
                      </a:cubicBezTo>
                      <a:cubicBezTo>
                        <a:pt x="11" y="50"/>
                        <a:pt x="11" y="50"/>
                        <a:pt x="12" y="51"/>
                      </a:cubicBezTo>
                      <a:cubicBezTo>
                        <a:pt x="11" y="51"/>
                        <a:pt x="11" y="52"/>
                        <a:pt x="11" y="53"/>
                      </a:cubicBezTo>
                      <a:cubicBezTo>
                        <a:pt x="11" y="54"/>
                        <a:pt x="11" y="55"/>
                        <a:pt x="12" y="55"/>
                      </a:cubicBezTo>
                      <a:cubicBezTo>
                        <a:pt x="11" y="56"/>
                        <a:pt x="11" y="57"/>
                        <a:pt x="11" y="57"/>
                      </a:cubicBezTo>
                      <a:cubicBezTo>
                        <a:pt x="11" y="59"/>
                        <a:pt x="12" y="60"/>
                        <a:pt x="14" y="60"/>
                      </a:cubicBezTo>
                      <a:cubicBezTo>
                        <a:pt x="27" y="60"/>
                        <a:pt x="27" y="60"/>
                        <a:pt x="27" y="60"/>
                      </a:cubicBezTo>
                      <a:cubicBezTo>
                        <a:pt x="29" y="60"/>
                        <a:pt x="30" y="59"/>
                        <a:pt x="30" y="57"/>
                      </a:cubicBezTo>
                      <a:cubicBezTo>
                        <a:pt x="30" y="57"/>
                        <a:pt x="30" y="56"/>
                        <a:pt x="29" y="55"/>
                      </a:cubicBezTo>
                      <a:cubicBezTo>
                        <a:pt x="30" y="55"/>
                        <a:pt x="30" y="54"/>
                        <a:pt x="30" y="53"/>
                      </a:cubicBezTo>
                      <a:cubicBezTo>
                        <a:pt x="30" y="52"/>
                        <a:pt x="30" y="51"/>
                        <a:pt x="29" y="51"/>
                      </a:cubicBezTo>
                      <a:cubicBezTo>
                        <a:pt x="30" y="50"/>
                        <a:pt x="30" y="50"/>
                        <a:pt x="30" y="49"/>
                      </a:cubicBezTo>
                      <a:cubicBezTo>
                        <a:pt x="30" y="48"/>
                        <a:pt x="30" y="47"/>
                        <a:pt x="29" y="47"/>
                      </a:cubicBezTo>
                      <a:cubicBezTo>
                        <a:pt x="30" y="40"/>
                        <a:pt x="35" y="33"/>
                        <a:pt x="35" y="33"/>
                      </a:cubicBezTo>
                      <a:close/>
                      <a:moveTo>
                        <a:pt x="21" y="46"/>
                      </a:moveTo>
                      <a:cubicBezTo>
                        <a:pt x="20" y="46"/>
                        <a:pt x="20" y="46"/>
                        <a:pt x="20" y="46"/>
                      </a:cubicBezTo>
                      <a:cubicBezTo>
                        <a:pt x="20" y="36"/>
                        <a:pt x="20" y="36"/>
                        <a:pt x="20" y="36"/>
                      </a:cubicBezTo>
                      <a:cubicBezTo>
                        <a:pt x="20" y="36"/>
                        <a:pt x="20" y="36"/>
                        <a:pt x="20" y="36"/>
                      </a:cubicBezTo>
                      <a:cubicBezTo>
                        <a:pt x="21" y="36"/>
                        <a:pt x="21" y="36"/>
                        <a:pt x="21" y="36"/>
                      </a:cubicBezTo>
                      <a:cubicBezTo>
                        <a:pt x="21" y="36"/>
                        <a:pt x="21" y="36"/>
                        <a:pt x="21" y="36"/>
                      </a:cubicBezTo>
                      <a:lnTo>
                        <a:pt x="21" y="46"/>
                      </a:lnTo>
                      <a:close/>
                      <a:moveTo>
                        <a:pt x="33" y="31"/>
                      </a:moveTo>
                      <a:cubicBezTo>
                        <a:pt x="33" y="31"/>
                        <a:pt x="33" y="31"/>
                        <a:pt x="33" y="31"/>
                      </a:cubicBezTo>
                      <a:cubicBezTo>
                        <a:pt x="32" y="31"/>
                        <a:pt x="27" y="38"/>
                        <a:pt x="26" y="46"/>
                      </a:cubicBezTo>
                      <a:cubicBezTo>
                        <a:pt x="24" y="46"/>
                        <a:pt x="24" y="46"/>
                        <a:pt x="24" y="46"/>
                      </a:cubicBezTo>
                      <a:cubicBezTo>
                        <a:pt x="24" y="36"/>
                        <a:pt x="24" y="36"/>
                        <a:pt x="24" y="36"/>
                      </a:cubicBezTo>
                      <a:cubicBezTo>
                        <a:pt x="24" y="36"/>
                        <a:pt x="24" y="36"/>
                        <a:pt x="24" y="36"/>
                      </a:cubicBezTo>
                      <a:cubicBezTo>
                        <a:pt x="29" y="21"/>
                        <a:pt x="29" y="21"/>
                        <a:pt x="29" y="21"/>
                      </a:cubicBezTo>
                      <a:cubicBezTo>
                        <a:pt x="29" y="21"/>
                        <a:pt x="29" y="20"/>
                        <a:pt x="28" y="20"/>
                      </a:cubicBezTo>
                      <a:cubicBezTo>
                        <a:pt x="28" y="20"/>
                        <a:pt x="27" y="20"/>
                        <a:pt x="27" y="21"/>
                      </a:cubicBezTo>
                      <a:cubicBezTo>
                        <a:pt x="24" y="31"/>
                        <a:pt x="24" y="31"/>
                        <a:pt x="24" y="31"/>
                      </a:cubicBezTo>
                      <a:cubicBezTo>
                        <a:pt x="24" y="25"/>
                        <a:pt x="24" y="25"/>
                        <a:pt x="24" y="25"/>
                      </a:cubicBezTo>
                      <a:cubicBezTo>
                        <a:pt x="23" y="25"/>
                        <a:pt x="23" y="25"/>
                        <a:pt x="23" y="25"/>
                      </a:cubicBezTo>
                      <a:cubicBezTo>
                        <a:pt x="23" y="25"/>
                        <a:pt x="23" y="25"/>
                        <a:pt x="23" y="25"/>
                      </a:cubicBezTo>
                      <a:cubicBezTo>
                        <a:pt x="23" y="33"/>
                        <a:pt x="23" y="33"/>
                        <a:pt x="23" y="33"/>
                      </a:cubicBezTo>
                      <a:cubicBezTo>
                        <a:pt x="22" y="33"/>
                        <a:pt x="21" y="33"/>
                        <a:pt x="20" y="33"/>
                      </a:cubicBezTo>
                      <a:cubicBezTo>
                        <a:pt x="19" y="33"/>
                        <a:pt x="19" y="33"/>
                        <a:pt x="18" y="33"/>
                      </a:cubicBezTo>
                      <a:cubicBezTo>
                        <a:pt x="18" y="25"/>
                        <a:pt x="18" y="25"/>
                        <a:pt x="18" y="25"/>
                      </a:cubicBezTo>
                      <a:cubicBezTo>
                        <a:pt x="17" y="25"/>
                        <a:pt x="17" y="25"/>
                        <a:pt x="17" y="25"/>
                      </a:cubicBezTo>
                      <a:cubicBezTo>
                        <a:pt x="17" y="25"/>
                        <a:pt x="17" y="25"/>
                        <a:pt x="17" y="25"/>
                      </a:cubicBezTo>
                      <a:cubicBezTo>
                        <a:pt x="17" y="31"/>
                        <a:pt x="17" y="31"/>
                        <a:pt x="17" y="31"/>
                      </a:cubicBezTo>
                      <a:cubicBezTo>
                        <a:pt x="13" y="21"/>
                        <a:pt x="13" y="21"/>
                        <a:pt x="13" y="21"/>
                      </a:cubicBezTo>
                      <a:cubicBezTo>
                        <a:pt x="13" y="20"/>
                        <a:pt x="13" y="20"/>
                        <a:pt x="12" y="20"/>
                      </a:cubicBezTo>
                      <a:cubicBezTo>
                        <a:pt x="12" y="20"/>
                        <a:pt x="12" y="21"/>
                        <a:pt x="12" y="21"/>
                      </a:cubicBezTo>
                      <a:cubicBezTo>
                        <a:pt x="17" y="36"/>
                        <a:pt x="17" y="36"/>
                        <a:pt x="17" y="36"/>
                      </a:cubicBezTo>
                      <a:cubicBezTo>
                        <a:pt x="17" y="36"/>
                        <a:pt x="17" y="36"/>
                        <a:pt x="17" y="36"/>
                      </a:cubicBezTo>
                      <a:cubicBezTo>
                        <a:pt x="17" y="46"/>
                        <a:pt x="17" y="46"/>
                        <a:pt x="17" y="46"/>
                      </a:cubicBezTo>
                      <a:cubicBezTo>
                        <a:pt x="14" y="46"/>
                        <a:pt x="14" y="46"/>
                        <a:pt x="14" y="46"/>
                      </a:cubicBezTo>
                      <a:cubicBezTo>
                        <a:pt x="14" y="38"/>
                        <a:pt x="8" y="31"/>
                        <a:pt x="8" y="31"/>
                      </a:cubicBezTo>
                      <a:cubicBezTo>
                        <a:pt x="8" y="31"/>
                        <a:pt x="8" y="31"/>
                        <a:pt x="8" y="31"/>
                      </a:cubicBezTo>
                      <a:cubicBezTo>
                        <a:pt x="8" y="31"/>
                        <a:pt x="8" y="31"/>
                        <a:pt x="8" y="31"/>
                      </a:cubicBezTo>
                      <a:cubicBezTo>
                        <a:pt x="5" y="28"/>
                        <a:pt x="3" y="24"/>
                        <a:pt x="3" y="19"/>
                      </a:cubicBezTo>
                      <a:cubicBezTo>
                        <a:pt x="3" y="10"/>
                        <a:pt x="11" y="3"/>
                        <a:pt x="20" y="3"/>
                      </a:cubicBezTo>
                      <a:cubicBezTo>
                        <a:pt x="30" y="3"/>
                        <a:pt x="37" y="10"/>
                        <a:pt x="37" y="19"/>
                      </a:cubicBezTo>
                      <a:cubicBezTo>
                        <a:pt x="37" y="24"/>
                        <a:pt x="36" y="28"/>
                        <a:pt x="33" y="31"/>
                      </a:cubicBezTo>
                      <a:close/>
                    </a:path>
                  </a:pathLst>
                </a:custGeom>
                <a:solidFill>
                  <a:srgbClr val="F9F9F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685800"/>
                  <a:endParaRPr lang="zh-CN" altLang="en-US" sz="135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31" name="Freeform 19"/>
                <p:cNvSpPr/>
                <p:nvPr/>
              </p:nvSpPr>
              <p:spPr bwMode="auto">
                <a:xfrm>
                  <a:off x="2739031" y="3481363"/>
                  <a:ext cx="39828" cy="18382"/>
                </a:xfrm>
                <a:custGeom>
                  <a:avLst/>
                  <a:gdLst>
                    <a:gd name="T0" fmla="*/ 5 w 11"/>
                    <a:gd name="T1" fmla="*/ 5 h 5"/>
                    <a:gd name="T2" fmla="*/ 6 w 11"/>
                    <a:gd name="T3" fmla="*/ 5 h 5"/>
                    <a:gd name="T4" fmla="*/ 11 w 11"/>
                    <a:gd name="T5" fmla="*/ 0 h 5"/>
                    <a:gd name="T6" fmla="*/ 0 w 11"/>
                    <a:gd name="T7" fmla="*/ 0 h 5"/>
                    <a:gd name="T8" fmla="*/ 5 w 11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" h="5">
                      <a:moveTo>
                        <a:pt x="5" y="5"/>
                      </a:moveTo>
                      <a:cubicBezTo>
                        <a:pt x="6" y="5"/>
                        <a:pt x="6" y="5"/>
                        <a:pt x="6" y="5"/>
                      </a:cubicBezTo>
                      <a:cubicBezTo>
                        <a:pt x="9" y="5"/>
                        <a:pt x="11" y="3"/>
                        <a:pt x="1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3"/>
                        <a:pt x="2" y="5"/>
                        <a:pt x="5" y="5"/>
                      </a:cubicBezTo>
                      <a:close/>
                    </a:path>
                  </a:pathLst>
                </a:custGeom>
                <a:solidFill>
                  <a:srgbClr val="F9F9F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685800"/>
                  <a:endParaRPr lang="zh-CN" altLang="en-US" sz="1350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112" name="Freeform 22"/>
              <p:cNvSpPr>
                <a:spLocks noEditPoints="1"/>
              </p:cNvSpPr>
              <p:nvPr/>
            </p:nvSpPr>
            <p:spPr bwMode="auto">
              <a:xfrm>
                <a:off x="1233626" y="2196137"/>
                <a:ext cx="284479" cy="277705"/>
              </a:xfrm>
              <a:custGeom>
                <a:avLst/>
                <a:gdLst>
                  <a:gd name="T0" fmla="*/ 64 w 71"/>
                  <a:gd name="T1" fmla="*/ 48 h 69"/>
                  <a:gd name="T2" fmla="*/ 71 w 71"/>
                  <a:gd name="T3" fmla="*/ 41 h 69"/>
                  <a:gd name="T4" fmla="*/ 71 w 71"/>
                  <a:gd name="T5" fmla="*/ 7 h 69"/>
                  <a:gd name="T6" fmla="*/ 64 w 71"/>
                  <a:gd name="T7" fmla="*/ 0 h 69"/>
                  <a:gd name="T8" fmla="*/ 8 w 71"/>
                  <a:gd name="T9" fmla="*/ 0 h 69"/>
                  <a:gd name="T10" fmla="*/ 0 w 71"/>
                  <a:gd name="T11" fmla="*/ 7 h 69"/>
                  <a:gd name="T12" fmla="*/ 0 w 71"/>
                  <a:gd name="T13" fmla="*/ 41 h 69"/>
                  <a:gd name="T14" fmla="*/ 8 w 71"/>
                  <a:gd name="T15" fmla="*/ 48 h 69"/>
                  <a:gd name="T16" fmla="*/ 29 w 71"/>
                  <a:gd name="T17" fmla="*/ 48 h 69"/>
                  <a:gd name="T18" fmla="*/ 29 w 71"/>
                  <a:gd name="T19" fmla="*/ 55 h 69"/>
                  <a:gd name="T20" fmla="*/ 8 w 71"/>
                  <a:gd name="T21" fmla="*/ 55 h 69"/>
                  <a:gd name="T22" fmla="*/ 0 w 71"/>
                  <a:gd name="T23" fmla="*/ 62 h 69"/>
                  <a:gd name="T24" fmla="*/ 0 w 71"/>
                  <a:gd name="T25" fmla="*/ 67 h 69"/>
                  <a:gd name="T26" fmla="*/ 2 w 71"/>
                  <a:gd name="T27" fmla="*/ 69 h 69"/>
                  <a:gd name="T28" fmla="*/ 69 w 71"/>
                  <a:gd name="T29" fmla="*/ 69 h 69"/>
                  <a:gd name="T30" fmla="*/ 71 w 71"/>
                  <a:gd name="T31" fmla="*/ 67 h 69"/>
                  <a:gd name="T32" fmla="*/ 71 w 71"/>
                  <a:gd name="T33" fmla="*/ 62 h 69"/>
                  <a:gd name="T34" fmla="*/ 64 w 71"/>
                  <a:gd name="T35" fmla="*/ 55 h 69"/>
                  <a:gd name="T36" fmla="*/ 42 w 71"/>
                  <a:gd name="T37" fmla="*/ 55 h 69"/>
                  <a:gd name="T38" fmla="*/ 42 w 71"/>
                  <a:gd name="T39" fmla="*/ 48 h 69"/>
                  <a:gd name="T40" fmla="*/ 64 w 71"/>
                  <a:gd name="T41" fmla="*/ 48 h 69"/>
                  <a:gd name="T42" fmla="*/ 3 w 71"/>
                  <a:gd name="T43" fmla="*/ 41 h 69"/>
                  <a:gd name="T44" fmla="*/ 3 w 71"/>
                  <a:gd name="T45" fmla="*/ 7 h 69"/>
                  <a:gd name="T46" fmla="*/ 8 w 71"/>
                  <a:gd name="T47" fmla="*/ 3 h 69"/>
                  <a:gd name="T48" fmla="*/ 64 w 71"/>
                  <a:gd name="T49" fmla="*/ 3 h 69"/>
                  <a:gd name="T50" fmla="*/ 68 w 71"/>
                  <a:gd name="T51" fmla="*/ 7 h 69"/>
                  <a:gd name="T52" fmla="*/ 68 w 71"/>
                  <a:gd name="T53" fmla="*/ 41 h 69"/>
                  <a:gd name="T54" fmla="*/ 64 w 71"/>
                  <a:gd name="T55" fmla="*/ 45 h 69"/>
                  <a:gd name="T56" fmla="*/ 8 w 71"/>
                  <a:gd name="T57" fmla="*/ 45 h 69"/>
                  <a:gd name="T58" fmla="*/ 3 w 71"/>
                  <a:gd name="T59" fmla="*/ 41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71" h="69">
                    <a:moveTo>
                      <a:pt x="64" y="48"/>
                    </a:moveTo>
                    <a:cubicBezTo>
                      <a:pt x="68" y="48"/>
                      <a:pt x="71" y="45"/>
                      <a:pt x="71" y="41"/>
                    </a:cubicBezTo>
                    <a:cubicBezTo>
                      <a:pt x="71" y="7"/>
                      <a:pt x="71" y="7"/>
                      <a:pt x="71" y="7"/>
                    </a:cubicBezTo>
                    <a:cubicBezTo>
                      <a:pt x="71" y="3"/>
                      <a:pt x="68" y="0"/>
                      <a:pt x="64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3"/>
                      <a:pt x="0" y="7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0" y="45"/>
                      <a:pt x="4" y="48"/>
                      <a:pt x="8" y="48"/>
                    </a:cubicBezTo>
                    <a:cubicBezTo>
                      <a:pt x="29" y="48"/>
                      <a:pt x="29" y="48"/>
                      <a:pt x="29" y="48"/>
                    </a:cubicBezTo>
                    <a:cubicBezTo>
                      <a:pt x="29" y="55"/>
                      <a:pt x="29" y="55"/>
                      <a:pt x="29" y="55"/>
                    </a:cubicBezTo>
                    <a:cubicBezTo>
                      <a:pt x="8" y="55"/>
                      <a:pt x="8" y="55"/>
                      <a:pt x="8" y="55"/>
                    </a:cubicBezTo>
                    <a:cubicBezTo>
                      <a:pt x="4" y="55"/>
                      <a:pt x="0" y="58"/>
                      <a:pt x="0" y="62"/>
                    </a:cubicBezTo>
                    <a:cubicBezTo>
                      <a:pt x="0" y="67"/>
                      <a:pt x="0" y="67"/>
                      <a:pt x="0" y="67"/>
                    </a:cubicBezTo>
                    <a:cubicBezTo>
                      <a:pt x="0" y="68"/>
                      <a:pt x="1" y="69"/>
                      <a:pt x="2" y="69"/>
                    </a:cubicBezTo>
                    <a:cubicBezTo>
                      <a:pt x="69" y="69"/>
                      <a:pt x="69" y="69"/>
                      <a:pt x="69" y="69"/>
                    </a:cubicBezTo>
                    <a:cubicBezTo>
                      <a:pt x="70" y="69"/>
                      <a:pt x="71" y="68"/>
                      <a:pt x="71" y="67"/>
                    </a:cubicBezTo>
                    <a:cubicBezTo>
                      <a:pt x="71" y="62"/>
                      <a:pt x="71" y="62"/>
                      <a:pt x="71" y="62"/>
                    </a:cubicBezTo>
                    <a:cubicBezTo>
                      <a:pt x="71" y="58"/>
                      <a:pt x="68" y="55"/>
                      <a:pt x="64" y="55"/>
                    </a:cubicBezTo>
                    <a:cubicBezTo>
                      <a:pt x="42" y="55"/>
                      <a:pt x="42" y="55"/>
                      <a:pt x="42" y="55"/>
                    </a:cubicBezTo>
                    <a:cubicBezTo>
                      <a:pt x="42" y="48"/>
                      <a:pt x="42" y="48"/>
                      <a:pt x="42" y="48"/>
                    </a:cubicBezTo>
                    <a:lnTo>
                      <a:pt x="64" y="48"/>
                    </a:lnTo>
                    <a:close/>
                    <a:moveTo>
                      <a:pt x="3" y="41"/>
                    </a:moveTo>
                    <a:cubicBezTo>
                      <a:pt x="3" y="7"/>
                      <a:pt x="3" y="7"/>
                      <a:pt x="3" y="7"/>
                    </a:cubicBezTo>
                    <a:cubicBezTo>
                      <a:pt x="3" y="5"/>
                      <a:pt x="5" y="3"/>
                      <a:pt x="8" y="3"/>
                    </a:cubicBezTo>
                    <a:cubicBezTo>
                      <a:pt x="64" y="3"/>
                      <a:pt x="64" y="3"/>
                      <a:pt x="64" y="3"/>
                    </a:cubicBezTo>
                    <a:cubicBezTo>
                      <a:pt x="66" y="3"/>
                      <a:pt x="68" y="5"/>
                      <a:pt x="68" y="7"/>
                    </a:cubicBezTo>
                    <a:cubicBezTo>
                      <a:pt x="68" y="41"/>
                      <a:pt x="68" y="41"/>
                      <a:pt x="68" y="41"/>
                    </a:cubicBezTo>
                    <a:cubicBezTo>
                      <a:pt x="68" y="43"/>
                      <a:pt x="66" y="45"/>
                      <a:pt x="64" y="45"/>
                    </a:cubicBezTo>
                    <a:cubicBezTo>
                      <a:pt x="8" y="45"/>
                      <a:pt x="8" y="45"/>
                      <a:pt x="8" y="45"/>
                    </a:cubicBezTo>
                    <a:cubicBezTo>
                      <a:pt x="5" y="45"/>
                      <a:pt x="3" y="43"/>
                      <a:pt x="3" y="41"/>
                    </a:cubicBez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13" name="Freeform 23"/>
              <p:cNvSpPr/>
              <p:nvPr/>
            </p:nvSpPr>
            <p:spPr bwMode="auto">
              <a:xfrm>
                <a:off x="1257333" y="2221537"/>
                <a:ext cx="237065" cy="143932"/>
              </a:xfrm>
              <a:custGeom>
                <a:avLst/>
                <a:gdLst>
                  <a:gd name="T0" fmla="*/ 59 w 59"/>
                  <a:gd name="T1" fmla="*/ 35 h 36"/>
                  <a:gd name="T2" fmla="*/ 59 w 59"/>
                  <a:gd name="T3" fmla="*/ 1 h 36"/>
                  <a:gd name="T4" fmla="*/ 58 w 59"/>
                  <a:gd name="T5" fmla="*/ 0 h 36"/>
                  <a:gd name="T6" fmla="*/ 2 w 59"/>
                  <a:gd name="T7" fmla="*/ 0 h 36"/>
                  <a:gd name="T8" fmla="*/ 0 w 59"/>
                  <a:gd name="T9" fmla="*/ 1 h 36"/>
                  <a:gd name="T10" fmla="*/ 0 w 59"/>
                  <a:gd name="T11" fmla="*/ 35 h 36"/>
                  <a:gd name="T12" fmla="*/ 2 w 59"/>
                  <a:gd name="T13" fmla="*/ 36 h 36"/>
                  <a:gd name="T14" fmla="*/ 58 w 59"/>
                  <a:gd name="T15" fmla="*/ 36 h 36"/>
                  <a:gd name="T16" fmla="*/ 59 w 59"/>
                  <a:gd name="T17" fmla="*/ 35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36">
                    <a:moveTo>
                      <a:pt x="59" y="35"/>
                    </a:moveTo>
                    <a:cubicBezTo>
                      <a:pt x="59" y="1"/>
                      <a:pt x="59" y="1"/>
                      <a:pt x="59" y="1"/>
                    </a:cubicBezTo>
                    <a:cubicBezTo>
                      <a:pt x="59" y="1"/>
                      <a:pt x="58" y="0"/>
                      <a:pt x="58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1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35"/>
                      <a:pt x="1" y="36"/>
                      <a:pt x="2" y="36"/>
                    </a:cubicBezTo>
                    <a:cubicBezTo>
                      <a:pt x="58" y="36"/>
                      <a:pt x="58" y="36"/>
                      <a:pt x="58" y="36"/>
                    </a:cubicBezTo>
                    <a:cubicBezTo>
                      <a:pt x="58" y="36"/>
                      <a:pt x="59" y="35"/>
                      <a:pt x="59" y="35"/>
                    </a:cubicBez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14" name="Freeform 24"/>
              <p:cNvSpPr/>
              <p:nvPr/>
            </p:nvSpPr>
            <p:spPr bwMode="auto">
              <a:xfrm>
                <a:off x="3248683" y="2245244"/>
                <a:ext cx="306492" cy="184572"/>
              </a:xfrm>
              <a:custGeom>
                <a:avLst/>
                <a:gdLst>
                  <a:gd name="T0" fmla="*/ 59 w 76"/>
                  <a:gd name="T1" fmla="*/ 13 h 46"/>
                  <a:gd name="T2" fmla="*/ 58 w 76"/>
                  <a:gd name="T3" fmla="*/ 13 h 46"/>
                  <a:gd name="T4" fmla="*/ 41 w 76"/>
                  <a:gd name="T5" fmla="*/ 0 h 46"/>
                  <a:gd name="T6" fmla="*/ 23 w 76"/>
                  <a:gd name="T7" fmla="*/ 12 h 46"/>
                  <a:gd name="T8" fmla="*/ 19 w 76"/>
                  <a:gd name="T9" fmla="*/ 11 h 46"/>
                  <a:gd name="T10" fmla="*/ 11 w 76"/>
                  <a:gd name="T11" fmla="*/ 19 h 46"/>
                  <a:gd name="T12" fmla="*/ 0 w 76"/>
                  <a:gd name="T13" fmla="*/ 32 h 46"/>
                  <a:gd name="T14" fmla="*/ 14 w 76"/>
                  <a:gd name="T15" fmla="*/ 46 h 46"/>
                  <a:gd name="T16" fmla="*/ 14 w 76"/>
                  <a:gd name="T17" fmla="*/ 46 h 46"/>
                  <a:gd name="T18" fmla="*/ 15 w 76"/>
                  <a:gd name="T19" fmla="*/ 46 h 46"/>
                  <a:gd name="T20" fmla="*/ 59 w 76"/>
                  <a:gd name="T21" fmla="*/ 46 h 46"/>
                  <a:gd name="T22" fmla="*/ 76 w 76"/>
                  <a:gd name="T23" fmla="*/ 29 h 46"/>
                  <a:gd name="T24" fmla="*/ 59 w 76"/>
                  <a:gd name="T25" fmla="*/ 13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6" h="46">
                    <a:moveTo>
                      <a:pt x="59" y="13"/>
                    </a:moveTo>
                    <a:cubicBezTo>
                      <a:pt x="58" y="13"/>
                      <a:pt x="58" y="13"/>
                      <a:pt x="58" y="13"/>
                    </a:cubicBezTo>
                    <a:cubicBezTo>
                      <a:pt x="56" y="5"/>
                      <a:pt x="49" y="0"/>
                      <a:pt x="41" y="0"/>
                    </a:cubicBezTo>
                    <a:cubicBezTo>
                      <a:pt x="33" y="0"/>
                      <a:pt x="26" y="5"/>
                      <a:pt x="23" y="12"/>
                    </a:cubicBezTo>
                    <a:cubicBezTo>
                      <a:pt x="22" y="11"/>
                      <a:pt x="20" y="11"/>
                      <a:pt x="19" y="11"/>
                    </a:cubicBezTo>
                    <a:cubicBezTo>
                      <a:pt x="14" y="11"/>
                      <a:pt x="11" y="14"/>
                      <a:pt x="11" y="19"/>
                    </a:cubicBezTo>
                    <a:cubicBezTo>
                      <a:pt x="5" y="20"/>
                      <a:pt x="0" y="25"/>
                      <a:pt x="0" y="32"/>
                    </a:cubicBezTo>
                    <a:cubicBezTo>
                      <a:pt x="0" y="40"/>
                      <a:pt x="6" y="46"/>
                      <a:pt x="14" y="46"/>
                    </a:cubicBezTo>
                    <a:cubicBezTo>
                      <a:pt x="14" y="46"/>
                      <a:pt x="14" y="46"/>
                      <a:pt x="14" y="46"/>
                    </a:cubicBezTo>
                    <a:cubicBezTo>
                      <a:pt x="15" y="46"/>
                      <a:pt x="15" y="46"/>
                      <a:pt x="15" y="46"/>
                    </a:cubicBezTo>
                    <a:cubicBezTo>
                      <a:pt x="59" y="46"/>
                      <a:pt x="59" y="46"/>
                      <a:pt x="59" y="46"/>
                    </a:cubicBezTo>
                    <a:cubicBezTo>
                      <a:pt x="68" y="46"/>
                      <a:pt x="76" y="38"/>
                      <a:pt x="76" y="29"/>
                    </a:cubicBezTo>
                    <a:cubicBezTo>
                      <a:pt x="76" y="20"/>
                      <a:pt x="68" y="13"/>
                      <a:pt x="59" y="13"/>
                    </a:cubicBezTo>
                    <a:close/>
                  </a:path>
                </a:pathLst>
              </a:custGeom>
              <a:solidFill>
                <a:srgbClr val="FDFD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15" name="Freeform 25"/>
              <p:cNvSpPr>
                <a:spLocks noEditPoints="1"/>
              </p:cNvSpPr>
              <p:nvPr/>
            </p:nvSpPr>
            <p:spPr bwMode="auto">
              <a:xfrm>
                <a:off x="2466367" y="2827748"/>
                <a:ext cx="401319" cy="397931"/>
              </a:xfrm>
              <a:custGeom>
                <a:avLst/>
                <a:gdLst>
                  <a:gd name="T0" fmla="*/ 0 w 100"/>
                  <a:gd name="T1" fmla="*/ 50 h 99"/>
                  <a:gd name="T2" fmla="*/ 99 w 100"/>
                  <a:gd name="T3" fmla="*/ 48 h 99"/>
                  <a:gd name="T4" fmla="*/ 82 w 100"/>
                  <a:gd name="T5" fmla="*/ 76 h 99"/>
                  <a:gd name="T6" fmla="*/ 73 w 100"/>
                  <a:gd name="T7" fmla="*/ 72 h 99"/>
                  <a:gd name="T8" fmla="*/ 78 w 100"/>
                  <a:gd name="T9" fmla="*/ 81 h 99"/>
                  <a:gd name="T10" fmla="*/ 67 w 100"/>
                  <a:gd name="T11" fmla="*/ 82 h 99"/>
                  <a:gd name="T12" fmla="*/ 62 w 100"/>
                  <a:gd name="T13" fmla="*/ 84 h 99"/>
                  <a:gd name="T14" fmla="*/ 54 w 100"/>
                  <a:gd name="T15" fmla="*/ 91 h 99"/>
                  <a:gd name="T16" fmla="*/ 50 w 100"/>
                  <a:gd name="T17" fmla="*/ 82 h 99"/>
                  <a:gd name="T18" fmla="*/ 47 w 100"/>
                  <a:gd name="T19" fmla="*/ 91 h 99"/>
                  <a:gd name="T20" fmla="*/ 39 w 100"/>
                  <a:gd name="T21" fmla="*/ 85 h 99"/>
                  <a:gd name="T22" fmla="*/ 34 w 100"/>
                  <a:gd name="T23" fmla="*/ 83 h 99"/>
                  <a:gd name="T24" fmla="*/ 23 w 100"/>
                  <a:gd name="T25" fmla="*/ 82 h 99"/>
                  <a:gd name="T26" fmla="*/ 27 w 100"/>
                  <a:gd name="T27" fmla="*/ 73 h 99"/>
                  <a:gd name="T28" fmla="*/ 19 w 100"/>
                  <a:gd name="T29" fmla="*/ 77 h 99"/>
                  <a:gd name="T30" fmla="*/ 17 w 100"/>
                  <a:gd name="T31" fmla="*/ 66 h 99"/>
                  <a:gd name="T32" fmla="*/ 15 w 100"/>
                  <a:gd name="T33" fmla="*/ 62 h 99"/>
                  <a:gd name="T34" fmla="*/ 8 w 100"/>
                  <a:gd name="T35" fmla="*/ 54 h 99"/>
                  <a:gd name="T36" fmla="*/ 17 w 100"/>
                  <a:gd name="T37" fmla="*/ 50 h 99"/>
                  <a:gd name="T38" fmla="*/ 8 w 100"/>
                  <a:gd name="T39" fmla="*/ 47 h 99"/>
                  <a:gd name="T40" fmla="*/ 15 w 100"/>
                  <a:gd name="T41" fmla="*/ 39 h 99"/>
                  <a:gd name="T42" fmla="*/ 16 w 100"/>
                  <a:gd name="T43" fmla="*/ 35 h 99"/>
                  <a:gd name="T44" fmla="*/ 17 w 100"/>
                  <a:gd name="T45" fmla="*/ 23 h 99"/>
                  <a:gd name="T46" fmla="*/ 26 w 100"/>
                  <a:gd name="T47" fmla="*/ 27 h 99"/>
                  <a:gd name="T48" fmla="*/ 22 w 100"/>
                  <a:gd name="T49" fmla="*/ 18 h 99"/>
                  <a:gd name="T50" fmla="*/ 33 w 100"/>
                  <a:gd name="T51" fmla="*/ 17 h 99"/>
                  <a:gd name="T52" fmla="*/ 37 w 100"/>
                  <a:gd name="T53" fmla="*/ 15 h 99"/>
                  <a:gd name="T54" fmla="*/ 46 w 100"/>
                  <a:gd name="T55" fmla="*/ 8 h 99"/>
                  <a:gd name="T56" fmla="*/ 49 w 100"/>
                  <a:gd name="T57" fmla="*/ 17 h 99"/>
                  <a:gd name="T58" fmla="*/ 52 w 100"/>
                  <a:gd name="T59" fmla="*/ 8 h 99"/>
                  <a:gd name="T60" fmla="*/ 61 w 100"/>
                  <a:gd name="T61" fmla="*/ 15 h 99"/>
                  <a:gd name="T62" fmla="*/ 65 w 100"/>
                  <a:gd name="T63" fmla="*/ 16 h 99"/>
                  <a:gd name="T64" fmla="*/ 76 w 100"/>
                  <a:gd name="T65" fmla="*/ 17 h 99"/>
                  <a:gd name="T66" fmla="*/ 72 w 100"/>
                  <a:gd name="T67" fmla="*/ 26 h 99"/>
                  <a:gd name="T68" fmla="*/ 81 w 100"/>
                  <a:gd name="T69" fmla="*/ 22 h 99"/>
                  <a:gd name="T70" fmla="*/ 82 w 100"/>
                  <a:gd name="T71" fmla="*/ 33 h 99"/>
                  <a:gd name="T72" fmla="*/ 84 w 100"/>
                  <a:gd name="T73" fmla="*/ 37 h 99"/>
                  <a:gd name="T74" fmla="*/ 91 w 100"/>
                  <a:gd name="T75" fmla="*/ 45 h 99"/>
                  <a:gd name="T76" fmla="*/ 82 w 100"/>
                  <a:gd name="T77" fmla="*/ 49 h 99"/>
                  <a:gd name="T78" fmla="*/ 92 w 100"/>
                  <a:gd name="T79" fmla="*/ 52 h 99"/>
                  <a:gd name="T80" fmla="*/ 85 w 100"/>
                  <a:gd name="T81" fmla="*/ 61 h 99"/>
                  <a:gd name="T82" fmla="*/ 83 w 100"/>
                  <a:gd name="T83" fmla="*/ 65 h 99"/>
                  <a:gd name="T84" fmla="*/ 82 w 100"/>
                  <a:gd name="T85" fmla="*/ 76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00" h="99">
                    <a:moveTo>
                      <a:pt x="49" y="0"/>
                    </a:moveTo>
                    <a:cubicBezTo>
                      <a:pt x="22" y="1"/>
                      <a:pt x="0" y="23"/>
                      <a:pt x="0" y="50"/>
                    </a:cubicBezTo>
                    <a:cubicBezTo>
                      <a:pt x="1" y="78"/>
                      <a:pt x="24" y="99"/>
                      <a:pt x="51" y="99"/>
                    </a:cubicBezTo>
                    <a:cubicBezTo>
                      <a:pt x="78" y="98"/>
                      <a:pt x="100" y="75"/>
                      <a:pt x="99" y="48"/>
                    </a:cubicBezTo>
                    <a:cubicBezTo>
                      <a:pt x="98" y="21"/>
                      <a:pt x="76" y="0"/>
                      <a:pt x="49" y="0"/>
                    </a:cubicBezTo>
                    <a:close/>
                    <a:moveTo>
                      <a:pt x="82" y="76"/>
                    </a:moveTo>
                    <a:cubicBezTo>
                      <a:pt x="78" y="72"/>
                      <a:pt x="78" y="72"/>
                      <a:pt x="78" y="72"/>
                    </a:cubicBezTo>
                    <a:cubicBezTo>
                      <a:pt x="76" y="70"/>
                      <a:pt x="74" y="70"/>
                      <a:pt x="73" y="72"/>
                    </a:cubicBezTo>
                    <a:cubicBezTo>
                      <a:pt x="72" y="73"/>
                      <a:pt x="72" y="75"/>
                      <a:pt x="73" y="76"/>
                    </a:cubicBezTo>
                    <a:cubicBezTo>
                      <a:pt x="78" y="81"/>
                      <a:pt x="78" y="81"/>
                      <a:pt x="78" y="81"/>
                    </a:cubicBezTo>
                    <a:cubicBezTo>
                      <a:pt x="75" y="83"/>
                      <a:pt x="72" y="85"/>
                      <a:pt x="69" y="87"/>
                    </a:cubicBezTo>
                    <a:cubicBezTo>
                      <a:pt x="67" y="82"/>
                      <a:pt x="67" y="82"/>
                      <a:pt x="67" y="82"/>
                    </a:cubicBezTo>
                    <a:cubicBezTo>
                      <a:pt x="66" y="81"/>
                      <a:pt x="65" y="80"/>
                      <a:pt x="64" y="81"/>
                    </a:cubicBezTo>
                    <a:cubicBezTo>
                      <a:pt x="62" y="82"/>
                      <a:pt x="62" y="83"/>
                      <a:pt x="62" y="84"/>
                    </a:cubicBezTo>
                    <a:cubicBezTo>
                      <a:pt x="64" y="89"/>
                      <a:pt x="64" y="89"/>
                      <a:pt x="64" y="89"/>
                    </a:cubicBezTo>
                    <a:cubicBezTo>
                      <a:pt x="61" y="90"/>
                      <a:pt x="58" y="91"/>
                      <a:pt x="54" y="91"/>
                    </a:cubicBezTo>
                    <a:cubicBezTo>
                      <a:pt x="54" y="85"/>
                      <a:pt x="54" y="85"/>
                      <a:pt x="54" y="85"/>
                    </a:cubicBezTo>
                    <a:cubicBezTo>
                      <a:pt x="54" y="83"/>
                      <a:pt x="52" y="82"/>
                      <a:pt x="50" y="82"/>
                    </a:cubicBezTo>
                    <a:cubicBezTo>
                      <a:pt x="49" y="82"/>
                      <a:pt x="47" y="83"/>
                      <a:pt x="47" y="85"/>
                    </a:cubicBezTo>
                    <a:cubicBezTo>
                      <a:pt x="47" y="91"/>
                      <a:pt x="47" y="91"/>
                      <a:pt x="47" y="91"/>
                    </a:cubicBezTo>
                    <a:cubicBezTo>
                      <a:pt x="44" y="91"/>
                      <a:pt x="40" y="90"/>
                      <a:pt x="37" y="89"/>
                    </a:cubicBezTo>
                    <a:cubicBezTo>
                      <a:pt x="39" y="85"/>
                      <a:pt x="39" y="85"/>
                      <a:pt x="39" y="85"/>
                    </a:cubicBezTo>
                    <a:cubicBezTo>
                      <a:pt x="39" y="83"/>
                      <a:pt x="39" y="82"/>
                      <a:pt x="37" y="82"/>
                    </a:cubicBezTo>
                    <a:cubicBezTo>
                      <a:pt x="36" y="81"/>
                      <a:pt x="35" y="82"/>
                      <a:pt x="34" y="83"/>
                    </a:cubicBezTo>
                    <a:cubicBezTo>
                      <a:pt x="33" y="88"/>
                      <a:pt x="33" y="88"/>
                      <a:pt x="33" y="88"/>
                    </a:cubicBezTo>
                    <a:cubicBezTo>
                      <a:pt x="29" y="86"/>
                      <a:pt x="26" y="84"/>
                      <a:pt x="23" y="82"/>
                    </a:cubicBezTo>
                    <a:cubicBezTo>
                      <a:pt x="28" y="77"/>
                      <a:pt x="28" y="77"/>
                      <a:pt x="28" y="77"/>
                    </a:cubicBezTo>
                    <a:cubicBezTo>
                      <a:pt x="29" y="76"/>
                      <a:pt x="29" y="74"/>
                      <a:pt x="27" y="73"/>
                    </a:cubicBezTo>
                    <a:cubicBezTo>
                      <a:pt x="26" y="71"/>
                      <a:pt x="24" y="72"/>
                      <a:pt x="23" y="73"/>
                    </a:cubicBezTo>
                    <a:cubicBezTo>
                      <a:pt x="19" y="77"/>
                      <a:pt x="19" y="77"/>
                      <a:pt x="19" y="77"/>
                    </a:cubicBezTo>
                    <a:cubicBezTo>
                      <a:pt x="16" y="75"/>
                      <a:pt x="14" y="72"/>
                      <a:pt x="12" y="68"/>
                    </a:cubicBezTo>
                    <a:cubicBezTo>
                      <a:pt x="17" y="66"/>
                      <a:pt x="17" y="66"/>
                      <a:pt x="17" y="66"/>
                    </a:cubicBezTo>
                    <a:cubicBezTo>
                      <a:pt x="18" y="66"/>
                      <a:pt x="19" y="64"/>
                      <a:pt x="18" y="63"/>
                    </a:cubicBezTo>
                    <a:cubicBezTo>
                      <a:pt x="18" y="62"/>
                      <a:pt x="16" y="62"/>
                      <a:pt x="15" y="62"/>
                    </a:cubicBezTo>
                    <a:cubicBezTo>
                      <a:pt x="11" y="64"/>
                      <a:pt x="11" y="64"/>
                      <a:pt x="11" y="64"/>
                    </a:cubicBezTo>
                    <a:cubicBezTo>
                      <a:pt x="9" y="61"/>
                      <a:pt x="8" y="57"/>
                      <a:pt x="8" y="54"/>
                    </a:cubicBezTo>
                    <a:cubicBezTo>
                      <a:pt x="14" y="54"/>
                      <a:pt x="14" y="54"/>
                      <a:pt x="14" y="54"/>
                    </a:cubicBezTo>
                    <a:cubicBezTo>
                      <a:pt x="16" y="54"/>
                      <a:pt x="18" y="52"/>
                      <a:pt x="17" y="50"/>
                    </a:cubicBezTo>
                    <a:cubicBezTo>
                      <a:pt x="17" y="48"/>
                      <a:pt x="16" y="47"/>
                      <a:pt x="14" y="47"/>
                    </a:cubicBezTo>
                    <a:cubicBezTo>
                      <a:pt x="8" y="47"/>
                      <a:pt x="8" y="47"/>
                      <a:pt x="8" y="47"/>
                    </a:cubicBezTo>
                    <a:cubicBezTo>
                      <a:pt x="8" y="44"/>
                      <a:pt x="9" y="40"/>
                      <a:pt x="10" y="37"/>
                    </a:cubicBezTo>
                    <a:cubicBezTo>
                      <a:pt x="15" y="39"/>
                      <a:pt x="15" y="39"/>
                      <a:pt x="15" y="39"/>
                    </a:cubicBezTo>
                    <a:cubicBezTo>
                      <a:pt x="16" y="39"/>
                      <a:pt x="17" y="39"/>
                      <a:pt x="18" y="37"/>
                    </a:cubicBezTo>
                    <a:cubicBezTo>
                      <a:pt x="18" y="36"/>
                      <a:pt x="18" y="35"/>
                      <a:pt x="16" y="35"/>
                    </a:cubicBezTo>
                    <a:cubicBezTo>
                      <a:pt x="11" y="33"/>
                      <a:pt x="11" y="33"/>
                      <a:pt x="11" y="33"/>
                    </a:cubicBezTo>
                    <a:cubicBezTo>
                      <a:pt x="13" y="29"/>
                      <a:pt x="15" y="26"/>
                      <a:pt x="17" y="23"/>
                    </a:cubicBezTo>
                    <a:cubicBezTo>
                      <a:pt x="22" y="27"/>
                      <a:pt x="22" y="27"/>
                      <a:pt x="22" y="27"/>
                    </a:cubicBezTo>
                    <a:cubicBezTo>
                      <a:pt x="23" y="28"/>
                      <a:pt x="25" y="28"/>
                      <a:pt x="26" y="27"/>
                    </a:cubicBezTo>
                    <a:cubicBezTo>
                      <a:pt x="28" y="26"/>
                      <a:pt x="28" y="24"/>
                      <a:pt x="26" y="22"/>
                    </a:cubicBezTo>
                    <a:cubicBezTo>
                      <a:pt x="22" y="18"/>
                      <a:pt x="22" y="18"/>
                      <a:pt x="22" y="18"/>
                    </a:cubicBezTo>
                    <a:cubicBezTo>
                      <a:pt x="25" y="16"/>
                      <a:pt x="28" y="14"/>
                      <a:pt x="31" y="12"/>
                    </a:cubicBezTo>
                    <a:cubicBezTo>
                      <a:pt x="33" y="17"/>
                      <a:pt x="33" y="17"/>
                      <a:pt x="33" y="17"/>
                    </a:cubicBezTo>
                    <a:cubicBezTo>
                      <a:pt x="33" y="18"/>
                      <a:pt x="35" y="19"/>
                      <a:pt x="36" y="18"/>
                    </a:cubicBezTo>
                    <a:cubicBezTo>
                      <a:pt x="37" y="18"/>
                      <a:pt x="38" y="16"/>
                      <a:pt x="37" y="15"/>
                    </a:cubicBezTo>
                    <a:cubicBezTo>
                      <a:pt x="35" y="10"/>
                      <a:pt x="35" y="10"/>
                      <a:pt x="35" y="10"/>
                    </a:cubicBezTo>
                    <a:cubicBezTo>
                      <a:pt x="38" y="9"/>
                      <a:pt x="42" y="8"/>
                      <a:pt x="46" y="8"/>
                    </a:cubicBezTo>
                    <a:cubicBezTo>
                      <a:pt x="46" y="14"/>
                      <a:pt x="46" y="14"/>
                      <a:pt x="46" y="14"/>
                    </a:cubicBezTo>
                    <a:cubicBezTo>
                      <a:pt x="46" y="16"/>
                      <a:pt x="47" y="17"/>
                      <a:pt x="49" y="17"/>
                    </a:cubicBezTo>
                    <a:cubicBezTo>
                      <a:pt x="51" y="17"/>
                      <a:pt x="52" y="16"/>
                      <a:pt x="52" y="14"/>
                    </a:cubicBezTo>
                    <a:cubicBezTo>
                      <a:pt x="52" y="8"/>
                      <a:pt x="52" y="8"/>
                      <a:pt x="52" y="8"/>
                    </a:cubicBezTo>
                    <a:cubicBezTo>
                      <a:pt x="56" y="8"/>
                      <a:pt x="59" y="9"/>
                      <a:pt x="63" y="10"/>
                    </a:cubicBezTo>
                    <a:cubicBezTo>
                      <a:pt x="61" y="15"/>
                      <a:pt x="61" y="15"/>
                      <a:pt x="61" y="15"/>
                    </a:cubicBezTo>
                    <a:cubicBezTo>
                      <a:pt x="60" y="16"/>
                      <a:pt x="61" y="17"/>
                      <a:pt x="62" y="18"/>
                    </a:cubicBezTo>
                    <a:cubicBezTo>
                      <a:pt x="63" y="18"/>
                      <a:pt x="65" y="18"/>
                      <a:pt x="65" y="16"/>
                    </a:cubicBezTo>
                    <a:cubicBezTo>
                      <a:pt x="67" y="11"/>
                      <a:pt x="67" y="11"/>
                      <a:pt x="67" y="11"/>
                    </a:cubicBezTo>
                    <a:cubicBezTo>
                      <a:pt x="70" y="13"/>
                      <a:pt x="73" y="15"/>
                      <a:pt x="76" y="17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1" y="23"/>
                      <a:pt x="71" y="25"/>
                      <a:pt x="72" y="26"/>
                    </a:cubicBezTo>
                    <a:cubicBezTo>
                      <a:pt x="73" y="27"/>
                      <a:pt x="76" y="27"/>
                      <a:pt x="77" y="26"/>
                    </a:cubicBezTo>
                    <a:cubicBezTo>
                      <a:pt x="81" y="22"/>
                      <a:pt x="81" y="22"/>
                      <a:pt x="81" y="22"/>
                    </a:cubicBezTo>
                    <a:cubicBezTo>
                      <a:pt x="84" y="24"/>
                      <a:pt x="86" y="28"/>
                      <a:pt x="87" y="31"/>
                    </a:cubicBezTo>
                    <a:cubicBezTo>
                      <a:pt x="82" y="33"/>
                      <a:pt x="82" y="33"/>
                      <a:pt x="82" y="33"/>
                    </a:cubicBezTo>
                    <a:cubicBezTo>
                      <a:pt x="81" y="34"/>
                      <a:pt x="81" y="35"/>
                      <a:pt x="81" y="36"/>
                    </a:cubicBezTo>
                    <a:cubicBezTo>
                      <a:pt x="82" y="37"/>
                      <a:pt x="83" y="38"/>
                      <a:pt x="84" y="37"/>
                    </a:cubicBezTo>
                    <a:cubicBezTo>
                      <a:pt x="89" y="35"/>
                      <a:pt x="89" y="35"/>
                      <a:pt x="89" y="35"/>
                    </a:cubicBezTo>
                    <a:cubicBezTo>
                      <a:pt x="90" y="38"/>
                      <a:pt x="91" y="42"/>
                      <a:pt x="91" y="45"/>
                    </a:cubicBezTo>
                    <a:cubicBezTo>
                      <a:pt x="85" y="45"/>
                      <a:pt x="85" y="45"/>
                      <a:pt x="85" y="45"/>
                    </a:cubicBezTo>
                    <a:cubicBezTo>
                      <a:pt x="83" y="45"/>
                      <a:pt x="82" y="47"/>
                      <a:pt x="82" y="49"/>
                    </a:cubicBezTo>
                    <a:cubicBezTo>
                      <a:pt x="82" y="51"/>
                      <a:pt x="84" y="52"/>
                      <a:pt x="85" y="52"/>
                    </a:cubicBezTo>
                    <a:cubicBezTo>
                      <a:pt x="92" y="52"/>
                      <a:pt x="92" y="52"/>
                      <a:pt x="92" y="52"/>
                    </a:cubicBezTo>
                    <a:cubicBezTo>
                      <a:pt x="91" y="55"/>
                      <a:pt x="91" y="59"/>
                      <a:pt x="90" y="62"/>
                    </a:cubicBezTo>
                    <a:cubicBezTo>
                      <a:pt x="85" y="61"/>
                      <a:pt x="85" y="61"/>
                      <a:pt x="85" y="61"/>
                    </a:cubicBezTo>
                    <a:cubicBezTo>
                      <a:pt x="84" y="60"/>
                      <a:pt x="82" y="61"/>
                      <a:pt x="82" y="62"/>
                    </a:cubicBezTo>
                    <a:cubicBezTo>
                      <a:pt x="81" y="63"/>
                      <a:pt x="82" y="64"/>
                      <a:pt x="83" y="65"/>
                    </a:cubicBezTo>
                    <a:cubicBezTo>
                      <a:pt x="88" y="67"/>
                      <a:pt x="88" y="67"/>
                      <a:pt x="88" y="67"/>
                    </a:cubicBezTo>
                    <a:cubicBezTo>
                      <a:pt x="86" y="70"/>
                      <a:pt x="84" y="73"/>
                      <a:pt x="82" y="76"/>
                    </a:cubicBez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16" name="Freeform 26"/>
              <p:cNvSpPr/>
              <p:nvPr/>
            </p:nvSpPr>
            <p:spPr bwMode="auto">
              <a:xfrm>
                <a:off x="2639086" y="2907334"/>
                <a:ext cx="55880" cy="145626"/>
              </a:xfrm>
              <a:custGeom>
                <a:avLst/>
                <a:gdLst>
                  <a:gd name="T0" fmla="*/ 9 w 14"/>
                  <a:gd name="T1" fmla="*/ 22 h 36"/>
                  <a:gd name="T2" fmla="*/ 9 w 14"/>
                  <a:gd name="T3" fmla="*/ 3 h 36"/>
                  <a:gd name="T4" fmla="*/ 6 w 14"/>
                  <a:gd name="T5" fmla="*/ 0 h 36"/>
                  <a:gd name="T6" fmla="*/ 4 w 14"/>
                  <a:gd name="T7" fmla="*/ 3 h 36"/>
                  <a:gd name="T8" fmla="*/ 4 w 14"/>
                  <a:gd name="T9" fmla="*/ 22 h 36"/>
                  <a:gd name="T10" fmla="*/ 0 w 14"/>
                  <a:gd name="T11" fmla="*/ 29 h 36"/>
                  <a:gd name="T12" fmla="*/ 7 w 14"/>
                  <a:gd name="T13" fmla="*/ 36 h 36"/>
                  <a:gd name="T14" fmla="*/ 14 w 14"/>
                  <a:gd name="T15" fmla="*/ 29 h 36"/>
                  <a:gd name="T16" fmla="*/ 9 w 14"/>
                  <a:gd name="T17" fmla="*/ 22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" h="36">
                    <a:moveTo>
                      <a:pt x="9" y="22"/>
                    </a:moveTo>
                    <a:cubicBezTo>
                      <a:pt x="9" y="3"/>
                      <a:pt x="9" y="3"/>
                      <a:pt x="9" y="3"/>
                    </a:cubicBezTo>
                    <a:cubicBezTo>
                      <a:pt x="9" y="1"/>
                      <a:pt x="7" y="0"/>
                      <a:pt x="6" y="0"/>
                    </a:cubicBezTo>
                    <a:cubicBezTo>
                      <a:pt x="5" y="0"/>
                      <a:pt x="4" y="1"/>
                      <a:pt x="4" y="3"/>
                    </a:cubicBezTo>
                    <a:cubicBezTo>
                      <a:pt x="4" y="22"/>
                      <a:pt x="4" y="22"/>
                      <a:pt x="4" y="22"/>
                    </a:cubicBezTo>
                    <a:cubicBezTo>
                      <a:pt x="1" y="23"/>
                      <a:pt x="0" y="26"/>
                      <a:pt x="0" y="29"/>
                    </a:cubicBezTo>
                    <a:cubicBezTo>
                      <a:pt x="0" y="33"/>
                      <a:pt x="3" y="36"/>
                      <a:pt x="7" y="36"/>
                    </a:cubicBezTo>
                    <a:cubicBezTo>
                      <a:pt x="11" y="36"/>
                      <a:pt x="14" y="33"/>
                      <a:pt x="14" y="29"/>
                    </a:cubicBezTo>
                    <a:cubicBezTo>
                      <a:pt x="14" y="26"/>
                      <a:pt x="12" y="23"/>
                      <a:pt x="9" y="22"/>
                    </a:cubicBez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17" name="Freeform 27"/>
              <p:cNvSpPr/>
              <p:nvPr/>
            </p:nvSpPr>
            <p:spPr bwMode="auto">
              <a:xfrm>
                <a:off x="2650940" y="3059734"/>
                <a:ext cx="32173" cy="77893"/>
              </a:xfrm>
              <a:custGeom>
                <a:avLst/>
                <a:gdLst>
                  <a:gd name="T0" fmla="*/ 0 w 8"/>
                  <a:gd name="T1" fmla="*/ 0 h 19"/>
                  <a:gd name="T2" fmla="*/ 0 w 8"/>
                  <a:gd name="T3" fmla="*/ 15 h 19"/>
                  <a:gd name="T4" fmla="*/ 4 w 8"/>
                  <a:gd name="T5" fmla="*/ 19 h 19"/>
                  <a:gd name="T6" fmla="*/ 8 w 8"/>
                  <a:gd name="T7" fmla="*/ 15 h 19"/>
                  <a:gd name="T8" fmla="*/ 8 w 8"/>
                  <a:gd name="T9" fmla="*/ 0 h 19"/>
                  <a:gd name="T10" fmla="*/ 4 w 8"/>
                  <a:gd name="T11" fmla="*/ 1 h 19"/>
                  <a:gd name="T12" fmla="*/ 0 w 8"/>
                  <a:gd name="T13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19">
                    <a:moveTo>
                      <a:pt x="0" y="0"/>
                    </a:moveTo>
                    <a:cubicBezTo>
                      <a:pt x="0" y="15"/>
                      <a:pt x="0" y="15"/>
                      <a:pt x="0" y="15"/>
                    </a:cubicBezTo>
                    <a:cubicBezTo>
                      <a:pt x="0" y="17"/>
                      <a:pt x="2" y="19"/>
                      <a:pt x="4" y="19"/>
                    </a:cubicBezTo>
                    <a:cubicBezTo>
                      <a:pt x="7" y="19"/>
                      <a:pt x="8" y="17"/>
                      <a:pt x="8" y="15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7" y="1"/>
                      <a:pt x="5" y="1"/>
                      <a:pt x="4" y="1"/>
                    </a:cubicBezTo>
                    <a:cubicBezTo>
                      <a:pt x="3" y="1"/>
                      <a:pt x="1" y="1"/>
                      <a:pt x="0" y="0"/>
                    </a:cubicBez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18" name="Oval 28"/>
              <p:cNvSpPr>
                <a:spLocks noChangeArrowheads="1"/>
              </p:cNvSpPr>
              <p:nvPr/>
            </p:nvSpPr>
            <p:spPr bwMode="auto">
              <a:xfrm>
                <a:off x="1506251" y="2883628"/>
                <a:ext cx="125306" cy="120227"/>
              </a:xfrm>
              <a:prstGeom prst="ellipse">
                <a:avLst/>
              </a:pr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19" name="Freeform 29"/>
              <p:cNvSpPr/>
              <p:nvPr/>
            </p:nvSpPr>
            <p:spPr bwMode="auto">
              <a:xfrm>
                <a:off x="1430052" y="3003853"/>
                <a:ext cx="277705" cy="165946"/>
              </a:xfrm>
              <a:custGeom>
                <a:avLst/>
                <a:gdLst>
                  <a:gd name="T0" fmla="*/ 69 w 69"/>
                  <a:gd name="T1" fmla="*/ 18 h 41"/>
                  <a:gd name="T2" fmla="*/ 68 w 69"/>
                  <a:gd name="T3" fmla="*/ 18 h 41"/>
                  <a:gd name="T4" fmla="*/ 42 w 69"/>
                  <a:gd name="T5" fmla="*/ 3 h 41"/>
                  <a:gd name="T6" fmla="*/ 41 w 69"/>
                  <a:gd name="T7" fmla="*/ 3 h 41"/>
                  <a:gd name="T8" fmla="*/ 30 w 69"/>
                  <a:gd name="T9" fmla="*/ 3 h 41"/>
                  <a:gd name="T10" fmla="*/ 0 w 69"/>
                  <a:gd name="T11" fmla="*/ 20 h 41"/>
                  <a:gd name="T12" fmla="*/ 0 w 69"/>
                  <a:gd name="T13" fmla="*/ 41 h 41"/>
                  <a:gd name="T14" fmla="*/ 14 w 69"/>
                  <a:gd name="T15" fmla="*/ 41 h 41"/>
                  <a:gd name="T16" fmla="*/ 14 w 69"/>
                  <a:gd name="T17" fmla="*/ 30 h 41"/>
                  <a:gd name="T18" fmla="*/ 17 w 69"/>
                  <a:gd name="T19" fmla="*/ 30 h 41"/>
                  <a:gd name="T20" fmla="*/ 17 w 69"/>
                  <a:gd name="T21" fmla="*/ 41 h 41"/>
                  <a:gd name="T22" fmla="*/ 52 w 69"/>
                  <a:gd name="T23" fmla="*/ 41 h 41"/>
                  <a:gd name="T24" fmla="*/ 52 w 69"/>
                  <a:gd name="T25" fmla="*/ 30 h 41"/>
                  <a:gd name="T26" fmla="*/ 55 w 69"/>
                  <a:gd name="T27" fmla="*/ 30 h 41"/>
                  <a:gd name="T28" fmla="*/ 55 w 69"/>
                  <a:gd name="T29" fmla="*/ 41 h 41"/>
                  <a:gd name="T30" fmla="*/ 69 w 69"/>
                  <a:gd name="T31" fmla="*/ 41 h 41"/>
                  <a:gd name="T32" fmla="*/ 69 w 69"/>
                  <a:gd name="T33" fmla="*/ 19 h 41"/>
                  <a:gd name="T34" fmla="*/ 69 w 69"/>
                  <a:gd name="T35" fmla="*/ 19 h 41"/>
                  <a:gd name="T36" fmla="*/ 69 w 69"/>
                  <a:gd name="T37" fmla="*/ 18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69" h="41">
                    <a:moveTo>
                      <a:pt x="69" y="18"/>
                    </a:moveTo>
                    <a:cubicBezTo>
                      <a:pt x="68" y="18"/>
                      <a:pt x="68" y="18"/>
                      <a:pt x="68" y="18"/>
                    </a:cubicBezTo>
                    <a:cubicBezTo>
                      <a:pt x="67" y="6"/>
                      <a:pt x="50" y="3"/>
                      <a:pt x="42" y="3"/>
                    </a:cubicBezTo>
                    <a:cubicBezTo>
                      <a:pt x="42" y="3"/>
                      <a:pt x="41" y="3"/>
                      <a:pt x="41" y="3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3"/>
                      <a:pt x="0" y="0"/>
                      <a:pt x="0" y="20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14" y="41"/>
                      <a:pt x="14" y="41"/>
                      <a:pt x="14" y="41"/>
                    </a:cubicBezTo>
                    <a:cubicBezTo>
                      <a:pt x="14" y="30"/>
                      <a:pt x="14" y="30"/>
                      <a:pt x="14" y="30"/>
                    </a:cubicBezTo>
                    <a:cubicBezTo>
                      <a:pt x="17" y="30"/>
                      <a:pt x="17" y="30"/>
                      <a:pt x="17" y="30"/>
                    </a:cubicBezTo>
                    <a:cubicBezTo>
                      <a:pt x="17" y="41"/>
                      <a:pt x="17" y="41"/>
                      <a:pt x="17" y="41"/>
                    </a:cubicBezTo>
                    <a:cubicBezTo>
                      <a:pt x="52" y="41"/>
                      <a:pt x="52" y="41"/>
                      <a:pt x="52" y="41"/>
                    </a:cubicBezTo>
                    <a:cubicBezTo>
                      <a:pt x="52" y="30"/>
                      <a:pt x="52" y="30"/>
                      <a:pt x="52" y="30"/>
                    </a:cubicBezTo>
                    <a:cubicBezTo>
                      <a:pt x="55" y="30"/>
                      <a:pt x="55" y="30"/>
                      <a:pt x="55" y="30"/>
                    </a:cubicBezTo>
                    <a:cubicBezTo>
                      <a:pt x="55" y="41"/>
                      <a:pt x="55" y="41"/>
                      <a:pt x="55" y="41"/>
                    </a:cubicBezTo>
                    <a:cubicBezTo>
                      <a:pt x="69" y="41"/>
                      <a:pt x="69" y="41"/>
                      <a:pt x="69" y="41"/>
                    </a:cubicBezTo>
                    <a:cubicBezTo>
                      <a:pt x="69" y="19"/>
                      <a:pt x="69" y="19"/>
                      <a:pt x="69" y="19"/>
                    </a:cubicBezTo>
                    <a:cubicBezTo>
                      <a:pt x="69" y="19"/>
                      <a:pt x="69" y="19"/>
                      <a:pt x="69" y="19"/>
                    </a:cubicBezTo>
                    <a:lnTo>
                      <a:pt x="69" y="18"/>
                    </a:ln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20" name="Freeform 30"/>
              <p:cNvSpPr/>
              <p:nvPr/>
            </p:nvSpPr>
            <p:spPr bwMode="auto">
              <a:xfrm>
                <a:off x="1658651" y="2631322"/>
                <a:ext cx="667170" cy="665476"/>
              </a:xfrm>
              <a:custGeom>
                <a:avLst/>
                <a:gdLst>
                  <a:gd name="T0" fmla="*/ 162 w 166"/>
                  <a:gd name="T1" fmla="*/ 166 h 166"/>
                  <a:gd name="T2" fmla="*/ 166 w 166"/>
                  <a:gd name="T3" fmla="*/ 162 h 166"/>
                  <a:gd name="T4" fmla="*/ 166 w 166"/>
                  <a:gd name="T5" fmla="*/ 0 h 166"/>
                  <a:gd name="T6" fmla="*/ 0 w 166"/>
                  <a:gd name="T7" fmla="*/ 166 h 166"/>
                  <a:gd name="T8" fmla="*/ 162 w 166"/>
                  <a:gd name="T9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6" h="166">
                    <a:moveTo>
                      <a:pt x="162" y="166"/>
                    </a:moveTo>
                    <a:cubicBezTo>
                      <a:pt x="164" y="166"/>
                      <a:pt x="166" y="164"/>
                      <a:pt x="166" y="162"/>
                    </a:cubicBezTo>
                    <a:cubicBezTo>
                      <a:pt x="166" y="0"/>
                      <a:pt x="166" y="0"/>
                      <a:pt x="166" y="0"/>
                    </a:cubicBezTo>
                    <a:cubicBezTo>
                      <a:pt x="0" y="166"/>
                      <a:pt x="0" y="166"/>
                      <a:pt x="0" y="166"/>
                    </a:cubicBezTo>
                    <a:lnTo>
                      <a:pt x="162" y="166"/>
                    </a:lnTo>
                    <a:close/>
                  </a:path>
                </a:pathLst>
              </a:custGeom>
              <a:solidFill>
                <a:srgbClr val="FAE25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21" name="Freeform 31"/>
              <p:cNvSpPr/>
              <p:nvPr/>
            </p:nvSpPr>
            <p:spPr bwMode="auto">
              <a:xfrm>
                <a:off x="2021022" y="3720131"/>
                <a:ext cx="304799" cy="304799"/>
              </a:xfrm>
              <a:custGeom>
                <a:avLst/>
                <a:gdLst>
                  <a:gd name="T0" fmla="*/ 76 w 76"/>
                  <a:gd name="T1" fmla="*/ 0 h 76"/>
                  <a:gd name="T2" fmla="*/ 76 w 76"/>
                  <a:gd name="T3" fmla="*/ 0 h 76"/>
                  <a:gd name="T4" fmla="*/ 0 w 76"/>
                  <a:gd name="T5" fmla="*/ 76 h 76"/>
                  <a:gd name="T6" fmla="*/ 72 w 76"/>
                  <a:gd name="T7" fmla="*/ 76 h 76"/>
                  <a:gd name="T8" fmla="*/ 76 w 76"/>
                  <a:gd name="T9" fmla="*/ 72 h 76"/>
                  <a:gd name="T10" fmla="*/ 76 w 76"/>
                  <a:gd name="T11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6" h="76">
                    <a:moveTo>
                      <a:pt x="76" y="0"/>
                    </a:moveTo>
                    <a:cubicBezTo>
                      <a:pt x="76" y="0"/>
                      <a:pt x="76" y="0"/>
                      <a:pt x="76" y="0"/>
                    </a:cubicBezTo>
                    <a:cubicBezTo>
                      <a:pt x="0" y="76"/>
                      <a:pt x="0" y="76"/>
                      <a:pt x="0" y="76"/>
                    </a:cubicBezTo>
                    <a:cubicBezTo>
                      <a:pt x="72" y="76"/>
                      <a:pt x="72" y="76"/>
                      <a:pt x="72" y="76"/>
                    </a:cubicBezTo>
                    <a:cubicBezTo>
                      <a:pt x="74" y="76"/>
                      <a:pt x="76" y="75"/>
                      <a:pt x="76" y="72"/>
                    </a:cubicBezTo>
                    <a:cubicBezTo>
                      <a:pt x="76" y="0"/>
                      <a:pt x="76" y="0"/>
                      <a:pt x="76" y="0"/>
                    </a:cubicBezTo>
                  </a:path>
                </a:pathLst>
              </a:custGeom>
              <a:solidFill>
                <a:srgbClr val="54AEB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22" name="Freeform 32"/>
              <p:cNvSpPr>
                <a:spLocks noEditPoints="1"/>
              </p:cNvSpPr>
              <p:nvPr/>
            </p:nvSpPr>
            <p:spPr bwMode="auto">
              <a:xfrm>
                <a:off x="884801" y="3117306"/>
                <a:ext cx="304799" cy="301412"/>
              </a:xfrm>
              <a:custGeom>
                <a:avLst/>
                <a:gdLst>
                  <a:gd name="T0" fmla="*/ 71 w 76"/>
                  <a:gd name="T1" fmla="*/ 35 h 75"/>
                  <a:gd name="T2" fmla="*/ 74 w 76"/>
                  <a:gd name="T3" fmla="*/ 26 h 75"/>
                  <a:gd name="T4" fmla="*/ 72 w 76"/>
                  <a:gd name="T5" fmla="*/ 21 h 75"/>
                  <a:gd name="T6" fmla="*/ 63 w 76"/>
                  <a:gd name="T7" fmla="*/ 16 h 75"/>
                  <a:gd name="T8" fmla="*/ 60 w 76"/>
                  <a:gd name="T9" fmla="*/ 13 h 75"/>
                  <a:gd name="T10" fmla="*/ 56 w 76"/>
                  <a:gd name="T11" fmla="*/ 4 h 75"/>
                  <a:gd name="T12" fmla="*/ 50 w 76"/>
                  <a:gd name="T13" fmla="*/ 2 h 75"/>
                  <a:gd name="T14" fmla="*/ 40 w 76"/>
                  <a:gd name="T15" fmla="*/ 5 h 75"/>
                  <a:gd name="T16" fmla="*/ 36 w 76"/>
                  <a:gd name="T17" fmla="*/ 5 h 75"/>
                  <a:gd name="T18" fmla="*/ 27 w 76"/>
                  <a:gd name="T19" fmla="*/ 1 h 75"/>
                  <a:gd name="T20" fmla="*/ 21 w 76"/>
                  <a:gd name="T21" fmla="*/ 4 h 75"/>
                  <a:gd name="T22" fmla="*/ 16 w 76"/>
                  <a:gd name="T23" fmla="*/ 13 h 75"/>
                  <a:gd name="T24" fmla="*/ 14 w 76"/>
                  <a:gd name="T25" fmla="*/ 16 h 75"/>
                  <a:gd name="T26" fmla="*/ 5 w 76"/>
                  <a:gd name="T27" fmla="*/ 20 h 75"/>
                  <a:gd name="T28" fmla="*/ 2 w 76"/>
                  <a:gd name="T29" fmla="*/ 25 h 75"/>
                  <a:gd name="T30" fmla="*/ 5 w 76"/>
                  <a:gd name="T31" fmla="*/ 35 h 75"/>
                  <a:gd name="T32" fmla="*/ 5 w 76"/>
                  <a:gd name="T33" fmla="*/ 39 h 75"/>
                  <a:gd name="T34" fmla="*/ 2 w 76"/>
                  <a:gd name="T35" fmla="*/ 48 h 75"/>
                  <a:gd name="T36" fmla="*/ 4 w 76"/>
                  <a:gd name="T37" fmla="*/ 54 h 75"/>
                  <a:gd name="T38" fmla="*/ 14 w 76"/>
                  <a:gd name="T39" fmla="*/ 59 h 75"/>
                  <a:gd name="T40" fmla="*/ 16 w 76"/>
                  <a:gd name="T41" fmla="*/ 62 h 75"/>
                  <a:gd name="T42" fmla="*/ 20 w 76"/>
                  <a:gd name="T43" fmla="*/ 71 h 75"/>
                  <a:gd name="T44" fmla="*/ 26 w 76"/>
                  <a:gd name="T45" fmla="*/ 73 h 75"/>
                  <a:gd name="T46" fmla="*/ 36 w 76"/>
                  <a:gd name="T47" fmla="*/ 70 h 75"/>
                  <a:gd name="T48" fmla="*/ 40 w 76"/>
                  <a:gd name="T49" fmla="*/ 70 h 75"/>
                  <a:gd name="T50" fmla="*/ 49 w 76"/>
                  <a:gd name="T51" fmla="*/ 73 h 75"/>
                  <a:gd name="T52" fmla="*/ 55 w 76"/>
                  <a:gd name="T53" fmla="*/ 71 h 75"/>
                  <a:gd name="T54" fmla="*/ 60 w 76"/>
                  <a:gd name="T55" fmla="*/ 62 h 75"/>
                  <a:gd name="T56" fmla="*/ 63 w 76"/>
                  <a:gd name="T57" fmla="*/ 59 h 75"/>
                  <a:gd name="T58" fmla="*/ 71 w 76"/>
                  <a:gd name="T59" fmla="*/ 55 h 75"/>
                  <a:gd name="T60" fmla="*/ 74 w 76"/>
                  <a:gd name="T61" fmla="*/ 49 h 75"/>
                  <a:gd name="T62" fmla="*/ 71 w 76"/>
                  <a:gd name="T63" fmla="*/ 39 h 75"/>
                  <a:gd name="T64" fmla="*/ 55 w 76"/>
                  <a:gd name="T65" fmla="*/ 18 h 75"/>
                  <a:gd name="T66" fmla="*/ 33 w 76"/>
                  <a:gd name="T67" fmla="*/ 28 h 75"/>
                  <a:gd name="T68" fmla="*/ 43 w 76"/>
                  <a:gd name="T69" fmla="*/ 37 h 75"/>
                  <a:gd name="T70" fmla="*/ 38 w 76"/>
                  <a:gd name="T71" fmla="*/ 32 h 75"/>
                  <a:gd name="T72" fmla="*/ 12 w 76"/>
                  <a:gd name="T73" fmla="*/ 37 h 75"/>
                  <a:gd name="T74" fmla="*/ 27 w 76"/>
                  <a:gd name="T75" fmla="*/ 37 h 75"/>
                  <a:gd name="T76" fmla="*/ 38 w 76"/>
                  <a:gd name="T77" fmla="*/ 63 h 75"/>
                  <a:gd name="T78" fmla="*/ 38 w 76"/>
                  <a:gd name="T79" fmla="*/ 48 h 75"/>
                  <a:gd name="T80" fmla="*/ 38 w 76"/>
                  <a:gd name="T81" fmla="*/ 63 h 75"/>
                  <a:gd name="T82" fmla="*/ 49 w 76"/>
                  <a:gd name="T83" fmla="*/ 37 h 75"/>
                  <a:gd name="T84" fmla="*/ 64 w 76"/>
                  <a:gd name="T85" fmla="*/ 37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76" h="75">
                    <a:moveTo>
                      <a:pt x="76" y="39"/>
                    </a:moveTo>
                    <a:cubicBezTo>
                      <a:pt x="76" y="36"/>
                      <a:pt x="76" y="36"/>
                      <a:pt x="76" y="36"/>
                    </a:cubicBezTo>
                    <a:cubicBezTo>
                      <a:pt x="71" y="35"/>
                      <a:pt x="71" y="35"/>
                      <a:pt x="71" y="35"/>
                    </a:cubicBezTo>
                    <a:cubicBezTo>
                      <a:pt x="71" y="34"/>
                      <a:pt x="71" y="33"/>
                      <a:pt x="70" y="31"/>
                    </a:cubicBezTo>
                    <a:cubicBezTo>
                      <a:pt x="75" y="30"/>
                      <a:pt x="75" y="30"/>
                      <a:pt x="75" y="30"/>
                    </a:cubicBezTo>
                    <a:cubicBezTo>
                      <a:pt x="74" y="26"/>
                      <a:pt x="74" y="26"/>
                      <a:pt x="74" y="26"/>
                    </a:cubicBezTo>
                    <a:cubicBezTo>
                      <a:pt x="69" y="27"/>
                      <a:pt x="69" y="27"/>
                      <a:pt x="69" y="27"/>
                    </a:cubicBezTo>
                    <a:cubicBezTo>
                      <a:pt x="69" y="26"/>
                      <a:pt x="68" y="25"/>
                      <a:pt x="68" y="23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0" y="17"/>
                      <a:pt x="70" y="17"/>
                      <a:pt x="70" y="17"/>
                    </a:cubicBezTo>
                    <a:cubicBezTo>
                      <a:pt x="66" y="20"/>
                      <a:pt x="66" y="20"/>
                      <a:pt x="66" y="20"/>
                    </a:cubicBezTo>
                    <a:cubicBezTo>
                      <a:pt x="65" y="18"/>
                      <a:pt x="64" y="17"/>
                      <a:pt x="63" y="16"/>
                    </a:cubicBezTo>
                    <a:cubicBezTo>
                      <a:pt x="66" y="12"/>
                      <a:pt x="66" y="12"/>
                      <a:pt x="66" y="12"/>
                    </a:cubicBezTo>
                    <a:cubicBezTo>
                      <a:pt x="64" y="9"/>
                      <a:pt x="64" y="9"/>
                      <a:pt x="64" y="9"/>
                    </a:cubicBezTo>
                    <a:cubicBezTo>
                      <a:pt x="60" y="13"/>
                      <a:pt x="60" y="13"/>
                      <a:pt x="60" y="13"/>
                    </a:cubicBezTo>
                    <a:cubicBezTo>
                      <a:pt x="59" y="12"/>
                      <a:pt x="58" y="11"/>
                      <a:pt x="57" y="10"/>
                    </a:cubicBezTo>
                    <a:cubicBezTo>
                      <a:pt x="59" y="6"/>
                      <a:pt x="59" y="6"/>
                      <a:pt x="59" y="6"/>
                    </a:cubicBezTo>
                    <a:cubicBezTo>
                      <a:pt x="56" y="4"/>
                      <a:pt x="56" y="4"/>
                      <a:pt x="56" y="4"/>
                    </a:cubicBezTo>
                    <a:cubicBezTo>
                      <a:pt x="53" y="8"/>
                      <a:pt x="53" y="8"/>
                      <a:pt x="53" y="8"/>
                    </a:cubicBezTo>
                    <a:cubicBezTo>
                      <a:pt x="52" y="7"/>
                      <a:pt x="51" y="7"/>
                      <a:pt x="49" y="6"/>
                    </a:cubicBezTo>
                    <a:cubicBezTo>
                      <a:pt x="50" y="2"/>
                      <a:pt x="50" y="2"/>
                      <a:pt x="50" y="2"/>
                    </a:cubicBezTo>
                    <a:cubicBezTo>
                      <a:pt x="47" y="1"/>
                      <a:pt x="47" y="1"/>
                      <a:pt x="47" y="1"/>
                    </a:cubicBezTo>
                    <a:cubicBezTo>
                      <a:pt x="45" y="5"/>
                      <a:pt x="45" y="5"/>
                      <a:pt x="45" y="5"/>
                    </a:cubicBezTo>
                    <a:cubicBezTo>
                      <a:pt x="44" y="5"/>
                      <a:pt x="42" y="5"/>
                      <a:pt x="40" y="5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36" y="5"/>
                      <a:pt x="36" y="5"/>
                      <a:pt x="36" y="5"/>
                    </a:cubicBezTo>
                    <a:cubicBezTo>
                      <a:pt x="35" y="5"/>
                      <a:pt x="33" y="5"/>
                      <a:pt x="32" y="5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27" y="1"/>
                      <a:pt x="27" y="1"/>
                      <a:pt x="27" y="1"/>
                    </a:cubicBezTo>
                    <a:cubicBezTo>
                      <a:pt x="28" y="6"/>
                      <a:pt x="28" y="6"/>
                      <a:pt x="28" y="6"/>
                    </a:cubicBezTo>
                    <a:cubicBezTo>
                      <a:pt x="27" y="6"/>
                      <a:pt x="25" y="7"/>
                      <a:pt x="24" y="8"/>
                    </a:cubicBezTo>
                    <a:cubicBezTo>
                      <a:pt x="21" y="4"/>
                      <a:pt x="21" y="4"/>
                      <a:pt x="21" y="4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20" y="10"/>
                      <a:pt x="20" y="10"/>
                      <a:pt x="20" y="10"/>
                    </a:cubicBezTo>
                    <a:cubicBezTo>
                      <a:pt x="19" y="11"/>
                      <a:pt x="18" y="12"/>
                      <a:pt x="16" y="13"/>
                    </a:cubicBezTo>
                    <a:cubicBezTo>
                      <a:pt x="13" y="9"/>
                      <a:pt x="13" y="9"/>
                      <a:pt x="13" y="9"/>
                    </a:cubicBezTo>
                    <a:cubicBezTo>
                      <a:pt x="10" y="12"/>
                      <a:pt x="10" y="12"/>
                      <a:pt x="10" y="12"/>
                    </a:cubicBezTo>
                    <a:cubicBezTo>
                      <a:pt x="14" y="16"/>
                      <a:pt x="14" y="16"/>
                      <a:pt x="14" y="16"/>
                    </a:cubicBezTo>
                    <a:cubicBezTo>
                      <a:pt x="13" y="17"/>
                      <a:pt x="12" y="18"/>
                      <a:pt x="11" y="19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5" y="20"/>
                      <a:pt x="5" y="20"/>
                      <a:pt x="5" y="20"/>
                    </a:cubicBezTo>
                    <a:cubicBezTo>
                      <a:pt x="9" y="22"/>
                      <a:pt x="9" y="22"/>
                      <a:pt x="9" y="22"/>
                    </a:cubicBezTo>
                    <a:cubicBezTo>
                      <a:pt x="8" y="24"/>
                      <a:pt x="8" y="25"/>
                      <a:pt x="7" y="26"/>
                    </a:cubicBezTo>
                    <a:cubicBezTo>
                      <a:pt x="2" y="25"/>
                      <a:pt x="2" y="25"/>
                      <a:pt x="2" y="25"/>
                    </a:cubicBezTo>
                    <a:cubicBezTo>
                      <a:pt x="1" y="29"/>
                      <a:pt x="1" y="29"/>
                      <a:pt x="1" y="29"/>
                    </a:cubicBezTo>
                    <a:cubicBezTo>
                      <a:pt x="6" y="30"/>
                      <a:pt x="6" y="30"/>
                      <a:pt x="6" y="30"/>
                    </a:cubicBezTo>
                    <a:cubicBezTo>
                      <a:pt x="6" y="32"/>
                      <a:pt x="5" y="34"/>
                      <a:pt x="5" y="35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41"/>
                      <a:pt x="6" y="42"/>
                      <a:pt x="6" y="43"/>
                    </a:cubicBezTo>
                    <a:cubicBezTo>
                      <a:pt x="1" y="45"/>
                      <a:pt x="1" y="45"/>
                      <a:pt x="1" y="45"/>
                    </a:cubicBezTo>
                    <a:cubicBezTo>
                      <a:pt x="2" y="48"/>
                      <a:pt x="2" y="48"/>
                      <a:pt x="2" y="48"/>
                    </a:cubicBezTo>
                    <a:cubicBezTo>
                      <a:pt x="7" y="47"/>
                      <a:pt x="7" y="47"/>
                      <a:pt x="7" y="47"/>
                    </a:cubicBezTo>
                    <a:cubicBezTo>
                      <a:pt x="7" y="49"/>
                      <a:pt x="8" y="50"/>
                      <a:pt x="9" y="51"/>
                    </a:cubicBezTo>
                    <a:cubicBezTo>
                      <a:pt x="4" y="54"/>
                      <a:pt x="4" y="54"/>
                      <a:pt x="4" y="54"/>
                    </a:cubicBezTo>
                    <a:cubicBezTo>
                      <a:pt x="6" y="57"/>
                      <a:pt x="6" y="57"/>
                      <a:pt x="6" y="57"/>
                    </a:cubicBezTo>
                    <a:cubicBezTo>
                      <a:pt x="11" y="55"/>
                      <a:pt x="11" y="55"/>
                      <a:pt x="11" y="55"/>
                    </a:cubicBezTo>
                    <a:cubicBezTo>
                      <a:pt x="11" y="56"/>
                      <a:pt x="12" y="58"/>
                      <a:pt x="14" y="59"/>
                    </a:cubicBezTo>
                    <a:cubicBezTo>
                      <a:pt x="10" y="63"/>
                      <a:pt x="10" y="63"/>
                      <a:pt x="10" y="63"/>
                    </a:cubicBezTo>
                    <a:cubicBezTo>
                      <a:pt x="13" y="65"/>
                      <a:pt x="13" y="65"/>
                      <a:pt x="13" y="65"/>
                    </a:cubicBezTo>
                    <a:cubicBezTo>
                      <a:pt x="16" y="62"/>
                      <a:pt x="16" y="62"/>
                      <a:pt x="16" y="62"/>
                    </a:cubicBezTo>
                    <a:cubicBezTo>
                      <a:pt x="17" y="63"/>
                      <a:pt x="18" y="64"/>
                      <a:pt x="20" y="64"/>
                    </a:cubicBezTo>
                    <a:cubicBezTo>
                      <a:pt x="17" y="69"/>
                      <a:pt x="17" y="69"/>
                      <a:pt x="17" y="69"/>
                    </a:cubicBezTo>
                    <a:cubicBezTo>
                      <a:pt x="20" y="71"/>
                      <a:pt x="20" y="71"/>
                      <a:pt x="20" y="71"/>
                    </a:cubicBezTo>
                    <a:cubicBezTo>
                      <a:pt x="23" y="67"/>
                      <a:pt x="23" y="67"/>
                      <a:pt x="23" y="67"/>
                    </a:cubicBezTo>
                    <a:cubicBezTo>
                      <a:pt x="24" y="67"/>
                      <a:pt x="26" y="68"/>
                      <a:pt x="27" y="68"/>
                    </a:cubicBezTo>
                    <a:cubicBezTo>
                      <a:pt x="26" y="73"/>
                      <a:pt x="26" y="73"/>
                      <a:pt x="26" y="73"/>
                    </a:cubicBezTo>
                    <a:cubicBezTo>
                      <a:pt x="30" y="74"/>
                      <a:pt x="30" y="74"/>
                      <a:pt x="30" y="74"/>
                    </a:cubicBezTo>
                    <a:cubicBezTo>
                      <a:pt x="31" y="69"/>
                      <a:pt x="31" y="69"/>
                      <a:pt x="31" y="69"/>
                    </a:cubicBezTo>
                    <a:cubicBezTo>
                      <a:pt x="33" y="70"/>
                      <a:pt x="34" y="70"/>
                      <a:pt x="36" y="70"/>
                    </a:cubicBezTo>
                    <a:cubicBezTo>
                      <a:pt x="36" y="75"/>
                      <a:pt x="36" y="75"/>
                      <a:pt x="36" y="75"/>
                    </a:cubicBezTo>
                    <a:cubicBezTo>
                      <a:pt x="40" y="75"/>
                      <a:pt x="40" y="75"/>
                      <a:pt x="40" y="75"/>
                    </a:cubicBezTo>
                    <a:cubicBezTo>
                      <a:pt x="40" y="70"/>
                      <a:pt x="40" y="70"/>
                      <a:pt x="40" y="70"/>
                    </a:cubicBezTo>
                    <a:cubicBezTo>
                      <a:pt x="42" y="70"/>
                      <a:pt x="43" y="70"/>
                      <a:pt x="44" y="70"/>
                    </a:cubicBezTo>
                    <a:cubicBezTo>
                      <a:pt x="46" y="74"/>
                      <a:pt x="46" y="74"/>
                      <a:pt x="46" y="74"/>
                    </a:cubicBezTo>
                    <a:cubicBezTo>
                      <a:pt x="49" y="73"/>
                      <a:pt x="49" y="73"/>
                      <a:pt x="49" y="73"/>
                    </a:cubicBezTo>
                    <a:cubicBezTo>
                      <a:pt x="48" y="69"/>
                      <a:pt x="48" y="69"/>
                      <a:pt x="48" y="69"/>
                    </a:cubicBezTo>
                    <a:cubicBezTo>
                      <a:pt x="50" y="68"/>
                      <a:pt x="51" y="68"/>
                      <a:pt x="52" y="67"/>
                    </a:cubicBezTo>
                    <a:cubicBezTo>
                      <a:pt x="55" y="71"/>
                      <a:pt x="55" y="71"/>
                      <a:pt x="55" y="71"/>
                    </a:cubicBezTo>
                    <a:cubicBezTo>
                      <a:pt x="58" y="69"/>
                      <a:pt x="58" y="69"/>
                      <a:pt x="58" y="69"/>
                    </a:cubicBezTo>
                    <a:cubicBezTo>
                      <a:pt x="56" y="65"/>
                      <a:pt x="56" y="65"/>
                      <a:pt x="56" y="65"/>
                    </a:cubicBezTo>
                    <a:cubicBezTo>
                      <a:pt x="57" y="64"/>
                      <a:pt x="59" y="63"/>
                      <a:pt x="60" y="62"/>
                    </a:cubicBezTo>
                    <a:cubicBezTo>
                      <a:pt x="64" y="65"/>
                      <a:pt x="64" y="65"/>
                      <a:pt x="64" y="65"/>
                    </a:cubicBezTo>
                    <a:cubicBezTo>
                      <a:pt x="66" y="63"/>
                      <a:pt x="66" y="63"/>
                      <a:pt x="66" y="63"/>
                    </a:cubicBezTo>
                    <a:cubicBezTo>
                      <a:pt x="63" y="59"/>
                      <a:pt x="63" y="59"/>
                      <a:pt x="63" y="59"/>
                    </a:cubicBezTo>
                    <a:cubicBezTo>
                      <a:pt x="64" y="58"/>
                      <a:pt x="64" y="57"/>
                      <a:pt x="65" y="56"/>
                    </a:cubicBezTo>
                    <a:cubicBezTo>
                      <a:pt x="70" y="58"/>
                      <a:pt x="70" y="58"/>
                      <a:pt x="70" y="58"/>
                    </a:cubicBezTo>
                    <a:cubicBezTo>
                      <a:pt x="71" y="55"/>
                      <a:pt x="71" y="55"/>
                      <a:pt x="71" y="55"/>
                    </a:cubicBezTo>
                    <a:cubicBezTo>
                      <a:pt x="67" y="52"/>
                      <a:pt x="67" y="52"/>
                      <a:pt x="67" y="52"/>
                    </a:cubicBezTo>
                    <a:cubicBezTo>
                      <a:pt x="68" y="51"/>
                      <a:pt x="69" y="50"/>
                      <a:pt x="69" y="48"/>
                    </a:cubicBezTo>
                    <a:cubicBezTo>
                      <a:pt x="74" y="49"/>
                      <a:pt x="74" y="49"/>
                      <a:pt x="74" y="49"/>
                    </a:cubicBezTo>
                    <a:cubicBezTo>
                      <a:pt x="75" y="46"/>
                      <a:pt x="75" y="46"/>
                      <a:pt x="75" y="46"/>
                    </a:cubicBezTo>
                    <a:cubicBezTo>
                      <a:pt x="70" y="44"/>
                      <a:pt x="70" y="44"/>
                      <a:pt x="70" y="44"/>
                    </a:cubicBezTo>
                    <a:cubicBezTo>
                      <a:pt x="71" y="43"/>
                      <a:pt x="71" y="41"/>
                      <a:pt x="71" y="39"/>
                    </a:cubicBezTo>
                    <a:lnTo>
                      <a:pt x="76" y="39"/>
                    </a:lnTo>
                    <a:close/>
                    <a:moveTo>
                      <a:pt x="38" y="11"/>
                    </a:moveTo>
                    <a:cubicBezTo>
                      <a:pt x="45" y="11"/>
                      <a:pt x="51" y="14"/>
                      <a:pt x="55" y="18"/>
                    </a:cubicBezTo>
                    <a:cubicBezTo>
                      <a:pt x="44" y="29"/>
                      <a:pt x="44" y="29"/>
                      <a:pt x="44" y="29"/>
                    </a:cubicBezTo>
                    <a:cubicBezTo>
                      <a:pt x="43" y="27"/>
                      <a:pt x="40" y="27"/>
                      <a:pt x="38" y="27"/>
                    </a:cubicBezTo>
                    <a:cubicBezTo>
                      <a:pt x="36" y="27"/>
                      <a:pt x="34" y="27"/>
                      <a:pt x="33" y="28"/>
                    </a:cubicBezTo>
                    <a:cubicBezTo>
                      <a:pt x="22" y="17"/>
                      <a:pt x="22" y="17"/>
                      <a:pt x="22" y="17"/>
                    </a:cubicBezTo>
                    <a:cubicBezTo>
                      <a:pt x="26" y="13"/>
                      <a:pt x="32" y="11"/>
                      <a:pt x="38" y="11"/>
                    </a:cubicBezTo>
                    <a:close/>
                    <a:moveTo>
                      <a:pt x="43" y="37"/>
                    </a:moveTo>
                    <a:cubicBezTo>
                      <a:pt x="43" y="40"/>
                      <a:pt x="41" y="42"/>
                      <a:pt x="38" y="42"/>
                    </a:cubicBezTo>
                    <a:cubicBezTo>
                      <a:pt x="35" y="42"/>
                      <a:pt x="33" y="40"/>
                      <a:pt x="33" y="37"/>
                    </a:cubicBezTo>
                    <a:cubicBezTo>
                      <a:pt x="33" y="35"/>
                      <a:pt x="35" y="32"/>
                      <a:pt x="38" y="32"/>
                    </a:cubicBezTo>
                    <a:cubicBezTo>
                      <a:pt x="41" y="32"/>
                      <a:pt x="43" y="35"/>
                      <a:pt x="43" y="37"/>
                    </a:cubicBezTo>
                    <a:close/>
                    <a:moveTo>
                      <a:pt x="19" y="54"/>
                    </a:moveTo>
                    <a:cubicBezTo>
                      <a:pt x="15" y="50"/>
                      <a:pt x="12" y="44"/>
                      <a:pt x="12" y="37"/>
                    </a:cubicBezTo>
                    <a:cubicBezTo>
                      <a:pt x="12" y="31"/>
                      <a:pt x="15" y="24"/>
                      <a:pt x="19" y="20"/>
                    </a:cubicBezTo>
                    <a:cubicBezTo>
                      <a:pt x="30" y="31"/>
                      <a:pt x="30" y="31"/>
                      <a:pt x="30" y="31"/>
                    </a:cubicBezTo>
                    <a:cubicBezTo>
                      <a:pt x="28" y="32"/>
                      <a:pt x="27" y="35"/>
                      <a:pt x="27" y="37"/>
                    </a:cubicBezTo>
                    <a:cubicBezTo>
                      <a:pt x="27" y="40"/>
                      <a:pt x="28" y="42"/>
                      <a:pt x="29" y="44"/>
                    </a:cubicBezTo>
                    <a:lnTo>
                      <a:pt x="19" y="54"/>
                    </a:lnTo>
                    <a:close/>
                    <a:moveTo>
                      <a:pt x="38" y="63"/>
                    </a:moveTo>
                    <a:cubicBezTo>
                      <a:pt x="32" y="63"/>
                      <a:pt x="26" y="61"/>
                      <a:pt x="21" y="57"/>
                    </a:cubicBezTo>
                    <a:cubicBezTo>
                      <a:pt x="32" y="46"/>
                      <a:pt x="32" y="46"/>
                      <a:pt x="32" y="46"/>
                    </a:cubicBezTo>
                    <a:cubicBezTo>
                      <a:pt x="34" y="47"/>
                      <a:pt x="36" y="48"/>
                      <a:pt x="38" y="48"/>
                    </a:cubicBezTo>
                    <a:cubicBezTo>
                      <a:pt x="41" y="48"/>
                      <a:pt x="43" y="47"/>
                      <a:pt x="45" y="46"/>
                    </a:cubicBezTo>
                    <a:cubicBezTo>
                      <a:pt x="56" y="56"/>
                      <a:pt x="56" y="56"/>
                      <a:pt x="56" y="56"/>
                    </a:cubicBezTo>
                    <a:cubicBezTo>
                      <a:pt x="51" y="61"/>
                      <a:pt x="45" y="63"/>
                      <a:pt x="38" y="63"/>
                    </a:cubicBezTo>
                    <a:close/>
                    <a:moveTo>
                      <a:pt x="58" y="54"/>
                    </a:moveTo>
                    <a:cubicBezTo>
                      <a:pt x="47" y="43"/>
                      <a:pt x="47" y="43"/>
                      <a:pt x="47" y="43"/>
                    </a:cubicBezTo>
                    <a:cubicBezTo>
                      <a:pt x="48" y="41"/>
                      <a:pt x="49" y="39"/>
                      <a:pt x="49" y="37"/>
                    </a:cubicBezTo>
                    <a:cubicBezTo>
                      <a:pt x="49" y="35"/>
                      <a:pt x="48" y="33"/>
                      <a:pt x="47" y="31"/>
                    </a:cubicBezTo>
                    <a:cubicBezTo>
                      <a:pt x="58" y="20"/>
                      <a:pt x="58" y="20"/>
                      <a:pt x="58" y="20"/>
                    </a:cubicBezTo>
                    <a:cubicBezTo>
                      <a:pt x="62" y="25"/>
                      <a:pt x="64" y="31"/>
                      <a:pt x="64" y="37"/>
                    </a:cubicBezTo>
                    <a:cubicBezTo>
                      <a:pt x="64" y="44"/>
                      <a:pt x="62" y="49"/>
                      <a:pt x="58" y="54"/>
                    </a:cubicBez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23" name="Freeform 33"/>
              <p:cNvSpPr>
                <a:spLocks noEditPoints="1"/>
              </p:cNvSpPr>
              <p:nvPr/>
            </p:nvSpPr>
            <p:spPr bwMode="auto">
              <a:xfrm>
                <a:off x="2591673" y="2429816"/>
                <a:ext cx="264159" cy="44027"/>
              </a:xfrm>
              <a:custGeom>
                <a:avLst/>
                <a:gdLst>
                  <a:gd name="T0" fmla="*/ 61 w 66"/>
                  <a:gd name="T1" fmla="*/ 11 h 11"/>
                  <a:gd name="T2" fmla="*/ 6 w 66"/>
                  <a:gd name="T3" fmla="*/ 11 h 11"/>
                  <a:gd name="T4" fmla="*/ 0 w 66"/>
                  <a:gd name="T5" fmla="*/ 6 h 11"/>
                  <a:gd name="T6" fmla="*/ 6 w 66"/>
                  <a:gd name="T7" fmla="*/ 0 h 11"/>
                  <a:gd name="T8" fmla="*/ 61 w 66"/>
                  <a:gd name="T9" fmla="*/ 0 h 11"/>
                  <a:gd name="T10" fmla="*/ 66 w 66"/>
                  <a:gd name="T11" fmla="*/ 6 h 11"/>
                  <a:gd name="T12" fmla="*/ 61 w 66"/>
                  <a:gd name="T13" fmla="*/ 11 h 11"/>
                  <a:gd name="T14" fmla="*/ 6 w 66"/>
                  <a:gd name="T15" fmla="*/ 3 h 11"/>
                  <a:gd name="T16" fmla="*/ 3 w 66"/>
                  <a:gd name="T17" fmla="*/ 6 h 11"/>
                  <a:gd name="T18" fmla="*/ 6 w 66"/>
                  <a:gd name="T19" fmla="*/ 8 h 11"/>
                  <a:gd name="T20" fmla="*/ 61 w 66"/>
                  <a:gd name="T21" fmla="*/ 8 h 11"/>
                  <a:gd name="T22" fmla="*/ 64 w 66"/>
                  <a:gd name="T23" fmla="*/ 6 h 11"/>
                  <a:gd name="T24" fmla="*/ 61 w 66"/>
                  <a:gd name="T25" fmla="*/ 3 h 11"/>
                  <a:gd name="T26" fmla="*/ 6 w 66"/>
                  <a:gd name="T27" fmla="*/ 3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6" h="11">
                    <a:moveTo>
                      <a:pt x="61" y="11"/>
                    </a:moveTo>
                    <a:cubicBezTo>
                      <a:pt x="6" y="11"/>
                      <a:pt x="6" y="11"/>
                      <a:pt x="6" y="11"/>
                    </a:cubicBezTo>
                    <a:cubicBezTo>
                      <a:pt x="3" y="11"/>
                      <a:pt x="0" y="9"/>
                      <a:pt x="0" y="6"/>
                    </a:cubicBezTo>
                    <a:cubicBezTo>
                      <a:pt x="0" y="3"/>
                      <a:pt x="3" y="0"/>
                      <a:pt x="6" y="0"/>
                    </a:cubicBezTo>
                    <a:cubicBezTo>
                      <a:pt x="61" y="0"/>
                      <a:pt x="61" y="0"/>
                      <a:pt x="61" y="0"/>
                    </a:cubicBezTo>
                    <a:cubicBezTo>
                      <a:pt x="64" y="0"/>
                      <a:pt x="66" y="3"/>
                      <a:pt x="66" y="6"/>
                    </a:cubicBezTo>
                    <a:cubicBezTo>
                      <a:pt x="66" y="9"/>
                      <a:pt x="64" y="11"/>
                      <a:pt x="61" y="11"/>
                    </a:cubicBezTo>
                    <a:close/>
                    <a:moveTo>
                      <a:pt x="6" y="3"/>
                    </a:moveTo>
                    <a:cubicBezTo>
                      <a:pt x="4" y="3"/>
                      <a:pt x="3" y="4"/>
                      <a:pt x="3" y="6"/>
                    </a:cubicBezTo>
                    <a:cubicBezTo>
                      <a:pt x="3" y="7"/>
                      <a:pt x="4" y="8"/>
                      <a:pt x="6" y="8"/>
                    </a:cubicBezTo>
                    <a:cubicBezTo>
                      <a:pt x="61" y="8"/>
                      <a:pt x="61" y="8"/>
                      <a:pt x="61" y="8"/>
                    </a:cubicBezTo>
                    <a:cubicBezTo>
                      <a:pt x="62" y="8"/>
                      <a:pt x="64" y="7"/>
                      <a:pt x="64" y="6"/>
                    </a:cubicBezTo>
                    <a:cubicBezTo>
                      <a:pt x="64" y="4"/>
                      <a:pt x="62" y="3"/>
                      <a:pt x="61" y="3"/>
                    </a:cubicBezTo>
                    <a:lnTo>
                      <a:pt x="6" y="3"/>
                    </a:ln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24" name="Freeform 34"/>
              <p:cNvSpPr>
                <a:spLocks noEditPoints="1"/>
              </p:cNvSpPr>
              <p:nvPr/>
            </p:nvSpPr>
            <p:spPr bwMode="auto">
              <a:xfrm>
                <a:off x="2591673" y="2324830"/>
                <a:ext cx="44027" cy="96520"/>
              </a:xfrm>
              <a:custGeom>
                <a:avLst/>
                <a:gdLst>
                  <a:gd name="T0" fmla="*/ 6 w 11"/>
                  <a:gd name="T1" fmla="*/ 24 h 24"/>
                  <a:gd name="T2" fmla="*/ 0 w 11"/>
                  <a:gd name="T3" fmla="*/ 19 h 24"/>
                  <a:gd name="T4" fmla="*/ 0 w 11"/>
                  <a:gd name="T5" fmla="*/ 5 h 24"/>
                  <a:gd name="T6" fmla="*/ 6 w 11"/>
                  <a:gd name="T7" fmla="*/ 0 h 24"/>
                  <a:gd name="T8" fmla="*/ 11 w 11"/>
                  <a:gd name="T9" fmla="*/ 5 h 24"/>
                  <a:gd name="T10" fmla="*/ 11 w 11"/>
                  <a:gd name="T11" fmla="*/ 19 h 24"/>
                  <a:gd name="T12" fmla="*/ 6 w 11"/>
                  <a:gd name="T13" fmla="*/ 24 h 24"/>
                  <a:gd name="T14" fmla="*/ 6 w 11"/>
                  <a:gd name="T15" fmla="*/ 3 h 24"/>
                  <a:gd name="T16" fmla="*/ 3 w 11"/>
                  <a:gd name="T17" fmla="*/ 5 h 24"/>
                  <a:gd name="T18" fmla="*/ 3 w 11"/>
                  <a:gd name="T19" fmla="*/ 19 h 24"/>
                  <a:gd name="T20" fmla="*/ 6 w 11"/>
                  <a:gd name="T21" fmla="*/ 21 h 24"/>
                  <a:gd name="T22" fmla="*/ 8 w 11"/>
                  <a:gd name="T23" fmla="*/ 19 h 24"/>
                  <a:gd name="T24" fmla="*/ 8 w 11"/>
                  <a:gd name="T25" fmla="*/ 5 h 24"/>
                  <a:gd name="T26" fmla="*/ 6 w 11"/>
                  <a:gd name="T27" fmla="*/ 3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" h="24">
                    <a:moveTo>
                      <a:pt x="6" y="24"/>
                    </a:moveTo>
                    <a:cubicBezTo>
                      <a:pt x="3" y="24"/>
                      <a:pt x="0" y="22"/>
                      <a:pt x="0" y="19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3" y="0"/>
                      <a:pt x="6" y="0"/>
                    </a:cubicBezTo>
                    <a:cubicBezTo>
                      <a:pt x="9" y="0"/>
                      <a:pt x="11" y="2"/>
                      <a:pt x="11" y="5"/>
                    </a:cubicBezTo>
                    <a:cubicBezTo>
                      <a:pt x="11" y="19"/>
                      <a:pt x="11" y="19"/>
                      <a:pt x="11" y="19"/>
                    </a:cubicBezTo>
                    <a:cubicBezTo>
                      <a:pt x="11" y="22"/>
                      <a:pt x="9" y="24"/>
                      <a:pt x="6" y="24"/>
                    </a:cubicBezTo>
                    <a:close/>
                    <a:moveTo>
                      <a:pt x="6" y="3"/>
                    </a:moveTo>
                    <a:cubicBezTo>
                      <a:pt x="4" y="3"/>
                      <a:pt x="3" y="4"/>
                      <a:pt x="3" y="5"/>
                    </a:cubicBezTo>
                    <a:cubicBezTo>
                      <a:pt x="3" y="19"/>
                      <a:pt x="3" y="19"/>
                      <a:pt x="3" y="19"/>
                    </a:cubicBezTo>
                    <a:cubicBezTo>
                      <a:pt x="3" y="20"/>
                      <a:pt x="4" y="21"/>
                      <a:pt x="6" y="21"/>
                    </a:cubicBezTo>
                    <a:cubicBezTo>
                      <a:pt x="7" y="21"/>
                      <a:pt x="8" y="20"/>
                      <a:pt x="8" y="19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4"/>
                      <a:pt x="7" y="3"/>
                      <a:pt x="6" y="3"/>
                    </a:cubicBez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25" name="Freeform 35"/>
              <p:cNvSpPr>
                <a:spLocks noEditPoints="1"/>
              </p:cNvSpPr>
              <p:nvPr/>
            </p:nvSpPr>
            <p:spPr bwMode="auto">
              <a:xfrm>
                <a:off x="2647553" y="2289271"/>
                <a:ext cx="44027" cy="132079"/>
              </a:xfrm>
              <a:custGeom>
                <a:avLst/>
                <a:gdLst>
                  <a:gd name="T0" fmla="*/ 5 w 11"/>
                  <a:gd name="T1" fmla="*/ 33 h 33"/>
                  <a:gd name="T2" fmla="*/ 0 w 11"/>
                  <a:gd name="T3" fmla="*/ 28 h 33"/>
                  <a:gd name="T4" fmla="*/ 0 w 11"/>
                  <a:gd name="T5" fmla="*/ 5 h 33"/>
                  <a:gd name="T6" fmla="*/ 5 w 11"/>
                  <a:gd name="T7" fmla="*/ 0 h 33"/>
                  <a:gd name="T8" fmla="*/ 11 w 11"/>
                  <a:gd name="T9" fmla="*/ 5 h 33"/>
                  <a:gd name="T10" fmla="*/ 11 w 11"/>
                  <a:gd name="T11" fmla="*/ 28 h 33"/>
                  <a:gd name="T12" fmla="*/ 5 w 11"/>
                  <a:gd name="T13" fmla="*/ 33 h 33"/>
                  <a:gd name="T14" fmla="*/ 5 w 11"/>
                  <a:gd name="T15" fmla="*/ 2 h 33"/>
                  <a:gd name="T16" fmla="*/ 3 w 11"/>
                  <a:gd name="T17" fmla="*/ 5 h 33"/>
                  <a:gd name="T18" fmla="*/ 3 w 11"/>
                  <a:gd name="T19" fmla="*/ 28 h 33"/>
                  <a:gd name="T20" fmla="*/ 5 w 11"/>
                  <a:gd name="T21" fmla="*/ 30 h 33"/>
                  <a:gd name="T22" fmla="*/ 8 w 11"/>
                  <a:gd name="T23" fmla="*/ 28 h 33"/>
                  <a:gd name="T24" fmla="*/ 8 w 11"/>
                  <a:gd name="T25" fmla="*/ 5 h 33"/>
                  <a:gd name="T26" fmla="*/ 5 w 11"/>
                  <a:gd name="T27" fmla="*/ 2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" h="33">
                    <a:moveTo>
                      <a:pt x="5" y="33"/>
                    </a:moveTo>
                    <a:cubicBezTo>
                      <a:pt x="2" y="33"/>
                      <a:pt x="0" y="31"/>
                      <a:pt x="0" y="28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8" y="0"/>
                      <a:pt x="11" y="2"/>
                      <a:pt x="11" y="5"/>
                    </a:cubicBezTo>
                    <a:cubicBezTo>
                      <a:pt x="11" y="28"/>
                      <a:pt x="11" y="28"/>
                      <a:pt x="11" y="28"/>
                    </a:cubicBezTo>
                    <a:cubicBezTo>
                      <a:pt x="11" y="31"/>
                      <a:pt x="8" y="33"/>
                      <a:pt x="5" y="33"/>
                    </a:cubicBezTo>
                    <a:close/>
                    <a:moveTo>
                      <a:pt x="5" y="2"/>
                    </a:moveTo>
                    <a:cubicBezTo>
                      <a:pt x="4" y="2"/>
                      <a:pt x="3" y="4"/>
                      <a:pt x="3" y="5"/>
                    </a:cubicBezTo>
                    <a:cubicBezTo>
                      <a:pt x="3" y="28"/>
                      <a:pt x="3" y="28"/>
                      <a:pt x="3" y="28"/>
                    </a:cubicBezTo>
                    <a:cubicBezTo>
                      <a:pt x="3" y="29"/>
                      <a:pt x="4" y="30"/>
                      <a:pt x="5" y="30"/>
                    </a:cubicBezTo>
                    <a:cubicBezTo>
                      <a:pt x="7" y="30"/>
                      <a:pt x="8" y="29"/>
                      <a:pt x="8" y="28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4"/>
                      <a:pt x="7" y="2"/>
                      <a:pt x="5" y="2"/>
                    </a:cubicBez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26" name="Freeform 36"/>
              <p:cNvSpPr>
                <a:spLocks noEditPoints="1"/>
              </p:cNvSpPr>
              <p:nvPr/>
            </p:nvSpPr>
            <p:spPr bwMode="auto">
              <a:xfrm>
                <a:off x="2703433" y="2253711"/>
                <a:ext cx="40640" cy="167639"/>
              </a:xfrm>
              <a:custGeom>
                <a:avLst/>
                <a:gdLst>
                  <a:gd name="T0" fmla="*/ 5 w 10"/>
                  <a:gd name="T1" fmla="*/ 42 h 42"/>
                  <a:gd name="T2" fmla="*/ 0 w 10"/>
                  <a:gd name="T3" fmla="*/ 37 h 42"/>
                  <a:gd name="T4" fmla="*/ 0 w 10"/>
                  <a:gd name="T5" fmla="*/ 6 h 42"/>
                  <a:gd name="T6" fmla="*/ 5 w 10"/>
                  <a:gd name="T7" fmla="*/ 0 h 42"/>
                  <a:gd name="T8" fmla="*/ 10 w 10"/>
                  <a:gd name="T9" fmla="*/ 6 h 42"/>
                  <a:gd name="T10" fmla="*/ 10 w 10"/>
                  <a:gd name="T11" fmla="*/ 37 h 42"/>
                  <a:gd name="T12" fmla="*/ 5 w 10"/>
                  <a:gd name="T13" fmla="*/ 42 h 42"/>
                  <a:gd name="T14" fmla="*/ 5 w 10"/>
                  <a:gd name="T15" fmla="*/ 3 h 42"/>
                  <a:gd name="T16" fmla="*/ 2 w 10"/>
                  <a:gd name="T17" fmla="*/ 6 h 42"/>
                  <a:gd name="T18" fmla="*/ 2 w 10"/>
                  <a:gd name="T19" fmla="*/ 37 h 42"/>
                  <a:gd name="T20" fmla="*/ 5 w 10"/>
                  <a:gd name="T21" fmla="*/ 39 h 42"/>
                  <a:gd name="T22" fmla="*/ 8 w 10"/>
                  <a:gd name="T23" fmla="*/ 37 h 42"/>
                  <a:gd name="T24" fmla="*/ 8 w 10"/>
                  <a:gd name="T25" fmla="*/ 6 h 42"/>
                  <a:gd name="T26" fmla="*/ 5 w 10"/>
                  <a:gd name="T27" fmla="*/ 3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" h="42">
                    <a:moveTo>
                      <a:pt x="5" y="42"/>
                    </a:moveTo>
                    <a:cubicBezTo>
                      <a:pt x="2" y="42"/>
                      <a:pt x="0" y="40"/>
                      <a:pt x="0" y="37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2" y="0"/>
                      <a:pt x="5" y="0"/>
                    </a:cubicBezTo>
                    <a:cubicBezTo>
                      <a:pt x="8" y="0"/>
                      <a:pt x="10" y="3"/>
                      <a:pt x="10" y="6"/>
                    </a:cubicBezTo>
                    <a:cubicBezTo>
                      <a:pt x="10" y="37"/>
                      <a:pt x="10" y="37"/>
                      <a:pt x="10" y="37"/>
                    </a:cubicBezTo>
                    <a:cubicBezTo>
                      <a:pt x="10" y="40"/>
                      <a:pt x="8" y="42"/>
                      <a:pt x="5" y="42"/>
                    </a:cubicBezTo>
                    <a:close/>
                    <a:moveTo>
                      <a:pt x="5" y="3"/>
                    </a:moveTo>
                    <a:cubicBezTo>
                      <a:pt x="4" y="3"/>
                      <a:pt x="2" y="4"/>
                      <a:pt x="2" y="6"/>
                    </a:cubicBezTo>
                    <a:cubicBezTo>
                      <a:pt x="2" y="37"/>
                      <a:pt x="2" y="37"/>
                      <a:pt x="2" y="37"/>
                    </a:cubicBezTo>
                    <a:cubicBezTo>
                      <a:pt x="2" y="38"/>
                      <a:pt x="4" y="39"/>
                      <a:pt x="5" y="39"/>
                    </a:cubicBezTo>
                    <a:cubicBezTo>
                      <a:pt x="6" y="39"/>
                      <a:pt x="8" y="38"/>
                      <a:pt x="8" y="37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4"/>
                      <a:pt x="6" y="3"/>
                      <a:pt x="5" y="3"/>
                    </a:cubicBez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27" name="Freeform 37"/>
              <p:cNvSpPr>
                <a:spLocks noEditPoints="1"/>
              </p:cNvSpPr>
              <p:nvPr/>
            </p:nvSpPr>
            <p:spPr bwMode="auto">
              <a:xfrm>
                <a:off x="2755926" y="2216457"/>
                <a:ext cx="44027" cy="204892"/>
              </a:xfrm>
              <a:custGeom>
                <a:avLst/>
                <a:gdLst>
                  <a:gd name="T0" fmla="*/ 6 w 11"/>
                  <a:gd name="T1" fmla="*/ 51 h 51"/>
                  <a:gd name="T2" fmla="*/ 0 w 11"/>
                  <a:gd name="T3" fmla="*/ 46 h 51"/>
                  <a:gd name="T4" fmla="*/ 0 w 11"/>
                  <a:gd name="T5" fmla="*/ 5 h 51"/>
                  <a:gd name="T6" fmla="*/ 6 w 11"/>
                  <a:gd name="T7" fmla="*/ 0 h 51"/>
                  <a:gd name="T8" fmla="*/ 11 w 11"/>
                  <a:gd name="T9" fmla="*/ 5 h 51"/>
                  <a:gd name="T10" fmla="*/ 11 w 11"/>
                  <a:gd name="T11" fmla="*/ 46 h 51"/>
                  <a:gd name="T12" fmla="*/ 6 w 11"/>
                  <a:gd name="T13" fmla="*/ 51 h 51"/>
                  <a:gd name="T14" fmla="*/ 6 w 11"/>
                  <a:gd name="T15" fmla="*/ 3 h 51"/>
                  <a:gd name="T16" fmla="*/ 3 w 11"/>
                  <a:gd name="T17" fmla="*/ 5 h 51"/>
                  <a:gd name="T18" fmla="*/ 3 w 11"/>
                  <a:gd name="T19" fmla="*/ 46 h 51"/>
                  <a:gd name="T20" fmla="*/ 6 w 11"/>
                  <a:gd name="T21" fmla="*/ 48 h 51"/>
                  <a:gd name="T22" fmla="*/ 8 w 11"/>
                  <a:gd name="T23" fmla="*/ 46 h 51"/>
                  <a:gd name="T24" fmla="*/ 8 w 11"/>
                  <a:gd name="T25" fmla="*/ 5 h 51"/>
                  <a:gd name="T26" fmla="*/ 6 w 11"/>
                  <a:gd name="T27" fmla="*/ 3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" h="51">
                    <a:moveTo>
                      <a:pt x="6" y="51"/>
                    </a:moveTo>
                    <a:cubicBezTo>
                      <a:pt x="3" y="51"/>
                      <a:pt x="0" y="49"/>
                      <a:pt x="0" y="46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3" y="0"/>
                      <a:pt x="6" y="0"/>
                    </a:cubicBezTo>
                    <a:cubicBezTo>
                      <a:pt x="9" y="0"/>
                      <a:pt x="11" y="2"/>
                      <a:pt x="11" y="5"/>
                    </a:cubicBezTo>
                    <a:cubicBezTo>
                      <a:pt x="11" y="46"/>
                      <a:pt x="11" y="46"/>
                      <a:pt x="11" y="46"/>
                    </a:cubicBezTo>
                    <a:cubicBezTo>
                      <a:pt x="11" y="49"/>
                      <a:pt x="9" y="51"/>
                      <a:pt x="6" y="51"/>
                    </a:cubicBezTo>
                    <a:close/>
                    <a:moveTo>
                      <a:pt x="6" y="3"/>
                    </a:moveTo>
                    <a:cubicBezTo>
                      <a:pt x="4" y="3"/>
                      <a:pt x="3" y="4"/>
                      <a:pt x="3" y="5"/>
                    </a:cubicBezTo>
                    <a:cubicBezTo>
                      <a:pt x="3" y="46"/>
                      <a:pt x="3" y="46"/>
                      <a:pt x="3" y="46"/>
                    </a:cubicBezTo>
                    <a:cubicBezTo>
                      <a:pt x="3" y="47"/>
                      <a:pt x="4" y="48"/>
                      <a:pt x="6" y="48"/>
                    </a:cubicBezTo>
                    <a:cubicBezTo>
                      <a:pt x="7" y="48"/>
                      <a:pt x="8" y="47"/>
                      <a:pt x="8" y="46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4"/>
                      <a:pt x="7" y="3"/>
                      <a:pt x="6" y="3"/>
                    </a:cubicBez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28" name="Freeform 38"/>
              <p:cNvSpPr>
                <a:spLocks noEditPoints="1"/>
              </p:cNvSpPr>
              <p:nvPr/>
            </p:nvSpPr>
            <p:spPr bwMode="auto">
              <a:xfrm>
                <a:off x="2815192" y="2248630"/>
                <a:ext cx="40640" cy="172719"/>
              </a:xfrm>
              <a:custGeom>
                <a:avLst/>
                <a:gdLst>
                  <a:gd name="T0" fmla="*/ 5 w 10"/>
                  <a:gd name="T1" fmla="*/ 43 h 43"/>
                  <a:gd name="T2" fmla="*/ 0 w 10"/>
                  <a:gd name="T3" fmla="*/ 38 h 43"/>
                  <a:gd name="T4" fmla="*/ 0 w 10"/>
                  <a:gd name="T5" fmla="*/ 5 h 43"/>
                  <a:gd name="T6" fmla="*/ 5 w 10"/>
                  <a:gd name="T7" fmla="*/ 0 h 43"/>
                  <a:gd name="T8" fmla="*/ 10 w 10"/>
                  <a:gd name="T9" fmla="*/ 5 h 43"/>
                  <a:gd name="T10" fmla="*/ 10 w 10"/>
                  <a:gd name="T11" fmla="*/ 38 h 43"/>
                  <a:gd name="T12" fmla="*/ 5 w 10"/>
                  <a:gd name="T13" fmla="*/ 43 h 43"/>
                  <a:gd name="T14" fmla="*/ 5 w 10"/>
                  <a:gd name="T15" fmla="*/ 3 h 43"/>
                  <a:gd name="T16" fmla="*/ 3 w 10"/>
                  <a:gd name="T17" fmla="*/ 5 h 43"/>
                  <a:gd name="T18" fmla="*/ 3 w 10"/>
                  <a:gd name="T19" fmla="*/ 38 h 43"/>
                  <a:gd name="T20" fmla="*/ 5 w 10"/>
                  <a:gd name="T21" fmla="*/ 40 h 43"/>
                  <a:gd name="T22" fmla="*/ 8 w 10"/>
                  <a:gd name="T23" fmla="*/ 38 h 43"/>
                  <a:gd name="T24" fmla="*/ 8 w 10"/>
                  <a:gd name="T25" fmla="*/ 5 h 43"/>
                  <a:gd name="T26" fmla="*/ 5 w 10"/>
                  <a:gd name="T27" fmla="*/ 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" h="43">
                    <a:moveTo>
                      <a:pt x="5" y="43"/>
                    </a:moveTo>
                    <a:cubicBezTo>
                      <a:pt x="2" y="43"/>
                      <a:pt x="0" y="41"/>
                      <a:pt x="0" y="38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8" y="0"/>
                      <a:pt x="10" y="2"/>
                      <a:pt x="10" y="5"/>
                    </a:cubicBezTo>
                    <a:cubicBezTo>
                      <a:pt x="10" y="38"/>
                      <a:pt x="10" y="38"/>
                      <a:pt x="10" y="38"/>
                    </a:cubicBezTo>
                    <a:cubicBezTo>
                      <a:pt x="10" y="41"/>
                      <a:pt x="8" y="43"/>
                      <a:pt x="5" y="43"/>
                    </a:cubicBezTo>
                    <a:close/>
                    <a:moveTo>
                      <a:pt x="5" y="3"/>
                    </a:moveTo>
                    <a:cubicBezTo>
                      <a:pt x="4" y="3"/>
                      <a:pt x="3" y="4"/>
                      <a:pt x="3" y="5"/>
                    </a:cubicBezTo>
                    <a:cubicBezTo>
                      <a:pt x="3" y="38"/>
                      <a:pt x="3" y="38"/>
                      <a:pt x="3" y="38"/>
                    </a:cubicBezTo>
                    <a:cubicBezTo>
                      <a:pt x="3" y="39"/>
                      <a:pt x="4" y="40"/>
                      <a:pt x="5" y="40"/>
                    </a:cubicBezTo>
                    <a:cubicBezTo>
                      <a:pt x="6" y="40"/>
                      <a:pt x="8" y="39"/>
                      <a:pt x="8" y="38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4"/>
                      <a:pt x="6" y="3"/>
                      <a:pt x="5" y="3"/>
                    </a:cubicBez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pic>
            <p:nvPicPr>
              <p:cNvPr id="129" name="图片 12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60373" y="3381466"/>
                <a:ext cx="509829" cy="601419"/>
              </a:xfrm>
              <a:prstGeom prst="rect">
                <a:avLst/>
              </a:prstGeom>
            </p:spPr>
          </p:pic>
        </p:grpSp>
        <p:grpSp>
          <p:nvGrpSpPr>
            <p:cNvPr id="132" name="Group 41"/>
            <p:cNvGrpSpPr>
              <a:grpSpLocks noChangeAspect="1"/>
            </p:cNvGrpSpPr>
            <p:nvPr/>
          </p:nvGrpSpPr>
          <p:grpSpPr bwMode="auto">
            <a:xfrm>
              <a:off x="2241448" y="1126215"/>
              <a:ext cx="547688" cy="565150"/>
              <a:chOff x="1324" y="636"/>
              <a:chExt cx="345" cy="356"/>
            </a:xfrm>
            <a:effectLst/>
          </p:grpSpPr>
          <p:sp>
            <p:nvSpPr>
              <p:cNvPr id="133" name="AutoShape 40"/>
              <p:cNvSpPr>
                <a:spLocks noChangeAspect="1" noChangeArrowheads="1" noTextEdit="1"/>
              </p:cNvSpPr>
              <p:nvPr/>
            </p:nvSpPr>
            <p:spPr bwMode="auto">
              <a:xfrm>
                <a:off x="1324" y="636"/>
                <a:ext cx="345" cy="3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34" name="Oval 42"/>
              <p:cNvSpPr>
                <a:spLocks noChangeArrowheads="1"/>
              </p:cNvSpPr>
              <p:nvPr/>
            </p:nvSpPr>
            <p:spPr bwMode="auto">
              <a:xfrm>
                <a:off x="1322" y="657"/>
                <a:ext cx="344" cy="333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35" name="Oval 43"/>
              <p:cNvSpPr>
                <a:spLocks noChangeArrowheads="1"/>
              </p:cNvSpPr>
              <p:nvPr/>
            </p:nvSpPr>
            <p:spPr bwMode="auto">
              <a:xfrm>
                <a:off x="1322" y="636"/>
                <a:ext cx="344" cy="332"/>
              </a:xfrm>
              <a:prstGeom prst="ellipse">
                <a:avLst/>
              </a:prstGeom>
              <a:solidFill>
                <a:srgbClr val="8080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36" name="Freeform 44"/>
              <p:cNvSpPr/>
              <p:nvPr/>
            </p:nvSpPr>
            <p:spPr bwMode="auto">
              <a:xfrm>
                <a:off x="1434" y="695"/>
                <a:ext cx="120" cy="216"/>
              </a:xfrm>
              <a:custGeom>
                <a:avLst/>
                <a:gdLst>
                  <a:gd name="T0" fmla="*/ 49 w 49"/>
                  <a:gd name="T1" fmla="*/ 61 h 91"/>
                  <a:gd name="T2" fmla="*/ 47 w 49"/>
                  <a:gd name="T3" fmla="*/ 69 h 91"/>
                  <a:gd name="T4" fmla="*/ 44 w 49"/>
                  <a:gd name="T5" fmla="*/ 75 h 91"/>
                  <a:gd name="T6" fmla="*/ 38 w 49"/>
                  <a:gd name="T7" fmla="*/ 79 h 91"/>
                  <a:gd name="T8" fmla="*/ 31 w 49"/>
                  <a:gd name="T9" fmla="*/ 81 h 91"/>
                  <a:gd name="T10" fmla="*/ 31 w 49"/>
                  <a:gd name="T11" fmla="*/ 87 h 91"/>
                  <a:gd name="T12" fmla="*/ 31 w 49"/>
                  <a:gd name="T13" fmla="*/ 90 h 91"/>
                  <a:gd name="T14" fmla="*/ 28 w 49"/>
                  <a:gd name="T15" fmla="*/ 91 h 91"/>
                  <a:gd name="T16" fmla="*/ 21 w 49"/>
                  <a:gd name="T17" fmla="*/ 91 h 91"/>
                  <a:gd name="T18" fmla="*/ 19 w 49"/>
                  <a:gd name="T19" fmla="*/ 90 h 91"/>
                  <a:gd name="T20" fmla="*/ 18 w 49"/>
                  <a:gd name="T21" fmla="*/ 87 h 91"/>
                  <a:gd name="T22" fmla="*/ 18 w 49"/>
                  <a:gd name="T23" fmla="*/ 82 h 91"/>
                  <a:gd name="T24" fmla="*/ 7 w 49"/>
                  <a:gd name="T25" fmla="*/ 81 h 91"/>
                  <a:gd name="T26" fmla="*/ 1 w 49"/>
                  <a:gd name="T27" fmla="*/ 78 h 91"/>
                  <a:gd name="T28" fmla="*/ 0 w 49"/>
                  <a:gd name="T29" fmla="*/ 76 h 91"/>
                  <a:gd name="T30" fmla="*/ 1 w 49"/>
                  <a:gd name="T31" fmla="*/ 72 h 91"/>
                  <a:gd name="T32" fmla="*/ 2 w 49"/>
                  <a:gd name="T33" fmla="*/ 69 h 91"/>
                  <a:gd name="T34" fmla="*/ 3 w 49"/>
                  <a:gd name="T35" fmla="*/ 67 h 91"/>
                  <a:gd name="T36" fmla="*/ 4 w 49"/>
                  <a:gd name="T37" fmla="*/ 67 h 91"/>
                  <a:gd name="T38" fmla="*/ 5 w 49"/>
                  <a:gd name="T39" fmla="*/ 68 h 91"/>
                  <a:gd name="T40" fmla="*/ 11 w 49"/>
                  <a:gd name="T41" fmla="*/ 70 h 91"/>
                  <a:gd name="T42" fmla="*/ 20 w 49"/>
                  <a:gd name="T43" fmla="*/ 70 h 91"/>
                  <a:gd name="T44" fmla="*/ 30 w 49"/>
                  <a:gd name="T45" fmla="*/ 69 h 91"/>
                  <a:gd name="T46" fmla="*/ 34 w 49"/>
                  <a:gd name="T47" fmla="*/ 62 h 91"/>
                  <a:gd name="T48" fmla="*/ 32 w 49"/>
                  <a:gd name="T49" fmla="*/ 55 h 91"/>
                  <a:gd name="T50" fmla="*/ 22 w 49"/>
                  <a:gd name="T51" fmla="*/ 50 h 91"/>
                  <a:gd name="T52" fmla="*/ 14 w 49"/>
                  <a:gd name="T53" fmla="*/ 46 h 91"/>
                  <a:gd name="T54" fmla="*/ 8 w 49"/>
                  <a:gd name="T55" fmla="*/ 42 h 91"/>
                  <a:gd name="T56" fmla="*/ 4 w 49"/>
                  <a:gd name="T57" fmla="*/ 36 h 91"/>
                  <a:gd name="T58" fmla="*/ 2 w 49"/>
                  <a:gd name="T59" fmla="*/ 28 h 91"/>
                  <a:gd name="T60" fmla="*/ 6 w 49"/>
                  <a:gd name="T61" fmla="*/ 16 h 91"/>
                  <a:gd name="T62" fmla="*/ 20 w 49"/>
                  <a:gd name="T63" fmla="*/ 9 h 91"/>
                  <a:gd name="T64" fmla="*/ 20 w 49"/>
                  <a:gd name="T65" fmla="*/ 3 h 91"/>
                  <a:gd name="T66" fmla="*/ 21 w 49"/>
                  <a:gd name="T67" fmla="*/ 0 h 91"/>
                  <a:gd name="T68" fmla="*/ 24 w 49"/>
                  <a:gd name="T69" fmla="*/ 0 h 91"/>
                  <a:gd name="T70" fmla="*/ 31 w 49"/>
                  <a:gd name="T71" fmla="*/ 0 h 91"/>
                  <a:gd name="T72" fmla="*/ 33 w 49"/>
                  <a:gd name="T73" fmla="*/ 0 h 91"/>
                  <a:gd name="T74" fmla="*/ 34 w 49"/>
                  <a:gd name="T75" fmla="*/ 4 h 91"/>
                  <a:gd name="T76" fmla="*/ 34 w 49"/>
                  <a:gd name="T77" fmla="*/ 9 h 91"/>
                  <a:gd name="T78" fmla="*/ 40 w 49"/>
                  <a:gd name="T79" fmla="*/ 10 h 91"/>
                  <a:gd name="T80" fmla="*/ 44 w 49"/>
                  <a:gd name="T81" fmla="*/ 11 h 91"/>
                  <a:gd name="T82" fmla="*/ 45 w 49"/>
                  <a:gd name="T83" fmla="*/ 13 h 91"/>
                  <a:gd name="T84" fmla="*/ 44 w 49"/>
                  <a:gd name="T85" fmla="*/ 17 h 91"/>
                  <a:gd name="T86" fmla="*/ 43 w 49"/>
                  <a:gd name="T87" fmla="*/ 20 h 91"/>
                  <a:gd name="T88" fmla="*/ 41 w 49"/>
                  <a:gd name="T89" fmla="*/ 22 h 91"/>
                  <a:gd name="T90" fmla="*/ 36 w 49"/>
                  <a:gd name="T91" fmla="*/ 20 h 91"/>
                  <a:gd name="T92" fmla="*/ 29 w 49"/>
                  <a:gd name="T93" fmla="*/ 20 h 91"/>
                  <a:gd name="T94" fmla="*/ 19 w 49"/>
                  <a:gd name="T95" fmla="*/ 22 h 91"/>
                  <a:gd name="T96" fmla="*/ 16 w 49"/>
                  <a:gd name="T97" fmla="*/ 28 h 91"/>
                  <a:gd name="T98" fmla="*/ 19 w 49"/>
                  <a:gd name="T99" fmla="*/ 34 h 91"/>
                  <a:gd name="T100" fmla="*/ 29 w 49"/>
                  <a:gd name="T101" fmla="*/ 38 h 91"/>
                  <a:gd name="T102" fmla="*/ 43 w 49"/>
                  <a:gd name="T103" fmla="*/ 48 h 91"/>
                  <a:gd name="T104" fmla="*/ 49 w 49"/>
                  <a:gd name="T105" fmla="*/ 61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49" h="91">
                    <a:moveTo>
                      <a:pt x="49" y="61"/>
                    </a:moveTo>
                    <a:cubicBezTo>
                      <a:pt x="49" y="64"/>
                      <a:pt x="48" y="67"/>
                      <a:pt x="47" y="69"/>
                    </a:cubicBezTo>
                    <a:cubicBezTo>
                      <a:pt x="47" y="72"/>
                      <a:pt x="45" y="74"/>
                      <a:pt x="44" y="75"/>
                    </a:cubicBezTo>
                    <a:cubicBezTo>
                      <a:pt x="42" y="77"/>
                      <a:pt x="40" y="78"/>
                      <a:pt x="38" y="79"/>
                    </a:cubicBezTo>
                    <a:cubicBezTo>
                      <a:pt x="36" y="80"/>
                      <a:pt x="34" y="81"/>
                      <a:pt x="31" y="81"/>
                    </a:cubicBezTo>
                    <a:cubicBezTo>
                      <a:pt x="31" y="87"/>
                      <a:pt x="31" y="87"/>
                      <a:pt x="31" y="87"/>
                    </a:cubicBezTo>
                    <a:cubicBezTo>
                      <a:pt x="31" y="89"/>
                      <a:pt x="31" y="90"/>
                      <a:pt x="31" y="90"/>
                    </a:cubicBezTo>
                    <a:cubicBezTo>
                      <a:pt x="31" y="90"/>
                      <a:pt x="30" y="91"/>
                      <a:pt x="28" y="91"/>
                    </a:cubicBezTo>
                    <a:cubicBezTo>
                      <a:pt x="21" y="91"/>
                      <a:pt x="21" y="91"/>
                      <a:pt x="21" y="91"/>
                    </a:cubicBezTo>
                    <a:cubicBezTo>
                      <a:pt x="20" y="91"/>
                      <a:pt x="19" y="90"/>
                      <a:pt x="19" y="90"/>
                    </a:cubicBezTo>
                    <a:cubicBezTo>
                      <a:pt x="18" y="89"/>
                      <a:pt x="18" y="88"/>
                      <a:pt x="18" y="87"/>
                    </a:cubicBezTo>
                    <a:cubicBezTo>
                      <a:pt x="18" y="82"/>
                      <a:pt x="18" y="82"/>
                      <a:pt x="18" y="82"/>
                    </a:cubicBezTo>
                    <a:cubicBezTo>
                      <a:pt x="13" y="82"/>
                      <a:pt x="10" y="82"/>
                      <a:pt x="7" y="81"/>
                    </a:cubicBezTo>
                    <a:cubicBezTo>
                      <a:pt x="4" y="80"/>
                      <a:pt x="2" y="79"/>
                      <a:pt x="1" y="78"/>
                    </a:cubicBezTo>
                    <a:cubicBezTo>
                      <a:pt x="0" y="78"/>
                      <a:pt x="0" y="77"/>
                      <a:pt x="0" y="76"/>
                    </a:cubicBezTo>
                    <a:cubicBezTo>
                      <a:pt x="0" y="75"/>
                      <a:pt x="1" y="73"/>
                      <a:pt x="1" y="72"/>
                    </a:cubicBezTo>
                    <a:cubicBezTo>
                      <a:pt x="1" y="71"/>
                      <a:pt x="2" y="70"/>
                      <a:pt x="2" y="69"/>
                    </a:cubicBezTo>
                    <a:cubicBezTo>
                      <a:pt x="2" y="68"/>
                      <a:pt x="3" y="67"/>
                      <a:pt x="3" y="67"/>
                    </a:cubicBezTo>
                    <a:cubicBezTo>
                      <a:pt x="4" y="67"/>
                      <a:pt x="4" y="67"/>
                      <a:pt x="4" y="67"/>
                    </a:cubicBezTo>
                    <a:cubicBezTo>
                      <a:pt x="5" y="67"/>
                      <a:pt x="5" y="68"/>
                      <a:pt x="5" y="68"/>
                    </a:cubicBezTo>
                    <a:cubicBezTo>
                      <a:pt x="7" y="68"/>
                      <a:pt x="8" y="69"/>
                      <a:pt x="11" y="70"/>
                    </a:cubicBezTo>
                    <a:cubicBezTo>
                      <a:pt x="13" y="70"/>
                      <a:pt x="16" y="70"/>
                      <a:pt x="20" y="70"/>
                    </a:cubicBezTo>
                    <a:cubicBezTo>
                      <a:pt x="24" y="70"/>
                      <a:pt x="27" y="70"/>
                      <a:pt x="30" y="69"/>
                    </a:cubicBezTo>
                    <a:cubicBezTo>
                      <a:pt x="33" y="67"/>
                      <a:pt x="34" y="65"/>
                      <a:pt x="34" y="62"/>
                    </a:cubicBezTo>
                    <a:cubicBezTo>
                      <a:pt x="34" y="59"/>
                      <a:pt x="33" y="57"/>
                      <a:pt x="32" y="55"/>
                    </a:cubicBezTo>
                    <a:cubicBezTo>
                      <a:pt x="30" y="54"/>
                      <a:pt x="27" y="52"/>
                      <a:pt x="22" y="50"/>
                    </a:cubicBezTo>
                    <a:cubicBezTo>
                      <a:pt x="19" y="49"/>
                      <a:pt x="17" y="48"/>
                      <a:pt x="14" y="46"/>
                    </a:cubicBezTo>
                    <a:cubicBezTo>
                      <a:pt x="12" y="45"/>
                      <a:pt x="10" y="44"/>
                      <a:pt x="8" y="42"/>
                    </a:cubicBezTo>
                    <a:cubicBezTo>
                      <a:pt x="6" y="40"/>
                      <a:pt x="5" y="38"/>
                      <a:pt x="4" y="36"/>
                    </a:cubicBezTo>
                    <a:cubicBezTo>
                      <a:pt x="3" y="34"/>
                      <a:pt x="2" y="31"/>
                      <a:pt x="2" y="28"/>
                    </a:cubicBezTo>
                    <a:cubicBezTo>
                      <a:pt x="2" y="24"/>
                      <a:pt x="3" y="20"/>
                      <a:pt x="6" y="16"/>
                    </a:cubicBezTo>
                    <a:cubicBezTo>
                      <a:pt x="9" y="13"/>
                      <a:pt x="14" y="10"/>
                      <a:pt x="20" y="9"/>
                    </a:cubicBezTo>
                    <a:cubicBezTo>
                      <a:pt x="20" y="3"/>
                      <a:pt x="20" y="3"/>
                      <a:pt x="20" y="3"/>
                    </a:cubicBezTo>
                    <a:cubicBezTo>
                      <a:pt x="20" y="2"/>
                      <a:pt x="20" y="1"/>
                      <a:pt x="21" y="0"/>
                    </a:cubicBezTo>
                    <a:cubicBezTo>
                      <a:pt x="21" y="0"/>
                      <a:pt x="22" y="0"/>
                      <a:pt x="24" y="0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32" y="0"/>
                      <a:pt x="33" y="0"/>
                      <a:pt x="33" y="0"/>
                    </a:cubicBezTo>
                    <a:cubicBezTo>
                      <a:pt x="33" y="1"/>
                      <a:pt x="34" y="2"/>
                      <a:pt x="34" y="4"/>
                    </a:cubicBezTo>
                    <a:cubicBezTo>
                      <a:pt x="34" y="9"/>
                      <a:pt x="34" y="9"/>
                      <a:pt x="34" y="9"/>
                    </a:cubicBezTo>
                    <a:cubicBezTo>
                      <a:pt x="36" y="9"/>
                      <a:pt x="38" y="9"/>
                      <a:pt x="40" y="10"/>
                    </a:cubicBezTo>
                    <a:cubicBezTo>
                      <a:pt x="42" y="10"/>
                      <a:pt x="43" y="10"/>
                      <a:pt x="44" y="11"/>
                    </a:cubicBezTo>
                    <a:cubicBezTo>
                      <a:pt x="45" y="11"/>
                      <a:pt x="45" y="12"/>
                      <a:pt x="45" y="13"/>
                    </a:cubicBezTo>
                    <a:cubicBezTo>
                      <a:pt x="45" y="14"/>
                      <a:pt x="45" y="15"/>
                      <a:pt x="44" y="17"/>
                    </a:cubicBezTo>
                    <a:cubicBezTo>
                      <a:pt x="44" y="18"/>
                      <a:pt x="44" y="19"/>
                      <a:pt x="43" y="20"/>
                    </a:cubicBezTo>
                    <a:cubicBezTo>
                      <a:pt x="42" y="21"/>
                      <a:pt x="42" y="22"/>
                      <a:pt x="41" y="22"/>
                    </a:cubicBezTo>
                    <a:cubicBezTo>
                      <a:pt x="40" y="21"/>
                      <a:pt x="38" y="21"/>
                      <a:pt x="36" y="20"/>
                    </a:cubicBezTo>
                    <a:cubicBezTo>
                      <a:pt x="33" y="20"/>
                      <a:pt x="31" y="20"/>
                      <a:pt x="29" y="20"/>
                    </a:cubicBezTo>
                    <a:cubicBezTo>
                      <a:pt x="24" y="20"/>
                      <a:pt x="21" y="20"/>
                      <a:pt x="19" y="22"/>
                    </a:cubicBezTo>
                    <a:cubicBezTo>
                      <a:pt x="17" y="23"/>
                      <a:pt x="16" y="25"/>
                      <a:pt x="16" y="28"/>
                    </a:cubicBezTo>
                    <a:cubicBezTo>
                      <a:pt x="16" y="30"/>
                      <a:pt x="17" y="32"/>
                      <a:pt x="19" y="34"/>
                    </a:cubicBezTo>
                    <a:cubicBezTo>
                      <a:pt x="21" y="35"/>
                      <a:pt x="24" y="37"/>
                      <a:pt x="29" y="38"/>
                    </a:cubicBezTo>
                    <a:cubicBezTo>
                      <a:pt x="35" y="41"/>
                      <a:pt x="40" y="44"/>
                      <a:pt x="43" y="48"/>
                    </a:cubicBezTo>
                    <a:cubicBezTo>
                      <a:pt x="47" y="51"/>
                      <a:pt x="49" y="56"/>
                      <a:pt x="49" y="61"/>
                    </a:cubicBezTo>
                    <a:close/>
                  </a:path>
                </a:pathLst>
              </a:custGeom>
              <a:solidFill>
                <a:srgbClr val="494A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37" name="Freeform 45"/>
              <p:cNvSpPr/>
              <p:nvPr/>
            </p:nvSpPr>
            <p:spPr bwMode="auto">
              <a:xfrm>
                <a:off x="1434" y="691"/>
                <a:ext cx="120" cy="216"/>
              </a:xfrm>
              <a:custGeom>
                <a:avLst/>
                <a:gdLst>
                  <a:gd name="T0" fmla="*/ 49 w 49"/>
                  <a:gd name="T1" fmla="*/ 62 h 91"/>
                  <a:gd name="T2" fmla="*/ 47 w 49"/>
                  <a:gd name="T3" fmla="*/ 70 h 91"/>
                  <a:gd name="T4" fmla="*/ 44 w 49"/>
                  <a:gd name="T5" fmla="*/ 75 h 91"/>
                  <a:gd name="T6" fmla="*/ 38 w 49"/>
                  <a:gd name="T7" fmla="*/ 79 h 91"/>
                  <a:gd name="T8" fmla="*/ 31 w 49"/>
                  <a:gd name="T9" fmla="*/ 82 h 91"/>
                  <a:gd name="T10" fmla="*/ 31 w 49"/>
                  <a:gd name="T11" fmla="*/ 87 h 91"/>
                  <a:gd name="T12" fmla="*/ 31 w 49"/>
                  <a:gd name="T13" fmla="*/ 90 h 91"/>
                  <a:gd name="T14" fmla="*/ 28 w 49"/>
                  <a:gd name="T15" fmla="*/ 91 h 91"/>
                  <a:gd name="T16" fmla="*/ 21 w 49"/>
                  <a:gd name="T17" fmla="*/ 91 h 91"/>
                  <a:gd name="T18" fmla="*/ 19 w 49"/>
                  <a:gd name="T19" fmla="*/ 90 h 91"/>
                  <a:gd name="T20" fmla="*/ 18 w 49"/>
                  <a:gd name="T21" fmla="*/ 87 h 91"/>
                  <a:gd name="T22" fmla="*/ 18 w 49"/>
                  <a:gd name="T23" fmla="*/ 83 h 91"/>
                  <a:gd name="T24" fmla="*/ 7 w 49"/>
                  <a:gd name="T25" fmla="*/ 81 h 91"/>
                  <a:gd name="T26" fmla="*/ 1 w 49"/>
                  <a:gd name="T27" fmla="*/ 78 h 91"/>
                  <a:gd name="T28" fmla="*/ 0 w 49"/>
                  <a:gd name="T29" fmla="*/ 76 h 91"/>
                  <a:gd name="T30" fmla="*/ 1 w 49"/>
                  <a:gd name="T31" fmla="*/ 72 h 91"/>
                  <a:gd name="T32" fmla="*/ 2 w 49"/>
                  <a:gd name="T33" fmla="*/ 69 h 91"/>
                  <a:gd name="T34" fmla="*/ 3 w 49"/>
                  <a:gd name="T35" fmla="*/ 67 h 91"/>
                  <a:gd name="T36" fmla="*/ 4 w 49"/>
                  <a:gd name="T37" fmla="*/ 68 h 91"/>
                  <a:gd name="T38" fmla="*/ 5 w 49"/>
                  <a:gd name="T39" fmla="*/ 68 h 91"/>
                  <a:gd name="T40" fmla="*/ 11 w 49"/>
                  <a:gd name="T41" fmla="*/ 70 h 91"/>
                  <a:gd name="T42" fmla="*/ 20 w 49"/>
                  <a:gd name="T43" fmla="*/ 71 h 91"/>
                  <a:gd name="T44" fmla="*/ 30 w 49"/>
                  <a:gd name="T45" fmla="*/ 69 h 91"/>
                  <a:gd name="T46" fmla="*/ 34 w 49"/>
                  <a:gd name="T47" fmla="*/ 62 h 91"/>
                  <a:gd name="T48" fmla="*/ 32 w 49"/>
                  <a:gd name="T49" fmla="*/ 56 h 91"/>
                  <a:gd name="T50" fmla="*/ 22 w 49"/>
                  <a:gd name="T51" fmla="*/ 50 h 91"/>
                  <a:gd name="T52" fmla="*/ 14 w 49"/>
                  <a:gd name="T53" fmla="*/ 47 h 91"/>
                  <a:gd name="T54" fmla="*/ 8 w 49"/>
                  <a:gd name="T55" fmla="*/ 42 h 91"/>
                  <a:gd name="T56" fmla="*/ 4 w 49"/>
                  <a:gd name="T57" fmla="*/ 36 h 91"/>
                  <a:gd name="T58" fmla="*/ 2 w 49"/>
                  <a:gd name="T59" fmla="*/ 28 h 91"/>
                  <a:gd name="T60" fmla="*/ 6 w 49"/>
                  <a:gd name="T61" fmla="*/ 16 h 91"/>
                  <a:gd name="T62" fmla="*/ 20 w 49"/>
                  <a:gd name="T63" fmla="*/ 10 h 91"/>
                  <a:gd name="T64" fmla="*/ 20 w 49"/>
                  <a:gd name="T65" fmla="*/ 4 h 91"/>
                  <a:gd name="T66" fmla="*/ 21 w 49"/>
                  <a:gd name="T67" fmla="*/ 1 h 91"/>
                  <a:gd name="T68" fmla="*/ 24 w 49"/>
                  <a:gd name="T69" fmla="*/ 0 h 91"/>
                  <a:gd name="T70" fmla="*/ 31 w 49"/>
                  <a:gd name="T71" fmla="*/ 0 h 91"/>
                  <a:gd name="T72" fmla="*/ 33 w 49"/>
                  <a:gd name="T73" fmla="*/ 1 h 91"/>
                  <a:gd name="T74" fmla="*/ 34 w 49"/>
                  <a:gd name="T75" fmla="*/ 4 h 91"/>
                  <a:gd name="T76" fmla="*/ 34 w 49"/>
                  <a:gd name="T77" fmla="*/ 9 h 91"/>
                  <a:gd name="T78" fmla="*/ 40 w 49"/>
                  <a:gd name="T79" fmla="*/ 10 h 91"/>
                  <a:gd name="T80" fmla="*/ 44 w 49"/>
                  <a:gd name="T81" fmla="*/ 11 h 91"/>
                  <a:gd name="T82" fmla="*/ 45 w 49"/>
                  <a:gd name="T83" fmla="*/ 13 h 91"/>
                  <a:gd name="T84" fmla="*/ 44 w 49"/>
                  <a:gd name="T85" fmla="*/ 17 h 91"/>
                  <a:gd name="T86" fmla="*/ 43 w 49"/>
                  <a:gd name="T87" fmla="*/ 21 h 91"/>
                  <a:gd name="T88" fmla="*/ 41 w 49"/>
                  <a:gd name="T89" fmla="*/ 22 h 91"/>
                  <a:gd name="T90" fmla="*/ 36 w 49"/>
                  <a:gd name="T91" fmla="*/ 21 h 91"/>
                  <a:gd name="T92" fmla="*/ 29 w 49"/>
                  <a:gd name="T93" fmla="*/ 20 h 91"/>
                  <a:gd name="T94" fmla="*/ 19 w 49"/>
                  <a:gd name="T95" fmla="*/ 22 h 91"/>
                  <a:gd name="T96" fmla="*/ 16 w 49"/>
                  <a:gd name="T97" fmla="*/ 28 h 91"/>
                  <a:gd name="T98" fmla="*/ 19 w 49"/>
                  <a:gd name="T99" fmla="*/ 34 h 91"/>
                  <a:gd name="T100" fmla="*/ 29 w 49"/>
                  <a:gd name="T101" fmla="*/ 39 h 91"/>
                  <a:gd name="T102" fmla="*/ 43 w 49"/>
                  <a:gd name="T103" fmla="*/ 48 h 91"/>
                  <a:gd name="T104" fmla="*/ 49 w 49"/>
                  <a:gd name="T105" fmla="*/ 62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49" h="91">
                    <a:moveTo>
                      <a:pt x="49" y="62"/>
                    </a:moveTo>
                    <a:cubicBezTo>
                      <a:pt x="49" y="65"/>
                      <a:pt x="48" y="67"/>
                      <a:pt x="47" y="70"/>
                    </a:cubicBezTo>
                    <a:cubicBezTo>
                      <a:pt x="47" y="72"/>
                      <a:pt x="45" y="74"/>
                      <a:pt x="44" y="75"/>
                    </a:cubicBezTo>
                    <a:cubicBezTo>
                      <a:pt x="42" y="77"/>
                      <a:pt x="40" y="78"/>
                      <a:pt x="38" y="79"/>
                    </a:cubicBezTo>
                    <a:cubicBezTo>
                      <a:pt x="36" y="80"/>
                      <a:pt x="34" y="81"/>
                      <a:pt x="31" y="82"/>
                    </a:cubicBezTo>
                    <a:cubicBezTo>
                      <a:pt x="31" y="87"/>
                      <a:pt x="31" y="87"/>
                      <a:pt x="31" y="87"/>
                    </a:cubicBezTo>
                    <a:cubicBezTo>
                      <a:pt x="31" y="89"/>
                      <a:pt x="31" y="90"/>
                      <a:pt x="31" y="90"/>
                    </a:cubicBezTo>
                    <a:cubicBezTo>
                      <a:pt x="31" y="91"/>
                      <a:pt x="30" y="91"/>
                      <a:pt x="28" y="91"/>
                    </a:cubicBezTo>
                    <a:cubicBezTo>
                      <a:pt x="21" y="91"/>
                      <a:pt x="21" y="91"/>
                      <a:pt x="21" y="91"/>
                    </a:cubicBezTo>
                    <a:cubicBezTo>
                      <a:pt x="20" y="91"/>
                      <a:pt x="19" y="91"/>
                      <a:pt x="19" y="90"/>
                    </a:cubicBezTo>
                    <a:cubicBezTo>
                      <a:pt x="18" y="90"/>
                      <a:pt x="18" y="88"/>
                      <a:pt x="18" y="87"/>
                    </a:cubicBezTo>
                    <a:cubicBezTo>
                      <a:pt x="18" y="83"/>
                      <a:pt x="18" y="83"/>
                      <a:pt x="18" y="83"/>
                    </a:cubicBezTo>
                    <a:cubicBezTo>
                      <a:pt x="13" y="82"/>
                      <a:pt x="10" y="82"/>
                      <a:pt x="7" y="81"/>
                    </a:cubicBezTo>
                    <a:cubicBezTo>
                      <a:pt x="4" y="80"/>
                      <a:pt x="2" y="79"/>
                      <a:pt x="1" y="78"/>
                    </a:cubicBezTo>
                    <a:cubicBezTo>
                      <a:pt x="0" y="78"/>
                      <a:pt x="0" y="77"/>
                      <a:pt x="0" y="76"/>
                    </a:cubicBezTo>
                    <a:cubicBezTo>
                      <a:pt x="0" y="75"/>
                      <a:pt x="1" y="74"/>
                      <a:pt x="1" y="72"/>
                    </a:cubicBezTo>
                    <a:cubicBezTo>
                      <a:pt x="1" y="71"/>
                      <a:pt x="2" y="70"/>
                      <a:pt x="2" y="69"/>
                    </a:cubicBezTo>
                    <a:cubicBezTo>
                      <a:pt x="2" y="68"/>
                      <a:pt x="3" y="67"/>
                      <a:pt x="3" y="67"/>
                    </a:cubicBezTo>
                    <a:cubicBezTo>
                      <a:pt x="4" y="67"/>
                      <a:pt x="4" y="68"/>
                      <a:pt x="4" y="68"/>
                    </a:cubicBezTo>
                    <a:cubicBezTo>
                      <a:pt x="5" y="68"/>
                      <a:pt x="5" y="68"/>
                      <a:pt x="5" y="68"/>
                    </a:cubicBezTo>
                    <a:cubicBezTo>
                      <a:pt x="7" y="69"/>
                      <a:pt x="8" y="69"/>
                      <a:pt x="11" y="70"/>
                    </a:cubicBezTo>
                    <a:cubicBezTo>
                      <a:pt x="13" y="70"/>
                      <a:pt x="16" y="71"/>
                      <a:pt x="20" y="71"/>
                    </a:cubicBezTo>
                    <a:cubicBezTo>
                      <a:pt x="24" y="71"/>
                      <a:pt x="27" y="70"/>
                      <a:pt x="30" y="69"/>
                    </a:cubicBezTo>
                    <a:cubicBezTo>
                      <a:pt x="33" y="68"/>
                      <a:pt x="34" y="65"/>
                      <a:pt x="34" y="62"/>
                    </a:cubicBezTo>
                    <a:cubicBezTo>
                      <a:pt x="34" y="60"/>
                      <a:pt x="33" y="57"/>
                      <a:pt x="32" y="56"/>
                    </a:cubicBezTo>
                    <a:cubicBezTo>
                      <a:pt x="30" y="54"/>
                      <a:pt x="27" y="52"/>
                      <a:pt x="22" y="50"/>
                    </a:cubicBezTo>
                    <a:cubicBezTo>
                      <a:pt x="19" y="49"/>
                      <a:pt x="17" y="48"/>
                      <a:pt x="14" y="47"/>
                    </a:cubicBezTo>
                    <a:cubicBezTo>
                      <a:pt x="12" y="45"/>
                      <a:pt x="10" y="44"/>
                      <a:pt x="8" y="42"/>
                    </a:cubicBezTo>
                    <a:cubicBezTo>
                      <a:pt x="6" y="41"/>
                      <a:pt x="5" y="39"/>
                      <a:pt x="4" y="36"/>
                    </a:cubicBezTo>
                    <a:cubicBezTo>
                      <a:pt x="3" y="34"/>
                      <a:pt x="2" y="31"/>
                      <a:pt x="2" y="28"/>
                    </a:cubicBezTo>
                    <a:cubicBezTo>
                      <a:pt x="2" y="24"/>
                      <a:pt x="3" y="20"/>
                      <a:pt x="6" y="16"/>
                    </a:cubicBezTo>
                    <a:cubicBezTo>
                      <a:pt x="9" y="13"/>
                      <a:pt x="14" y="11"/>
                      <a:pt x="20" y="10"/>
                    </a:cubicBezTo>
                    <a:cubicBezTo>
                      <a:pt x="20" y="4"/>
                      <a:pt x="20" y="4"/>
                      <a:pt x="20" y="4"/>
                    </a:cubicBezTo>
                    <a:cubicBezTo>
                      <a:pt x="20" y="2"/>
                      <a:pt x="20" y="1"/>
                      <a:pt x="21" y="1"/>
                    </a:cubicBezTo>
                    <a:cubicBezTo>
                      <a:pt x="21" y="0"/>
                      <a:pt x="22" y="0"/>
                      <a:pt x="24" y="0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32" y="0"/>
                      <a:pt x="33" y="0"/>
                      <a:pt x="33" y="1"/>
                    </a:cubicBezTo>
                    <a:cubicBezTo>
                      <a:pt x="33" y="1"/>
                      <a:pt x="34" y="2"/>
                      <a:pt x="34" y="4"/>
                    </a:cubicBezTo>
                    <a:cubicBezTo>
                      <a:pt x="34" y="9"/>
                      <a:pt x="34" y="9"/>
                      <a:pt x="34" y="9"/>
                    </a:cubicBezTo>
                    <a:cubicBezTo>
                      <a:pt x="36" y="9"/>
                      <a:pt x="38" y="10"/>
                      <a:pt x="40" y="10"/>
                    </a:cubicBezTo>
                    <a:cubicBezTo>
                      <a:pt x="42" y="10"/>
                      <a:pt x="43" y="11"/>
                      <a:pt x="44" y="11"/>
                    </a:cubicBezTo>
                    <a:cubicBezTo>
                      <a:pt x="45" y="11"/>
                      <a:pt x="45" y="12"/>
                      <a:pt x="45" y="13"/>
                    </a:cubicBezTo>
                    <a:cubicBezTo>
                      <a:pt x="45" y="14"/>
                      <a:pt x="45" y="16"/>
                      <a:pt x="44" y="17"/>
                    </a:cubicBezTo>
                    <a:cubicBezTo>
                      <a:pt x="44" y="18"/>
                      <a:pt x="44" y="19"/>
                      <a:pt x="43" y="21"/>
                    </a:cubicBezTo>
                    <a:cubicBezTo>
                      <a:pt x="42" y="22"/>
                      <a:pt x="42" y="22"/>
                      <a:pt x="41" y="22"/>
                    </a:cubicBezTo>
                    <a:cubicBezTo>
                      <a:pt x="40" y="22"/>
                      <a:pt x="38" y="21"/>
                      <a:pt x="36" y="21"/>
                    </a:cubicBezTo>
                    <a:cubicBezTo>
                      <a:pt x="33" y="20"/>
                      <a:pt x="31" y="20"/>
                      <a:pt x="29" y="20"/>
                    </a:cubicBezTo>
                    <a:cubicBezTo>
                      <a:pt x="24" y="20"/>
                      <a:pt x="21" y="21"/>
                      <a:pt x="19" y="22"/>
                    </a:cubicBezTo>
                    <a:cubicBezTo>
                      <a:pt x="17" y="24"/>
                      <a:pt x="16" y="25"/>
                      <a:pt x="16" y="28"/>
                    </a:cubicBezTo>
                    <a:cubicBezTo>
                      <a:pt x="16" y="30"/>
                      <a:pt x="17" y="32"/>
                      <a:pt x="19" y="34"/>
                    </a:cubicBezTo>
                    <a:cubicBezTo>
                      <a:pt x="21" y="35"/>
                      <a:pt x="24" y="37"/>
                      <a:pt x="29" y="39"/>
                    </a:cubicBezTo>
                    <a:cubicBezTo>
                      <a:pt x="35" y="41"/>
                      <a:pt x="40" y="44"/>
                      <a:pt x="43" y="48"/>
                    </a:cubicBezTo>
                    <a:cubicBezTo>
                      <a:pt x="47" y="52"/>
                      <a:pt x="49" y="56"/>
                      <a:pt x="49" y="62"/>
                    </a:cubicBez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138" name="图片 13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27784" y="1010556"/>
              <a:ext cx="371171" cy="391508"/>
            </a:xfrm>
            <a:prstGeom prst="rect">
              <a:avLst/>
            </a:prstGeom>
            <a:effectLst/>
          </p:spPr>
        </p:pic>
        <p:pic>
          <p:nvPicPr>
            <p:cNvPr id="139" name="图片 13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09560" y="680286"/>
              <a:ext cx="566820" cy="597878"/>
            </a:xfrm>
            <a:prstGeom prst="rect">
              <a:avLst/>
            </a:prstGeom>
            <a:effectLst/>
          </p:spPr>
        </p:pic>
      </p:grpSp>
      <p:grpSp>
        <p:nvGrpSpPr>
          <p:cNvPr id="54" name="组合 53"/>
          <p:cNvGrpSpPr/>
          <p:nvPr/>
        </p:nvGrpSpPr>
        <p:grpSpPr>
          <a:xfrm>
            <a:off x="0" y="871782"/>
            <a:ext cx="9144000" cy="3765152"/>
            <a:chOff x="0" y="791610"/>
            <a:chExt cx="9144000" cy="3765152"/>
          </a:xfrm>
        </p:grpSpPr>
        <p:pic>
          <p:nvPicPr>
            <p:cNvPr id="55" name="图片 54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093" b="12318"/>
            <a:stretch>
              <a:fillRect/>
            </a:stretch>
          </p:blipFill>
          <p:spPr>
            <a:xfrm>
              <a:off x="0" y="791610"/>
              <a:ext cx="9144000" cy="3754418"/>
            </a:xfrm>
            <a:prstGeom prst="rect">
              <a:avLst/>
            </a:prstGeom>
          </p:spPr>
        </p:pic>
        <p:sp>
          <p:nvSpPr>
            <p:cNvPr id="56" name="矩形 55"/>
            <p:cNvSpPr/>
            <p:nvPr/>
          </p:nvSpPr>
          <p:spPr>
            <a:xfrm>
              <a:off x="0" y="802344"/>
              <a:ext cx="9144000" cy="3754418"/>
            </a:xfrm>
            <a:prstGeom prst="rect">
              <a:avLst/>
            </a:prstGeom>
            <a:solidFill>
              <a:schemeClr val="tx1">
                <a:lumMod val="85000"/>
                <a:lumOff val="15000"/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</p:grpSp>
      <p:grpSp>
        <p:nvGrpSpPr>
          <p:cNvPr id="57" name="组合 56"/>
          <p:cNvGrpSpPr/>
          <p:nvPr/>
        </p:nvGrpSpPr>
        <p:grpSpPr bwMode="auto">
          <a:xfrm>
            <a:off x="2894267" y="1129407"/>
            <a:ext cx="1511877" cy="2989748"/>
            <a:chOff x="4894012" y="951574"/>
            <a:chExt cx="1694212" cy="3348367"/>
          </a:xfrm>
        </p:grpSpPr>
        <p:pic>
          <p:nvPicPr>
            <p:cNvPr id="58" name="Picture 3" descr="C:\Users\Administrator.MICROSO-BQCPAHA\Desktop\手机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7813" r="7396" b="7986"/>
            <a:stretch>
              <a:fillRect/>
            </a:stretch>
          </p:blipFill>
          <p:spPr bwMode="auto">
            <a:xfrm>
              <a:off x="4894012" y="951574"/>
              <a:ext cx="1694212" cy="33483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9" name="Picture 9" descr="D:\小星星星星星星星\我下载的素材\图片1.jp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798" r="13091"/>
            <a:stretch>
              <a:fillRect/>
            </a:stretch>
          </p:blipFill>
          <p:spPr bwMode="auto">
            <a:xfrm>
              <a:off x="5118323" y="1567175"/>
              <a:ext cx="1324868" cy="22412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60" name="组合 59"/>
          <p:cNvGrpSpPr/>
          <p:nvPr/>
        </p:nvGrpSpPr>
        <p:grpSpPr bwMode="auto">
          <a:xfrm>
            <a:off x="4719971" y="1129407"/>
            <a:ext cx="1529763" cy="3025116"/>
            <a:chOff x="6588224" y="951574"/>
            <a:chExt cx="1694212" cy="3348367"/>
          </a:xfrm>
        </p:grpSpPr>
        <p:pic>
          <p:nvPicPr>
            <p:cNvPr id="61" name="Picture 3" descr="C:\Users\Administrator.MICROSO-BQCPAHA\Desktop\手机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7813" r="7396" b="7986"/>
            <a:stretch>
              <a:fillRect/>
            </a:stretch>
          </p:blipFill>
          <p:spPr bwMode="auto">
            <a:xfrm>
              <a:off x="6588224" y="951574"/>
              <a:ext cx="1694212" cy="33483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2" name="Picture 6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996" r="26344"/>
            <a:stretch>
              <a:fillRect/>
            </a:stretch>
          </p:blipFill>
          <p:spPr bwMode="auto">
            <a:xfrm>
              <a:off x="6810489" y="1552999"/>
              <a:ext cx="1310641" cy="22412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63" name="组合 62"/>
          <p:cNvGrpSpPr/>
          <p:nvPr/>
        </p:nvGrpSpPr>
        <p:grpSpPr>
          <a:xfrm>
            <a:off x="798411" y="1954218"/>
            <a:ext cx="1914560" cy="1095121"/>
            <a:chOff x="798411" y="1874046"/>
            <a:chExt cx="1914560" cy="1095121"/>
          </a:xfrm>
        </p:grpSpPr>
        <p:sp>
          <p:nvSpPr>
            <p:cNvPr id="64" name="矩形 91"/>
            <p:cNvSpPr>
              <a:spLocks noChangeArrowheads="1"/>
            </p:cNvSpPr>
            <p:nvPr/>
          </p:nvSpPr>
          <p:spPr bwMode="auto">
            <a:xfrm>
              <a:off x="798411" y="2184337"/>
              <a:ext cx="1914560" cy="7848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en-US" sz="1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</a:t>
              </a:r>
              <a:r>
                <a:rPr lang="en-US" altLang="zh-CN" sz="1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1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设计团队，坚持精益求精</a:t>
              </a:r>
              <a:endParaRPr lang="zh-CN" altLang="en-US" sz="1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5" name="文本框 64"/>
            <p:cNvSpPr txBox="1"/>
            <p:nvPr/>
          </p:nvSpPr>
          <p:spPr>
            <a:xfrm>
              <a:off x="809811" y="1874046"/>
              <a:ext cx="110788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 defTabSz="685800"/>
              <a:r>
                <a:rPr lang="zh-CN" altLang="en-US" sz="1400" b="1" spc="100" dirty="0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添加标题</a:t>
              </a:r>
              <a:endParaRPr lang="zh-CN" altLang="en-US" sz="1400" b="1" spc="1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66" name="组合 65"/>
          <p:cNvGrpSpPr/>
          <p:nvPr/>
        </p:nvGrpSpPr>
        <p:grpSpPr>
          <a:xfrm>
            <a:off x="6631200" y="1954218"/>
            <a:ext cx="1966432" cy="1095121"/>
            <a:chOff x="6631200" y="1874046"/>
            <a:chExt cx="1966432" cy="1095121"/>
          </a:xfrm>
        </p:grpSpPr>
        <p:sp>
          <p:nvSpPr>
            <p:cNvPr id="67" name="矩形 91"/>
            <p:cNvSpPr>
              <a:spLocks noChangeArrowheads="1"/>
            </p:cNvSpPr>
            <p:nvPr/>
          </p:nvSpPr>
          <p:spPr bwMode="auto">
            <a:xfrm>
              <a:off x="6631200" y="2184337"/>
              <a:ext cx="1966432" cy="7848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defTabSz="685800">
                <a:lnSpc>
                  <a:spcPct val="150000"/>
                </a:lnSpc>
                <a:defRPr/>
              </a:pPr>
              <a:r>
                <a:rPr lang="en-US" altLang="zh-CN" sz="1000" dirty="0">
                  <a:solidFill>
                    <a:prstClr val="white"/>
                  </a:solidFill>
                  <a:latin typeface="Arial" panose="020B0604020202020204" pitchFamily="34" charset="0"/>
                </a:rPr>
                <a:t>5years of making professional PPT, 500 case studies for the classical PPT.</a:t>
              </a:r>
              <a:endParaRPr lang="en-US" altLang="zh-CN" sz="1000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68" name="文本框 67"/>
            <p:cNvSpPr txBox="1"/>
            <p:nvPr/>
          </p:nvSpPr>
          <p:spPr>
            <a:xfrm>
              <a:off x="6642599" y="1874046"/>
              <a:ext cx="131562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altLang="zh-CN" sz="1400" b="1" spc="100" dirty="0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Add a title</a:t>
              </a:r>
              <a:endParaRPr lang="zh-CN" altLang="en-US" sz="1400" b="1" spc="1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2003426" y="331190"/>
            <a:ext cx="11168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5400" b="1" spc="-110">
                <a:solidFill>
                  <a:srgbClr val="3050AB"/>
                </a:solidFill>
                <a:latin typeface="NanLiHei_Eurostile" panose="02010600030101010101" pitchFamily="2" charset="-122"/>
                <a:ea typeface="NanLiHei_Eurostile" panose="02010600030101010101" pitchFamily="2" charset="-122"/>
              </a:defRPr>
            </a:lvl1pPr>
          </a:lstStyle>
          <a:p>
            <a:pPr algn="just" defTabSz="685800"/>
            <a:r>
              <a:rPr lang="en-US" altLang="zh-CN" sz="1400" spc="0" dirty="0">
                <a:solidFill>
                  <a:srgbClr val="838BC5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Add a title</a:t>
            </a:r>
            <a:endParaRPr lang="zh-CN" altLang="en-US" sz="1400" spc="0" dirty="0">
              <a:solidFill>
                <a:srgbClr val="838BC5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52703" y="302181"/>
            <a:ext cx="15135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5400" b="1" spc="-110">
                <a:solidFill>
                  <a:srgbClr val="3050AB"/>
                </a:solidFill>
                <a:latin typeface="NanLiHei_Eurostile" panose="02010600030101010101" pitchFamily="2" charset="-122"/>
                <a:ea typeface="NanLiHei_Eurostile" panose="02010600030101010101" pitchFamily="2" charset="-122"/>
              </a:defRPr>
            </a:lvl1pPr>
          </a:lstStyle>
          <a:p>
            <a:pPr defTabSz="685800"/>
            <a:r>
              <a:rPr lang="en-US" altLang="zh-CN" sz="1400" spc="100" dirty="0">
                <a:solidFill>
                  <a:srgbClr val="838BC5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5.</a:t>
            </a:r>
            <a:r>
              <a:rPr lang="zh-CN" altLang="en-US" sz="1400" spc="100" dirty="0">
                <a:solidFill>
                  <a:srgbClr val="838BC5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点击添加标题</a:t>
            </a:r>
            <a:endParaRPr lang="zh-CN" altLang="en-US" sz="1400" spc="100" dirty="0">
              <a:solidFill>
                <a:srgbClr val="838BC5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12" name="Group 4"/>
          <p:cNvGrpSpPr>
            <a:grpSpLocks noChangeAspect="1"/>
          </p:cNvGrpSpPr>
          <p:nvPr/>
        </p:nvGrpSpPr>
        <p:grpSpPr bwMode="auto">
          <a:xfrm rot="16200000" flipH="1">
            <a:off x="8751250" y="266103"/>
            <a:ext cx="409547" cy="390889"/>
            <a:chOff x="0" y="60"/>
            <a:chExt cx="439" cy="419"/>
          </a:xfrm>
          <a:gradFill flip="none" rotWithShape="1">
            <a:gsLst>
              <a:gs pos="31000">
                <a:srgbClr val="D74B56"/>
              </a:gs>
              <a:gs pos="67000">
                <a:srgbClr val="3FACD9"/>
              </a:gs>
            </a:gsLst>
            <a:lin ang="0" scaled="1"/>
            <a:tileRect/>
          </a:gradFill>
        </p:grpSpPr>
        <p:sp>
          <p:nvSpPr>
            <p:cNvPr id="13" name="Freeform 5"/>
            <p:cNvSpPr/>
            <p:nvPr/>
          </p:nvSpPr>
          <p:spPr bwMode="auto">
            <a:xfrm>
              <a:off x="0" y="60"/>
              <a:ext cx="297" cy="419"/>
            </a:xfrm>
            <a:custGeom>
              <a:avLst/>
              <a:gdLst>
                <a:gd name="T0" fmla="*/ 297 w 297"/>
                <a:gd name="T1" fmla="*/ 0 h 419"/>
                <a:gd name="T2" fmla="*/ 143 w 297"/>
                <a:gd name="T3" fmla="*/ 0 h 419"/>
                <a:gd name="T4" fmla="*/ 0 w 297"/>
                <a:gd name="T5" fmla="*/ 419 h 419"/>
                <a:gd name="T6" fmla="*/ 155 w 297"/>
                <a:gd name="T7" fmla="*/ 419 h 419"/>
                <a:gd name="T8" fmla="*/ 297 w 297"/>
                <a:gd name="T9" fmla="*/ 0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7" h="419">
                  <a:moveTo>
                    <a:pt x="297" y="0"/>
                  </a:moveTo>
                  <a:lnTo>
                    <a:pt x="143" y="0"/>
                  </a:lnTo>
                  <a:lnTo>
                    <a:pt x="0" y="419"/>
                  </a:lnTo>
                  <a:lnTo>
                    <a:pt x="155" y="419"/>
                  </a:lnTo>
                  <a:lnTo>
                    <a:pt x="29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" name="Freeform 6"/>
            <p:cNvSpPr/>
            <p:nvPr/>
          </p:nvSpPr>
          <p:spPr bwMode="auto">
            <a:xfrm>
              <a:off x="143" y="60"/>
              <a:ext cx="296" cy="419"/>
            </a:xfrm>
            <a:custGeom>
              <a:avLst/>
              <a:gdLst>
                <a:gd name="T0" fmla="*/ 0 w 296"/>
                <a:gd name="T1" fmla="*/ 0 h 419"/>
                <a:gd name="T2" fmla="*/ 154 w 296"/>
                <a:gd name="T3" fmla="*/ 0 h 419"/>
                <a:gd name="T4" fmla="*/ 296 w 296"/>
                <a:gd name="T5" fmla="*/ 419 h 419"/>
                <a:gd name="T6" fmla="*/ 142 w 296"/>
                <a:gd name="T7" fmla="*/ 419 h 419"/>
                <a:gd name="T8" fmla="*/ 0 w 296"/>
                <a:gd name="T9" fmla="*/ 0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6" h="419">
                  <a:moveTo>
                    <a:pt x="0" y="0"/>
                  </a:moveTo>
                  <a:lnTo>
                    <a:pt x="154" y="0"/>
                  </a:lnTo>
                  <a:lnTo>
                    <a:pt x="296" y="419"/>
                  </a:lnTo>
                  <a:lnTo>
                    <a:pt x="142" y="419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sp>
        <p:nvSpPr>
          <p:cNvPr id="15" name="文本框 14"/>
          <p:cNvSpPr txBox="1"/>
          <p:nvPr/>
        </p:nvSpPr>
        <p:spPr>
          <a:xfrm rot="1087809" flipH="1">
            <a:off x="8703065" y="433852"/>
            <a:ext cx="516488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600" b="0" spc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685800"/>
            <a:r>
              <a:rPr lang="en-US" altLang="zh-CN" sz="500" spc="30" dirty="0">
                <a:solidFill>
                  <a:prstClr val="white"/>
                </a:solidFill>
              </a:rPr>
              <a:t>rapidesign</a:t>
            </a:r>
            <a:endParaRPr lang="zh-CN" altLang="en-US" sz="500" spc="30" dirty="0">
              <a:solidFill>
                <a:prstClr val="white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 rot="20391286" flipH="1">
            <a:off x="8762225" y="287728"/>
            <a:ext cx="442750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600" b="0" spc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685800"/>
            <a:r>
              <a:rPr lang="en-US" altLang="zh-CN" sz="500" dirty="0">
                <a:solidFill>
                  <a:prstClr val="white"/>
                </a:solidFill>
              </a:rPr>
              <a:t>shanghai</a:t>
            </a:r>
            <a:endParaRPr lang="zh-CN" altLang="en-US" sz="500" dirty="0">
              <a:solidFill>
                <a:prstClr val="white"/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4105837" y="4877016"/>
            <a:ext cx="932327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200" b="1" spc="-110">
                <a:solidFill>
                  <a:schemeClr val="bg1">
                    <a:alpha val="81000"/>
                  </a:schemeClr>
                </a:solidFill>
                <a:latin typeface="NanLiHei_Eurostile" panose="02010600030101010101" pitchFamily="2" charset="-122"/>
                <a:ea typeface="NanLiHei_Eurostile" panose="02010600030101010101" pitchFamily="2" charset="-122"/>
              </a:defRPr>
            </a:lvl1pPr>
          </a:lstStyle>
          <a:p>
            <a:pPr algn="dist" defTabSz="685800"/>
            <a:r>
              <a:rPr lang="en-US" altLang="zh-CN" sz="500" b="0" spc="60" dirty="0">
                <a:solidFill>
                  <a:srgbClr val="E7E6E6">
                    <a:lumMod val="5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www.rapidppt.com</a:t>
            </a:r>
            <a:endParaRPr lang="zh-CN" altLang="en-US" sz="500" b="0" spc="60" dirty="0">
              <a:solidFill>
                <a:srgbClr val="E7E6E6">
                  <a:lumMod val="5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40" name="组合 139"/>
          <p:cNvGrpSpPr/>
          <p:nvPr/>
        </p:nvGrpSpPr>
        <p:grpSpPr>
          <a:xfrm>
            <a:off x="281942" y="184428"/>
            <a:ext cx="374040" cy="362984"/>
            <a:chOff x="777437" y="680286"/>
            <a:chExt cx="3668437" cy="3560001"/>
          </a:xfrm>
        </p:grpSpPr>
        <p:grpSp>
          <p:nvGrpSpPr>
            <p:cNvPr id="97" name="组合 96"/>
            <p:cNvGrpSpPr/>
            <p:nvPr/>
          </p:nvGrpSpPr>
          <p:grpSpPr>
            <a:xfrm>
              <a:off x="777437" y="1437297"/>
              <a:ext cx="3668437" cy="2802990"/>
              <a:chOff x="747642" y="1750793"/>
              <a:chExt cx="3517036" cy="2687307"/>
            </a:xfrm>
            <a:effectLst/>
          </p:grpSpPr>
          <p:sp>
            <p:nvSpPr>
              <p:cNvPr id="98" name="Freeform 5"/>
              <p:cNvSpPr/>
              <p:nvPr/>
            </p:nvSpPr>
            <p:spPr bwMode="auto">
              <a:xfrm>
                <a:off x="747642" y="1750793"/>
                <a:ext cx="3517036" cy="2687307"/>
              </a:xfrm>
              <a:custGeom>
                <a:avLst/>
                <a:gdLst>
                  <a:gd name="T0" fmla="*/ 840 w 876"/>
                  <a:gd name="T1" fmla="*/ 318 h 669"/>
                  <a:gd name="T2" fmla="*/ 832 w 876"/>
                  <a:gd name="T3" fmla="*/ 318 h 669"/>
                  <a:gd name="T4" fmla="*/ 781 w 876"/>
                  <a:gd name="T5" fmla="*/ 304 h 669"/>
                  <a:gd name="T6" fmla="*/ 768 w 876"/>
                  <a:gd name="T7" fmla="*/ 274 h 669"/>
                  <a:gd name="T8" fmla="*/ 768 w 876"/>
                  <a:gd name="T9" fmla="*/ 271 h 669"/>
                  <a:gd name="T10" fmla="*/ 763 w 876"/>
                  <a:gd name="T11" fmla="*/ 235 h 669"/>
                  <a:gd name="T12" fmla="*/ 763 w 876"/>
                  <a:gd name="T13" fmla="*/ 234 h 669"/>
                  <a:gd name="T14" fmla="*/ 763 w 876"/>
                  <a:gd name="T15" fmla="*/ 234 h 669"/>
                  <a:gd name="T16" fmla="*/ 761 w 876"/>
                  <a:gd name="T17" fmla="*/ 226 h 669"/>
                  <a:gd name="T18" fmla="*/ 765 w 876"/>
                  <a:gd name="T19" fmla="*/ 189 h 669"/>
                  <a:gd name="T20" fmla="*/ 789 w 876"/>
                  <a:gd name="T21" fmla="*/ 129 h 669"/>
                  <a:gd name="T22" fmla="*/ 767 w 876"/>
                  <a:gd name="T23" fmla="*/ 103 h 669"/>
                  <a:gd name="T24" fmla="*/ 725 w 876"/>
                  <a:gd name="T25" fmla="*/ 113 h 669"/>
                  <a:gd name="T26" fmla="*/ 690 w 876"/>
                  <a:gd name="T27" fmla="*/ 105 h 669"/>
                  <a:gd name="T28" fmla="*/ 608 w 876"/>
                  <a:gd name="T29" fmla="*/ 55 h 669"/>
                  <a:gd name="T30" fmla="*/ 569 w 876"/>
                  <a:gd name="T31" fmla="*/ 40 h 669"/>
                  <a:gd name="T32" fmla="*/ 270 w 876"/>
                  <a:gd name="T33" fmla="*/ 13 h 669"/>
                  <a:gd name="T34" fmla="*/ 142 w 876"/>
                  <a:gd name="T35" fmla="*/ 63 h 669"/>
                  <a:gd name="T36" fmla="*/ 141 w 876"/>
                  <a:gd name="T37" fmla="*/ 64 h 669"/>
                  <a:gd name="T38" fmla="*/ 96 w 876"/>
                  <a:gd name="T39" fmla="*/ 103 h 669"/>
                  <a:gd name="T40" fmla="*/ 67 w 876"/>
                  <a:gd name="T41" fmla="*/ 108 h 669"/>
                  <a:gd name="T42" fmla="*/ 23 w 876"/>
                  <a:gd name="T43" fmla="*/ 75 h 669"/>
                  <a:gd name="T44" fmla="*/ 4 w 876"/>
                  <a:gd name="T45" fmla="*/ 82 h 669"/>
                  <a:gd name="T46" fmla="*/ 43 w 876"/>
                  <a:gd name="T47" fmla="*/ 141 h 669"/>
                  <a:gd name="T48" fmla="*/ 48 w 876"/>
                  <a:gd name="T49" fmla="*/ 167 h 669"/>
                  <a:gd name="T50" fmla="*/ 33 w 876"/>
                  <a:gd name="T51" fmla="*/ 199 h 669"/>
                  <a:gd name="T52" fmla="*/ 33 w 876"/>
                  <a:gd name="T53" fmla="*/ 200 h 669"/>
                  <a:gd name="T54" fmla="*/ 15 w 876"/>
                  <a:gd name="T55" fmla="*/ 401 h 669"/>
                  <a:gd name="T56" fmla="*/ 22 w 876"/>
                  <a:gd name="T57" fmla="*/ 435 h 669"/>
                  <a:gd name="T58" fmla="*/ 85 w 876"/>
                  <a:gd name="T59" fmla="*/ 572 h 669"/>
                  <a:gd name="T60" fmla="*/ 89 w 876"/>
                  <a:gd name="T61" fmla="*/ 643 h 669"/>
                  <a:gd name="T62" fmla="*/ 117 w 876"/>
                  <a:gd name="T63" fmla="*/ 669 h 669"/>
                  <a:gd name="T64" fmla="*/ 176 w 876"/>
                  <a:gd name="T65" fmla="*/ 669 h 669"/>
                  <a:gd name="T66" fmla="*/ 208 w 876"/>
                  <a:gd name="T67" fmla="*/ 649 h 669"/>
                  <a:gd name="T68" fmla="*/ 211 w 876"/>
                  <a:gd name="T69" fmla="*/ 642 h 669"/>
                  <a:gd name="T70" fmla="*/ 243 w 876"/>
                  <a:gd name="T71" fmla="*/ 627 h 669"/>
                  <a:gd name="T72" fmla="*/ 245 w 876"/>
                  <a:gd name="T73" fmla="*/ 627 h 669"/>
                  <a:gd name="T74" fmla="*/ 525 w 876"/>
                  <a:gd name="T75" fmla="*/ 635 h 669"/>
                  <a:gd name="T76" fmla="*/ 527 w 876"/>
                  <a:gd name="T77" fmla="*/ 635 h 669"/>
                  <a:gd name="T78" fmla="*/ 537 w 876"/>
                  <a:gd name="T79" fmla="*/ 640 h 669"/>
                  <a:gd name="T80" fmla="*/ 548 w 876"/>
                  <a:gd name="T81" fmla="*/ 657 h 669"/>
                  <a:gd name="T82" fmla="*/ 568 w 876"/>
                  <a:gd name="T83" fmla="*/ 669 h 669"/>
                  <a:gd name="T84" fmla="*/ 661 w 876"/>
                  <a:gd name="T85" fmla="*/ 669 h 669"/>
                  <a:gd name="T86" fmla="*/ 676 w 876"/>
                  <a:gd name="T87" fmla="*/ 650 h 669"/>
                  <a:gd name="T88" fmla="*/ 669 w 876"/>
                  <a:gd name="T89" fmla="*/ 628 h 669"/>
                  <a:gd name="T90" fmla="*/ 683 w 876"/>
                  <a:gd name="T91" fmla="*/ 583 h 669"/>
                  <a:gd name="T92" fmla="*/ 715 w 876"/>
                  <a:gd name="T93" fmla="*/ 548 h 669"/>
                  <a:gd name="T94" fmla="*/ 783 w 876"/>
                  <a:gd name="T95" fmla="*/ 536 h 669"/>
                  <a:gd name="T96" fmla="*/ 784 w 876"/>
                  <a:gd name="T97" fmla="*/ 536 h 669"/>
                  <a:gd name="T98" fmla="*/ 802 w 876"/>
                  <a:gd name="T99" fmla="*/ 511 h 669"/>
                  <a:gd name="T100" fmla="*/ 785 w 876"/>
                  <a:gd name="T101" fmla="*/ 466 h 669"/>
                  <a:gd name="T102" fmla="*/ 831 w 876"/>
                  <a:gd name="T103" fmla="*/ 452 h 669"/>
                  <a:gd name="T104" fmla="*/ 855 w 876"/>
                  <a:gd name="T105" fmla="*/ 426 h 669"/>
                  <a:gd name="T106" fmla="*/ 871 w 876"/>
                  <a:gd name="T107" fmla="*/ 354 h 669"/>
                  <a:gd name="T108" fmla="*/ 840 w 876"/>
                  <a:gd name="T109" fmla="*/ 318 h 6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876" h="669">
                    <a:moveTo>
                      <a:pt x="840" y="318"/>
                    </a:moveTo>
                    <a:cubicBezTo>
                      <a:pt x="832" y="318"/>
                      <a:pt x="832" y="318"/>
                      <a:pt x="832" y="318"/>
                    </a:cubicBezTo>
                    <a:cubicBezTo>
                      <a:pt x="808" y="320"/>
                      <a:pt x="793" y="318"/>
                      <a:pt x="781" y="304"/>
                    </a:cubicBezTo>
                    <a:cubicBezTo>
                      <a:pt x="774" y="296"/>
                      <a:pt x="769" y="285"/>
                      <a:pt x="768" y="274"/>
                    </a:cubicBezTo>
                    <a:cubicBezTo>
                      <a:pt x="768" y="271"/>
                      <a:pt x="768" y="271"/>
                      <a:pt x="768" y="271"/>
                    </a:cubicBezTo>
                    <a:cubicBezTo>
                      <a:pt x="767" y="259"/>
                      <a:pt x="766" y="247"/>
                      <a:pt x="763" y="235"/>
                    </a:cubicBezTo>
                    <a:cubicBezTo>
                      <a:pt x="763" y="234"/>
                      <a:pt x="763" y="234"/>
                      <a:pt x="763" y="234"/>
                    </a:cubicBezTo>
                    <a:cubicBezTo>
                      <a:pt x="763" y="234"/>
                      <a:pt x="763" y="234"/>
                      <a:pt x="763" y="234"/>
                    </a:cubicBezTo>
                    <a:cubicBezTo>
                      <a:pt x="763" y="231"/>
                      <a:pt x="762" y="229"/>
                      <a:pt x="761" y="226"/>
                    </a:cubicBezTo>
                    <a:cubicBezTo>
                      <a:pt x="758" y="213"/>
                      <a:pt x="760" y="200"/>
                      <a:pt x="765" y="189"/>
                    </a:cubicBezTo>
                    <a:cubicBezTo>
                      <a:pt x="789" y="129"/>
                      <a:pt x="789" y="129"/>
                      <a:pt x="789" y="129"/>
                    </a:cubicBezTo>
                    <a:cubicBezTo>
                      <a:pt x="795" y="115"/>
                      <a:pt x="782" y="100"/>
                      <a:pt x="767" y="103"/>
                    </a:cubicBezTo>
                    <a:cubicBezTo>
                      <a:pt x="725" y="113"/>
                      <a:pt x="725" y="113"/>
                      <a:pt x="725" y="113"/>
                    </a:cubicBezTo>
                    <a:cubicBezTo>
                      <a:pt x="712" y="116"/>
                      <a:pt x="699" y="113"/>
                      <a:pt x="690" y="105"/>
                    </a:cubicBezTo>
                    <a:cubicBezTo>
                      <a:pt x="667" y="83"/>
                      <a:pt x="639" y="66"/>
                      <a:pt x="608" y="55"/>
                    </a:cubicBezTo>
                    <a:cubicBezTo>
                      <a:pt x="569" y="40"/>
                      <a:pt x="569" y="40"/>
                      <a:pt x="569" y="40"/>
                    </a:cubicBezTo>
                    <a:cubicBezTo>
                      <a:pt x="481" y="9"/>
                      <a:pt x="361" y="0"/>
                      <a:pt x="270" y="13"/>
                    </a:cubicBezTo>
                    <a:cubicBezTo>
                      <a:pt x="224" y="20"/>
                      <a:pt x="180" y="37"/>
                      <a:pt x="142" y="63"/>
                    </a:cubicBezTo>
                    <a:cubicBezTo>
                      <a:pt x="141" y="64"/>
                      <a:pt x="141" y="64"/>
                      <a:pt x="141" y="64"/>
                    </a:cubicBezTo>
                    <a:cubicBezTo>
                      <a:pt x="125" y="76"/>
                      <a:pt x="109" y="88"/>
                      <a:pt x="96" y="103"/>
                    </a:cubicBezTo>
                    <a:cubicBezTo>
                      <a:pt x="88" y="110"/>
                      <a:pt x="77" y="113"/>
                      <a:pt x="67" y="108"/>
                    </a:cubicBezTo>
                    <a:cubicBezTo>
                      <a:pt x="52" y="102"/>
                      <a:pt x="34" y="91"/>
                      <a:pt x="23" y="75"/>
                    </a:cubicBezTo>
                    <a:cubicBezTo>
                      <a:pt x="17" y="65"/>
                      <a:pt x="3" y="71"/>
                      <a:pt x="4" y="82"/>
                    </a:cubicBezTo>
                    <a:cubicBezTo>
                      <a:pt x="7" y="100"/>
                      <a:pt x="17" y="121"/>
                      <a:pt x="43" y="141"/>
                    </a:cubicBezTo>
                    <a:cubicBezTo>
                      <a:pt x="51" y="148"/>
                      <a:pt x="53" y="159"/>
                      <a:pt x="48" y="167"/>
                    </a:cubicBezTo>
                    <a:cubicBezTo>
                      <a:pt x="43" y="177"/>
                      <a:pt x="38" y="188"/>
                      <a:pt x="33" y="199"/>
                    </a:cubicBezTo>
                    <a:cubicBezTo>
                      <a:pt x="33" y="200"/>
                      <a:pt x="33" y="200"/>
                      <a:pt x="33" y="200"/>
                    </a:cubicBezTo>
                    <a:cubicBezTo>
                      <a:pt x="7" y="264"/>
                      <a:pt x="0" y="334"/>
                      <a:pt x="15" y="401"/>
                    </a:cubicBezTo>
                    <a:cubicBezTo>
                      <a:pt x="22" y="435"/>
                      <a:pt x="22" y="435"/>
                      <a:pt x="22" y="435"/>
                    </a:cubicBezTo>
                    <a:cubicBezTo>
                      <a:pt x="31" y="479"/>
                      <a:pt x="51" y="539"/>
                      <a:pt x="85" y="572"/>
                    </a:cubicBezTo>
                    <a:cubicBezTo>
                      <a:pt x="89" y="643"/>
                      <a:pt x="89" y="643"/>
                      <a:pt x="89" y="643"/>
                    </a:cubicBezTo>
                    <a:cubicBezTo>
                      <a:pt x="90" y="657"/>
                      <a:pt x="102" y="669"/>
                      <a:pt x="117" y="669"/>
                    </a:cubicBezTo>
                    <a:cubicBezTo>
                      <a:pt x="176" y="669"/>
                      <a:pt x="176" y="669"/>
                      <a:pt x="176" y="669"/>
                    </a:cubicBezTo>
                    <a:cubicBezTo>
                      <a:pt x="190" y="669"/>
                      <a:pt x="202" y="661"/>
                      <a:pt x="208" y="649"/>
                    </a:cubicBezTo>
                    <a:cubicBezTo>
                      <a:pt x="211" y="642"/>
                      <a:pt x="211" y="642"/>
                      <a:pt x="211" y="642"/>
                    </a:cubicBezTo>
                    <a:cubicBezTo>
                      <a:pt x="217" y="630"/>
                      <a:pt x="230" y="623"/>
                      <a:pt x="243" y="627"/>
                    </a:cubicBezTo>
                    <a:cubicBezTo>
                      <a:pt x="245" y="627"/>
                      <a:pt x="245" y="627"/>
                      <a:pt x="245" y="627"/>
                    </a:cubicBezTo>
                    <a:cubicBezTo>
                      <a:pt x="322" y="648"/>
                      <a:pt x="448" y="651"/>
                      <a:pt x="525" y="635"/>
                    </a:cubicBezTo>
                    <a:cubicBezTo>
                      <a:pt x="527" y="635"/>
                      <a:pt x="527" y="635"/>
                      <a:pt x="527" y="635"/>
                    </a:cubicBezTo>
                    <a:cubicBezTo>
                      <a:pt x="531" y="634"/>
                      <a:pt x="535" y="636"/>
                      <a:pt x="537" y="640"/>
                    </a:cubicBezTo>
                    <a:cubicBezTo>
                      <a:pt x="548" y="657"/>
                      <a:pt x="548" y="657"/>
                      <a:pt x="548" y="657"/>
                    </a:cubicBezTo>
                    <a:cubicBezTo>
                      <a:pt x="552" y="665"/>
                      <a:pt x="560" y="669"/>
                      <a:pt x="568" y="669"/>
                    </a:cubicBezTo>
                    <a:cubicBezTo>
                      <a:pt x="661" y="669"/>
                      <a:pt x="661" y="669"/>
                      <a:pt x="661" y="669"/>
                    </a:cubicBezTo>
                    <a:cubicBezTo>
                      <a:pt x="671" y="669"/>
                      <a:pt x="678" y="659"/>
                      <a:pt x="676" y="650"/>
                    </a:cubicBezTo>
                    <a:cubicBezTo>
                      <a:pt x="669" y="628"/>
                      <a:pt x="669" y="628"/>
                      <a:pt x="669" y="628"/>
                    </a:cubicBezTo>
                    <a:cubicBezTo>
                      <a:pt x="665" y="611"/>
                      <a:pt x="670" y="594"/>
                      <a:pt x="683" y="583"/>
                    </a:cubicBezTo>
                    <a:cubicBezTo>
                      <a:pt x="695" y="573"/>
                      <a:pt x="706" y="561"/>
                      <a:pt x="715" y="548"/>
                    </a:cubicBezTo>
                    <a:cubicBezTo>
                      <a:pt x="737" y="539"/>
                      <a:pt x="760" y="535"/>
                      <a:pt x="783" y="536"/>
                    </a:cubicBezTo>
                    <a:cubicBezTo>
                      <a:pt x="784" y="536"/>
                      <a:pt x="784" y="536"/>
                      <a:pt x="784" y="536"/>
                    </a:cubicBezTo>
                    <a:cubicBezTo>
                      <a:pt x="797" y="537"/>
                      <a:pt x="807" y="524"/>
                      <a:pt x="802" y="511"/>
                    </a:cubicBezTo>
                    <a:cubicBezTo>
                      <a:pt x="785" y="466"/>
                      <a:pt x="785" y="466"/>
                      <a:pt x="785" y="466"/>
                    </a:cubicBezTo>
                    <a:cubicBezTo>
                      <a:pt x="831" y="452"/>
                      <a:pt x="831" y="452"/>
                      <a:pt x="831" y="452"/>
                    </a:cubicBezTo>
                    <a:cubicBezTo>
                      <a:pt x="843" y="448"/>
                      <a:pt x="852" y="438"/>
                      <a:pt x="855" y="426"/>
                    </a:cubicBezTo>
                    <a:cubicBezTo>
                      <a:pt x="871" y="354"/>
                      <a:pt x="871" y="354"/>
                      <a:pt x="871" y="354"/>
                    </a:cubicBezTo>
                    <a:cubicBezTo>
                      <a:pt x="876" y="334"/>
                      <a:pt x="860" y="316"/>
                      <a:pt x="840" y="318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99" name="Freeform 6"/>
              <p:cNvSpPr/>
              <p:nvPr/>
            </p:nvSpPr>
            <p:spPr bwMode="auto">
              <a:xfrm>
                <a:off x="3216509" y="2614388"/>
                <a:ext cx="1048169" cy="1410540"/>
              </a:xfrm>
              <a:custGeom>
                <a:avLst/>
                <a:gdLst>
                  <a:gd name="T0" fmla="*/ 29 w 261"/>
                  <a:gd name="T1" fmla="*/ 112 h 351"/>
                  <a:gd name="T2" fmla="*/ 20 w 261"/>
                  <a:gd name="T3" fmla="*/ 118 h 351"/>
                  <a:gd name="T4" fmla="*/ 9 w 261"/>
                  <a:gd name="T5" fmla="*/ 123 h 351"/>
                  <a:gd name="T6" fmla="*/ 0 w 261"/>
                  <a:gd name="T7" fmla="*/ 111 h 351"/>
                  <a:gd name="T8" fmla="*/ 0 w 261"/>
                  <a:gd name="T9" fmla="*/ 104 h 351"/>
                  <a:gd name="T10" fmla="*/ 8 w 261"/>
                  <a:gd name="T11" fmla="*/ 93 h 351"/>
                  <a:gd name="T12" fmla="*/ 20 w 261"/>
                  <a:gd name="T13" fmla="*/ 97 h 351"/>
                  <a:gd name="T14" fmla="*/ 20 w 261"/>
                  <a:gd name="T15" fmla="*/ 98 h 351"/>
                  <a:gd name="T16" fmla="*/ 29 w 261"/>
                  <a:gd name="T17" fmla="*/ 103 h 351"/>
                  <a:gd name="T18" fmla="*/ 29 w 261"/>
                  <a:gd name="T19" fmla="*/ 103 h 351"/>
                  <a:gd name="T20" fmla="*/ 49 w 261"/>
                  <a:gd name="T21" fmla="*/ 103 h 351"/>
                  <a:gd name="T22" fmla="*/ 49 w 261"/>
                  <a:gd name="T23" fmla="*/ 4 h 351"/>
                  <a:gd name="T24" fmla="*/ 52 w 261"/>
                  <a:gd name="T25" fmla="*/ 0 h 351"/>
                  <a:gd name="T26" fmla="*/ 145 w 261"/>
                  <a:gd name="T27" fmla="*/ 0 h 351"/>
                  <a:gd name="T28" fmla="*/ 146 w 261"/>
                  <a:gd name="T29" fmla="*/ 11 h 351"/>
                  <a:gd name="T30" fmla="*/ 148 w 261"/>
                  <a:gd name="T31" fmla="*/ 19 h 351"/>
                  <a:gd name="T32" fmla="*/ 148 w 261"/>
                  <a:gd name="T33" fmla="*/ 19 h 351"/>
                  <a:gd name="T34" fmla="*/ 148 w 261"/>
                  <a:gd name="T35" fmla="*/ 20 h 351"/>
                  <a:gd name="T36" fmla="*/ 153 w 261"/>
                  <a:gd name="T37" fmla="*/ 56 h 351"/>
                  <a:gd name="T38" fmla="*/ 153 w 261"/>
                  <a:gd name="T39" fmla="*/ 59 h 351"/>
                  <a:gd name="T40" fmla="*/ 166 w 261"/>
                  <a:gd name="T41" fmla="*/ 89 h 351"/>
                  <a:gd name="T42" fmla="*/ 217 w 261"/>
                  <a:gd name="T43" fmla="*/ 103 h 351"/>
                  <a:gd name="T44" fmla="*/ 225 w 261"/>
                  <a:gd name="T45" fmla="*/ 103 h 351"/>
                  <a:gd name="T46" fmla="*/ 256 w 261"/>
                  <a:gd name="T47" fmla="*/ 139 h 351"/>
                  <a:gd name="T48" fmla="*/ 240 w 261"/>
                  <a:gd name="T49" fmla="*/ 211 h 351"/>
                  <a:gd name="T50" fmla="*/ 216 w 261"/>
                  <a:gd name="T51" fmla="*/ 237 h 351"/>
                  <a:gd name="T52" fmla="*/ 170 w 261"/>
                  <a:gd name="T53" fmla="*/ 251 h 351"/>
                  <a:gd name="T54" fmla="*/ 187 w 261"/>
                  <a:gd name="T55" fmla="*/ 296 h 351"/>
                  <a:gd name="T56" fmla="*/ 169 w 261"/>
                  <a:gd name="T57" fmla="*/ 321 h 351"/>
                  <a:gd name="T58" fmla="*/ 168 w 261"/>
                  <a:gd name="T59" fmla="*/ 321 h 351"/>
                  <a:gd name="T60" fmla="*/ 100 w 261"/>
                  <a:gd name="T61" fmla="*/ 333 h 351"/>
                  <a:gd name="T62" fmla="*/ 86 w 261"/>
                  <a:gd name="T63" fmla="*/ 351 h 351"/>
                  <a:gd name="T64" fmla="*/ 52 w 261"/>
                  <a:gd name="T65" fmla="*/ 351 h 351"/>
                  <a:gd name="T66" fmla="*/ 49 w 261"/>
                  <a:gd name="T67" fmla="*/ 347 h 351"/>
                  <a:gd name="T68" fmla="*/ 49 w 261"/>
                  <a:gd name="T69" fmla="*/ 265 h 351"/>
                  <a:gd name="T70" fmla="*/ 29 w 261"/>
                  <a:gd name="T71" fmla="*/ 265 h 351"/>
                  <a:gd name="T72" fmla="*/ 20 w 261"/>
                  <a:gd name="T73" fmla="*/ 271 h 351"/>
                  <a:gd name="T74" fmla="*/ 9 w 261"/>
                  <a:gd name="T75" fmla="*/ 277 h 351"/>
                  <a:gd name="T76" fmla="*/ 0 w 261"/>
                  <a:gd name="T77" fmla="*/ 265 h 351"/>
                  <a:gd name="T78" fmla="*/ 0 w 261"/>
                  <a:gd name="T79" fmla="*/ 257 h 351"/>
                  <a:gd name="T80" fmla="*/ 8 w 261"/>
                  <a:gd name="T81" fmla="*/ 246 h 351"/>
                  <a:gd name="T82" fmla="*/ 20 w 261"/>
                  <a:gd name="T83" fmla="*/ 251 h 351"/>
                  <a:gd name="T84" fmla="*/ 20 w 261"/>
                  <a:gd name="T85" fmla="*/ 251 h 351"/>
                  <a:gd name="T86" fmla="*/ 29 w 261"/>
                  <a:gd name="T87" fmla="*/ 257 h 351"/>
                  <a:gd name="T88" fmla="*/ 29 w 261"/>
                  <a:gd name="T89" fmla="*/ 257 h 351"/>
                  <a:gd name="T90" fmla="*/ 49 w 261"/>
                  <a:gd name="T91" fmla="*/ 257 h 351"/>
                  <a:gd name="T92" fmla="*/ 49 w 261"/>
                  <a:gd name="T93" fmla="*/ 112 h 351"/>
                  <a:gd name="T94" fmla="*/ 29 w 261"/>
                  <a:gd name="T95" fmla="*/ 112 h 3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61" h="351">
                    <a:moveTo>
                      <a:pt x="29" y="112"/>
                    </a:moveTo>
                    <a:cubicBezTo>
                      <a:pt x="27" y="112"/>
                      <a:pt x="23" y="113"/>
                      <a:pt x="20" y="118"/>
                    </a:cubicBezTo>
                    <a:cubicBezTo>
                      <a:pt x="18" y="122"/>
                      <a:pt x="13" y="124"/>
                      <a:pt x="9" y="123"/>
                    </a:cubicBezTo>
                    <a:cubicBezTo>
                      <a:pt x="3" y="122"/>
                      <a:pt x="0" y="117"/>
                      <a:pt x="0" y="111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0" y="99"/>
                      <a:pt x="3" y="94"/>
                      <a:pt x="8" y="93"/>
                    </a:cubicBezTo>
                    <a:cubicBezTo>
                      <a:pt x="12" y="91"/>
                      <a:pt x="17" y="93"/>
                      <a:pt x="20" y="97"/>
                    </a:cubicBezTo>
                    <a:cubicBezTo>
                      <a:pt x="20" y="98"/>
                      <a:pt x="20" y="98"/>
                      <a:pt x="20" y="98"/>
                    </a:cubicBezTo>
                    <a:cubicBezTo>
                      <a:pt x="24" y="102"/>
                      <a:pt x="27" y="103"/>
                      <a:pt x="29" y="103"/>
                    </a:cubicBezTo>
                    <a:cubicBezTo>
                      <a:pt x="29" y="103"/>
                      <a:pt x="29" y="103"/>
                      <a:pt x="29" y="103"/>
                    </a:cubicBezTo>
                    <a:cubicBezTo>
                      <a:pt x="49" y="103"/>
                      <a:pt x="49" y="103"/>
                      <a:pt x="49" y="103"/>
                    </a:cubicBezTo>
                    <a:cubicBezTo>
                      <a:pt x="49" y="4"/>
                      <a:pt x="49" y="4"/>
                      <a:pt x="49" y="4"/>
                    </a:cubicBezTo>
                    <a:cubicBezTo>
                      <a:pt x="49" y="2"/>
                      <a:pt x="50" y="0"/>
                      <a:pt x="52" y="0"/>
                    </a:cubicBezTo>
                    <a:cubicBezTo>
                      <a:pt x="145" y="0"/>
                      <a:pt x="145" y="0"/>
                      <a:pt x="145" y="0"/>
                    </a:cubicBezTo>
                    <a:cubicBezTo>
                      <a:pt x="145" y="4"/>
                      <a:pt x="146" y="7"/>
                      <a:pt x="146" y="11"/>
                    </a:cubicBezTo>
                    <a:cubicBezTo>
                      <a:pt x="147" y="14"/>
                      <a:pt x="148" y="16"/>
                      <a:pt x="148" y="19"/>
                    </a:cubicBezTo>
                    <a:cubicBezTo>
                      <a:pt x="148" y="19"/>
                      <a:pt x="148" y="19"/>
                      <a:pt x="148" y="19"/>
                    </a:cubicBezTo>
                    <a:cubicBezTo>
                      <a:pt x="148" y="20"/>
                      <a:pt x="148" y="20"/>
                      <a:pt x="148" y="20"/>
                    </a:cubicBezTo>
                    <a:cubicBezTo>
                      <a:pt x="151" y="32"/>
                      <a:pt x="152" y="44"/>
                      <a:pt x="153" y="56"/>
                    </a:cubicBezTo>
                    <a:cubicBezTo>
                      <a:pt x="153" y="59"/>
                      <a:pt x="153" y="59"/>
                      <a:pt x="153" y="59"/>
                    </a:cubicBezTo>
                    <a:cubicBezTo>
                      <a:pt x="154" y="70"/>
                      <a:pt x="159" y="81"/>
                      <a:pt x="166" y="89"/>
                    </a:cubicBezTo>
                    <a:cubicBezTo>
                      <a:pt x="178" y="103"/>
                      <a:pt x="193" y="105"/>
                      <a:pt x="217" y="103"/>
                    </a:cubicBezTo>
                    <a:cubicBezTo>
                      <a:pt x="225" y="103"/>
                      <a:pt x="225" y="103"/>
                      <a:pt x="225" y="103"/>
                    </a:cubicBezTo>
                    <a:cubicBezTo>
                      <a:pt x="245" y="101"/>
                      <a:pt x="261" y="119"/>
                      <a:pt x="256" y="139"/>
                    </a:cubicBezTo>
                    <a:cubicBezTo>
                      <a:pt x="240" y="211"/>
                      <a:pt x="240" y="211"/>
                      <a:pt x="240" y="211"/>
                    </a:cubicBezTo>
                    <a:cubicBezTo>
                      <a:pt x="237" y="223"/>
                      <a:pt x="228" y="233"/>
                      <a:pt x="216" y="237"/>
                    </a:cubicBezTo>
                    <a:cubicBezTo>
                      <a:pt x="170" y="251"/>
                      <a:pt x="170" y="251"/>
                      <a:pt x="170" y="251"/>
                    </a:cubicBezTo>
                    <a:cubicBezTo>
                      <a:pt x="187" y="296"/>
                      <a:pt x="187" y="296"/>
                      <a:pt x="187" y="296"/>
                    </a:cubicBezTo>
                    <a:cubicBezTo>
                      <a:pt x="192" y="309"/>
                      <a:pt x="182" y="322"/>
                      <a:pt x="169" y="321"/>
                    </a:cubicBezTo>
                    <a:cubicBezTo>
                      <a:pt x="168" y="321"/>
                      <a:pt x="168" y="321"/>
                      <a:pt x="168" y="321"/>
                    </a:cubicBezTo>
                    <a:cubicBezTo>
                      <a:pt x="145" y="320"/>
                      <a:pt x="122" y="324"/>
                      <a:pt x="100" y="333"/>
                    </a:cubicBezTo>
                    <a:cubicBezTo>
                      <a:pt x="96" y="339"/>
                      <a:pt x="91" y="345"/>
                      <a:pt x="86" y="351"/>
                    </a:cubicBezTo>
                    <a:cubicBezTo>
                      <a:pt x="52" y="351"/>
                      <a:pt x="52" y="351"/>
                      <a:pt x="52" y="351"/>
                    </a:cubicBezTo>
                    <a:cubicBezTo>
                      <a:pt x="50" y="351"/>
                      <a:pt x="49" y="350"/>
                      <a:pt x="49" y="347"/>
                    </a:cubicBezTo>
                    <a:cubicBezTo>
                      <a:pt x="49" y="265"/>
                      <a:pt x="49" y="265"/>
                      <a:pt x="49" y="265"/>
                    </a:cubicBezTo>
                    <a:cubicBezTo>
                      <a:pt x="29" y="265"/>
                      <a:pt x="29" y="265"/>
                      <a:pt x="29" y="265"/>
                    </a:cubicBezTo>
                    <a:cubicBezTo>
                      <a:pt x="27" y="266"/>
                      <a:pt x="23" y="267"/>
                      <a:pt x="20" y="271"/>
                    </a:cubicBezTo>
                    <a:cubicBezTo>
                      <a:pt x="18" y="275"/>
                      <a:pt x="13" y="277"/>
                      <a:pt x="9" y="277"/>
                    </a:cubicBezTo>
                    <a:cubicBezTo>
                      <a:pt x="3" y="276"/>
                      <a:pt x="0" y="271"/>
                      <a:pt x="0" y="265"/>
                    </a:cubicBezTo>
                    <a:cubicBezTo>
                      <a:pt x="0" y="257"/>
                      <a:pt x="0" y="257"/>
                      <a:pt x="0" y="257"/>
                    </a:cubicBezTo>
                    <a:cubicBezTo>
                      <a:pt x="0" y="252"/>
                      <a:pt x="3" y="247"/>
                      <a:pt x="8" y="246"/>
                    </a:cubicBezTo>
                    <a:cubicBezTo>
                      <a:pt x="12" y="245"/>
                      <a:pt x="17" y="247"/>
                      <a:pt x="20" y="251"/>
                    </a:cubicBezTo>
                    <a:cubicBezTo>
                      <a:pt x="20" y="251"/>
                      <a:pt x="20" y="251"/>
                      <a:pt x="20" y="251"/>
                    </a:cubicBezTo>
                    <a:cubicBezTo>
                      <a:pt x="24" y="256"/>
                      <a:pt x="27" y="257"/>
                      <a:pt x="29" y="257"/>
                    </a:cubicBezTo>
                    <a:cubicBezTo>
                      <a:pt x="29" y="257"/>
                      <a:pt x="29" y="257"/>
                      <a:pt x="29" y="257"/>
                    </a:cubicBezTo>
                    <a:cubicBezTo>
                      <a:pt x="49" y="257"/>
                      <a:pt x="49" y="257"/>
                      <a:pt x="49" y="257"/>
                    </a:cubicBezTo>
                    <a:cubicBezTo>
                      <a:pt x="49" y="112"/>
                      <a:pt x="49" y="112"/>
                      <a:pt x="49" y="112"/>
                    </a:cubicBezTo>
                    <a:lnTo>
                      <a:pt x="29" y="112"/>
                    </a:lnTo>
                    <a:close/>
                  </a:path>
                </a:pathLst>
              </a:custGeom>
              <a:solidFill>
                <a:srgbClr val="BA83B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00" name="Freeform 7"/>
              <p:cNvSpPr/>
              <p:nvPr/>
            </p:nvSpPr>
            <p:spPr bwMode="auto">
              <a:xfrm>
                <a:off x="1634944" y="1750793"/>
                <a:ext cx="1534152" cy="1015995"/>
              </a:xfrm>
              <a:custGeom>
                <a:avLst/>
                <a:gdLst>
                  <a:gd name="T0" fmla="*/ 12 w 382"/>
                  <a:gd name="T1" fmla="*/ 101 h 253"/>
                  <a:gd name="T2" fmla="*/ 20 w 382"/>
                  <a:gd name="T3" fmla="*/ 106 h 253"/>
                  <a:gd name="T4" fmla="*/ 20 w 382"/>
                  <a:gd name="T5" fmla="*/ 107 h 253"/>
                  <a:gd name="T6" fmla="*/ 29 w 382"/>
                  <a:gd name="T7" fmla="*/ 112 h 253"/>
                  <a:gd name="T8" fmla="*/ 30 w 382"/>
                  <a:gd name="T9" fmla="*/ 112 h 253"/>
                  <a:gd name="T10" fmla="*/ 48 w 382"/>
                  <a:gd name="T11" fmla="*/ 112 h 253"/>
                  <a:gd name="T12" fmla="*/ 48 w 382"/>
                  <a:gd name="T13" fmla="*/ 13 h 253"/>
                  <a:gd name="T14" fmla="*/ 48 w 382"/>
                  <a:gd name="T15" fmla="*/ 13 h 253"/>
                  <a:gd name="T16" fmla="*/ 334 w 382"/>
                  <a:gd name="T17" fmla="*/ 36 h 253"/>
                  <a:gd name="T18" fmla="*/ 334 w 382"/>
                  <a:gd name="T19" fmla="*/ 112 h 253"/>
                  <a:gd name="T20" fmla="*/ 353 w 382"/>
                  <a:gd name="T21" fmla="*/ 112 h 253"/>
                  <a:gd name="T22" fmla="*/ 361 w 382"/>
                  <a:gd name="T23" fmla="*/ 106 h 253"/>
                  <a:gd name="T24" fmla="*/ 373 w 382"/>
                  <a:gd name="T25" fmla="*/ 101 h 253"/>
                  <a:gd name="T26" fmla="*/ 382 w 382"/>
                  <a:gd name="T27" fmla="*/ 113 h 253"/>
                  <a:gd name="T28" fmla="*/ 382 w 382"/>
                  <a:gd name="T29" fmla="*/ 121 h 253"/>
                  <a:gd name="T30" fmla="*/ 374 w 382"/>
                  <a:gd name="T31" fmla="*/ 132 h 253"/>
                  <a:gd name="T32" fmla="*/ 362 w 382"/>
                  <a:gd name="T33" fmla="*/ 127 h 253"/>
                  <a:gd name="T34" fmla="*/ 361 w 382"/>
                  <a:gd name="T35" fmla="*/ 127 h 253"/>
                  <a:gd name="T36" fmla="*/ 352 w 382"/>
                  <a:gd name="T37" fmla="*/ 121 h 253"/>
                  <a:gd name="T38" fmla="*/ 352 w 382"/>
                  <a:gd name="T39" fmla="*/ 121 h 253"/>
                  <a:gd name="T40" fmla="*/ 334 w 382"/>
                  <a:gd name="T41" fmla="*/ 121 h 253"/>
                  <a:gd name="T42" fmla="*/ 334 w 382"/>
                  <a:gd name="T43" fmla="*/ 200 h 253"/>
                  <a:gd name="T44" fmla="*/ 330 w 382"/>
                  <a:gd name="T45" fmla="*/ 204 h 253"/>
                  <a:gd name="T46" fmla="*/ 113 w 382"/>
                  <a:gd name="T47" fmla="*/ 204 h 253"/>
                  <a:gd name="T48" fmla="*/ 113 w 382"/>
                  <a:gd name="T49" fmla="*/ 224 h 253"/>
                  <a:gd name="T50" fmla="*/ 119 w 382"/>
                  <a:gd name="T51" fmla="*/ 232 h 253"/>
                  <a:gd name="T52" fmla="*/ 125 w 382"/>
                  <a:gd name="T53" fmla="*/ 244 h 253"/>
                  <a:gd name="T54" fmla="*/ 113 w 382"/>
                  <a:gd name="T55" fmla="*/ 253 h 253"/>
                  <a:gd name="T56" fmla="*/ 105 w 382"/>
                  <a:gd name="T57" fmla="*/ 253 h 253"/>
                  <a:gd name="T58" fmla="*/ 94 w 382"/>
                  <a:gd name="T59" fmla="*/ 245 h 253"/>
                  <a:gd name="T60" fmla="*/ 99 w 382"/>
                  <a:gd name="T61" fmla="*/ 233 h 253"/>
                  <a:gd name="T62" fmla="*/ 99 w 382"/>
                  <a:gd name="T63" fmla="*/ 232 h 253"/>
                  <a:gd name="T64" fmla="*/ 105 w 382"/>
                  <a:gd name="T65" fmla="*/ 223 h 253"/>
                  <a:gd name="T66" fmla="*/ 105 w 382"/>
                  <a:gd name="T67" fmla="*/ 223 h 253"/>
                  <a:gd name="T68" fmla="*/ 105 w 382"/>
                  <a:gd name="T69" fmla="*/ 204 h 253"/>
                  <a:gd name="T70" fmla="*/ 52 w 382"/>
                  <a:gd name="T71" fmla="*/ 204 h 253"/>
                  <a:gd name="T72" fmla="*/ 48 w 382"/>
                  <a:gd name="T73" fmla="*/ 200 h 253"/>
                  <a:gd name="T74" fmla="*/ 48 w 382"/>
                  <a:gd name="T75" fmla="*/ 121 h 253"/>
                  <a:gd name="T76" fmla="*/ 29 w 382"/>
                  <a:gd name="T77" fmla="*/ 121 h 253"/>
                  <a:gd name="T78" fmla="*/ 20 w 382"/>
                  <a:gd name="T79" fmla="*/ 127 h 253"/>
                  <a:gd name="T80" fmla="*/ 9 w 382"/>
                  <a:gd name="T81" fmla="*/ 132 h 253"/>
                  <a:gd name="T82" fmla="*/ 0 w 382"/>
                  <a:gd name="T83" fmla="*/ 120 h 253"/>
                  <a:gd name="T84" fmla="*/ 0 w 382"/>
                  <a:gd name="T85" fmla="*/ 112 h 253"/>
                  <a:gd name="T86" fmla="*/ 12 w 382"/>
                  <a:gd name="T87" fmla="*/ 101 h 2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382" h="253">
                    <a:moveTo>
                      <a:pt x="12" y="101"/>
                    </a:moveTo>
                    <a:cubicBezTo>
                      <a:pt x="15" y="102"/>
                      <a:pt x="18" y="104"/>
                      <a:pt x="20" y="106"/>
                    </a:cubicBezTo>
                    <a:cubicBezTo>
                      <a:pt x="20" y="107"/>
                      <a:pt x="20" y="107"/>
                      <a:pt x="20" y="107"/>
                    </a:cubicBezTo>
                    <a:cubicBezTo>
                      <a:pt x="24" y="111"/>
                      <a:pt x="27" y="112"/>
                      <a:pt x="29" y="112"/>
                    </a:cubicBezTo>
                    <a:cubicBezTo>
                      <a:pt x="30" y="112"/>
                      <a:pt x="30" y="112"/>
                      <a:pt x="30" y="112"/>
                    </a:cubicBezTo>
                    <a:cubicBezTo>
                      <a:pt x="48" y="112"/>
                      <a:pt x="48" y="112"/>
                      <a:pt x="48" y="112"/>
                    </a:cubicBezTo>
                    <a:cubicBezTo>
                      <a:pt x="48" y="13"/>
                      <a:pt x="48" y="13"/>
                      <a:pt x="48" y="13"/>
                    </a:cubicBezTo>
                    <a:cubicBezTo>
                      <a:pt x="48" y="13"/>
                      <a:pt x="48" y="13"/>
                      <a:pt x="48" y="13"/>
                    </a:cubicBezTo>
                    <a:cubicBezTo>
                      <a:pt x="134" y="0"/>
                      <a:pt x="248" y="8"/>
                      <a:pt x="334" y="36"/>
                    </a:cubicBezTo>
                    <a:cubicBezTo>
                      <a:pt x="334" y="112"/>
                      <a:pt x="334" y="112"/>
                      <a:pt x="334" y="112"/>
                    </a:cubicBezTo>
                    <a:cubicBezTo>
                      <a:pt x="353" y="112"/>
                      <a:pt x="353" y="112"/>
                      <a:pt x="353" y="112"/>
                    </a:cubicBezTo>
                    <a:cubicBezTo>
                      <a:pt x="355" y="112"/>
                      <a:pt x="358" y="111"/>
                      <a:pt x="361" y="106"/>
                    </a:cubicBezTo>
                    <a:cubicBezTo>
                      <a:pt x="364" y="102"/>
                      <a:pt x="368" y="101"/>
                      <a:pt x="373" y="101"/>
                    </a:cubicBezTo>
                    <a:cubicBezTo>
                      <a:pt x="378" y="102"/>
                      <a:pt x="382" y="107"/>
                      <a:pt x="382" y="113"/>
                    </a:cubicBezTo>
                    <a:cubicBezTo>
                      <a:pt x="382" y="121"/>
                      <a:pt x="382" y="121"/>
                      <a:pt x="382" y="121"/>
                    </a:cubicBezTo>
                    <a:cubicBezTo>
                      <a:pt x="382" y="126"/>
                      <a:pt x="379" y="130"/>
                      <a:pt x="374" y="132"/>
                    </a:cubicBezTo>
                    <a:cubicBezTo>
                      <a:pt x="369" y="133"/>
                      <a:pt x="364" y="131"/>
                      <a:pt x="362" y="127"/>
                    </a:cubicBezTo>
                    <a:cubicBezTo>
                      <a:pt x="361" y="127"/>
                      <a:pt x="361" y="127"/>
                      <a:pt x="361" y="127"/>
                    </a:cubicBezTo>
                    <a:cubicBezTo>
                      <a:pt x="358" y="122"/>
                      <a:pt x="354" y="121"/>
                      <a:pt x="352" y="121"/>
                    </a:cubicBezTo>
                    <a:cubicBezTo>
                      <a:pt x="352" y="121"/>
                      <a:pt x="352" y="121"/>
                      <a:pt x="352" y="121"/>
                    </a:cubicBezTo>
                    <a:cubicBezTo>
                      <a:pt x="334" y="121"/>
                      <a:pt x="334" y="121"/>
                      <a:pt x="334" y="121"/>
                    </a:cubicBezTo>
                    <a:cubicBezTo>
                      <a:pt x="334" y="200"/>
                      <a:pt x="334" y="200"/>
                      <a:pt x="334" y="200"/>
                    </a:cubicBezTo>
                    <a:cubicBezTo>
                      <a:pt x="334" y="202"/>
                      <a:pt x="332" y="204"/>
                      <a:pt x="330" y="204"/>
                    </a:cubicBezTo>
                    <a:cubicBezTo>
                      <a:pt x="113" y="204"/>
                      <a:pt x="113" y="204"/>
                      <a:pt x="113" y="204"/>
                    </a:cubicBezTo>
                    <a:cubicBezTo>
                      <a:pt x="113" y="224"/>
                      <a:pt x="113" y="224"/>
                      <a:pt x="113" y="224"/>
                    </a:cubicBezTo>
                    <a:cubicBezTo>
                      <a:pt x="114" y="226"/>
                      <a:pt x="115" y="229"/>
                      <a:pt x="119" y="232"/>
                    </a:cubicBezTo>
                    <a:cubicBezTo>
                      <a:pt x="123" y="235"/>
                      <a:pt x="125" y="239"/>
                      <a:pt x="125" y="244"/>
                    </a:cubicBezTo>
                    <a:cubicBezTo>
                      <a:pt x="124" y="249"/>
                      <a:pt x="119" y="253"/>
                      <a:pt x="113" y="253"/>
                    </a:cubicBezTo>
                    <a:cubicBezTo>
                      <a:pt x="105" y="253"/>
                      <a:pt x="105" y="253"/>
                      <a:pt x="105" y="253"/>
                    </a:cubicBezTo>
                    <a:cubicBezTo>
                      <a:pt x="100" y="253"/>
                      <a:pt x="96" y="250"/>
                      <a:pt x="94" y="245"/>
                    </a:cubicBezTo>
                    <a:cubicBezTo>
                      <a:pt x="93" y="240"/>
                      <a:pt x="95" y="235"/>
                      <a:pt x="99" y="233"/>
                    </a:cubicBezTo>
                    <a:cubicBezTo>
                      <a:pt x="99" y="232"/>
                      <a:pt x="99" y="232"/>
                      <a:pt x="99" y="232"/>
                    </a:cubicBezTo>
                    <a:cubicBezTo>
                      <a:pt x="104" y="229"/>
                      <a:pt x="105" y="225"/>
                      <a:pt x="105" y="223"/>
                    </a:cubicBezTo>
                    <a:cubicBezTo>
                      <a:pt x="105" y="223"/>
                      <a:pt x="105" y="223"/>
                      <a:pt x="105" y="223"/>
                    </a:cubicBezTo>
                    <a:cubicBezTo>
                      <a:pt x="105" y="204"/>
                      <a:pt x="105" y="204"/>
                      <a:pt x="105" y="204"/>
                    </a:cubicBezTo>
                    <a:cubicBezTo>
                      <a:pt x="52" y="204"/>
                      <a:pt x="52" y="204"/>
                      <a:pt x="52" y="204"/>
                    </a:cubicBezTo>
                    <a:cubicBezTo>
                      <a:pt x="49" y="204"/>
                      <a:pt x="48" y="202"/>
                      <a:pt x="48" y="200"/>
                    </a:cubicBezTo>
                    <a:cubicBezTo>
                      <a:pt x="48" y="121"/>
                      <a:pt x="48" y="121"/>
                      <a:pt x="48" y="121"/>
                    </a:cubicBezTo>
                    <a:cubicBezTo>
                      <a:pt x="29" y="121"/>
                      <a:pt x="29" y="121"/>
                      <a:pt x="29" y="121"/>
                    </a:cubicBezTo>
                    <a:cubicBezTo>
                      <a:pt x="27" y="121"/>
                      <a:pt x="23" y="122"/>
                      <a:pt x="20" y="127"/>
                    </a:cubicBezTo>
                    <a:cubicBezTo>
                      <a:pt x="18" y="131"/>
                      <a:pt x="13" y="133"/>
                      <a:pt x="9" y="132"/>
                    </a:cubicBezTo>
                    <a:cubicBezTo>
                      <a:pt x="3" y="131"/>
                      <a:pt x="0" y="126"/>
                      <a:pt x="0" y="120"/>
                    </a:cubicBezTo>
                    <a:cubicBezTo>
                      <a:pt x="0" y="112"/>
                      <a:pt x="0" y="112"/>
                      <a:pt x="0" y="112"/>
                    </a:cubicBezTo>
                    <a:cubicBezTo>
                      <a:pt x="0" y="106"/>
                      <a:pt x="5" y="100"/>
                      <a:pt x="12" y="101"/>
                    </a:cubicBezTo>
                    <a:close/>
                  </a:path>
                </a:pathLst>
              </a:custGeom>
              <a:solidFill>
                <a:srgbClr val="F0662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01" name="Freeform 8"/>
              <p:cNvSpPr/>
              <p:nvPr/>
            </p:nvSpPr>
            <p:spPr bwMode="auto">
              <a:xfrm>
                <a:off x="3020084" y="1911659"/>
                <a:ext cx="919476" cy="658703"/>
              </a:xfrm>
              <a:custGeom>
                <a:avLst/>
                <a:gdLst>
                  <a:gd name="T0" fmla="*/ 7 w 229"/>
                  <a:gd name="T1" fmla="*/ 91 h 164"/>
                  <a:gd name="T2" fmla="*/ 8 w 229"/>
                  <a:gd name="T3" fmla="*/ 92 h 164"/>
                  <a:gd name="T4" fmla="*/ 9 w 229"/>
                  <a:gd name="T5" fmla="*/ 93 h 164"/>
                  <a:gd name="T6" fmla="*/ 25 w 229"/>
                  <a:gd name="T7" fmla="*/ 102 h 164"/>
                  <a:gd name="T8" fmla="*/ 47 w 229"/>
                  <a:gd name="T9" fmla="*/ 81 h 164"/>
                  <a:gd name="T10" fmla="*/ 47 w 229"/>
                  <a:gd name="T11" fmla="*/ 73 h 164"/>
                  <a:gd name="T12" fmla="*/ 31 w 229"/>
                  <a:gd name="T13" fmla="*/ 52 h 164"/>
                  <a:gd name="T14" fmla="*/ 8 w 229"/>
                  <a:gd name="T15" fmla="*/ 61 h 164"/>
                  <a:gd name="T16" fmla="*/ 7 w 229"/>
                  <a:gd name="T17" fmla="*/ 63 h 164"/>
                  <a:gd name="T18" fmla="*/ 0 w 229"/>
                  <a:gd name="T19" fmla="*/ 63 h 164"/>
                  <a:gd name="T20" fmla="*/ 0 w 229"/>
                  <a:gd name="T21" fmla="*/ 0 h 164"/>
                  <a:gd name="T22" fmla="*/ 0 w 229"/>
                  <a:gd name="T23" fmla="*/ 0 h 164"/>
                  <a:gd name="T24" fmla="*/ 42 w 229"/>
                  <a:gd name="T25" fmla="*/ 15 h 164"/>
                  <a:gd name="T26" fmla="*/ 124 w 229"/>
                  <a:gd name="T27" fmla="*/ 64 h 164"/>
                  <a:gd name="T28" fmla="*/ 159 w 229"/>
                  <a:gd name="T29" fmla="*/ 73 h 164"/>
                  <a:gd name="T30" fmla="*/ 201 w 229"/>
                  <a:gd name="T31" fmla="*/ 63 h 164"/>
                  <a:gd name="T32" fmla="*/ 223 w 229"/>
                  <a:gd name="T33" fmla="*/ 89 h 164"/>
                  <a:gd name="T34" fmla="*/ 199 w 229"/>
                  <a:gd name="T35" fmla="*/ 149 h 164"/>
                  <a:gd name="T36" fmla="*/ 194 w 229"/>
                  <a:gd name="T37" fmla="*/ 164 h 164"/>
                  <a:gd name="T38" fmla="*/ 4 w 229"/>
                  <a:gd name="T39" fmla="*/ 164 h 164"/>
                  <a:gd name="T40" fmla="*/ 0 w 229"/>
                  <a:gd name="T41" fmla="*/ 160 h 164"/>
                  <a:gd name="T42" fmla="*/ 0 w 229"/>
                  <a:gd name="T43" fmla="*/ 91 h 164"/>
                  <a:gd name="T44" fmla="*/ 7 w 229"/>
                  <a:gd name="T45" fmla="*/ 91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29" h="164">
                    <a:moveTo>
                      <a:pt x="7" y="91"/>
                    </a:moveTo>
                    <a:cubicBezTo>
                      <a:pt x="7" y="91"/>
                      <a:pt x="7" y="91"/>
                      <a:pt x="8" y="92"/>
                    </a:cubicBezTo>
                    <a:cubicBezTo>
                      <a:pt x="9" y="93"/>
                      <a:pt x="9" y="93"/>
                      <a:pt x="9" y="93"/>
                    </a:cubicBezTo>
                    <a:cubicBezTo>
                      <a:pt x="12" y="98"/>
                      <a:pt x="18" y="101"/>
                      <a:pt x="25" y="102"/>
                    </a:cubicBezTo>
                    <a:cubicBezTo>
                      <a:pt x="37" y="103"/>
                      <a:pt x="47" y="93"/>
                      <a:pt x="47" y="81"/>
                    </a:cubicBezTo>
                    <a:cubicBezTo>
                      <a:pt x="47" y="73"/>
                      <a:pt x="47" y="73"/>
                      <a:pt x="47" y="73"/>
                    </a:cubicBezTo>
                    <a:cubicBezTo>
                      <a:pt x="47" y="63"/>
                      <a:pt x="40" y="54"/>
                      <a:pt x="31" y="52"/>
                    </a:cubicBezTo>
                    <a:cubicBezTo>
                      <a:pt x="22" y="50"/>
                      <a:pt x="13" y="54"/>
                      <a:pt x="8" y="61"/>
                    </a:cubicBezTo>
                    <a:cubicBezTo>
                      <a:pt x="8" y="62"/>
                      <a:pt x="7" y="62"/>
                      <a:pt x="7" y="63"/>
                    </a:cubicBezTo>
                    <a:cubicBezTo>
                      <a:pt x="0" y="63"/>
                      <a:pt x="0" y="63"/>
                      <a:pt x="0" y="6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42" y="15"/>
                      <a:pt x="42" y="15"/>
                      <a:pt x="42" y="15"/>
                    </a:cubicBezTo>
                    <a:cubicBezTo>
                      <a:pt x="73" y="26"/>
                      <a:pt x="101" y="43"/>
                      <a:pt x="124" y="64"/>
                    </a:cubicBezTo>
                    <a:cubicBezTo>
                      <a:pt x="133" y="73"/>
                      <a:pt x="146" y="76"/>
                      <a:pt x="159" y="73"/>
                    </a:cubicBezTo>
                    <a:cubicBezTo>
                      <a:pt x="201" y="63"/>
                      <a:pt x="201" y="63"/>
                      <a:pt x="201" y="63"/>
                    </a:cubicBezTo>
                    <a:cubicBezTo>
                      <a:pt x="216" y="60"/>
                      <a:pt x="229" y="75"/>
                      <a:pt x="223" y="89"/>
                    </a:cubicBezTo>
                    <a:cubicBezTo>
                      <a:pt x="199" y="149"/>
                      <a:pt x="199" y="149"/>
                      <a:pt x="199" y="149"/>
                    </a:cubicBezTo>
                    <a:cubicBezTo>
                      <a:pt x="197" y="153"/>
                      <a:pt x="195" y="159"/>
                      <a:pt x="194" y="164"/>
                    </a:cubicBezTo>
                    <a:cubicBezTo>
                      <a:pt x="4" y="164"/>
                      <a:pt x="4" y="164"/>
                      <a:pt x="4" y="164"/>
                    </a:cubicBezTo>
                    <a:cubicBezTo>
                      <a:pt x="2" y="164"/>
                      <a:pt x="0" y="162"/>
                      <a:pt x="0" y="160"/>
                    </a:cubicBezTo>
                    <a:cubicBezTo>
                      <a:pt x="0" y="91"/>
                      <a:pt x="0" y="91"/>
                      <a:pt x="0" y="91"/>
                    </a:cubicBezTo>
                    <a:lnTo>
                      <a:pt x="7" y="91"/>
                    </a:lnTo>
                    <a:close/>
                  </a:path>
                </a:pathLst>
              </a:custGeom>
              <a:solidFill>
                <a:srgbClr val="C614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02" name="Oval 9"/>
              <p:cNvSpPr>
                <a:spLocks noChangeArrowheads="1"/>
              </p:cNvSpPr>
              <p:nvPr/>
            </p:nvSpPr>
            <p:spPr bwMode="auto">
              <a:xfrm>
                <a:off x="3587348" y="2766788"/>
                <a:ext cx="82973" cy="177799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03" name="Freeform 10"/>
              <p:cNvSpPr/>
              <p:nvPr/>
            </p:nvSpPr>
            <p:spPr bwMode="auto">
              <a:xfrm>
                <a:off x="2044729" y="1915045"/>
                <a:ext cx="743370" cy="145626"/>
              </a:xfrm>
              <a:custGeom>
                <a:avLst/>
                <a:gdLst>
                  <a:gd name="T0" fmla="*/ 176 w 185"/>
                  <a:gd name="T1" fmla="*/ 36 h 36"/>
                  <a:gd name="T2" fmla="*/ 174 w 185"/>
                  <a:gd name="T3" fmla="*/ 36 h 36"/>
                  <a:gd name="T4" fmla="*/ 8 w 185"/>
                  <a:gd name="T5" fmla="*/ 20 h 36"/>
                  <a:gd name="T6" fmla="*/ 0 w 185"/>
                  <a:gd name="T7" fmla="*/ 13 h 36"/>
                  <a:gd name="T8" fmla="*/ 7 w 185"/>
                  <a:gd name="T9" fmla="*/ 4 h 36"/>
                  <a:gd name="T10" fmla="*/ 177 w 185"/>
                  <a:gd name="T11" fmla="*/ 20 h 36"/>
                  <a:gd name="T12" fmla="*/ 184 w 185"/>
                  <a:gd name="T13" fmla="*/ 29 h 36"/>
                  <a:gd name="T14" fmla="*/ 176 w 185"/>
                  <a:gd name="T15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85" h="36">
                    <a:moveTo>
                      <a:pt x="176" y="36"/>
                    </a:moveTo>
                    <a:cubicBezTo>
                      <a:pt x="175" y="36"/>
                      <a:pt x="175" y="36"/>
                      <a:pt x="174" y="36"/>
                    </a:cubicBezTo>
                    <a:cubicBezTo>
                      <a:pt x="88" y="16"/>
                      <a:pt x="9" y="20"/>
                      <a:pt x="8" y="20"/>
                    </a:cubicBezTo>
                    <a:cubicBezTo>
                      <a:pt x="4" y="20"/>
                      <a:pt x="0" y="17"/>
                      <a:pt x="0" y="13"/>
                    </a:cubicBezTo>
                    <a:cubicBezTo>
                      <a:pt x="0" y="8"/>
                      <a:pt x="3" y="4"/>
                      <a:pt x="7" y="4"/>
                    </a:cubicBezTo>
                    <a:cubicBezTo>
                      <a:pt x="11" y="4"/>
                      <a:pt x="89" y="0"/>
                      <a:pt x="177" y="20"/>
                    </a:cubicBezTo>
                    <a:cubicBezTo>
                      <a:pt x="182" y="21"/>
                      <a:pt x="185" y="25"/>
                      <a:pt x="184" y="29"/>
                    </a:cubicBezTo>
                    <a:cubicBezTo>
                      <a:pt x="183" y="33"/>
                      <a:pt x="179" y="36"/>
                      <a:pt x="176" y="36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04" name="Freeform 11"/>
              <p:cNvSpPr/>
              <p:nvPr/>
            </p:nvSpPr>
            <p:spPr bwMode="auto">
              <a:xfrm>
                <a:off x="1089693" y="4072342"/>
                <a:ext cx="2424842" cy="365758"/>
              </a:xfrm>
              <a:custGeom>
                <a:avLst/>
                <a:gdLst>
                  <a:gd name="T0" fmla="*/ 73 w 604"/>
                  <a:gd name="T1" fmla="*/ 0 h 91"/>
                  <a:gd name="T2" fmla="*/ 73 w 604"/>
                  <a:gd name="T3" fmla="*/ 7 h 91"/>
                  <a:gd name="T4" fmla="*/ 71 w 604"/>
                  <a:gd name="T5" fmla="*/ 9 h 91"/>
                  <a:gd name="T6" fmla="*/ 71 w 604"/>
                  <a:gd name="T7" fmla="*/ 9 h 91"/>
                  <a:gd name="T8" fmla="*/ 62 w 604"/>
                  <a:gd name="T9" fmla="*/ 26 h 91"/>
                  <a:gd name="T10" fmla="*/ 83 w 604"/>
                  <a:gd name="T11" fmla="*/ 47 h 91"/>
                  <a:gd name="T12" fmla="*/ 91 w 604"/>
                  <a:gd name="T13" fmla="*/ 47 h 91"/>
                  <a:gd name="T14" fmla="*/ 112 w 604"/>
                  <a:gd name="T15" fmla="*/ 26 h 91"/>
                  <a:gd name="T16" fmla="*/ 103 w 604"/>
                  <a:gd name="T17" fmla="*/ 9 h 91"/>
                  <a:gd name="T18" fmla="*/ 101 w 604"/>
                  <a:gd name="T19" fmla="*/ 7 h 91"/>
                  <a:gd name="T20" fmla="*/ 101 w 604"/>
                  <a:gd name="T21" fmla="*/ 0 h 91"/>
                  <a:gd name="T22" fmla="*/ 498 w 604"/>
                  <a:gd name="T23" fmla="*/ 0 h 91"/>
                  <a:gd name="T24" fmla="*/ 498 w 604"/>
                  <a:gd name="T25" fmla="*/ 7 h 91"/>
                  <a:gd name="T26" fmla="*/ 496 w 604"/>
                  <a:gd name="T27" fmla="*/ 9 h 91"/>
                  <a:gd name="T28" fmla="*/ 496 w 604"/>
                  <a:gd name="T29" fmla="*/ 9 h 91"/>
                  <a:gd name="T30" fmla="*/ 486 w 604"/>
                  <a:gd name="T31" fmla="*/ 26 h 91"/>
                  <a:gd name="T32" fmla="*/ 507 w 604"/>
                  <a:gd name="T33" fmla="*/ 47 h 91"/>
                  <a:gd name="T34" fmla="*/ 516 w 604"/>
                  <a:gd name="T35" fmla="*/ 47 h 91"/>
                  <a:gd name="T36" fmla="*/ 537 w 604"/>
                  <a:gd name="T37" fmla="*/ 26 h 91"/>
                  <a:gd name="T38" fmla="*/ 527 w 604"/>
                  <a:gd name="T39" fmla="*/ 9 h 91"/>
                  <a:gd name="T40" fmla="*/ 526 w 604"/>
                  <a:gd name="T41" fmla="*/ 7 h 91"/>
                  <a:gd name="T42" fmla="*/ 526 w 604"/>
                  <a:gd name="T43" fmla="*/ 0 h 91"/>
                  <a:gd name="T44" fmla="*/ 604 w 604"/>
                  <a:gd name="T45" fmla="*/ 0 h 91"/>
                  <a:gd name="T46" fmla="*/ 598 w 604"/>
                  <a:gd name="T47" fmla="*/ 5 h 91"/>
                  <a:gd name="T48" fmla="*/ 584 w 604"/>
                  <a:gd name="T49" fmla="*/ 50 h 91"/>
                  <a:gd name="T50" fmla="*/ 591 w 604"/>
                  <a:gd name="T51" fmla="*/ 72 h 91"/>
                  <a:gd name="T52" fmla="*/ 576 w 604"/>
                  <a:gd name="T53" fmla="*/ 91 h 91"/>
                  <a:gd name="T54" fmla="*/ 483 w 604"/>
                  <a:gd name="T55" fmla="*/ 91 h 91"/>
                  <a:gd name="T56" fmla="*/ 463 w 604"/>
                  <a:gd name="T57" fmla="*/ 79 h 91"/>
                  <a:gd name="T58" fmla="*/ 452 w 604"/>
                  <a:gd name="T59" fmla="*/ 62 h 91"/>
                  <a:gd name="T60" fmla="*/ 442 w 604"/>
                  <a:gd name="T61" fmla="*/ 57 h 91"/>
                  <a:gd name="T62" fmla="*/ 440 w 604"/>
                  <a:gd name="T63" fmla="*/ 57 h 91"/>
                  <a:gd name="T64" fmla="*/ 160 w 604"/>
                  <a:gd name="T65" fmla="*/ 49 h 91"/>
                  <a:gd name="T66" fmla="*/ 158 w 604"/>
                  <a:gd name="T67" fmla="*/ 49 h 91"/>
                  <a:gd name="T68" fmla="*/ 126 w 604"/>
                  <a:gd name="T69" fmla="*/ 64 h 91"/>
                  <a:gd name="T70" fmla="*/ 123 w 604"/>
                  <a:gd name="T71" fmla="*/ 71 h 91"/>
                  <a:gd name="T72" fmla="*/ 91 w 604"/>
                  <a:gd name="T73" fmla="*/ 91 h 91"/>
                  <a:gd name="T74" fmla="*/ 32 w 604"/>
                  <a:gd name="T75" fmla="*/ 91 h 91"/>
                  <a:gd name="T76" fmla="*/ 4 w 604"/>
                  <a:gd name="T77" fmla="*/ 65 h 91"/>
                  <a:gd name="T78" fmla="*/ 0 w 604"/>
                  <a:gd name="T79" fmla="*/ 0 h 91"/>
                  <a:gd name="T80" fmla="*/ 73 w 604"/>
                  <a:gd name="T81" fmla="*/ 0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604" h="91">
                    <a:moveTo>
                      <a:pt x="73" y="0"/>
                    </a:moveTo>
                    <a:cubicBezTo>
                      <a:pt x="73" y="7"/>
                      <a:pt x="73" y="7"/>
                      <a:pt x="73" y="7"/>
                    </a:cubicBezTo>
                    <a:cubicBezTo>
                      <a:pt x="73" y="7"/>
                      <a:pt x="72" y="8"/>
                      <a:pt x="71" y="9"/>
                    </a:cubicBezTo>
                    <a:cubicBezTo>
                      <a:pt x="71" y="9"/>
                      <a:pt x="71" y="9"/>
                      <a:pt x="71" y="9"/>
                    </a:cubicBezTo>
                    <a:cubicBezTo>
                      <a:pt x="65" y="13"/>
                      <a:pt x="62" y="19"/>
                      <a:pt x="62" y="26"/>
                    </a:cubicBezTo>
                    <a:cubicBezTo>
                      <a:pt x="62" y="38"/>
                      <a:pt x="71" y="47"/>
                      <a:pt x="83" y="47"/>
                    </a:cubicBezTo>
                    <a:cubicBezTo>
                      <a:pt x="91" y="47"/>
                      <a:pt x="91" y="47"/>
                      <a:pt x="91" y="47"/>
                    </a:cubicBezTo>
                    <a:cubicBezTo>
                      <a:pt x="103" y="47"/>
                      <a:pt x="112" y="38"/>
                      <a:pt x="112" y="26"/>
                    </a:cubicBezTo>
                    <a:cubicBezTo>
                      <a:pt x="112" y="19"/>
                      <a:pt x="109" y="13"/>
                      <a:pt x="103" y="9"/>
                    </a:cubicBezTo>
                    <a:cubicBezTo>
                      <a:pt x="102" y="8"/>
                      <a:pt x="101" y="7"/>
                      <a:pt x="101" y="7"/>
                    </a:cubicBezTo>
                    <a:cubicBezTo>
                      <a:pt x="101" y="0"/>
                      <a:pt x="101" y="0"/>
                      <a:pt x="101" y="0"/>
                    </a:cubicBezTo>
                    <a:cubicBezTo>
                      <a:pt x="498" y="0"/>
                      <a:pt x="498" y="0"/>
                      <a:pt x="498" y="0"/>
                    </a:cubicBezTo>
                    <a:cubicBezTo>
                      <a:pt x="498" y="7"/>
                      <a:pt x="498" y="7"/>
                      <a:pt x="498" y="7"/>
                    </a:cubicBezTo>
                    <a:cubicBezTo>
                      <a:pt x="498" y="7"/>
                      <a:pt x="497" y="8"/>
                      <a:pt x="496" y="9"/>
                    </a:cubicBezTo>
                    <a:cubicBezTo>
                      <a:pt x="496" y="9"/>
                      <a:pt x="496" y="9"/>
                      <a:pt x="496" y="9"/>
                    </a:cubicBezTo>
                    <a:cubicBezTo>
                      <a:pt x="490" y="13"/>
                      <a:pt x="486" y="19"/>
                      <a:pt x="486" y="26"/>
                    </a:cubicBezTo>
                    <a:cubicBezTo>
                      <a:pt x="486" y="38"/>
                      <a:pt x="496" y="47"/>
                      <a:pt x="507" y="47"/>
                    </a:cubicBezTo>
                    <a:cubicBezTo>
                      <a:pt x="516" y="47"/>
                      <a:pt x="516" y="47"/>
                      <a:pt x="516" y="47"/>
                    </a:cubicBezTo>
                    <a:cubicBezTo>
                      <a:pt x="528" y="47"/>
                      <a:pt x="537" y="38"/>
                      <a:pt x="537" y="26"/>
                    </a:cubicBezTo>
                    <a:cubicBezTo>
                      <a:pt x="537" y="19"/>
                      <a:pt x="533" y="13"/>
                      <a:pt x="527" y="9"/>
                    </a:cubicBezTo>
                    <a:cubicBezTo>
                      <a:pt x="526" y="8"/>
                      <a:pt x="526" y="7"/>
                      <a:pt x="526" y="7"/>
                    </a:cubicBezTo>
                    <a:cubicBezTo>
                      <a:pt x="526" y="0"/>
                      <a:pt x="526" y="0"/>
                      <a:pt x="526" y="0"/>
                    </a:cubicBezTo>
                    <a:cubicBezTo>
                      <a:pt x="604" y="0"/>
                      <a:pt x="604" y="0"/>
                      <a:pt x="604" y="0"/>
                    </a:cubicBezTo>
                    <a:cubicBezTo>
                      <a:pt x="602" y="2"/>
                      <a:pt x="600" y="3"/>
                      <a:pt x="598" y="5"/>
                    </a:cubicBezTo>
                    <a:cubicBezTo>
                      <a:pt x="585" y="16"/>
                      <a:pt x="580" y="33"/>
                      <a:pt x="584" y="50"/>
                    </a:cubicBezTo>
                    <a:cubicBezTo>
                      <a:pt x="591" y="72"/>
                      <a:pt x="591" y="72"/>
                      <a:pt x="591" y="72"/>
                    </a:cubicBezTo>
                    <a:cubicBezTo>
                      <a:pt x="593" y="81"/>
                      <a:pt x="586" y="91"/>
                      <a:pt x="576" y="91"/>
                    </a:cubicBezTo>
                    <a:cubicBezTo>
                      <a:pt x="483" y="91"/>
                      <a:pt x="483" y="91"/>
                      <a:pt x="483" y="91"/>
                    </a:cubicBezTo>
                    <a:cubicBezTo>
                      <a:pt x="475" y="91"/>
                      <a:pt x="467" y="87"/>
                      <a:pt x="463" y="79"/>
                    </a:cubicBezTo>
                    <a:cubicBezTo>
                      <a:pt x="452" y="62"/>
                      <a:pt x="452" y="62"/>
                      <a:pt x="452" y="62"/>
                    </a:cubicBezTo>
                    <a:cubicBezTo>
                      <a:pt x="450" y="58"/>
                      <a:pt x="446" y="56"/>
                      <a:pt x="442" y="57"/>
                    </a:cubicBezTo>
                    <a:cubicBezTo>
                      <a:pt x="440" y="57"/>
                      <a:pt x="440" y="57"/>
                      <a:pt x="440" y="57"/>
                    </a:cubicBezTo>
                    <a:cubicBezTo>
                      <a:pt x="363" y="73"/>
                      <a:pt x="237" y="70"/>
                      <a:pt x="160" y="49"/>
                    </a:cubicBezTo>
                    <a:cubicBezTo>
                      <a:pt x="158" y="49"/>
                      <a:pt x="158" y="49"/>
                      <a:pt x="158" y="49"/>
                    </a:cubicBezTo>
                    <a:cubicBezTo>
                      <a:pt x="145" y="45"/>
                      <a:pt x="132" y="52"/>
                      <a:pt x="126" y="64"/>
                    </a:cubicBezTo>
                    <a:cubicBezTo>
                      <a:pt x="123" y="71"/>
                      <a:pt x="123" y="71"/>
                      <a:pt x="123" y="71"/>
                    </a:cubicBezTo>
                    <a:cubicBezTo>
                      <a:pt x="117" y="83"/>
                      <a:pt x="105" y="91"/>
                      <a:pt x="91" y="91"/>
                    </a:cubicBezTo>
                    <a:cubicBezTo>
                      <a:pt x="32" y="91"/>
                      <a:pt x="32" y="91"/>
                      <a:pt x="32" y="91"/>
                    </a:cubicBezTo>
                    <a:cubicBezTo>
                      <a:pt x="17" y="91"/>
                      <a:pt x="5" y="79"/>
                      <a:pt x="4" y="65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73" y="0"/>
                    </a:lnTo>
                    <a:close/>
                  </a:path>
                </a:pathLst>
              </a:custGeom>
              <a:solidFill>
                <a:srgbClr val="3FACD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05" name="Freeform 12"/>
              <p:cNvSpPr/>
              <p:nvPr/>
            </p:nvSpPr>
            <p:spPr bwMode="auto">
              <a:xfrm>
                <a:off x="1321679" y="2614388"/>
                <a:ext cx="1004142" cy="682410"/>
              </a:xfrm>
              <a:custGeom>
                <a:avLst/>
                <a:gdLst>
                  <a:gd name="T0" fmla="*/ 173 w 250"/>
                  <a:gd name="T1" fmla="*/ 0 h 170"/>
                  <a:gd name="T2" fmla="*/ 173 w 250"/>
                  <a:gd name="T3" fmla="*/ 7 h 170"/>
                  <a:gd name="T4" fmla="*/ 172 w 250"/>
                  <a:gd name="T5" fmla="*/ 9 h 170"/>
                  <a:gd name="T6" fmla="*/ 171 w 250"/>
                  <a:gd name="T7" fmla="*/ 9 h 170"/>
                  <a:gd name="T8" fmla="*/ 162 w 250"/>
                  <a:gd name="T9" fmla="*/ 25 h 170"/>
                  <a:gd name="T10" fmla="*/ 183 w 250"/>
                  <a:gd name="T11" fmla="*/ 48 h 170"/>
                  <a:gd name="T12" fmla="*/ 191 w 250"/>
                  <a:gd name="T13" fmla="*/ 48 h 170"/>
                  <a:gd name="T14" fmla="*/ 212 w 250"/>
                  <a:gd name="T15" fmla="*/ 32 h 170"/>
                  <a:gd name="T16" fmla="*/ 203 w 250"/>
                  <a:gd name="T17" fmla="*/ 9 h 170"/>
                  <a:gd name="T18" fmla="*/ 201 w 250"/>
                  <a:gd name="T19" fmla="*/ 8 h 170"/>
                  <a:gd name="T20" fmla="*/ 201 w 250"/>
                  <a:gd name="T21" fmla="*/ 0 h 170"/>
                  <a:gd name="T22" fmla="*/ 246 w 250"/>
                  <a:gd name="T23" fmla="*/ 0 h 170"/>
                  <a:gd name="T24" fmla="*/ 250 w 250"/>
                  <a:gd name="T25" fmla="*/ 4 h 170"/>
                  <a:gd name="T26" fmla="*/ 250 w 250"/>
                  <a:gd name="T27" fmla="*/ 166 h 170"/>
                  <a:gd name="T28" fmla="*/ 246 w 250"/>
                  <a:gd name="T29" fmla="*/ 170 h 170"/>
                  <a:gd name="T30" fmla="*/ 4 w 250"/>
                  <a:gd name="T31" fmla="*/ 170 h 170"/>
                  <a:gd name="T32" fmla="*/ 0 w 250"/>
                  <a:gd name="T33" fmla="*/ 166 h 170"/>
                  <a:gd name="T34" fmla="*/ 0 w 250"/>
                  <a:gd name="T35" fmla="*/ 4 h 170"/>
                  <a:gd name="T36" fmla="*/ 4 w 250"/>
                  <a:gd name="T37" fmla="*/ 0 h 170"/>
                  <a:gd name="T38" fmla="*/ 173 w 250"/>
                  <a:gd name="T39" fmla="*/ 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50" h="170">
                    <a:moveTo>
                      <a:pt x="173" y="0"/>
                    </a:moveTo>
                    <a:cubicBezTo>
                      <a:pt x="173" y="7"/>
                      <a:pt x="173" y="7"/>
                      <a:pt x="173" y="7"/>
                    </a:cubicBezTo>
                    <a:cubicBezTo>
                      <a:pt x="173" y="8"/>
                      <a:pt x="173" y="8"/>
                      <a:pt x="172" y="9"/>
                    </a:cubicBezTo>
                    <a:cubicBezTo>
                      <a:pt x="171" y="9"/>
                      <a:pt x="171" y="9"/>
                      <a:pt x="171" y="9"/>
                    </a:cubicBezTo>
                    <a:cubicBezTo>
                      <a:pt x="166" y="13"/>
                      <a:pt x="162" y="19"/>
                      <a:pt x="162" y="25"/>
                    </a:cubicBezTo>
                    <a:cubicBezTo>
                      <a:pt x="161" y="38"/>
                      <a:pt x="171" y="48"/>
                      <a:pt x="183" y="48"/>
                    </a:cubicBezTo>
                    <a:cubicBezTo>
                      <a:pt x="191" y="48"/>
                      <a:pt x="191" y="48"/>
                      <a:pt x="191" y="48"/>
                    </a:cubicBezTo>
                    <a:cubicBezTo>
                      <a:pt x="201" y="48"/>
                      <a:pt x="210" y="41"/>
                      <a:pt x="212" y="32"/>
                    </a:cubicBezTo>
                    <a:cubicBezTo>
                      <a:pt x="214" y="23"/>
                      <a:pt x="210" y="14"/>
                      <a:pt x="203" y="9"/>
                    </a:cubicBezTo>
                    <a:cubicBezTo>
                      <a:pt x="202" y="8"/>
                      <a:pt x="201" y="8"/>
                      <a:pt x="201" y="8"/>
                    </a:cubicBezTo>
                    <a:cubicBezTo>
                      <a:pt x="201" y="0"/>
                      <a:pt x="201" y="0"/>
                      <a:pt x="201" y="0"/>
                    </a:cubicBezTo>
                    <a:cubicBezTo>
                      <a:pt x="246" y="0"/>
                      <a:pt x="246" y="0"/>
                      <a:pt x="246" y="0"/>
                    </a:cubicBezTo>
                    <a:cubicBezTo>
                      <a:pt x="248" y="0"/>
                      <a:pt x="250" y="2"/>
                      <a:pt x="250" y="4"/>
                    </a:cubicBezTo>
                    <a:cubicBezTo>
                      <a:pt x="250" y="166"/>
                      <a:pt x="250" y="166"/>
                      <a:pt x="250" y="166"/>
                    </a:cubicBezTo>
                    <a:cubicBezTo>
                      <a:pt x="250" y="168"/>
                      <a:pt x="248" y="170"/>
                      <a:pt x="246" y="170"/>
                    </a:cubicBezTo>
                    <a:cubicBezTo>
                      <a:pt x="4" y="170"/>
                      <a:pt x="4" y="170"/>
                      <a:pt x="4" y="170"/>
                    </a:cubicBezTo>
                    <a:cubicBezTo>
                      <a:pt x="2" y="170"/>
                      <a:pt x="0" y="168"/>
                      <a:pt x="0" y="166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lnTo>
                      <a:pt x="173" y="0"/>
                    </a:lnTo>
                    <a:close/>
                  </a:path>
                </a:pathLst>
              </a:custGeom>
              <a:solidFill>
                <a:srgbClr val="FFB8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06" name="Freeform 13"/>
              <p:cNvSpPr/>
              <p:nvPr/>
            </p:nvSpPr>
            <p:spPr bwMode="auto">
              <a:xfrm>
                <a:off x="759495" y="1811753"/>
                <a:ext cx="1021075" cy="955036"/>
              </a:xfrm>
              <a:custGeom>
                <a:avLst/>
                <a:gdLst>
                  <a:gd name="T0" fmla="*/ 20 w 254"/>
                  <a:gd name="T1" fmla="*/ 60 h 238"/>
                  <a:gd name="T2" fmla="*/ 64 w 254"/>
                  <a:gd name="T3" fmla="*/ 93 h 238"/>
                  <a:gd name="T4" fmla="*/ 93 w 254"/>
                  <a:gd name="T5" fmla="*/ 88 h 238"/>
                  <a:gd name="T6" fmla="*/ 138 w 254"/>
                  <a:gd name="T7" fmla="*/ 49 h 238"/>
                  <a:gd name="T8" fmla="*/ 139 w 254"/>
                  <a:gd name="T9" fmla="*/ 48 h 238"/>
                  <a:gd name="T10" fmla="*/ 254 w 254"/>
                  <a:gd name="T11" fmla="*/ 0 h 238"/>
                  <a:gd name="T12" fmla="*/ 254 w 254"/>
                  <a:gd name="T13" fmla="*/ 88 h 238"/>
                  <a:gd name="T14" fmla="*/ 248 w 254"/>
                  <a:gd name="T15" fmla="*/ 88 h 238"/>
                  <a:gd name="T16" fmla="*/ 246 w 254"/>
                  <a:gd name="T17" fmla="*/ 86 h 238"/>
                  <a:gd name="T18" fmla="*/ 246 w 254"/>
                  <a:gd name="T19" fmla="*/ 85 h 238"/>
                  <a:gd name="T20" fmla="*/ 230 w 254"/>
                  <a:gd name="T21" fmla="*/ 76 h 238"/>
                  <a:gd name="T22" fmla="*/ 208 w 254"/>
                  <a:gd name="T23" fmla="*/ 97 h 238"/>
                  <a:gd name="T24" fmla="*/ 208 w 254"/>
                  <a:gd name="T25" fmla="*/ 105 h 238"/>
                  <a:gd name="T26" fmla="*/ 224 w 254"/>
                  <a:gd name="T27" fmla="*/ 126 h 238"/>
                  <a:gd name="T28" fmla="*/ 246 w 254"/>
                  <a:gd name="T29" fmla="*/ 117 h 238"/>
                  <a:gd name="T30" fmla="*/ 248 w 254"/>
                  <a:gd name="T31" fmla="*/ 116 h 238"/>
                  <a:gd name="T32" fmla="*/ 254 w 254"/>
                  <a:gd name="T33" fmla="*/ 116 h 238"/>
                  <a:gd name="T34" fmla="*/ 254 w 254"/>
                  <a:gd name="T35" fmla="*/ 185 h 238"/>
                  <a:gd name="T36" fmla="*/ 250 w 254"/>
                  <a:gd name="T37" fmla="*/ 189 h 238"/>
                  <a:gd name="T38" fmla="*/ 92 w 254"/>
                  <a:gd name="T39" fmla="*/ 189 h 238"/>
                  <a:gd name="T40" fmla="*/ 92 w 254"/>
                  <a:gd name="T41" fmla="*/ 209 h 238"/>
                  <a:gd name="T42" fmla="*/ 98 w 254"/>
                  <a:gd name="T43" fmla="*/ 217 h 238"/>
                  <a:gd name="T44" fmla="*/ 103 w 254"/>
                  <a:gd name="T45" fmla="*/ 229 h 238"/>
                  <a:gd name="T46" fmla="*/ 92 w 254"/>
                  <a:gd name="T47" fmla="*/ 238 h 238"/>
                  <a:gd name="T48" fmla="*/ 84 w 254"/>
                  <a:gd name="T49" fmla="*/ 238 h 238"/>
                  <a:gd name="T50" fmla="*/ 73 w 254"/>
                  <a:gd name="T51" fmla="*/ 230 h 238"/>
                  <a:gd name="T52" fmla="*/ 77 w 254"/>
                  <a:gd name="T53" fmla="*/ 218 h 238"/>
                  <a:gd name="T54" fmla="*/ 78 w 254"/>
                  <a:gd name="T55" fmla="*/ 217 h 238"/>
                  <a:gd name="T56" fmla="*/ 84 w 254"/>
                  <a:gd name="T57" fmla="*/ 208 h 238"/>
                  <a:gd name="T58" fmla="*/ 84 w 254"/>
                  <a:gd name="T59" fmla="*/ 208 h 238"/>
                  <a:gd name="T60" fmla="*/ 84 w 254"/>
                  <a:gd name="T61" fmla="*/ 189 h 238"/>
                  <a:gd name="T62" fmla="*/ 28 w 254"/>
                  <a:gd name="T63" fmla="*/ 189 h 238"/>
                  <a:gd name="T64" fmla="*/ 30 w 254"/>
                  <a:gd name="T65" fmla="*/ 185 h 238"/>
                  <a:gd name="T66" fmla="*/ 30 w 254"/>
                  <a:gd name="T67" fmla="*/ 184 h 238"/>
                  <a:gd name="T68" fmla="*/ 45 w 254"/>
                  <a:gd name="T69" fmla="*/ 152 h 238"/>
                  <a:gd name="T70" fmla="*/ 40 w 254"/>
                  <a:gd name="T71" fmla="*/ 126 h 238"/>
                  <a:gd name="T72" fmla="*/ 1 w 254"/>
                  <a:gd name="T73" fmla="*/ 67 h 238"/>
                  <a:gd name="T74" fmla="*/ 20 w 254"/>
                  <a:gd name="T75" fmla="*/ 60 h 2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54" h="238">
                    <a:moveTo>
                      <a:pt x="20" y="60"/>
                    </a:moveTo>
                    <a:cubicBezTo>
                      <a:pt x="32" y="76"/>
                      <a:pt x="49" y="87"/>
                      <a:pt x="64" y="93"/>
                    </a:cubicBezTo>
                    <a:cubicBezTo>
                      <a:pt x="74" y="98"/>
                      <a:pt x="85" y="95"/>
                      <a:pt x="93" y="88"/>
                    </a:cubicBezTo>
                    <a:cubicBezTo>
                      <a:pt x="106" y="73"/>
                      <a:pt x="122" y="61"/>
                      <a:pt x="138" y="49"/>
                    </a:cubicBezTo>
                    <a:cubicBezTo>
                      <a:pt x="139" y="48"/>
                      <a:pt x="139" y="48"/>
                      <a:pt x="139" y="48"/>
                    </a:cubicBezTo>
                    <a:cubicBezTo>
                      <a:pt x="174" y="24"/>
                      <a:pt x="213" y="8"/>
                      <a:pt x="254" y="0"/>
                    </a:cubicBezTo>
                    <a:cubicBezTo>
                      <a:pt x="254" y="88"/>
                      <a:pt x="254" y="88"/>
                      <a:pt x="254" y="88"/>
                    </a:cubicBezTo>
                    <a:cubicBezTo>
                      <a:pt x="248" y="88"/>
                      <a:pt x="248" y="88"/>
                      <a:pt x="248" y="88"/>
                    </a:cubicBezTo>
                    <a:cubicBezTo>
                      <a:pt x="248" y="88"/>
                      <a:pt x="247" y="87"/>
                      <a:pt x="246" y="86"/>
                    </a:cubicBezTo>
                    <a:cubicBezTo>
                      <a:pt x="246" y="85"/>
                      <a:pt x="246" y="85"/>
                      <a:pt x="246" y="85"/>
                    </a:cubicBezTo>
                    <a:cubicBezTo>
                      <a:pt x="242" y="80"/>
                      <a:pt x="236" y="77"/>
                      <a:pt x="230" y="76"/>
                    </a:cubicBezTo>
                    <a:cubicBezTo>
                      <a:pt x="218" y="76"/>
                      <a:pt x="208" y="85"/>
                      <a:pt x="208" y="97"/>
                    </a:cubicBezTo>
                    <a:cubicBezTo>
                      <a:pt x="208" y="105"/>
                      <a:pt x="208" y="105"/>
                      <a:pt x="208" y="105"/>
                    </a:cubicBezTo>
                    <a:cubicBezTo>
                      <a:pt x="208" y="115"/>
                      <a:pt x="214" y="124"/>
                      <a:pt x="224" y="126"/>
                    </a:cubicBezTo>
                    <a:cubicBezTo>
                      <a:pt x="233" y="128"/>
                      <a:pt x="241" y="125"/>
                      <a:pt x="246" y="117"/>
                    </a:cubicBezTo>
                    <a:cubicBezTo>
                      <a:pt x="247" y="116"/>
                      <a:pt x="248" y="116"/>
                      <a:pt x="248" y="116"/>
                    </a:cubicBezTo>
                    <a:cubicBezTo>
                      <a:pt x="254" y="116"/>
                      <a:pt x="254" y="116"/>
                      <a:pt x="254" y="116"/>
                    </a:cubicBezTo>
                    <a:cubicBezTo>
                      <a:pt x="254" y="185"/>
                      <a:pt x="254" y="185"/>
                      <a:pt x="254" y="185"/>
                    </a:cubicBezTo>
                    <a:cubicBezTo>
                      <a:pt x="254" y="187"/>
                      <a:pt x="253" y="189"/>
                      <a:pt x="250" y="189"/>
                    </a:cubicBezTo>
                    <a:cubicBezTo>
                      <a:pt x="92" y="189"/>
                      <a:pt x="92" y="189"/>
                      <a:pt x="92" y="189"/>
                    </a:cubicBezTo>
                    <a:cubicBezTo>
                      <a:pt x="92" y="209"/>
                      <a:pt x="92" y="209"/>
                      <a:pt x="92" y="209"/>
                    </a:cubicBezTo>
                    <a:cubicBezTo>
                      <a:pt x="92" y="211"/>
                      <a:pt x="94" y="214"/>
                      <a:pt x="98" y="217"/>
                    </a:cubicBezTo>
                    <a:cubicBezTo>
                      <a:pt x="102" y="220"/>
                      <a:pt x="104" y="224"/>
                      <a:pt x="103" y="229"/>
                    </a:cubicBezTo>
                    <a:cubicBezTo>
                      <a:pt x="102" y="234"/>
                      <a:pt x="97" y="238"/>
                      <a:pt x="92" y="238"/>
                    </a:cubicBezTo>
                    <a:cubicBezTo>
                      <a:pt x="84" y="238"/>
                      <a:pt x="84" y="238"/>
                      <a:pt x="84" y="238"/>
                    </a:cubicBezTo>
                    <a:cubicBezTo>
                      <a:pt x="79" y="238"/>
                      <a:pt x="74" y="235"/>
                      <a:pt x="73" y="230"/>
                    </a:cubicBezTo>
                    <a:cubicBezTo>
                      <a:pt x="71" y="225"/>
                      <a:pt x="73" y="220"/>
                      <a:pt x="77" y="218"/>
                    </a:cubicBezTo>
                    <a:cubicBezTo>
                      <a:pt x="78" y="217"/>
                      <a:pt x="78" y="217"/>
                      <a:pt x="78" y="217"/>
                    </a:cubicBezTo>
                    <a:cubicBezTo>
                      <a:pt x="83" y="214"/>
                      <a:pt x="84" y="210"/>
                      <a:pt x="84" y="208"/>
                    </a:cubicBezTo>
                    <a:cubicBezTo>
                      <a:pt x="84" y="208"/>
                      <a:pt x="84" y="208"/>
                      <a:pt x="84" y="208"/>
                    </a:cubicBezTo>
                    <a:cubicBezTo>
                      <a:pt x="84" y="189"/>
                      <a:pt x="84" y="189"/>
                      <a:pt x="84" y="189"/>
                    </a:cubicBezTo>
                    <a:cubicBezTo>
                      <a:pt x="28" y="189"/>
                      <a:pt x="28" y="189"/>
                      <a:pt x="28" y="189"/>
                    </a:cubicBezTo>
                    <a:cubicBezTo>
                      <a:pt x="29" y="188"/>
                      <a:pt x="29" y="187"/>
                      <a:pt x="30" y="185"/>
                    </a:cubicBezTo>
                    <a:cubicBezTo>
                      <a:pt x="30" y="184"/>
                      <a:pt x="30" y="184"/>
                      <a:pt x="30" y="184"/>
                    </a:cubicBezTo>
                    <a:cubicBezTo>
                      <a:pt x="35" y="173"/>
                      <a:pt x="40" y="162"/>
                      <a:pt x="45" y="152"/>
                    </a:cubicBezTo>
                    <a:cubicBezTo>
                      <a:pt x="50" y="144"/>
                      <a:pt x="48" y="133"/>
                      <a:pt x="40" y="126"/>
                    </a:cubicBezTo>
                    <a:cubicBezTo>
                      <a:pt x="14" y="106"/>
                      <a:pt x="4" y="85"/>
                      <a:pt x="1" y="67"/>
                    </a:cubicBezTo>
                    <a:cubicBezTo>
                      <a:pt x="0" y="56"/>
                      <a:pt x="14" y="51"/>
                      <a:pt x="20" y="60"/>
                    </a:cubicBezTo>
                    <a:close/>
                  </a:path>
                </a:pathLst>
              </a:custGeom>
              <a:solidFill>
                <a:srgbClr val="F78D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07" name="Freeform 14"/>
              <p:cNvSpPr/>
              <p:nvPr/>
            </p:nvSpPr>
            <p:spPr bwMode="auto">
              <a:xfrm>
                <a:off x="2369848" y="2614388"/>
                <a:ext cx="995676" cy="682410"/>
              </a:xfrm>
              <a:custGeom>
                <a:avLst/>
                <a:gdLst>
                  <a:gd name="T0" fmla="*/ 248 w 248"/>
                  <a:gd name="T1" fmla="*/ 4 h 170"/>
                  <a:gd name="T2" fmla="*/ 248 w 248"/>
                  <a:gd name="T3" fmla="*/ 94 h 170"/>
                  <a:gd name="T4" fmla="*/ 241 w 248"/>
                  <a:gd name="T5" fmla="*/ 94 h 170"/>
                  <a:gd name="T6" fmla="*/ 239 w 248"/>
                  <a:gd name="T7" fmla="*/ 92 h 170"/>
                  <a:gd name="T8" fmla="*/ 239 w 248"/>
                  <a:gd name="T9" fmla="*/ 92 h 170"/>
                  <a:gd name="T10" fmla="*/ 223 w 248"/>
                  <a:gd name="T11" fmla="*/ 82 h 170"/>
                  <a:gd name="T12" fmla="*/ 201 w 248"/>
                  <a:gd name="T13" fmla="*/ 103 h 170"/>
                  <a:gd name="T14" fmla="*/ 201 w 248"/>
                  <a:gd name="T15" fmla="*/ 111 h 170"/>
                  <a:gd name="T16" fmla="*/ 217 w 248"/>
                  <a:gd name="T17" fmla="*/ 132 h 170"/>
                  <a:gd name="T18" fmla="*/ 239 w 248"/>
                  <a:gd name="T19" fmla="*/ 123 h 170"/>
                  <a:gd name="T20" fmla="*/ 241 w 248"/>
                  <a:gd name="T21" fmla="*/ 122 h 170"/>
                  <a:gd name="T22" fmla="*/ 248 w 248"/>
                  <a:gd name="T23" fmla="*/ 122 h 170"/>
                  <a:gd name="T24" fmla="*/ 248 w 248"/>
                  <a:gd name="T25" fmla="*/ 166 h 170"/>
                  <a:gd name="T26" fmla="*/ 244 w 248"/>
                  <a:gd name="T27" fmla="*/ 170 h 170"/>
                  <a:gd name="T28" fmla="*/ 4 w 248"/>
                  <a:gd name="T29" fmla="*/ 170 h 170"/>
                  <a:gd name="T30" fmla="*/ 0 w 248"/>
                  <a:gd name="T31" fmla="*/ 166 h 170"/>
                  <a:gd name="T32" fmla="*/ 0 w 248"/>
                  <a:gd name="T33" fmla="*/ 4 h 170"/>
                  <a:gd name="T34" fmla="*/ 4 w 248"/>
                  <a:gd name="T35" fmla="*/ 0 h 170"/>
                  <a:gd name="T36" fmla="*/ 244 w 248"/>
                  <a:gd name="T37" fmla="*/ 0 h 170"/>
                  <a:gd name="T38" fmla="*/ 248 w 248"/>
                  <a:gd name="T39" fmla="*/ 4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48" h="170">
                    <a:moveTo>
                      <a:pt x="248" y="4"/>
                    </a:moveTo>
                    <a:cubicBezTo>
                      <a:pt x="248" y="94"/>
                      <a:pt x="248" y="94"/>
                      <a:pt x="248" y="94"/>
                    </a:cubicBezTo>
                    <a:cubicBezTo>
                      <a:pt x="241" y="94"/>
                      <a:pt x="241" y="94"/>
                      <a:pt x="241" y="94"/>
                    </a:cubicBezTo>
                    <a:cubicBezTo>
                      <a:pt x="241" y="94"/>
                      <a:pt x="240" y="93"/>
                      <a:pt x="239" y="92"/>
                    </a:cubicBezTo>
                    <a:cubicBezTo>
                      <a:pt x="239" y="92"/>
                      <a:pt x="239" y="92"/>
                      <a:pt x="239" y="92"/>
                    </a:cubicBezTo>
                    <a:cubicBezTo>
                      <a:pt x="235" y="86"/>
                      <a:pt x="229" y="83"/>
                      <a:pt x="223" y="82"/>
                    </a:cubicBezTo>
                    <a:cubicBezTo>
                      <a:pt x="211" y="82"/>
                      <a:pt x="201" y="91"/>
                      <a:pt x="201" y="103"/>
                    </a:cubicBezTo>
                    <a:cubicBezTo>
                      <a:pt x="201" y="111"/>
                      <a:pt x="201" y="111"/>
                      <a:pt x="201" y="111"/>
                    </a:cubicBezTo>
                    <a:cubicBezTo>
                      <a:pt x="201" y="121"/>
                      <a:pt x="207" y="130"/>
                      <a:pt x="217" y="132"/>
                    </a:cubicBezTo>
                    <a:cubicBezTo>
                      <a:pt x="226" y="134"/>
                      <a:pt x="234" y="131"/>
                      <a:pt x="239" y="123"/>
                    </a:cubicBezTo>
                    <a:cubicBezTo>
                      <a:pt x="240" y="122"/>
                      <a:pt x="241" y="122"/>
                      <a:pt x="241" y="122"/>
                    </a:cubicBezTo>
                    <a:cubicBezTo>
                      <a:pt x="248" y="122"/>
                      <a:pt x="248" y="122"/>
                      <a:pt x="248" y="122"/>
                    </a:cubicBezTo>
                    <a:cubicBezTo>
                      <a:pt x="248" y="166"/>
                      <a:pt x="248" y="166"/>
                      <a:pt x="248" y="166"/>
                    </a:cubicBezTo>
                    <a:cubicBezTo>
                      <a:pt x="248" y="168"/>
                      <a:pt x="246" y="170"/>
                      <a:pt x="244" y="170"/>
                    </a:cubicBezTo>
                    <a:cubicBezTo>
                      <a:pt x="4" y="170"/>
                      <a:pt x="4" y="170"/>
                      <a:pt x="4" y="170"/>
                    </a:cubicBezTo>
                    <a:cubicBezTo>
                      <a:pt x="2" y="170"/>
                      <a:pt x="0" y="168"/>
                      <a:pt x="0" y="166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244" y="0"/>
                      <a:pt x="244" y="0"/>
                      <a:pt x="244" y="0"/>
                    </a:cubicBezTo>
                    <a:cubicBezTo>
                      <a:pt x="246" y="0"/>
                      <a:pt x="248" y="2"/>
                      <a:pt x="248" y="4"/>
                    </a:cubicBezTo>
                    <a:close/>
                  </a:path>
                </a:pathLst>
              </a:custGeom>
              <a:solidFill>
                <a:srgbClr val="D74B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08" name="Freeform 15"/>
              <p:cNvSpPr/>
              <p:nvPr/>
            </p:nvSpPr>
            <p:spPr bwMode="auto">
              <a:xfrm>
                <a:off x="2173421" y="3345905"/>
                <a:ext cx="1192101" cy="875449"/>
              </a:xfrm>
              <a:custGeom>
                <a:avLst/>
                <a:gdLst>
                  <a:gd name="T0" fmla="*/ 13 w 297"/>
                  <a:gd name="T1" fmla="*/ 64 h 218"/>
                  <a:gd name="T2" fmla="*/ 20 w 297"/>
                  <a:gd name="T3" fmla="*/ 69 h 218"/>
                  <a:gd name="T4" fmla="*/ 21 w 297"/>
                  <a:gd name="T5" fmla="*/ 69 h 218"/>
                  <a:gd name="T6" fmla="*/ 30 w 297"/>
                  <a:gd name="T7" fmla="*/ 75 h 218"/>
                  <a:gd name="T8" fmla="*/ 30 w 297"/>
                  <a:gd name="T9" fmla="*/ 75 h 218"/>
                  <a:gd name="T10" fmla="*/ 49 w 297"/>
                  <a:gd name="T11" fmla="*/ 75 h 218"/>
                  <a:gd name="T12" fmla="*/ 49 w 297"/>
                  <a:gd name="T13" fmla="*/ 3 h 218"/>
                  <a:gd name="T14" fmla="*/ 53 w 297"/>
                  <a:gd name="T15" fmla="*/ 0 h 218"/>
                  <a:gd name="T16" fmla="*/ 293 w 297"/>
                  <a:gd name="T17" fmla="*/ 0 h 218"/>
                  <a:gd name="T18" fmla="*/ 297 w 297"/>
                  <a:gd name="T19" fmla="*/ 3 h 218"/>
                  <a:gd name="T20" fmla="*/ 297 w 297"/>
                  <a:gd name="T21" fmla="*/ 65 h 218"/>
                  <a:gd name="T22" fmla="*/ 290 w 297"/>
                  <a:gd name="T23" fmla="*/ 65 h 218"/>
                  <a:gd name="T24" fmla="*/ 288 w 297"/>
                  <a:gd name="T25" fmla="*/ 63 h 218"/>
                  <a:gd name="T26" fmla="*/ 288 w 297"/>
                  <a:gd name="T27" fmla="*/ 63 h 218"/>
                  <a:gd name="T28" fmla="*/ 272 w 297"/>
                  <a:gd name="T29" fmla="*/ 54 h 218"/>
                  <a:gd name="T30" fmla="*/ 250 w 297"/>
                  <a:gd name="T31" fmla="*/ 75 h 218"/>
                  <a:gd name="T32" fmla="*/ 250 w 297"/>
                  <a:gd name="T33" fmla="*/ 83 h 218"/>
                  <a:gd name="T34" fmla="*/ 266 w 297"/>
                  <a:gd name="T35" fmla="*/ 104 h 218"/>
                  <a:gd name="T36" fmla="*/ 288 w 297"/>
                  <a:gd name="T37" fmla="*/ 95 h 218"/>
                  <a:gd name="T38" fmla="*/ 290 w 297"/>
                  <a:gd name="T39" fmla="*/ 93 h 218"/>
                  <a:gd name="T40" fmla="*/ 297 w 297"/>
                  <a:gd name="T41" fmla="*/ 93 h 218"/>
                  <a:gd name="T42" fmla="*/ 297 w 297"/>
                  <a:gd name="T43" fmla="*/ 165 h 218"/>
                  <a:gd name="T44" fmla="*/ 293 w 297"/>
                  <a:gd name="T45" fmla="*/ 169 h 218"/>
                  <a:gd name="T46" fmla="*/ 246 w 297"/>
                  <a:gd name="T47" fmla="*/ 169 h 218"/>
                  <a:gd name="T48" fmla="*/ 246 w 297"/>
                  <a:gd name="T49" fmla="*/ 189 h 218"/>
                  <a:gd name="T50" fmla="*/ 252 w 297"/>
                  <a:gd name="T51" fmla="*/ 198 h 218"/>
                  <a:gd name="T52" fmla="*/ 257 w 297"/>
                  <a:gd name="T53" fmla="*/ 209 h 218"/>
                  <a:gd name="T54" fmla="*/ 245 w 297"/>
                  <a:gd name="T55" fmla="*/ 218 h 218"/>
                  <a:gd name="T56" fmla="*/ 238 w 297"/>
                  <a:gd name="T57" fmla="*/ 218 h 218"/>
                  <a:gd name="T58" fmla="*/ 227 w 297"/>
                  <a:gd name="T59" fmla="*/ 210 h 218"/>
                  <a:gd name="T60" fmla="*/ 231 w 297"/>
                  <a:gd name="T61" fmla="*/ 198 h 218"/>
                  <a:gd name="T62" fmla="*/ 232 w 297"/>
                  <a:gd name="T63" fmla="*/ 198 h 218"/>
                  <a:gd name="T64" fmla="*/ 238 w 297"/>
                  <a:gd name="T65" fmla="*/ 189 h 218"/>
                  <a:gd name="T66" fmla="*/ 238 w 297"/>
                  <a:gd name="T67" fmla="*/ 188 h 218"/>
                  <a:gd name="T68" fmla="*/ 238 w 297"/>
                  <a:gd name="T69" fmla="*/ 169 h 218"/>
                  <a:gd name="T70" fmla="*/ 53 w 297"/>
                  <a:gd name="T71" fmla="*/ 169 h 218"/>
                  <a:gd name="T72" fmla="*/ 49 w 297"/>
                  <a:gd name="T73" fmla="*/ 165 h 218"/>
                  <a:gd name="T74" fmla="*/ 49 w 297"/>
                  <a:gd name="T75" fmla="*/ 83 h 218"/>
                  <a:gd name="T76" fmla="*/ 29 w 297"/>
                  <a:gd name="T77" fmla="*/ 83 h 218"/>
                  <a:gd name="T78" fmla="*/ 21 w 297"/>
                  <a:gd name="T79" fmla="*/ 89 h 218"/>
                  <a:gd name="T80" fmla="*/ 9 w 297"/>
                  <a:gd name="T81" fmla="*/ 95 h 218"/>
                  <a:gd name="T82" fmla="*/ 0 w 297"/>
                  <a:gd name="T83" fmla="*/ 83 h 218"/>
                  <a:gd name="T84" fmla="*/ 0 w 297"/>
                  <a:gd name="T85" fmla="*/ 75 h 218"/>
                  <a:gd name="T86" fmla="*/ 13 w 297"/>
                  <a:gd name="T87" fmla="*/ 64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97" h="218">
                    <a:moveTo>
                      <a:pt x="13" y="64"/>
                    </a:moveTo>
                    <a:cubicBezTo>
                      <a:pt x="16" y="64"/>
                      <a:pt x="19" y="66"/>
                      <a:pt x="20" y="69"/>
                    </a:cubicBezTo>
                    <a:cubicBezTo>
                      <a:pt x="21" y="69"/>
                      <a:pt x="21" y="69"/>
                      <a:pt x="21" y="69"/>
                    </a:cubicBezTo>
                    <a:cubicBezTo>
                      <a:pt x="24" y="74"/>
                      <a:pt x="28" y="75"/>
                      <a:pt x="30" y="75"/>
                    </a:cubicBezTo>
                    <a:cubicBezTo>
                      <a:pt x="30" y="75"/>
                      <a:pt x="30" y="75"/>
                      <a:pt x="30" y="75"/>
                    </a:cubicBezTo>
                    <a:cubicBezTo>
                      <a:pt x="49" y="75"/>
                      <a:pt x="49" y="75"/>
                      <a:pt x="49" y="75"/>
                    </a:cubicBezTo>
                    <a:cubicBezTo>
                      <a:pt x="49" y="3"/>
                      <a:pt x="49" y="3"/>
                      <a:pt x="49" y="3"/>
                    </a:cubicBezTo>
                    <a:cubicBezTo>
                      <a:pt x="49" y="1"/>
                      <a:pt x="51" y="0"/>
                      <a:pt x="53" y="0"/>
                    </a:cubicBezTo>
                    <a:cubicBezTo>
                      <a:pt x="293" y="0"/>
                      <a:pt x="293" y="0"/>
                      <a:pt x="293" y="0"/>
                    </a:cubicBezTo>
                    <a:cubicBezTo>
                      <a:pt x="295" y="0"/>
                      <a:pt x="297" y="1"/>
                      <a:pt x="297" y="3"/>
                    </a:cubicBezTo>
                    <a:cubicBezTo>
                      <a:pt x="297" y="65"/>
                      <a:pt x="297" y="65"/>
                      <a:pt x="297" y="65"/>
                    </a:cubicBezTo>
                    <a:cubicBezTo>
                      <a:pt x="290" y="65"/>
                      <a:pt x="290" y="65"/>
                      <a:pt x="290" y="65"/>
                    </a:cubicBezTo>
                    <a:cubicBezTo>
                      <a:pt x="290" y="65"/>
                      <a:pt x="289" y="65"/>
                      <a:pt x="288" y="63"/>
                    </a:cubicBezTo>
                    <a:cubicBezTo>
                      <a:pt x="288" y="63"/>
                      <a:pt x="288" y="63"/>
                      <a:pt x="288" y="63"/>
                    </a:cubicBezTo>
                    <a:cubicBezTo>
                      <a:pt x="284" y="58"/>
                      <a:pt x="278" y="54"/>
                      <a:pt x="272" y="54"/>
                    </a:cubicBezTo>
                    <a:cubicBezTo>
                      <a:pt x="260" y="53"/>
                      <a:pt x="250" y="63"/>
                      <a:pt x="250" y="75"/>
                    </a:cubicBezTo>
                    <a:cubicBezTo>
                      <a:pt x="250" y="83"/>
                      <a:pt x="250" y="83"/>
                      <a:pt x="250" y="83"/>
                    </a:cubicBezTo>
                    <a:cubicBezTo>
                      <a:pt x="250" y="93"/>
                      <a:pt x="256" y="102"/>
                      <a:pt x="266" y="104"/>
                    </a:cubicBezTo>
                    <a:cubicBezTo>
                      <a:pt x="275" y="106"/>
                      <a:pt x="283" y="102"/>
                      <a:pt x="288" y="95"/>
                    </a:cubicBezTo>
                    <a:cubicBezTo>
                      <a:pt x="289" y="94"/>
                      <a:pt x="290" y="93"/>
                      <a:pt x="290" y="93"/>
                    </a:cubicBezTo>
                    <a:cubicBezTo>
                      <a:pt x="297" y="93"/>
                      <a:pt x="297" y="93"/>
                      <a:pt x="297" y="93"/>
                    </a:cubicBezTo>
                    <a:cubicBezTo>
                      <a:pt x="297" y="165"/>
                      <a:pt x="297" y="165"/>
                      <a:pt x="297" y="165"/>
                    </a:cubicBezTo>
                    <a:cubicBezTo>
                      <a:pt x="297" y="168"/>
                      <a:pt x="295" y="169"/>
                      <a:pt x="293" y="169"/>
                    </a:cubicBezTo>
                    <a:cubicBezTo>
                      <a:pt x="246" y="169"/>
                      <a:pt x="246" y="169"/>
                      <a:pt x="246" y="169"/>
                    </a:cubicBezTo>
                    <a:cubicBezTo>
                      <a:pt x="246" y="189"/>
                      <a:pt x="246" y="189"/>
                      <a:pt x="246" y="189"/>
                    </a:cubicBezTo>
                    <a:cubicBezTo>
                      <a:pt x="246" y="191"/>
                      <a:pt x="247" y="195"/>
                      <a:pt x="252" y="198"/>
                    </a:cubicBezTo>
                    <a:cubicBezTo>
                      <a:pt x="256" y="200"/>
                      <a:pt x="258" y="205"/>
                      <a:pt x="257" y="209"/>
                    </a:cubicBezTo>
                    <a:cubicBezTo>
                      <a:pt x="256" y="215"/>
                      <a:pt x="251" y="218"/>
                      <a:pt x="245" y="218"/>
                    </a:cubicBezTo>
                    <a:cubicBezTo>
                      <a:pt x="238" y="218"/>
                      <a:pt x="238" y="218"/>
                      <a:pt x="238" y="218"/>
                    </a:cubicBezTo>
                    <a:cubicBezTo>
                      <a:pt x="233" y="218"/>
                      <a:pt x="228" y="215"/>
                      <a:pt x="227" y="210"/>
                    </a:cubicBezTo>
                    <a:cubicBezTo>
                      <a:pt x="225" y="206"/>
                      <a:pt x="227" y="201"/>
                      <a:pt x="231" y="198"/>
                    </a:cubicBezTo>
                    <a:cubicBezTo>
                      <a:pt x="232" y="198"/>
                      <a:pt x="232" y="198"/>
                      <a:pt x="232" y="198"/>
                    </a:cubicBezTo>
                    <a:cubicBezTo>
                      <a:pt x="236" y="194"/>
                      <a:pt x="237" y="191"/>
                      <a:pt x="238" y="189"/>
                    </a:cubicBezTo>
                    <a:cubicBezTo>
                      <a:pt x="238" y="188"/>
                      <a:pt x="238" y="188"/>
                      <a:pt x="238" y="188"/>
                    </a:cubicBezTo>
                    <a:cubicBezTo>
                      <a:pt x="238" y="169"/>
                      <a:pt x="238" y="169"/>
                      <a:pt x="238" y="169"/>
                    </a:cubicBezTo>
                    <a:cubicBezTo>
                      <a:pt x="53" y="169"/>
                      <a:pt x="53" y="169"/>
                      <a:pt x="53" y="169"/>
                    </a:cubicBezTo>
                    <a:cubicBezTo>
                      <a:pt x="51" y="169"/>
                      <a:pt x="49" y="168"/>
                      <a:pt x="49" y="165"/>
                    </a:cubicBezTo>
                    <a:cubicBezTo>
                      <a:pt x="49" y="83"/>
                      <a:pt x="49" y="83"/>
                      <a:pt x="49" y="83"/>
                    </a:cubicBezTo>
                    <a:cubicBezTo>
                      <a:pt x="29" y="83"/>
                      <a:pt x="29" y="83"/>
                      <a:pt x="29" y="83"/>
                    </a:cubicBezTo>
                    <a:cubicBezTo>
                      <a:pt x="27" y="84"/>
                      <a:pt x="24" y="85"/>
                      <a:pt x="21" y="89"/>
                    </a:cubicBezTo>
                    <a:cubicBezTo>
                      <a:pt x="18" y="93"/>
                      <a:pt x="14" y="95"/>
                      <a:pt x="9" y="95"/>
                    </a:cubicBezTo>
                    <a:cubicBezTo>
                      <a:pt x="4" y="94"/>
                      <a:pt x="0" y="89"/>
                      <a:pt x="0" y="83"/>
                    </a:cubicBezTo>
                    <a:cubicBezTo>
                      <a:pt x="0" y="75"/>
                      <a:pt x="0" y="75"/>
                      <a:pt x="0" y="75"/>
                    </a:cubicBezTo>
                    <a:cubicBezTo>
                      <a:pt x="0" y="68"/>
                      <a:pt x="6" y="63"/>
                      <a:pt x="13" y="64"/>
                    </a:cubicBezTo>
                    <a:close/>
                  </a:path>
                </a:pathLst>
              </a:custGeom>
              <a:solidFill>
                <a:srgbClr val="838B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09" name="Freeform 16"/>
              <p:cNvSpPr/>
              <p:nvPr/>
            </p:nvSpPr>
            <p:spPr bwMode="auto">
              <a:xfrm>
                <a:off x="751029" y="2614388"/>
                <a:ext cx="523238" cy="1410540"/>
              </a:xfrm>
              <a:custGeom>
                <a:avLst/>
                <a:gdLst>
                  <a:gd name="T0" fmla="*/ 26 w 130"/>
                  <a:gd name="T1" fmla="*/ 0 h 351"/>
                  <a:gd name="T2" fmla="*/ 76 w 130"/>
                  <a:gd name="T3" fmla="*/ 0 h 351"/>
                  <a:gd name="T4" fmla="*/ 76 w 130"/>
                  <a:gd name="T5" fmla="*/ 7 h 351"/>
                  <a:gd name="T6" fmla="*/ 74 w 130"/>
                  <a:gd name="T7" fmla="*/ 9 h 351"/>
                  <a:gd name="T8" fmla="*/ 74 w 130"/>
                  <a:gd name="T9" fmla="*/ 9 h 351"/>
                  <a:gd name="T10" fmla="*/ 65 w 130"/>
                  <a:gd name="T11" fmla="*/ 25 h 351"/>
                  <a:gd name="T12" fmla="*/ 86 w 130"/>
                  <a:gd name="T13" fmla="*/ 48 h 351"/>
                  <a:gd name="T14" fmla="*/ 93 w 130"/>
                  <a:gd name="T15" fmla="*/ 48 h 351"/>
                  <a:gd name="T16" fmla="*/ 115 w 130"/>
                  <a:gd name="T17" fmla="*/ 32 h 351"/>
                  <a:gd name="T18" fmla="*/ 106 w 130"/>
                  <a:gd name="T19" fmla="*/ 9 h 351"/>
                  <a:gd name="T20" fmla="*/ 104 w 130"/>
                  <a:gd name="T21" fmla="*/ 8 h 351"/>
                  <a:gd name="T22" fmla="*/ 104 w 130"/>
                  <a:gd name="T23" fmla="*/ 0 h 351"/>
                  <a:gd name="T24" fmla="*/ 127 w 130"/>
                  <a:gd name="T25" fmla="*/ 0 h 351"/>
                  <a:gd name="T26" fmla="*/ 130 w 130"/>
                  <a:gd name="T27" fmla="*/ 4 h 351"/>
                  <a:gd name="T28" fmla="*/ 130 w 130"/>
                  <a:gd name="T29" fmla="*/ 247 h 351"/>
                  <a:gd name="T30" fmla="*/ 123 w 130"/>
                  <a:gd name="T31" fmla="*/ 247 h 351"/>
                  <a:gd name="T32" fmla="*/ 121 w 130"/>
                  <a:gd name="T33" fmla="*/ 245 h 351"/>
                  <a:gd name="T34" fmla="*/ 121 w 130"/>
                  <a:gd name="T35" fmla="*/ 245 h 351"/>
                  <a:gd name="T36" fmla="*/ 105 w 130"/>
                  <a:gd name="T37" fmla="*/ 236 h 351"/>
                  <a:gd name="T38" fmla="*/ 83 w 130"/>
                  <a:gd name="T39" fmla="*/ 257 h 351"/>
                  <a:gd name="T40" fmla="*/ 83 w 130"/>
                  <a:gd name="T41" fmla="*/ 265 h 351"/>
                  <a:gd name="T42" fmla="*/ 99 w 130"/>
                  <a:gd name="T43" fmla="*/ 286 h 351"/>
                  <a:gd name="T44" fmla="*/ 121 w 130"/>
                  <a:gd name="T45" fmla="*/ 277 h 351"/>
                  <a:gd name="T46" fmla="*/ 123 w 130"/>
                  <a:gd name="T47" fmla="*/ 275 h 351"/>
                  <a:gd name="T48" fmla="*/ 130 w 130"/>
                  <a:gd name="T49" fmla="*/ 275 h 351"/>
                  <a:gd name="T50" fmla="*/ 130 w 130"/>
                  <a:gd name="T51" fmla="*/ 347 h 351"/>
                  <a:gd name="T52" fmla="*/ 127 w 130"/>
                  <a:gd name="T53" fmla="*/ 351 h 351"/>
                  <a:gd name="T54" fmla="*/ 79 w 130"/>
                  <a:gd name="T55" fmla="*/ 351 h 351"/>
                  <a:gd name="T56" fmla="*/ 21 w 130"/>
                  <a:gd name="T57" fmla="*/ 220 h 351"/>
                  <a:gd name="T58" fmla="*/ 14 w 130"/>
                  <a:gd name="T59" fmla="*/ 186 h 351"/>
                  <a:gd name="T60" fmla="*/ 26 w 130"/>
                  <a:gd name="T61" fmla="*/ 0 h 3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30" h="351">
                    <a:moveTo>
                      <a:pt x="26" y="0"/>
                    </a:moveTo>
                    <a:cubicBezTo>
                      <a:pt x="76" y="0"/>
                      <a:pt x="76" y="0"/>
                      <a:pt x="76" y="0"/>
                    </a:cubicBezTo>
                    <a:cubicBezTo>
                      <a:pt x="76" y="7"/>
                      <a:pt x="76" y="7"/>
                      <a:pt x="76" y="7"/>
                    </a:cubicBezTo>
                    <a:cubicBezTo>
                      <a:pt x="76" y="8"/>
                      <a:pt x="75" y="8"/>
                      <a:pt x="74" y="9"/>
                    </a:cubicBezTo>
                    <a:cubicBezTo>
                      <a:pt x="74" y="9"/>
                      <a:pt x="74" y="9"/>
                      <a:pt x="74" y="9"/>
                    </a:cubicBezTo>
                    <a:cubicBezTo>
                      <a:pt x="69" y="13"/>
                      <a:pt x="65" y="19"/>
                      <a:pt x="65" y="25"/>
                    </a:cubicBezTo>
                    <a:cubicBezTo>
                      <a:pt x="64" y="38"/>
                      <a:pt x="73" y="48"/>
                      <a:pt x="86" y="48"/>
                    </a:cubicBezTo>
                    <a:cubicBezTo>
                      <a:pt x="93" y="48"/>
                      <a:pt x="93" y="48"/>
                      <a:pt x="93" y="48"/>
                    </a:cubicBezTo>
                    <a:cubicBezTo>
                      <a:pt x="103" y="48"/>
                      <a:pt x="112" y="41"/>
                      <a:pt x="115" y="32"/>
                    </a:cubicBezTo>
                    <a:cubicBezTo>
                      <a:pt x="117" y="23"/>
                      <a:pt x="113" y="14"/>
                      <a:pt x="106" y="9"/>
                    </a:cubicBezTo>
                    <a:cubicBezTo>
                      <a:pt x="105" y="8"/>
                      <a:pt x="104" y="8"/>
                      <a:pt x="104" y="8"/>
                    </a:cubicBezTo>
                    <a:cubicBezTo>
                      <a:pt x="104" y="0"/>
                      <a:pt x="104" y="0"/>
                      <a:pt x="104" y="0"/>
                    </a:cubicBezTo>
                    <a:cubicBezTo>
                      <a:pt x="127" y="0"/>
                      <a:pt x="127" y="0"/>
                      <a:pt x="127" y="0"/>
                    </a:cubicBezTo>
                    <a:cubicBezTo>
                      <a:pt x="129" y="0"/>
                      <a:pt x="130" y="2"/>
                      <a:pt x="130" y="4"/>
                    </a:cubicBezTo>
                    <a:cubicBezTo>
                      <a:pt x="130" y="247"/>
                      <a:pt x="130" y="247"/>
                      <a:pt x="130" y="247"/>
                    </a:cubicBezTo>
                    <a:cubicBezTo>
                      <a:pt x="123" y="247"/>
                      <a:pt x="123" y="247"/>
                      <a:pt x="123" y="247"/>
                    </a:cubicBezTo>
                    <a:cubicBezTo>
                      <a:pt x="123" y="247"/>
                      <a:pt x="122" y="247"/>
                      <a:pt x="121" y="245"/>
                    </a:cubicBezTo>
                    <a:cubicBezTo>
                      <a:pt x="121" y="245"/>
                      <a:pt x="121" y="245"/>
                      <a:pt x="121" y="245"/>
                    </a:cubicBezTo>
                    <a:cubicBezTo>
                      <a:pt x="117" y="240"/>
                      <a:pt x="112" y="236"/>
                      <a:pt x="105" y="236"/>
                    </a:cubicBezTo>
                    <a:cubicBezTo>
                      <a:pt x="93" y="235"/>
                      <a:pt x="83" y="245"/>
                      <a:pt x="83" y="257"/>
                    </a:cubicBezTo>
                    <a:cubicBezTo>
                      <a:pt x="83" y="265"/>
                      <a:pt x="83" y="265"/>
                      <a:pt x="83" y="265"/>
                    </a:cubicBezTo>
                    <a:cubicBezTo>
                      <a:pt x="83" y="275"/>
                      <a:pt x="89" y="284"/>
                      <a:pt x="99" y="286"/>
                    </a:cubicBezTo>
                    <a:cubicBezTo>
                      <a:pt x="108" y="288"/>
                      <a:pt x="117" y="284"/>
                      <a:pt x="121" y="277"/>
                    </a:cubicBezTo>
                    <a:cubicBezTo>
                      <a:pt x="122" y="276"/>
                      <a:pt x="123" y="275"/>
                      <a:pt x="123" y="275"/>
                    </a:cubicBezTo>
                    <a:cubicBezTo>
                      <a:pt x="130" y="275"/>
                      <a:pt x="130" y="275"/>
                      <a:pt x="130" y="275"/>
                    </a:cubicBezTo>
                    <a:cubicBezTo>
                      <a:pt x="130" y="347"/>
                      <a:pt x="130" y="347"/>
                      <a:pt x="130" y="347"/>
                    </a:cubicBezTo>
                    <a:cubicBezTo>
                      <a:pt x="130" y="350"/>
                      <a:pt x="129" y="351"/>
                      <a:pt x="127" y="351"/>
                    </a:cubicBezTo>
                    <a:cubicBezTo>
                      <a:pt x="79" y="351"/>
                      <a:pt x="79" y="351"/>
                      <a:pt x="79" y="351"/>
                    </a:cubicBezTo>
                    <a:cubicBezTo>
                      <a:pt x="48" y="317"/>
                      <a:pt x="30" y="261"/>
                      <a:pt x="21" y="220"/>
                    </a:cubicBezTo>
                    <a:cubicBezTo>
                      <a:pt x="14" y="186"/>
                      <a:pt x="14" y="186"/>
                      <a:pt x="14" y="186"/>
                    </a:cubicBezTo>
                    <a:cubicBezTo>
                      <a:pt x="0" y="124"/>
                      <a:pt x="5" y="60"/>
                      <a:pt x="26" y="0"/>
                    </a:cubicBezTo>
                    <a:close/>
                  </a:path>
                </a:pathLst>
              </a:custGeom>
              <a:solidFill>
                <a:srgbClr val="004D7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10" name="Freeform 17"/>
              <p:cNvSpPr/>
              <p:nvPr/>
            </p:nvSpPr>
            <p:spPr bwMode="auto">
              <a:xfrm>
                <a:off x="1125254" y="3345905"/>
                <a:ext cx="1200567" cy="875449"/>
              </a:xfrm>
              <a:custGeom>
                <a:avLst/>
                <a:gdLst>
                  <a:gd name="T0" fmla="*/ 12 w 299"/>
                  <a:gd name="T1" fmla="*/ 64 h 218"/>
                  <a:gd name="T2" fmla="*/ 20 w 299"/>
                  <a:gd name="T3" fmla="*/ 69 h 218"/>
                  <a:gd name="T4" fmla="*/ 20 w 299"/>
                  <a:gd name="T5" fmla="*/ 69 h 218"/>
                  <a:gd name="T6" fmla="*/ 29 w 299"/>
                  <a:gd name="T7" fmla="*/ 75 h 218"/>
                  <a:gd name="T8" fmla="*/ 30 w 299"/>
                  <a:gd name="T9" fmla="*/ 75 h 218"/>
                  <a:gd name="T10" fmla="*/ 49 w 299"/>
                  <a:gd name="T11" fmla="*/ 75 h 218"/>
                  <a:gd name="T12" fmla="*/ 49 w 299"/>
                  <a:gd name="T13" fmla="*/ 3 h 218"/>
                  <a:gd name="T14" fmla="*/ 53 w 299"/>
                  <a:gd name="T15" fmla="*/ 0 h 218"/>
                  <a:gd name="T16" fmla="*/ 295 w 299"/>
                  <a:gd name="T17" fmla="*/ 0 h 218"/>
                  <a:gd name="T18" fmla="*/ 299 w 299"/>
                  <a:gd name="T19" fmla="*/ 3 h 218"/>
                  <a:gd name="T20" fmla="*/ 299 w 299"/>
                  <a:gd name="T21" fmla="*/ 65 h 218"/>
                  <a:gd name="T22" fmla="*/ 292 w 299"/>
                  <a:gd name="T23" fmla="*/ 65 h 218"/>
                  <a:gd name="T24" fmla="*/ 290 w 299"/>
                  <a:gd name="T25" fmla="*/ 63 h 218"/>
                  <a:gd name="T26" fmla="*/ 290 w 299"/>
                  <a:gd name="T27" fmla="*/ 63 h 218"/>
                  <a:gd name="T28" fmla="*/ 274 w 299"/>
                  <a:gd name="T29" fmla="*/ 54 h 218"/>
                  <a:gd name="T30" fmla="*/ 251 w 299"/>
                  <a:gd name="T31" fmla="*/ 75 h 218"/>
                  <a:gd name="T32" fmla="*/ 251 w 299"/>
                  <a:gd name="T33" fmla="*/ 83 h 218"/>
                  <a:gd name="T34" fmla="*/ 268 w 299"/>
                  <a:gd name="T35" fmla="*/ 104 h 218"/>
                  <a:gd name="T36" fmla="*/ 290 w 299"/>
                  <a:gd name="T37" fmla="*/ 95 h 218"/>
                  <a:gd name="T38" fmla="*/ 292 w 299"/>
                  <a:gd name="T39" fmla="*/ 93 h 218"/>
                  <a:gd name="T40" fmla="*/ 299 w 299"/>
                  <a:gd name="T41" fmla="*/ 93 h 218"/>
                  <a:gd name="T42" fmla="*/ 299 w 299"/>
                  <a:gd name="T43" fmla="*/ 165 h 218"/>
                  <a:gd name="T44" fmla="*/ 295 w 299"/>
                  <a:gd name="T45" fmla="*/ 169 h 218"/>
                  <a:gd name="T46" fmla="*/ 82 w 299"/>
                  <a:gd name="T47" fmla="*/ 169 h 218"/>
                  <a:gd name="T48" fmla="*/ 82 w 299"/>
                  <a:gd name="T49" fmla="*/ 189 h 218"/>
                  <a:gd name="T50" fmla="*/ 88 w 299"/>
                  <a:gd name="T51" fmla="*/ 198 h 218"/>
                  <a:gd name="T52" fmla="*/ 93 w 299"/>
                  <a:gd name="T53" fmla="*/ 209 h 218"/>
                  <a:gd name="T54" fmla="*/ 82 w 299"/>
                  <a:gd name="T55" fmla="*/ 218 h 218"/>
                  <a:gd name="T56" fmla="*/ 74 w 299"/>
                  <a:gd name="T57" fmla="*/ 218 h 218"/>
                  <a:gd name="T58" fmla="*/ 63 w 299"/>
                  <a:gd name="T59" fmla="*/ 210 h 218"/>
                  <a:gd name="T60" fmla="*/ 68 w 299"/>
                  <a:gd name="T61" fmla="*/ 198 h 218"/>
                  <a:gd name="T62" fmla="*/ 68 w 299"/>
                  <a:gd name="T63" fmla="*/ 198 h 218"/>
                  <a:gd name="T64" fmla="*/ 74 w 299"/>
                  <a:gd name="T65" fmla="*/ 189 h 218"/>
                  <a:gd name="T66" fmla="*/ 74 w 299"/>
                  <a:gd name="T67" fmla="*/ 188 h 218"/>
                  <a:gd name="T68" fmla="*/ 74 w 299"/>
                  <a:gd name="T69" fmla="*/ 169 h 218"/>
                  <a:gd name="T70" fmla="*/ 53 w 299"/>
                  <a:gd name="T71" fmla="*/ 169 h 218"/>
                  <a:gd name="T72" fmla="*/ 49 w 299"/>
                  <a:gd name="T73" fmla="*/ 165 h 218"/>
                  <a:gd name="T74" fmla="*/ 49 w 299"/>
                  <a:gd name="T75" fmla="*/ 83 h 218"/>
                  <a:gd name="T76" fmla="*/ 29 w 299"/>
                  <a:gd name="T77" fmla="*/ 83 h 218"/>
                  <a:gd name="T78" fmla="*/ 20 w 299"/>
                  <a:gd name="T79" fmla="*/ 89 h 218"/>
                  <a:gd name="T80" fmla="*/ 9 w 299"/>
                  <a:gd name="T81" fmla="*/ 95 h 218"/>
                  <a:gd name="T82" fmla="*/ 0 w 299"/>
                  <a:gd name="T83" fmla="*/ 83 h 218"/>
                  <a:gd name="T84" fmla="*/ 0 w 299"/>
                  <a:gd name="T85" fmla="*/ 75 h 218"/>
                  <a:gd name="T86" fmla="*/ 12 w 299"/>
                  <a:gd name="T87" fmla="*/ 64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99" h="218">
                    <a:moveTo>
                      <a:pt x="12" y="64"/>
                    </a:moveTo>
                    <a:cubicBezTo>
                      <a:pt x="15" y="64"/>
                      <a:pt x="18" y="66"/>
                      <a:pt x="20" y="69"/>
                    </a:cubicBezTo>
                    <a:cubicBezTo>
                      <a:pt x="20" y="69"/>
                      <a:pt x="20" y="69"/>
                      <a:pt x="20" y="69"/>
                    </a:cubicBezTo>
                    <a:cubicBezTo>
                      <a:pt x="24" y="74"/>
                      <a:pt x="27" y="75"/>
                      <a:pt x="29" y="75"/>
                    </a:cubicBezTo>
                    <a:cubicBezTo>
                      <a:pt x="30" y="75"/>
                      <a:pt x="30" y="75"/>
                      <a:pt x="30" y="75"/>
                    </a:cubicBezTo>
                    <a:cubicBezTo>
                      <a:pt x="49" y="75"/>
                      <a:pt x="49" y="75"/>
                      <a:pt x="49" y="75"/>
                    </a:cubicBezTo>
                    <a:cubicBezTo>
                      <a:pt x="49" y="3"/>
                      <a:pt x="49" y="3"/>
                      <a:pt x="49" y="3"/>
                    </a:cubicBezTo>
                    <a:cubicBezTo>
                      <a:pt x="49" y="1"/>
                      <a:pt x="51" y="0"/>
                      <a:pt x="53" y="0"/>
                    </a:cubicBezTo>
                    <a:cubicBezTo>
                      <a:pt x="295" y="0"/>
                      <a:pt x="295" y="0"/>
                      <a:pt x="295" y="0"/>
                    </a:cubicBezTo>
                    <a:cubicBezTo>
                      <a:pt x="297" y="0"/>
                      <a:pt x="299" y="1"/>
                      <a:pt x="299" y="3"/>
                    </a:cubicBezTo>
                    <a:cubicBezTo>
                      <a:pt x="299" y="65"/>
                      <a:pt x="299" y="65"/>
                      <a:pt x="299" y="65"/>
                    </a:cubicBezTo>
                    <a:cubicBezTo>
                      <a:pt x="292" y="65"/>
                      <a:pt x="292" y="65"/>
                      <a:pt x="292" y="65"/>
                    </a:cubicBezTo>
                    <a:cubicBezTo>
                      <a:pt x="291" y="65"/>
                      <a:pt x="291" y="65"/>
                      <a:pt x="290" y="63"/>
                    </a:cubicBezTo>
                    <a:cubicBezTo>
                      <a:pt x="290" y="63"/>
                      <a:pt x="290" y="63"/>
                      <a:pt x="290" y="63"/>
                    </a:cubicBezTo>
                    <a:cubicBezTo>
                      <a:pt x="286" y="58"/>
                      <a:pt x="280" y="54"/>
                      <a:pt x="274" y="54"/>
                    </a:cubicBezTo>
                    <a:cubicBezTo>
                      <a:pt x="261" y="53"/>
                      <a:pt x="251" y="63"/>
                      <a:pt x="251" y="75"/>
                    </a:cubicBezTo>
                    <a:cubicBezTo>
                      <a:pt x="251" y="83"/>
                      <a:pt x="251" y="83"/>
                      <a:pt x="251" y="83"/>
                    </a:cubicBezTo>
                    <a:cubicBezTo>
                      <a:pt x="251" y="93"/>
                      <a:pt x="258" y="102"/>
                      <a:pt x="268" y="104"/>
                    </a:cubicBezTo>
                    <a:cubicBezTo>
                      <a:pt x="276" y="106"/>
                      <a:pt x="285" y="102"/>
                      <a:pt x="290" y="95"/>
                    </a:cubicBezTo>
                    <a:cubicBezTo>
                      <a:pt x="291" y="94"/>
                      <a:pt x="291" y="93"/>
                      <a:pt x="292" y="93"/>
                    </a:cubicBezTo>
                    <a:cubicBezTo>
                      <a:pt x="299" y="93"/>
                      <a:pt x="299" y="93"/>
                      <a:pt x="299" y="93"/>
                    </a:cubicBezTo>
                    <a:cubicBezTo>
                      <a:pt x="299" y="165"/>
                      <a:pt x="299" y="165"/>
                      <a:pt x="299" y="165"/>
                    </a:cubicBezTo>
                    <a:cubicBezTo>
                      <a:pt x="299" y="168"/>
                      <a:pt x="297" y="169"/>
                      <a:pt x="295" y="169"/>
                    </a:cubicBezTo>
                    <a:cubicBezTo>
                      <a:pt x="82" y="169"/>
                      <a:pt x="82" y="169"/>
                      <a:pt x="82" y="169"/>
                    </a:cubicBezTo>
                    <a:cubicBezTo>
                      <a:pt x="82" y="189"/>
                      <a:pt x="82" y="189"/>
                      <a:pt x="82" y="189"/>
                    </a:cubicBezTo>
                    <a:cubicBezTo>
                      <a:pt x="82" y="191"/>
                      <a:pt x="84" y="195"/>
                      <a:pt x="88" y="198"/>
                    </a:cubicBezTo>
                    <a:cubicBezTo>
                      <a:pt x="92" y="200"/>
                      <a:pt x="94" y="205"/>
                      <a:pt x="93" y="209"/>
                    </a:cubicBezTo>
                    <a:cubicBezTo>
                      <a:pt x="92" y="215"/>
                      <a:pt x="87" y="218"/>
                      <a:pt x="82" y="218"/>
                    </a:cubicBezTo>
                    <a:cubicBezTo>
                      <a:pt x="74" y="218"/>
                      <a:pt x="74" y="218"/>
                      <a:pt x="74" y="218"/>
                    </a:cubicBezTo>
                    <a:cubicBezTo>
                      <a:pt x="69" y="218"/>
                      <a:pt x="64" y="215"/>
                      <a:pt x="63" y="210"/>
                    </a:cubicBezTo>
                    <a:cubicBezTo>
                      <a:pt x="62" y="206"/>
                      <a:pt x="63" y="201"/>
                      <a:pt x="68" y="198"/>
                    </a:cubicBezTo>
                    <a:cubicBezTo>
                      <a:pt x="68" y="198"/>
                      <a:pt x="68" y="198"/>
                      <a:pt x="68" y="198"/>
                    </a:cubicBezTo>
                    <a:cubicBezTo>
                      <a:pt x="73" y="194"/>
                      <a:pt x="74" y="191"/>
                      <a:pt x="74" y="189"/>
                    </a:cubicBezTo>
                    <a:cubicBezTo>
                      <a:pt x="74" y="188"/>
                      <a:pt x="74" y="188"/>
                      <a:pt x="74" y="188"/>
                    </a:cubicBezTo>
                    <a:cubicBezTo>
                      <a:pt x="74" y="169"/>
                      <a:pt x="74" y="169"/>
                      <a:pt x="74" y="169"/>
                    </a:cubicBezTo>
                    <a:cubicBezTo>
                      <a:pt x="53" y="169"/>
                      <a:pt x="53" y="169"/>
                      <a:pt x="53" y="169"/>
                    </a:cubicBezTo>
                    <a:cubicBezTo>
                      <a:pt x="51" y="169"/>
                      <a:pt x="49" y="168"/>
                      <a:pt x="49" y="165"/>
                    </a:cubicBezTo>
                    <a:cubicBezTo>
                      <a:pt x="49" y="83"/>
                      <a:pt x="49" y="83"/>
                      <a:pt x="49" y="83"/>
                    </a:cubicBezTo>
                    <a:cubicBezTo>
                      <a:pt x="29" y="83"/>
                      <a:pt x="29" y="83"/>
                      <a:pt x="29" y="83"/>
                    </a:cubicBezTo>
                    <a:cubicBezTo>
                      <a:pt x="27" y="84"/>
                      <a:pt x="24" y="85"/>
                      <a:pt x="20" y="89"/>
                    </a:cubicBezTo>
                    <a:cubicBezTo>
                      <a:pt x="18" y="93"/>
                      <a:pt x="14" y="95"/>
                      <a:pt x="9" y="95"/>
                    </a:cubicBezTo>
                    <a:cubicBezTo>
                      <a:pt x="4" y="94"/>
                      <a:pt x="0" y="89"/>
                      <a:pt x="0" y="83"/>
                    </a:cubicBezTo>
                    <a:cubicBezTo>
                      <a:pt x="0" y="75"/>
                      <a:pt x="0" y="75"/>
                      <a:pt x="0" y="75"/>
                    </a:cubicBezTo>
                    <a:cubicBezTo>
                      <a:pt x="0" y="68"/>
                      <a:pt x="5" y="63"/>
                      <a:pt x="12" y="64"/>
                    </a:cubicBezTo>
                  </a:path>
                </a:pathLst>
              </a:custGeom>
              <a:solidFill>
                <a:srgbClr val="65C8D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111" name="组合 110"/>
              <p:cNvGrpSpPr/>
              <p:nvPr/>
            </p:nvGrpSpPr>
            <p:grpSpPr>
              <a:xfrm>
                <a:off x="2849760" y="3536051"/>
                <a:ext cx="160867" cy="264905"/>
                <a:chOff x="2685001" y="3260105"/>
                <a:chExt cx="145525" cy="239640"/>
              </a:xfrm>
            </p:grpSpPr>
            <p:sp>
              <p:nvSpPr>
                <p:cNvPr id="130" name="Freeform 18"/>
                <p:cNvSpPr>
                  <a:spLocks noEditPoints="1"/>
                </p:cNvSpPr>
                <p:nvPr/>
              </p:nvSpPr>
              <p:spPr bwMode="auto">
                <a:xfrm>
                  <a:off x="2685001" y="3260105"/>
                  <a:ext cx="145525" cy="217520"/>
                </a:xfrm>
                <a:custGeom>
                  <a:avLst/>
                  <a:gdLst>
                    <a:gd name="T0" fmla="*/ 35 w 40"/>
                    <a:gd name="T1" fmla="*/ 33 h 60"/>
                    <a:gd name="T2" fmla="*/ 40 w 40"/>
                    <a:gd name="T3" fmla="*/ 19 h 60"/>
                    <a:gd name="T4" fmla="*/ 20 w 40"/>
                    <a:gd name="T5" fmla="*/ 0 h 60"/>
                    <a:gd name="T6" fmla="*/ 0 w 40"/>
                    <a:gd name="T7" fmla="*/ 19 h 60"/>
                    <a:gd name="T8" fmla="*/ 6 w 40"/>
                    <a:gd name="T9" fmla="*/ 33 h 60"/>
                    <a:gd name="T10" fmla="*/ 6 w 40"/>
                    <a:gd name="T11" fmla="*/ 33 h 60"/>
                    <a:gd name="T12" fmla="*/ 11 w 40"/>
                    <a:gd name="T13" fmla="*/ 47 h 60"/>
                    <a:gd name="T14" fmla="*/ 11 w 40"/>
                    <a:gd name="T15" fmla="*/ 49 h 60"/>
                    <a:gd name="T16" fmla="*/ 12 w 40"/>
                    <a:gd name="T17" fmla="*/ 51 h 60"/>
                    <a:gd name="T18" fmla="*/ 11 w 40"/>
                    <a:gd name="T19" fmla="*/ 53 h 60"/>
                    <a:gd name="T20" fmla="*/ 12 w 40"/>
                    <a:gd name="T21" fmla="*/ 55 h 60"/>
                    <a:gd name="T22" fmla="*/ 11 w 40"/>
                    <a:gd name="T23" fmla="*/ 57 h 60"/>
                    <a:gd name="T24" fmla="*/ 14 w 40"/>
                    <a:gd name="T25" fmla="*/ 60 h 60"/>
                    <a:gd name="T26" fmla="*/ 27 w 40"/>
                    <a:gd name="T27" fmla="*/ 60 h 60"/>
                    <a:gd name="T28" fmla="*/ 30 w 40"/>
                    <a:gd name="T29" fmla="*/ 57 h 60"/>
                    <a:gd name="T30" fmla="*/ 29 w 40"/>
                    <a:gd name="T31" fmla="*/ 55 h 60"/>
                    <a:gd name="T32" fmla="*/ 30 w 40"/>
                    <a:gd name="T33" fmla="*/ 53 h 60"/>
                    <a:gd name="T34" fmla="*/ 29 w 40"/>
                    <a:gd name="T35" fmla="*/ 51 h 60"/>
                    <a:gd name="T36" fmla="*/ 30 w 40"/>
                    <a:gd name="T37" fmla="*/ 49 h 60"/>
                    <a:gd name="T38" fmla="*/ 29 w 40"/>
                    <a:gd name="T39" fmla="*/ 47 h 60"/>
                    <a:gd name="T40" fmla="*/ 35 w 40"/>
                    <a:gd name="T41" fmla="*/ 33 h 60"/>
                    <a:gd name="T42" fmla="*/ 21 w 40"/>
                    <a:gd name="T43" fmla="*/ 46 h 60"/>
                    <a:gd name="T44" fmla="*/ 20 w 40"/>
                    <a:gd name="T45" fmla="*/ 46 h 60"/>
                    <a:gd name="T46" fmla="*/ 20 w 40"/>
                    <a:gd name="T47" fmla="*/ 36 h 60"/>
                    <a:gd name="T48" fmla="*/ 20 w 40"/>
                    <a:gd name="T49" fmla="*/ 36 h 60"/>
                    <a:gd name="T50" fmla="*/ 21 w 40"/>
                    <a:gd name="T51" fmla="*/ 36 h 60"/>
                    <a:gd name="T52" fmla="*/ 21 w 40"/>
                    <a:gd name="T53" fmla="*/ 36 h 60"/>
                    <a:gd name="T54" fmla="*/ 21 w 40"/>
                    <a:gd name="T55" fmla="*/ 46 h 60"/>
                    <a:gd name="T56" fmla="*/ 33 w 40"/>
                    <a:gd name="T57" fmla="*/ 31 h 60"/>
                    <a:gd name="T58" fmla="*/ 33 w 40"/>
                    <a:gd name="T59" fmla="*/ 31 h 60"/>
                    <a:gd name="T60" fmla="*/ 26 w 40"/>
                    <a:gd name="T61" fmla="*/ 46 h 60"/>
                    <a:gd name="T62" fmla="*/ 24 w 40"/>
                    <a:gd name="T63" fmla="*/ 46 h 60"/>
                    <a:gd name="T64" fmla="*/ 24 w 40"/>
                    <a:gd name="T65" fmla="*/ 36 h 60"/>
                    <a:gd name="T66" fmla="*/ 24 w 40"/>
                    <a:gd name="T67" fmla="*/ 36 h 60"/>
                    <a:gd name="T68" fmla="*/ 29 w 40"/>
                    <a:gd name="T69" fmla="*/ 21 h 60"/>
                    <a:gd name="T70" fmla="*/ 28 w 40"/>
                    <a:gd name="T71" fmla="*/ 20 h 60"/>
                    <a:gd name="T72" fmla="*/ 27 w 40"/>
                    <a:gd name="T73" fmla="*/ 21 h 60"/>
                    <a:gd name="T74" fmla="*/ 24 w 40"/>
                    <a:gd name="T75" fmla="*/ 31 h 60"/>
                    <a:gd name="T76" fmla="*/ 24 w 40"/>
                    <a:gd name="T77" fmla="*/ 25 h 60"/>
                    <a:gd name="T78" fmla="*/ 23 w 40"/>
                    <a:gd name="T79" fmla="*/ 25 h 60"/>
                    <a:gd name="T80" fmla="*/ 23 w 40"/>
                    <a:gd name="T81" fmla="*/ 25 h 60"/>
                    <a:gd name="T82" fmla="*/ 23 w 40"/>
                    <a:gd name="T83" fmla="*/ 33 h 60"/>
                    <a:gd name="T84" fmla="*/ 20 w 40"/>
                    <a:gd name="T85" fmla="*/ 33 h 60"/>
                    <a:gd name="T86" fmla="*/ 18 w 40"/>
                    <a:gd name="T87" fmla="*/ 33 h 60"/>
                    <a:gd name="T88" fmla="*/ 18 w 40"/>
                    <a:gd name="T89" fmla="*/ 25 h 60"/>
                    <a:gd name="T90" fmla="*/ 17 w 40"/>
                    <a:gd name="T91" fmla="*/ 25 h 60"/>
                    <a:gd name="T92" fmla="*/ 17 w 40"/>
                    <a:gd name="T93" fmla="*/ 25 h 60"/>
                    <a:gd name="T94" fmla="*/ 17 w 40"/>
                    <a:gd name="T95" fmla="*/ 31 h 60"/>
                    <a:gd name="T96" fmla="*/ 13 w 40"/>
                    <a:gd name="T97" fmla="*/ 21 h 60"/>
                    <a:gd name="T98" fmla="*/ 12 w 40"/>
                    <a:gd name="T99" fmla="*/ 20 h 60"/>
                    <a:gd name="T100" fmla="*/ 12 w 40"/>
                    <a:gd name="T101" fmla="*/ 21 h 60"/>
                    <a:gd name="T102" fmla="*/ 17 w 40"/>
                    <a:gd name="T103" fmla="*/ 36 h 60"/>
                    <a:gd name="T104" fmla="*/ 17 w 40"/>
                    <a:gd name="T105" fmla="*/ 36 h 60"/>
                    <a:gd name="T106" fmla="*/ 17 w 40"/>
                    <a:gd name="T107" fmla="*/ 46 h 60"/>
                    <a:gd name="T108" fmla="*/ 14 w 40"/>
                    <a:gd name="T109" fmla="*/ 46 h 60"/>
                    <a:gd name="T110" fmla="*/ 8 w 40"/>
                    <a:gd name="T111" fmla="*/ 31 h 60"/>
                    <a:gd name="T112" fmla="*/ 8 w 40"/>
                    <a:gd name="T113" fmla="*/ 31 h 60"/>
                    <a:gd name="T114" fmla="*/ 8 w 40"/>
                    <a:gd name="T115" fmla="*/ 31 h 60"/>
                    <a:gd name="T116" fmla="*/ 3 w 40"/>
                    <a:gd name="T117" fmla="*/ 19 h 60"/>
                    <a:gd name="T118" fmla="*/ 20 w 40"/>
                    <a:gd name="T119" fmla="*/ 3 h 60"/>
                    <a:gd name="T120" fmla="*/ 37 w 40"/>
                    <a:gd name="T121" fmla="*/ 19 h 60"/>
                    <a:gd name="T122" fmla="*/ 33 w 40"/>
                    <a:gd name="T123" fmla="*/ 31 h 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40" h="60">
                      <a:moveTo>
                        <a:pt x="35" y="33"/>
                      </a:moveTo>
                      <a:cubicBezTo>
                        <a:pt x="38" y="29"/>
                        <a:pt x="40" y="25"/>
                        <a:pt x="40" y="19"/>
                      </a:cubicBezTo>
                      <a:cubicBezTo>
                        <a:pt x="40" y="8"/>
                        <a:pt x="31" y="0"/>
                        <a:pt x="20" y="0"/>
                      </a:cubicBezTo>
                      <a:cubicBezTo>
                        <a:pt x="9" y="0"/>
                        <a:pt x="0" y="8"/>
                        <a:pt x="0" y="19"/>
                      </a:cubicBezTo>
                      <a:cubicBezTo>
                        <a:pt x="0" y="25"/>
                        <a:pt x="2" y="29"/>
                        <a:pt x="6" y="33"/>
                      </a:cubicBezTo>
                      <a:cubicBezTo>
                        <a:pt x="6" y="33"/>
                        <a:pt x="6" y="33"/>
                        <a:pt x="6" y="33"/>
                      </a:cubicBezTo>
                      <a:cubicBezTo>
                        <a:pt x="6" y="33"/>
                        <a:pt x="11" y="40"/>
                        <a:pt x="11" y="47"/>
                      </a:cubicBezTo>
                      <a:cubicBezTo>
                        <a:pt x="11" y="47"/>
                        <a:pt x="11" y="48"/>
                        <a:pt x="11" y="49"/>
                      </a:cubicBezTo>
                      <a:cubicBezTo>
                        <a:pt x="11" y="50"/>
                        <a:pt x="11" y="50"/>
                        <a:pt x="12" y="51"/>
                      </a:cubicBezTo>
                      <a:cubicBezTo>
                        <a:pt x="11" y="51"/>
                        <a:pt x="11" y="52"/>
                        <a:pt x="11" y="53"/>
                      </a:cubicBezTo>
                      <a:cubicBezTo>
                        <a:pt x="11" y="54"/>
                        <a:pt x="11" y="55"/>
                        <a:pt x="12" y="55"/>
                      </a:cubicBezTo>
                      <a:cubicBezTo>
                        <a:pt x="11" y="56"/>
                        <a:pt x="11" y="57"/>
                        <a:pt x="11" y="57"/>
                      </a:cubicBezTo>
                      <a:cubicBezTo>
                        <a:pt x="11" y="59"/>
                        <a:pt x="12" y="60"/>
                        <a:pt x="14" y="60"/>
                      </a:cubicBezTo>
                      <a:cubicBezTo>
                        <a:pt x="27" y="60"/>
                        <a:pt x="27" y="60"/>
                        <a:pt x="27" y="60"/>
                      </a:cubicBezTo>
                      <a:cubicBezTo>
                        <a:pt x="29" y="60"/>
                        <a:pt x="30" y="59"/>
                        <a:pt x="30" y="57"/>
                      </a:cubicBezTo>
                      <a:cubicBezTo>
                        <a:pt x="30" y="57"/>
                        <a:pt x="30" y="56"/>
                        <a:pt x="29" y="55"/>
                      </a:cubicBezTo>
                      <a:cubicBezTo>
                        <a:pt x="30" y="55"/>
                        <a:pt x="30" y="54"/>
                        <a:pt x="30" y="53"/>
                      </a:cubicBezTo>
                      <a:cubicBezTo>
                        <a:pt x="30" y="52"/>
                        <a:pt x="30" y="51"/>
                        <a:pt x="29" y="51"/>
                      </a:cubicBezTo>
                      <a:cubicBezTo>
                        <a:pt x="30" y="50"/>
                        <a:pt x="30" y="50"/>
                        <a:pt x="30" y="49"/>
                      </a:cubicBezTo>
                      <a:cubicBezTo>
                        <a:pt x="30" y="48"/>
                        <a:pt x="30" y="47"/>
                        <a:pt x="29" y="47"/>
                      </a:cubicBezTo>
                      <a:cubicBezTo>
                        <a:pt x="30" y="40"/>
                        <a:pt x="35" y="33"/>
                        <a:pt x="35" y="33"/>
                      </a:cubicBezTo>
                      <a:close/>
                      <a:moveTo>
                        <a:pt x="21" y="46"/>
                      </a:moveTo>
                      <a:cubicBezTo>
                        <a:pt x="20" y="46"/>
                        <a:pt x="20" y="46"/>
                        <a:pt x="20" y="46"/>
                      </a:cubicBezTo>
                      <a:cubicBezTo>
                        <a:pt x="20" y="36"/>
                        <a:pt x="20" y="36"/>
                        <a:pt x="20" y="36"/>
                      </a:cubicBezTo>
                      <a:cubicBezTo>
                        <a:pt x="20" y="36"/>
                        <a:pt x="20" y="36"/>
                        <a:pt x="20" y="36"/>
                      </a:cubicBezTo>
                      <a:cubicBezTo>
                        <a:pt x="21" y="36"/>
                        <a:pt x="21" y="36"/>
                        <a:pt x="21" y="36"/>
                      </a:cubicBezTo>
                      <a:cubicBezTo>
                        <a:pt x="21" y="36"/>
                        <a:pt x="21" y="36"/>
                        <a:pt x="21" y="36"/>
                      </a:cubicBezTo>
                      <a:lnTo>
                        <a:pt x="21" y="46"/>
                      </a:lnTo>
                      <a:close/>
                      <a:moveTo>
                        <a:pt x="33" y="31"/>
                      </a:moveTo>
                      <a:cubicBezTo>
                        <a:pt x="33" y="31"/>
                        <a:pt x="33" y="31"/>
                        <a:pt x="33" y="31"/>
                      </a:cubicBezTo>
                      <a:cubicBezTo>
                        <a:pt x="32" y="31"/>
                        <a:pt x="27" y="38"/>
                        <a:pt x="26" y="46"/>
                      </a:cubicBezTo>
                      <a:cubicBezTo>
                        <a:pt x="24" y="46"/>
                        <a:pt x="24" y="46"/>
                        <a:pt x="24" y="46"/>
                      </a:cubicBezTo>
                      <a:cubicBezTo>
                        <a:pt x="24" y="36"/>
                        <a:pt x="24" y="36"/>
                        <a:pt x="24" y="36"/>
                      </a:cubicBezTo>
                      <a:cubicBezTo>
                        <a:pt x="24" y="36"/>
                        <a:pt x="24" y="36"/>
                        <a:pt x="24" y="36"/>
                      </a:cubicBezTo>
                      <a:cubicBezTo>
                        <a:pt x="29" y="21"/>
                        <a:pt x="29" y="21"/>
                        <a:pt x="29" y="21"/>
                      </a:cubicBezTo>
                      <a:cubicBezTo>
                        <a:pt x="29" y="21"/>
                        <a:pt x="29" y="20"/>
                        <a:pt x="28" y="20"/>
                      </a:cubicBezTo>
                      <a:cubicBezTo>
                        <a:pt x="28" y="20"/>
                        <a:pt x="27" y="20"/>
                        <a:pt x="27" y="21"/>
                      </a:cubicBezTo>
                      <a:cubicBezTo>
                        <a:pt x="24" y="31"/>
                        <a:pt x="24" y="31"/>
                        <a:pt x="24" y="31"/>
                      </a:cubicBezTo>
                      <a:cubicBezTo>
                        <a:pt x="24" y="25"/>
                        <a:pt x="24" y="25"/>
                        <a:pt x="24" y="25"/>
                      </a:cubicBezTo>
                      <a:cubicBezTo>
                        <a:pt x="23" y="25"/>
                        <a:pt x="23" y="25"/>
                        <a:pt x="23" y="25"/>
                      </a:cubicBezTo>
                      <a:cubicBezTo>
                        <a:pt x="23" y="25"/>
                        <a:pt x="23" y="25"/>
                        <a:pt x="23" y="25"/>
                      </a:cubicBezTo>
                      <a:cubicBezTo>
                        <a:pt x="23" y="33"/>
                        <a:pt x="23" y="33"/>
                        <a:pt x="23" y="33"/>
                      </a:cubicBezTo>
                      <a:cubicBezTo>
                        <a:pt x="22" y="33"/>
                        <a:pt x="21" y="33"/>
                        <a:pt x="20" y="33"/>
                      </a:cubicBezTo>
                      <a:cubicBezTo>
                        <a:pt x="19" y="33"/>
                        <a:pt x="19" y="33"/>
                        <a:pt x="18" y="33"/>
                      </a:cubicBezTo>
                      <a:cubicBezTo>
                        <a:pt x="18" y="25"/>
                        <a:pt x="18" y="25"/>
                        <a:pt x="18" y="25"/>
                      </a:cubicBezTo>
                      <a:cubicBezTo>
                        <a:pt x="17" y="25"/>
                        <a:pt x="17" y="25"/>
                        <a:pt x="17" y="25"/>
                      </a:cubicBezTo>
                      <a:cubicBezTo>
                        <a:pt x="17" y="25"/>
                        <a:pt x="17" y="25"/>
                        <a:pt x="17" y="25"/>
                      </a:cubicBezTo>
                      <a:cubicBezTo>
                        <a:pt x="17" y="31"/>
                        <a:pt x="17" y="31"/>
                        <a:pt x="17" y="31"/>
                      </a:cubicBezTo>
                      <a:cubicBezTo>
                        <a:pt x="13" y="21"/>
                        <a:pt x="13" y="21"/>
                        <a:pt x="13" y="21"/>
                      </a:cubicBezTo>
                      <a:cubicBezTo>
                        <a:pt x="13" y="20"/>
                        <a:pt x="13" y="20"/>
                        <a:pt x="12" y="20"/>
                      </a:cubicBezTo>
                      <a:cubicBezTo>
                        <a:pt x="12" y="20"/>
                        <a:pt x="12" y="21"/>
                        <a:pt x="12" y="21"/>
                      </a:cubicBezTo>
                      <a:cubicBezTo>
                        <a:pt x="17" y="36"/>
                        <a:pt x="17" y="36"/>
                        <a:pt x="17" y="36"/>
                      </a:cubicBezTo>
                      <a:cubicBezTo>
                        <a:pt x="17" y="36"/>
                        <a:pt x="17" y="36"/>
                        <a:pt x="17" y="36"/>
                      </a:cubicBezTo>
                      <a:cubicBezTo>
                        <a:pt x="17" y="46"/>
                        <a:pt x="17" y="46"/>
                        <a:pt x="17" y="46"/>
                      </a:cubicBezTo>
                      <a:cubicBezTo>
                        <a:pt x="14" y="46"/>
                        <a:pt x="14" y="46"/>
                        <a:pt x="14" y="46"/>
                      </a:cubicBezTo>
                      <a:cubicBezTo>
                        <a:pt x="14" y="38"/>
                        <a:pt x="8" y="31"/>
                        <a:pt x="8" y="31"/>
                      </a:cubicBezTo>
                      <a:cubicBezTo>
                        <a:pt x="8" y="31"/>
                        <a:pt x="8" y="31"/>
                        <a:pt x="8" y="31"/>
                      </a:cubicBezTo>
                      <a:cubicBezTo>
                        <a:pt x="8" y="31"/>
                        <a:pt x="8" y="31"/>
                        <a:pt x="8" y="31"/>
                      </a:cubicBezTo>
                      <a:cubicBezTo>
                        <a:pt x="5" y="28"/>
                        <a:pt x="3" y="24"/>
                        <a:pt x="3" y="19"/>
                      </a:cubicBezTo>
                      <a:cubicBezTo>
                        <a:pt x="3" y="10"/>
                        <a:pt x="11" y="3"/>
                        <a:pt x="20" y="3"/>
                      </a:cubicBezTo>
                      <a:cubicBezTo>
                        <a:pt x="30" y="3"/>
                        <a:pt x="37" y="10"/>
                        <a:pt x="37" y="19"/>
                      </a:cubicBezTo>
                      <a:cubicBezTo>
                        <a:pt x="37" y="24"/>
                        <a:pt x="36" y="28"/>
                        <a:pt x="33" y="31"/>
                      </a:cubicBezTo>
                      <a:close/>
                    </a:path>
                  </a:pathLst>
                </a:custGeom>
                <a:solidFill>
                  <a:srgbClr val="F9F9F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685800"/>
                  <a:endParaRPr lang="zh-CN" altLang="en-US" sz="135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31" name="Freeform 19"/>
                <p:cNvSpPr/>
                <p:nvPr/>
              </p:nvSpPr>
              <p:spPr bwMode="auto">
                <a:xfrm>
                  <a:off x="2739031" y="3481363"/>
                  <a:ext cx="39828" cy="18382"/>
                </a:xfrm>
                <a:custGeom>
                  <a:avLst/>
                  <a:gdLst>
                    <a:gd name="T0" fmla="*/ 5 w 11"/>
                    <a:gd name="T1" fmla="*/ 5 h 5"/>
                    <a:gd name="T2" fmla="*/ 6 w 11"/>
                    <a:gd name="T3" fmla="*/ 5 h 5"/>
                    <a:gd name="T4" fmla="*/ 11 w 11"/>
                    <a:gd name="T5" fmla="*/ 0 h 5"/>
                    <a:gd name="T6" fmla="*/ 0 w 11"/>
                    <a:gd name="T7" fmla="*/ 0 h 5"/>
                    <a:gd name="T8" fmla="*/ 5 w 11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" h="5">
                      <a:moveTo>
                        <a:pt x="5" y="5"/>
                      </a:moveTo>
                      <a:cubicBezTo>
                        <a:pt x="6" y="5"/>
                        <a:pt x="6" y="5"/>
                        <a:pt x="6" y="5"/>
                      </a:cubicBezTo>
                      <a:cubicBezTo>
                        <a:pt x="9" y="5"/>
                        <a:pt x="11" y="3"/>
                        <a:pt x="1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3"/>
                        <a:pt x="2" y="5"/>
                        <a:pt x="5" y="5"/>
                      </a:cubicBezTo>
                      <a:close/>
                    </a:path>
                  </a:pathLst>
                </a:custGeom>
                <a:solidFill>
                  <a:srgbClr val="F9F9F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685800"/>
                  <a:endParaRPr lang="zh-CN" altLang="en-US" sz="1350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112" name="Freeform 22"/>
              <p:cNvSpPr>
                <a:spLocks noEditPoints="1"/>
              </p:cNvSpPr>
              <p:nvPr/>
            </p:nvSpPr>
            <p:spPr bwMode="auto">
              <a:xfrm>
                <a:off x="1233626" y="2196137"/>
                <a:ext cx="284479" cy="277705"/>
              </a:xfrm>
              <a:custGeom>
                <a:avLst/>
                <a:gdLst>
                  <a:gd name="T0" fmla="*/ 64 w 71"/>
                  <a:gd name="T1" fmla="*/ 48 h 69"/>
                  <a:gd name="T2" fmla="*/ 71 w 71"/>
                  <a:gd name="T3" fmla="*/ 41 h 69"/>
                  <a:gd name="T4" fmla="*/ 71 w 71"/>
                  <a:gd name="T5" fmla="*/ 7 h 69"/>
                  <a:gd name="T6" fmla="*/ 64 w 71"/>
                  <a:gd name="T7" fmla="*/ 0 h 69"/>
                  <a:gd name="T8" fmla="*/ 8 w 71"/>
                  <a:gd name="T9" fmla="*/ 0 h 69"/>
                  <a:gd name="T10" fmla="*/ 0 w 71"/>
                  <a:gd name="T11" fmla="*/ 7 h 69"/>
                  <a:gd name="T12" fmla="*/ 0 w 71"/>
                  <a:gd name="T13" fmla="*/ 41 h 69"/>
                  <a:gd name="T14" fmla="*/ 8 w 71"/>
                  <a:gd name="T15" fmla="*/ 48 h 69"/>
                  <a:gd name="T16" fmla="*/ 29 w 71"/>
                  <a:gd name="T17" fmla="*/ 48 h 69"/>
                  <a:gd name="T18" fmla="*/ 29 w 71"/>
                  <a:gd name="T19" fmla="*/ 55 h 69"/>
                  <a:gd name="T20" fmla="*/ 8 w 71"/>
                  <a:gd name="T21" fmla="*/ 55 h 69"/>
                  <a:gd name="T22" fmla="*/ 0 w 71"/>
                  <a:gd name="T23" fmla="*/ 62 h 69"/>
                  <a:gd name="T24" fmla="*/ 0 w 71"/>
                  <a:gd name="T25" fmla="*/ 67 h 69"/>
                  <a:gd name="T26" fmla="*/ 2 w 71"/>
                  <a:gd name="T27" fmla="*/ 69 h 69"/>
                  <a:gd name="T28" fmla="*/ 69 w 71"/>
                  <a:gd name="T29" fmla="*/ 69 h 69"/>
                  <a:gd name="T30" fmla="*/ 71 w 71"/>
                  <a:gd name="T31" fmla="*/ 67 h 69"/>
                  <a:gd name="T32" fmla="*/ 71 w 71"/>
                  <a:gd name="T33" fmla="*/ 62 h 69"/>
                  <a:gd name="T34" fmla="*/ 64 w 71"/>
                  <a:gd name="T35" fmla="*/ 55 h 69"/>
                  <a:gd name="T36" fmla="*/ 42 w 71"/>
                  <a:gd name="T37" fmla="*/ 55 h 69"/>
                  <a:gd name="T38" fmla="*/ 42 w 71"/>
                  <a:gd name="T39" fmla="*/ 48 h 69"/>
                  <a:gd name="T40" fmla="*/ 64 w 71"/>
                  <a:gd name="T41" fmla="*/ 48 h 69"/>
                  <a:gd name="T42" fmla="*/ 3 w 71"/>
                  <a:gd name="T43" fmla="*/ 41 h 69"/>
                  <a:gd name="T44" fmla="*/ 3 w 71"/>
                  <a:gd name="T45" fmla="*/ 7 h 69"/>
                  <a:gd name="T46" fmla="*/ 8 w 71"/>
                  <a:gd name="T47" fmla="*/ 3 h 69"/>
                  <a:gd name="T48" fmla="*/ 64 w 71"/>
                  <a:gd name="T49" fmla="*/ 3 h 69"/>
                  <a:gd name="T50" fmla="*/ 68 w 71"/>
                  <a:gd name="T51" fmla="*/ 7 h 69"/>
                  <a:gd name="T52" fmla="*/ 68 w 71"/>
                  <a:gd name="T53" fmla="*/ 41 h 69"/>
                  <a:gd name="T54" fmla="*/ 64 w 71"/>
                  <a:gd name="T55" fmla="*/ 45 h 69"/>
                  <a:gd name="T56" fmla="*/ 8 w 71"/>
                  <a:gd name="T57" fmla="*/ 45 h 69"/>
                  <a:gd name="T58" fmla="*/ 3 w 71"/>
                  <a:gd name="T59" fmla="*/ 41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71" h="69">
                    <a:moveTo>
                      <a:pt x="64" y="48"/>
                    </a:moveTo>
                    <a:cubicBezTo>
                      <a:pt x="68" y="48"/>
                      <a:pt x="71" y="45"/>
                      <a:pt x="71" y="41"/>
                    </a:cubicBezTo>
                    <a:cubicBezTo>
                      <a:pt x="71" y="7"/>
                      <a:pt x="71" y="7"/>
                      <a:pt x="71" y="7"/>
                    </a:cubicBezTo>
                    <a:cubicBezTo>
                      <a:pt x="71" y="3"/>
                      <a:pt x="68" y="0"/>
                      <a:pt x="64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3"/>
                      <a:pt x="0" y="7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0" y="45"/>
                      <a:pt x="4" y="48"/>
                      <a:pt x="8" y="48"/>
                    </a:cubicBezTo>
                    <a:cubicBezTo>
                      <a:pt x="29" y="48"/>
                      <a:pt x="29" y="48"/>
                      <a:pt x="29" y="48"/>
                    </a:cubicBezTo>
                    <a:cubicBezTo>
                      <a:pt x="29" y="55"/>
                      <a:pt x="29" y="55"/>
                      <a:pt x="29" y="55"/>
                    </a:cubicBezTo>
                    <a:cubicBezTo>
                      <a:pt x="8" y="55"/>
                      <a:pt x="8" y="55"/>
                      <a:pt x="8" y="55"/>
                    </a:cubicBezTo>
                    <a:cubicBezTo>
                      <a:pt x="4" y="55"/>
                      <a:pt x="0" y="58"/>
                      <a:pt x="0" y="62"/>
                    </a:cubicBezTo>
                    <a:cubicBezTo>
                      <a:pt x="0" y="67"/>
                      <a:pt x="0" y="67"/>
                      <a:pt x="0" y="67"/>
                    </a:cubicBezTo>
                    <a:cubicBezTo>
                      <a:pt x="0" y="68"/>
                      <a:pt x="1" y="69"/>
                      <a:pt x="2" y="69"/>
                    </a:cubicBezTo>
                    <a:cubicBezTo>
                      <a:pt x="69" y="69"/>
                      <a:pt x="69" y="69"/>
                      <a:pt x="69" y="69"/>
                    </a:cubicBezTo>
                    <a:cubicBezTo>
                      <a:pt x="70" y="69"/>
                      <a:pt x="71" y="68"/>
                      <a:pt x="71" y="67"/>
                    </a:cubicBezTo>
                    <a:cubicBezTo>
                      <a:pt x="71" y="62"/>
                      <a:pt x="71" y="62"/>
                      <a:pt x="71" y="62"/>
                    </a:cubicBezTo>
                    <a:cubicBezTo>
                      <a:pt x="71" y="58"/>
                      <a:pt x="68" y="55"/>
                      <a:pt x="64" y="55"/>
                    </a:cubicBezTo>
                    <a:cubicBezTo>
                      <a:pt x="42" y="55"/>
                      <a:pt x="42" y="55"/>
                      <a:pt x="42" y="55"/>
                    </a:cubicBezTo>
                    <a:cubicBezTo>
                      <a:pt x="42" y="48"/>
                      <a:pt x="42" y="48"/>
                      <a:pt x="42" y="48"/>
                    </a:cubicBezTo>
                    <a:lnTo>
                      <a:pt x="64" y="48"/>
                    </a:lnTo>
                    <a:close/>
                    <a:moveTo>
                      <a:pt x="3" y="41"/>
                    </a:moveTo>
                    <a:cubicBezTo>
                      <a:pt x="3" y="7"/>
                      <a:pt x="3" y="7"/>
                      <a:pt x="3" y="7"/>
                    </a:cubicBezTo>
                    <a:cubicBezTo>
                      <a:pt x="3" y="5"/>
                      <a:pt x="5" y="3"/>
                      <a:pt x="8" y="3"/>
                    </a:cubicBezTo>
                    <a:cubicBezTo>
                      <a:pt x="64" y="3"/>
                      <a:pt x="64" y="3"/>
                      <a:pt x="64" y="3"/>
                    </a:cubicBezTo>
                    <a:cubicBezTo>
                      <a:pt x="66" y="3"/>
                      <a:pt x="68" y="5"/>
                      <a:pt x="68" y="7"/>
                    </a:cubicBezTo>
                    <a:cubicBezTo>
                      <a:pt x="68" y="41"/>
                      <a:pt x="68" y="41"/>
                      <a:pt x="68" y="41"/>
                    </a:cubicBezTo>
                    <a:cubicBezTo>
                      <a:pt x="68" y="43"/>
                      <a:pt x="66" y="45"/>
                      <a:pt x="64" y="45"/>
                    </a:cubicBezTo>
                    <a:cubicBezTo>
                      <a:pt x="8" y="45"/>
                      <a:pt x="8" y="45"/>
                      <a:pt x="8" y="45"/>
                    </a:cubicBezTo>
                    <a:cubicBezTo>
                      <a:pt x="5" y="45"/>
                      <a:pt x="3" y="43"/>
                      <a:pt x="3" y="41"/>
                    </a:cubicBez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13" name="Freeform 23"/>
              <p:cNvSpPr/>
              <p:nvPr/>
            </p:nvSpPr>
            <p:spPr bwMode="auto">
              <a:xfrm>
                <a:off x="1257333" y="2221537"/>
                <a:ext cx="237065" cy="143932"/>
              </a:xfrm>
              <a:custGeom>
                <a:avLst/>
                <a:gdLst>
                  <a:gd name="T0" fmla="*/ 59 w 59"/>
                  <a:gd name="T1" fmla="*/ 35 h 36"/>
                  <a:gd name="T2" fmla="*/ 59 w 59"/>
                  <a:gd name="T3" fmla="*/ 1 h 36"/>
                  <a:gd name="T4" fmla="*/ 58 w 59"/>
                  <a:gd name="T5" fmla="*/ 0 h 36"/>
                  <a:gd name="T6" fmla="*/ 2 w 59"/>
                  <a:gd name="T7" fmla="*/ 0 h 36"/>
                  <a:gd name="T8" fmla="*/ 0 w 59"/>
                  <a:gd name="T9" fmla="*/ 1 h 36"/>
                  <a:gd name="T10" fmla="*/ 0 w 59"/>
                  <a:gd name="T11" fmla="*/ 35 h 36"/>
                  <a:gd name="T12" fmla="*/ 2 w 59"/>
                  <a:gd name="T13" fmla="*/ 36 h 36"/>
                  <a:gd name="T14" fmla="*/ 58 w 59"/>
                  <a:gd name="T15" fmla="*/ 36 h 36"/>
                  <a:gd name="T16" fmla="*/ 59 w 59"/>
                  <a:gd name="T17" fmla="*/ 35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36">
                    <a:moveTo>
                      <a:pt x="59" y="35"/>
                    </a:moveTo>
                    <a:cubicBezTo>
                      <a:pt x="59" y="1"/>
                      <a:pt x="59" y="1"/>
                      <a:pt x="59" y="1"/>
                    </a:cubicBezTo>
                    <a:cubicBezTo>
                      <a:pt x="59" y="1"/>
                      <a:pt x="58" y="0"/>
                      <a:pt x="58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1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35"/>
                      <a:pt x="1" y="36"/>
                      <a:pt x="2" y="36"/>
                    </a:cubicBezTo>
                    <a:cubicBezTo>
                      <a:pt x="58" y="36"/>
                      <a:pt x="58" y="36"/>
                      <a:pt x="58" y="36"/>
                    </a:cubicBezTo>
                    <a:cubicBezTo>
                      <a:pt x="58" y="36"/>
                      <a:pt x="59" y="35"/>
                      <a:pt x="59" y="35"/>
                    </a:cubicBez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14" name="Freeform 24"/>
              <p:cNvSpPr/>
              <p:nvPr/>
            </p:nvSpPr>
            <p:spPr bwMode="auto">
              <a:xfrm>
                <a:off x="3248683" y="2245244"/>
                <a:ext cx="306492" cy="184572"/>
              </a:xfrm>
              <a:custGeom>
                <a:avLst/>
                <a:gdLst>
                  <a:gd name="T0" fmla="*/ 59 w 76"/>
                  <a:gd name="T1" fmla="*/ 13 h 46"/>
                  <a:gd name="T2" fmla="*/ 58 w 76"/>
                  <a:gd name="T3" fmla="*/ 13 h 46"/>
                  <a:gd name="T4" fmla="*/ 41 w 76"/>
                  <a:gd name="T5" fmla="*/ 0 h 46"/>
                  <a:gd name="T6" fmla="*/ 23 w 76"/>
                  <a:gd name="T7" fmla="*/ 12 h 46"/>
                  <a:gd name="T8" fmla="*/ 19 w 76"/>
                  <a:gd name="T9" fmla="*/ 11 h 46"/>
                  <a:gd name="T10" fmla="*/ 11 w 76"/>
                  <a:gd name="T11" fmla="*/ 19 h 46"/>
                  <a:gd name="T12" fmla="*/ 0 w 76"/>
                  <a:gd name="T13" fmla="*/ 32 h 46"/>
                  <a:gd name="T14" fmla="*/ 14 w 76"/>
                  <a:gd name="T15" fmla="*/ 46 h 46"/>
                  <a:gd name="T16" fmla="*/ 14 w 76"/>
                  <a:gd name="T17" fmla="*/ 46 h 46"/>
                  <a:gd name="T18" fmla="*/ 15 w 76"/>
                  <a:gd name="T19" fmla="*/ 46 h 46"/>
                  <a:gd name="T20" fmla="*/ 59 w 76"/>
                  <a:gd name="T21" fmla="*/ 46 h 46"/>
                  <a:gd name="T22" fmla="*/ 76 w 76"/>
                  <a:gd name="T23" fmla="*/ 29 h 46"/>
                  <a:gd name="T24" fmla="*/ 59 w 76"/>
                  <a:gd name="T25" fmla="*/ 13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6" h="46">
                    <a:moveTo>
                      <a:pt x="59" y="13"/>
                    </a:moveTo>
                    <a:cubicBezTo>
                      <a:pt x="58" y="13"/>
                      <a:pt x="58" y="13"/>
                      <a:pt x="58" y="13"/>
                    </a:cubicBezTo>
                    <a:cubicBezTo>
                      <a:pt x="56" y="5"/>
                      <a:pt x="49" y="0"/>
                      <a:pt x="41" y="0"/>
                    </a:cubicBezTo>
                    <a:cubicBezTo>
                      <a:pt x="33" y="0"/>
                      <a:pt x="26" y="5"/>
                      <a:pt x="23" y="12"/>
                    </a:cubicBezTo>
                    <a:cubicBezTo>
                      <a:pt x="22" y="11"/>
                      <a:pt x="20" y="11"/>
                      <a:pt x="19" y="11"/>
                    </a:cubicBezTo>
                    <a:cubicBezTo>
                      <a:pt x="14" y="11"/>
                      <a:pt x="11" y="14"/>
                      <a:pt x="11" y="19"/>
                    </a:cubicBezTo>
                    <a:cubicBezTo>
                      <a:pt x="5" y="20"/>
                      <a:pt x="0" y="25"/>
                      <a:pt x="0" y="32"/>
                    </a:cubicBezTo>
                    <a:cubicBezTo>
                      <a:pt x="0" y="40"/>
                      <a:pt x="6" y="46"/>
                      <a:pt x="14" y="46"/>
                    </a:cubicBezTo>
                    <a:cubicBezTo>
                      <a:pt x="14" y="46"/>
                      <a:pt x="14" y="46"/>
                      <a:pt x="14" y="46"/>
                    </a:cubicBezTo>
                    <a:cubicBezTo>
                      <a:pt x="15" y="46"/>
                      <a:pt x="15" y="46"/>
                      <a:pt x="15" y="46"/>
                    </a:cubicBezTo>
                    <a:cubicBezTo>
                      <a:pt x="59" y="46"/>
                      <a:pt x="59" y="46"/>
                      <a:pt x="59" y="46"/>
                    </a:cubicBezTo>
                    <a:cubicBezTo>
                      <a:pt x="68" y="46"/>
                      <a:pt x="76" y="38"/>
                      <a:pt x="76" y="29"/>
                    </a:cubicBezTo>
                    <a:cubicBezTo>
                      <a:pt x="76" y="20"/>
                      <a:pt x="68" y="13"/>
                      <a:pt x="59" y="13"/>
                    </a:cubicBezTo>
                    <a:close/>
                  </a:path>
                </a:pathLst>
              </a:custGeom>
              <a:solidFill>
                <a:srgbClr val="FDFD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15" name="Freeform 25"/>
              <p:cNvSpPr>
                <a:spLocks noEditPoints="1"/>
              </p:cNvSpPr>
              <p:nvPr/>
            </p:nvSpPr>
            <p:spPr bwMode="auto">
              <a:xfrm>
                <a:off x="2466367" y="2827748"/>
                <a:ext cx="401319" cy="397931"/>
              </a:xfrm>
              <a:custGeom>
                <a:avLst/>
                <a:gdLst>
                  <a:gd name="T0" fmla="*/ 0 w 100"/>
                  <a:gd name="T1" fmla="*/ 50 h 99"/>
                  <a:gd name="T2" fmla="*/ 99 w 100"/>
                  <a:gd name="T3" fmla="*/ 48 h 99"/>
                  <a:gd name="T4" fmla="*/ 82 w 100"/>
                  <a:gd name="T5" fmla="*/ 76 h 99"/>
                  <a:gd name="T6" fmla="*/ 73 w 100"/>
                  <a:gd name="T7" fmla="*/ 72 h 99"/>
                  <a:gd name="T8" fmla="*/ 78 w 100"/>
                  <a:gd name="T9" fmla="*/ 81 h 99"/>
                  <a:gd name="T10" fmla="*/ 67 w 100"/>
                  <a:gd name="T11" fmla="*/ 82 h 99"/>
                  <a:gd name="T12" fmla="*/ 62 w 100"/>
                  <a:gd name="T13" fmla="*/ 84 h 99"/>
                  <a:gd name="T14" fmla="*/ 54 w 100"/>
                  <a:gd name="T15" fmla="*/ 91 h 99"/>
                  <a:gd name="T16" fmla="*/ 50 w 100"/>
                  <a:gd name="T17" fmla="*/ 82 h 99"/>
                  <a:gd name="T18" fmla="*/ 47 w 100"/>
                  <a:gd name="T19" fmla="*/ 91 h 99"/>
                  <a:gd name="T20" fmla="*/ 39 w 100"/>
                  <a:gd name="T21" fmla="*/ 85 h 99"/>
                  <a:gd name="T22" fmla="*/ 34 w 100"/>
                  <a:gd name="T23" fmla="*/ 83 h 99"/>
                  <a:gd name="T24" fmla="*/ 23 w 100"/>
                  <a:gd name="T25" fmla="*/ 82 h 99"/>
                  <a:gd name="T26" fmla="*/ 27 w 100"/>
                  <a:gd name="T27" fmla="*/ 73 h 99"/>
                  <a:gd name="T28" fmla="*/ 19 w 100"/>
                  <a:gd name="T29" fmla="*/ 77 h 99"/>
                  <a:gd name="T30" fmla="*/ 17 w 100"/>
                  <a:gd name="T31" fmla="*/ 66 h 99"/>
                  <a:gd name="T32" fmla="*/ 15 w 100"/>
                  <a:gd name="T33" fmla="*/ 62 h 99"/>
                  <a:gd name="T34" fmla="*/ 8 w 100"/>
                  <a:gd name="T35" fmla="*/ 54 h 99"/>
                  <a:gd name="T36" fmla="*/ 17 w 100"/>
                  <a:gd name="T37" fmla="*/ 50 h 99"/>
                  <a:gd name="T38" fmla="*/ 8 w 100"/>
                  <a:gd name="T39" fmla="*/ 47 h 99"/>
                  <a:gd name="T40" fmla="*/ 15 w 100"/>
                  <a:gd name="T41" fmla="*/ 39 h 99"/>
                  <a:gd name="T42" fmla="*/ 16 w 100"/>
                  <a:gd name="T43" fmla="*/ 35 h 99"/>
                  <a:gd name="T44" fmla="*/ 17 w 100"/>
                  <a:gd name="T45" fmla="*/ 23 h 99"/>
                  <a:gd name="T46" fmla="*/ 26 w 100"/>
                  <a:gd name="T47" fmla="*/ 27 h 99"/>
                  <a:gd name="T48" fmla="*/ 22 w 100"/>
                  <a:gd name="T49" fmla="*/ 18 h 99"/>
                  <a:gd name="T50" fmla="*/ 33 w 100"/>
                  <a:gd name="T51" fmla="*/ 17 h 99"/>
                  <a:gd name="T52" fmla="*/ 37 w 100"/>
                  <a:gd name="T53" fmla="*/ 15 h 99"/>
                  <a:gd name="T54" fmla="*/ 46 w 100"/>
                  <a:gd name="T55" fmla="*/ 8 h 99"/>
                  <a:gd name="T56" fmla="*/ 49 w 100"/>
                  <a:gd name="T57" fmla="*/ 17 h 99"/>
                  <a:gd name="T58" fmla="*/ 52 w 100"/>
                  <a:gd name="T59" fmla="*/ 8 h 99"/>
                  <a:gd name="T60" fmla="*/ 61 w 100"/>
                  <a:gd name="T61" fmla="*/ 15 h 99"/>
                  <a:gd name="T62" fmla="*/ 65 w 100"/>
                  <a:gd name="T63" fmla="*/ 16 h 99"/>
                  <a:gd name="T64" fmla="*/ 76 w 100"/>
                  <a:gd name="T65" fmla="*/ 17 h 99"/>
                  <a:gd name="T66" fmla="*/ 72 w 100"/>
                  <a:gd name="T67" fmla="*/ 26 h 99"/>
                  <a:gd name="T68" fmla="*/ 81 w 100"/>
                  <a:gd name="T69" fmla="*/ 22 h 99"/>
                  <a:gd name="T70" fmla="*/ 82 w 100"/>
                  <a:gd name="T71" fmla="*/ 33 h 99"/>
                  <a:gd name="T72" fmla="*/ 84 w 100"/>
                  <a:gd name="T73" fmla="*/ 37 h 99"/>
                  <a:gd name="T74" fmla="*/ 91 w 100"/>
                  <a:gd name="T75" fmla="*/ 45 h 99"/>
                  <a:gd name="T76" fmla="*/ 82 w 100"/>
                  <a:gd name="T77" fmla="*/ 49 h 99"/>
                  <a:gd name="T78" fmla="*/ 92 w 100"/>
                  <a:gd name="T79" fmla="*/ 52 h 99"/>
                  <a:gd name="T80" fmla="*/ 85 w 100"/>
                  <a:gd name="T81" fmla="*/ 61 h 99"/>
                  <a:gd name="T82" fmla="*/ 83 w 100"/>
                  <a:gd name="T83" fmla="*/ 65 h 99"/>
                  <a:gd name="T84" fmla="*/ 82 w 100"/>
                  <a:gd name="T85" fmla="*/ 76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00" h="99">
                    <a:moveTo>
                      <a:pt x="49" y="0"/>
                    </a:moveTo>
                    <a:cubicBezTo>
                      <a:pt x="22" y="1"/>
                      <a:pt x="0" y="23"/>
                      <a:pt x="0" y="50"/>
                    </a:cubicBezTo>
                    <a:cubicBezTo>
                      <a:pt x="1" y="78"/>
                      <a:pt x="24" y="99"/>
                      <a:pt x="51" y="99"/>
                    </a:cubicBezTo>
                    <a:cubicBezTo>
                      <a:pt x="78" y="98"/>
                      <a:pt x="100" y="75"/>
                      <a:pt x="99" y="48"/>
                    </a:cubicBezTo>
                    <a:cubicBezTo>
                      <a:pt x="98" y="21"/>
                      <a:pt x="76" y="0"/>
                      <a:pt x="49" y="0"/>
                    </a:cubicBezTo>
                    <a:close/>
                    <a:moveTo>
                      <a:pt x="82" y="76"/>
                    </a:moveTo>
                    <a:cubicBezTo>
                      <a:pt x="78" y="72"/>
                      <a:pt x="78" y="72"/>
                      <a:pt x="78" y="72"/>
                    </a:cubicBezTo>
                    <a:cubicBezTo>
                      <a:pt x="76" y="70"/>
                      <a:pt x="74" y="70"/>
                      <a:pt x="73" y="72"/>
                    </a:cubicBezTo>
                    <a:cubicBezTo>
                      <a:pt x="72" y="73"/>
                      <a:pt x="72" y="75"/>
                      <a:pt x="73" y="76"/>
                    </a:cubicBezTo>
                    <a:cubicBezTo>
                      <a:pt x="78" y="81"/>
                      <a:pt x="78" y="81"/>
                      <a:pt x="78" y="81"/>
                    </a:cubicBezTo>
                    <a:cubicBezTo>
                      <a:pt x="75" y="83"/>
                      <a:pt x="72" y="85"/>
                      <a:pt x="69" y="87"/>
                    </a:cubicBezTo>
                    <a:cubicBezTo>
                      <a:pt x="67" y="82"/>
                      <a:pt x="67" y="82"/>
                      <a:pt x="67" y="82"/>
                    </a:cubicBezTo>
                    <a:cubicBezTo>
                      <a:pt x="66" y="81"/>
                      <a:pt x="65" y="80"/>
                      <a:pt x="64" y="81"/>
                    </a:cubicBezTo>
                    <a:cubicBezTo>
                      <a:pt x="62" y="82"/>
                      <a:pt x="62" y="83"/>
                      <a:pt x="62" y="84"/>
                    </a:cubicBezTo>
                    <a:cubicBezTo>
                      <a:pt x="64" y="89"/>
                      <a:pt x="64" y="89"/>
                      <a:pt x="64" y="89"/>
                    </a:cubicBezTo>
                    <a:cubicBezTo>
                      <a:pt x="61" y="90"/>
                      <a:pt x="58" y="91"/>
                      <a:pt x="54" y="91"/>
                    </a:cubicBezTo>
                    <a:cubicBezTo>
                      <a:pt x="54" y="85"/>
                      <a:pt x="54" y="85"/>
                      <a:pt x="54" y="85"/>
                    </a:cubicBezTo>
                    <a:cubicBezTo>
                      <a:pt x="54" y="83"/>
                      <a:pt x="52" y="82"/>
                      <a:pt x="50" y="82"/>
                    </a:cubicBezTo>
                    <a:cubicBezTo>
                      <a:pt x="49" y="82"/>
                      <a:pt x="47" y="83"/>
                      <a:pt x="47" y="85"/>
                    </a:cubicBezTo>
                    <a:cubicBezTo>
                      <a:pt x="47" y="91"/>
                      <a:pt x="47" y="91"/>
                      <a:pt x="47" y="91"/>
                    </a:cubicBezTo>
                    <a:cubicBezTo>
                      <a:pt x="44" y="91"/>
                      <a:pt x="40" y="90"/>
                      <a:pt x="37" y="89"/>
                    </a:cubicBezTo>
                    <a:cubicBezTo>
                      <a:pt x="39" y="85"/>
                      <a:pt x="39" y="85"/>
                      <a:pt x="39" y="85"/>
                    </a:cubicBezTo>
                    <a:cubicBezTo>
                      <a:pt x="39" y="83"/>
                      <a:pt x="39" y="82"/>
                      <a:pt x="37" y="82"/>
                    </a:cubicBezTo>
                    <a:cubicBezTo>
                      <a:pt x="36" y="81"/>
                      <a:pt x="35" y="82"/>
                      <a:pt x="34" y="83"/>
                    </a:cubicBezTo>
                    <a:cubicBezTo>
                      <a:pt x="33" y="88"/>
                      <a:pt x="33" y="88"/>
                      <a:pt x="33" y="88"/>
                    </a:cubicBezTo>
                    <a:cubicBezTo>
                      <a:pt x="29" y="86"/>
                      <a:pt x="26" y="84"/>
                      <a:pt x="23" y="82"/>
                    </a:cubicBezTo>
                    <a:cubicBezTo>
                      <a:pt x="28" y="77"/>
                      <a:pt x="28" y="77"/>
                      <a:pt x="28" y="77"/>
                    </a:cubicBezTo>
                    <a:cubicBezTo>
                      <a:pt x="29" y="76"/>
                      <a:pt x="29" y="74"/>
                      <a:pt x="27" y="73"/>
                    </a:cubicBezTo>
                    <a:cubicBezTo>
                      <a:pt x="26" y="71"/>
                      <a:pt x="24" y="72"/>
                      <a:pt x="23" y="73"/>
                    </a:cubicBezTo>
                    <a:cubicBezTo>
                      <a:pt x="19" y="77"/>
                      <a:pt x="19" y="77"/>
                      <a:pt x="19" y="77"/>
                    </a:cubicBezTo>
                    <a:cubicBezTo>
                      <a:pt x="16" y="75"/>
                      <a:pt x="14" y="72"/>
                      <a:pt x="12" y="68"/>
                    </a:cubicBezTo>
                    <a:cubicBezTo>
                      <a:pt x="17" y="66"/>
                      <a:pt x="17" y="66"/>
                      <a:pt x="17" y="66"/>
                    </a:cubicBezTo>
                    <a:cubicBezTo>
                      <a:pt x="18" y="66"/>
                      <a:pt x="19" y="64"/>
                      <a:pt x="18" y="63"/>
                    </a:cubicBezTo>
                    <a:cubicBezTo>
                      <a:pt x="18" y="62"/>
                      <a:pt x="16" y="62"/>
                      <a:pt x="15" y="62"/>
                    </a:cubicBezTo>
                    <a:cubicBezTo>
                      <a:pt x="11" y="64"/>
                      <a:pt x="11" y="64"/>
                      <a:pt x="11" y="64"/>
                    </a:cubicBezTo>
                    <a:cubicBezTo>
                      <a:pt x="9" y="61"/>
                      <a:pt x="8" y="57"/>
                      <a:pt x="8" y="54"/>
                    </a:cubicBezTo>
                    <a:cubicBezTo>
                      <a:pt x="14" y="54"/>
                      <a:pt x="14" y="54"/>
                      <a:pt x="14" y="54"/>
                    </a:cubicBezTo>
                    <a:cubicBezTo>
                      <a:pt x="16" y="54"/>
                      <a:pt x="18" y="52"/>
                      <a:pt x="17" y="50"/>
                    </a:cubicBezTo>
                    <a:cubicBezTo>
                      <a:pt x="17" y="48"/>
                      <a:pt x="16" y="47"/>
                      <a:pt x="14" y="47"/>
                    </a:cubicBezTo>
                    <a:cubicBezTo>
                      <a:pt x="8" y="47"/>
                      <a:pt x="8" y="47"/>
                      <a:pt x="8" y="47"/>
                    </a:cubicBezTo>
                    <a:cubicBezTo>
                      <a:pt x="8" y="44"/>
                      <a:pt x="9" y="40"/>
                      <a:pt x="10" y="37"/>
                    </a:cubicBezTo>
                    <a:cubicBezTo>
                      <a:pt x="15" y="39"/>
                      <a:pt x="15" y="39"/>
                      <a:pt x="15" y="39"/>
                    </a:cubicBezTo>
                    <a:cubicBezTo>
                      <a:pt x="16" y="39"/>
                      <a:pt x="17" y="39"/>
                      <a:pt x="18" y="37"/>
                    </a:cubicBezTo>
                    <a:cubicBezTo>
                      <a:pt x="18" y="36"/>
                      <a:pt x="18" y="35"/>
                      <a:pt x="16" y="35"/>
                    </a:cubicBezTo>
                    <a:cubicBezTo>
                      <a:pt x="11" y="33"/>
                      <a:pt x="11" y="33"/>
                      <a:pt x="11" y="33"/>
                    </a:cubicBezTo>
                    <a:cubicBezTo>
                      <a:pt x="13" y="29"/>
                      <a:pt x="15" y="26"/>
                      <a:pt x="17" y="23"/>
                    </a:cubicBezTo>
                    <a:cubicBezTo>
                      <a:pt x="22" y="27"/>
                      <a:pt x="22" y="27"/>
                      <a:pt x="22" y="27"/>
                    </a:cubicBezTo>
                    <a:cubicBezTo>
                      <a:pt x="23" y="28"/>
                      <a:pt x="25" y="28"/>
                      <a:pt x="26" y="27"/>
                    </a:cubicBezTo>
                    <a:cubicBezTo>
                      <a:pt x="28" y="26"/>
                      <a:pt x="28" y="24"/>
                      <a:pt x="26" y="22"/>
                    </a:cubicBezTo>
                    <a:cubicBezTo>
                      <a:pt x="22" y="18"/>
                      <a:pt x="22" y="18"/>
                      <a:pt x="22" y="18"/>
                    </a:cubicBezTo>
                    <a:cubicBezTo>
                      <a:pt x="25" y="16"/>
                      <a:pt x="28" y="14"/>
                      <a:pt x="31" y="12"/>
                    </a:cubicBezTo>
                    <a:cubicBezTo>
                      <a:pt x="33" y="17"/>
                      <a:pt x="33" y="17"/>
                      <a:pt x="33" y="17"/>
                    </a:cubicBezTo>
                    <a:cubicBezTo>
                      <a:pt x="33" y="18"/>
                      <a:pt x="35" y="19"/>
                      <a:pt x="36" y="18"/>
                    </a:cubicBezTo>
                    <a:cubicBezTo>
                      <a:pt x="37" y="18"/>
                      <a:pt x="38" y="16"/>
                      <a:pt x="37" y="15"/>
                    </a:cubicBezTo>
                    <a:cubicBezTo>
                      <a:pt x="35" y="10"/>
                      <a:pt x="35" y="10"/>
                      <a:pt x="35" y="10"/>
                    </a:cubicBezTo>
                    <a:cubicBezTo>
                      <a:pt x="38" y="9"/>
                      <a:pt x="42" y="8"/>
                      <a:pt x="46" y="8"/>
                    </a:cubicBezTo>
                    <a:cubicBezTo>
                      <a:pt x="46" y="14"/>
                      <a:pt x="46" y="14"/>
                      <a:pt x="46" y="14"/>
                    </a:cubicBezTo>
                    <a:cubicBezTo>
                      <a:pt x="46" y="16"/>
                      <a:pt x="47" y="17"/>
                      <a:pt x="49" y="17"/>
                    </a:cubicBezTo>
                    <a:cubicBezTo>
                      <a:pt x="51" y="17"/>
                      <a:pt x="52" y="16"/>
                      <a:pt x="52" y="14"/>
                    </a:cubicBezTo>
                    <a:cubicBezTo>
                      <a:pt x="52" y="8"/>
                      <a:pt x="52" y="8"/>
                      <a:pt x="52" y="8"/>
                    </a:cubicBezTo>
                    <a:cubicBezTo>
                      <a:pt x="56" y="8"/>
                      <a:pt x="59" y="9"/>
                      <a:pt x="63" y="10"/>
                    </a:cubicBezTo>
                    <a:cubicBezTo>
                      <a:pt x="61" y="15"/>
                      <a:pt x="61" y="15"/>
                      <a:pt x="61" y="15"/>
                    </a:cubicBezTo>
                    <a:cubicBezTo>
                      <a:pt x="60" y="16"/>
                      <a:pt x="61" y="17"/>
                      <a:pt x="62" y="18"/>
                    </a:cubicBezTo>
                    <a:cubicBezTo>
                      <a:pt x="63" y="18"/>
                      <a:pt x="65" y="18"/>
                      <a:pt x="65" y="16"/>
                    </a:cubicBezTo>
                    <a:cubicBezTo>
                      <a:pt x="67" y="11"/>
                      <a:pt x="67" y="11"/>
                      <a:pt x="67" y="11"/>
                    </a:cubicBezTo>
                    <a:cubicBezTo>
                      <a:pt x="70" y="13"/>
                      <a:pt x="73" y="15"/>
                      <a:pt x="76" y="17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1" y="23"/>
                      <a:pt x="71" y="25"/>
                      <a:pt x="72" y="26"/>
                    </a:cubicBezTo>
                    <a:cubicBezTo>
                      <a:pt x="73" y="27"/>
                      <a:pt x="76" y="27"/>
                      <a:pt x="77" y="26"/>
                    </a:cubicBezTo>
                    <a:cubicBezTo>
                      <a:pt x="81" y="22"/>
                      <a:pt x="81" y="22"/>
                      <a:pt x="81" y="22"/>
                    </a:cubicBezTo>
                    <a:cubicBezTo>
                      <a:pt x="84" y="24"/>
                      <a:pt x="86" y="28"/>
                      <a:pt x="87" y="31"/>
                    </a:cubicBezTo>
                    <a:cubicBezTo>
                      <a:pt x="82" y="33"/>
                      <a:pt x="82" y="33"/>
                      <a:pt x="82" y="33"/>
                    </a:cubicBezTo>
                    <a:cubicBezTo>
                      <a:pt x="81" y="34"/>
                      <a:pt x="81" y="35"/>
                      <a:pt x="81" y="36"/>
                    </a:cubicBezTo>
                    <a:cubicBezTo>
                      <a:pt x="82" y="37"/>
                      <a:pt x="83" y="38"/>
                      <a:pt x="84" y="37"/>
                    </a:cubicBezTo>
                    <a:cubicBezTo>
                      <a:pt x="89" y="35"/>
                      <a:pt x="89" y="35"/>
                      <a:pt x="89" y="35"/>
                    </a:cubicBezTo>
                    <a:cubicBezTo>
                      <a:pt x="90" y="38"/>
                      <a:pt x="91" y="42"/>
                      <a:pt x="91" y="45"/>
                    </a:cubicBezTo>
                    <a:cubicBezTo>
                      <a:pt x="85" y="45"/>
                      <a:pt x="85" y="45"/>
                      <a:pt x="85" y="45"/>
                    </a:cubicBezTo>
                    <a:cubicBezTo>
                      <a:pt x="83" y="45"/>
                      <a:pt x="82" y="47"/>
                      <a:pt x="82" y="49"/>
                    </a:cubicBezTo>
                    <a:cubicBezTo>
                      <a:pt x="82" y="51"/>
                      <a:pt x="84" y="52"/>
                      <a:pt x="85" y="52"/>
                    </a:cubicBezTo>
                    <a:cubicBezTo>
                      <a:pt x="92" y="52"/>
                      <a:pt x="92" y="52"/>
                      <a:pt x="92" y="52"/>
                    </a:cubicBezTo>
                    <a:cubicBezTo>
                      <a:pt x="91" y="55"/>
                      <a:pt x="91" y="59"/>
                      <a:pt x="90" y="62"/>
                    </a:cubicBezTo>
                    <a:cubicBezTo>
                      <a:pt x="85" y="61"/>
                      <a:pt x="85" y="61"/>
                      <a:pt x="85" y="61"/>
                    </a:cubicBezTo>
                    <a:cubicBezTo>
                      <a:pt x="84" y="60"/>
                      <a:pt x="82" y="61"/>
                      <a:pt x="82" y="62"/>
                    </a:cubicBezTo>
                    <a:cubicBezTo>
                      <a:pt x="81" y="63"/>
                      <a:pt x="82" y="64"/>
                      <a:pt x="83" y="65"/>
                    </a:cubicBezTo>
                    <a:cubicBezTo>
                      <a:pt x="88" y="67"/>
                      <a:pt x="88" y="67"/>
                      <a:pt x="88" y="67"/>
                    </a:cubicBezTo>
                    <a:cubicBezTo>
                      <a:pt x="86" y="70"/>
                      <a:pt x="84" y="73"/>
                      <a:pt x="82" y="76"/>
                    </a:cubicBez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16" name="Freeform 26"/>
              <p:cNvSpPr/>
              <p:nvPr/>
            </p:nvSpPr>
            <p:spPr bwMode="auto">
              <a:xfrm>
                <a:off x="2639086" y="2907334"/>
                <a:ext cx="55880" cy="145626"/>
              </a:xfrm>
              <a:custGeom>
                <a:avLst/>
                <a:gdLst>
                  <a:gd name="T0" fmla="*/ 9 w 14"/>
                  <a:gd name="T1" fmla="*/ 22 h 36"/>
                  <a:gd name="T2" fmla="*/ 9 w 14"/>
                  <a:gd name="T3" fmla="*/ 3 h 36"/>
                  <a:gd name="T4" fmla="*/ 6 w 14"/>
                  <a:gd name="T5" fmla="*/ 0 h 36"/>
                  <a:gd name="T6" fmla="*/ 4 w 14"/>
                  <a:gd name="T7" fmla="*/ 3 h 36"/>
                  <a:gd name="T8" fmla="*/ 4 w 14"/>
                  <a:gd name="T9" fmla="*/ 22 h 36"/>
                  <a:gd name="T10" fmla="*/ 0 w 14"/>
                  <a:gd name="T11" fmla="*/ 29 h 36"/>
                  <a:gd name="T12" fmla="*/ 7 w 14"/>
                  <a:gd name="T13" fmla="*/ 36 h 36"/>
                  <a:gd name="T14" fmla="*/ 14 w 14"/>
                  <a:gd name="T15" fmla="*/ 29 h 36"/>
                  <a:gd name="T16" fmla="*/ 9 w 14"/>
                  <a:gd name="T17" fmla="*/ 22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" h="36">
                    <a:moveTo>
                      <a:pt x="9" y="22"/>
                    </a:moveTo>
                    <a:cubicBezTo>
                      <a:pt x="9" y="3"/>
                      <a:pt x="9" y="3"/>
                      <a:pt x="9" y="3"/>
                    </a:cubicBezTo>
                    <a:cubicBezTo>
                      <a:pt x="9" y="1"/>
                      <a:pt x="7" y="0"/>
                      <a:pt x="6" y="0"/>
                    </a:cubicBezTo>
                    <a:cubicBezTo>
                      <a:pt x="5" y="0"/>
                      <a:pt x="4" y="1"/>
                      <a:pt x="4" y="3"/>
                    </a:cubicBezTo>
                    <a:cubicBezTo>
                      <a:pt x="4" y="22"/>
                      <a:pt x="4" y="22"/>
                      <a:pt x="4" y="22"/>
                    </a:cubicBezTo>
                    <a:cubicBezTo>
                      <a:pt x="1" y="23"/>
                      <a:pt x="0" y="26"/>
                      <a:pt x="0" y="29"/>
                    </a:cubicBezTo>
                    <a:cubicBezTo>
                      <a:pt x="0" y="33"/>
                      <a:pt x="3" y="36"/>
                      <a:pt x="7" y="36"/>
                    </a:cubicBezTo>
                    <a:cubicBezTo>
                      <a:pt x="11" y="36"/>
                      <a:pt x="14" y="33"/>
                      <a:pt x="14" y="29"/>
                    </a:cubicBezTo>
                    <a:cubicBezTo>
                      <a:pt x="14" y="26"/>
                      <a:pt x="12" y="23"/>
                      <a:pt x="9" y="22"/>
                    </a:cubicBez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17" name="Freeform 27"/>
              <p:cNvSpPr/>
              <p:nvPr/>
            </p:nvSpPr>
            <p:spPr bwMode="auto">
              <a:xfrm>
                <a:off x="2650940" y="3059734"/>
                <a:ext cx="32173" cy="77893"/>
              </a:xfrm>
              <a:custGeom>
                <a:avLst/>
                <a:gdLst>
                  <a:gd name="T0" fmla="*/ 0 w 8"/>
                  <a:gd name="T1" fmla="*/ 0 h 19"/>
                  <a:gd name="T2" fmla="*/ 0 w 8"/>
                  <a:gd name="T3" fmla="*/ 15 h 19"/>
                  <a:gd name="T4" fmla="*/ 4 w 8"/>
                  <a:gd name="T5" fmla="*/ 19 h 19"/>
                  <a:gd name="T6" fmla="*/ 8 w 8"/>
                  <a:gd name="T7" fmla="*/ 15 h 19"/>
                  <a:gd name="T8" fmla="*/ 8 w 8"/>
                  <a:gd name="T9" fmla="*/ 0 h 19"/>
                  <a:gd name="T10" fmla="*/ 4 w 8"/>
                  <a:gd name="T11" fmla="*/ 1 h 19"/>
                  <a:gd name="T12" fmla="*/ 0 w 8"/>
                  <a:gd name="T13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19">
                    <a:moveTo>
                      <a:pt x="0" y="0"/>
                    </a:moveTo>
                    <a:cubicBezTo>
                      <a:pt x="0" y="15"/>
                      <a:pt x="0" y="15"/>
                      <a:pt x="0" y="15"/>
                    </a:cubicBezTo>
                    <a:cubicBezTo>
                      <a:pt x="0" y="17"/>
                      <a:pt x="2" y="19"/>
                      <a:pt x="4" y="19"/>
                    </a:cubicBezTo>
                    <a:cubicBezTo>
                      <a:pt x="7" y="19"/>
                      <a:pt x="8" y="17"/>
                      <a:pt x="8" y="15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7" y="1"/>
                      <a:pt x="5" y="1"/>
                      <a:pt x="4" y="1"/>
                    </a:cubicBezTo>
                    <a:cubicBezTo>
                      <a:pt x="3" y="1"/>
                      <a:pt x="1" y="1"/>
                      <a:pt x="0" y="0"/>
                    </a:cubicBez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18" name="Oval 28"/>
              <p:cNvSpPr>
                <a:spLocks noChangeArrowheads="1"/>
              </p:cNvSpPr>
              <p:nvPr/>
            </p:nvSpPr>
            <p:spPr bwMode="auto">
              <a:xfrm>
                <a:off x="1506251" y="2883628"/>
                <a:ext cx="125306" cy="120227"/>
              </a:xfrm>
              <a:prstGeom prst="ellipse">
                <a:avLst/>
              </a:pr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19" name="Freeform 29"/>
              <p:cNvSpPr/>
              <p:nvPr/>
            </p:nvSpPr>
            <p:spPr bwMode="auto">
              <a:xfrm>
                <a:off x="1430052" y="3003853"/>
                <a:ext cx="277705" cy="165946"/>
              </a:xfrm>
              <a:custGeom>
                <a:avLst/>
                <a:gdLst>
                  <a:gd name="T0" fmla="*/ 69 w 69"/>
                  <a:gd name="T1" fmla="*/ 18 h 41"/>
                  <a:gd name="T2" fmla="*/ 68 w 69"/>
                  <a:gd name="T3" fmla="*/ 18 h 41"/>
                  <a:gd name="T4" fmla="*/ 42 w 69"/>
                  <a:gd name="T5" fmla="*/ 3 h 41"/>
                  <a:gd name="T6" fmla="*/ 41 w 69"/>
                  <a:gd name="T7" fmla="*/ 3 h 41"/>
                  <a:gd name="T8" fmla="*/ 30 w 69"/>
                  <a:gd name="T9" fmla="*/ 3 h 41"/>
                  <a:gd name="T10" fmla="*/ 0 w 69"/>
                  <a:gd name="T11" fmla="*/ 20 h 41"/>
                  <a:gd name="T12" fmla="*/ 0 w 69"/>
                  <a:gd name="T13" fmla="*/ 41 h 41"/>
                  <a:gd name="T14" fmla="*/ 14 w 69"/>
                  <a:gd name="T15" fmla="*/ 41 h 41"/>
                  <a:gd name="T16" fmla="*/ 14 w 69"/>
                  <a:gd name="T17" fmla="*/ 30 h 41"/>
                  <a:gd name="T18" fmla="*/ 17 w 69"/>
                  <a:gd name="T19" fmla="*/ 30 h 41"/>
                  <a:gd name="T20" fmla="*/ 17 w 69"/>
                  <a:gd name="T21" fmla="*/ 41 h 41"/>
                  <a:gd name="T22" fmla="*/ 52 w 69"/>
                  <a:gd name="T23" fmla="*/ 41 h 41"/>
                  <a:gd name="T24" fmla="*/ 52 w 69"/>
                  <a:gd name="T25" fmla="*/ 30 h 41"/>
                  <a:gd name="T26" fmla="*/ 55 w 69"/>
                  <a:gd name="T27" fmla="*/ 30 h 41"/>
                  <a:gd name="T28" fmla="*/ 55 w 69"/>
                  <a:gd name="T29" fmla="*/ 41 h 41"/>
                  <a:gd name="T30" fmla="*/ 69 w 69"/>
                  <a:gd name="T31" fmla="*/ 41 h 41"/>
                  <a:gd name="T32" fmla="*/ 69 w 69"/>
                  <a:gd name="T33" fmla="*/ 19 h 41"/>
                  <a:gd name="T34" fmla="*/ 69 w 69"/>
                  <a:gd name="T35" fmla="*/ 19 h 41"/>
                  <a:gd name="T36" fmla="*/ 69 w 69"/>
                  <a:gd name="T37" fmla="*/ 18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69" h="41">
                    <a:moveTo>
                      <a:pt x="69" y="18"/>
                    </a:moveTo>
                    <a:cubicBezTo>
                      <a:pt x="68" y="18"/>
                      <a:pt x="68" y="18"/>
                      <a:pt x="68" y="18"/>
                    </a:cubicBezTo>
                    <a:cubicBezTo>
                      <a:pt x="67" y="6"/>
                      <a:pt x="50" y="3"/>
                      <a:pt x="42" y="3"/>
                    </a:cubicBezTo>
                    <a:cubicBezTo>
                      <a:pt x="42" y="3"/>
                      <a:pt x="41" y="3"/>
                      <a:pt x="41" y="3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3"/>
                      <a:pt x="0" y="0"/>
                      <a:pt x="0" y="20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14" y="41"/>
                      <a:pt x="14" y="41"/>
                      <a:pt x="14" y="41"/>
                    </a:cubicBezTo>
                    <a:cubicBezTo>
                      <a:pt x="14" y="30"/>
                      <a:pt x="14" y="30"/>
                      <a:pt x="14" y="30"/>
                    </a:cubicBezTo>
                    <a:cubicBezTo>
                      <a:pt x="17" y="30"/>
                      <a:pt x="17" y="30"/>
                      <a:pt x="17" y="30"/>
                    </a:cubicBezTo>
                    <a:cubicBezTo>
                      <a:pt x="17" y="41"/>
                      <a:pt x="17" y="41"/>
                      <a:pt x="17" y="41"/>
                    </a:cubicBezTo>
                    <a:cubicBezTo>
                      <a:pt x="52" y="41"/>
                      <a:pt x="52" y="41"/>
                      <a:pt x="52" y="41"/>
                    </a:cubicBezTo>
                    <a:cubicBezTo>
                      <a:pt x="52" y="30"/>
                      <a:pt x="52" y="30"/>
                      <a:pt x="52" y="30"/>
                    </a:cubicBezTo>
                    <a:cubicBezTo>
                      <a:pt x="55" y="30"/>
                      <a:pt x="55" y="30"/>
                      <a:pt x="55" y="30"/>
                    </a:cubicBezTo>
                    <a:cubicBezTo>
                      <a:pt x="55" y="41"/>
                      <a:pt x="55" y="41"/>
                      <a:pt x="55" y="41"/>
                    </a:cubicBezTo>
                    <a:cubicBezTo>
                      <a:pt x="69" y="41"/>
                      <a:pt x="69" y="41"/>
                      <a:pt x="69" y="41"/>
                    </a:cubicBezTo>
                    <a:cubicBezTo>
                      <a:pt x="69" y="19"/>
                      <a:pt x="69" y="19"/>
                      <a:pt x="69" y="19"/>
                    </a:cubicBezTo>
                    <a:cubicBezTo>
                      <a:pt x="69" y="19"/>
                      <a:pt x="69" y="19"/>
                      <a:pt x="69" y="19"/>
                    </a:cubicBezTo>
                    <a:lnTo>
                      <a:pt x="69" y="18"/>
                    </a:ln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20" name="Freeform 30"/>
              <p:cNvSpPr/>
              <p:nvPr/>
            </p:nvSpPr>
            <p:spPr bwMode="auto">
              <a:xfrm>
                <a:off x="1658651" y="2631322"/>
                <a:ext cx="667170" cy="665476"/>
              </a:xfrm>
              <a:custGeom>
                <a:avLst/>
                <a:gdLst>
                  <a:gd name="T0" fmla="*/ 162 w 166"/>
                  <a:gd name="T1" fmla="*/ 166 h 166"/>
                  <a:gd name="T2" fmla="*/ 166 w 166"/>
                  <a:gd name="T3" fmla="*/ 162 h 166"/>
                  <a:gd name="T4" fmla="*/ 166 w 166"/>
                  <a:gd name="T5" fmla="*/ 0 h 166"/>
                  <a:gd name="T6" fmla="*/ 0 w 166"/>
                  <a:gd name="T7" fmla="*/ 166 h 166"/>
                  <a:gd name="T8" fmla="*/ 162 w 166"/>
                  <a:gd name="T9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6" h="166">
                    <a:moveTo>
                      <a:pt x="162" y="166"/>
                    </a:moveTo>
                    <a:cubicBezTo>
                      <a:pt x="164" y="166"/>
                      <a:pt x="166" y="164"/>
                      <a:pt x="166" y="162"/>
                    </a:cubicBezTo>
                    <a:cubicBezTo>
                      <a:pt x="166" y="0"/>
                      <a:pt x="166" y="0"/>
                      <a:pt x="166" y="0"/>
                    </a:cubicBezTo>
                    <a:cubicBezTo>
                      <a:pt x="0" y="166"/>
                      <a:pt x="0" y="166"/>
                      <a:pt x="0" y="166"/>
                    </a:cubicBezTo>
                    <a:lnTo>
                      <a:pt x="162" y="166"/>
                    </a:lnTo>
                    <a:close/>
                  </a:path>
                </a:pathLst>
              </a:custGeom>
              <a:solidFill>
                <a:srgbClr val="FAE25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21" name="Freeform 31"/>
              <p:cNvSpPr/>
              <p:nvPr/>
            </p:nvSpPr>
            <p:spPr bwMode="auto">
              <a:xfrm>
                <a:off x="2021022" y="3720131"/>
                <a:ext cx="304799" cy="304799"/>
              </a:xfrm>
              <a:custGeom>
                <a:avLst/>
                <a:gdLst>
                  <a:gd name="T0" fmla="*/ 76 w 76"/>
                  <a:gd name="T1" fmla="*/ 0 h 76"/>
                  <a:gd name="T2" fmla="*/ 76 w 76"/>
                  <a:gd name="T3" fmla="*/ 0 h 76"/>
                  <a:gd name="T4" fmla="*/ 0 w 76"/>
                  <a:gd name="T5" fmla="*/ 76 h 76"/>
                  <a:gd name="T6" fmla="*/ 72 w 76"/>
                  <a:gd name="T7" fmla="*/ 76 h 76"/>
                  <a:gd name="T8" fmla="*/ 76 w 76"/>
                  <a:gd name="T9" fmla="*/ 72 h 76"/>
                  <a:gd name="T10" fmla="*/ 76 w 76"/>
                  <a:gd name="T11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6" h="76">
                    <a:moveTo>
                      <a:pt x="76" y="0"/>
                    </a:moveTo>
                    <a:cubicBezTo>
                      <a:pt x="76" y="0"/>
                      <a:pt x="76" y="0"/>
                      <a:pt x="76" y="0"/>
                    </a:cubicBezTo>
                    <a:cubicBezTo>
                      <a:pt x="0" y="76"/>
                      <a:pt x="0" y="76"/>
                      <a:pt x="0" y="76"/>
                    </a:cubicBezTo>
                    <a:cubicBezTo>
                      <a:pt x="72" y="76"/>
                      <a:pt x="72" y="76"/>
                      <a:pt x="72" y="76"/>
                    </a:cubicBezTo>
                    <a:cubicBezTo>
                      <a:pt x="74" y="76"/>
                      <a:pt x="76" y="75"/>
                      <a:pt x="76" y="72"/>
                    </a:cubicBezTo>
                    <a:cubicBezTo>
                      <a:pt x="76" y="0"/>
                      <a:pt x="76" y="0"/>
                      <a:pt x="76" y="0"/>
                    </a:cubicBezTo>
                  </a:path>
                </a:pathLst>
              </a:custGeom>
              <a:solidFill>
                <a:srgbClr val="54AEB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22" name="Freeform 32"/>
              <p:cNvSpPr>
                <a:spLocks noEditPoints="1"/>
              </p:cNvSpPr>
              <p:nvPr/>
            </p:nvSpPr>
            <p:spPr bwMode="auto">
              <a:xfrm>
                <a:off x="884801" y="3117306"/>
                <a:ext cx="304799" cy="301412"/>
              </a:xfrm>
              <a:custGeom>
                <a:avLst/>
                <a:gdLst>
                  <a:gd name="T0" fmla="*/ 71 w 76"/>
                  <a:gd name="T1" fmla="*/ 35 h 75"/>
                  <a:gd name="T2" fmla="*/ 74 w 76"/>
                  <a:gd name="T3" fmla="*/ 26 h 75"/>
                  <a:gd name="T4" fmla="*/ 72 w 76"/>
                  <a:gd name="T5" fmla="*/ 21 h 75"/>
                  <a:gd name="T6" fmla="*/ 63 w 76"/>
                  <a:gd name="T7" fmla="*/ 16 h 75"/>
                  <a:gd name="T8" fmla="*/ 60 w 76"/>
                  <a:gd name="T9" fmla="*/ 13 h 75"/>
                  <a:gd name="T10" fmla="*/ 56 w 76"/>
                  <a:gd name="T11" fmla="*/ 4 h 75"/>
                  <a:gd name="T12" fmla="*/ 50 w 76"/>
                  <a:gd name="T13" fmla="*/ 2 h 75"/>
                  <a:gd name="T14" fmla="*/ 40 w 76"/>
                  <a:gd name="T15" fmla="*/ 5 h 75"/>
                  <a:gd name="T16" fmla="*/ 36 w 76"/>
                  <a:gd name="T17" fmla="*/ 5 h 75"/>
                  <a:gd name="T18" fmla="*/ 27 w 76"/>
                  <a:gd name="T19" fmla="*/ 1 h 75"/>
                  <a:gd name="T20" fmla="*/ 21 w 76"/>
                  <a:gd name="T21" fmla="*/ 4 h 75"/>
                  <a:gd name="T22" fmla="*/ 16 w 76"/>
                  <a:gd name="T23" fmla="*/ 13 h 75"/>
                  <a:gd name="T24" fmla="*/ 14 w 76"/>
                  <a:gd name="T25" fmla="*/ 16 h 75"/>
                  <a:gd name="T26" fmla="*/ 5 w 76"/>
                  <a:gd name="T27" fmla="*/ 20 h 75"/>
                  <a:gd name="T28" fmla="*/ 2 w 76"/>
                  <a:gd name="T29" fmla="*/ 25 h 75"/>
                  <a:gd name="T30" fmla="*/ 5 w 76"/>
                  <a:gd name="T31" fmla="*/ 35 h 75"/>
                  <a:gd name="T32" fmla="*/ 5 w 76"/>
                  <a:gd name="T33" fmla="*/ 39 h 75"/>
                  <a:gd name="T34" fmla="*/ 2 w 76"/>
                  <a:gd name="T35" fmla="*/ 48 h 75"/>
                  <a:gd name="T36" fmla="*/ 4 w 76"/>
                  <a:gd name="T37" fmla="*/ 54 h 75"/>
                  <a:gd name="T38" fmla="*/ 14 w 76"/>
                  <a:gd name="T39" fmla="*/ 59 h 75"/>
                  <a:gd name="T40" fmla="*/ 16 w 76"/>
                  <a:gd name="T41" fmla="*/ 62 h 75"/>
                  <a:gd name="T42" fmla="*/ 20 w 76"/>
                  <a:gd name="T43" fmla="*/ 71 h 75"/>
                  <a:gd name="T44" fmla="*/ 26 w 76"/>
                  <a:gd name="T45" fmla="*/ 73 h 75"/>
                  <a:gd name="T46" fmla="*/ 36 w 76"/>
                  <a:gd name="T47" fmla="*/ 70 h 75"/>
                  <a:gd name="T48" fmla="*/ 40 w 76"/>
                  <a:gd name="T49" fmla="*/ 70 h 75"/>
                  <a:gd name="T50" fmla="*/ 49 w 76"/>
                  <a:gd name="T51" fmla="*/ 73 h 75"/>
                  <a:gd name="T52" fmla="*/ 55 w 76"/>
                  <a:gd name="T53" fmla="*/ 71 h 75"/>
                  <a:gd name="T54" fmla="*/ 60 w 76"/>
                  <a:gd name="T55" fmla="*/ 62 h 75"/>
                  <a:gd name="T56" fmla="*/ 63 w 76"/>
                  <a:gd name="T57" fmla="*/ 59 h 75"/>
                  <a:gd name="T58" fmla="*/ 71 w 76"/>
                  <a:gd name="T59" fmla="*/ 55 h 75"/>
                  <a:gd name="T60" fmla="*/ 74 w 76"/>
                  <a:gd name="T61" fmla="*/ 49 h 75"/>
                  <a:gd name="T62" fmla="*/ 71 w 76"/>
                  <a:gd name="T63" fmla="*/ 39 h 75"/>
                  <a:gd name="T64" fmla="*/ 55 w 76"/>
                  <a:gd name="T65" fmla="*/ 18 h 75"/>
                  <a:gd name="T66" fmla="*/ 33 w 76"/>
                  <a:gd name="T67" fmla="*/ 28 h 75"/>
                  <a:gd name="T68" fmla="*/ 43 w 76"/>
                  <a:gd name="T69" fmla="*/ 37 h 75"/>
                  <a:gd name="T70" fmla="*/ 38 w 76"/>
                  <a:gd name="T71" fmla="*/ 32 h 75"/>
                  <a:gd name="T72" fmla="*/ 12 w 76"/>
                  <a:gd name="T73" fmla="*/ 37 h 75"/>
                  <a:gd name="T74" fmla="*/ 27 w 76"/>
                  <a:gd name="T75" fmla="*/ 37 h 75"/>
                  <a:gd name="T76" fmla="*/ 38 w 76"/>
                  <a:gd name="T77" fmla="*/ 63 h 75"/>
                  <a:gd name="T78" fmla="*/ 38 w 76"/>
                  <a:gd name="T79" fmla="*/ 48 h 75"/>
                  <a:gd name="T80" fmla="*/ 38 w 76"/>
                  <a:gd name="T81" fmla="*/ 63 h 75"/>
                  <a:gd name="T82" fmla="*/ 49 w 76"/>
                  <a:gd name="T83" fmla="*/ 37 h 75"/>
                  <a:gd name="T84" fmla="*/ 64 w 76"/>
                  <a:gd name="T85" fmla="*/ 37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76" h="75">
                    <a:moveTo>
                      <a:pt x="76" y="39"/>
                    </a:moveTo>
                    <a:cubicBezTo>
                      <a:pt x="76" y="36"/>
                      <a:pt x="76" y="36"/>
                      <a:pt x="76" y="36"/>
                    </a:cubicBezTo>
                    <a:cubicBezTo>
                      <a:pt x="71" y="35"/>
                      <a:pt x="71" y="35"/>
                      <a:pt x="71" y="35"/>
                    </a:cubicBezTo>
                    <a:cubicBezTo>
                      <a:pt x="71" y="34"/>
                      <a:pt x="71" y="33"/>
                      <a:pt x="70" y="31"/>
                    </a:cubicBezTo>
                    <a:cubicBezTo>
                      <a:pt x="75" y="30"/>
                      <a:pt x="75" y="30"/>
                      <a:pt x="75" y="30"/>
                    </a:cubicBezTo>
                    <a:cubicBezTo>
                      <a:pt x="74" y="26"/>
                      <a:pt x="74" y="26"/>
                      <a:pt x="74" y="26"/>
                    </a:cubicBezTo>
                    <a:cubicBezTo>
                      <a:pt x="69" y="27"/>
                      <a:pt x="69" y="27"/>
                      <a:pt x="69" y="27"/>
                    </a:cubicBezTo>
                    <a:cubicBezTo>
                      <a:pt x="69" y="26"/>
                      <a:pt x="68" y="25"/>
                      <a:pt x="68" y="23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0" y="17"/>
                      <a:pt x="70" y="17"/>
                      <a:pt x="70" y="17"/>
                    </a:cubicBezTo>
                    <a:cubicBezTo>
                      <a:pt x="66" y="20"/>
                      <a:pt x="66" y="20"/>
                      <a:pt x="66" y="20"/>
                    </a:cubicBezTo>
                    <a:cubicBezTo>
                      <a:pt x="65" y="18"/>
                      <a:pt x="64" y="17"/>
                      <a:pt x="63" y="16"/>
                    </a:cubicBezTo>
                    <a:cubicBezTo>
                      <a:pt x="66" y="12"/>
                      <a:pt x="66" y="12"/>
                      <a:pt x="66" y="12"/>
                    </a:cubicBezTo>
                    <a:cubicBezTo>
                      <a:pt x="64" y="9"/>
                      <a:pt x="64" y="9"/>
                      <a:pt x="64" y="9"/>
                    </a:cubicBezTo>
                    <a:cubicBezTo>
                      <a:pt x="60" y="13"/>
                      <a:pt x="60" y="13"/>
                      <a:pt x="60" y="13"/>
                    </a:cubicBezTo>
                    <a:cubicBezTo>
                      <a:pt x="59" y="12"/>
                      <a:pt x="58" y="11"/>
                      <a:pt x="57" y="10"/>
                    </a:cubicBezTo>
                    <a:cubicBezTo>
                      <a:pt x="59" y="6"/>
                      <a:pt x="59" y="6"/>
                      <a:pt x="59" y="6"/>
                    </a:cubicBezTo>
                    <a:cubicBezTo>
                      <a:pt x="56" y="4"/>
                      <a:pt x="56" y="4"/>
                      <a:pt x="56" y="4"/>
                    </a:cubicBezTo>
                    <a:cubicBezTo>
                      <a:pt x="53" y="8"/>
                      <a:pt x="53" y="8"/>
                      <a:pt x="53" y="8"/>
                    </a:cubicBezTo>
                    <a:cubicBezTo>
                      <a:pt x="52" y="7"/>
                      <a:pt x="51" y="7"/>
                      <a:pt x="49" y="6"/>
                    </a:cubicBezTo>
                    <a:cubicBezTo>
                      <a:pt x="50" y="2"/>
                      <a:pt x="50" y="2"/>
                      <a:pt x="50" y="2"/>
                    </a:cubicBezTo>
                    <a:cubicBezTo>
                      <a:pt x="47" y="1"/>
                      <a:pt x="47" y="1"/>
                      <a:pt x="47" y="1"/>
                    </a:cubicBezTo>
                    <a:cubicBezTo>
                      <a:pt x="45" y="5"/>
                      <a:pt x="45" y="5"/>
                      <a:pt x="45" y="5"/>
                    </a:cubicBezTo>
                    <a:cubicBezTo>
                      <a:pt x="44" y="5"/>
                      <a:pt x="42" y="5"/>
                      <a:pt x="40" y="5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36" y="5"/>
                      <a:pt x="36" y="5"/>
                      <a:pt x="36" y="5"/>
                    </a:cubicBezTo>
                    <a:cubicBezTo>
                      <a:pt x="35" y="5"/>
                      <a:pt x="33" y="5"/>
                      <a:pt x="32" y="5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27" y="1"/>
                      <a:pt x="27" y="1"/>
                      <a:pt x="27" y="1"/>
                    </a:cubicBezTo>
                    <a:cubicBezTo>
                      <a:pt x="28" y="6"/>
                      <a:pt x="28" y="6"/>
                      <a:pt x="28" y="6"/>
                    </a:cubicBezTo>
                    <a:cubicBezTo>
                      <a:pt x="27" y="6"/>
                      <a:pt x="25" y="7"/>
                      <a:pt x="24" y="8"/>
                    </a:cubicBezTo>
                    <a:cubicBezTo>
                      <a:pt x="21" y="4"/>
                      <a:pt x="21" y="4"/>
                      <a:pt x="21" y="4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20" y="10"/>
                      <a:pt x="20" y="10"/>
                      <a:pt x="20" y="10"/>
                    </a:cubicBezTo>
                    <a:cubicBezTo>
                      <a:pt x="19" y="11"/>
                      <a:pt x="18" y="12"/>
                      <a:pt x="16" y="13"/>
                    </a:cubicBezTo>
                    <a:cubicBezTo>
                      <a:pt x="13" y="9"/>
                      <a:pt x="13" y="9"/>
                      <a:pt x="13" y="9"/>
                    </a:cubicBezTo>
                    <a:cubicBezTo>
                      <a:pt x="10" y="12"/>
                      <a:pt x="10" y="12"/>
                      <a:pt x="10" y="12"/>
                    </a:cubicBezTo>
                    <a:cubicBezTo>
                      <a:pt x="14" y="16"/>
                      <a:pt x="14" y="16"/>
                      <a:pt x="14" y="16"/>
                    </a:cubicBezTo>
                    <a:cubicBezTo>
                      <a:pt x="13" y="17"/>
                      <a:pt x="12" y="18"/>
                      <a:pt x="11" y="19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5" y="20"/>
                      <a:pt x="5" y="20"/>
                      <a:pt x="5" y="20"/>
                    </a:cubicBezTo>
                    <a:cubicBezTo>
                      <a:pt x="9" y="22"/>
                      <a:pt x="9" y="22"/>
                      <a:pt x="9" y="22"/>
                    </a:cubicBezTo>
                    <a:cubicBezTo>
                      <a:pt x="8" y="24"/>
                      <a:pt x="8" y="25"/>
                      <a:pt x="7" y="26"/>
                    </a:cubicBezTo>
                    <a:cubicBezTo>
                      <a:pt x="2" y="25"/>
                      <a:pt x="2" y="25"/>
                      <a:pt x="2" y="25"/>
                    </a:cubicBezTo>
                    <a:cubicBezTo>
                      <a:pt x="1" y="29"/>
                      <a:pt x="1" y="29"/>
                      <a:pt x="1" y="29"/>
                    </a:cubicBezTo>
                    <a:cubicBezTo>
                      <a:pt x="6" y="30"/>
                      <a:pt x="6" y="30"/>
                      <a:pt x="6" y="30"/>
                    </a:cubicBezTo>
                    <a:cubicBezTo>
                      <a:pt x="6" y="32"/>
                      <a:pt x="5" y="34"/>
                      <a:pt x="5" y="35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41"/>
                      <a:pt x="6" y="42"/>
                      <a:pt x="6" y="43"/>
                    </a:cubicBezTo>
                    <a:cubicBezTo>
                      <a:pt x="1" y="45"/>
                      <a:pt x="1" y="45"/>
                      <a:pt x="1" y="45"/>
                    </a:cubicBezTo>
                    <a:cubicBezTo>
                      <a:pt x="2" y="48"/>
                      <a:pt x="2" y="48"/>
                      <a:pt x="2" y="48"/>
                    </a:cubicBezTo>
                    <a:cubicBezTo>
                      <a:pt x="7" y="47"/>
                      <a:pt x="7" y="47"/>
                      <a:pt x="7" y="47"/>
                    </a:cubicBezTo>
                    <a:cubicBezTo>
                      <a:pt x="7" y="49"/>
                      <a:pt x="8" y="50"/>
                      <a:pt x="9" y="51"/>
                    </a:cubicBezTo>
                    <a:cubicBezTo>
                      <a:pt x="4" y="54"/>
                      <a:pt x="4" y="54"/>
                      <a:pt x="4" y="54"/>
                    </a:cubicBezTo>
                    <a:cubicBezTo>
                      <a:pt x="6" y="57"/>
                      <a:pt x="6" y="57"/>
                      <a:pt x="6" y="57"/>
                    </a:cubicBezTo>
                    <a:cubicBezTo>
                      <a:pt x="11" y="55"/>
                      <a:pt x="11" y="55"/>
                      <a:pt x="11" y="55"/>
                    </a:cubicBezTo>
                    <a:cubicBezTo>
                      <a:pt x="11" y="56"/>
                      <a:pt x="12" y="58"/>
                      <a:pt x="14" y="59"/>
                    </a:cubicBezTo>
                    <a:cubicBezTo>
                      <a:pt x="10" y="63"/>
                      <a:pt x="10" y="63"/>
                      <a:pt x="10" y="63"/>
                    </a:cubicBezTo>
                    <a:cubicBezTo>
                      <a:pt x="13" y="65"/>
                      <a:pt x="13" y="65"/>
                      <a:pt x="13" y="65"/>
                    </a:cubicBezTo>
                    <a:cubicBezTo>
                      <a:pt x="16" y="62"/>
                      <a:pt x="16" y="62"/>
                      <a:pt x="16" y="62"/>
                    </a:cubicBezTo>
                    <a:cubicBezTo>
                      <a:pt x="17" y="63"/>
                      <a:pt x="18" y="64"/>
                      <a:pt x="20" y="64"/>
                    </a:cubicBezTo>
                    <a:cubicBezTo>
                      <a:pt x="17" y="69"/>
                      <a:pt x="17" y="69"/>
                      <a:pt x="17" y="69"/>
                    </a:cubicBezTo>
                    <a:cubicBezTo>
                      <a:pt x="20" y="71"/>
                      <a:pt x="20" y="71"/>
                      <a:pt x="20" y="71"/>
                    </a:cubicBezTo>
                    <a:cubicBezTo>
                      <a:pt x="23" y="67"/>
                      <a:pt x="23" y="67"/>
                      <a:pt x="23" y="67"/>
                    </a:cubicBezTo>
                    <a:cubicBezTo>
                      <a:pt x="24" y="67"/>
                      <a:pt x="26" y="68"/>
                      <a:pt x="27" y="68"/>
                    </a:cubicBezTo>
                    <a:cubicBezTo>
                      <a:pt x="26" y="73"/>
                      <a:pt x="26" y="73"/>
                      <a:pt x="26" y="73"/>
                    </a:cubicBezTo>
                    <a:cubicBezTo>
                      <a:pt x="30" y="74"/>
                      <a:pt x="30" y="74"/>
                      <a:pt x="30" y="74"/>
                    </a:cubicBezTo>
                    <a:cubicBezTo>
                      <a:pt x="31" y="69"/>
                      <a:pt x="31" y="69"/>
                      <a:pt x="31" y="69"/>
                    </a:cubicBezTo>
                    <a:cubicBezTo>
                      <a:pt x="33" y="70"/>
                      <a:pt x="34" y="70"/>
                      <a:pt x="36" y="70"/>
                    </a:cubicBezTo>
                    <a:cubicBezTo>
                      <a:pt x="36" y="75"/>
                      <a:pt x="36" y="75"/>
                      <a:pt x="36" y="75"/>
                    </a:cubicBezTo>
                    <a:cubicBezTo>
                      <a:pt x="40" y="75"/>
                      <a:pt x="40" y="75"/>
                      <a:pt x="40" y="75"/>
                    </a:cubicBezTo>
                    <a:cubicBezTo>
                      <a:pt x="40" y="70"/>
                      <a:pt x="40" y="70"/>
                      <a:pt x="40" y="70"/>
                    </a:cubicBezTo>
                    <a:cubicBezTo>
                      <a:pt x="42" y="70"/>
                      <a:pt x="43" y="70"/>
                      <a:pt x="44" y="70"/>
                    </a:cubicBezTo>
                    <a:cubicBezTo>
                      <a:pt x="46" y="74"/>
                      <a:pt x="46" y="74"/>
                      <a:pt x="46" y="74"/>
                    </a:cubicBezTo>
                    <a:cubicBezTo>
                      <a:pt x="49" y="73"/>
                      <a:pt x="49" y="73"/>
                      <a:pt x="49" y="73"/>
                    </a:cubicBezTo>
                    <a:cubicBezTo>
                      <a:pt x="48" y="69"/>
                      <a:pt x="48" y="69"/>
                      <a:pt x="48" y="69"/>
                    </a:cubicBezTo>
                    <a:cubicBezTo>
                      <a:pt x="50" y="68"/>
                      <a:pt x="51" y="68"/>
                      <a:pt x="52" y="67"/>
                    </a:cubicBezTo>
                    <a:cubicBezTo>
                      <a:pt x="55" y="71"/>
                      <a:pt x="55" y="71"/>
                      <a:pt x="55" y="71"/>
                    </a:cubicBezTo>
                    <a:cubicBezTo>
                      <a:pt x="58" y="69"/>
                      <a:pt x="58" y="69"/>
                      <a:pt x="58" y="69"/>
                    </a:cubicBezTo>
                    <a:cubicBezTo>
                      <a:pt x="56" y="65"/>
                      <a:pt x="56" y="65"/>
                      <a:pt x="56" y="65"/>
                    </a:cubicBezTo>
                    <a:cubicBezTo>
                      <a:pt x="57" y="64"/>
                      <a:pt x="59" y="63"/>
                      <a:pt x="60" y="62"/>
                    </a:cubicBezTo>
                    <a:cubicBezTo>
                      <a:pt x="64" y="65"/>
                      <a:pt x="64" y="65"/>
                      <a:pt x="64" y="65"/>
                    </a:cubicBezTo>
                    <a:cubicBezTo>
                      <a:pt x="66" y="63"/>
                      <a:pt x="66" y="63"/>
                      <a:pt x="66" y="63"/>
                    </a:cubicBezTo>
                    <a:cubicBezTo>
                      <a:pt x="63" y="59"/>
                      <a:pt x="63" y="59"/>
                      <a:pt x="63" y="59"/>
                    </a:cubicBezTo>
                    <a:cubicBezTo>
                      <a:pt x="64" y="58"/>
                      <a:pt x="64" y="57"/>
                      <a:pt x="65" y="56"/>
                    </a:cubicBezTo>
                    <a:cubicBezTo>
                      <a:pt x="70" y="58"/>
                      <a:pt x="70" y="58"/>
                      <a:pt x="70" y="58"/>
                    </a:cubicBezTo>
                    <a:cubicBezTo>
                      <a:pt x="71" y="55"/>
                      <a:pt x="71" y="55"/>
                      <a:pt x="71" y="55"/>
                    </a:cubicBezTo>
                    <a:cubicBezTo>
                      <a:pt x="67" y="52"/>
                      <a:pt x="67" y="52"/>
                      <a:pt x="67" y="52"/>
                    </a:cubicBezTo>
                    <a:cubicBezTo>
                      <a:pt x="68" y="51"/>
                      <a:pt x="69" y="50"/>
                      <a:pt x="69" y="48"/>
                    </a:cubicBezTo>
                    <a:cubicBezTo>
                      <a:pt x="74" y="49"/>
                      <a:pt x="74" y="49"/>
                      <a:pt x="74" y="49"/>
                    </a:cubicBezTo>
                    <a:cubicBezTo>
                      <a:pt x="75" y="46"/>
                      <a:pt x="75" y="46"/>
                      <a:pt x="75" y="46"/>
                    </a:cubicBezTo>
                    <a:cubicBezTo>
                      <a:pt x="70" y="44"/>
                      <a:pt x="70" y="44"/>
                      <a:pt x="70" y="44"/>
                    </a:cubicBezTo>
                    <a:cubicBezTo>
                      <a:pt x="71" y="43"/>
                      <a:pt x="71" y="41"/>
                      <a:pt x="71" y="39"/>
                    </a:cubicBezTo>
                    <a:lnTo>
                      <a:pt x="76" y="39"/>
                    </a:lnTo>
                    <a:close/>
                    <a:moveTo>
                      <a:pt x="38" y="11"/>
                    </a:moveTo>
                    <a:cubicBezTo>
                      <a:pt x="45" y="11"/>
                      <a:pt x="51" y="14"/>
                      <a:pt x="55" y="18"/>
                    </a:cubicBezTo>
                    <a:cubicBezTo>
                      <a:pt x="44" y="29"/>
                      <a:pt x="44" y="29"/>
                      <a:pt x="44" y="29"/>
                    </a:cubicBezTo>
                    <a:cubicBezTo>
                      <a:pt x="43" y="27"/>
                      <a:pt x="40" y="27"/>
                      <a:pt x="38" y="27"/>
                    </a:cubicBezTo>
                    <a:cubicBezTo>
                      <a:pt x="36" y="27"/>
                      <a:pt x="34" y="27"/>
                      <a:pt x="33" y="28"/>
                    </a:cubicBezTo>
                    <a:cubicBezTo>
                      <a:pt x="22" y="17"/>
                      <a:pt x="22" y="17"/>
                      <a:pt x="22" y="17"/>
                    </a:cubicBezTo>
                    <a:cubicBezTo>
                      <a:pt x="26" y="13"/>
                      <a:pt x="32" y="11"/>
                      <a:pt x="38" y="11"/>
                    </a:cubicBezTo>
                    <a:close/>
                    <a:moveTo>
                      <a:pt x="43" y="37"/>
                    </a:moveTo>
                    <a:cubicBezTo>
                      <a:pt x="43" y="40"/>
                      <a:pt x="41" y="42"/>
                      <a:pt x="38" y="42"/>
                    </a:cubicBezTo>
                    <a:cubicBezTo>
                      <a:pt x="35" y="42"/>
                      <a:pt x="33" y="40"/>
                      <a:pt x="33" y="37"/>
                    </a:cubicBezTo>
                    <a:cubicBezTo>
                      <a:pt x="33" y="35"/>
                      <a:pt x="35" y="32"/>
                      <a:pt x="38" y="32"/>
                    </a:cubicBezTo>
                    <a:cubicBezTo>
                      <a:pt x="41" y="32"/>
                      <a:pt x="43" y="35"/>
                      <a:pt x="43" y="37"/>
                    </a:cubicBezTo>
                    <a:close/>
                    <a:moveTo>
                      <a:pt x="19" y="54"/>
                    </a:moveTo>
                    <a:cubicBezTo>
                      <a:pt x="15" y="50"/>
                      <a:pt x="12" y="44"/>
                      <a:pt x="12" y="37"/>
                    </a:cubicBezTo>
                    <a:cubicBezTo>
                      <a:pt x="12" y="31"/>
                      <a:pt x="15" y="24"/>
                      <a:pt x="19" y="20"/>
                    </a:cubicBezTo>
                    <a:cubicBezTo>
                      <a:pt x="30" y="31"/>
                      <a:pt x="30" y="31"/>
                      <a:pt x="30" y="31"/>
                    </a:cubicBezTo>
                    <a:cubicBezTo>
                      <a:pt x="28" y="32"/>
                      <a:pt x="27" y="35"/>
                      <a:pt x="27" y="37"/>
                    </a:cubicBezTo>
                    <a:cubicBezTo>
                      <a:pt x="27" y="40"/>
                      <a:pt x="28" y="42"/>
                      <a:pt x="29" y="44"/>
                    </a:cubicBezTo>
                    <a:lnTo>
                      <a:pt x="19" y="54"/>
                    </a:lnTo>
                    <a:close/>
                    <a:moveTo>
                      <a:pt x="38" y="63"/>
                    </a:moveTo>
                    <a:cubicBezTo>
                      <a:pt x="32" y="63"/>
                      <a:pt x="26" y="61"/>
                      <a:pt x="21" y="57"/>
                    </a:cubicBezTo>
                    <a:cubicBezTo>
                      <a:pt x="32" y="46"/>
                      <a:pt x="32" y="46"/>
                      <a:pt x="32" y="46"/>
                    </a:cubicBezTo>
                    <a:cubicBezTo>
                      <a:pt x="34" y="47"/>
                      <a:pt x="36" y="48"/>
                      <a:pt x="38" y="48"/>
                    </a:cubicBezTo>
                    <a:cubicBezTo>
                      <a:pt x="41" y="48"/>
                      <a:pt x="43" y="47"/>
                      <a:pt x="45" y="46"/>
                    </a:cubicBezTo>
                    <a:cubicBezTo>
                      <a:pt x="56" y="56"/>
                      <a:pt x="56" y="56"/>
                      <a:pt x="56" y="56"/>
                    </a:cubicBezTo>
                    <a:cubicBezTo>
                      <a:pt x="51" y="61"/>
                      <a:pt x="45" y="63"/>
                      <a:pt x="38" y="63"/>
                    </a:cubicBezTo>
                    <a:close/>
                    <a:moveTo>
                      <a:pt x="58" y="54"/>
                    </a:moveTo>
                    <a:cubicBezTo>
                      <a:pt x="47" y="43"/>
                      <a:pt x="47" y="43"/>
                      <a:pt x="47" y="43"/>
                    </a:cubicBezTo>
                    <a:cubicBezTo>
                      <a:pt x="48" y="41"/>
                      <a:pt x="49" y="39"/>
                      <a:pt x="49" y="37"/>
                    </a:cubicBezTo>
                    <a:cubicBezTo>
                      <a:pt x="49" y="35"/>
                      <a:pt x="48" y="33"/>
                      <a:pt x="47" y="31"/>
                    </a:cubicBezTo>
                    <a:cubicBezTo>
                      <a:pt x="58" y="20"/>
                      <a:pt x="58" y="20"/>
                      <a:pt x="58" y="20"/>
                    </a:cubicBezTo>
                    <a:cubicBezTo>
                      <a:pt x="62" y="25"/>
                      <a:pt x="64" y="31"/>
                      <a:pt x="64" y="37"/>
                    </a:cubicBezTo>
                    <a:cubicBezTo>
                      <a:pt x="64" y="44"/>
                      <a:pt x="62" y="49"/>
                      <a:pt x="58" y="54"/>
                    </a:cubicBez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23" name="Freeform 33"/>
              <p:cNvSpPr>
                <a:spLocks noEditPoints="1"/>
              </p:cNvSpPr>
              <p:nvPr/>
            </p:nvSpPr>
            <p:spPr bwMode="auto">
              <a:xfrm>
                <a:off x="2591673" y="2429816"/>
                <a:ext cx="264159" cy="44027"/>
              </a:xfrm>
              <a:custGeom>
                <a:avLst/>
                <a:gdLst>
                  <a:gd name="T0" fmla="*/ 61 w 66"/>
                  <a:gd name="T1" fmla="*/ 11 h 11"/>
                  <a:gd name="T2" fmla="*/ 6 w 66"/>
                  <a:gd name="T3" fmla="*/ 11 h 11"/>
                  <a:gd name="T4" fmla="*/ 0 w 66"/>
                  <a:gd name="T5" fmla="*/ 6 h 11"/>
                  <a:gd name="T6" fmla="*/ 6 w 66"/>
                  <a:gd name="T7" fmla="*/ 0 h 11"/>
                  <a:gd name="T8" fmla="*/ 61 w 66"/>
                  <a:gd name="T9" fmla="*/ 0 h 11"/>
                  <a:gd name="T10" fmla="*/ 66 w 66"/>
                  <a:gd name="T11" fmla="*/ 6 h 11"/>
                  <a:gd name="T12" fmla="*/ 61 w 66"/>
                  <a:gd name="T13" fmla="*/ 11 h 11"/>
                  <a:gd name="T14" fmla="*/ 6 w 66"/>
                  <a:gd name="T15" fmla="*/ 3 h 11"/>
                  <a:gd name="T16" fmla="*/ 3 w 66"/>
                  <a:gd name="T17" fmla="*/ 6 h 11"/>
                  <a:gd name="T18" fmla="*/ 6 w 66"/>
                  <a:gd name="T19" fmla="*/ 8 h 11"/>
                  <a:gd name="T20" fmla="*/ 61 w 66"/>
                  <a:gd name="T21" fmla="*/ 8 h 11"/>
                  <a:gd name="T22" fmla="*/ 64 w 66"/>
                  <a:gd name="T23" fmla="*/ 6 h 11"/>
                  <a:gd name="T24" fmla="*/ 61 w 66"/>
                  <a:gd name="T25" fmla="*/ 3 h 11"/>
                  <a:gd name="T26" fmla="*/ 6 w 66"/>
                  <a:gd name="T27" fmla="*/ 3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6" h="11">
                    <a:moveTo>
                      <a:pt x="61" y="11"/>
                    </a:moveTo>
                    <a:cubicBezTo>
                      <a:pt x="6" y="11"/>
                      <a:pt x="6" y="11"/>
                      <a:pt x="6" y="11"/>
                    </a:cubicBezTo>
                    <a:cubicBezTo>
                      <a:pt x="3" y="11"/>
                      <a:pt x="0" y="9"/>
                      <a:pt x="0" y="6"/>
                    </a:cubicBezTo>
                    <a:cubicBezTo>
                      <a:pt x="0" y="3"/>
                      <a:pt x="3" y="0"/>
                      <a:pt x="6" y="0"/>
                    </a:cubicBezTo>
                    <a:cubicBezTo>
                      <a:pt x="61" y="0"/>
                      <a:pt x="61" y="0"/>
                      <a:pt x="61" y="0"/>
                    </a:cubicBezTo>
                    <a:cubicBezTo>
                      <a:pt x="64" y="0"/>
                      <a:pt x="66" y="3"/>
                      <a:pt x="66" y="6"/>
                    </a:cubicBezTo>
                    <a:cubicBezTo>
                      <a:pt x="66" y="9"/>
                      <a:pt x="64" y="11"/>
                      <a:pt x="61" y="11"/>
                    </a:cubicBezTo>
                    <a:close/>
                    <a:moveTo>
                      <a:pt x="6" y="3"/>
                    </a:moveTo>
                    <a:cubicBezTo>
                      <a:pt x="4" y="3"/>
                      <a:pt x="3" y="4"/>
                      <a:pt x="3" y="6"/>
                    </a:cubicBezTo>
                    <a:cubicBezTo>
                      <a:pt x="3" y="7"/>
                      <a:pt x="4" y="8"/>
                      <a:pt x="6" y="8"/>
                    </a:cubicBezTo>
                    <a:cubicBezTo>
                      <a:pt x="61" y="8"/>
                      <a:pt x="61" y="8"/>
                      <a:pt x="61" y="8"/>
                    </a:cubicBezTo>
                    <a:cubicBezTo>
                      <a:pt x="62" y="8"/>
                      <a:pt x="64" y="7"/>
                      <a:pt x="64" y="6"/>
                    </a:cubicBezTo>
                    <a:cubicBezTo>
                      <a:pt x="64" y="4"/>
                      <a:pt x="62" y="3"/>
                      <a:pt x="61" y="3"/>
                    </a:cubicBezTo>
                    <a:lnTo>
                      <a:pt x="6" y="3"/>
                    </a:ln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24" name="Freeform 34"/>
              <p:cNvSpPr>
                <a:spLocks noEditPoints="1"/>
              </p:cNvSpPr>
              <p:nvPr/>
            </p:nvSpPr>
            <p:spPr bwMode="auto">
              <a:xfrm>
                <a:off x="2591673" y="2324830"/>
                <a:ext cx="44027" cy="96520"/>
              </a:xfrm>
              <a:custGeom>
                <a:avLst/>
                <a:gdLst>
                  <a:gd name="T0" fmla="*/ 6 w 11"/>
                  <a:gd name="T1" fmla="*/ 24 h 24"/>
                  <a:gd name="T2" fmla="*/ 0 w 11"/>
                  <a:gd name="T3" fmla="*/ 19 h 24"/>
                  <a:gd name="T4" fmla="*/ 0 w 11"/>
                  <a:gd name="T5" fmla="*/ 5 h 24"/>
                  <a:gd name="T6" fmla="*/ 6 w 11"/>
                  <a:gd name="T7" fmla="*/ 0 h 24"/>
                  <a:gd name="T8" fmla="*/ 11 w 11"/>
                  <a:gd name="T9" fmla="*/ 5 h 24"/>
                  <a:gd name="T10" fmla="*/ 11 w 11"/>
                  <a:gd name="T11" fmla="*/ 19 h 24"/>
                  <a:gd name="T12" fmla="*/ 6 w 11"/>
                  <a:gd name="T13" fmla="*/ 24 h 24"/>
                  <a:gd name="T14" fmla="*/ 6 w 11"/>
                  <a:gd name="T15" fmla="*/ 3 h 24"/>
                  <a:gd name="T16" fmla="*/ 3 w 11"/>
                  <a:gd name="T17" fmla="*/ 5 h 24"/>
                  <a:gd name="T18" fmla="*/ 3 w 11"/>
                  <a:gd name="T19" fmla="*/ 19 h 24"/>
                  <a:gd name="T20" fmla="*/ 6 w 11"/>
                  <a:gd name="T21" fmla="*/ 21 h 24"/>
                  <a:gd name="T22" fmla="*/ 8 w 11"/>
                  <a:gd name="T23" fmla="*/ 19 h 24"/>
                  <a:gd name="T24" fmla="*/ 8 w 11"/>
                  <a:gd name="T25" fmla="*/ 5 h 24"/>
                  <a:gd name="T26" fmla="*/ 6 w 11"/>
                  <a:gd name="T27" fmla="*/ 3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" h="24">
                    <a:moveTo>
                      <a:pt x="6" y="24"/>
                    </a:moveTo>
                    <a:cubicBezTo>
                      <a:pt x="3" y="24"/>
                      <a:pt x="0" y="22"/>
                      <a:pt x="0" y="19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3" y="0"/>
                      <a:pt x="6" y="0"/>
                    </a:cubicBezTo>
                    <a:cubicBezTo>
                      <a:pt x="9" y="0"/>
                      <a:pt x="11" y="2"/>
                      <a:pt x="11" y="5"/>
                    </a:cubicBezTo>
                    <a:cubicBezTo>
                      <a:pt x="11" y="19"/>
                      <a:pt x="11" y="19"/>
                      <a:pt x="11" y="19"/>
                    </a:cubicBezTo>
                    <a:cubicBezTo>
                      <a:pt x="11" y="22"/>
                      <a:pt x="9" y="24"/>
                      <a:pt x="6" y="24"/>
                    </a:cubicBezTo>
                    <a:close/>
                    <a:moveTo>
                      <a:pt x="6" y="3"/>
                    </a:moveTo>
                    <a:cubicBezTo>
                      <a:pt x="4" y="3"/>
                      <a:pt x="3" y="4"/>
                      <a:pt x="3" y="5"/>
                    </a:cubicBezTo>
                    <a:cubicBezTo>
                      <a:pt x="3" y="19"/>
                      <a:pt x="3" y="19"/>
                      <a:pt x="3" y="19"/>
                    </a:cubicBezTo>
                    <a:cubicBezTo>
                      <a:pt x="3" y="20"/>
                      <a:pt x="4" y="21"/>
                      <a:pt x="6" y="21"/>
                    </a:cubicBezTo>
                    <a:cubicBezTo>
                      <a:pt x="7" y="21"/>
                      <a:pt x="8" y="20"/>
                      <a:pt x="8" y="19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4"/>
                      <a:pt x="7" y="3"/>
                      <a:pt x="6" y="3"/>
                    </a:cubicBez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25" name="Freeform 35"/>
              <p:cNvSpPr>
                <a:spLocks noEditPoints="1"/>
              </p:cNvSpPr>
              <p:nvPr/>
            </p:nvSpPr>
            <p:spPr bwMode="auto">
              <a:xfrm>
                <a:off x="2647553" y="2289271"/>
                <a:ext cx="44027" cy="132079"/>
              </a:xfrm>
              <a:custGeom>
                <a:avLst/>
                <a:gdLst>
                  <a:gd name="T0" fmla="*/ 5 w 11"/>
                  <a:gd name="T1" fmla="*/ 33 h 33"/>
                  <a:gd name="T2" fmla="*/ 0 w 11"/>
                  <a:gd name="T3" fmla="*/ 28 h 33"/>
                  <a:gd name="T4" fmla="*/ 0 w 11"/>
                  <a:gd name="T5" fmla="*/ 5 h 33"/>
                  <a:gd name="T6" fmla="*/ 5 w 11"/>
                  <a:gd name="T7" fmla="*/ 0 h 33"/>
                  <a:gd name="T8" fmla="*/ 11 w 11"/>
                  <a:gd name="T9" fmla="*/ 5 h 33"/>
                  <a:gd name="T10" fmla="*/ 11 w 11"/>
                  <a:gd name="T11" fmla="*/ 28 h 33"/>
                  <a:gd name="T12" fmla="*/ 5 w 11"/>
                  <a:gd name="T13" fmla="*/ 33 h 33"/>
                  <a:gd name="T14" fmla="*/ 5 w 11"/>
                  <a:gd name="T15" fmla="*/ 2 h 33"/>
                  <a:gd name="T16" fmla="*/ 3 w 11"/>
                  <a:gd name="T17" fmla="*/ 5 h 33"/>
                  <a:gd name="T18" fmla="*/ 3 w 11"/>
                  <a:gd name="T19" fmla="*/ 28 h 33"/>
                  <a:gd name="T20" fmla="*/ 5 w 11"/>
                  <a:gd name="T21" fmla="*/ 30 h 33"/>
                  <a:gd name="T22" fmla="*/ 8 w 11"/>
                  <a:gd name="T23" fmla="*/ 28 h 33"/>
                  <a:gd name="T24" fmla="*/ 8 w 11"/>
                  <a:gd name="T25" fmla="*/ 5 h 33"/>
                  <a:gd name="T26" fmla="*/ 5 w 11"/>
                  <a:gd name="T27" fmla="*/ 2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" h="33">
                    <a:moveTo>
                      <a:pt x="5" y="33"/>
                    </a:moveTo>
                    <a:cubicBezTo>
                      <a:pt x="2" y="33"/>
                      <a:pt x="0" y="31"/>
                      <a:pt x="0" y="28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8" y="0"/>
                      <a:pt x="11" y="2"/>
                      <a:pt x="11" y="5"/>
                    </a:cubicBezTo>
                    <a:cubicBezTo>
                      <a:pt x="11" y="28"/>
                      <a:pt x="11" y="28"/>
                      <a:pt x="11" y="28"/>
                    </a:cubicBezTo>
                    <a:cubicBezTo>
                      <a:pt x="11" y="31"/>
                      <a:pt x="8" y="33"/>
                      <a:pt x="5" y="33"/>
                    </a:cubicBezTo>
                    <a:close/>
                    <a:moveTo>
                      <a:pt x="5" y="2"/>
                    </a:moveTo>
                    <a:cubicBezTo>
                      <a:pt x="4" y="2"/>
                      <a:pt x="3" y="4"/>
                      <a:pt x="3" y="5"/>
                    </a:cubicBezTo>
                    <a:cubicBezTo>
                      <a:pt x="3" y="28"/>
                      <a:pt x="3" y="28"/>
                      <a:pt x="3" y="28"/>
                    </a:cubicBezTo>
                    <a:cubicBezTo>
                      <a:pt x="3" y="29"/>
                      <a:pt x="4" y="30"/>
                      <a:pt x="5" y="30"/>
                    </a:cubicBezTo>
                    <a:cubicBezTo>
                      <a:pt x="7" y="30"/>
                      <a:pt x="8" y="29"/>
                      <a:pt x="8" y="28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4"/>
                      <a:pt x="7" y="2"/>
                      <a:pt x="5" y="2"/>
                    </a:cubicBez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26" name="Freeform 36"/>
              <p:cNvSpPr>
                <a:spLocks noEditPoints="1"/>
              </p:cNvSpPr>
              <p:nvPr/>
            </p:nvSpPr>
            <p:spPr bwMode="auto">
              <a:xfrm>
                <a:off x="2703433" y="2253711"/>
                <a:ext cx="40640" cy="167639"/>
              </a:xfrm>
              <a:custGeom>
                <a:avLst/>
                <a:gdLst>
                  <a:gd name="T0" fmla="*/ 5 w 10"/>
                  <a:gd name="T1" fmla="*/ 42 h 42"/>
                  <a:gd name="T2" fmla="*/ 0 w 10"/>
                  <a:gd name="T3" fmla="*/ 37 h 42"/>
                  <a:gd name="T4" fmla="*/ 0 w 10"/>
                  <a:gd name="T5" fmla="*/ 6 h 42"/>
                  <a:gd name="T6" fmla="*/ 5 w 10"/>
                  <a:gd name="T7" fmla="*/ 0 h 42"/>
                  <a:gd name="T8" fmla="*/ 10 w 10"/>
                  <a:gd name="T9" fmla="*/ 6 h 42"/>
                  <a:gd name="T10" fmla="*/ 10 w 10"/>
                  <a:gd name="T11" fmla="*/ 37 h 42"/>
                  <a:gd name="T12" fmla="*/ 5 w 10"/>
                  <a:gd name="T13" fmla="*/ 42 h 42"/>
                  <a:gd name="T14" fmla="*/ 5 w 10"/>
                  <a:gd name="T15" fmla="*/ 3 h 42"/>
                  <a:gd name="T16" fmla="*/ 2 w 10"/>
                  <a:gd name="T17" fmla="*/ 6 h 42"/>
                  <a:gd name="T18" fmla="*/ 2 w 10"/>
                  <a:gd name="T19" fmla="*/ 37 h 42"/>
                  <a:gd name="T20" fmla="*/ 5 w 10"/>
                  <a:gd name="T21" fmla="*/ 39 h 42"/>
                  <a:gd name="T22" fmla="*/ 8 w 10"/>
                  <a:gd name="T23" fmla="*/ 37 h 42"/>
                  <a:gd name="T24" fmla="*/ 8 w 10"/>
                  <a:gd name="T25" fmla="*/ 6 h 42"/>
                  <a:gd name="T26" fmla="*/ 5 w 10"/>
                  <a:gd name="T27" fmla="*/ 3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" h="42">
                    <a:moveTo>
                      <a:pt x="5" y="42"/>
                    </a:moveTo>
                    <a:cubicBezTo>
                      <a:pt x="2" y="42"/>
                      <a:pt x="0" y="40"/>
                      <a:pt x="0" y="37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2" y="0"/>
                      <a:pt x="5" y="0"/>
                    </a:cubicBezTo>
                    <a:cubicBezTo>
                      <a:pt x="8" y="0"/>
                      <a:pt x="10" y="3"/>
                      <a:pt x="10" y="6"/>
                    </a:cubicBezTo>
                    <a:cubicBezTo>
                      <a:pt x="10" y="37"/>
                      <a:pt x="10" y="37"/>
                      <a:pt x="10" y="37"/>
                    </a:cubicBezTo>
                    <a:cubicBezTo>
                      <a:pt x="10" y="40"/>
                      <a:pt x="8" y="42"/>
                      <a:pt x="5" y="42"/>
                    </a:cubicBezTo>
                    <a:close/>
                    <a:moveTo>
                      <a:pt x="5" y="3"/>
                    </a:moveTo>
                    <a:cubicBezTo>
                      <a:pt x="4" y="3"/>
                      <a:pt x="2" y="4"/>
                      <a:pt x="2" y="6"/>
                    </a:cubicBezTo>
                    <a:cubicBezTo>
                      <a:pt x="2" y="37"/>
                      <a:pt x="2" y="37"/>
                      <a:pt x="2" y="37"/>
                    </a:cubicBezTo>
                    <a:cubicBezTo>
                      <a:pt x="2" y="38"/>
                      <a:pt x="4" y="39"/>
                      <a:pt x="5" y="39"/>
                    </a:cubicBezTo>
                    <a:cubicBezTo>
                      <a:pt x="6" y="39"/>
                      <a:pt x="8" y="38"/>
                      <a:pt x="8" y="37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4"/>
                      <a:pt x="6" y="3"/>
                      <a:pt x="5" y="3"/>
                    </a:cubicBez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27" name="Freeform 37"/>
              <p:cNvSpPr>
                <a:spLocks noEditPoints="1"/>
              </p:cNvSpPr>
              <p:nvPr/>
            </p:nvSpPr>
            <p:spPr bwMode="auto">
              <a:xfrm>
                <a:off x="2755926" y="2216457"/>
                <a:ext cx="44027" cy="204892"/>
              </a:xfrm>
              <a:custGeom>
                <a:avLst/>
                <a:gdLst>
                  <a:gd name="T0" fmla="*/ 6 w 11"/>
                  <a:gd name="T1" fmla="*/ 51 h 51"/>
                  <a:gd name="T2" fmla="*/ 0 w 11"/>
                  <a:gd name="T3" fmla="*/ 46 h 51"/>
                  <a:gd name="T4" fmla="*/ 0 w 11"/>
                  <a:gd name="T5" fmla="*/ 5 h 51"/>
                  <a:gd name="T6" fmla="*/ 6 w 11"/>
                  <a:gd name="T7" fmla="*/ 0 h 51"/>
                  <a:gd name="T8" fmla="*/ 11 w 11"/>
                  <a:gd name="T9" fmla="*/ 5 h 51"/>
                  <a:gd name="T10" fmla="*/ 11 w 11"/>
                  <a:gd name="T11" fmla="*/ 46 h 51"/>
                  <a:gd name="T12" fmla="*/ 6 w 11"/>
                  <a:gd name="T13" fmla="*/ 51 h 51"/>
                  <a:gd name="T14" fmla="*/ 6 w 11"/>
                  <a:gd name="T15" fmla="*/ 3 h 51"/>
                  <a:gd name="T16" fmla="*/ 3 w 11"/>
                  <a:gd name="T17" fmla="*/ 5 h 51"/>
                  <a:gd name="T18" fmla="*/ 3 w 11"/>
                  <a:gd name="T19" fmla="*/ 46 h 51"/>
                  <a:gd name="T20" fmla="*/ 6 w 11"/>
                  <a:gd name="T21" fmla="*/ 48 h 51"/>
                  <a:gd name="T22" fmla="*/ 8 w 11"/>
                  <a:gd name="T23" fmla="*/ 46 h 51"/>
                  <a:gd name="T24" fmla="*/ 8 w 11"/>
                  <a:gd name="T25" fmla="*/ 5 h 51"/>
                  <a:gd name="T26" fmla="*/ 6 w 11"/>
                  <a:gd name="T27" fmla="*/ 3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" h="51">
                    <a:moveTo>
                      <a:pt x="6" y="51"/>
                    </a:moveTo>
                    <a:cubicBezTo>
                      <a:pt x="3" y="51"/>
                      <a:pt x="0" y="49"/>
                      <a:pt x="0" y="46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3" y="0"/>
                      <a:pt x="6" y="0"/>
                    </a:cubicBezTo>
                    <a:cubicBezTo>
                      <a:pt x="9" y="0"/>
                      <a:pt x="11" y="2"/>
                      <a:pt x="11" y="5"/>
                    </a:cubicBezTo>
                    <a:cubicBezTo>
                      <a:pt x="11" y="46"/>
                      <a:pt x="11" y="46"/>
                      <a:pt x="11" y="46"/>
                    </a:cubicBezTo>
                    <a:cubicBezTo>
                      <a:pt x="11" y="49"/>
                      <a:pt x="9" y="51"/>
                      <a:pt x="6" y="51"/>
                    </a:cubicBezTo>
                    <a:close/>
                    <a:moveTo>
                      <a:pt x="6" y="3"/>
                    </a:moveTo>
                    <a:cubicBezTo>
                      <a:pt x="4" y="3"/>
                      <a:pt x="3" y="4"/>
                      <a:pt x="3" y="5"/>
                    </a:cubicBezTo>
                    <a:cubicBezTo>
                      <a:pt x="3" y="46"/>
                      <a:pt x="3" y="46"/>
                      <a:pt x="3" y="46"/>
                    </a:cubicBezTo>
                    <a:cubicBezTo>
                      <a:pt x="3" y="47"/>
                      <a:pt x="4" y="48"/>
                      <a:pt x="6" y="48"/>
                    </a:cubicBezTo>
                    <a:cubicBezTo>
                      <a:pt x="7" y="48"/>
                      <a:pt x="8" y="47"/>
                      <a:pt x="8" y="46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4"/>
                      <a:pt x="7" y="3"/>
                      <a:pt x="6" y="3"/>
                    </a:cubicBez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28" name="Freeform 38"/>
              <p:cNvSpPr>
                <a:spLocks noEditPoints="1"/>
              </p:cNvSpPr>
              <p:nvPr/>
            </p:nvSpPr>
            <p:spPr bwMode="auto">
              <a:xfrm>
                <a:off x="2815192" y="2248630"/>
                <a:ext cx="40640" cy="172719"/>
              </a:xfrm>
              <a:custGeom>
                <a:avLst/>
                <a:gdLst>
                  <a:gd name="T0" fmla="*/ 5 w 10"/>
                  <a:gd name="T1" fmla="*/ 43 h 43"/>
                  <a:gd name="T2" fmla="*/ 0 w 10"/>
                  <a:gd name="T3" fmla="*/ 38 h 43"/>
                  <a:gd name="T4" fmla="*/ 0 w 10"/>
                  <a:gd name="T5" fmla="*/ 5 h 43"/>
                  <a:gd name="T6" fmla="*/ 5 w 10"/>
                  <a:gd name="T7" fmla="*/ 0 h 43"/>
                  <a:gd name="T8" fmla="*/ 10 w 10"/>
                  <a:gd name="T9" fmla="*/ 5 h 43"/>
                  <a:gd name="T10" fmla="*/ 10 w 10"/>
                  <a:gd name="T11" fmla="*/ 38 h 43"/>
                  <a:gd name="T12" fmla="*/ 5 w 10"/>
                  <a:gd name="T13" fmla="*/ 43 h 43"/>
                  <a:gd name="T14" fmla="*/ 5 w 10"/>
                  <a:gd name="T15" fmla="*/ 3 h 43"/>
                  <a:gd name="T16" fmla="*/ 3 w 10"/>
                  <a:gd name="T17" fmla="*/ 5 h 43"/>
                  <a:gd name="T18" fmla="*/ 3 w 10"/>
                  <a:gd name="T19" fmla="*/ 38 h 43"/>
                  <a:gd name="T20" fmla="*/ 5 w 10"/>
                  <a:gd name="T21" fmla="*/ 40 h 43"/>
                  <a:gd name="T22" fmla="*/ 8 w 10"/>
                  <a:gd name="T23" fmla="*/ 38 h 43"/>
                  <a:gd name="T24" fmla="*/ 8 w 10"/>
                  <a:gd name="T25" fmla="*/ 5 h 43"/>
                  <a:gd name="T26" fmla="*/ 5 w 10"/>
                  <a:gd name="T27" fmla="*/ 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" h="43">
                    <a:moveTo>
                      <a:pt x="5" y="43"/>
                    </a:moveTo>
                    <a:cubicBezTo>
                      <a:pt x="2" y="43"/>
                      <a:pt x="0" y="41"/>
                      <a:pt x="0" y="38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8" y="0"/>
                      <a:pt x="10" y="2"/>
                      <a:pt x="10" y="5"/>
                    </a:cubicBezTo>
                    <a:cubicBezTo>
                      <a:pt x="10" y="38"/>
                      <a:pt x="10" y="38"/>
                      <a:pt x="10" y="38"/>
                    </a:cubicBezTo>
                    <a:cubicBezTo>
                      <a:pt x="10" y="41"/>
                      <a:pt x="8" y="43"/>
                      <a:pt x="5" y="43"/>
                    </a:cubicBezTo>
                    <a:close/>
                    <a:moveTo>
                      <a:pt x="5" y="3"/>
                    </a:moveTo>
                    <a:cubicBezTo>
                      <a:pt x="4" y="3"/>
                      <a:pt x="3" y="4"/>
                      <a:pt x="3" y="5"/>
                    </a:cubicBezTo>
                    <a:cubicBezTo>
                      <a:pt x="3" y="38"/>
                      <a:pt x="3" y="38"/>
                      <a:pt x="3" y="38"/>
                    </a:cubicBezTo>
                    <a:cubicBezTo>
                      <a:pt x="3" y="39"/>
                      <a:pt x="4" y="40"/>
                      <a:pt x="5" y="40"/>
                    </a:cubicBezTo>
                    <a:cubicBezTo>
                      <a:pt x="6" y="40"/>
                      <a:pt x="8" y="39"/>
                      <a:pt x="8" y="38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4"/>
                      <a:pt x="6" y="3"/>
                      <a:pt x="5" y="3"/>
                    </a:cubicBez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pic>
            <p:nvPicPr>
              <p:cNvPr id="129" name="图片 12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60373" y="3381466"/>
                <a:ext cx="509829" cy="601419"/>
              </a:xfrm>
              <a:prstGeom prst="rect">
                <a:avLst/>
              </a:prstGeom>
            </p:spPr>
          </p:pic>
        </p:grpSp>
        <p:grpSp>
          <p:nvGrpSpPr>
            <p:cNvPr id="132" name="Group 41"/>
            <p:cNvGrpSpPr>
              <a:grpSpLocks noChangeAspect="1"/>
            </p:cNvGrpSpPr>
            <p:nvPr/>
          </p:nvGrpSpPr>
          <p:grpSpPr bwMode="auto">
            <a:xfrm>
              <a:off x="2241448" y="1126215"/>
              <a:ext cx="547688" cy="565150"/>
              <a:chOff x="1324" y="636"/>
              <a:chExt cx="345" cy="356"/>
            </a:xfrm>
            <a:effectLst/>
          </p:grpSpPr>
          <p:sp>
            <p:nvSpPr>
              <p:cNvPr id="133" name="AutoShape 40"/>
              <p:cNvSpPr>
                <a:spLocks noChangeAspect="1" noChangeArrowheads="1" noTextEdit="1"/>
              </p:cNvSpPr>
              <p:nvPr/>
            </p:nvSpPr>
            <p:spPr bwMode="auto">
              <a:xfrm>
                <a:off x="1324" y="636"/>
                <a:ext cx="345" cy="3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34" name="Oval 42"/>
              <p:cNvSpPr>
                <a:spLocks noChangeArrowheads="1"/>
              </p:cNvSpPr>
              <p:nvPr/>
            </p:nvSpPr>
            <p:spPr bwMode="auto">
              <a:xfrm>
                <a:off x="1322" y="657"/>
                <a:ext cx="344" cy="333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35" name="Oval 43"/>
              <p:cNvSpPr>
                <a:spLocks noChangeArrowheads="1"/>
              </p:cNvSpPr>
              <p:nvPr/>
            </p:nvSpPr>
            <p:spPr bwMode="auto">
              <a:xfrm>
                <a:off x="1322" y="636"/>
                <a:ext cx="344" cy="332"/>
              </a:xfrm>
              <a:prstGeom prst="ellipse">
                <a:avLst/>
              </a:prstGeom>
              <a:solidFill>
                <a:srgbClr val="8080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36" name="Freeform 44"/>
              <p:cNvSpPr/>
              <p:nvPr/>
            </p:nvSpPr>
            <p:spPr bwMode="auto">
              <a:xfrm>
                <a:off x="1434" y="695"/>
                <a:ext cx="120" cy="216"/>
              </a:xfrm>
              <a:custGeom>
                <a:avLst/>
                <a:gdLst>
                  <a:gd name="T0" fmla="*/ 49 w 49"/>
                  <a:gd name="T1" fmla="*/ 61 h 91"/>
                  <a:gd name="T2" fmla="*/ 47 w 49"/>
                  <a:gd name="T3" fmla="*/ 69 h 91"/>
                  <a:gd name="T4" fmla="*/ 44 w 49"/>
                  <a:gd name="T5" fmla="*/ 75 h 91"/>
                  <a:gd name="T6" fmla="*/ 38 w 49"/>
                  <a:gd name="T7" fmla="*/ 79 h 91"/>
                  <a:gd name="T8" fmla="*/ 31 w 49"/>
                  <a:gd name="T9" fmla="*/ 81 h 91"/>
                  <a:gd name="T10" fmla="*/ 31 w 49"/>
                  <a:gd name="T11" fmla="*/ 87 h 91"/>
                  <a:gd name="T12" fmla="*/ 31 w 49"/>
                  <a:gd name="T13" fmla="*/ 90 h 91"/>
                  <a:gd name="T14" fmla="*/ 28 w 49"/>
                  <a:gd name="T15" fmla="*/ 91 h 91"/>
                  <a:gd name="T16" fmla="*/ 21 w 49"/>
                  <a:gd name="T17" fmla="*/ 91 h 91"/>
                  <a:gd name="T18" fmla="*/ 19 w 49"/>
                  <a:gd name="T19" fmla="*/ 90 h 91"/>
                  <a:gd name="T20" fmla="*/ 18 w 49"/>
                  <a:gd name="T21" fmla="*/ 87 h 91"/>
                  <a:gd name="T22" fmla="*/ 18 w 49"/>
                  <a:gd name="T23" fmla="*/ 82 h 91"/>
                  <a:gd name="T24" fmla="*/ 7 w 49"/>
                  <a:gd name="T25" fmla="*/ 81 h 91"/>
                  <a:gd name="T26" fmla="*/ 1 w 49"/>
                  <a:gd name="T27" fmla="*/ 78 h 91"/>
                  <a:gd name="T28" fmla="*/ 0 w 49"/>
                  <a:gd name="T29" fmla="*/ 76 h 91"/>
                  <a:gd name="T30" fmla="*/ 1 w 49"/>
                  <a:gd name="T31" fmla="*/ 72 h 91"/>
                  <a:gd name="T32" fmla="*/ 2 w 49"/>
                  <a:gd name="T33" fmla="*/ 69 h 91"/>
                  <a:gd name="T34" fmla="*/ 3 w 49"/>
                  <a:gd name="T35" fmla="*/ 67 h 91"/>
                  <a:gd name="T36" fmla="*/ 4 w 49"/>
                  <a:gd name="T37" fmla="*/ 67 h 91"/>
                  <a:gd name="T38" fmla="*/ 5 w 49"/>
                  <a:gd name="T39" fmla="*/ 68 h 91"/>
                  <a:gd name="T40" fmla="*/ 11 w 49"/>
                  <a:gd name="T41" fmla="*/ 70 h 91"/>
                  <a:gd name="T42" fmla="*/ 20 w 49"/>
                  <a:gd name="T43" fmla="*/ 70 h 91"/>
                  <a:gd name="T44" fmla="*/ 30 w 49"/>
                  <a:gd name="T45" fmla="*/ 69 h 91"/>
                  <a:gd name="T46" fmla="*/ 34 w 49"/>
                  <a:gd name="T47" fmla="*/ 62 h 91"/>
                  <a:gd name="T48" fmla="*/ 32 w 49"/>
                  <a:gd name="T49" fmla="*/ 55 h 91"/>
                  <a:gd name="T50" fmla="*/ 22 w 49"/>
                  <a:gd name="T51" fmla="*/ 50 h 91"/>
                  <a:gd name="T52" fmla="*/ 14 w 49"/>
                  <a:gd name="T53" fmla="*/ 46 h 91"/>
                  <a:gd name="T54" fmla="*/ 8 w 49"/>
                  <a:gd name="T55" fmla="*/ 42 h 91"/>
                  <a:gd name="T56" fmla="*/ 4 w 49"/>
                  <a:gd name="T57" fmla="*/ 36 h 91"/>
                  <a:gd name="T58" fmla="*/ 2 w 49"/>
                  <a:gd name="T59" fmla="*/ 28 h 91"/>
                  <a:gd name="T60" fmla="*/ 6 w 49"/>
                  <a:gd name="T61" fmla="*/ 16 h 91"/>
                  <a:gd name="T62" fmla="*/ 20 w 49"/>
                  <a:gd name="T63" fmla="*/ 9 h 91"/>
                  <a:gd name="T64" fmla="*/ 20 w 49"/>
                  <a:gd name="T65" fmla="*/ 3 h 91"/>
                  <a:gd name="T66" fmla="*/ 21 w 49"/>
                  <a:gd name="T67" fmla="*/ 0 h 91"/>
                  <a:gd name="T68" fmla="*/ 24 w 49"/>
                  <a:gd name="T69" fmla="*/ 0 h 91"/>
                  <a:gd name="T70" fmla="*/ 31 w 49"/>
                  <a:gd name="T71" fmla="*/ 0 h 91"/>
                  <a:gd name="T72" fmla="*/ 33 w 49"/>
                  <a:gd name="T73" fmla="*/ 0 h 91"/>
                  <a:gd name="T74" fmla="*/ 34 w 49"/>
                  <a:gd name="T75" fmla="*/ 4 h 91"/>
                  <a:gd name="T76" fmla="*/ 34 w 49"/>
                  <a:gd name="T77" fmla="*/ 9 h 91"/>
                  <a:gd name="T78" fmla="*/ 40 w 49"/>
                  <a:gd name="T79" fmla="*/ 10 h 91"/>
                  <a:gd name="T80" fmla="*/ 44 w 49"/>
                  <a:gd name="T81" fmla="*/ 11 h 91"/>
                  <a:gd name="T82" fmla="*/ 45 w 49"/>
                  <a:gd name="T83" fmla="*/ 13 h 91"/>
                  <a:gd name="T84" fmla="*/ 44 w 49"/>
                  <a:gd name="T85" fmla="*/ 17 h 91"/>
                  <a:gd name="T86" fmla="*/ 43 w 49"/>
                  <a:gd name="T87" fmla="*/ 20 h 91"/>
                  <a:gd name="T88" fmla="*/ 41 w 49"/>
                  <a:gd name="T89" fmla="*/ 22 h 91"/>
                  <a:gd name="T90" fmla="*/ 36 w 49"/>
                  <a:gd name="T91" fmla="*/ 20 h 91"/>
                  <a:gd name="T92" fmla="*/ 29 w 49"/>
                  <a:gd name="T93" fmla="*/ 20 h 91"/>
                  <a:gd name="T94" fmla="*/ 19 w 49"/>
                  <a:gd name="T95" fmla="*/ 22 h 91"/>
                  <a:gd name="T96" fmla="*/ 16 w 49"/>
                  <a:gd name="T97" fmla="*/ 28 h 91"/>
                  <a:gd name="T98" fmla="*/ 19 w 49"/>
                  <a:gd name="T99" fmla="*/ 34 h 91"/>
                  <a:gd name="T100" fmla="*/ 29 w 49"/>
                  <a:gd name="T101" fmla="*/ 38 h 91"/>
                  <a:gd name="T102" fmla="*/ 43 w 49"/>
                  <a:gd name="T103" fmla="*/ 48 h 91"/>
                  <a:gd name="T104" fmla="*/ 49 w 49"/>
                  <a:gd name="T105" fmla="*/ 61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49" h="91">
                    <a:moveTo>
                      <a:pt x="49" y="61"/>
                    </a:moveTo>
                    <a:cubicBezTo>
                      <a:pt x="49" y="64"/>
                      <a:pt x="48" y="67"/>
                      <a:pt x="47" y="69"/>
                    </a:cubicBezTo>
                    <a:cubicBezTo>
                      <a:pt x="47" y="72"/>
                      <a:pt x="45" y="74"/>
                      <a:pt x="44" y="75"/>
                    </a:cubicBezTo>
                    <a:cubicBezTo>
                      <a:pt x="42" y="77"/>
                      <a:pt x="40" y="78"/>
                      <a:pt x="38" y="79"/>
                    </a:cubicBezTo>
                    <a:cubicBezTo>
                      <a:pt x="36" y="80"/>
                      <a:pt x="34" y="81"/>
                      <a:pt x="31" y="81"/>
                    </a:cubicBezTo>
                    <a:cubicBezTo>
                      <a:pt x="31" y="87"/>
                      <a:pt x="31" y="87"/>
                      <a:pt x="31" y="87"/>
                    </a:cubicBezTo>
                    <a:cubicBezTo>
                      <a:pt x="31" y="89"/>
                      <a:pt x="31" y="90"/>
                      <a:pt x="31" y="90"/>
                    </a:cubicBezTo>
                    <a:cubicBezTo>
                      <a:pt x="31" y="90"/>
                      <a:pt x="30" y="91"/>
                      <a:pt x="28" y="91"/>
                    </a:cubicBezTo>
                    <a:cubicBezTo>
                      <a:pt x="21" y="91"/>
                      <a:pt x="21" y="91"/>
                      <a:pt x="21" y="91"/>
                    </a:cubicBezTo>
                    <a:cubicBezTo>
                      <a:pt x="20" y="91"/>
                      <a:pt x="19" y="90"/>
                      <a:pt x="19" y="90"/>
                    </a:cubicBezTo>
                    <a:cubicBezTo>
                      <a:pt x="18" y="89"/>
                      <a:pt x="18" y="88"/>
                      <a:pt x="18" y="87"/>
                    </a:cubicBezTo>
                    <a:cubicBezTo>
                      <a:pt x="18" y="82"/>
                      <a:pt x="18" y="82"/>
                      <a:pt x="18" y="82"/>
                    </a:cubicBezTo>
                    <a:cubicBezTo>
                      <a:pt x="13" y="82"/>
                      <a:pt x="10" y="82"/>
                      <a:pt x="7" y="81"/>
                    </a:cubicBezTo>
                    <a:cubicBezTo>
                      <a:pt x="4" y="80"/>
                      <a:pt x="2" y="79"/>
                      <a:pt x="1" y="78"/>
                    </a:cubicBezTo>
                    <a:cubicBezTo>
                      <a:pt x="0" y="78"/>
                      <a:pt x="0" y="77"/>
                      <a:pt x="0" y="76"/>
                    </a:cubicBezTo>
                    <a:cubicBezTo>
                      <a:pt x="0" y="75"/>
                      <a:pt x="1" y="73"/>
                      <a:pt x="1" y="72"/>
                    </a:cubicBezTo>
                    <a:cubicBezTo>
                      <a:pt x="1" y="71"/>
                      <a:pt x="2" y="70"/>
                      <a:pt x="2" y="69"/>
                    </a:cubicBezTo>
                    <a:cubicBezTo>
                      <a:pt x="2" y="68"/>
                      <a:pt x="3" y="67"/>
                      <a:pt x="3" y="67"/>
                    </a:cubicBezTo>
                    <a:cubicBezTo>
                      <a:pt x="4" y="67"/>
                      <a:pt x="4" y="67"/>
                      <a:pt x="4" y="67"/>
                    </a:cubicBezTo>
                    <a:cubicBezTo>
                      <a:pt x="5" y="67"/>
                      <a:pt x="5" y="68"/>
                      <a:pt x="5" y="68"/>
                    </a:cubicBezTo>
                    <a:cubicBezTo>
                      <a:pt x="7" y="68"/>
                      <a:pt x="8" y="69"/>
                      <a:pt x="11" y="70"/>
                    </a:cubicBezTo>
                    <a:cubicBezTo>
                      <a:pt x="13" y="70"/>
                      <a:pt x="16" y="70"/>
                      <a:pt x="20" y="70"/>
                    </a:cubicBezTo>
                    <a:cubicBezTo>
                      <a:pt x="24" y="70"/>
                      <a:pt x="27" y="70"/>
                      <a:pt x="30" y="69"/>
                    </a:cubicBezTo>
                    <a:cubicBezTo>
                      <a:pt x="33" y="67"/>
                      <a:pt x="34" y="65"/>
                      <a:pt x="34" y="62"/>
                    </a:cubicBezTo>
                    <a:cubicBezTo>
                      <a:pt x="34" y="59"/>
                      <a:pt x="33" y="57"/>
                      <a:pt x="32" y="55"/>
                    </a:cubicBezTo>
                    <a:cubicBezTo>
                      <a:pt x="30" y="54"/>
                      <a:pt x="27" y="52"/>
                      <a:pt x="22" y="50"/>
                    </a:cubicBezTo>
                    <a:cubicBezTo>
                      <a:pt x="19" y="49"/>
                      <a:pt x="17" y="48"/>
                      <a:pt x="14" y="46"/>
                    </a:cubicBezTo>
                    <a:cubicBezTo>
                      <a:pt x="12" y="45"/>
                      <a:pt x="10" y="44"/>
                      <a:pt x="8" y="42"/>
                    </a:cubicBezTo>
                    <a:cubicBezTo>
                      <a:pt x="6" y="40"/>
                      <a:pt x="5" y="38"/>
                      <a:pt x="4" y="36"/>
                    </a:cubicBezTo>
                    <a:cubicBezTo>
                      <a:pt x="3" y="34"/>
                      <a:pt x="2" y="31"/>
                      <a:pt x="2" y="28"/>
                    </a:cubicBezTo>
                    <a:cubicBezTo>
                      <a:pt x="2" y="24"/>
                      <a:pt x="3" y="20"/>
                      <a:pt x="6" y="16"/>
                    </a:cubicBezTo>
                    <a:cubicBezTo>
                      <a:pt x="9" y="13"/>
                      <a:pt x="14" y="10"/>
                      <a:pt x="20" y="9"/>
                    </a:cubicBezTo>
                    <a:cubicBezTo>
                      <a:pt x="20" y="3"/>
                      <a:pt x="20" y="3"/>
                      <a:pt x="20" y="3"/>
                    </a:cubicBezTo>
                    <a:cubicBezTo>
                      <a:pt x="20" y="2"/>
                      <a:pt x="20" y="1"/>
                      <a:pt x="21" y="0"/>
                    </a:cubicBezTo>
                    <a:cubicBezTo>
                      <a:pt x="21" y="0"/>
                      <a:pt x="22" y="0"/>
                      <a:pt x="24" y="0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32" y="0"/>
                      <a:pt x="33" y="0"/>
                      <a:pt x="33" y="0"/>
                    </a:cubicBezTo>
                    <a:cubicBezTo>
                      <a:pt x="33" y="1"/>
                      <a:pt x="34" y="2"/>
                      <a:pt x="34" y="4"/>
                    </a:cubicBezTo>
                    <a:cubicBezTo>
                      <a:pt x="34" y="9"/>
                      <a:pt x="34" y="9"/>
                      <a:pt x="34" y="9"/>
                    </a:cubicBezTo>
                    <a:cubicBezTo>
                      <a:pt x="36" y="9"/>
                      <a:pt x="38" y="9"/>
                      <a:pt x="40" y="10"/>
                    </a:cubicBezTo>
                    <a:cubicBezTo>
                      <a:pt x="42" y="10"/>
                      <a:pt x="43" y="10"/>
                      <a:pt x="44" y="11"/>
                    </a:cubicBezTo>
                    <a:cubicBezTo>
                      <a:pt x="45" y="11"/>
                      <a:pt x="45" y="12"/>
                      <a:pt x="45" y="13"/>
                    </a:cubicBezTo>
                    <a:cubicBezTo>
                      <a:pt x="45" y="14"/>
                      <a:pt x="45" y="15"/>
                      <a:pt x="44" y="17"/>
                    </a:cubicBezTo>
                    <a:cubicBezTo>
                      <a:pt x="44" y="18"/>
                      <a:pt x="44" y="19"/>
                      <a:pt x="43" y="20"/>
                    </a:cubicBezTo>
                    <a:cubicBezTo>
                      <a:pt x="42" y="21"/>
                      <a:pt x="42" y="22"/>
                      <a:pt x="41" y="22"/>
                    </a:cubicBezTo>
                    <a:cubicBezTo>
                      <a:pt x="40" y="21"/>
                      <a:pt x="38" y="21"/>
                      <a:pt x="36" y="20"/>
                    </a:cubicBezTo>
                    <a:cubicBezTo>
                      <a:pt x="33" y="20"/>
                      <a:pt x="31" y="20"/>
                      <a:pt x="29" y="20"/>
                    </a:cubicBezTo>
                    <a:cubicBezTo>
                      <a:pt x="24" y="20"/>
                      <a:pt x="21" y="20"/>
                      <a:pt x="19" y="22"/>
                    </a:cubicBezTo>
                    <a:cubicBezTo>
                      <a:pt x="17" y="23"/>
                      <a:pt x="16" y="25"/>
                      <a:pt x="16" y="28"/>
                    </a:cubicBezTo>
                    <a:cubicBezTo>
                      <a:pt x="16" y="30"/>
                      <a:pt x="17" y="32"/>
                      <a:pt x="19" y="34"/>
                    </a:cubicBezTo>
                    <a:cubicBezTo>
                      <a:pt x="21" y="35"/>
                      <a:pt x="24" y="37"/>
                      <a:pt x="29" y="38"/>
                    </a:cubicBezTo>
                    <a:cubicBezTo>
                      <a:pt x="35" y="41"/>
                      <a:pt x="40" y="44"/>
                      <a:pt x="43" y="48"/>
                    </a:cubicBezTo>
                    <a:cubicBezTo>
                      <a:pt x="47" y="51"/>
                      <a:pt x="49" y="56"/>
                      <a:pt x="49" y="61"/>
                    </a:cubicBezTo>
                    <a:close/>
                  </a:path>
                </a:pathLst>
              </a:custGeom>
              <a:solidFill>
                <a:srgbClr val="494A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37" name="Freeform 45"/>
              <p:cNvSpPr/>
              <p:nvPr/>
            </p:nvSpPr>
            <p:spPr bwMode="auto">
              <a:xfrm>
                <a:off x="1434" y="691"/>
                <a:ext cx="120" cy="216"/>
              </a:xfrm>
              <a:custGeom>
                <a:avLst/>
                <a:gdLst>
                  <a:gd name="T0" fmla="*/ 49 w 49"/>
                  <a:gd name="T1" fmla="*/ 62 h 91"/>
                  <a:gd name="T2" fmla="*/ 47 w 49"/>
                  <a:gd name="T3" fmla="*/ 70 h 91"/>
                  <a:gd name="T4" fmla="*/ 44 w 49"/>
                  <a:gd name="T5" fmla="*/ 75 h 91"/>
                  <a:gd name="T6" fmla="*/ 38 w 49"/>
                  <a:gd name="T7" fmla="*/ 79 h 91"/>
                  <a:gd name="T8" fmla="*/ 31 w 49"/>
                  <a:gd name="T9" fmla="*/ 82 h 91"/>
                  <a:gd name="T10" fmla="*/ 31 w 49"/>
                  <a:gd name="T11" fmla="*/ 87 h 91"/>
                  <a:gd name="T12" fmla="*/ 31 w 49"/>
                  <a:gd name="T13" fmla="*/ 90 h 91"/>
                  <a:gd name="T14" fmla="*/ 28 w 49"/>
                  <a:gd name="T15" fmla="*/ 91 h 91"/>
                  <a:gd name="T16" fmla="*/ 21 w 49"/>
                  <a:gd name="T17" fmla="*/ 91 h 91"/>
                  <a:gd name="T18" fmla="*/ 19 w 49"/>
                  <a:gd name="T19" fmla="*/ 90 h 91"/>
                  <a:gd name="T20" fmla="*/ 18 w 49"/>
                  <a:gd name="T21" fmla="*/ 87 h 91"/>
                  <a:gd name="T22" fmla="*/ 18 w 49"/>
                  <a:gd name="T23" fmla="*/ 83 h 91"/>
                  <a:gd name="T24" fmla="*/ 7 w 49"/>
                  <a:gd name="T25" fmla="*/ 81 h 91"/>
                  <a:gd name="T26" fmla="*/ 1 w 49"/>
                  <a:gd name="T27" fmla="*/ 78 h 91"/>
                  <a:gd name="T28" fmla="*/ 0 w 49"/>
                  <a:gd name="T29" fmla="*/ 76 h 91"/>
                  <a:gd name="T30" fmla="*/ 1 w 49"/>
                  <a:gd name="T31" fmla="*/ 72 h 91"/>
                  <a:gd name="T32" fmla="*/ 2 w 49"/>
                  <a:gd name="T33" fmla="*/ 69 h 91"/>
                  <a:gd name="T34" fmla="*/ 3 w 49"/>
                  <a:gd name="T35" fmla="*/ 67 h 91"/>
                  <a:gd name="T36" fmla="*/ 4 w 49"/>
                  <a:gd name="T37" fmla="*/ 68 h 91"/>
                  <a:gd name="T38" fmla="*/ 5 w 49"/>
                  <a:gd name="T39" fmla="*/ 68 h 91"/>
                  <a:gd name="T40" fmla="*/ 11 w 49"/>
                  <a:gd name="T41" fmla="*/ 70 h 91"/>
                  <a:gd name="T42" fmla="*/ 20 w 49"/>
                  <a:gd name="T43" fmla="*/ 71 h 91"/>
                  <a:gd name="T44" fmla="*/ 30 w 49"/>
                  <a:gd name="T45" fmla="*/ 69 h 91"/>
                  <a:gd name="T46" fmla="*/ 34 w 49"/>
                  <a:gd name="T47" fmla="*/ 62 h 91"/>
                  <a:gd name="T48" fmla="*/ 32 w 49"/>
                  <a:gd name="T49" fmla="*/ 56 h 91"/>
                  <a:gd name="T50" fmla="*/ 22 w 49"/>
                  <a:gd name="T51" fmla="*/ 50 h 91"/>
                  <a:gd name="T52" fmla="*/ 14 w 49"/>
                  <a:gd name="T53" fmla="*/ 47 h 91"/>
                  <a:gd name="T54" fmla="*/ 8 w 49"/>
                  <a:gd name="T55" fmla="*/ 42 h 91"/>
                  <a:gd name="T56" fmla="*/ 4 w 49"/>
                  <a:gd name="T57" fmla="*/ 36 h 91"/>
                  <a:gd name="T58" fmla="*/ 2 w 49"/>
                  <a:gd name="T59" fmla="*/ 28 h 91"/>
                  <a:gd name="T60" fmla="*/ 6 w 49"/>
                  <a:gd name="T61" fmla="*/ 16 h 91"/>
                  <a:gd name="T62" fmla="*/ 20 w 49"/>
                  <a:gd name="T63" fmla="*/ 10 h 91"/>
                  <a:gd name="T64" fmla="*/ 20 w 49"/>
                  <a:gd name="T65" fmla="*/ 4 h 91"/>
                  <a:gd name="T66" fmla="*/ 21 w 49"/>
                  <a:gd name="T67" fmla="*/ 1 h 91"/>
                  <a:gd name="T68" fmla="*/ 24 w 49"/>
                  <a:gd name="T69" fmla="*/ 0 h 91"/>
                  <a:gd name="T70" fmla="*/ 31 w 49"/>
                  <a:gd name="T71" fmla="*/ 0 h 91"/>
                  <a:gd name="T72" fmla="*/ 33 w 49"/>
                  <a:gd name="T73" fmla="*/ 1 h 91"/>
                  <a:gd name="T74" fmla="*/ 34 w 49"/>
                  <a:gd name="T75" fmla="*/ 4 h 91"/>
                  <a:gd name="T76" fmla="*/ 34 w 49"/>
                  <a:gd name="T77" fmla="*/ 9 h 91"/>
                  <a:gd name="T78" fmla="*/ 40 w 49"/>
                  <a:gd name="T79" fmla="*/ 10 h 91"/>
                  <a:gd name="T80" fmla="*/ 44 w 49"/>
                  <a:gd name="T81" fmla="*/ 11 h 91"/>
                  <a:gd name="T82" fmla="*/ 45 w 49"/>
                  <a:gd name="T83" fmla="*/ 13 h 91"/>
                  <a:gd name="T84" fmla="*/ 44 w 49"/>
                  <a:gd name="T85" fmla="*/ 17 h 91"/>
                  <a:gd name="T86" fmla="*/ 43 w 49"/>
                  <a:gd name="T87" fmla="*/ 21 h 91"/>
                  <a:gd name="T88" fmla="*/ 41 w 49"/>
                  <a:gd name="T89" fmla="*/ 22 h 91"/>
                  <a:gd name="T90" fmla="*/ 36 w 49"/>
                  <a:gd name="T91" fmla="*/ 21 h 91"/>
                  <a:gd name="T92" fmla="*/ 29 w 49"/>
                  <a:gd name="T93" fmla="*/ 20 h 91"/>
                  <a:gd name="T94" fmla="*/ 19 w 49"/>
                  <a:gd name="T95" fmla="*/ 22 h 91"/>
                  <a:gd name="T96" fmla="*/ 16 w 49"/>
                  <a:gd name="T97" fmla="*/ 28 h 91"/>
                  <a:gd name="T98" fmla="*/ 19 w 49"/>
                  <a:gd name="T99" fmla="*/ 34 h 91"/>
                  <a:gd name="T100" fmla="*/ 29 w 49"/>
                  <a:gd name="T101" fmla="*/ 39 h 91"/>
                  <a:gd name="T102" fmla="*/ 43 w 49"/>
                  <a:gd name="T103" fmla="*/ 48 h 91"/>
                  <a:gd name="T104" fmla="*/ 49 w 49"/>
                  <a:gd name="T105" fmla="*/ 62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49" h="91">
                    <a:moveTo>
                      <a:pt x="49" y="62"/>
                    </a:moveTo>
                    <a:cubicBezTo>
                      <a:pt x="49" y="65"/>
                      <a:pt x="48" y="67"/>
                      <a:pt x="47" y="70"/>
                    </a:cubicBezTo>
                    <a:cubicBezTo>
                      <a:pt x="47" y="72"/>
                      <a:pt x="45" y="74"/>
                      <a:pt x="44" y="75"/>
                    </a:cubicBezTo>
                    <a:cubicBezTo>
                      <a:pt x="42" y="77"/>
                      <a:pt x="40" y="78"/>
                      <a:pt x="38" y="79"/>
                    </a:cubicBezTo>
                    <a:cubicBezTo>
                      <a:pt x="36" y="80"/>
                      <a:pt x="34" y="81"/>
                      <a:pt x="31" y="82"/>
                    </a:cubicBezTo>
                    <a:cubicBezTo>
                      <a:pt x="31" y="87"/>
                      <a:pt x="31" y="87"/>
                      <a:pt x="31" y="87"/>
                    </a:cubicBezTo>
                    <a:cubicBezTo>
                      <a:pt x="31" y="89"/>
                      <a:pt x="31" y="90"/>
                      <a:pt x="31" y="90"/>
                    </a:cubicBezTo>
                    <a:cubicBezTo>
                      <a:pt x="31" y="91"/>
                      <a:pt x="30" y="91"/>
                      <a:pt x="28" y="91"/>
                    </a:cubicBezTo>
                    <a:cubicBezTo>
                      <a:pt x="21" y="91"/>
                      <a:pt x="21" y="91"/>
                      <a:pt x="21" y="91"/>
                    </a:cubicBezTo>
                    <a:cubicBezTo>
                      <a:pt x="20" y="91"/>
                      <a:pt x="19" y="91"/>
                      <a:pt x="19" y="90"/>
                    </a:cubicBezTo>
                    <a:cubicBezTo>
                      <a:pt x="18" y="90"/>
                      <a:pt x="18" y="88"/>
                      <a:pt x="18" y="87"/>
                    </a:cubicBezTo>
                    <a:cubicBezTo>
                      <a:pt x="18" y="83"/>
                      <a:pt x="18" y="83"/>
                      <a:pt x="18" y="83"/>
                    </a:cubicBezTo>
                    <a:cubicBezTo>
                      <a:pt x="13" y="82"/>
                      <a:pt x="10" y="82"/>
                      <a:pt x="7" y="81"/>
                    </a:cubicBezTo>
                    <a:cubicBezTo>
                      <a:pt x="4" y="80"/>
                      <a:pt x="2" y="79"/>
                      <a:pt x="1" y="78"/>
                    </a:cubicBezTo>
                    <a:cubicBezTo>
                      <a:pt x="0" y="78"/>
                      <a:pt x="0" y="77"/>
                      <a:pt x="0" y="76"/>
                    </a:cubicBezTo>
                    <a:cubicBezTo>
                      <a:pt x="0" y="75"/>
                      <a:pt x="1" y="74"/>
                      <a:pt x="1" y="72"/>
                    </a:cubicBezTo>
                    <a:cubicBezTo>
                      <a:pt x="1" y="71"/>
                      <a:pt x="2" y="70"/>
                      <a:pt x="2" y="69"/>
                    </a:cubicBezTo>
                    <a:cubicBezTo>
                      <a:pt x="2" y="68"/>
                      <a:pt x="3" y="67"/>
                      <a:pt x="3" y="67"/>
                    </a:cubicBezTo>
                    <a:cubicBezTo>
                      <a:pt x="4" y="67"/>
                      <a:pt x="4" y="68"/>
                      <a:pt x="4" y="68"/>
                    </a:cubicBezTo>
                    <a:cubicBezTo>
                      <a:pt x="5" y="68"/>
                      <a:pt x="5" y="68"/>
                      <a:pt x="5" y="68"/>
                    </a:cubicBezTo>
                    <a:cubicBezTo>
                      <a:pt x="7" y="69"/>
                      <a:pt x="8" y="69"/>
                      <a:pt x="11" y="70"/>
                    </a:cubicBezTo>
                    <a:cubicBezTo>
                      <a:pt x="13" y="70"/>
                      <a:pt x="16" y="71"/>
                      <a:pt x="20" y="71"/>
                    </a:cubicBezTo>
                    <a:cubicBezTo>
                      <a:pt x="24" y="71"/>
                      <a:pt x="27" y="70"/>
                      <a:pt x="30" y="69"/>
                    </a:cubicBezTo>
                    <a:cubicBezTo>
                      <a:pt x="33" y="68"/>
                      <a:pt x="34" y="65"/>
                      <a:pt x="34" y="62"/>
                    </a:cubicBezTo>
                    <a:cubicBezTo>
                      <a:pt x="34" y="60"/>
                      <a:pt x="33" y="57"/>
                      <a:pt x="32" y="56"/>
                    </a:cubicBezTo>
                    <a:cubicBezTo>
                      <a:pt x="30" y="54"/>
                      <a:pt x="27" y="52"/>
                      <a:pt x="22" y="50"/>
                    </a:cubicBezTo>
                    <a:cubicBezTo>
                      <a:pt x="19" y="49"/>
                      <a:pt x="17" y="48"/>
                      <a:pt x="14" y="47"/>
                    </a:cubicBezTo>
                    <a:cubicBezTo>
                      <a:pt x="12" y="45"/>
                      <a:pt x="10" y="44"/>
                      <a:pt x="8" y="42"/>
                    </a:cubicBezTo>
                    <a:cubicBezTo>
                      <a:pt x="6" y="41"/>
                      <a:pt x="5" y="39"/>
                      <a:pt x="4" y="36"/>
                    </a:cubicBezTo>
                    <a:cubicBezTo>
                      <a:pt x="3" y="34"/>
                      <a:pt x="2" y="31"/>
                      <a:pt x="2" y="28"/>
                    </a:cubicBezTo>
                    <a:cubicBezTo>
                      <a:pt x="2" y="24"/>
                      <a:pt x="3" y="20"/>
                      <a:pt x="6" y="16"/>
                    </a:cubicBezTo>
                    <a:cubicBezTo>
                      <a:pt x="9" y="13"/>
                      <a:pt x="14" y="11"/>
                      <a:pt x="20" y="10"/>
                    </a:cubicBezTo>
                    <a:cubicBezTo>
                      <a:pt x="20" y="4"/>
                      <a:pt x="20" y="4"/>
                      <a:pt x="20" y="4"/>
                    </a:cubicBezTo>
                    <a:cubicBezTo>
                      <a:pt x="20" y="2"/>
                      <a:pt x="20" y="1"/>
                      <a:pt x="21" y="1"/>
                    </a:cubicBezTo>
                    <a:cubicBezTo>
                      <a:pt x="21" y="0"/>
                      <a:pt x="22" y="0"/>
                      <a:pt x="24" y="0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32" y="0"/>
                      <a:pt x="33" y="0"/>
                      <a:pt x="33" y="1"/>
                    </a:cubicBezTo>
                    <a:cubicBezTo>
                      <a:pt x="33" y="1"/>
                      <a:pt x="34" y="2"/>
                      <a:pt x="34" y="4"/>
                    </a:cubicBezTo>
                    <a:cubicBezTo>
                      <a:pt x="34" y="9"/>
                      <a:pt x="34" y="9"/>
                      <a:pt x="34" y="9"/>
                    </a:cubicBezTo>
                    <a:cubicBezTo>
                      <a:pt x="36" y="9"/>
                      <a:pt x="38" y="10"/>
                      <a:pt x="40" y="10"/>
                    </a:cubicBezTo>
                    <a:cubicBezTo>
                      <a:pt x="42" y="10"/>
                      <a:pt x="43" y="11"/>
                      <a:pt x="44" y="11"/>
                    </a:cubicBezTo>
                    <a:cubicBezTo>
                      <a:pt x="45" y="11"/>
                      <a:pt x="45" y="12"/>
                      <a:pt x="45" y="13"/>
                    </a:cubicBezTo>
                    <a:cubicBezTo>
                      <a:pt x="45" y="14"/>
                      <a:pt x="45" y="16"/>
                      <a:pt x="44" y="17"/>
                    </a:cubicBezTo>
                    <a:cubicBezTo>
                      <a:pt x="44" y="18"/>
                      <a:pt x="44" y="19"/>
                      <a:pt x="43" y="21"/>
                    </a:cubicBezTo>
                    <a:cubicBezTo>
                      <a:pt x="42" y="22"/>
                      <a:pt x="42" y="22"/>
                      <a:pt x="41" y="22"/>
                    </a:cubicBezTo>
                    <a:cubicBezTo>
                      <a:pt x="40" y="22"/>
                      <a:pt x="38" y="21"/>
                      <a:pt x="36" y="21"/>
                    </a:cubicBezTo>
                    <a:cubicBezTo>
                      <a:pt x="33" y="20"/>
                      <a:pt x="31" y="20"/>
                      <a:pt x="29" y="20"/>
                    </a:cubicBezTo>
                    <a:cubicBezTo>
                      <a:pt x="24" y="20"/>
                      <a:pt x="21" y="21"/>
                      <a:pt x="19" y="22"/>
                    </a:cubicBezTo>
                    <a:cubicBezTo>
                      <a:pt x="17" y="24"/>
                      <a:pt x="16" y="25"/>
                      <a:pt x="16" y="28"/>
                    </a:cubicBezTo>
                    <a:cubicBezTo>
                      <a:pt x="16" y="30"/>
                      <a:pt x="17" y="32"/>
                      <a:pt x="19" y="34"/>
                    </a:cubicBezTo>
                    <a:cubicBezTo>
                      <a:pt x="21" y="35"/>
                      <a:pt x="24" y="37"/>
                      <a:pt x="29" y="39"/>
                    </a:cubicBezTo>
                    <a:cubicBezTo>
                      <a:pt x="35" y="41"/>
                      <a:pt x="40" y="44"/>
                      <a:pt x="43" y="48"/>
                    </a:cubicBezTo>
                    <a:cubicBezTo>
                      <a:pt x="47" y="52"/>
                      <a:pt x="49" y="56"/>
                      <a:pt x="49" y="62"/>
                    </a:cubicBez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138" name="图片 13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27784" y="1010556"/>
              <a:ext cx="371171" cy="391508"/>
            </a:xfrm>
            <a:prstGeom prst="rect">
              <a:avLst/>
            </a:prstGeom>
            <a:effectLst/>
          </p:spPr>
        </p:pic>
        <p:pic>
          <p:nvPicPr>
            <p:cNvPr id="139" name="图片 13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09560" y="680286"/>
              <a:ext cx="566820" cy="597878"/>
            </a:xfrm>
            <a:prstGeom prst="rect">
              <a:avLst/>
            </a:prstGeom>
            <a:effectLst/>
          </p:spPr>
        </p:pic>
      </p:grpSp>
      <p:grpSp>
        <p:nvGrpSpPr>
          <p:cNvPr id="54" name="组合 53"/>
          <p:cNvGrpSpPr/>
          <p:nvPr/>
        </p:nvGrpSpPr>
        <p:grpSpPr bwMode="auto">
          <a:xfrm>
            <a:off x="1007689" y="1023980"/>
            <a:ext cx="7269163" cy="1036555"/>
            <a:chOff x="899591" y="1214884"/>
            <a:chExt cx="7268968" cy="1036698"/>
          </a:xfrm>
        </p:grpSpPr>
        <p:sp>
          <p:nvSpPr>
            <p:cNvPr id="55" name="矩形 54"/>
            <p:cNvSpPr/>
            <p:nvPr/>
          </p:nvSpPr>
          <p:spPr>
            <a:xfrm>
              <a:off x="899592" y="1214885"/>
              <a:ext cx="7268967" cy="1036697"/>
            </a:xfrm>
            <a:prstGeom prst="rect">
              <a:avLst/>
            </a:prstGeom>
            <a:solidFill>
              <a:srgbClr val="D74B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pic>
          <p:nvPicPr>
            <p:cNvPr id="56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899591" y="1214884"/>
              <a:ext cx="1583613" cy="1036697"/>
            </a:xfrm>
            <a:prstGeom prst="rect">
              <a:avLst/>
            </a:prstGeom>
            <a:noFill/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57" name="组合 4"/>
            <p:cNvGrpSpPr/>
            <p:nvPr/>
          </p:nvGrpSpPr>
          <p:grpSpPr bwMode="auto">
            <a:xfrm>
              <a:off x="7161431" y="1391914"/>
              <a:ext cx="634983" cy="635088"/>
              <a:chOff x="7161431" y="1404614"/>
              <a:chExt cx="634983" cy="635088"/>
            </a:xfrm>
          </p:grpSpPr>
          <p:sp>
            <p:nvSpPr>
              <p:cNvPr id="59" name="TextBox 6"/>
              <p:cNvSpPr txBox="1"/>
              <p:nvPr/>
            </p:nvSpPr>
            <p:spPr>
              <a:xfrm>
                <a:off x="7183654" y="1408497"/>
                <a:ext cx="601431" cy="584856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defTabSz="685800">
                  <a:defRPr/>
                </a:pPr>
                <a:r>
                  <a:rPr lang="en-US" altLang="zh-CN" sz="3200" spc="-150" dirty="0">
                    <a:solidFill>
                      <a:prstClr val="whit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01</a:t>
                </a:r>
                <a:endParaRPr lang="zh-CN" altLang="en-US" sz="3200" i="1" spc="-150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0" name="椭圆 59"/>
              <p:cNvSpPr/>
              <p:nvPr/>
            </p:nvSpPr>
            <p:spPr>
              <a:xfrm>
                <a:off x="7161431" y="1404614"/>
                <a:ext cx="634983" cy="635088"/>
              </a:xfrm>
              <a:prstGeom prst="ellipse">
                <a:avLst/>
              </a:prstGeom>
              <a:noFill/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685800">
                  <a:defRPr/>
                </a:pPr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58" name="矩形 71"/>
            <p:cNvSpPr>
              <a:spLocks noChangeArrowheads="1"/>
            </p:cNvSpPr>
            <p:nvPr/>
          </p:nvSpPr>
          <p:spPr bwMode="auto">
            <a:xfrm>
              <a:off x="2528432" y="1312607"/>
              <a:ext cx="4534621" cy="8243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en-US" sz="11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</a:t>
              </a:r>
              <a:r>
                <a:rPr lang="en-US" altLang="zh-CN" sz="11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1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11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1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设计团队，坚持精益求精、拒绝平庸的做事精神，帮助您实现美观、精致、严谨、动感的</a:t>
              </a:r>
              <a:r>
                <a:rPr lang="en-US" altLang="zh-CN" sz="11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1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展示效果，让您的</a:t>
              </a:r>
              <a:r>
                <a:rPr lang="en-US" altLang="zh-CN" sz="11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1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创造卓越价值</a:t>
              </a:r>
              <a:endParaRPr lang="zh-CN" altLang="en-US" sz="11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1" name="组合 60"/>
          <p:cNvGrpSpPr/>
          <p:nvPr/>
        </p:nvGrpSpPr>
        <p:grpSpPr>
          <a:xfrm>
            <a:off x="1007690" y="2206302"/>
            <a:ext cx="7269162" cy="1024912"/>
            <a:chOff x="900113" y="2198836"/>
            <a:chExt cx="7269162" cy="1024912"/>
          </a:xfrm>
        </p:grpSpPr>
        <p:grpSp>
          <p:nvGrpSpPr>
            <p:cNvPr id="62" name="组合 61"/>
            <p:cNvGrpSpPr/>
            <p:nvPr/>
          </p:nvGrpSpPr>
          <p:grpSpPr bwMode="auto">
            <a:xfrm>
              <a:off x="900113" y="2198836"/>
              <a:ext cx="7269162" cy="1024912"/>
              <a:chOff x="899592" y="2480579"/>
              <a:chExt cx="7268967" cy="1025054"/>
            </a:xfrm>
          </p:grpSpPr>
          <p:sp>
            <p:nvSpPr>
              <p:cNvPr id="64" name="矩形 63"/>
              <p:cNvSpPr/>
              <p:nvPr/>
            </p:nvSpPr>
            <p:spPr>
              <a:xfrm flipH="1">
                <a:off x="899592" y="2480579"/>
                <a:ext cx="7268967" cy="1025053"/>
              </a:xfrm>
              <a:prstGeom prst="rect">
                <a:avLst/>
              </a:prstGeom>
              <a:solidFill>
                <a:srgbClr val="F78D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pic>
            <p:nvPicPr>
              <p:cNvPr id="65" name="Picture 2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0652"/>
              <a:stretch>
                <a:fillRect/>
              </a:stretch>
            </p:blipFill>
            <p:spPr bwMode="auto">
              <a:xfrm>
                <a:off x="6587550" y="2480579"/>
                <a:ext cx="1581009" cy="1025054"/>
              </a:xfrm>
              <a:prstGeom prst="rect">
                <a:avLst/>
              </a:prstGeom>
              <a:noFill/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66" name="组合 6"/>
              <p:cNvGrpSpPr/>
              <p:nvPr/>
            </p:nvGrpSpPr>
            <p:grpSpPr bwMode="auto">
              <a:xfrm>
                <a:off x="1251481" y="2656425"/>
                <a:ext cx="634983" cy="635088"/>
                <a:chOff x="1251481" y="2669125"/>
                <a:chExt cx="634983" cy="635088"/>
              </a:xfrm>
            </p:grpSpPr>
            <p:sp>
              <p:nvSpPr>
                <p:cNvPr id="67" name="TextBox 14"/>
                <p:cNvSpPr txBox="1"/>
                <p:nvPr/>
              </p:nvSpPr>
              <p:spPr>
                <a:xfrm>
                  <a:off x="1251481" y="2692588"/>
                  <a:ext cx="601646" cy="584281"/>
                </a:xfrm>
                <a:prstGeom prst="rect">
                  <a:avLst/>
                </a:prstGeom>
                <a:noFill/>
              </p:spPr>
              <p:txBody>
                <a:bodyPr wrap="none">
                  <a:spAutoFit/>
                </a:bodyPr>
                <a:lstStyle/>
                <a:p>
                  <a:pPr defTabSz="685800">
                    <a:defRPr/>
                  </a:pPr>
                  <a:r>
                    <a:rPr lang="en-US" altLang="zh-CN" sz="3200" spc="-150" dirty="0">
                      <a:solidFill>
                        <a:prstClr val="white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02</a:t>
                  </a:r>
                  <a:endParaRPr lang="zh-CN" altLang="en-US" sz="3200" spc="-150" dirty="0">
                    <a:solidFill>
                      <a:prstClr val="white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68" name="椭圆 67"/>
                <p:cNvSpPr/>
                <p:nvPr/>
              </p:nvSpPr>
              <p:spPr>
                <a:xfrm>
                  <a:off x="1251481" y="2669125"/>
                  <a:ext cx="634983" cy="635088"/>
                </a:xfrm>
                <a:prstGeom prst="ellipse">
                  <a:avLst/>
                </a:prstGeom>
                <a:noFill/>
                <a:ln w="952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685800">
                    <a:defRPr/>
                  </a:pPr>
                  <a:endParaRPr lang="zh-CN" altLang="en-US" sz="1350">
                    <a:solidFill>
                      <a:prstClr val="white"/>
                    </a:solidFill>
                  </a:endParaRPr>
                </a:p>
              </p:txBody>
            </p:sp>
          </p:grpSp>
        </p:grpSp>
        <p:sp>
          <p:nvSpPr>
            <p:cNvPr id="63" name="矩形 71"/>
            <p:cNvSpPr>
              <a:spLocks noChangeArrowheads="1"/>
            </p:cNvSpPr>
            <p:nvPr/>
          </p:nvSpPr>
          <p:spPr bwMode="auto">
            <a:xfrm>
              <a:off x="1940351" y="2452979"/>
              <a:ext cx="4483309" cy="4770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just" defTabSz="685800">
                <a:lnSpc>
                  <a:spcPts val="1500"/>
                </a:lnSpc>
              </a:pPr>
              <a:r>
                <a:rPr lang="en-US" altLang="zh-CN" sz="1100" dirty="0">
                  <a:solidFill>
                    <a:prstClr val="white"/>
                  </a:solidFill>
                  <a:latin typeface="Arial" panose="020B0604020202020204" pitchFamily="34" charset="0"/>
                </a:rPr>
                <a:t>5years of making professional PPT, 500 case studies for the classical PPT, make sure you will be satisfied.</a:t>
              </a:r>
              <a:endParaRPr lang="zh-CN" altLang="zh-CN" sz="1100" spc="1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9" name="组合 68"/>
          <p:cNvGrpSpPr/>
          <p:nvPr/>
        </p:nvGrpSpPr>
        <p:grpSpPr>
          <a:xfrm>
            <a:off x="1007689" y="3376982"/>
            <a:ext cx="7269163" cy="1018705"/>
            <a:chOff x="900112" y="3458195"/>
            <a:chExt cx="7269163" cy="1018705"/>
          </a:xfrm>
        </p:grpSpPr>
        <p:grpSp>
          <p:nvGrpSpPr>
            <p:cNvPr id="70" name="组合 69"/>
            <p:cNvGrpSpPr/>
            <p:nvPr/>
          </p:nvGrpSpPr>
          <p:grpSpPr bwMode="auto">
            <a:xfrm>
              <a:off x="900112" y="3458195"/>
              <a:ext cx="7269163" cy="1018705"/>
              <a:chOff x="899592" y="3739864"/>
              <a:chExt cx="7268967" cy="1019819"/>
            </a:xfrm>
          </p:grpSpPr>
          <p:sp>
            <p:nvSpPr>
              <p:cNvPr id="72" name="矩形 71"/>
              <p:cNvSpPr/>
              <p:nvPr/>
            </p:nvSpPr>
            <p:spPr>
              <a:xfrm>
                <a:off x="899592" y="3739864"/>
                <a:ext cx="7268967" cy="1019819"/>
              </a:xfrm>
              <a:prstGeom prst="rect">
                <a:avLst/>
              </a:prstGeom>
              <a:solidFill>
                <a:srgbClr val="838BC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pic>
            <p:nvPicPr>
              <p:cNvPr id="73" name="Picture 3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899593" y="3739864"/>
                <a:ext cx="1511607" cy="1019819"/>
              </a:xfrm>
              <a:prstGeom prst="rect">
                <a:avLst/>
              </a:prstGeom>
              <a:noFill/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4" name="TextBox 22"/>
              <p:cNvSpPr txBox="1"/>
              <p:nvPr/>
            </p:nvSpPr>
            <p:spPr bwMode="auto">
              <a:xfrm>
                <a:off x="7243915" y="3928092"/>
                <a:ext cx="601431" cy="585414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defTabSz="685800">
                  <a:defRPr/>
                </a:pPr>
                <a:r>
                  <a:rPr lang="en-US" altLang="zh-CN" sz="3200" spc="-150" dirty="0">
                    <a:solidFill>
                      <a:prstClr val="whit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03</a:t>
                </a:r>
                <a:endParaRPr lang="zh-CN" altLang="en-US" sz="3200" spc="-150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5" name="矩形 75"/>
              <p:cNvSpPr>
                <a:spLocks noChangeArrowheads="1"/>
              </p:cNvSpPr>
              <p:nvPr/>
            </p:nvSpPr>
            <p:spPr bwMode="auto">
              <a:xfrm>
                <a:off x="2528433" y="3837222"/>
                <a:ext cx="4632998" cy="82510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zh-CN" altLang="en-US" sz="11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拥有国内顶尖的</a:t>
                </a:r>
                <a:r>
                  <a:rPr lang="en-US" altLang="zh-CN" sz="11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1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制作技术、顶级的</a:t>
                </a:r>
                <a:r>
                  <a:rPr lang="en-US" altLang="zh-CN" sz="11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1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设计团队，坚持精益求精、拒绝平庸的做事精神，帮助您实现美观、精致、严谨、动感的</a:t>
                </a:r>
                <a:r>
                  <a:rPr lang="en-US" altLang="zh-CN" sz="11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1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展示效果，让您的</a:t>
                </a:r>
                <a:r>
                  <a:rPr lang="en-US" altLang="zh-CN" sz="11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1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创造卓越价值</a:t>
                </a:r>
                <a:endParaRPr lang="zh-CN" altLang="en-US" sz="11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71" name="椭圆 70"/>
            <p:cNvSpPr/>
            <p:nvPr/>
          </p:nvSpPr>
          <p:spPr bwMode="auto">
            <a:xfrm>
              <a:off x="7225758" y="3630950"/>
              <a:ext cx="635000" cy="635000"/>
            </a:xfrm>
            <a:prstGeom prst="ellipse">
              <a:avLst/>
            </a:prstGeom>
            <a:no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white"/>
                </a:solidFill>
              </a:endParaRPr>
            </a:p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组合 68"/>
          <p:cNvGrpSpPr/>
          <p:nvPr/>
        </p:nvGrpSpPr>
        <p:grpSpPr>
          <a:xfrm>
            <a:off x="777437" y="1437297"/>
            <a:ext cx="3668438" cy="2802991"/>
            <a:chOff x="747642" y="1750792"/>
            <a:chExt cx="3517037" cy="2687306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7" name="Freeform 5"/>
            <p:cNvSpPr/>
            <p:nvPr/>
          </p:nvSpPr>
          <p:spPr bwMode="auto">
            <a:xfrm>
              <a:off x="747642" y="1750792"/>
              <a:ext cx="3517036" cy="2687305"/>
            </a:xfrm>
            <a:custGeom>
              <a:avLst/>
              <a:gdLst>
                <a:gd name="T0" fmla="*/ 840 w 876"/>
                <a:gd name="T1" fmla="*/ 318 h 669"/>
                <a:gd name="T2" fmla="*/ 832 w 876"/>
                <a:gd name="T3" fmla="*/ 318 h 669"/>
                <a:gd name="T4" fmla="*/ 781 w 876"/>
                <a:gd name="T5" fmla="*/ 304 h 669"/>
                <a:gd name="T6" fmla="*/ 768 w 876"/>
                <a:gd name="T7" fmla="*/ 274 h 669"/>
                <a:gd name="T8" fmla="*/ 768 w 876"/>
                <a:gd name="T9" fmla="*/ 271 h 669"/>
                <a:gd name="T10" fmla="*/ 763 w 876"/>
                <a:gd name="T11" fmla="*/ 235 h 669"/>
                <a:gd name="T12" fmla="*/ 763 w 876"/>
                <a:gd name="T13" fmla="*/ 234 h 669"/>
                <a:gd name="T14" fmla="*/ 763 w 876"/>
                <a:gd name="T15" fmla="*/ 234 h 669"/>
                <a:gd name="T16" fmla="*/ 761 w 876"/>
                <a:gd name="T17" fmla="*/ 226 h 669"/>
                <a:gd name="T18" fmla="*/ 765 w 876"/>
                <a:gd name="T19" fmla="*/ 189 h 669"/>
                <a:gd name="T20" fmla="*/ 789 w 876"/>
                <a:gd name="T21" fmla="*/ 129 h 669"/>
                <a:gd name="T22" fmla="*/ 767 w 876"/>
                <a:gd name="T23" fmla="*/ 103 h 669"/>
                <a:gd name="T24" fmla="*/ 725 w 876"/>
                <a:gd name="T25" fmla="*/ 113 h 669"/>
                <a:gd name="T26" fmla="*/ 690 w 876"/>
                <a:gd name="T27" fmla="*/ 105 h 669"/>
                <a:gd name="T28" fmla="*/ 608 w 876"/>
                <a:gd name="T29" fmla="*/ 55 h 669"/>
                <a:gd name="T30" fmla="*/ 569 w 876"/>
                <a:gd name="T31" fmla="*/ 40 h 669"/>
                <a:gd name="T32" fmla="*/ 270 w 876"/>
                <a:gd name="T33" fmla="*/ 13 h 669"/>
                <a:gd name="T34" fmla="*/ 142 w 876"/>
                <a:gd name="T35" fmla="*/ 63 h 669"/>
                <a:gd name="T36" fmla="*/ 141 w 876"/>
                <a:gd name="T37" fmla="*/ 64 h 669"/>
                <a:gd name="T38" fmla="*/ 96 w 876"/>
                <a:gd name="T39" fmla="*/ 103 h 669"/>
                <a:gd name="T40" fmla="*/ 67 w 876"/>
                <a:gd name="T41" fmla="*/ 108 h 669"/>
                <a:gd name="T42" fmla="*/ 23 w 876"/>
                <a:gd name="T43" fmla="*/ 75 h 669"/>
                <a:gd name="T44" fmla="*/ 4 w 876"/>
                <a:gd name="T45" fmla="*/ 82 h 669"/>
                <a:gd name="T46" fmla="*/ 43 w 876"/>
                <a:gd name="T47" fmla="*/ 141 h 669"/>
                <a:gd name="T48" fmla="*/ 48 w 876"/>
                <a:gd name="T49" fmla="*/ 167 h 669"/>
                <a:gd name="T50" fmla="*/ 33 w 876"/>
                <a:gd name="T51" fmla="*/ 199 h 669"/>
                <a:gd name="T52" fmla="*/ 33 w 876"/>
                <a:gd name="T53" fmla="*/ 200 h 669"/>
                <a:gd name="T54" fmla="*/ 15 w 876"/>
                <a:gd name="T55" fmla="*/ 401 h 669"/>
                <a:gd name="T56" fmla="*/ 22 w 876"/>
                <a:gd name="T57" fmla="*/ 435 h 669"/>
                <a:gd name="T58" fmla="*/ 85 w 876"/>
                <a:gd name="T59" fmla="*/ 572 h 669"/>
                <a:gd name="T60" fmla="*/ 89 w 876"/>
                <a:gd name="T61" fmla="*/ 643 h 669"/>
                <a:gd name="T62" fmla="*/ 117 w 876"/>
                <a:gd name="T63" fmla="*/ 669 h 669"/>
                <a:gd name="T64" fmla="*/ 176 w 876"/>
                <a:gd name="T65" fmla="*/ 669 h 669"/>
                <a:gd name="T66" fmla="*/ 208 w 876"/>
                <a:gd name="T67" fmla="*/ 649 h 669"/>
                <a:gd name="T68" fmla="*/ 211 w 876"/>
                <a:gd name="T69" fmla="*/ 642 h 669"/>
                <a:gd name="T70" fmla="*/ 243 w 876"/>
                <a:gd name="T71" fmla="*/ 627 h 669"/>
                <a:gd name="T72" fmla="*/ 245 w 876"/>
                <a:gd name="T73" fmla="*/ 627 h 669"/>
                <a:gd name="T74" fmla="*/ 525 w 876"/>
                <a:gd name="T75" fmla="*/ 635 h 669"/>
                <a:gd name="T76" fmla="*/ 527 w 876"/>
                <a:gd name="T77" fmla="*/ 635 h 669"/>
                <a:gd name="T78" fmla="*/ 537 w 876"/>
                <a:gd name="T79" fmla="*/ 640 h 669"/>
                <a:gd name="T80" fmla="*/ 548 w 876"/>
                <a:gd name="T81" fmla="*/ 657 h 669"/>
                <a:gd name="T82" fmla="*/ 568 w 876"/>
                <a:gd name="T83" fmla="*/ 669 h 669"/>
                <a:gd name="T84" fmla="*/ 661 w 876"/>
                <a:gd name="T85" fmla="*/ 669 h 669"/>
                <a:gd name="T86" fmla="*/ 676 w 876"/>
                <a:gd name="T87" fmla="*/ 650 h 669"/>
                <a:gd name="T88" fmla="*/ 669 w 876"/>
                <a:gd name="T89" fmla="*/ 628 h 669"/>
                <a:gd name="T90" fmla="*/ 683 w 876"/>
                <a:gd name="T91" fmla="*/ 583 h 669"/>
                <a:gd name="T92" fmla="*/ 715 w 876"/>
                <a:gd name="T93" fmla="*/ 548 h 669"/>
                <a:gd name="T94" fmla="*/ 783 w 876"/>
                <a:gd name="T95" fmla="*/ 536 h 669"/>
                <a:gd name="T96" fmla="*/ 784 w 876"/>
                <a:gd name="T97" fmla="*/ 536 h 669"/>
                <a:gd name="T98" fmla="*/ 802 w 876"/>
                <a:gd name="T99" fmla="*/ 511 h 669"/>
                <a:gd name="T100" fmla="*/ 785 w 876"/>
                <a:gd name="T101" fmla="*/ 466 h 669"/>
                <a:gd name="T102" fmla="*/ 831 w 876"/>
                <a:gd name="T103" fmla="*/ 452 h 669"/>
                <a:gd name="T104" fmla="*/ 855 w 876"/>
                <a:gd name="T105" fmla="*/ 426 h 669"/>
                <a:gd name="T106" fmla="*/ 871 w 876"/>
                <a:gd name="T107" fmla="*/ 354 h 669"/>
                <a:gd name="T108" fmla="*/ 840 w 876"/>
                <a:gd name="T109" fmla="*/ 318 h 6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876" h="669">
                  <a:moveTo>
                    <a:pt x="840" y="318"/>
                  </a:moveTo>
                  <a:cubicBezTo>
                    <a:pt x="832" y="318"/>
                    <a:pt x="832" y="318"/>
                    <a:pt x="832" y="318"/>
                  </a:cubicBezTo>
                  <a:cubicBezTo>
                    <a:pt x="808" y="320"/>
                    <a:pt x="793" y="318"/>
                    <a:pt x="781" y="304"/>
                  </a:cubicBezTo>
                  <a:cubicBezTo>
                    <a:pt x="774" y="296"/>
                    <a:pt x="769" y="285"/>
                    <a:pt x="768" y="274"/>
                  </a:cubicBezTo>
                  <a:cubicBezTo>
                    <a:pt x="768" y="271"/>
                    <a:pt x="768" y="271"/>
                    <a:pt x="768" y="271"/>
                  </a:cubicBezTo>
                  <a:cubicBezTo>
                    <a:pt x="767" y="259"/>
                    <a:pt x="766" y="247"/>
                    <a:pt x="763" y="235"/>
                  </a:cubicBezTo>
                  <a:cubicBezTo>
                    <a:pt x="763" y="234"/>
                    <a:pt x="763" y="234"/>
                    <a:pt x="763" y="234"/>
                  </a:cubicBezTo>
                  <a:cubicBezTo>
                    <a:pt x="763" y="234"/>
                    <a:pt x="763" y="234"/>
                    <a:pt x="763" y="234"/>
                  </a:cubicBezTo>
                  <a:cubicBezTo>
                    <a:pt x="763" y="231"/>
                    <a:pt x="762" y="229"/>
                    <a:pt x="761" y="226"/>
                  </a:cubicBezTo>
                  <a:cubicBezTo>
                    <a:pt x="758" y="213"/>
                    <a:pt x="760" y="200"/>
                    <a:pt x="765" y="189"/>
                  </a:cubicBezTo>
                  <a:cubicBezTo>
                    <a:pt x="789" y="129"/>
                    <a:pt x="789" y="129"/>
                    <a:pt x="789" y="129"/>
                  </a:cubicBezTo>
                  <a:cubicBezTo>
                    <a:pt x="795" y="115"/>
                    <a:pt x="782" y="100"/>
                    <a:pt x="767" y="103"/>
                  </a:cubicBezTo>
                  <a:cubicBezTo>
                    <a:pt x="725" y="113"/>
                    <a:pt x="725" y="113"/>
                    <a:pt x="725" y="113"/>
                  </a:cubicBezTo>
                  <a:cubicBezTo>
                    <a:pt x="712" y="116"/>
                    <a:pt x="699" y="113"/>
                    <a:pt x="690" y="105"/>
                  </a:cubicBezTo>
                  <a:cubicBezTo>
                    <a:pt x="667" y="83"/>
                    <a:pt x="639" y="66"/>
                    <a:pt x="608" y="55"/>
                  </a:cubicBezTo>
                  <a:cubicBezTo>
                    <a:pt x="569" y="40"/>
                    <a:pt x="569" y="40"/>
                    <a:pt x="569" y="40"/>
                  </a:cubicBezTo>
                  <a:cubicBezTo>
                    <a:pt x="481" y="9"/>
                    <a:pt x="361" y="0"/>
                    <a:pt x="270" y="13"/>
                  </a:cubicBezTo>
                  <a:cubicBezTo>
                    <a:pt x="224" y="20"/>
                    <a:pt x="180" y="37"/>
                    <a:pt x="142" y="63"/>
                  </a:cubicBezTo>
                  <a:cubicBezTo>
                    <a:pt x="141" y="64"/>
                    <a:pt x="141" y="64"/>
                    <a:pt x="141" y="64"/>
                  </a:cubicBezTo>
                  <a:cubicBezTo>
                    <a:pt x="125" y="76"/>
                    <a:pt x="109" y="88"/>
                    <a:pt x="96" y="103"/>
                  </a:cubicBezTo>
                  <a:cubicBezTo>
                    <a:pt x="88" y="110"/>
                    <a:pt x="77" y="113"/>
                    <a:pt x="67" y="108"/>
                  </a:cubicBezTo>
                  <a:cubicBezTo>
                    <a:pt x="52" y="102"/>
                    <a:pt x="34" y="91"/>
                    <a:pt x="23" y="75"/>
                  </a:cubicBezTo>
                  <a:cubicBezTo>
                    <a:pt x="17" y="65"/>
                    <a:pt x="3" y="71"/>
                    <a:pt x="4" y="82"/>
                  </a:cubicBezTo>
                  <a:cubicBezTo>
                    <a:pt x="7" y="100"/>
                    <a:pt x="17" y="121"/>
                    <a:pt x="43" y="141"/>
                  </a:cubicBezTo>
                  <a:cubicBezTo>
                    <a:pt x="51" y="148"/>
                    <a:pt x="53" y="159"/>
                    <a:pt x="48" y="167"/>
                  </a:cubicBezTo>
                  <a:cubicBezTo>
                    <a:pt x="43" y="177"/>
                    <a:pt x="38" y="188"/>
                    <a:pt x="33" y="199"/>
                  </a:cubicBezTo>
                  <a:cubicBezTo>
                    <a:pt x="33" y="200"/>
                    <a:pt x="33" y="200"/>
                    <a:pt x="33" y="200"/>
                  </a:cubicBezTo>
                  <a:cubicBezTo>
                    <a:pt x="7" y="264"/>
                    <a:pt x="0" y="334"/>
                    <a:pt x="15" y="401"/>
                  </a:cubicBezTo>
                  <a:cubicBezTo>
                    <a:pt x="22" y="435"/>
                    <a:pt x="22" y="435"/>
                    <a:pt x="22" y="435"/>
                  </a:cubicBezTo>
                  <a:cubicBezTo>
                    <a:pt x="31" y="479"/>
                    <a:pt x="51" y="539"/>
                    <a:pt x="85" y="572"/>
                  </a:cubicBezTo>
                  <a:cubicBezTo>
                    <a:pt x="89" y="643"/>
                    <a:pt x="89" y="643"/>
                    <a:pt x="89" y="643"/>
                  </a:cubicBezTo>
                  <a:cubicBezTo>
                    <a:pt x="90" y="657"/>
                    <a:pt x="102" y="669"/>
                    <a:pt x="117" y="669"/>
                  </a:cubicBezTo>
                  <a:cubicBezTo>
                    <a:pt x="176" y="669"/>
                    <a:pt x="176" y="669"/>
                    <a:pt x="176" y="669"/>
                  </a:cubicBezTo>
                  <a:cubicBezTo>
                    <a:pt x="190" y="669"/>
                    <a:pt x="202" y="661"/>
                    <a:pt x="208" y="649"/>
                  </a:cubicBezTo>
                  <a:cubicBezTo>
                    <a:pt x="211" y="642"/>
                    <a:pt x="211" y="642"/>
                    <a:pt x="211" y="642"/>
                  </a:cubicBezTo>
                  <a:cubicBezTo>
                    <a:pt x="217" y="630"/>
                    <a:pt x="230" y="623"/>
                    <a:pt x="243" y="627"/>
                  </a:cubicBezTo>
                  <a:cubicBezTo>
                    <a:pt x="245" y="627"/>
                    <a:pt x="245" y="627"/>
                    <a:pt x="245" y="627"/>
                  </a:cubicBezTo>
                  <a:cubicBezTo>
                    <a:pt x="322" y="648"/>
                    <a:pt x="448" y="651"/>
                    <a:pt x="525" y="635"/>
                  </a:cubicBezTo>
                  <a:cubicBezTo>
                    <a:pt x="527" y="635"/>
                    <a:pt x="527" y="635"/>
                    <a:pt x="527" y="635"/>
                  </a:cubicBezTo>
                  <a:cubicBezTo>
                    <a:pt x="531" y="634"/>
                    <a:pt x="535" y="636"/>
                    <a:pt x="537" y="640"/>
                  </a:cubicBezTo>
                  <a:cubicBezTo>
                    <a:pt x="548" y="657"/>
                    <a:pt x="548" y="657"/>
                    <a:pt x="548" y="657"/>
                  </a:cubicBezTo>
                  <a:cubicBezTo>
                    <a:pt x="552" y="665"/>
                    <a:pt x="560" y="669"/>
                    <a:pt x="568" y="669"/>
                  </a:cubicBezTo>
                  <a:cubicBezTo>
                    <a:pt x="661" y="669"/>
                    <a:pt x="661" y="669"/>
                    <a:pt x="661" y="669"/>
                  </a:cubicBezTo>
                  <a:cubicBezTo>
                    <a:pt x="671" y="669"/>
                    <a:pt x="678" y="659"/>
                    <a:pt x="676" y="650"/>
                  </a:cubicBezTo>
                  <a:cubicBezTo>
                    <a:pt x="669" y="628"/>
                    <a:pt x="669" y="628"/>
                    <a:pt x="669" y="628"/>
                  </a:cubicBezTo>
                  <a:cubicBezTo>
                    <a:pt x="665" y="611"/>
                    <a:pt x="670" y="594"/>
                    <a:pt x="683" y="583"/>
                  </a:cubicBezTo>
                  <a:cubicBezTo>
                    <a:pt x="695" y="573"/>
                    <a:pt x="706" y="561"/>
                    <a:pt x="715" y="548"/>
                  </a:cubicBezTo>
                  <a:cubicBezTo>
                    <a:pt x="737" y="539"/>
                    <a:pt x="760" y="535"/>
                    <a:pt x="783" y="536"/>
                  </a:cubicBezTo>
                  <a:cubicBezTo>
                    <a:pt x="784" y="536"/>
                    <a:pt x="784" y="536"/>
                    <a:pt x="784" y="536"/>
                  </a:cubicBezTo>
                  <a:cubicBezTo>
                    <a:pt x="797" y="537"/>
                    <a:pt x="807" y="524"/>
                    <a:pt x="802" y="511"/>
                  </a:cubicBezTo>
                  <a:cubicBezTo>
                    <a:pt x="785" y="466"/>
                    <a:pt x="785" y="466"/>
                    <a:pt x="785" y="466"/>
                  </a:cubicBezTo>
                  <a:cubicBezTo>
                    <a:pt x="831" y="452"/>
                    <a:pt x="831" y="452"/>
                    <a:pt x="831" y="452"/>
                  </a:cubicBezTo>
                  <a:cubicBezTo>
                    <a:pt x="843" y="448"/>
                    <a:pt x="852" y="438"/>
                    <a:pt x="855" y="426"/>
                  </a:cubicBezTo>
                  <a:cubicBezTo>
                    <a:pt x="871" y="354"/>
                    <a:pt x="871" y="354"/>
                    <a:pt x="871" y="354"/>
                  </a:cubicBezTo>
                  <a:cubicBezTo>
                    <a:pt x="876" y="334"/>
                    <a:pt x="860" y="316"/>
                    <a:pt x="840" y="3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" name="Freeform 6"/>
            <p:cNvSpPr/>
            <p:nvPr/>
          </p:nvSpPr>
          <p:spPr bwMode="auto">
            <a:xfrm>
              <a:off x="3216510" y="2614386"/>
              <a:ext cx="1048169" cy="1410539"/>
            </a:xfrm>
            <a:custGeom>
              <a:avLst/>
              <a:gdLst>
                <a:gd name="T0" fmla="*/ 29 w 261"/>
                <a:gd name="T1" fmla="*/ 112 h 351"/>
                <a:gd name="T2" fmla="*/ 20 w 261"/>
                <a:gd name="T3" fmla="*/ 118 h 351"/>
                <a:gd name="T4" fmla="*/ 9 w 261"/>
                <a:gd name="T5" fmla="*/ 123 h 351"/>
                <a:gd name="T6" fmla="*/ 0 w 261"/>
                <a:gd name="T7" fmla="*/ 111 h 351"/>
                <a:gd name="T8" fmla="*/ 0 w 261"/>
                <a:gd name="T9" fmla="*/ 104 h 351"/>
                <a:gd name="T10" fmla="*/ 8 w 261"/>
                <a:gd name="T11" fmla="*/ 93 h 351"/>
                <a:gd name="T12" fmla="*/ 20 w 261"/>
                <a:gd name="T13" fmla="*/ 97 h 351"/>
                <a:gd name="T14" fmla="*/ 20 w 261"/>
                <a:gd name="T15" fmla="*/ 98 h 351"/>
                <a:gd name="T16" fmla="*/ 29 w 261"/>
                <a:gd name="T17" fmla="*/ 103 h 351"/>
                <a:gd name="T18" fmla="*/ 29 w 261"/>
                <a:gd name="T19" fmla="*/ 103 h 351"/>
                <a:gd name="T20" fmla="*/ 49 w 261"/>
                <a:gd name="T21" fmla="*/ 103 h 351"/>
                <a:gd name="T22" fmla="*/ 49 w 261"/>
                <a:gd name="T23" fmla="*/ 4 h 351"/>
                <a:gd name="T24" fmla="*/ 52 w 261"/>
                <a:gd name="T25" fmla="*/ 0 h 351"/>
                <a:gd name="T26" fmla="*/ 145 w 261"/>
                <a:gd name="T27" fmla="*/ 0 h 351"/>
                <a:gd name="T28" fmla="*/ 146 w 261"/>
                <a:gd name="T29" fmla="*/ 11 h 351"/>
                <a:gd name="T30" fmla="*/ 148 w 261"/>
                <a:gd name="T31" fmla="*/ 19 h 351"/>
                <a:gd name="T32" fmla="*/ 148 w 261"/>
                <a:gd name="T33" fmla="*/ 19 h 351"/>
                <a:gd name="T34" fmla="*/ 148 w 261"/>
                <a:gd name="T35" fmla="*/ 20 h 351"/>
                <a:gd name="T36" fmla="*/ 153 w 261"/>
                <a:gd name="T37" fmla="*/ 56 h 351"/>
                <a:gd name="T38" fmla="*/ 153 w 261"/>
                <a:gd name="T39" fmla="*/ 59 h 351"/>
                <a:gd name="T40" fmla="*/ 166 w 261"/>
                <a:gd name="T41" fmla="*/ 89 h 351"/>
                <a:gd name="T42" fmla="*/ 217 w 261"/>
                <a:gd name="T43" fmla="*/ 103 h 351"/>
                <a:gd name="T44" fmla="*/ 225 w 261"/>
                <a:gd name="T45" fmla="*/ 103 h 351"/>
                <a:gd name="T46" fmla="*/ 256 w 261"/>
                <a:gd name="T47" fmla="*/ 139 h 351"/>
                <a:gd name="T48" fmla="*/ 240 w 261"/>
                <a:gd name="T49" fmla="*/ 211 h 351"/>
                <a:gd name="T50" fmla="*/ 216 w 261"/>
                <a:gd name="T51" fmla="*/ 237 h 351"/>
                <a:gd name="T52" fmla="*/ 170 w 261"/>
                <a:gd name="T53" fmla="*/ 251 h 351"/>
                <a:gd name="T54" fmla="*/ 187 w 261"/>
                <a:gd name="T55" fmla="*/ 296 h 351"/>
                <a:gd name="T56" fmla="*/ 169 w 261"/>
                <a:gd name="T57" fmla="*/ 321 h 351"/>
                <a:gd name="T58" fmla="*/ 168 w 261"/>
                <a:gd name="T59" fmla="*/ 321 h 351"/>
                <a:gd name="T60" fmla="*/ 100 w 261"/>
                <a:gd name="T61" fmla="*/ 333 h 351"/>
                <a:gd name="T62" fmla="*/ 86 w 261"/>
                <a:gd name="T63" fmla="*/ 351 h 351"/>
                <a:gd name="T64" fmla="*/ 52 w 261"/>
                <a:gd name="T65" fmla="*/ 351 h 351"/>
                <a:gd name="T66" fmla="*/ 49 w 261"/>
                <a:gd name="T67" fmla="*/ 347 h 351"/>
                <a:gd name="T68" fmla="*/ 49 w 261"/>
                <a:gd name="T69" fmla="*/ 265 h 351"/>
                <a:gd name="T70" fmla="*/ 29 w 261"/>
                <a:gd name="T71" fmla="*/ 265 h 351"/>
                <a:gd name="T72" fmla="*/ 20 w 261"/>
                <a:gd name="T73" fmla="*/ 271 h 351"/>
                <a:gd name="T74" fmla="*/ 9 w 261"/>
                <a:gd name="T75" fmla="*/ 277 h 351"/>
                <a:gd name="T76" fmla="*/ 0 w 261"/>
                <a:gd name="T77" fmla="*/ 265 h 351"/>
                <a:gd name="T78" fmla="*/ 0 w 261"/>
                <a:gd name="T79" fmla="*/ 257 h 351"/>
                <a:gd name="T80" fmla="*/ 8 w 261"/>
                <a:gd name="T81" fmla="*/ 246 h 351"/>
                <a:gd name="T82" fmla="*/ 20 w 261"/>
                <a:gd name="T83" fmla="*/ 251 h 351"/>
                <a:gd name="T84" fmla="*/ 20 w 261"/>
                <a:gd name="T85" fmla="*/ 251 h 351"/>
                <a:gd name="T86" fmla="*/ 29 w 261"/>
                <a:gd name="T87" fmla="*/ 257 h 351"/>
                <a:gd name="T88" fmla="*/ 29 w 261"/>
                <a:gd name="T89" fmla="*/ 257 h 351"/>
                <a:gd name="T90" fmla="*/ 49 w 261"/>
                <a:gd name="T91" fmla="*/ 257 h 351"/>
                <a:gd name="T92" fmla="*/ 49 w 261"/>
                <a:gd name="T93" fmla="*/ 112 h 351"/>
                <a:gd name="T94" fmla="*/ 29 w 261"/>
                <a:gd name="T95" fmla="*/ 112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61" h="351">
                  <a:moveTo>
                    <a:pt x="29" y="112"/>
                  </a:moveTo>
                  <a:cubicBezTo>
                    <a:pt x="27" y="112"/>
                    <a:pt x="23" y="113"/>
                    <a:pt x="20" y="118"/>
                  </a:cubicBezTo>
                  <a:cubicBezTo>
                    <a:pt x="18" y="122"/>
                    <a:pt x="13" y="124"/>
                    <a:pt x="9" y="123"/>
                  </a:cubicBezTo>
                  <a:cubicBezTo>
                    <a:pt x="3" y="122"/>
                    <a:pt x="0" y="117"/>
                    <a:pt x="0" y="111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0" y="99"/>
                    <a:pt x="3" y="94"/>
                    <a:pt x="8" y="93"/>
                  </a:cubicBezTo>
                  <a:cubicBezTo>
                    <a:pt x="12" y="91"/>
                    <a:pt x="17" y="93"/>
                    <a:pt x="20" y="97"/>
                  </a:cubicBezTo>
                  <a:cubicBezTo>
                    <a:pt x="20" y="98"/>
                    <a:pt x="20" y="98"/>
                    <a:pt x="20" y="98"/>
                  </a:cubicBezTo>
                  <a:cubicBezTo>
                    <a:pt x="24" y="102"/>
                    <a:pt x="27" y="103"/>
                    <a:pt x="29" y="103"/>
                  </a:cubicBezTo>
                  <a:cubicBezTo>
                    <a:pt x="29" y="103"/>
                    <a:pt x="29" y="103"/>
                    <a:pt x="29" y="103"/>
                  </a:cubicBezTo>
                  <a:cubicBezTo>
                    <a:pt x="49" y="103"/>
                    <a:pt x="49" y="103"/>
                    <a:pt x="49" y="103"/>
                  </a:cubicBezTo>
                  <a:cubicBezTo>
                    <a:pt x="49" y="4"/>
                    <a:pt x="49" y="4"/>
                    <a:pt x="49" y="4"/>
                  </a:cubicBezTo>
                  <a:cubicBezTo>
                    <a:pt x="49" y="2"/>
                    <a:pt x="50" y="0"/>
                    <a:pt x="52" y="0"/>
                  </a:cubicBezTo>
                  <a:cubicBezTo>
                    <a:pt x="145" y="0"/>
                    <a:pt x="145" y="0"/>
                    <a:pt x="145" y="0"/>
                  </a:cubicBezTo>
                  <a:cubicBezTo>
                    <a:pt x="145" y="4"/>
                    <a:pt x="146" y="7"/>
                    <a:pt x="146" y="11"/>
                  </a:cubicBezTo>
                  <a:cubicBezTo>
                    <a:pt x="147" y="14"/>
                    <a:pt x="148" y="16"/>
                    <a:pt x="148" y="19"/>
                  </a:cubicBezTo>
                  <a:cubicBezTo>
                    <a:pt x="148" y="19"/>
                    <a:pt x="148" y="19"/>
                    <a:pt x="148" y="19"/>
                  </a:cubicBezTo>
                  <a:cubicBezTo>
                    <a:pt x="148" y="20"/>
                    <a:pt x="148" y="20"/>
                    <a:pt x="148" y="20"/>
                  </a:cubicBezTo>
                  <a:cubicBezTo>
                    <a:pt x="151" y="32"/>
                    <a:pt x="152" y="44"/>
                    <a:pt x="153" y="56"/>
                  </a:cubicBezTo>
                  <a:cubicBezTo>
                    <a:pt x="153" y="59"/>
                    <a:pt x="153" y="59"/>
                    <a:pt x="153" y="59"/>
                  </a:cubicBezTo>
                  <a:cubicBezTo>
                    <a:pt x="154" y="70"/>
                    <a:pt x="159" y="81"/>
                    <a:pt x="166" y="89"/>
                  </a:cubicBezTo>
                  <a:cubicBezTo>
                    <a:pt x="178" y="103"/>
                    <a:pt x="193" y="105"/>
                    <a:pt x="217" y="103"/>
                  </a:cubicBezTo>
                  <a:cubicBezTo>
                    <a:pt x="225" y="103"/>
                    <a:pt x="225" y="103"/>
                    <a:pt x="225" y="103"/>
                  </a:cubicBezTo>
                  <a:cubicBezTo>
                    <a:pt x="245" y="101"/>
                    <a:pt x="261" y="119"/>
                    <a:pt x="256" y="139"/>
                  </a:cubicBezTo>
                  <a:cubicBezTo>
                    <a:pt x="240" y="211"/>
                    <a:pt x="240" y="211"/>
                    <a:pt x="240" y="211"/>
                  </a:cubicBezTo>
                  <a:cubicBezTo>
                    <a:pt x="237" y="223"/>
                    <a:pt x="228" y="233"/>
                    <a:pt x="216" y="237"/>
                  </a:cubicBezTo>
                  <a:cubicBezTo>
                    <a:pt x="170" y="251"/>
                    <a:pt x="170" y="251"/>
                    <a:pt x="170" y="251"/>
                  </a:cubicBezTo>
                  <a:cubicBezTo>
                    <a:pt x="187" y="296"/>
                    <a:pt x="187" y="296"/>
                    <a:pt x="187" y="296"/>
                  </a:cubicBezTo>
                  <a:cubicBezTo>
                    <a:pt x="192" y="309"/>
                    <a:pt x="182" y="322"/>
                    <a:pt x="169" y="321"/>
                  </a:cubicBezTo>
                  <a:cubicBezTo>
                    <a:pt x="168" y="321"/>
                    <a:pt x="168" y="321"/>
                    <a:pt x="168" y="321"/>
                  </a:cubicBezTo>
                  <a:cubicBezTo>
                    <a:pt x="145" y="320"/>
                    <a:pt x="122" y="324"/>
                    <a:pt x="100" y="333"/>
                  </a:cubicBezTo>
                  <a:cubicBezTo>
                    <a:pt x="96" y="339"/>
                    <a:pt x="91" y="345"/>
                    <a:pt x="86" y="351"/>
                  </a:cubicBezTo>
                  <a:cubicBezTo>
                    <a:pt x="52" y="351"/>
                    <a:pt x="52" y="351"/>
                    <a:pt x="52" y="351"/>
                  </a:cubicBezTo>
                  <a:cubicBezTo>
                    <a:pt x="50" y="351"/>
                    <a:pt x="49" y="350"/>
                    <a:pt x="49" y="347"/>
                  </a:cubicBezTo>
                  <a:cubicBezTo>
                    <a:pt x="49" y="265"/>
                    <a:pt x="49" y="265"/>
                    <a:pt x="49" y="265"/>
                  </a:cubicBezTo>
                  <a:cubicBezTo>
                    <a:pt x="29" y="265"/>
                    <a:pt x="29" y="265"/>
                    <a:pt x="29" y="265"/>
                  </a:cubicBezTo>
                  <a:cubicBezTo>
                    <a:pt x="27" y="266"/>
                    <a:pt x="23" y="267"/>
                    <a:pt x="20" y="271"/>
                  </a:cubicBezTo>
                  <a:cubicBezTo>
                    <a:pt x="18" y="275"/>
                    <a:pt x="13" y="277"/>
                    <a:pt x="9" y="277"/>
                  </a:cubicBezTo>
                  <a:cubicBezTo>
                    <a:pt x="3" y="276"/>
                    <a:pt x="0" y="271"/>
                    <a:pt x="0" y="265"/>
                  </a:cubicBezTo>
                  <a:cubicBezTo>
                    <a:pt x="0" y="257"/>
                    <a:pt x="0" y="257"/>
                    <a:pt x="0" y="257"/>
                  </a:cubicBezTo>
                  <a:cubicBezTo>
                    <a:pt x="0" y="252"/>
                    <a:pt x="3" y="247"/>
                    <a:pt x="8" y="246"/>
                  </a:cubicBezTo>
                  <a:cubicBezTo>
                    <a:pt x="12" y="245"/>
                    <a:pt x="17" y="247"/>
                    <a:pt x="20" y="251"/>
                  </a:cubicBezTo>
                  <a:cubicBezTo>
                    <a:pt x="20" y="251"/>
                    <a:pt x="20" y="251"/>
                    <a:pt x="20" y="251"/>
                  </a:cubicBezTo>
                  <a:cubicBezTo>
                    <a:pt x="24" y="256"/>
                    <a:pt x="27" y="257"/>
                    <a:pt x="29" y="257"/>
                  </a:cubicBezTo>
                  <a:cubicBezTo>
                    <a:pt x="29" y="257"/>
                    <a:pt x="29" y="257"/>
                    <a:pt x="29" y="257"/>
                  </a:cubicBezTo>
                  <a:cubicBezTo>
                    <a:pt x="49" y="257"/>
                    <a:pt x="49" y="257"/>
                    <a:pt x="49" y="257"/>
                  </a:cubicBezTo>
                  <a:cubicBezTo>
                    <a:pt x="49" y="112"/>
                    <a:pt x="49" y="112"/>
                    <a:pt x="49" y="112"/>
                  </a:cubicBezTo>
                  <a:lnTo>
                    <a:pt x="29" y="112"/>
                  </a:lnTo>
                  <a:close/>
                </a:path>
              </a:pathLst>
            </a:custGeom>
            <a:solidFill>
              <a:srgbClr val="BA83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" name="Freeform 7"/>
            <p:cNvSpPr/>
            <p:nvPr/>
          </p:nvSpPr>
          <p:spPr bwMode="auto">
            <a:xfrm>
              <a:off x="1634944" y="1750792"/>
              <a:ext cx="1534152" cy="1015994"/>
            </a:xfrm>
            <a:custGeom>
              <a:avLst/>
              <a:gdLst>
                <a:gd name="T0" fmla="*/ 12 w 382"/>
                <a:gd name="T1" fmla="*/ 101 h 253"/>
                <a:gd name="T2" fmla="*/ 20 w 382"/>
                <a:gd name="T3" fmla="*/ 106 h 253"/>
                <a:gd name="T4" fmla="*/ 20 w 382"/>
                <a:gd name="T5" fmla="*/ 107 h 253"/>
                <a:gd name="T6" fmla="*/ 29 w 382"/>
                <a:gd name="T7" fmla="*/ 112 h 253"/>
                <a:gd name="T8" fmla="*/ 30 w 382"/>
                <a:gd name="T9" fmla="*/ 112 h 253"/>
                <a:gd name="T10" fmla="*/ 48 w 382"/>
                <a:gd name="T11" fmla="*/ 112 h 253"/>
                <a:gd name="T12" fmla="*/ 48 w 382"/>
                <a:gd name="T13" fmla="*/ 13 h 253"/>
                <a:gd name="T14" fmla="*/ 48 w 382"/>
                <a:gd name="T15" fmla="*/ 13 h 253"/>
                <a:gd name="T16" fmla="*/ 334 w 382"/>
                <a:gd name="T17" fmla="*/ 36 h 253"/>
                <a:gd name="T18" fmla="*/ 334 w 382"/>
                <a:gd name="T19" fmla="*/ 112 h 253"/>
                <a:gd name="T20" fmla="*/ 353 w 382"/>
                <a:gd name="T21" fmla="*/ 112 h 253"/>
                <a:gd name="T22" fmla="*/ 361 w 382"/>
                <a:gd name="T23" fmla="*/ 106 h 253"/>
                <a:gd name="T24" fmla="*/ 373 w 382"/>
                <a:gd name="T25" fmla="*/ 101 h 253"/>
                <a:gd name="T26" fmla="*/ 382 w 382"/>
                <a:gd name="T27" fmla="*/ 113 h 253"/>
                <a:gd name="T28" fmla="*/ 382 w 382"/>
                <a:gd name="T29" fmla="*/ 121 h 253"/>
                <a:gd name="T30" fmla="*/ 374 w 382"/>
                <a:gd name="T31" fmla="*/ 132 h 253"/>
                <a:gd name="T32" fmla="*/ 362 w 382"/>
                <a:gd name="T33" fmla="*/ 127 h 253"/>
                <a:gd name="T34" fmla="*/ 361 w 382"/>
                <a:gd name="T35" fmla="*/ 127 h 253"/>
                <a:gd name="T36" fmla="*/ 352 w 382"/>
                <a:gd name="T37" fmla="*/ 121 h 253"/>
                <a:gd name="T38" fmla="*/ 352 w 382"/>
                <a:gd name="T39" fmla="*/ 121 h 253"/>
                <a:gd name="T40" fmla="*/ 334 w 382"/>
                <a:gd name="T41" fmla="*/ 121 h 253"/>
                <a:gd name="T42" fmla="*/ 334 w 382"/>
                <a:gd name="T43" fmla="*/ 200 h 253"/>
                <a:gd name="T44" fmla="*/ 330 w 382"/>
                <a:gd name="T45" fmla="*/ 204 h 253"/>
                <a:gd name="T46" fmla="*/ 113 w 382"/>
                <a:gd name="T47" fmla="*/ 204 h 253"/>
                <a:gd name="T48" fmla="*/ 113 w 382"/>
                <a:gd name="T49" fmla="*/ 224 h 253"/>
                <a:gd name="T50" fmla="*/ 119 w 382"/>
                <a:gd name="T51" fmla="*/ 232 h 253"/>
                <a:gd name="T52" fmla="*/ 125 w 382"/>
                <a:gd name="T53" fmla="*/ 244 h 253"/>
                <a:gd name="T54" fmla="*/ 113 w 382"/>
                <a:gd name="T55" fmla="*/ 253 h 253"/>
                <a:gd name="T56" fmla="*/ 105 w 382"/>
                <a:gd name="T57" fmla="*/ 253 h 253"/>
                <a:gd name="T58" fmla="*/ 94 w 382"/>
                <a:gd name="T59" fmla="*/ 245 h 253"/>
                <a:gd name="T60" fmla="*/ 99 w 382"/>
                <a:gd name="T61" fmla="*/ 233 h 253"/>
                <a:gd name="T62" fmla="*/ 99 w 382"/>
                <a:gd name="T63" fmla="*/ 232 h 253"/>
                <a:gd name="T64" fmla="*/ 105 w 382"/>
                <a:gd name="T65" fmla="*/ 223 h 253"/>
                <a:gd name="T66" fmla="*/ 105 w 382"/>
                <a:gd name="T67" fmla="*/ 223 h 253"/>
                <a:gd name="T68" fmla="*/ 105 w 382"/>
                <a:gd name="T69" fmla="*/ 204 h 253"/>
                <a:gd name="T70" fmla="*/ 52 w 382"/>
                <a:gd name="T71" fmla="*/ 204 h 253"/>
                <a:gd name="T72" fmla="*/ 48 w 382"/>
                <a:gd name="T73" fmla="*/ 200 h 253"/>
                <a:gd name="T74" fmla="*/ 48 w 382"/>
                <a:gd name="T75" fmla="*/ 121 h 253"/>
                <a:gd name="T76" fmla="*/ 29 w 382"/>
                <a:gd name="T77" fmla="*/ 121 h 253"/>
                <a:gd name="T78" fmla="*/ 20 w 382"/>
                <a:gd name="T79" fmla="*/ 127 h 253"/>
                <a:gd name="T80" fmla="*/ 9 w 382"/>
                <a:gd name="T81" fmla="*/ 132 h 253"/>
                <a:gd name="T82" fmla="*/ 0 w 382"/>
                <a:gd name="T83" fmla="*/ 120 h 253"/>
                <a:gd name="T84" fmla="*/ 0 w 382"/>
                <a:gd name="T85" fmla="*/ 112 h 253"/>
                <a:gd name="T86" fmla="*/ 12 w 382"/>
                <a:gd name="T87" fmla="*/ 101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82" h="253">
                  <a:moveTo>
                    <a:pt x="12" y="101"/>
                  </a:moveTo>
                  <a:cubicBezTo>
                    <a:pt x="15" y="102"/>
                    <a:pt x="18" y="104"/>
                    <a:pt x="20" y="106"/>
                  </a:cubicBezTo>
                  <a:cubicBezTo>
                    <a:pt x="20" y="107"/>
                    <a:pt x="20" y="107"/>
                    <a:pt x="20" y="107"/>
                  </a:cubicBezTo>
                  <a:cubicBezTo>
                    <a:pt x="24" y="111"/>
                    <a:pt x="27" y="112"/>
                    <a:pt x="29" y="112"/>
                  </a:cubicBezTo>
                  <a:cubicBezTo>
                    <a:pt x="30" y="112"/>
                    <a:pt x="30" y="112"/>
                    <a:pt x="30" y="112"/>
                  </a:cubicBezTo>
                  <a:cubicBezTo>
                    <a:pt x="48" y="112"/>
                    <a:pt x="48" y="112"/>
                    <a:pt x="48" y="112"/>
                  </a:cubicBezTo>
                  <a:cubicBezTo>
                    <a:pt x="48" y="13"/>
                    <a:pt x="48" y="13"/>
                    <a:pt x="48" y="13"/>
                  </a:cubicBezTo>
                  <a:cubicBezTo>
                    <a:pt x="48" y="13"/>
                    <a:pt x="48" y="13"/>
                    <a:pt x="48" y="13"/>
                  </a:cubicBezTo>
                  <a:cubicBezTo>
                    <a:pt x="134" y="0"/>
                    <a:pt x="248" y="8"/>
                    <a:pt x="334" y="36"/>
                  </a:cubicBezTo>
                  <a:cubicBezTo>
                    <a:pt x="334" y="112"/>
                    <a:pt x="334" y="112"/>
                    <a:pt x="334" y="112"/>
                  </a:cubicBezTo>
                  <a:cubicBezTo>
                    <a:pt x="353" y="112"/>
                    <a:pt x="353" y="112"/>
                    <a:pt x="353" y="112"/>
                  </a:cubicBezTo>
                  <a:cubicBezTo>
                    <a:pt x="355" y="112"/>
                    <a:pt x="358" y="111"/>
                    <a:pt x="361" y="106"/>
                  </a:cubicBezTo>
                  <a:cubicBezTo>
                    <a:pt x="364" y="102"/>
                    <a:pt x="368" y="101"/>
                    <a:pt x="373" y="101"/>
                  </a:cubicBezTo>
                  <a:cubicBezTo>
                    <a:pt x="378" y="102"/>
                    <a:pt x="382" y="107"/>
                    <a:pt x="382" y="113"/>
                  </a:cubicBezTo>
                  <a:cubicBezTo>
                    <a:pt x="382" y="121"/>
                    <a:pt x="382" y="121"/>
                    <a:pt x="382" y="121"/>
                  </a:cubicBezTo>
                  <a:cubicBezTo>
                    <a:pt x="382" y="126"/>
                    <a:pt x="379" y="130"/>
                    <a:pt x="374" y="132"/>
                  </a:cubicBezTo>
                  <a:cubicBezTo>
                    <a:pt x="369" y="133"/>
                    <a:pt x="364" y="131"/>
                    <a:pt x="362" y="127"/>
                  </a:cubicBezTo>
                  <a:cubicBezTo>
                    <a:pt x="361" y="127"/>
                    <a:pt x="361" y="127"/>
                    <a:pt x="361" y="127"/>
                  </a:cubicBezTo>
                  <a:cubicBezTo>
                    <a:pt x="358" y="122"/>
                    <a:pt x="354" y="121"/>
                    <a:pt x="352" y="121"/>
                  </a:cubicBezTo>
                  <a:cubicBezTo>
                    <a:pt x="352" y="121"/>
                    <a:pt x="352" y="121"/>
                    <a:pt x="352" y="121"/>
                  </a:cubicBezTo>
                  <a:cubicBezTo>
                    <a:pt x="334" y="121"/>
                    <a:pt x="334" y="121"/>
                    <a:pt x="334" y="121"/>
                  </a:cubicBezTo>
                  <a:cubicBezTo>
                    <a:pt x="334" y="200"/>
                    <a:pt x="334" y="200"/>
                    <a:pt x="334" y="200"/>
                  </a:cubicBezTo>
                  <a:cubicBezTo>
                    <a:pt x="334" y="202"/>
                    <a:pt x="332" y="204"/>
                    <a:pt x="330" y="204"/>
                  </a:cubicBezTo>
                  <a:cubicBezTo>
                    <a:pt x="113" y="204"/>
                    <a:pt x="113" y="204"/>
                    <a:pt x="113" y="204"/>
                  </a:cubicBezTo>
                  <a:cubicBezTo>
                    <a:pt x="113" y="224"/>
                    <a:pt x="113" y="224"/>
                    <a:pt x="113" y="224"/>
                  </a:cubicBezTo>
                  <a:cubicBezTo>
                    <a:pt x="114" y="226"/>
                    <a:pt x="115" y="229"/>
                    <a:pt x="119" y="232"/>
                  </a:cubicBezTo>
                  <a:cubicBezTo>
                    <a:pt x="123" y="235"/>
                    <a:pt x="125" y="239"/>
                    <a:pt x="125" y="244"/>
                  </a:cubicBezTo>
                  <a:cubicBezTo>
                    <a:pt x="124" y="249"/>
                    <a:pt x="119" y="253"/>
                    <a:pt x="113" y="253"/>
                  </a:cubicBezTo>
                  <a:cubicBezTo>
                    <a:pt x="105" y="253"/>
                    <a:pt x="105" y="253"/>
                    <a:pt x="105" y="253"/>
                  </a:cubicBezTo>
                  <a:cubicBezTo>
                    <a:pt x="100" y="253"/>
                    <a:pt x="96" y="250"/>
                    <a:pt x="94" y="245"/>
                  </a:cubicBezTo>
                  <a:cubicBezTo>
                    <a:pt x="93" y="240"/>
                    <a:pt x="95" y="235"/>
                    <a:pt x="99" y="233"/>
                  </a:cubicBezTo>
                  <a:cubicBezTo>
                    <a:pt x="99" y="232"/>
                    <a:pt x="99" y="232"/>
                    <a:pt x="99" y="232"/>
                  </a:cubicBezTo>
                  <a:cubicBezTo>
                    <a:pt x="104" y="229"/>
                    <a:pt x="105" y="225"/>
                    <a:pt x="105" y="223"/>
                  </a:cubicBezTo>
                  <a:cubicBezTo>
                    <a:pt x="105" y="223"/>
                    <a:pt x="105" y="223"/>
                    <a:pt x="105" y="223"/>
                  </a:cubicBezTo>
                  <a:cubicBezTo>
                    <a:pt x="105" y="204"/>
                    <a:pt x="105" y="204"/>
                    <a:pt x="105" y="204"/>
                  </a:cubicBezTo>
                  <a:cubicBezTo>
                    <a:pt x="52" y="204"/>
                    <a:pt x="52" y="204"/>
                    <a:pt x="52" y="204"/>
                  </a:cubicBezTo>
                  <a:cubicBezTo>
                    <a:pt x="49" y="204"/>
                    <a:pt x="48" y="202"/>
                    <a:pt x="48" y="200"/>
                  </a:cubicBezTo>
                  <a:cubicBezTo>
                    <a:pt x="48" y="121"/>
                    <a:pt x="48" y="121"/>
                    <a:pt x="48" y="121"/>
                  </a:cubicBezTo>
                  <a:cubicBezTo>
                    <a:pt x="29" y="121"/>
                    <a:pt x="29" y="121"/>
                    <a:pt x="29" y="121"/>
                  </a:cubicBezTo>
                  <a:cubicBezTo>
                    <a:pt x="27" y="121"/>
                    <a:pt x="23" y="122"/>
                    <a:pt x="20" y="127"/>
                  </a:cubicBezTo>
                  <a:cubicBezTo>
                    <a:pt x="18" y="131"/>
                    <a:pt x="13" y="133"/>
                    <a:pt x="9" y="132"/>
                  </a:cubicBezTo>
                  <a:cubicBezTo>
                    <a:pt x="3" y="131"/>
                    <a:pt x="0" y="126"/>
                    <a:pt x="0" y="120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0" y="106"/>
                    <a:pt x="5" y="100"/>
                    <a:pt x="12" y="101"/>
                  </a:cubicBezTo>
                  <a:close/>
                </a:path>
              </a:pathLst>
            </a:custGeom>
            <a:solidFill>
              <a:srgbClr val="F066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" name="Freeform 8"/>
            <p:cNvSpPr/>
            <p:nvPr/>
          </p:nvSpPr>
          <p:spPr bwMode="auto">
            <a:xfrm>
              <a:off x="3020084" y="1911658"/>
              <a:ext cx="919477" cy="658703"/>
            </a:xfrm>
            <a:custGeom>
              <a:avLst/>
              <a:gdLst>
                <a:gd name="T0" fmla="*/ 7 w 229"/>
                <a:gd name="T1" fmla="*/ 91 h 164"/>
                <a:gd name="T2" fmla="*/ 8 w 229"/>
                <a:gd name="T3" fmla="*/ 92 h 164"/>
                <a:gd name="T4" fmla="*/ 9 w 229"/>
                <a:gd name="T5" fmla="*/ 93 h 164"/>
                <a:gd name="T6" fmla="*/ 25 w 229"/>
                <a:gd name="T7" fmla="*/ 102 h 164"/>
                <a:gd name="T8" fmla="*/ 47 w 229"/>
                <a:gd name="T9" fmla="*/ 81 h 164"/>
                <a:gd name="T10" fmla="*/ 47 w 229"/>
                <a:gd name="T11" fmla="*/ 73 h 164"/>
                <a:gd name="T12" fmla="*/ 31 w 229"/>
                <a:gd name="T13" fmla="*/ 52 h 164"/>
                <a:gd name="T14" fmla="*/ 8 w 229"/>
                <a:gd name="T15" fmla="*/ 61 h 164"/>
                <a:gd name="T16" fmla="*/ 7 w 229"/>
                <a:gd name="T17" fmla="*/ 63 h 164"/>
                <a:gd name="T18" fmla="*/ 0 w 229"/>
                <a:gd name="T19" fmla="*/ 63 h 164"/>
                <a:gd name="T20" fmla="*/ 0 w 229"/>
                <a:gd name="T21" fmla="*/ 0 h 164"/>
                <a:gd name="T22" fmla="*/ 0 w 229"/>
                <a:gd name="T23" fmla="*/ 0 h 164"/>
                <a:gd name="T24" fmla="*/ 42 w 229"/>
                <a:gd name="T25" fmla="*/ 15 h 164"/>
                <a:gd name="T26" fmla="*/ 124 w 229"/>
                <a:gd name="T27" fmla="*/ 64 h 164"/>
                <a:gd name="T28" fmla="*/ 159 w 229"/>
                <a:gd name="T29" fmla="*/ 73 h 164"/>
                <a:gd name="T30" fmla="*/ 201 w 229"/>
                <a:gd name="T31" fmla="*/ 63 h 164"/>
                <a:gd name="T32" fmla="*/ 223 w 229"/>
                <a:gd name="T33" fmla="*/ 89 h 164"/>
                <a:gd name="T34" fmla="*/ 199 w 229"/>
                <a:gd name="T35" fmla="*/ 149 h 164"/>
                <a:gd name="T36" fmla="*/ 194 w 229"/>
                <a:gd name="T37" fmla="*/ 164 h 164"/>
                <a:gd name="T38" fmla="*/ 4 w 229"/>
                <a:gd name="T39" fmla="*/ 164 h 164"/>
                <a:gd name="T40" fmla="*/ 0 w 229"/>
                <a:gd name="T41" fmla="*/ 160 h 164"/>
                <a:gd name="T42" fmla="*/ 0 w 229"/>
                <a:gd name="T43" fmla="*/ 91 h 164"/>
                <a:gd name="T44" fmla="*/ 7 w 229"/>
                <a:gd name="T45" fmla="*/ 91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29" h="164">
                  <a:moveTo>
                    <a:pt x="7" y="91"/>
                  </a:moveTo>
                  <a:cubicBezTo>
                    <a:pt x="7" y="91"/>
                    <a:pt x="7" y="91"/>
                    <a:pt x="8" y="92"/>
                  </a:cubicBezTo>
                  <a:cubicBezTo>
                    <a:pt x="9" y="93"/>
                    <a:pt x="9" y="93"/>
                    <a:pt x="9" y="93"/>
                  </a:cubicBezTo>
                  <a:cubicBezTo>
                    <a:pt x="12" y="98"/>
                    <a:pt x="18" y="101"/>
                    <a:pt x="25" y="102"/>
                  </a:cubicBezTo>
                  <a:cubicBezTo>
                    <a:pt x="37" y="103"/>
                    <a:pt x="47" y="93"/>
                    <a:pt x="47" y="81"/>
                  </a:cubicBezTo>
                  <a:cubicBezTo>
                    <a:pt x="47" y="73"/>
                    <a:pt x="47" y="73"/>
                    <a:pt x="47" y="73"/>
                  </a:cubicBezTo>
                  <a:cubicBezTo>
                    <a:pt x="47" y="63"/>
                    <a:pt x="40" y="54"/>
                    <a:pt x="31" y="52"/>
                  </a:cubicBezTo>
                  <a:cubicBezTo>
                    <a:pt x="22" y="50"/>
                    <a:pt x="13" y="54"/>
                    <a:pt x="8" y="61"/>
                  </a:cubicBezTo>
                  <a:cubicBezTo>
                    <a:pt x="8" y="62"/>
                    <a:pt x="7" y="62"/>
                    <a:pt x="7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2" y="15"/>
                    <a:pt x="42" y="15"/>
                    <a:pt x="42" y="15"/>
                  </a:cubicBezTo>
                  <a:cubicBezTo>
                    <a:pt x="73" y="26"/>
                    <a:pt x="101" y="43"/>
                    <a:pt x="124" y="64"/>
                  </a:cubicBezTo>
                  <a:cubicBezTo>
                    <a:pt x="133" y="73"/>
                    <a:pt x="146" y="76"/>
                    <a:pt x="159" y="73"/>
                  </a:cubicBezTo>
                  <a:cubicBezTo>
                    <a:pt x="201" y="63"/>
                    <a:pt x="201" y="63"/>
                    <a:pt x="201" y="63"/>
                  </a:cubicBezTo>
                  <a:cubicBezTo>
                    <a:pt x="216" y="60"/>
                    <a:pt x="229" y="75"/>
                    <a:pt x="223" y="89"/>
                  </a:cubicBezTo>
                  <a:cubicBezTo>
                    <a:pt x="199" y="149"/>
                    <a:pt x="199" y="149"/>
                    <a:pt x="199" y="149"/>
                  </a:cubicBezTo>
                  <a:cubicBezTo>
                    <a:pt x="197" y="153"/>
                    <a:pt x="195" y="159"/>
                    <a:pt x="194" y="164"/>
                  </a:cubicBezTo>
                  <a:cubicBezTo>
                    <a:pt x="4" y="164"/>
                    <a:pt x="4" y="164"/>
                    <a:pt x="4" y="164"/>
                  </a:cubicBezTo>
                  <a:cubicBezTo>
                    <a:pt x="2" y="164"/>
                    <a:pt x="0" y="162"/>
                    <a:pt x="0" y="160"/>
                  </a:cubicBezTo>
                  <a:cubicBezTo>
                    <a:pt x="0" y="91"/>
                    <a:pt x="0" y="91"/>
                    <a:pt x="0" y="91"/>
                  </a:cubicBezTo>
                  <a:lnTo>
                    <a:pt x="7" y="91"/>
                  </a:lnTo>
                  <a:close/>
                </a:path>
              </a:pathLst>
            </a:custGeom>
            <a:solidFill>
              <a:srgbClr val="C614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" name="Oval 9"/>
            <p:cNvSpPr>
              <a:spLocks noChangeArrowheads="1"/>
            </p:cNvSpPr>
            <p:nvPr/>
          </p:nvSpPr>
          <p:spPr bwMode="auto">
            <a:xfrm>
              <a:off x="3587348" y="2766786"/>
              <a:ext cx="82973" cy="177799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" name="Freeform 10"/>
            <p:cNvSpPr/>
            <p:nvPr/>
          </p:nvSpPr>
          <p:spPr bwMode="auto">
            <a:xfrm>
              <a:off x="2044729" y="1915044"/>
              <a:ext cx="743371" cy="145626"/>
            </a:xfrm>
            <a:custGeom>
              <a:avLst/>
              <a:gdLst>
                <a:gd name="T0" fmla="*/ 176 w 185"/>
                <a:gd name="T1" fmla="*/ 36 h 36"/>
                <a:gd name="T2" fmla="*/ 174 w 185"/>
                <a:gd name="T3" fmla="*/ 36 h 36"/>
                <a:gd name="T4" fmla="*/ 8 w 185"/>
                <a:gd name="T5" fmla="*/ 20 h 36"/>
                <a:gd name="T6" fmla="*/ 0 w 185"/>
                <a:gd name="T7" fmla="*/ 13 h 36"/>
                <a:gd name="T8" fmla="*/ 7 w 185"/>
                <a:gd name="T9" fmla="*/ 4 h 36"/>
                <a:gd name="T10" fmla="*/ 177 w 185"/>
                <a:gd name="T11" fmla="*/ 20 h 36"/>
                <a:gd name="T12" fmla="*/ 184 w 185"/>
                <a:gd name="T13" fmla="*/ 29 h 36"/>
                <a:gd name="T14" fmla="*/ 176 w 185"/>
                <a:gd name="T15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5" h="36">
                  <a:moveTo>
                    <a:pt x="176" y="36"/>
                  </a:moveTo>
                  <a:cubicBezTo>
                    <a:pt x="175" y="36"/>
                    <a:pt x="175" y="36"/>
                    <a:pt x="174" y="36"/>
                  </a:cubicBezTo>
                  <a:cubicBezTo>
                    <a:pt x="88" y="16"/>
                    <a:pt x="9" y="20"/>
                    <a:pt x="8" y="20"/>
                  </a:cubicBezTo>
                  <a:cubicBezTo>
                    <a:pt x="4" y="20"/>
                    <a:pt x="0" y="17"/>
                    <a:pt x="0" y="13"/>
                  </a:cubicBezTo>
                  <a:cubicBezTo>
                    <a:pt x="0" y="8"/>
                    <a:pt x="3" y="4"/>
                    <a:pt x="7" y="4"/>
                  </a:cubicBezTo>
                  <a:cubicBezTo>
                    <a:pt x="11" y="4"/>
                    <a:pt x="89" y="0"/>
                    <a:pt x="177" y="20"/>
                  </a:cubicBezTo>
                  <a:cubicBezTo>
                    <a:pt x="182" y="21"/>
                    <a:pt x="185" y="25"/>
                    <a:pt x="184" y="29"/>
                  </a:cubicBezTo>
                  <a:cubicBezTo>
                    <a:pt x="183" y="33"/>
                    <a:pt x="179" y="36"/>
                    <a:pt x="176" y="36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" name="Freeform 11"/>
            <p:cNvSpPr/>
            <p:nvPr/>
          </p:nvSpPr>
          <p:spPr bwMode="auto">
            <a:xfrm>
              <a:off x="1089693" y="4072340"/>
              <a:ext cx="2424842" cy="365758"/>
            </a:xfrm>
            <a:custGeom>
              <a:avLst/>
              <a:gdLst>
                <a:gd name="T0" fmla="*/ 73 w 604"/>
                <a:gd name="T1" fmla="*/ 0 h 91"/>
                <a:gd name="T2" fmla="*/ 73 w 604"/>
                <a:gd name="T3" fmla="*/ 7 h 91"/>
                <a:gd name="T4" fmla="*/ 71 w 604"/>
                <a:gd name="T5" fmla="*/ 9 h 91"/>
                <a:gd name="T6" fmla="*/ 71 w 604"/>
                <a:gd name="T7" fmla="*/ 9 h 91"/>
                <a:gd name="T8" fmla="*/ 62 w 604"/>
                <a:gd name="T9" fmla="*/ 26 h 91"/>
                <a:gd name="T10" fmla="*/ 83 w 604"/>
                <a:gd name="T11" fmla="*/ 47 h 91"/>
                <a:gd name="T12" fmla="*/ 91 w 604"/>
                <a:gd name="T13" fmla="*/ 47 h 91"/>
                <a:gd name="T14" fmla="*/ 112 w 604"/>
                <a:gd name="T15" fmla="*/ 26 h 91"/>
                <a:gd name="T16" fmla="*/ 103 w 604"/>
                <a:gd name="T17" fmla="*/ 9 h 91"/>
                <a:gd name="T18" fmla="*/ 101 w 604"/>
                <a:gd name="T19" fmla="*/ 7 h 91"/>
                <a:gd name="T20" fmla="*/ 101 w 604"/>
                <a:gd name="T21" fmla="*/ 0 h 91"/>
                <a:gd name="T22" fmla="*/ 498 w 604"/>
                <a:gd name="T23" fmla="*/ 0 h 91"/>
                <a:gd name="T24" fmla="*/ 498 w 604"/>
                <a:gd name="T25" fmla="*/ 7 h 91"/>
                <a:gd name="T26" fmla="*/ 496 w 604"/>
                <a:gd name="T27" fmla="*/ 9 h 91"/>
                <a:gd name="T28" fmla="*/ 496 w 604"/>
                <a:gd name="T29" fmla="*/ 9 h 91"/>
                <a:gd name="T30" fmla="*/ 486 w 604"/>
                <a:gd name="T31" fmla="*/ 26 h 91"/>
                <a:gd name="T32" fmla="*/ 507 w 604"/>
                <a:gd name="T33" fmla="*/ 47 h 91"/>
                <a:gd name="T34" fmla="*/ 516 w 604"/>
                <a:gd name="T35" fmla="*/ 47 h 91"/>
                <a:gd name="T36" fmla="*/ 537 w 604"/>
                <a:gd name="T37" fmla="*/ 26 h 91"/>
                <a:gd name="T38" fmla="*/ 527 w 604"/>
                <a:gd name="T39" fmla="*/ 9 h 91"/>
                <a:gd name="T40" fmla="*/ 526 w 604"/>
                <a:gd name="T41" fmla="*/ 7 h 91"/>
                <a:gd name="T42" fmla="*/ 526 w 604"/>
                <a:gd name="T43" fmla="*/ 0 h 91"/>
                <a:gd name="T44" fmla="*/ 604 w 604"/>
                <a:gd name="T45" fmla="*/ 0 h 91"/>
                <a:gd name="T46" fmla="*/ 598 w 604"/>
                <a:gd name="T47" fmla="*/ 5 h 91"/>
                <a:gd name="T48" fmla="*/ 584 w 604"/>
                <a:gd name="T49" fmla="*/ 50 h 91"/>
                <a:gd name="T50" fmla="*/ 591 w 604"/>
                <a:gd name="T51" fmla="*/ 72 h 91"/>
                <a:gd name="T52" fmla="*/ 576 w 604"/>
                <a:gd name="T53" fmla="*/ 91 h 91"/>
                <a:gd name="T54" fmla="*/ 483 w 604"/>
                <a:gd name="T55" fmla="*/ 91 h 91"/>
                <a:gd name="T56" fmla="*/ 463 w 604"/>
                <a:gd name="T57" fmla="*/ 79 h 91"/>
                <a:gd name="T58" fmla="*/ 452 w 604"/>
                <a:gd name="T59" fmla="*/ 62 h 91"/>
                <a:gd name="T60" fmla="*/ 442 w 604"/>
                <a:gd name="T61" fmla="*/ 57 h 91"/>
                <a:gd name="T62" fmla="*/ 440 w 604"/>
                <a:gd name="T63" fmla="*/ 57 h 91"/>
                <a:gd name="T64" fmla="*/ 160 w 604"/>
                <a:gd name="T65" fmla="*/ 49 h 91"/>
                <a:gd name="T66" fmla="*/ 158 w 604"/>
                <a:gd name="T67" fmla="*/ 49 h 91"/>
                <a:gd name="T68" fmla="*/ 126 w 604"/>
                <a:gd name="T69" fmla="*/ 64 h 91"/>
                <a:gd name="T70" fmla="*/ 123 w 604"/>
                <a:gd name="T71" fmla="*/ 71 h 91"/>
                <a:gd name="T72" fmla="*/ 91 w 604"/>
                <a:gd name="T73" fmla="*/ 91 h 91"/>
                <a:gd name="T74" fmla="*/ 32 w 604"/>
                <a:gd name="T75" fmla="*/ 91 h 91"/>
                <a:gd name="T76" fmla="*/ 4 w 604"/>
                <a:gd name="T77" fmla="*/ 65 h 91"/>
                <a:gd name="T78" fmla="*/ 0 w 604"/>
                <a:gd name="T79" fmla="*/ 0 h 91"/>
                <a:gd name="T80" fmla="*/ 73 w 604"/>
                <a:gd name="T81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604" h="91">
                  <a:moveTo>
                    <a:pt x="73" y="0"/>
                  </a:moveTo>
                  <a:cubicBezTo>
                    <a:pt x="73" y="7"/>
                    <a:pt x="73" y="7"/>
                    <a:pt x="73" y="7"/>
                  </a:cubicBezTo>
                  <a:cubicBezTo>
                    <a:pt x="73" y="7"/>
                    <a:pt x="72" y="8"/>
                    <a:pt x="71" y="9"/>
                  </a:cubicBezTo>
                  <a:cubicBezTo>
                    <a:pt x="71" y="9"/>
                    <a:pt x="71" y="9"/>
                    <a:pt x="71" y="9"/>
                  </a:cubicBezTo>
                  <a:cubicBezTo>
                    <a:pt x="65" y="13"/>
                    <a:pt x="62" y="19"/>
                    <a:pt x="62" y="26"/>
                  </a:cubicBezTo>
                  <a:cubicBezTo>
                    <a:pt x="62" y="38"/>
                    <a:pt x="71" y="47"/>
                    <a:pt x="83" y="47"/>
                  </a:cubicBezTo>
                  <a:cubicBezTo>
                    <a:pt x="91" y="47"/>
                    <a:pt x="91" y="47"/>
                    <a:pt x="91" y="47"/>
                  </a:cubicBezTo>
                  <a:cubicBezTo>
                    <a:pt x="103" y="47"/>
                    <a:pt x="112" y="38"/>
                    <a:pt x="112" y="26"/>
                  </a:cubicBezTo>
                  <a:cubicBezTo>
                    <a:pt x="112" y="19"/>
                    <a:pt x="109" y="13"/>
                    <a:pt x="103" y="9"/>
                  </a:cubicBezTo>
                  <a:cubicBezTo>
                    <a:pt x="102" y="8"/>
                    <a:pt x="101" y="7"/>
                    <a:pt x="101" y="7"/>
                  </a:cubicBezTo>
                  <a:cubicBezTo>
                    <a:pt x="101" y="0"/>
                    <a:pt x="101" y="0"/>
                    <a:pt x="101" y="0"/>
                  </a:cubicBezTo>
                  <a:cubicBezTo>
                    <a:pt x="498" y="0"/>
                    <a:pt x="498" y="0"/>
                    <a:pt x="498" y="0"/>
                  </a:cubicBezTo>
                  <a:cubicBezTo>
                    <a:pt x="498" y="7"/>
                    <a:pt x="498" y="7"/>
                    <a:pt x="498" y="7"/>
                  </a:cubicBezTo>
                  <a:cubicBezTo>
                    <a:pt x="498" y="7"/>
                    <a:pt x="497" y="8"/>
                    <a:pt x="496" y="9"/>
                  </a:cubicBezTo>
                  <a:cubicBezTo>
                    <a:pt x="496" y="9"/>
                    <a:pt x="496" y="9"/>
                    <a:pt x="496" y="9"/>
                  </a:cubicBezTo>
                  <a:cubicBezTo>
                    <a:pt x="490" y="13"/>
                    <a:pt x="486" y="19"/>
                    <a:pt x="486" y="26"/>
                  </a:cubicBezTo>
                  <a:cubicBezTo>
                    <a:pt x="486" y="38"/>
                    <a:pt x="496" y="47"/>
                    <a:pt x="507" y="47"/>
                  </a:cubicBezTo>
                  <a:cubicBezTo>
                    <a:pt x="516" y="47"/>
                    <a:pt x="516" y="47"/>
                    <a:pt x="516" y="47"/>
                  </a:cubicBezTo>
                  <a:cubicBezTo>
                    <a:pt x="528" y="47"/>
                    <a:pt x="537" y="38"/>
                    <a:pt x="537" y="26"/>
                  </a:cubicBezTo>
                  <a:cubicBezTo>
                    <a:pt x="537" y="19"/>
                    <a:pt x="533" y="13"/>
                    <a:pt x="527" y="9"/>
                  </a:cubicBezTo>
                  <a:cubicBezTo>
                    <a:pt x="526" y="8"/>
                    <a:pt x="526" y="7"/>
                    <a:pt x="526" y="7"/>
                  </a:cubicBezTo>
                  <a:cubicBezTo>
                    <a:pt x="526" y="0"/>
                    <a:pt x="526" y="0"/>
                    <a:pt x="526" y="0"/>
                  </a:cubicBezTo>
                  <a:cubicBezTo>
                    <a:pt x="604" y="0"/>
                    <a:pt x="604" y="0"/>
                    <a:pt x="604" y="0"/>
                  </a:cubicBezTo>
                  <a:cubicBezTo>
                    <a:pt x="602" y="2"/>
                    <a:pt x="600" y="3"/>
                    <a:pt x="598" y="5"/>
                  </a:cubicBezTo>
                  <a:cubicBezTo>
                    <a:pt x="585" y="16"/>
                    <a:pt x="580" y="33"/>
                    <a:pt x="584" y="50"/>
                  </a:cubicBezTo>
                  <a:cubicBezTo>
                    <a:pt x="591" y="72"/>
                    <a:pt x="591" y="72"/>
                    <a:pt x="591" y="72"/>
                  </a:cubicBezTo>
                  <a:cubicBezTo>
                    <a:pt x="593" y="81"/>
                    <a:pt x="586" y="91"/>
                    <a:pt x="576" y="91"/>
                  </a:cubicBezTo>
                  <a:cubicBezTo>
                    <a:pt x="483" y="91"/>
                    <a:pt x="483" y="91"/>
                    <a:pt x="483" y="91"/>
                  </a:cubicBezTo>
                  <a:cubicBezTo>
                    <a:pt x="475" y="91"/>
                    <a:pt x="467" y="87"/>
                    <a:pt x="463" y="79"/>
                  </a:cubicBezTo>
                  <a:cubicBezTo>
                    <a:pt x="452" y="62"/>
                    <a:pt x="452" y="62"/>
                    <a:pt x="452" y="62"/>
                  </a:cubicBezTo>
                  <a:cubicBezTo>
                    <a:pt x="450" y="58"/>
                    <a:pt x="446" y="56"/>
                    <a:pt x="442" y="57"/>
                  </a:cubicBezTo>
                  <a:cubicBezTo>
                    <a:pt x="440" y="57"/>
                    <a:pt x="440" y="57"/>
                    <a:pt x="440" y="57"/>
                  </a:cubicBezTo>
                  <a:cubicBezTo>
                    <a:pt x="363" y="73"/>
                    <a:pt x="237" y="70"/>
                    <a:pt x="160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45" y="45"/>
                    <a:pt x="132" y="52"/>
                    <a:pt x="126" y="64"/>
                  </a:cubicBezTo>
                  <a:cubicBezTo>
                    <a:pt x="123" y="71"/>
                    <a:pt x="123" y="71"/>
                    <a:pt x="123" y="71"/>
                  </a:cubicBezTo>
                  <a:cubicBezTo>
                    <a:pt x="117" y="83"/>
                    <a:pt x="105" y="91"/>
                    <a:pt x="91" y="91"/>
                  </a:cubicBezTo>
                  <a:cubicBezTo>
                    <a:pt x="32" y="91"/>
                    <a:pt x="32" y="91"/>
                    <a:pt x="32" y="91"/>
                  </a:cubicBezTo>
                  <a:cubicBezTo>
                    <a:pt x="17" y="91"/>
                    <a:pt x="5" y="79"/>
                    <a:pt x="4" y="65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73" y="0"/>
                  </a:lnTo>
                  <a:close/>
                </a:path>
              </a:pathLst>
            </a:custGeom>
            <a:solidFill>
              <a:srgbClr val="3FAC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" name="Freeform 12"/>
            <p:cNvSpPr/>
            <p:nvPr/>
          </p:nvSpPr>
          <p:spPr bwMode="auto">
            <a:xfrm>
              <a:off x="1321679" y="2614387"/>
              <a:ext cx="1004142" cy="682409"/>
            </a:xfrm>
            <a:custGeom>
              <a:avLst/>
              <a:gdLst>
                <a:gd name="T0" fmla="*/ 173 w 250"/>
                <a:gd name="T1" fmla="*/ 0 h 170"/>
                <a:gd name="T2" fmla="*/ 173 w 250"/>
                <a:gd name="T3" fmla="*/ 7 h 170"/>
                <a:gd name="T4" fmla="*/ 172 w 250"/>
                <a:gd name="T5" fmla="*/ 9 h 170"/>
                <a:gd name="T6" fmla="*/ 171 w 250"/>
                <a:gd name="T7" fmla="*/ 9 h 170"/>
                <a:gd name="T8" fmla="*/ 162 w 250"/>
                <a:gd name="T9" fmla="*/ 25 h 170"/>
                <a:gd name="T10" fmla="*/ 183 w 250"/>
                <a:gd name="T11" fmla="*/ 48 h 170"/>
                <a:gd name="T12" fmla="*/ 191 w 250"/>
                <a:gd name="T13" fmla="*/ 48 h 170"/>
                <a:gd name="T14" fmla="*/ 212 w 250"/>
                <a:gd name="T15" fmla="*/ 32 h 170"/>
                <a:gd name="T16" fmla="*/ 203 w 250"/>
                <a:gd name="T17" fmla="*/ 9 h 170"/>
                <a:gd name="T18" fmla="*/ 201 w 250"/>
                <a:gd name="T19" fmla="*/ 8 h 170"/>
                <a:gd name="T20" fmla="*/ 201 w 250"/>
                <a:gd name="T21" fmla="*/ 0 h 170"/>
                <a:gd name="T22" fmla="*/ 246 w 250"/>
                <a:gd name="T23" fmla="*/ 0 h 170"/>
                <a:gd name="T24" fmla="*/ 250 w 250"/>
                <a:gd name="T25" fmla="*/ 4 h 170"/>
                <a:gd name="T26" fmla="*/ 250 w 250"/>
                <a:gd name="T27" fmla="*/ 166 h 170"/>
                <a:gd name="T28" fmla="*/ 246 w 250"/>
                <a:gd name="T29" fmla="*/ 170 h 170"/>
                <a:gd name="T30" fmla="*/ 4 w 250"/>
                <a:gd name="T31" fmla="*/ 170 h 170"/>
                <a:gd name="T32" fmla="*/ 0 w 250"/>
                <a:gd name="T33" fmla="*/ 166 h 170"/>
                <a:gd name="T34" fmla="*/ 0 w 250"/>
                <a:gd name="T35" fmla="*/ 4 h 170"/>
                <a:gd name="T36" fmla="*/ 4 w 250"/>
                <a:gd name="T37" fmla="*/ 0 h 170"/>
                <a:gd name="T38" fmla="*/ 173 w 250"/>
                <a:gd name="T39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50" h="170">
                  <a:moveTo>
                    <a:pt x="173" y="0"/>
                  </a:moveTo>
                  <a:cubicBezTo>
                    <a:pt x="173" y="7"/>
                    <a:pt x="173" y="7"/>
                    <a:pt x="173" y="7"/>
                  </a:cubicBezTo>
                  <a:cubicBezTo>
                    <a:pt x="173" y="8"/>
                    <a:pt x="173" y="8"/>
                    <a:pt x="172" y="9"/>
                  </a:cubicBezTo>
                  <a:cubicBezTo>
                    <a:pt x="171" y="9"/>
                    <a:pt x="171" y="9"/>
                    <a:pt x="171" y="9"/>
                  </a:cubicBezTo>
                  <a:cubicBezTo>
                    <a:pt x="166" y="13"/>
                    <a:pt x="162" y="19"/>
                    <a:pt x="162" y="25"/>
                  </a:cubicBezTo>
                  <a:cubicBezTo>
                    <a:pt x="161" y="38"/>
                    <a:pt x="171" y="48"/>
                    <a:pt x="183" y="48"/>
                  </a:cubicBezTo>
                  <a:cubicBezTo>
                    <a:pt x="191" y="48"/>
                    <a:pt x="191" y="48"/>
                    <a:pt x="191" y="48"/>
                  </a:cubicBezTo>
                  <a:cubicBezTo>
                    <a:pt x="201" y="48"/>
                    <a:pt x="210" y="41"/>
                    <a:pt x="212" y="32"/>
                  </a:cubicBezTo>
                  <a:cubicBezTo>
                    <a:pt x="214" y="23"/>
                    <a:pt x="210" y="14"/>
                    <a:pt x="203" y="9"/>
                  </a:cubicBezTo>
                  <a:cubicBezTo>
                    <a:pt x="202" y="8"/>
                    <a:pt x="201" y="8"/>
                    <a:pt x="201" y="8"/>
                  </a:cubicBezTo>
                  <a:cubicBezTo>
                    <a:pt x="201" y="0"/>
                    <a:pt x="201" y="0"/>
                    <a:pt x="201" y="0"/>
                  </a:cubicBezTo>
                  <a:cubicBezTo>
                    <a:pt x="246" y="0"/>
                    <a:pt x="246" y="0"/>
                    <a:pt x="246" y="0"/>
                  </a:cubicBezTo>
                  <a:cubicBezTo>
                    <a:pt x="248" y="0"/>
                    <a:pt x="250" y="2"/>
                    <a:pt x="250" y="4"/>
                  </a:cubicBezTo>
                  <a:cubicBezTo>
                    <a:pt x="250" y="166"/>
                    <a:pt x="250" y="166"/>
                    <a:pt x="250" y="166"/>
                  </a:cubicBezTo>
                  <a:cubicBezTo>
                    <a:pt x="250" y="168"/>
                    <a:pt x="248" y="170"/>
                    <a:pt x="246" y="170"/>
                  </a:cubicBezTo>
                  <a:cubicBezTo>
                    <a:pt x="4" y="170"/>
                    <a:pt x="4" y="170"/>
                    <a:pt x="4" y="170"/>
                  </a:cubicBezTo>
                  <a:cubicBezTo>
                    <a:pt x="2" y="170"/>
                    <a:pt x="0" y="168"/>
                    <a:pt x="0" y="166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lnTo>
                    <a:pt x="173" y="0"/>
                  </a:lnTo>
                  <a:close/>
                </a:path>
              </a:pathLst>
            </a:custGeom>
            <a:solidFill>
              <a:srgbClr val="FFB82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" name="Freeform 13"/>
            <p:cNvSpPr/>
            <p:nvPr/>
          </p:nvSpPr>
          <p:spPr bwMode="auto">
            <a:xfrm>
              <a:off x="759495" y="1811751"/>
              <a:ext cx="1021075" cy="955035"/>
            </a:xfrm>
            <a:custGeom>
              <a:avLst/>
              <a:gdLst>
                <a:gd name="T0" fmla="*/ 20 w 254"/>
                <a:gd name="T1" fmla="*/ 60 h 238"/>
                <a:gd name="T2" fmla="*/ 64 w 254"/>
                <a:gd name="T3" fmla="*/ 93 h 238"/>
                <a:gd name="T4" fmla="*/ 93 w 254"/>
                <a:gd name="T5" fmla="*/ 88 h 238"/>
                <a:gd name="T6" fmla="*/ 138 w 254"/>
                <a:gd name="T7" fmla="*/ 49 h 238"/>
                <a:gd name="T8" fmla="*/ 139 w 254"/>
                <a:gd name="T9" fmla="*/ 48 h 238"/>
                <a:gd name="T10" fmla="*/ 254 w 254"/>
                <a:gd name="T11" fmla="*/ 0 h 238"/>
                <a:gd name="T12" fmla="*/ 254 w 254"/>
                <a:gd name="T13" fmla="*/ 88 h 238"/>
                <a:gd name="T14" fmla="*/ 248 w 254"/>
                <a:gd name="T15" fmla="*/ 88 h 238"/>
                <a:gd name="T16" fmla="*/ 246 w 254"/>
                <a:gd name="T17" fmla="*/ 86 h 238"/>
                <a:gd name="T18" fmla="*/ 246 w 254"/>
                <a:gd name="T19" fmla="*/ 85 h 238"/>
                <a:gd name="T20" fmla="*/ 230 w 254"/>
                <a:gd name="T21" fmla="*/ 76 h 238"/>
                <a:gd name="T22" fmla="*/ 208 w 254"/>
                <a:gd name="T23" fmla="*/ 97 h 238"/>
                <a:gd name="T24" fmla="*/ 208 w 254"/>
                <a:gd name="T25" fmla="*/ 105 h 238"/>
                <a:gd name="T26" fmla="*/ 224 w 254"/>
                <a:gd name="T27" fmla="*/ 126 h 238"/>
                <a:gd name="T28" fmla="*/ 246 w 254"/>
                <a:gd name="T29" fmla="*/ 117 h 238"/>
                <a:gd name="T30" fmla="*/ 248 w 254"/>
                <a:gd name="T31" fmla="*/ 116 h 238"/>
                <a:gd name="T32" fmla="*/ 254 w 254"/>
                <a:gd name="T33" fmla="*/ 116 h 238"/>
                <a:gd name="T34" fmla="*/ 254 w 254"/>
                <a:gd name="T35" fmla="*/ 185 h 238"/>
                <a:gd name="T36" fmla="*/ 250 w 254"/>
                <a:gd name="T37" fmla="*/ 189 h 238"/>
                <a:gd name="T38" fmla="*/ 92 w 254"/>
                <a:gd name="T39" fmla="*/ 189 h 238"/>
                <a:gd name="T40" fmla="*/ 92 w 254"/>
                <a:gd name="T41" fmla="*/ 209 h 238"/>
                <a:gd name="T42" fmla="*/ 98 w 254"/>
                <a:gd name="T43" fmla="*/ 217 h 238"/>
                <a:gd name="T44" fmla="*/ 103 w 254"/>
                <a:gd name="T45" fmla="*/ 229 h 238"/>
                <a:gd name="T46" fmla="*/ 92 w 254"/>
                <a:gd name="T47" fmla="*/ 238 h 238"/>
                <a:gd name="T48" fmla="*/ 84 w 254"/>
                <a:gd name="T49" fmla="*/ 238 h 238"/>
                <a:gd name="T50" fmla="*/ 73 w 254"/>
                <a:gd name="T51" fmla="*/ 230 h 238"/>
                <a:gd name="T52" fmla="*/ 77 w 254"/>
                <a:gd name="T53" fmla="*/ 218 h 238"/>
                <a:gd name="T54" fmla="*/ 78 w 254"/>
                <a:gd name="T55" fmla="*/ 217 h 238"/>
                <a:gd name="T56" fmla="*/ 84 w 254"/>
                <a:gd name="T57" fmla="*/ 208 h 238"/>
                <a:gd name="T58" fmla="*/ 84 w 254"/>
                <a:gd name="T59" fmla="*/ 208 h 238"/>
                <a:gd name="T60" fmla="*/ 84 w 254"/>
                <a:gd name="T61" fmla="*/ 189 h 238"/>
                <a:gd name="T62" fmla="*/ 28 w 254"/>
                <a:gd name="T63" fmla="*/ 189 h 238"/>
                <a:gd name="T64" fmla="*/ 30 w 254"/>
                <a:gd name="T65" fmla="*/ 185 h 238"/>
                <a:gd name="T66" fmla="*/ 30 w 254"/>
                <a:gd name="T67" fmla="*/ 184 h 238"/>
                <a:gd name="T68" fmla="*/ 45 w 254"/>
                <a:gd name="T69" fmla="*/ 152 h 238"/>
                <a:gd name="T70" fmla="*/ 40 w 254"/>
                <a:gd name="T71" fmla="*/ 126 h 238"/>
                <a:gd name="T72" fmla="*/ 1 w 254"/>
                <a:gd name="T73" fmla="*/ 67 h 238"/>
                <a:gd name="T74" fmla="*/ 20 w 254"/>
                <a:gd name="T75" fmla="*/ 60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54" h="238">
                  <a:moveTo>
                    <a:pt x="20" y="60"/>
                  </a:moveTo>
                  <a:cubicBezTo>
                    <a:pt x="32" y="76"/>
                    <a:pt x="49" y="87"/>
                    <a:pt x="64" y="93"/>
                  </a:cubicBezTo>
                  <a:cubicBezTo>
                    <a:pt x="74" y="98"/>
                    <a:pt x="85" y="95"/>
                    <a:pt x="93" y="88"/>
                  </a:cubicBezTo>
                  <a:cubicBezTo>
                    <a:pt x="106" y="73"/>
                    <a:pt x="122" y="61"/>
                    <a:pt x="138" y="49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74" y="24"/>
                    <a:pt x="213" y="8"/>
                    <a:pt x="254" y="0"/>
                  </a:cubicBezTo>
                  <a:cubicBezTo>
                    <a:pt x="254" y="88"/>
                    <a:pt x="254" y="88"/>
                    <a:pt x="254" y="88"/>
                  </a:cubicBezTo>
                  <a:cubicBezTo>
                    <a:pt x="248" y="88"/>
                    <a:pt x="248" y="88"/>
                    <a:pt x="248" y="88"/>
                  </a:cubicBezTo>
                  <a:cubicBezTo>
                    <a:pt x="248" y="88"/>
                    <a:pt x="247" y="87"/>
                    <a:pt x="246" y="86"/>
                  </a:cubicBezTo>
                  <a:cubicBezTo>
                    <a:pt x="246" y="85"/>
                    <a:pt x="246" y="85"/>
                    <a:pt x="246" y="85"/>
                  </a:cubicBezTo>
                  <a:cubicBezTo>
                    <a:pt x="242" y="80"/>
                    <a:pt x="236" y="77"/>
                    <a:pt x="230" y="76"/>
                  </a:cubicBezTo>
                  <a:cubicBezTo>
                    <a:pt x="218" y="76"/>
                    <a:pt x="208" y="85"/>
                    <a:pt x="208" y="97"/>
                  </a:cubicBezTo>
                  <a:cubicBezTo>
                    <a:pt x="208" y="105"/>
                    <a:pt x="208" y="105"/>
                    <a:pt x="208" y="105"/>
                  </a:cubicBezTo>
                  <a:cubicBezTo>
                    <a:pt x="208" y="115"/>
                    <a:pt x="214" y="124"/>
                    <a:pt x="224" y="126"/>
                  </a:cubicBezTo>
                  <a:cubicBezTo>
                    <a:pt x="233" y="128"/>
                    <a:pt x="241" y="125"/>
                    <a:pt x="246" y="117"/>
                  </a:cubicBezTo>
                  <a:cubicBezTo>
                    <a:pt x="247" y="116"/>
                    <a:pt x="248" y="116"/>
                    <a:pt x="248" y="116"/>
                  </a:cubicBezTo>
                  <a:cubicBezTo>
                    <a:pt x="254" y="116"/>
                    <a:pt x="254" y="116"/>
                    <a:pt x="254" y="116"/>
                  </a:cubicBezTo>
                  <a:cubicBezTo>
                    <a:pt x="254" y="185"/>
                    <a:pt x="254" y="185"/>
                    <a:pt x="254" y="185"/>
                  </a:cubicBezTo>
                  <a:cubicBezTo>
                    <a:pt x="254" y="187"/>
                    <a:pt x="253" y="189"/>
                    <a:pt x="250" y="189"/>
                  </a:cubicBezTo>
                  <a:cubicBezTo>
                    <a:pt x="92" y="189"/>
                    <a:pt x="92" y="189"/>
                    <a:pt x="92" y="189"/>
                  </a:cubicBezTo>
                  <a:cubicBezTo>
                    <a:pt x="92" y="209"/>
                    <a:pt x="92" y="209"/>
                    <a:pt x="92" y="209"/>
                  </a:cubicBezTo>
                  <a:cubicBezTo>
                    <a:pt x="92" y="211"/>
                    <a:pt x="94" y="214"/>
                    <a:pt x="98" y="217"/>
                  </a:cubicBezTo>
                  <a:cubicBezTo>
                    <a:pt x="102" y="220"/>
                    <a:pt x="104" y="224"/>
                    <a:pt x="103" y="229"/>
                  </a:cubicBezTo>
                  <a:cubicBezTo>
                    <a:pt x="102" y="234"/>
                    <a:pt x="97" y="238"/>
                    <a:pt x="92" y="238"/>
                  </a:cubicBezTo>
                  <a:cubicBezTo>
                    <a:pt x="84" y="238"/>
                    <a:pt x="84" y="238"/>
                    <a:pt x="84" y="238"/>
                  </a:cubicBezTo>
                  <a:cubicBezTo>
                    <a:pt x="79" y="238"/>
                    <a:pt x="74" y="235"/>
                    <a:pt x="73" y="230"/>
                  </a:cubicBezTo>
                  <a:cubicBezTo>
                    <a:pt x="71" y="225"/>
                    <a:pt x="73" y="220"/>
                    <a:pt x="77" y="218"/>
                  </a:cubicBezTo>
                  <a:cubicBezTo>
                    <a:pt x="78" y="217"/>
                    <a:pt x="78" y="217"/>
                    <a:pt x="78" y="217"/>
                  </a:cubicBezTo>
                  <a:cubicBezTo>
                    <a:pt x="83" y="214"/>
                    <a:pt x="84" y="210"/>
                    <a:pt x="84" y="208"/>
                  </a:cubicBezTo>
                  <a:cubicBezTo>
                    <a:pt x="84" y="208"/>
                    <a:pt x="84" y="208"/>
                    <a:pt x="84" y="208"/>
                  </a:cubicBezTo>
                  <a:cubicBezTo>
                    <a:pt x="84" y="189"/>
                    <a:pt x="84" y="189"/>
                    <a:pt x="84" y="189"/>
                  </a:cubicBezTo>
                  <a:cubicBezTo>
                    <a:pt x="28" y="189"/>
                    <a:pt x="28" y="189"/>
                    <a:pt x="28" y="189"/>
                  </a:cubicBezTo>
                  <a:cubicBezTo>
                    <a:pt x="29" y="188"/>
                    <a:pt x="29" y="187"/>
                    <a:pt x="30" y="185"/>
                  </a:cubicBezTo>
                  <a:cubicBezTo>
                    <a:pt x="30" y="184"/>
                    <a:pt x="30" y="184"/>
                    <a:pt x="30" y="184"/>
                  </a:cubicBezTo>
                  <a:cubicBezTo>
                    <a:pt x="35" y="173"/>
                    <a:pt x="40" y="162"/>
                    <a:pt x="45" y="152"/>
                  </a:cubicBezTo>
                  <a:cubicBezTo>
                    <a:pt x="50" y="144"/>
                    <a:pt x="48" y="133"/>
                    <a:pt x="40" y="126"/>
                  </a:cubicBezTo>
                  <a:cubicBezTo>
                    <a:pt x="14" y="106"/>
                    <a:pt x="4" y="85"/>
                    <a:pt x="1" y="67"/>
                  </a:cubicBezTo>
                  <a:cubicBezTo>
                    <a:pt x="0" y="56"/>
                    <a:pt x="14" y="51"/>
                    <a:pt x="20" y="60"/>
                  </a:cubicBezTo>
                  <a:close/>
                </a:path>
              </a:pathLst>
            </a:custGeom>
            <a:solidFill>
              <a:srgbClr val="F78D2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" name="Freeform 14"/>
            <p:cNvSpPr/>
            <p:nvPr/>
          </p:nvSpPr>
          <p:spPr bwMode="auto">
            <a:xfrm>
              <a:off x="2369849" y="2614386"/>
              <a:ext cx="995676" cy="682409"/>
            </a:xfrm>
            <a:custGeom>
              <a:avLst/>
              <a:gdLst>
                <a:gd name="T0" fmla="*/ 248 w 248"/>
                <a:gd name="T1" fmla="*/ 4 h 170"/>
                <a:gd name="T2" fmla="*/ 248 w 248"/>
                <a:gd name="T3" fmla="*/ 94 h 170"/>
                <a:gd name="T4" fmla="*/ 241 w 248"/>
                <a:gd name="T5" fmla="*/ 94 h 170"/>
                <a:gd name="T6" fmla="*/ 239 w 248"/>
                <a:gd name="T7" fmla="*/ 92 h 170"/>
                <a:gd name="T8" fmla="*/ 239 w 248"/>
                <a:gd name="T9" fmla="*/ 92 h 170"/>
                <a:gd name="T10" fmla="*/ 223 w 248"/>
                <a:gd name="T11" fmla="*/ 82 h 170"/>
                <a:gd name="T12" fmla="*/ 201 w 248"/>
                <a:gd name="T13" fmla="*/ 103 h 170"/>
                <a:gd name="T14" fmla="*/ 201 w 248"/>
                <a:gd name="T15" fmla="*/ 111 h 170"/>
                <a:gd name="T16" fmla="*/ 217 w 248"/>
                <a:gd name="T17" fmla="*/ 132 h 170"/>
                <a:gd name="T18" fmla="*/ 239 w 248"/>
                <a:gd name="T19" fmla="*/ 123 h 170"/>
                <a:gd name="T20" fmla="*/ 241 w 248"/>
                <a:gd name="T21" fmla="*/ 122 h 170"/>
                <a:gd name="T22" fmla="*/ 248 w 248"/>
                <a:gd name="T23" fmla="*/ 122 h 170"/>
                <a:gd name="T24" fmla="*/ 248 w 248"/>
                <a:gd name="T25" fmla="*/ 166 h 170"/>
                <a:gd name="T26" fmla="*/ 244 w 248"/>
                <a:gd name="T27" fmla="*/ 170 h 170"/>
                <a:gd name="T28" fmla="*/ 4 w 248"/>
                <a:gd name="T29" fmla="*/ 170 h 170"/>
                <a:gd name="T30" fmla="*/ 0 w 248"/>
                <a:gd name="T31" fmla="*/ 166 h 170"/>
                <a:gd name="T32" fmla="*/ 0 w 248"/>
                <a:gd name="T33" fmla="*/ 4 h 170"/>
                <a:gd name="T34" fmla="*/ 4 w 248"/>
                <a:gd name="T35" fmla="*/ 0 h 170"/>
                <a:gd name="T36" fmla="*/ 244 w 248"/>
                <a:gd name="T37" fmla="*/ 0 h 170"/>
                <a:gd name="T38" fmla="*/ 248 w 248"/>
                <a:gd name="T39" fmla="*/ 4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48" h="170">
                  <a:moveTo>
                    <a:pt x="248" y="4"/>
                  </a:moveTo>
                  <a:cubicBezTo>
                    <a:pt x="248" y="94"/>
                    <a:pt x="248" y="94"/>
                    <a:pt x="248" y="94"/>
                  </a:cubicBezTo>
                  <a:cubicBezTo>
                    <a:pt x="241" y="94"/>
                    <a:pt x="241" y="94"/>
                    <a:pt x="241" y="94"/>
                  </a:cubicBezTo>
                  <a:cubicBezTo>
                    <a:pt x="241" y="94"/>
                    <a:pt x="240" y="93"/>
                    <a:pt x="239" y="92"/>
                  </a:cubicBezTo>
                  <a:cubicBezTo>
                    <a:pt x="239" y="92"/>
                    <a:pt x="239" y="92"/>
                    <a:pt x="239" y="92"/>
                  </a:cubicBezTo>
                  <a:cubicBezTo>
                    <a:pt x="235" y="86"/>
                    <a:pt x="229" y="83"/>
                    <a:pt x="223" y="82"/>
                  </a:cubicBezTo>
                  <a:cubicBezTo>
                    <a:pt x="211" y="82"/>
                    <a:pt x="201" y="91"/>
                    <a:pt x="201" y="103"/>
                  </a:cubicBezTo>
                  <a:cubicBezTo>
                    <a:pt x="201" y="111"/>
                    <a:pt x="201" y="111"/>
                    <a:pt x="201" y="111"/>
                  </a:cubicBezTo>
                  <a:cubicBezTo>
                    <a:pt x="201" y="121"/>
                    <a:pt x="207" y="130"/>
                    <a:pt x="217" y="132"/>
                  </a:cubicBezTo>
                  <a:cubicBezTo>
                    <a:pt x="226" y="134"/>
                    <a:pt x="234" y="131"/>
                    <a:pt x="239" y="123"/>
                  </a:cubicBezTo>
                  <a:cubicBezTo>
                    <a:pt x="240" y="122"/>
                    <a:pt x="241" y="122"/>
                    <a:pt x="241" y="122"/>
                  </a:cubicBezTo>
                  <a:cubicBezTo>
                    <a:pt x="248" y="122"/>
                    <a:pt x="248" y="122"/>
                    <a:pt x="248" y="122"/>
                  </a:cubicBezTo>
                  <a:cubicBezTo>
                    <a:pt x="248" y="166"/>
                    <a:pt x="248" y="166"/>
                    <a:pt x="248" y="166"/>
                  </a:cubicBezTo>
                  <a:cubicBezTo>
                    <a:pt x="248" y="168"/>
                    <a:pt x="246" y="170"/>
                    <a:pt x="244" y="170"/>
                  </a:cubicBezTo>
                  <a:cubicBezTo>
                    <a:pt x="4" y="170"/>
                    <a:pt x="4" y="170"/>
                    <a:pt x="4" y="170"/>
                  </a:cubicBezTo>
                  <a:cubicBezTo>
                    <a:pt x="2" y="170"/>
                    <a:pt x="0" y="168"/>
                    <a:pt x="0" y="166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44" y="0"/>
                    <a:pt x="244" y="0"/>
                    <a:pt x="244" y="0"/>
                  </a:cubicBezTo>
                  <a:cubicBezTo>
                    <a:pt x="246" y="0"/>
                    <a:pt x="248" y="2"/>
                    <a:pt x="248" y="4"/>
                  </a:cubicBezTo>
                  <a:close/>
                </a:path>
              </a:pathLst>
            </a:custGeom>
            <a:solidFill>
              <a:srgbClr val="D74B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" name="Freeform 15"/>
            <p:cNvSpPr/>
            <p:nvPr/>
          </p:nvSpPr>
          <p:spPr bwMode="auto">
            <a:xfrm>
              <a:off x="2173421" y="3345902"/>
              <a:ext cx="1192101" cy="875448"/>
            </a:xfrm>
            <a:custGeom>
              <a:avLst/>
              <a:gdLst>
                <a:gd name="T0" fmla="*/ 13 w 297"/>
                <a:gd name="T1" fmla="*/ 64 h 218"/>
                <a:gd name="T2" fmla="*/ 20 w 297"/>
                <a:gd name="T3" fmla="*/ 69 h 218"/>
                <a:gd name="T4" fmla="*/ 21 w 297"/>
                <a:gd name="T5" fmla="*/ 69 h 218"/>
                <a:gd name="T6" fmla="*/ 30 w 297"/>
                <a:gd name="T7" fmla="*/ 75 h 218"/>
                <a:gd name="T8" fmla="*/ 30 w 297"/>
                <a:gd name="T9" fmla="*/ 75 h 218"/>
                <a:gd name="T10" fmla="*/ 49 w 297"/>
                <a:gd name="T11" fmla="*/ 75 h 218"/>
                <a:gd name="T12" fmla="*/ 49 w 297"/>
                <a:gd name="T13" fmla="*/ 3 h 218"/>
                <a:gd name="T14" fmla="*/ 53 w 297"/>
                <a:gd name="T15" fmla="*/ 0 h 218"/>
                <a:gd name="T16" fmla="*/ 293 w 297"/>
                <a:gd name="T17" fmla="*/ 0 h 218"/>
                <a:gd name="T18" fmla="*/ 297 w 297"/>
                <a:gd name="T19" fmla="*/ 3 h 218"/>
                <a:gd name="T20" fmla="*/ 297 w 297"/>
                <a:gd name="T21" fmla="*/ 65 h 218"/>
                <a:gd name="T22" fmla="*/ 290 w 297"/>
                <a:gd name="T23" fmla="*/ 65 h 218"/>
                <a:gd name="T24" fmla="*/ 288 w 297"/>
                <a:gd name="T25" fmla="*/ 63 h 218"/>
                <a:gd name="T26" fmla="*/ 288 w 297"/>
                <a:gd name="T27" fmla="*/ 63 h 218"/>
                <a:gd name="T28" fmla="*/ 272 w 297"/>
                <a:gd name="T29" fmla="*/ 54 h 218"/>
                <a:gd name="T30" fmla="*/ 250 w 297"/>
                <a:gd name="T31" fmla="*/ 75 h 218"/>
                <a:gd name="T32" fmla="*/ 250 w 297"/>
                <a:gd name="T33" fmla="*/ 83 h 218"/>
                <a:gd name="T34" fmla="*/ 266 w 297"/>
                <a:gd name="T35" fmla="*/ 104 h 218"/>
                <a:gd name="T36" fmla="*/ 288 w 297"/>
                <a:gd name="T37" fmla="*/ 95 h 218"/>
                <a:gd name="T38" fmla="*/ 290 w 297"/>
                <a:gd name="T39" fmla="*/ 93 h 218"/>
                <a:gd name="T40" fmla="*/ 297 w 297"/>
                <a:gd name="T41" fmla="*/ 93 h 218"/>
                <a:gd name="T42" fmla="*/ 297 w 297"/>
                <a:gd name="T43" fmla="*/ 165 h 218"/>
                <a:gd name="T44" fmla="*/ 293 w 297"/>
                <a:gd name="T45" fmla="*/ 169 h 218"/>
                <a:gd name="T46" fmla="*/ 246 w 297"/>
                <a:gd name="T47" fmla="*/ 169 h 218"/>
                <a:gd name="T48" fmla="*/ 246 w 297"/>
                <a:gd name="T49" fmla="*/ 189 h 218"/>
                <a:gd name="T50" fmla="*/ 252 w 297"/>
                <a:gd name="T51" fmla="*/ 198 h 218"/>
                <a:gd name="T52" fmla="*/ 257 w 297"/>
                <a:gd name="T53" fmla="*/ 209 h 218"/>
                <a:gd name="T54" fmla="*/ 245 w 297"/>
                <a:gd name="T55" fmla="*/ 218 h 218"/>
                <a:gd name="T56" fmla="*/ 238 w 297"/>
                <a:gd name="T57" fmla="*/ 218 h 218"/>
                <a:gd name="T58" fmla="*/ 227 w 297"/>
                <a:gd name="T59" fmla="*/ 210 h 218"/>
                <a:gd name="T60" fmla="*/ 231 w 297"/>
                <a:gd name="T61" fmla="*/ 198 h 218"/>
                <a:gd name="T62" fmla="*/ 232 w 297"/>
                <a:gd name="T63" fmla="*/ 198 h 218"/>
                <a:gd name="T64" fmla="*/ 238 w 297"/>
                <a:gd name="T65" fmla="*/ 189 h 218"/>
                <a:gd name="T66" fmla="*/ 238 w 297"/>
                <a:gd name="T67" fmla="*/ 188 h 218"/>
                <a:gd name="T68" fmla="*/ 238 w 297"/>
                <a:gd name="T69" fmla="*/ 169 h 218"/>
                <a:gd name="T70" fmla="*/ 53 w 297"/>
                <a:gd name="T71" fmla="*/ 169 h 218"/>
                <a:gd name="T72" fmla="*/ 49 w 297"/>
                <a:gd name="T73" fmla="*/ 165 h 218"/>
                <a:gd name="T74" fmla="*/ 49 w 297"/>
                <a:gd name="T75" fmla="*/ 83 h 218"/>
                <a:gd name="T76" fmla="*/ 29 w 297"/>
                <a:gd name="T77" fmla="*/ 83 h 218"/>
                <a:gd name="T78" fmla="*/ 21 w 297"/>
                <a:gd name="T79" fmla="*/ 89 h 218"/>
                <a:gd name="T80" fmla="*/ 9 w 297"/>
                <a:gd name="T81" fmla="*/ 95 h 218"/>
                <a:gd name="T82" fmla="*/ 0 w 297"/>
                <a:gd name="T83" fmla="*/ 83 h 218"/>
                <a:gd name="T84" fmla="*/ 0 w 297"/>
                <a:gd name="T85" fmla="*/ 75 h 218"/>
                <a:gd name="T86" fmla="*/ 13 w 297"/>
                <a:gd name="T87" fmla="*/ 64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97" h="218">
                  <a:moveTo>
                    <a:pt x="13" y="64"/>
                  </a:moveTo>
                  <a:cubicBezTo>
                    <a:pt x="16" y="64"/>
                    <a:pt x="19" y="66"/>
                    <a:pt x="20" y="69"/>
                  </a:cubicBezTo>
                  <a:cubicBezTo>
                    <a:pt x="21" y="69"/>
                    <a:pt x="21" y="69"/>
                    <a:pt x="21" y="69"/>
                  </a:cubicBezTo>
                  <a:cubicBezTo>
                    <a:pt x="24" y="74"/>
                    <a:pt x="28" y="75"/>
                    <a:pt x="30" y="75"/>
                  </a:cubicBezTo>
                  <a:cubicBezTo>
                    <a:pt x="30" y="75"/>
                    <a:pt x="30" y="75"/>
                    <a:pt x="30" y="75"/>
                  </a:cubicBezTo>
                  <a:cubicBezTo>
                    <a:pt x="49" y="75"/>
                    <a:pt x="49" y="75"/>
                    <a:pt x="49" y="75"/>
                  </a:cubicBezTo>
                  <a:cubicBezTo>
                    <a:pt x="49" y="3"/>
                    <a:pt x="49" y="3"/>
                    <a:pt x="49" y="3"/>
                  </a:cubicBezTo>
                  <a:cubicBezTo>
                    <a:pt x="49" y="1"/>
                    <a:pt x="51" y="0"/>
                    <a:pt x="53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95" y="0"/>
                    <a:pt x="297" y="1"/>
                    <a:pt x="297" y="3"/>
                  </a:cubicBezTo>
                  <a:cubicBezTo>
                    <a:pt x="297" y="65"/>
                    <a:pt x="297" y="65"/>
                    <a:pt x="297" y="65"/>
                  </a:cubicBezTo>
                  <a:cubicBezTo>
                    <a:pt x="290" y="65"/>
                    <a:pt x="290" y="65"/>
                    <a:pt x="290" y="65"/>
                  </a:cubicBezTo>
                  <a:cubicBezTo>
                    <a:pt x="290" y="65"/>
                    <a:pt x="289" y="65"/>
                    <a:pt x="288" y="63"/>
                  </a:cubicBezTo>
                  <a:cubicBezTo>
                    <a:pt x="288" y="63"/>
                    <a:pt x="288" y="63"/>
                    <a:pt x="288" y="63"/>
                  </a:cubicBezTo>
                  <a:cubicBezTo>
                    <a:pt x="284" y="58"/>
                    <a:pt x="278" y="54"/>
                    <a:pt x="272" y="54"/>
                  </a:cubicBezTo>
                  <a:cubicBezTo>
                    <a:pt x="260" y="53"/>
                    <a:pt x="250" y="63"/>
                    <a:pt x="250" y="75"/>
                  </a:cubicBezTo>
                  <a:cubicBezTo>
                    <a:pt x="250" y="83"/>
                    <a:pt x="250" y="83"/>
                    <a:pt x="250" y="83"/>
                  </a:cubicBezTo>
                  <a:cubicBezTo>
                    <a:pt x="250" y="93"/>
                    <a:pt x="256" y="102"/>
                    <a:pt x="266" y="104"/>
                  </a:cubicBezTo>
                  <a:cubicBezTo>
                    <a:pt x="275" y="106"/>
                    <a:pt x="283" y="102"/>
                    <a:pt x="288" y="95"/>
                  </a:cubicBezTo>
                  <a:cubicBezTo>
                    <a:pt x="289" y="94"/>
                    <a:pt x="290" y="93"/>
                    <a:pt x="290" y="93"/>
                  </a:cubicBezTo>
                  <a:cubicBezTo>
                    <a:pt x="297" y="93"/>
                    <a:pt x="297" y="93"/>
                    <a:pt x="297" y="93"/>
                  </a:cubicBezTo>
                  <a:cubicBezTo>
                    <a:pt x="297" y="165"/>
                    <a:pt x="297" y="165"/>
                    <a:pt x="297" y="165"/>
                  </a:cubicBezTo>
                  <a:cubicBezTo>
                    <a:pt x="297" y="168"/>
                    <a:pt x="295" y="169"/>
                    <a:pt x="293" y="169"/>
                  </a:cubicBezTo>
                  <a:cubicBezTo>
                    <a:pt x="246" y="169"/>
                    <a:pt x="246" y="169"/>
                    <a:pt x="246" y="169"/>
                  </a:cubicBezTo>
                  <a:cubicBezTo>
                    <a:pt x="246" y="189"/>
                    <a:pt x="246" y="189"/>
                    <a:pt x="246" y="189"/>
                  </a:cubicBezTo>
                  <a:cubicBezTo>
                    <a:pt x="246" y="191"/>
                    <a:pt x="247" y="195"/>
                    <a:pt x="252" y="198"/>
                  </a:cubicBezTo>
                  <a:cubicBezTo>
                    <a:pt x="256" y="200"/>
                    <a:pt x="258" y="205"/>
                    <a:pt x="257" y="209"/>
                  </a:cubicBezTo>
                  <a:cubicBezTo>
                    <a:pt x="256" y="215"/>
                    <a:pt x="251" y="218"/>
                    <a:pt x="245" y="218"/>
                  </a:cubicBezTo>
                  <a:cubicBezTo>
                    <a:pt x="238" y="218"/>
                    <a:pt x="238" y="218"/>
                    <a:pt x="238" y="218"/>
                  </a:cubicBezTo>
                  <a:cubicBezTo>
                    <a:pt x="233" y="218"/>
                    <a:pt x="228" y="215"/>
                    <a:pt x="227" y="210"/>
                  </a:cubicBezTo>
                  <a:cubicBezTo>
                    <a:pt x="225" y="206"/>
                    <a:pt x="227" y="201"/>
                    <a:pt x="231" y="198"/>
                  </a:cubicBezTo>
                  <a:cubicBezTo>
                    <a:pt x="232" y="198"/>
                    <a:pt x="232" y="198"/>
                    <a:pt x="232" y="198"/>
                  </a:cubicBezTo>
                  <a:cubicBezTo>
                    <a:pt x="236" y="194"/>
                    <a:pt x="237" y="191"/>
                    <a:pt x="238" y="189"/>
                  </a:cubicBezTo>
                  <a:cubicBezTo>
                    <a:pt x="238" y="188"/>
                    <a:pt x="238" y="188"/>
                    <a:pt x="238" y="188"/>
                  </a:cubicBezTo>
                  <a:cubicBezTo>
                    <a:pt x="238" y="169"/>
                    <a:pt x="238" y="169"/>
                    <a:pt x="238" y="169"/>
                  </a:cubicBezTo>
                  <a:cubicBezTo>
                    <a:pt x="53" y="169"/>
                    <a:pt x="53" y="169"/>
                    <a:pt x="53" y="169"/>
                  </a:cubicBezTo>
                  <a:cubicBezTo>
                    <a:pt x="51" y="169"/>
                    <a:pt x="49" y="168"/>
                    <a:pt x="49" y="165"/>
                  </a:cubicBezTo>
                  <a:cubicBezTo>
                    <a:pt x="49" y="83"/>
                    <a:pt x="49" y="83"/>
                    <a:pt x="49" y="83"/>
                  </a:cubicBezTo>
                  <a:cubicBezTo>
                    <a:pt x="29" y="83"/>
                    <a:pt x="29" y="83"/>
                    <a:pt x="29" y="83"/>
                  </a:cubicBezTo>
                  <a:cubicBezTo>
                    <a:pt x="27" y="84"/>
                    <a:pt x="24" y="85"/>
                    <a:pt x="21" y="89"/>
                  </a:cubicBezTo>
                  <a:cubicBezTo>
                    <a:pt x="18" y="93"/>
                    <a:pt x="14" y="95"/>
                    <a:pt x="9" y="95"/>
                  </a:cubicBezTo>
                  <a:cubicBezTo>
                    <a:pt x="4" y="94"/>
                    <a:pt x="0" y="89"/>
                    <a:pt x="0" y="83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68"/>
                    <a:pt x="6" y="63"/>
                    <a:pt x="13" y="64"/>
                  </a:cubicBezTo>
                  <a:close/>
                </a:path>
              </a:pathLst>
            </a:custGeom>
            <a:solidFill>
              <a:srgbClr val="838B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" name="Freeform 16"/>
            <p:cNvSpPr/>
            <p:nvPr/>
          </p:nvSpPr>
          <p:spPr bwMode="auto">
            <a:xfrm>
              <a:off x="751030" y="2614386"/>
              <a:ext cx="523238" cy="1410539"/>
            </a:xfrm>
            <a:custGeom>
              <a:avLst/>
              <a:gdLst>
                <a:gd name="T0" fmla="*/ 26 w 130"/>
                <a:gd name="T1" fmla="*/ 0 h 351"/>
                <a:gd name="T2" fmla="*/ 76 w 130"/>
                <a:gd name="T3" fmla="*/ 0 h 351"/>
                <a:gd name="T4" fmla="*/ 76 w 130"/>
                <a:gd name="T5" fmla="*/ 7 h 351"/>
                <a:gd name="T6" fmla="*/ 74 w 130"/>
                <a:gd name="T7" fmla="*/ 9 h 351"/>
                <a:gd name="T8" fmla="*/ 74 w 130"/>
                <a:gd name="T9" fmla="*/ 9 h 351"/>
                <a:gd name="T10" fmla="*/ 65 w 130"/>
                <a:gd name="T11" fmla="*/ 25 h 351"/>
                <a:gd name="T12" fmla="*/ 86 w 130"/>
                <a:gd name="T13" fmla="*/ 48 h 351"/>
                <a:gd name="T14" fmla="*/ 93 w 130"/>
                <a:gd name="T15" fmla="*/ 48 h 351"/>
                <a:gd name="T16" fmla="*/ 115 w 130"/>
                <a:gd name="T17" fmla="*/ 32 h 351"/>
                <a:gd name="T18" fmla="*/ 106 w 130"/>
                <a:gd name="T19" fmla="*/ 9 h 351"/>
                <a:gd name="T20" fmla="*/ 104 w 130"/>
                <a:gd name="T21" fmla="*/ 8 h 351"/>
                <a:gd name="T22" fmla="*/ 104 w 130"/>
                <a:gd name="T23" fmla="*/ 0 h 351"/>
                <a:gd name="T24" fmla="*/ 127 w 130"/>
                <a:gd name="T25" fmla="*/ 0 h 351"/>
                <a:gd name="T26" fmla="*/ 130 w 130"/>
                <a:gd name="T27" fmla="*/ 4 h 351"/>
                <a:gd name="T28" fmla="*/ 130 w 130"/>
                <a:gd name="T29" fmla="*/ 247 h 351"/>
                <a:gd name="T30" fmla="*/ 123 w 130"/>
                <a:gd name="T31" fmla="*/ 247 h 351"/>
                <a:gd name="T32" fmla="*/ 121 w 130"/>
                <a:gd name="T33" fmla="*/ 245 h 351"/>
                <a:gd name="T34" fmla="*/ 121 w 130"/>
                <a:gd name="T35" fmla="*/ 245 h 351"/>
                <a:gd name="T36" fmla="*/ 105 w 130"/>
                <a:gd name="T37" fmla="*/ 236 h 351"/>
                <a:gd name="T38" fmla="*/ 83 w 130"/>
                <a:gd name="T39" fmla="*/ 257 h 351"/>
                <a:gd name="T40" fmla="*/ 83 w 130"/>
                <a:gd name="T41" fmla="*/ 265 h 351"/>
                <a:gd name="T42" fmla="*/ 99 w 130"/>
                <a:gd name="T43" fmla="*/ 286 h 351"/>
                <a:gd name="T44" fmla="*/ 121 w 130"/>
                <a:gd name="T45" fmla="*/ 277 h 351"/>
                <a:gd name="T46" fmla="*/ 123 w 130"/>
                <a:gd name="T47" fmla="*/ 275 h 351"/>
                <a:gd name="T48" fmla="*/ 130 w 130"/>
                <a:gd name="T49" fmla="*/ 275 h 351"/>
                <a:gd name="T50" fmla="*/ 130 w 130"/>
                <a:gd name="T51" fmla="*/ 347 h 351"/>
                <a:gd name="T52" fmla="*/ 127 w 130"/>
                <a:gd name="T53" fmla="*/ 351 h 351"/>
                <a:gd name="T54" fmla="*/ 79 w 130"/>
                <a:gd name="T55" fmla="*/ 351 h 351"/>
                <a:gd name="T56" fmla="*/ 21 w 130"/>
                <a:gd name="T57" fmla="*/ 220 h 351"/>
                <a:gd name="T58" fmla="*/ 14 w 130"/>
                <a:gd name="T59" fmla="*/ 186 h 351"/>
                <a:gd name="T60" fmla="*/ 26 w 130"/>
                <a:gd name="T61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30" h="351">
                  <a:moveTo>
                    <a:pt x="26" y="0"/>
                  </a:moveTo>
                  <a:cubicBezTo>
                    <a:pt x="76" y="0"/>
                    <a:pt x="76" y="0"/>
                    <a:pt x="76" y="0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8"/>
                    <a:pt x="75" y="8"/>
                    <a:pt x="74" y="9"/>
                  </a:cubicBezTo>
                  <a:cubicBezTo>
                    <a:pt x="74" y="9"/>
                    <a:pt x="74" y="9"/>
                    <a:pt x="74" y="9"/>
                  </a:cubicBezTo>
                  <a:cubicBezTo>
                    <a:pt x="69" y="13"/>
                    <a:pt x="65" y="19"/>
                    <a:pt x="65" y="25"/>
                  </a:cubicBezTo>
                  <a:cubicBezTo>
                    <a:pt x="64" y="38"/>
                    <a:pt x="73" y="48"/>
                    <a:pt x="86" y="48"/>
                  </a:cubicBezTo>
                  <a:cubicBezTo>
                    <a:pt x="93" y="48"/>
                    <a:pt x="93" y="48"/>
                    <a:pt x="93" y="48"/>
                  </a:cubicBezTo>
                  <a:cubicBezTo>
                    <a:pt x="103" y="48"/>
                    <a:pt x="112" y="41"/>
                    <a:pt x="115" y="32"/>
                  </a:cubicBezTo>
                  <a:cubicBezTo>
                    <a:pt x="117" y="23"/>
                    <a:pt x="113" y="14"/>
                    <a:pt x="106" y="9"/>
                  </a:cubicBezTo>
                  <a:cubicBezTo>
                    <a:pt x="105" y="8"/>
                    <a:pt x="104" y="8"/>
                    <a:pt x="104" y="8"/>
                  </a:cubicBezTo>
                  <a:cubicBezTo>
                    <a:pt x="104" y="0"/>
                    <a:pt x="104" y="0"/>
                    <a:pt x="104" y="0"/>
                  </a:cubicBezTo>
                  <a:cubicBezTo>
                    <a:pt x="127" y="0"/>
                    <a:pt x="127" y="0"/>
                    <a:pt x="127" y="0"/>
                  </a:cubicBezTo>
                  <a:cubicBezTo>
                    <a:pt x="129" y="0"/>
                    <a:pt x="130" y="2"/>
                    <a:pt x="130" y="4"/>
                  </a:cubicBezTo>
                  <a:cubicBezTo>
                    <a:pt x="130" y="247"/>
                    <a:pt x="130" y="247"/>
                    <a:pt x="130" y="247"/>
                  </a:cubicBezTo>
                  <a:cubicBezTo>
                    <a:pt x="123" y="247"/>
                    <a:pt x="123" y="247"/>
                    <a:pt x="123" y="247"/>
                  </a:cubicBezTo>
                  <a:cubicBezTo>
                    <a:pt x="123" y="247"/>
                    <a:pt x="122" y="247"/>
                    <a:pt x="121" y="245"/>
                  </a:cubicBezTo>
                  <a:cubicBezTo>
                    <a:pt x="121" y="245"/>
                    <a:pt x="121" y="245"/>
                    <a:pt x="121" y="245"/>
                  </a:cubicBezTo>
                  <a:cubicBezTo>
                    <a:pt x="117" y="240"/>
                    <a:pt x="112" y="236"/>
                    <a:pt x="105" y="236"/>
                  </a:cubicBezTo>
                  <a:cubicBezTo>
                    <a:pt x="93" y="235"/>
                    <a:pt x="83" y="245"/>
                    <a:pt x="83" y="257"/>
                  </a:cubicBezTo>
                  <a:cubicBezTo>
                    <a:pt x="83" y="265"/>
                    <a:pt x="83" y="265"/>
                    <a:pt x="83" y="265"/>
                  </a:cubicBezTo>
                  <a:cubicBezTo>
                    <a:pt x="83" y="275"/>
                    <a:pt x="89" y="284"/>
                    <a:pt x="99" y="286"/>
                  </a:cubicBezTo>
                  <a:cubicBezTo>
                    <a:pt x="108" y="288"/>
                    <a:pt x="117" y="284"/>
                    <a:pt x="121" y="277"/>
                  </a:cubicBezTo>
                  <a:cubicBezTo>
                    <a:pt x="122" y="276"/>
                    <a:pt x="123" y="275"/>
                    <a:pt x="123" y="275"/>
                  </a:cubicBezTo>
                  <a:cubicBezTo>
                    <a:pt x="130" y="275"/>
                    <a:pt x="130" y="275"/>
                    <a:pt x="130" y="275"/>
                  </a:cubicBezTo>
                  <a:cubicBezTo>
                    <a:pt x="130" y="347"/>
                    <a:pt x="130" y="347"/>
                    <a:pt x="130" y="347"/>
                  </a:cubicBezTo>
                  <a:cubicBezTo>
                    <a:pt x="130" y="350"/>
                    <a:pt x="129" y="351"/>
                    <a:pt x="127" y="351"/>
                  </a:cubicBezTo>
                  <a:cubicBezTo>
                    <a:pt x="79" y="351"/>
                    <a:pt x="79" y="351"/>
                    <a:pt x="79" y="351"/>
                  </a:cubicBezTo>
                  <a:cubicBezTo>
                    <a:pt x="48" y="317"/>
                    <a:pt x="30" y="261"/>
                    <a:pt x="21" y="220"/>
                  </a:cubicBezTo>
                  <a:cubicBezTo>
                    <a:pt x="14" y="186"/>
                    <a:pt x="14" y="186"/>
                    <a:pt x="14" y="186"/>
                  </a:cubicBezTo>
                  <a:cubicBezTo>
                    <a:pt x="0" y="124"/>
                    <a:pt x="5" y="60"/>
                    <a:pt x="26" y="0"/>
                  </a:cubicBezTo>
                  <a:close/>
                </a:path>
              </a:pathLst>
            </a:custGeom>
            <a:solidFill>
              <a:srgbClr val="004D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" name="Freeform 17"/>
            <p:cNvSpPr/>
            <p:nvPr/>
          </p:nvSpPr>
          <p:spPr bwMode="auto">
            <a:xfrm>
              <a:off x="1125254" y="3345902"/>
              <a:ext cx="1200568" cy="875448"/>
            </a:xfrm>
            <a:custGeom>
              <a:avLst/>
              <a:gdLst>
                <a:gd name="T0" fmla="*/ 12 w 299"/>
                <a:gd name="T1" fmla="*/ 64 h 218"/>
                <a:gd name="T2" fmla="*/ 20 w 299"/>
                <a:gd name="T3" fmla="*/ 69 h 218"/>
                <a:gd name="T4" fmla="*/ 20 w 299"/>
                <a:gd name="T5" fmla="*/ 69 h 218"/>
                <a:gd name="T6" fmla="*/ 29 w 299"/>
                <a:gd name="T7" fmla="*/ 75 h 218"/>
                <a:gd name="T8" fmla="*/ 30 w 299"/>
                <a:gd name="T9" fmla="*/ 75 h 218"/>
                <a:gd name="T10" fmla="*/ 49 w 299"/>
                <a:gd name="T11" fmla="*/ 75 h 218"/>
                <a:gd name="T12" fmla="*/ 49 w 299"/>
                <a:gd name="T13" fmla="*/ 3 h 218"/>
                <a:gd name="T14" fmla="*/ 53 w 299"/>
                <a:gd name="T15" fmla="*/ 0 h 218"/>
                <a:gd name="T16" fmla="*/ 295 w 299"/>
                <a:gd name="T17" fmla="*/ 0 h 218"/>
                <a:gd name="T18" fmla="*/ 299 w 299"/>
                <a:gd name="T19" fmla="*/ 3 h 218"/>
                <a:gd name="T20" fmla="*/ 299 w 299"/>
                <a:gd name="T21" fmla="*/ 65 h 218"/>
                <a:gd name="T22" fmla="*/ 292 w 299"/>
                <a:gd name="T23" fmla="*/ 65 h 218"/>
                <a:gd name="T24" fmla="*/ 290 w 299"/>
                <a:gd name="T25" fmla="*/ 63 h 218"/>
                <a:gd name="T26" fmla="*/ 290 w 299"/>
                <a:gd name="T27" fmla="*/ 63 h 218"/>
                <a:gd name="T28" fmla="*/ 274 w 299"/>
                <a:gd name="T29" fmla="*/ 54 h 218"/>
                <a:gd name="T30" fmla="*/ 251 w 299"/>
                <a:gd name="T31" fmla="*/ 75 h 218"/>
                <a:gd name="T32" fmla="*/ 251 w 299"/>
                <a:gd name="T33" fmla="*/ 83 h 218"/>
                <a:gd name="T34" fmla="*/ 268 w 299"/>
                <a:gd name="T35" fmla="*/ 104 h 218"/>
                <a:gd name="T36" fmla="*/ 290 w 299"/>
                <a:gd name="T37" fmla="*/ 95 h 218"/>
                <a:gd name="T38" fmla="*/ 292 w 299"/>
                <a:gd name="T39" fmla="*/ 93 h 218"/>
                <a:gd name="T40" fmla="*/ 299 w 299"/>
                <a:gd name="T41" fmla="*/ 93 h 218"/>
                <a:gd name="T42" fmla="*/ 299 w 299"/>
                <a:gd name="T43" fmla="*/ 165 h 218"/>
                <a:gd name="T44" fmla="*/ 295 w 299"/>
                <a:gd name="T45" fmla="*/ 169 h 218"/>
                <a:gd name="T46" fmla="*/ 82 w 299"/>
                <a:gd name="T47" fmla="*/ 169 h 218"/>
                <a:gd name="T48" fmla="*/ 82 w 299"/>
                <a:gd name="T49" fmla="*/ 189 h 218"/>
                <a:gd name="T50" fmla="*/ 88 w 299"/>
                <a:gd name="T51" fmla="*/ 198 h 218"/>
                <a:gd name="T52" fmla="*/ 93 w 299"/>
                <a:gd name="T53" fmla="*/ 209 h 218"/>
                <a:gd name="T54" fmla="*/ 82 w 299"/>
                <a:gd name="T55" fmla="*/ 218 h 218"/>
                <a:gd name="T56" fmla="*/ 74 w 299"/>
                <a:gd name="T57" fmla="*/ 218 h 218"/>
                <a:gd name="T58" fmla="*/ 63 w 299"/>
                <a:gd name="T59" fmla="*/ 210 h 218"/>
                <a:gd name="T60" fmla="*/ 68 w 299"/>
                <a:gd name="T61" fmla="*/ 198 h 218"/>
                <a:gd name="T62" fmla="*/ 68 w 299"/>
                <a:gd name="T63" fmla="*/ 198 h 218"/>
                <a:gd name="T64" fmla="*/ 74 w 299"/>
                <a:gd name="T65" fmla="*/ 189 h 218"/>
                <a:gd name="T66" fmla="*/ 74 w 299"/>
                <a:gd name="T67" fmla="*/ 188 h 218"/>
                <a:gd name="T68" fmla="*/ 74 w 299"/>
                <a:gd name="T69" fmla="*/ 169 h 218"/>
                <a:gd name="T70" fmla="*/ 53 w 299"/>
                <a:gd name="T71" fmla="*/ 169 h 218"/>
                <a:gd name="T72" fmla="*/ 49 w 299"/>
                <a:gd name="T73" fmla="*/ 165 h 218"/>
                <a:gd name="T74" fmla="*/ 49 w 299"/>
                <a:gd name="T75" fmla="*/ 83 h 218"/>
                <a:gd name="T76" fmla="*/ 29 w 299"/>
                <a:gd name="T77" fmla="*/ 83 h 218"/>
                <a:gd name="T78" fmla="*/ 20 w 299"/>
                <a:gd name="T79" fmla="*/ 89 h 218"/>
                <a:gd name="T80" fmla="*/ 9 w 299"/>
                <a:gd name="T81" fmla="*/ 95 h 218"/>
                <a:gd name="T82" fmla="*/ 0 w 299"/>
                <a:gd name="T83" fmla="*/ 83 h 218"/>
                <a:gd name="T84" fmla="*/ 0 w 299"/>
                <a:gd name="T85" fmla="*/ 75 h 218"/>
                <a:gd name="T86" fmla="*/ 12 w 299"/>
                <a:gd name="T87" fmla="*/ 64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99" h="218">
                  <a:moveTo>
                    <a:pt x="12" y="64"/>
                  </a:moveTo>
                  <a:cubicBezTo>
                    <a:pt x="15" y="64"/>
                    <a:pt x="18" y="66"/>
                    <a:pt x="20" y="69"/>
                  </a:cubicBezTo>
                  <a:cubicBezTo>
                    <a:pt x="20" y="69"/>
                    <a:pt x="20" y="69"/>
                    <a:pt x="20" y="69"/>
                  </a:cubicBezTo>
                  <a:cubicBezTo>
                    <a:pt x="24" y="74"/>
                    <a:pt x="27" y="75"/>
                    <a:pt x="29" y="75"/>
                  </a:cubicBezTo>
                  <a:cubicBezTo>
                    <a:pt x="30" y="75"/>
                    <a:pt x="30" y="75"/>
                    <a:pt x="30" y="75"/>
                  </a:cubicBezTo>
                  <a:cubicBezTo>
                    <a:pt x="49" y="75"/>
                    <a:pt x="49" y="75"/>
                    <a:pt x="49" y="75"/>
                  </a:cubicBezTo>
                  <a:cubicBezTo>
                    <a:pt x="49" y="3"/>
                    <a:pt x="49" y="3"/>
                    <a:pt x="49" y="3"/>
                  </a:cubicBezTo>
                  <a:cubicBezTo>
                    <a:pt x="49" y="1"/>
                    <a:pt x="51" y="0"/>
                    <a:pt x="53" y="0"/>
                  </a:cubicBezTo>
                  <a:cubicBezTo>
                    <a:pt x="295" y="0"/>
                    <a:pt x="295" y="0"/>
                    <a:pt x="295" y="0"/>
                  </a:cubicBezTo>
                  <a:cubicBezTo>
                    <a:pt x="297" y="0"/>
                    <a:pt x="299" y="1"/>
                    <a:pt x="299" y="3"/>
                  </a:cubicBezTo>
                  <a:cubicBezTo>
                    <a:pt x="299" y="65"/>
                    <a:pt x="299" y="65"/>
                    <a:pt x="299" y="65"/>
                  </a:cubicBezTo>
                  <a:cubicBezTo>
                    <a:pt x="292" y="65"/>
                    <a:pt x="292" y="65"/>
                    <a:pt x="292" y="65"/>
                  </a:cubicBezTo>
                  <a:cubicBezTo>
                    <a:pt x="291" y="65"/>
                    <a:pt x="291" y="65"/>
                    <a:pt x="290" y="63"/>
                  </a:cubicBezTo>
                  <a:cubicBezTo>
                    <a:pt x="290" y="63"/>
                    <a:pt x="290" y="63"/>
                    <a:pt x="290" y="63"/>
                  </a:cubicBezTo>
                  <a:cubicBezTo>
                    <a:pt x="286" y="58"/>
                    <a:pt x="280" y="54"/>
                    <a:pt x="274" y="54"/>
                  </a:cubicBezTo>
                  <a:cubicBezTo>
                    <a:pt x="261" y="53"/>
                    <a:pt x="251" y="63"/>
                    <a:pt x="251" y="75"/>
                  </a:cubicBezTo>
                  <a:cubicBezTo>
                    <a:pt x="251" y="83"/>
                    <a:pt x="251" y="83"/>
                    <a:pt x="251" y="83"/>
                  </a:cubicBezTo>
                  <a:cubicBezTo>
                    <a:pt x="251" y="93"/>
                    <a:pt x="258" y="102"/>
                    <a:pt x="268" y="104"/>
                  </a:cubicBezTo>
                  <a:cubicBezTo>
                    <a:pt x="276" y="106"/>
                    <a:pt x="285" y="102"/>
                    <a:pt x="290" y="95"/>
                  </a:cubicBezTo>
                  <a:cubicBezTo>
                    <a:pt x="291" y="94"/>
                    <a:pt x="291" y="93"/>
                    <a:pt x="292" y="93"/>
                  </a:cubicBezTo>
                  <a:cubicBezTo>
                    <a:pt x="299" y="93"/>
                    <a:pt x="299" y="93"/>
                    <a:pt x="299" y="93"/>
                  </a:cubicBezTo>
                  <a:cubicBezTo>
                    <a:pt x="299" y="165"/>
                    <a:pt x="299" y="165"/>
                    <a:pt x="299" y="165"/>
                  </a:cubicBezTo>
                  <a:cubicBezTo>
                    <a:pt x="299" y="168"/>
                    <a:pt x="297" y="169"/>
                    <a:pt x="295" y="169"/>
                  </a:cubicBezTo>
                  <a:cubicBezTo>
                    <a:pt x="82" y="169"/>
                    <a:pt x="82" y="169"/>
                    <a:pt x="82" y="169"/>
                  </a:cubicBezTo>
                  <a:cubicBezTo>
                    <a:pt x="82" y="189"/>
                    <a:pt x="82" y="189"/>
                    <a:pt x="82" y="189"/>
                  </a:cubicBezTo>
                  <a:cubicBezTo>
                    <a:pt x="82" y="191"/>
                    <a:pt x="84" y="195"/>
                    <a:pt x="88" y="198"/>
                  </a:cubicBezTo>
                  <a:cubicBezTo>
                    <a:pt x="92" y="200"/>
                    <a:pt x="94" y="205"/>
                    <a:pt x="93" y="209"/>
                  </a:cubicBezTo>
                  <a:cubicBezTo>
                    <a:pt x="92" y="215"/>
                    <a:pt x="87" y="218"/>
                    <a:pt x="82" y="218"/>
                  </a:cubicBezTo>
                  <a:cubicBezTo>
                    <a:pt x="74" y="218"/>
                    <a:pt x="74" y="218"/>
                    <a:pt x="74" y="218"/>
                  </a:cubicBezTo>
                  <a:cubicBezTo>
                    <a:pt x="69" y="218"/>
                    <a:pt x="64" y="215"/>
                    <a:pt x="63" y="210"/>
                  </a:cubicBezTo>
                  <a:cubicBezTo>
                    <a:pt x="62" y="206"/>
                    <a:pt x="63" y="201"/>
                    <a:pt x="68" y="198"/>
                  </a:cubicBezTo>
                  <a:cubicBezTo>
                    <a:pt x="68" y="198"/>
                    <a:pt x="68" y="198"/>
                    <a:pt x="68" y="198"/>
                  </a:cubicBezTo>
                  <a:cubicBezTo>
                    <a:pt x="73" y="194"/>
                    <a:pt x="74" y="191"/>
                    <a:pt x="74" y="189"/>
                  </a:cubicBezTo>
                  <a:cubicBezTo>
                    <a:pt x="74" y="188"/>
                    <a:pt x="74" y="188"/>
                    <a:pt x="74" y="188"/>
                  </a:cubicBezTo>
                  <a:cubicBezTo>
                    <a:pt x="74" y="169"/>
                    <a:pt x="74" y="169"/>
                    <a:pt x="74" y="169"/>
                  </a:cubicBezTo>
                  <a:cubicBezTo>
                    <a:pt x="53" y="169"/>
                    <a:pt x="53" y="169"/>
                    <a:pt x="53" y="169"/>
                  </a:cubicBezTo>
                  <a:cubicBezTo>
                    <a:pt x="51" y="169"/>
                    <a:pt x="49" y="168"/>
                    <a:pt x="49" y="165"/>
                  </a:cubicBezTo>
                  <a:cubicBezTo>
                    <a:pt x="49" y="83"/>
                    <a:pt x="49" y="83"/>
                    <a:pt x="49" y="83"/>
                  </a:cubicBezTo>
                  <a:cubicBezTo>
                    <a:pt x="29" y="83"/>
                    <a:pt x="29" y="83"/>
                    <a:pt x="29" y="83"/>
                  </a:cubicBezTo>
                  <a:cubicBezTo>
                    <a:pt x="27" y="84"/>
                    <a:pt x="24" y="85"/>
                    <a:pt x="20" y="89"/>
                  </a:cubicBezTo>
                  <a:cubicBezTo>
                    <a:pt x="18" y="93"/>
                    <a:pt x="14" y="95"/>
                    <a:pt x="9" y="95"/>
                  </a:cubicBezTo>
                  <a:cubicBezTo>
                    <a:pt x="4" y="94"/>
                    <a:pt x="0" y="89"/>
                    <a:pt x="0" y="83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68"/>
                    <a:pt x="5" y="63"/>
                    <a:pt x="12" y="64"/>
                  </a:cubicBezTo>
                </a:path>
              </a:pathLst>
            </a:custGeom>
            <a:solidFill>
              <a:srgbClr val="65C8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grpSp>
          <p:nvGrpSpPr>
            <p:cNvPr id="44" name="组合 43"/>
            <p:cNvGrpSpPr/>
            <p:nvPr/>
          </p:nvGrpSpPr>
          <p:grpSpPr>
            <a:xfrm>
              <a:off x="2849761" y="3536049"/>
              <a:ext cx="160867" cy="264905"/>
              <a:chOff x="2685001" y="3260105"/>
              <a:chExt cx="145525" cy="239640"/>
            </a:xfrm>
          </p:grpSpPr>
          <p:sp>
            <p:nvSpPr>
              <p:cNvPr id="20" name="Freeform 18"/>
              <p:cNvSpPr>
                <a:spLocks noEditPoints="1"/>
              </p:cNvSpPr>
              <p:nvPr/>
            </p:nvSpPr>
            <p:spPr bwMode="auto">
              <a:xfrm>
                <a:off x="2685001" y="3260105"/>
                <a:ext cx="145525" cy="217520"/>
              </a:xfrm>
              <a:custGeom>
                <a:avLst/>
                <a:gdLst>
                  <a:gd name="T0" fmla="*/ 35 w 40"/>
                  <a:gd name="T1" fmla="*/ 33 h 60"/>
                  <a:gd name="T2" fmla="*/ 40 w 40"/>
                  <a:gd name="T3" fmla="*/ 19 h 60"/>
                  <a:gd name="T4" fmla="*/ 20 w 40"/>
                  <a:gd name="T5" fmla="*/ 0 h 60"/>
                  <a:gd name="T6" fmla="*/ 0 w 40"/>
                  <a:gd name="T7" fmla="*/ 19 h 60"/>
                  <a:gd name="T8" fmla="*/ 6 w 40"/>
                  <a:gd name="T9" fmla="*/ 33 h 60"/>
                  <a:gd name="T10" fmla="*/ 6 w 40"/>
                  <a:gd name="T11" fmla="*/ 33 h 60"/>
                  <a:gd name="T12" fmla="*/ 11 w 40"/>
                  <a:gd name="T13" fmla="*/ 47 h 60"/>
                  <a:gd name="T14" fmla="*/ 11 w 40"/>
                  <a:gd name="T15" fmla="*/ 49 h 60"/>
                  <a:gd name="T16" fmla="*/ 12 w 40"/>
                  <a:gd name="T17" fmla="*/ 51 h 60"/>
                  <a:gd name="T18" fmla="*/ 11 w 40"/>
                  <a:gd name="T19" fmla="*/ 53 h 60"/>
                  <a:gd name="T20" fmla="*/ 12 w 40"/>
                  <a:gd name="T21" fmla="*/ 55 h 60"/>
                  <a:gd name="T22" fmla="*/ 11 w 40"/>
                  <a:gd name="T23" fmla="*/ 57 h 60"/>
                  <a:gd name="T24" fmla="*/ 14 w 40"/>
                  <a:gd name="T25" fmla="*/ 60 h 60"/>
                  <a:gd name="T26" fmla="*/ 27 w 40"/>
                  <a:gd name="T27" fmla="*/ 60 h 60"/>
                  <a:gd name="T28" fmla="*/ 30 w 40"/>
                  <a:gd name="T29" fmla="*/ 57 h 60"/>
                  <a:gd name="T30" fmla="*/ 29 w 40"/>
                  <a:gd name="T31" fmla="*/ 55 h 60"/>
                  <a:gd name="T32" fmla="*/ 30 w 40"/>
                  <a:gd name="T33" fmla="*/ 53 h 60"/>
                  <a:gd name="T34" fmla="*/ 29 w 40"/>
                  <a:gd name="T35" fmla="*/ 51 h 60"/>
                  <a:gd name="T36" fmla="*/ 30 w 40"/>
                  <a:gd name="T37" fmla="*/ 49 h 60"/>
                  <a:gd name="T38" fmla="*/ 29 w 40"/>
                  <a:gd name="T39" fmla="*/ 47 h 60"/>
                  <a:gd name="T40" fmla="*/ 35 w 40"/>
                  <a:gd name="T41" fmla="*/ 33 h 60"/>
                  <a:gd name="T42" fmla="*/ 21 w 40"/>
                  <a:gd name="T43" fmla="*/ 46 h 60"/>
                  <a:gd name="T44" fmla="*/ 20 w 40"/>
                  <a:gd name="T45" fmla="*/ 46 h 60"/>
                  <a:gd name="T46" fmla="*/ 20 w 40"/>
                  <a:gd name="T47" fmla="*/ 36 h 60"/>
                  <a:gd name="T48" fmla="*/ 20 w 40"/>
                  <a:gd name="T49" fmla="*/ 36 h 60"/>
                  <a:gd name="T50" fmla="*/ 21 w 40"/>
                  <a:gd name="T51" fmla="*/ 36 h 60"/>
                  <a:gd name="T52" fmla="*/ 21 w 40"/>
                  <a:gd name="T53" fmla="*/ 36 h 60"/>
                  <a:gd name="T54" fmla="*/ 21 w 40"/>
                  <a:gd name="T55" fmla="*/ 46 h 60"/>
                  <a:gd name="T56" fmla="*/ 33 w 40"/>
                  <a:gd name="T57" fmla="*/ 31 h 60"/>
                  <a:gd name="T58" fmla="*/ 33 w 40"/>
                  <a:gd name="T59" fmla="*/ 31 h 60"/>
                  <a:gd name="T60" fmla="*/ 26 w 40"/>
                  <a:gd name="T61" fmla="*/ 46 h 60"/>
                  <a:gd name="T62" fmla="*/ 24 w 40"/>
                  <a:gd name="T63" fmla="*/ 46 h 60"/>
                  <a:gd name="T64" fmla="*/ 24 w 40"/>
                  <a:gd name="T65" fmla="*/ 36 h 60"/>
                  <a:gd name="T66" fmla="*/ 24 w 40"/>
                  <a:gd name="T67" fmla="*/ 36 h 60"/>
                  <a:gd name="T68" fmla="*/ 29 w 40"/>
                  <a:gd name="T69" fmla="*/ 21 h 60"/>
                  <a:gd name="T70" fmla="*/ 28 w 40"/>
                  <a:gd name="T71" fmla="*/ 20 h 60"/>
                  <a:gd name="T72" fmla="*/ 27 w 40"/>
                  <a:gd name="T73" fmla="*/ 21 h 60"/>
                  <a:gd name="T74" fmla="*/ 24 w 40"/>
                  <a:gd name="T75" fmla="*/ 31 h 60"/>
                  <a:gd name="T76" fmla="*/ 24 w 40"/>
                  <a:gd name="T77" fmla="*/ 25 h 60"/>
                  <a:gd name="T78" fmla="*/ 23 w 40"/>
                  <a:gd name="T79" fmla="*/ 25 h 60"/>
                  <a:gd name="T80" fmla="*/ 23 w 40"/>
                  <a:gd name="T81" fmla="*/ 25 h 60"/>
                  <a:gd name="T82" fmla="*/ 23 w 40"/>
                  <a:gd name="T83" fmla="*/ 33 h 60"/>
                  <a:gd name="T84" fmla="*/ 20 w 40"/>
                  <a:gd name="T85" fmla="*/ 33 h 60"/>
                  <a:gd name="T86" fmla="*/ 18 w 40"/>
                  <a:gd name="T87" fmla="*/ 33 h 60"/>
                  <a:gd name="T88" fmla="*/ 18 w 40"/>
                  <a:gd name="T89" fmla="*/ 25 h 60"/>
                  <a:gd name="T90" fmla="*/ 17 w 40"/>
                  <a:gd name="T91" fmla="*/ 25 h 60"/>
                  <a:gd name="T92" fmla="*/ 17 w 40"/>
                  <a:gd name="T93" fmla="*/ 25 h 60"/>
                  <a:gd name="T94" fmla="*/ 17 w 40"/>
                  <a:gd name="T95" fmla="*/ 31 h 60"/>
                  <a:gd name="T96" fmla="*/ 13 w 40"/>
                  <a:gd name="T97" fmla="*/ 21 h 60"/>
                  <a:gd name="T98" fmla="*/ 12 w 40"/>
                  <a:gd name="T99" fmla="*/ 20 h 60"/>
                  <a:gd name="T100" fmla="*/ 12 w 40"/>
                  <a:gd name="T101" fmla="*/ 21 h 60"/>
                  <a:gd name="T102" fmla="*/ 17 w 40"/>
                  <a:gd name="T103" fmla="*/ 36 h 60"/>
                  <a:gd name="T104" fmla="*/ 17 w 40"/>
                  <a:gd name="T105" fmla="*/ 36 h 60"/>
                  <a:gd name="T106" fmla="*/ 17 w 40"/>
                  <a:gd name="T107" fmla="*/ 46 h 60"/>
                  <a:gd name="T108" fmla="*/ 14 w 40"/>
                  <a:gd name="T109" fmla="*/ 46 h 60"/>
                  <a:gd name="T110" fmla="*/ 8 w 40"/>
                  <a:gd name="T111" fmla="*/ 31 h 60"/>
                  <a:gd name="T112" fmla="*/ 8 w 40"/>
                  <a:gd name="T113" fmla="*/ 31 h 60"/>
                  <a:gd name="T114" fmla="*/ 8 w 40"/>
                  <a:gd name="T115" fmla="*/ 31 h 60"/>
                  <a:gd name="T116" fmla="*/ 3 w 40"/>
                  <a:gd name="T117" fmla="*/ 19 h 60"/>
                  <a:gd name="T118" fmla="*/ 20 w 40"/>
                  <a:gd name="T119" fmla="*/ 3 h 60"/>
                  <a:gd name="T120" fmla="*/ 37 w 40"/>
                  <a:gd name="T121" fmla="*/ 19 h 60"/>
                  <a:gd name="T122" fmla="*/ 33 w 40"/>
                  <a:gd name="T123" fmla="*/ 31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40" h="60">
                    <a:moveTo>
                      <a:pt x="35" y="33"/>
                    </a:moveTo>
                    <a:cubicBezTo>
                      <a:pt x="38" y="29"/>
                      <a:pt x="40" y="25"/>
                      <a:pt x="40" y="19"/>
                    </a:cubicBezTo>
                    <a:cubicBezTo>
                      <a:pt x="40" y="8"/>
                      <a:pt x="31" y="0"/>
                      <a:pt x="20" y="0"/>
                    </a:cubicBezTo>
                    <a:cubicBezTo>
                      <a:pt x="9" y="0"/>
                      <a:pt x="0" y="8"/>
                      <a:pt x="0" y="19"/>
                    </a:cubicBezTo>
                    <a:cubicBezTo>
                      <a:pt x="0" y="25"/>
                      <a:pt x="2" y="29"/>
                      <a:pt x="6" y="33"/>
                    </a:cubicBezTo>
                    <a:cubicBezTo>
                      <a:pt x="6" y="33"/>
                      <a:pt x="6" y="33"/>
                      <a:pt x="6" y="33"/>
                    </a:cubicBezTo>
                    <a:cubicBezTo>
                      <a:pt x="6" y="33"/>
                      <a:pt x="11" y="40"/>
                      <a:pt x="11" y="47"/>
                    </a:cubicBezTo>
                    <a:cubicBezTo>
                      <a:pt x="11" y="47"/>
                      <a:pt x="11" y="48"/>
                      <a:pt x="11" y="49"/>
                    </a:cubicBezTo>
                    <a:cubicBezTo>
                      <a:pt x="11" y="50"/>
                      <a:pt x="11" y="50"/>
                      <a:pt x="12" y="51"/>
                    </a:cubicBezTo>
                    <a:cubicBezTo>
                      <a:pt x="11" y="51"/>
                      <a:pt x="11" y="52"/>
                      <a:pt x="11" y="53"/>
                    </a:cubicBezTo>
                    <a:cubicBezTo>
                      <a:pt x="11" y="54"/>
                      <a:pt x="11" y="55"/>
                      <a:pt x="12" y="55"/>
                    </a:cubicBezTo>
                    <a:cubicBezTo>
                      <a:pt x="11" y="56"/>
                      <a:pt x="11" y="57"/>
                      <a:pt x="11" y="57"/>
                    </a:cubicBezTo>
                    <a:cubicBezTo>
                      <a:pt x="11" y="59"/>
                      <a:pt x="12" y="60"/>
                      <a:pt x="14" y="60"/>
                    </a:cubicBezTo>
                    <a:cubicBezTo>
                      <a:pt x="27" y="60"/>
                      <a:pt x="27" y="60"/>
                      <a:pt x="27" y="60"/>
                    </a:cubicBezTo>
                    <a:cubicBezTo>
                      <a:pt x="29" y="60"/>
                      <a:pt x="30" y="59"/>
                      <a:pt x="30" y="57"/>
                    </a:cubicBezTo>
                    <a:cubicBezTo>
                      <a:pt x="30" y="57"/>
                      <a:pt x="30" y="56"/>
                      <a:pt x="29" y="55"/>
                    </a:cubicBezTo>
                    <a:cubicBezTo>
                      <a:pt x="30" y="55"/>
                      <a:pt x="30" y="54"/>
                      <a:pt x="30" y="53"/>
                    </a:cubicBezTo>
                    <a:cubicBezTo>
                      <a:pt x="30" y="52"/>
                      <a:pt x="30" y="51"/>
                      <a:pt x="29" y="51"/>
                    </a:cubicBezTo>
                    <a:cubicBezTo>
                      <a:pt x="30" y="50"/>
                      <a:pt x="30" y="50"/>
                      <a:pt x="30" y="49"/>
                    </a:cubicBezTo>
                    <a:cubicBezTo>
                      <a:pt x="30" y="48"/>
                      <a:pt x="30" y="47"/>
                      <a:pt x="29" y="47"/>
                    </a:cubicBezTo>
                    <a:cubicBezTo>
                      <a:pt x="30" y="40"/>
                      <a:pt x="35" y="33"/>
                      <a:pt x="35" y="33"/>
                    </a:cubicBezTo>
                    <a:close/>
                    <a:moveTo>
                      <a:pt x="21" y="46"/>
                    </a:moveTo>
                    <a:cubicBezTo>
                      <a:pt x="20" y="46"/>
                      <a:pt x="20" y="46"/>
                      <a:pt x="20" y="46"/>
                    </a:cubicBezTo>
                    <a:cubicBezTo>
                      <a:pt x="20" y="36"/>
                      <a:pt x="20" y="36"/>
                      <a:pt x="20" y="36"/>
                    </a:cubicBezTo>
                    <a:cubicBezTo>
                      <a:pt x="20" y="36"/>
                      <a:pt x="20" y="36"/>
                      <a:pt x="20" y="36"/>
                    </a:cubicBezTo>
                    <a:cubicBezTo>
                      <a:pt x="21" y="36"/>
                      <a:pt x="21" y="36"/>
                      <a:pt x="21" y="36"/>
                    </a:cubicBezTo>
                    <a:cubicBezTo>
                      <a:pt x="21" y="36"/>
                      <a:pt x="21" y="36"/>
                      <a:pt x="21" y="36"/>
                    </a:cubicBezTo>
                    <a:lnTo>
                      <a:pt x="21" y="46"/>
                    </a:lnTo>
                    <a:close/>
                    <a:moveTo>
                      <a:pt x="33" y="31"/>
                    </a:moveTo>
                    <a:cubicBezTo>
                      <a:pt x="33" y="31"/>
                      <a:pt x="33" y="31"/>
                      <a:pt x="33" y="31"/>
                    </a:cubicBezTo>
                    <a:cubicBezTo>
                      <a:pt x="32" y="31"/>
                      <a:pt x="27" y="38"/>
                      <a:pt x="26" y="46"/>
                    </a:cubicBezTo>
                    <a:cubicBezTo>
                      <a:pt x="24" y="46"/>
                      <a:pt x="24" y="46"/>
                      <a:pt x="24" y="46"/>
                    </a:cubicBezTo>
                    <a:cubicBezTo>
                      <a:pt x="24" y="36"/>
                      <a:pt x="24" y="36"/>
                      <a:pt x="24" y="36"/>
                    </a:cubicBezTo>
                    <a:cubicBezTo>
                      <a:pt x="24" y="36"/>
                      <a:pt x="24" y="36"/>
                      <a:pt x="24" y="36"/>
                    </a:cubicBezTo>
                    <a:cubicBezTo>
                      <a:pt x="29" y="21"/>
                      <a:pt x="29" y="21"/>
                      <a:pt x="29" y="21"/>
                    </a:cubicBezTo>
                    <a:cubicBezTo>
                      <a:pt x="29" y="21"/>
                      <a:pt x="29" y="20"/>
                      <a:pt x="28" y="20"/>
                    </a:cubicBezTo>
                    <a:cubicBezTo>
                      <a:pt x="28" y="20"/>
                      <a:pt x="27" y="20"/>
                      <a:pt x="27" y="21"/>
                    </a:cubicBezTo>
                    <a:cubicBezTo>
                      <a:pt x="24" y="31"/>
                      <a:pt x="24" y="31"/>
                      <a:pt x="24" y="31"/>
                    </a:cubicBezTo>
                    <a:cubicBezTo>
                      <a:pt x="24" y="25"/>
                      <a:pt x="24" y="25"/>
                      <a:pt x="24" y="25"/>
                    </a:cubicBezTo>
                    <a:cubicBezTo>
                      <a:pt x="23" y="25"/>
                      <a:pt x="23" y="25"/>
                      <a:pt x="23" y="25"/>
                    </a:cubicBezTo>
                    <a:cubicBezTo>
                      <a:pt x="23" y="25"/>
                      <a:pt x="23" y="25"/>
                      <a:pt x="23" y="25"/>
                    </a:cubicBezTo>
                    <a:cubicBezTo>
                      <a:pt x="23" y="33"/>
                      <a:pt x="23" y="33"/>
                      <a:pt x="23" y="33"/>
                    </a:cubicBezTo>
                    <a:cubicBezTo>
                      <a:pt x="22" y="33"/>
                      <a:pt x="21" y="33"/>
                      <a:pt x="20" y="33"/>
                    </a:cubicBezTo>
                    <a:cubicBezTo>
                      <a:pt x="19" y="33"/>
                      <a:pt x="19" y="33"/>
                      <a:pt x="18" y="33"/>
                    </a:cubicBezTo>
                    <a:cubicBezTo>
                      <a:pt x="18" y="25"/>
                      <a:pt x="18" y="25"/>
                      <a:pt x="18" y="25"/>
                    </a:cubicBezTo>
                    <a:cubicBezTo>
                      <a:pt x="17" y="25"/>
                      <a:pt x="17" y="25"/>
                      <a:pt x="17" y="25"/>
                    </a:cubicBezTo>
                    <a:cubicBezTo>
                      <a:pt x="17" y="25"/>
                      <a:pt x="17" y="25"/>
                      <a:pt x="17" y="25"/>
                    </a:cubicBezTo>
                    <a:cubicBezTo>
                      <a:pt x="17" y="31"/>
                      <a:pt x="17" y="31"/>
                      <a:pt x="17" y="31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13" y="20"/>
                      <a:pt x="13" y="20"/>
                      <a:pt x="12" y="20"/>
                    </a:cubicBezTo>
                    <a:cubicBezTo>
                      <a:pt x="12" y="20"/>
                      <a:pt x="12" y="21"/>
                      <a:pt x="12" y="21"/>
                    </a:cubicBezTo>
                    <a:cubicBezTo>
                      <a:pt x="17" y="36"/>
                      <a:pt x="17" y="36"/>
                      <a:pt x="17" y="36"/>
                    </a:cubicBezTo>
                    <a:cubicBezTo>
                      <a:pt x="17" y="36"/>
                      <a:pt x="17" y="36"/>
                      <a:pt x="17" y="36"/>
                    </a:cubicBezTo>
                    <a:cubicBezTo>
                      <a:pt x="17" y="46"/>
                      <a:pt x="17" y="46"/>
                      <a:pt x="17" y="46"/>
                    </a:cubicBezTo>
                    <a:cubicBezTo>
                      <a:pt x="14" y="46"/>
                      <a:pt x="14" y="46"/>
                      <a:pt x="14" y="46"/>
                    </a:cubicBezTo>
                    <a:cubicBezTo>
                      <a:pt x="14" y="38"/>
                      <a:pt x="8" y="31"/>
                      <a:pt x="8" y="31"/>
                    </a:cubicBezTo>
                    <a:cubicBezTo>
                      <a:pt x="8" y="31"/>
                      <a:pt x="8" y="31"/>
                      <a:pt x="8" y="31"/>
                    </a:cubicBezTo>
                    <a:cubicBezTo>
                      <a:pt x="8" y="31"/>
                      <a:pt x="8" y="31"/>
                      <a:pt x="8" y="31"/>
                    </a:cubicBezTo>
                    <a:cubicBezTo>
                      <a:pt x="5" y="28"/>
                      <a:pt x="3" y="24"/>
                      <a:pt x="3" y="19"/>
                    </a:cubicBezTo>
                    <a:cubicBezTo>
                      <a:pt x="3" y="10"/>
                      <a:pt x="11" y="3"/>
                      <a:pt x="20" y="3"/>
                    </a:cubicBezTo>
                    <a:cubicBezTo>
                      <a:pt x="30" y="3"/>
                      <a:pt x="37" y="10"/>
                      <a:pt x="37" y="19"/>
                    </a:cubicBezTo>
                    <a:cubicBezTo>
                      <a:pt x="37" y="24"/>
                      <a:pt x="36" y="28"/>
                      <a:pt x="33" y="31"/>
                    </a:cubicBez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1" name="Freeform 19"/>
              <p:cNvSpPr/>
              <p:nvPr/>
            </p:nvSpPr>
            <p:spPr bwMode="auto">
              <a:xfrm>
                <a:off x="2739031" y="3481363"/>
                <a:ext cx="39828" cy="18382"/>
              </a:xfrm>
              <a:custGeom>
                <a:avLst/>
                <a:gdLst>
                  <a:gd name="T0" fmla="*/ 5 w 11"/>
                  <a:gd name="T1" fmla="*/ 5 h 5"/>
                  <a:gd name="T2" fmla="*/ 6 w 11"/>
                  <a:gd name="T3" fmla="*/ 5 h 5"/>
                  <a:gd name="T4" fmla="*/ 11 w 11"/>
                  <a:gd name="T5" fmla="*/ 0 h 5"/>
                  <a:gd name="T6" fmla="*/ 0 w 11"/>
                  <a:gd name="T7" fmla="*/ 0 h 5"/>
                  <a:gd name="T8" fmla="*/ 5 w 11"/>
                  <a:gd name="T9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5">
                    <a:moveTo>
                      <a:pt x="5" y="5"/>
                    </a:moveTo>
                    <a:cubicBezTo>
                      <a:pt x="6" y="5"/>
                      <a:pt x="6" y="5"/>
                      <a:pt x="6" y="5"/>
                    </a:cubicBezTo>
                    <a:cubicBezTo>
                      <a:pt x="9" y="5"/>
                      <a:pt x="11" y="3"/>
                      <a:pt x="1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3"/>
                      <a:pt x="2" y="5"/>
                      <a:pt x="5" y="5"/>
                    </a:cubicBez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24" name="Freeform 22"/>
            <p:cNvSpPr>
              <a:spLocks noEditPoints="1"/>
            </p:cNvSpPr>
            <p:nvPr/>
          </p:nvSpPr>
          <p:spPr bwMode="auto">
            <a:xfrm>
              <a:off x="1233627" y="2196136"/>
              <a:ext cx="284479" cy="277705"/>
            </a:xfrm>
            <a:custGeom>
              <a:avLst/>
              <a:gdLst>
                <a:gd name="T0" fmla="*/ 64 w 71"/>
                <a:gd name="T1" fmla="*/ 48 h 69"/>
                <a:gd name="T2" fmla="*/ 71 w 71"/>
                <a:gd name="T3" fmla="*/ 41 h 69"/>
                <a:gd name="T4" fmla="*/ 71 w 71"/>
                <a:gd name="T5" fmla="*/ 7 h 69"/>
                <a:gd name="T6" fmla="*/ 64 w 71"/>
                <a:gd name="T7" fmla="*/ 0 h 69"/>
                <a:gd name="T8" fmla="*/ 8 w 71"/>
                <a:gd name="T9" fmla="*/ 0 h 69"/>
                <a:gd name="T10" fmla="*/ 0 w 71"/>
                <a:gd name="T11" fmla="*/ 7 h 69"/>
                <a:gd name="T12" fmla="*/ 0 w 71"/>
                <a:gd name="T13" fmla="*/ 41 h 69"/>
                <a:gd name="T14" fmla="*/ 8 w 71"/>
                <a:gd name="T15" fmla="*/ 48 h 69"/>
                <a:gd name="T16" fmla="*/ 29 w 71"/>
                <a:gd name="T17" fmla="*/ 48 h 69"/>
                <a:gd name="T18" fmla="*/ 29 w 71"/>
                <a:gd name="T19" fmla="*/ 55 h 69"/>
                <a:gd name="T20" fmla="*/ 8 w 71"/>
                <a:gd name="T21" fmla="*/ 55 h 69"/>
                <a:gd name="T22" fmla="*/ 0 w 71"/>
                <a:gd name="T23" fmla="*/ 62 h 69"/>
                <a:gd name="T24" fmla="*/ 0 w 71"/>
                <a:gd name="T25" fmla="*/ 67 h 69"/>
                <a:gd name="T26" fmla="*/ 2 w 71"/>
                <a:gd name="T27" fmla="*/ 69 h 69"/>
                <a:gd name="T28" fmla="*/ 69 w 71"/>
                <a:gd name="T29" fmla="*/ 69 h 69"/>
                <a:gd name="T30" fmla="*/ 71 w 71"/>
                <a:gd name="T31" fmla="*/ 67 h 69"/>
                <a:gd name="T32" fmla="*/ 71 w 71"/>
                <a:gd name="T33" fmla="*/ 62 h 69"/>
                <a:gd name="T34" fmla="*/ 64 w 71"/>
                <a:gd name="T35" fmla="*/ 55 h 69"/>
                <a:gd name="T36" fmla="*/ 42 w 71"/>
                <a:gd name="T37" fmla="*/ 55 h 69"/>
                <a:gd name="T38" fmla="*/ 42 w 71"/>
                <a:gd name="T39" fmla="*/ 48 h 69"/>
                <a:gd name="T40" fmla="*/ 64 w 71"/>
                <a:gd name="T41" fmla="*/ 48 h 69"/>
                <a:gd name="T42" fmla="*/ 3 w 71"/>
                <a:gd name="T43" fmla="*/ 41 h 69"/>
                <a:gd name="T44" fmla="*/ 3 w 71"/>
                <a:gd name="T45" fmla="*/ 7 h 69"/>
                <a:gd name="T46" fmla="*/ 8 w 71"/>
                <a:gd name="T47" fmla="*/ 3 h 69"/>
                <a:gd name="T48" fmla="*/ 64 w 71"/>
                <a:gd name="T49" fmla="*/ 3 h 69"/>
                <a:gd name="T50" fmla="*/ 68 w 71"/>
                <a:gd name="T51" fmla="*/ 7 h 69"/>
                <a:gd name="T52" fmla="*/ 68 w 71"/>
                <a:gd name="T53" fmla="*/ 41 h 69"/>
                <a:gd name="T54" fmla="*/ 64 w 71"/>
                <a:gd name="T55" fmla="*/ 45 h 69"/>
                <a:gd name="T56" fmla="*/ 8 w 71"/>
                <a:gd name="T57" fmla="*/ 45 h 69"/>
                <a:gd name="T58" fmla="*/ 3 w 71"/>
                <a:gd name="T59" fmla="*/ 41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71" h="69">
                  <a:moveTo>
                    <a:pt x="64" y="48"/>
                  </a:moveTo>
                  <a:cubicBezTo>
                    <a:pt x="68" y="48"/>
                    <a:pt x="71" y="45"/>
                    <a:pt x="71" y="41"/>
                  </a:cubicBezTo>
                  <a:cubicBezTo>
                    <a:pt x="71" y="7"/>
                    <a:pt x="71" y="7"/>
                    <a:pt x="71" y="7"/>
                  </a:cubicBezTo>
                  <a:cubicBezTo>
                    <a:pt x="71" y="3"/>
                    <a:pt x="68" y="0"/>
                    <a:pt x="64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3"/>
                    <a:pt x="0" y="7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0" y="45"/>
                    <a:pt x="4" y="48"/>
                    <a:pt x="8" y="48"/>
                  </a:cubicBezTo>
                  <a:cubicBezTo>
                    <a:pt x="29" y="48"/>
                    <a:pt x="29" y="48"/>
                    <a:pt x="29" y="48"/>
                  </a:cubicBezTo>
                  <a:cubicBezTo>
                    <a:pt x="29" y="55"/>
                    <a:pt x="29" y="55"/>
                    <a:pt x="29" y="55"/>
                  </a:cubicBezTo>
                  <a:cubicBezTo>
                    <a:pt x="8" y="55"/>
                    <a:pt x="8" y="55"/>
                    <a:pt x="8" y="55"/>
                  </a:cubicBezTo>
                  <a:cubicBezTo>
                    <a:pt x="4" y="55"/>
                    <a:pt x="0" y="58"/>
                    <a:pt x="0" y="62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68"/>
                    <a:pt x="1" y="69"/>
                    <a:pt x="2" y="69"/>
                  </a:cubicBezTo>
                  <a:cubicBezTo>
                    <a:pt x="69" y="69"/>
                    <a:pt x="69" y="69"/>
                    <a:pt x="69" y="69"/>
                  </a:cubicBezTo>
                  <a:cubicBezTo>
                    <a:pt x="70" y="69"/>
                    <a:pt x="71" y="68"/>
                    <a:pt x="71" y="67"/>
                  </a:cubicBezTo>
                  <a:cubicBezTo>
                    <a:pt x="71" y="62"/>
                    <a:pt x="71" y="62"/>
                    <a:pt x="71" y="62"/>
                  </a:cubicBezTo>
                  <a:cubicBezTo>
                    <a:pt x="71" y="58"/>
                    <a:pt x="68" y="55"/>
                    <a:pt x="64" y="55"/>
                  </a:cubicBezTo>
                  <a:cubicBezTo>
                    <a:pt x="42" y="55"/>
                    <a:pt x="42" y="55"/>
                    <a:pt x="42" y="55"/>
                  </a:cubicBezTo>
                  <a:cubicBezTo>
                    <a:pt x="42" y="48"/>
                    <a:pt x="42" y="48"/>
                    <a:pt x="42" y="48"/>
                  </a:cubicBezTo>
                  <a:lnTo>
                    <a:pt x="64" y="48"/>
                  </a:lnTo>
                  <a:close/>
                  <a:moveTo>
                    <a:pt x="3" y="41"/>
                  </a:moveTo>
                  <a:cubicBezTo>
                    <a:pt x="3" y="7"/>
                    <a:pt x="3" y="7"/>
                    <a:pt x="3" y="7"/>
                  </a:cubicBezTo>
                  <a:cubicBezTo>
                    <a:pt x="3" y="5"/>
                    <a:pt x="5" y="3"/>
                    <a:pt x="8" y="3"/>
                  </a:cubicBezTo>
                  <a:cubicBezTo>
                    <a:pt x="64" y="3"/>
                    <a:pt x="64" y="3"/>
                    <a:pt x="64" y="3"/>
                  </a:cubicBezTo>
                  <a:cubicBezTo>
                    <a:pt x="66" y="3"/>
                    <a:pt x="68" y="5"/>
                    <a:pt x="68" y="7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68" y="43"/>
                    <a:pt x="66" y="45"/>
                    <a:pt x="64" y="45"/>
                  </a:cubicBezTo>
                  <a:cubicBezTo>
                    <a:pt x="8" y="45"/>
                    <a:pt x="8" y="45"/>
                    <a:pt x="8" y="45"/>
                  </a:cubicBezTo>
                  <a:cubicBezTo>
                    <a:pt x="5" y="45"/>
                    <a:pt x="3" y="43"/>
                    <a:pt x="3" y="41"/>
                  </a:cubicBezTo>
                  <a:close/>
                </a:path>
              </a:pathLst>
            </a:custGeom>
            <a:solidFill>
              <a:srgbClr val="F9F9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5" name="Freeform 23"/>
            <p:cNvSpPr/>
            <p:nvPr/>
          </p:nvSpPr>
          <p:spPr bwMode="auto">
            <a:xfrm>
              <a:off x="1257333" y="2221536"/>
              <a:ext cx="237065" cy="143932"/>
            </a:xfrm>
            <a:custGeom>
              <a:avLst/>
              <a:gdLst>
                <a:gd name="T0" fmla="*/ 59 w 59"/>
                <a:gd name="T1" fmla="*/ 35 h 36"/>
                <a:gd name="T2" fmla="*/ 59 w 59"/>
                <a:gd name="T3" fmla="*/ 1 h 36"/>
                <a:gd name="T4" fmla="*/ 58 w 59"/>
                <a:gd name="T5" fmla="*/ 0 h 36"/>
                <a:gd name="T6" fmla="*/ 2 w 59"/>
                <a:gd name="T7" fmla="*/ 0 h 36"/>
                <a:gd name="T8" fmla="*/ 0 w 59"/>
                <a:gd name="T9" fmla="*/ 1 h 36"/>
                <a:gd name="T10" fmla="*/ 0 w 59"/>
                <a:gd name="T11" fmla="*/ 35 h 36"/>
                <a:gd name="T12" fmla="*/ 2 w 59"/>
                <a:gd name="T13" fmla="*/ 36 h 36"/>
                <a:gd name="T14" fmla="*/ 58 w 59"/>
                <a:gd name="T15" fmla="*/ 36 h 36"/>
                <a:gd name="T16" fmla="*/ 59 w 59"/>
                <a:gd name="T17" fmla="*/ 35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9" h="36">
                  <a:moveTo>
                    <a:pt x="59" y="35"/>
                  </a:moveTo>
                  <a:cubicBezTo>
                    <a:pt x="59" y="1"/>
                    <a:pt x="59" y="1"/>
                    <a:pt x="59" y="1"/>
                  </a:cubicBezTo>
                  <a:cubicBezTo>
                    <a:pt x="59" y="1"/>
                    <a:pt x="58" y="0"/>
                    <a:pt x="58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35"/>
                    <a:pt x="1" y="36"/>
                    <a:pt x="2" y="36"/>
                  </a:cubicBezTo>
                  <a:cubicBezTo>
                    <a:pt x="58" y="36"/>
                    <a:pt x="58" y="36"/>
                    <a:pt x="58" y="36"/>
                  </a:cubicBezTo>
                  <a:cubicBezTo>
                    <a:pt x="58" y="36"/>
                    <a:pt x="59" y="35"/>
                    <a:pt x="59" y="35"/>
                  </a:cubicBezTo>
                  <a:close/>
                </a:path>
              </a:pathLst>
            </a:custGeom>
            <a:solidFill>
              <a:srgbClr val="F9F9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6" name="Freeform 24"/>
            <p:cNvSpPr/>
            <p:nvPr/>
          </p:nvSpPr>
          <p:spPr bwMode="auto">
            <a:xfrm>
              <a:off x="3248685" y="2245243"/>
              <a:ext cx="306492" cy="184571"/>
            </a:xfrm>
            <a:custGeom>
              <a:avLst/>
              <a:gdLst>
                <a:gd name="T0" fmla="*/ 59 w 76"/>
                <a:gd name="T1" fmla="*/ 13 h 46"/>
                <a:gd name="T2" fmla="*/ 58 w 76"/>
                <a:gd name="T3" fmla="*/ 13 h 46"/>
                <a:gd name="T4" fmla="*/ 41 w 76"/>
                <a:gd name="T5" fmla="*/ 0 h 46"/>
                <a:gd name="T6" fmla="*/ 23 w 76"/>
                <a:gd name="T7" fmla="*/ 12 h 46"/>
                <a:gd name="T8" fmla="*/ 19 w 76"/>
                <a:gd name="T9" fmla="*/ 11 h 46"/>
                <a:gd name="T10" fmla="*/ 11 w 76"/>
                <a:gd name="T11" fmla="*/ 19 h 46"/>
                <a:gd name="T12" fmla="*/ 0 w 76"/>
                <a:gd name="T13" fmla="*/ 32 h 46"/>
                <a:gd name="T14" fmla="*/ 14 w 76"/>
                <a:gd name="T15" fmla="*/ 46 h 46"/>
                <a:gd name="T16" fmla="*/ 14 w 76"/>
                <a:gd name="T17" fmla="*/ 46 h 46"/>
                <a:gd name="T18" fmla="*/ 15 w 76"/>
                <a:gd name="T19" fmla="*/ 46 h 46"/>
                <a:gd name="T20" fmla="*/ 59 w 76"/>
                <a:gd name="T21" fmla="*/ 46 h 46"/>
                <a:gd name="T22" fmla="*/ 76 w 76"/>
                <a:gd name="T23" fmla="*/ 29 h 46"/>
                <a:gd name="T24" fmla="*/ 59 w 76"/>
                <a:gd name="T25" fmla="*/ 13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6" h="46">
                  <a:moveTo>
                    <a:pt x="59" y="13"/>
                  </a:moveTo>
                  <a:cubicBezTo>
                    <a:pt x="58" y="13"/>
                    <a:pt x="58" y="13"/>
                    <a:pt x="58" y="13"/>
                  </a:cubicBezTo>
                  <a:cubicBezTo>
                    <a:pt x="56" y="5"/>
                    <a:pt x="49" y="0"/>
                    <a:pt x="41" y="0"/>
                  </a:cubicBezTo>
                  <a:cubicBezTo>
                    <a:pt x="33" y="0"/>
                    <a:pt x="26" y="5"/>
                    <a:pt x="23" y="12"/>
                  </a:cubicBezTo>
                  <a:cubicBezTo>
                    <a:pt x="22" y="11"/>
                    <a:pt x="20" y="11"/>
                    <a:pt x="19" y="11"/>
                  </a:cubicBezTo>
                  <a:cubicBezTo>
                    <a:pt x="14" y="11"/>
                    <a:pt x="11" y="14"/>
                    <a:pt x="11" y="19"/>
                  </a:cubicBezTo>
                  <a:cubicBezTo>
                    <a:pt x="5" y="20"/>
                    <a:pt x="0" y="25"/>
                    <a:pt x="0" y="32"/>
                  </a:cubicBezTo>
                  <a:cubicBezTo>
                    <a:pt x="0" y="40"/>
                    <a:pt x="6" y="46"/>
                    <a:pt x="14" y="46"/>
                  </a:cubicBezTo>
                  <a:cubicBezTo>
                    <a:pt x="14" y="46"/>
                    <a:pt x="14" y="46"/>
                    <a:pt x="14" y="46"/>
                  </a:cubicBezTo>
                  <a:cubicBezTo>
                    <a:pt x="15" y="46"/>
                    <a:pt x="15" y="46"/>
                    <a:pt x="15" y="46"/>
                  </a:cubicBezTo>
                  <a:cubicBezTo>
                    <a:pt x="59" y="46"/>
                    <a:pt x="59" y="46"/>
                    <a:pt x="59" y="46"/>
                  </a:cubicBezTo>
                  <a:cubicBezTo>
                    <a:pt x="68" y="46"/>
                    <a:pt x="76" y="38"/>
                    <a:pt x="76" y="29"/>
                  </a:cubicBezTo>
                  <a:cubicBezTo>
                    <a:pt x="76" y="20"/>
                    <a:pt x="68" y="13"/>
                    <a:pt x="59" y="13"/>
                  </a:cubicBez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7" name="Freeform 25"/>
            <p:cNvSpPr>
              <a:spLocks noEditPoints="1"/>
            </p:cNvSpPr>
            <p:nvPr/>
          </p:nvSpPr>
          <p:spPr bwMode="auto">
            <a:xfrm>
              <a:off x="2466368" y="2827747"/>
              <a:ext cx="401319" cy="397931"/>
            </a:xfrm>
            <a:custGeom>
              <a:avLst/>
              <a:gdLst>
                <a:gd name="T0" fmla="*/ 0 w 100"/>
                <a:gd name="T1" fmla="*/ 50 h 99"/>
                <a:gd name="T2" fmla="*/ 99 w 100"/>
                <a:gd name="T3" fmla="*/ 48 h 99"/>
                <a:gd name="T4" fmla="*/ 82 w 100"/>
                <a:gd name="T5" fmla="*/ 76 h 99"/>
                <a:gd name="T6" fmla="*/ 73 w 100"/>
                <a:gd name="T7" fmla="*/ 72 h 99"/>
                <a:gd name="T8" fmla="*/ 78 w 100"/>
                <a:gd name="T9" fmla="*/ 81 h 99"/>
                <a:gd name="T10" fmla="*/ 67 w 100"/>
                <a:gd name="T11" fmla="*/ 82 h 99"/>
                <a:gd name="T12" fmla="*/ 62 w 100"/>
                <a:gd name="T13" fmla="*/ 84 h 99"/>
                <a:gd name="T14" fmla="*/ 54 w 100"/>
                <a:gd name="T15" fmla="*/ 91 h 99"/>
                <a:gd name="T16" fmla="*/ 50 w 100"/>
                <a:gd name="T17" fmla="*/ 82 h 99"/>
                <a:gd name="T18" fmla="*/ 47 w 100"/>
                <a:gd name="T19" fmla="*/ 91 h 99"/>
                <a:gd name="T20" fmla="*/ 39 w 100"/>
                <a:gd name="T21" fmla="*/ 85 h 99"/>
                <a:gd name="T22" fmla="*/ 34 w 100"/>
                <a:gd name="T23" fmla="*/ 83 h 99"/>
                <a:gd name="T24" fmla="*/ 23 w 100"/>
                <a:gd name="T25" fmla="*/ 82 h 99"/>
                <a:gd name="T26" fmla="*/ 27 w 100"/>
                <a:gd name="T27" fmla="*/ 73 h 99"/>
                <a:gd name="T28" fmla="*/ 19 w 100"/>
                <a:gd name="T29" fmla="*/ 77 h 99"/>
                <a:gd name="T30" fmla="*/ 17 w 100"/>
                <a:gd name="T31" fmla="*/ 66 h 99"/>
                <a:gd name="T32" fmla="*/ 15 w 100"/>
                <a:gd name="T33" fmla="*/ 62 h 99"/>
                <a:gd name="T34" fmla="*/ 8 w 100"/>
                <a:gd name="T35" fmla="*/ 54 h 99"/>
                <a:gd name="T36" fmla="*/ 17 w 100"/>
                <a:gd name="T37" fmla="*/ 50 h 99"/>
                <a:gd name="T38" fmla="*/ 8 w 100"/>
                <a:gd name="T39" fmla="*/ 47 h 99"/>
                <a:gd name="T40" fmla="*/ 15 w 100"/>
                <a:gd name="T41" fmla="*/ 39 h 99"/>
                <a:gd name="T42" fmla="*/ 16 w 100"/>
                <a:gd name="T43" fmla="*/ 35 h 99"/>
                <a:gd name="T44" fmla="*/ 17 w 100"/>
                <a:gd name="T45" fmla="*/ 23 h 99"/>
                <a:gd name="T46" fmla="*/ 26 w 100"/>
                <a:gd name="T47" fmla="*/ 27 h 99"/>
                <a:gd name="T48" fmla="*/ 22 w 100"/>
                <a:gd name="T49" fmla="*/ 18 h 99"/>
                <a:gd name="T50" fmla="*/ 33 w 100"/>
                <a:gd name="T51" fmla="*/ 17 h 99"/>
                <a:gd name="T52" fmla="*/ 37 w 100"/>
                <a:gd name="T53" fmla="*/ 15 h 99"/>
                <a:gd name="T54" fmla="*/ 46 w 100"/>
                <a:gd name="T55" fmla="*/ 8 h 99"/>
                <a:gd name="T56" fmla="*/ 49 w 100"/>
                <a:gd name="T57" fmla="*/ 17 h 99"/>
                <a:gd name="T58" fmla="*/ 52 w 100"/>
                <a:gd name="T59" fmla="*/ 8 h 99"/>
                <a:gd name="T60" fmla="*/ 61 w 100"/>
                <a:gd name="T61" fmla="*/ 15 h 99"/>
                <a:gd name="T62" fmla="*/ 65 w 100"/>
                <a:gd name="T63" fmla="*/ 16 h 99"/>
                <a:gd name="T64" fmla="*/ 76 w 100"/>
                <a:gd name="T65" fmla="*/ 17 h 99"/>
                <a:gd name="T66" fmla="*/ 72 w 100"/>
                <a:gd name="T67" fmla="*/ 26 h 99"/>
                <a:gd name="T68" fmla="*/ 81 w 100"/>
                <a:gd name="T69" fmla="*/ 22 h 99"/>
                <a:gd name="T70" fmla="*/ 82 w 100"/>
                <a:gd name="T71" fmla="*/ 33 h 99"/>
                <a:gd name="T72" fmla="*/ 84 w 100"/>
                <a:gd name="T73" fmla="*/ 37 h 99"/>
                <a:gd name="T74" fmla="*/ 91 w 100"/>
                <a:gd name="T75" fmla="*/ 45 h 99"/>
                <a:gd name="T76" fmla="*/ 82 w 100"/>
                <a:gd name="T77" fmla="*/ 49 h 99"/>
                <a:gd name="T78" fmla="*/ 92 w 100"/>
                <a:gd name="T79" fmla="*/ 52 h 99"/>
                <a:gd name="T80" fmla="*/ 85 w 100"/>
                <a:gd name="T81" fmla="*/ 61 h 99"/>
                <a:gd name="T82" fmla="*/ 83 w 100"/>
                <a:gd name="T83" fmla="*/ 65 h 99"/>
                <a:gd name="T84" fmla="*/ 82 w 100"/>
                <a:gd name="T85" fmla="*/ 76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00" h="99">
                  <a:moveTo>
                    <a:pt x="49" y="0"/>
                  </a:moveTo>
                  <a:cubicBezTo>
                    <a:pt x="22" y="1"/>
                    <a:pt x="0" y="23"/>
                    <a:pt x="0" y="50"/>
                  </a:cubicBezTo>
                  <a:cubicBezTo>
                    <a:pt x="1" y="78"/>
                    <a:pt x="24" y="99"/>
                    <a:pt x="51" y="99"/>
                  </a:cubicBezTo>
                  <a:cubicBezTo>
                    <a:pt x="78" y="98"/>
                    <a:pt x="100" y="75"/>
                    <a:pt x="99" y="48"/>
                  </a:cubicBezTo>
                  <a:cubicBezTo>
                    <a:pt x="98" y="21"/>
                    <a:pt x="76" y="0"/>
                    <a:pt x="49" y="0"/>
                  </a:cubicBezTo>
                  <a:close/>
                  <a:moveTo>
                    <a:pt x="82" y="76"/>
                  </a:moveTo>
                  <a:cubicBezTo>
                    <a:pt x="78" y="72"/>
                    <a:pt x="78" y="72"/>
                    <a:pt x="78" y="72"/>
                  </a:cubicBezTo>
                  <a:cubicBezTo>
                    <a:pt x="76" y="70"/>
                    <a:pt x="74" y="70"/>
                    <a:pt x="73" y="72"/>
                  </a:cubicBezTo>
                  <a:cubicBezTo>
                    <a:pt x="72" y="73"/>
                    <a:pt x="72" y="75"/>
                    <a:pt x="73" y="76"/>
                  </a:cubicBezTo>
                  <a:cubicBezTo>
                    <a:pt x="78" y="81"/>
                    <a:pt x="78" y="81"/>
                    <a:pt x="78" y="81"/>
                  </a:cubicBezTo>
                  <a:cubicBezTo>
                    <a:pt x="75" y="83"/>
                    <a:pt x="72" y="85"/>
                    <a:pt x="69" y="87"/>
                  </a:cubicBezTo>
                  <a:cubicBezTo>
                    <a:pt x="67" y="82"/>
                    <a:pt x="67" y="82"/>
                    <a:pt x="67" y="82"/>
                  </a:cubicBezTo>
                  <a:cubicBezTo>
                    <a:pt x="66" y="81"/>
                    <a:pt x="65" y="80"/>
                    <a:pt x="64" y="81"/>
                  </a:cubicBezTo>
                  <a:cubicBezTo>
                    <a:pt x="62" y="82"/>
                    <a:pt x="62" y="83"/>
                    <a:pt x="62" y="84"/>
                  </a:cubicBezTo>
                  <a:cubicBezTo>
                    <a:pt x="64" y="89"/>
                    <a:pt x="64" y="89"/>
                    <a:pt x="64" y="89"/>
                  </a:cubicBezTo>
                  <a:cubicBezTo>
                    <a:pt x="61" y="90"/>
                    <a:pt x="58" y="91"/>
                    <a:pt x="54" y="91"/>
                  </a:cubicBezTo>
                  <a:cubicBezTo>
                    <a:pt x="54" y="85"/>
                    <a:pt x="54" y="85"/>
                    <a:pt x="54" y="85"/>
                  </a:cubicBezTo>
                  <a:cubicBezTo>
                    <a:pt x="54" y="83"/>
                    <a:pt x="52" y="82"/>
                    <a:pt x="50" y="82"/>
                  </a:cubicBezTo>
                  <a:cubicBezTo>
                    <a:pt x="49" y="82"/>
                    <a:pt x="47" y="83"/>
                    <a:pt x="47" y="85"/>
                  </a:cubicBezTo>
                  <a:cubicBezTo>
                    <a:pt x="47" y="91"/>
                    <a:pt x="47" y="91"/>
                    <a:pt x="47" y="91"/>
                  </a:cubicBezTo>
                  <a:cubicBezTo>
                    <a:pt x="44" y="91"/>
                    <a:pt x="40" y="90"/>
                    <a:pt x="37" y="89"/>
                  </a:cubicBezTo>
                  <a:cubicBezTo>
                    <a:pt x="39" y="85"/>
                    <a:pt x="39" y="85"/>
                    <a:pt x="39" y="85"/>
                  </a:cubicBezTo>
                  <a:cubicBezTo>
                    <a:pt x="39" y="83"/>
                    <a:pt x="39" y="82"/>
                    <a:pt x="37" y="82"/>
                  </a:cubicBezTo>
                  <a:cubicBezTo>
                    <a:pt x="36" y="81"/>
                    <a:pt x="35" y="82"/>
                    <a:pt x="34" y="83"/>
                  </a:cubicBezTo>
                  <a:cubicBezTo>
                    <a:pt x="33" y="88"/>
                    <a:pt x="33" y="88"/>
                    <a:pt x="33" y="88"/>
                  </a:cubicBezTo>
                  <a:cubicBezTo>
                    <a:pt x="29" y="86"/>
                    <a:pt x="26" y="84"/>
                    <a:pt x="23" y="82"/>
                  </a:cubicBezTo>
                  <a:cubicBezTo>
                    <a:pt x="28" y="77"/>
                    <a:pt x="28" y="77"/>
                    <a:pt x="28" y="77"/>
                  </a:cubicBezTo>
                  <a:cubicBezTo>
                    <a:pt x="29" y="76"/>
                    <a:pt x="29" y="74"/>
                    <a:pt x="27" y="73"/>
                  </a:cubicBezTo>
                  <a:cubicBezTo>
                    <a:pt x="26" y="71"/>
                    <a:pt x="24" y="72"/>
                    <a:pt x="23" y="73"/>
                  </a:cubicBezTo>
                  <a:cubicBezTo>
                    <a:pt x="19" y="77"/>
                    <a:pt x="19" y="77"/>
                    <a:pt x="19" y="77"/>
                  </a:cubicBezTo>
                  <a:cubicBezTo>
                    <a:pt x="16" y="75"/>
                    <a:pt x="14" y="72"/>
                    <a:pt x="12" y="68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18" y="66"/>
                    <a:pt x="19" y="64"/>
                    <a:pt x="18" y="63"/>
                  </a:cubicBezTo>
                  <a:cubicBezTo>
                    <a:pt x="18" y="62"/>
                    <a:pt x="16" y="62"/>
                    <a:pt x="15" y="62"/>
                  </a:cubicBezTo>
                  <a:cubicBezTo>
                    <a:pt x="11" y="64"/>
                    <a:pt x="11" y="64"/>
                    <a:pt x="11" y="64"/>
                  </a:cubicBezTo>
                  <a:cubicBezTo>
                    <a:pt x="9" y="61"/>
                    <a:pt x="8" y="57"/>
                    <a:pt x="8" y="54"/>
                  </a:cubicBezTo>
                  <a:cubicBezTo>
                    <a:pt x="14" y="54"/>
                    <a:pt x="14" y="54"/>
                    <a:pt x="14" y="54"/>
                  </a:cubicBezTo>
                  <a:cubicBezTo>
                    <a:pt x="16" y="54"/>
                    <a:pt x="18" y="52"/>
                    <a:pt x="17" y="50"/>
                  </a:cubicBezTo>
                  <a:cubicBezTo>
                    <a:pt x="17" y="48"/>
                    <a:pt x="16" y="47"/>
                    <a:pt x="14" y="47"/>
                  </a:cubicBezTo>
                  <a:cubicBezTo>
                    <a:pt x="8" y="47"/>
                    <a:pt x="8" y="47"/>
                    <a:pt x="8" y="47"/>
                  </a:cubicBezTo>
                  <a:cubicBezTo>
                    <a:pt x="8" y="44"/>
                    <a:pt x="9" y="40"/>
                    <a:pt x="10" y="37"/>
                  </a:cubicBezTo>
                  <a:cubicBezTo>
                    <a:pt x="15" y="39"/>
                    <a:pt x="15" y="39"/>
                    <a:pt x="15" y="39"/>
                  </a:cubicBezTo>
                  <a:cubicBezTo>
                    <a:pt x="16" y="39"/>
                    <a:pt x="17" y="39"/>
                    <a:pt x="18" y="37"/>
                  </a:cubicBezTo>
                  <a:cubicBezTo>
                    <a:pt x="18" y="36"/>
                    <a:pt x="18" y="35"/>
                    <a:pt x="16" y="35"/>
                  </a:cubicBezTo>
                  <a:cubicBezTo>
                    <a:pt x="11" y="33"/>
                    <a:pt x="11" y="33"/>
                    <a:pt x="11" y="33"/>
                  </a:cubicBezTo>
                  <a:cubicBezTo>
                    <a:pt x="13" y="29"/>
                    <a:pt x="15" y="26"/>
                    <a:pt x="17" y="23"/>
                  </a:cubicBezTo>
                  <a:cubicBezTo>
                    <a:pt x="22" y="27"/>
                    <a:pt x="22" y="27"/>
                    <a:pt x="22" y="27"/>
                  </a:cubicBezTo>
                  <a:cubicBezTo>
                    <a:pt x="23" y="28"/>
                    <a:pt x="25" y="28"/>
                    <a:pt x="26" y="27"/>
                  </a:cubicBezTo>
                  <a:cubicBezTo>
                    <a:pt x="28" y="26"/>
                    <a:pt x="28" y="24"/>
                    <a:pt x="26" y="22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5" y="16"/>
                    <a:pt x="28" y="14"/>
                    <a:pt x="31" y="12"/>
                  </a:cubicBezTo>
                  <a:cubicBezTo>
                    <a:pt x="33" y="17"/>
                    <a:pt x="33" y="17"/>
                    <a:pt x="33" y="17"/>
                  </a:cubicBezTo>
                  <a:cubicBezTo>
                    <a:pt x="33" y="18"/>
                    <a:pt x="35" y="19"/>
                    <a:pt x="36" y="18"/>
                  </a:cubicBezTo>
                  <a:cubicBezTo>
                    <a:pt x="37" y="18"/>
                    <a:pt x="38" y="16"/>
                    <a:pt x="37" y="15"/>
                  </a:cubicBezTo>
                  <a:cubicBezTo>
                    <a:pt x="35" y="10"/>
                    <a:pt x="35" y="10"/>
                    <a:pt x="35" y="10"/>
                  </a:cubicBezTo>
                  <a:cubicBezTo>
                    <a:pt x="38" y="9"/>
                    <a:pt x="42" y="8"/>
                    <a:pt x="46" y="8"/>
                  </a:cubicBezTo>
                  <a:cubicBezTo>
                    <a:pt x="46" y="14"/>
                    <a:pt x="46" y="14"/>
                    <a:pt x="46" y="14"/>
                  </a:cubicBezTo>
                  <a:cubicBezTo>
                    <a:pt x="46" y="16"/>
                    <a:pt x="47" y="17"/>
                    <a:pt x="49" y="17"/>
                  </a:cubicBezTo>
                  <a:cubicBezTo>
                    <a:pt x="51" y="17"/>
                    <a:pt x="52" y="16"/>
                    <a:pt x="52" y="14"/>
                  </a:cubicBezTo>
                  <a:cubicBezTo>
                    <a:pt x="52" y="8"/>
                    <a:pt x="52" y="8"/>
                    <a:pt x="52" y="8"/>
                  </a:cubicBezTo>
                  <a:cubicBezTo>
                    <a:pt x="56" y="8"/>
                    <a:pt x="59" y="9"/>
                    <a:pt x="63" y="10"/>
                  </a:cubicBezTo>
                  <a:cubicBezTo>
                    <a:pt x="61" y="15"/>
                    <a:pt x="61" y="15"/>
                    <a:pt x="61" y="15"/>
                  </a:cubicBezTo>
                  <a:cubicBezTo>
                    <a:pt x="60" y="16"/>
                    <a:pt x="61" y="17"/>
                    <a:pt x="62" y="18"/>
                  </a:cubicBezTo>
                  <a:cubicBezTo>
                    <a:pt x="63" y="18"/>
                    <a:pt x="65" y="18"/>
                    <a:pt x="65" y="16"/>
                  </a:cubicBezTo>
                  <a:cubicBezTo>
                    <a:pt x="67" y="11"/>
                    <a:pt x="67" y="11"/>
                    <a:pt x="67" y="11"/>
                  </a:cubicBezTo>
                  <a:cubicBezTo>
                    <a:pt x="70" y="13"/>
                    <a:pt x="73" y="15"/>
                    <a:pt x="76" y="17"/>
                  </a:cubicBezTo>
                  <a:cubicBezTo>
                    <a:pt x="72" y="21"/>
                    <a:pt x="72" y="21"/>
                    <a:pt x="72" y="21"/>
                  </a:cubicBezTo>
                  <a:cubicBezTo>
                    <a:pt x="71" y="23"/>
                    <a:pt x="71" y="25"/>
                    <a:pt x="72" y="26"/>
                  </a:cubicBezTo>
                  <a:cubicBezTo>
                    <a:pt x="73" y="27"/>
                    <a:pt x="76" y="27"/>
                    <a:pt x="77" y="26"/>
                  </a:cubicBezTo>
                  <a:cubicBezTo>
                    <a:pt x="81" y="22"/>
                    <a:pt x="81" y="22"/>
                    <a:pt x="81" y="22"/>
                  </a:cubicBezTo>
                  <a:cubicBezTo>
                    <a:pt x="84" y="24"/>
                    <a:pt x="86" y="28"/>
                    <a:pt x="87" y="31"/>
                  </a:cubicBezTo>
                  <a:cubicBezTo>
                    <a:pt x="82" y="33"/>
                    <a:pt x="82" y="33"/>
                    <a:pt x="82" y="33"/>
                  </a:cubicBezTo>
                  <a:cubicBezTo>
                    <a:pt x="81" y="34"/>
                    <a:pt x="81" y="35"/>
                    <a:pt x="81" y="36"/>
                  </a:cubicBezTo>
                  <a:cubicBezTo>
                    <a:pt x="82" y="37"/>
                    <a:pt x="83" y="38"/>
                    <a:pt x="84" y="37"/>
                  </a:cubicBezTo>
                  <a:cubicBezTo>
                    <a:pt x="89" y="35"/>
                    <a:pt x="89" y="35"/>
                    <a:pt x="89" y="35"/>
                  </a:cubicBezTo>
                  <a:cubicBezTo>
                    <a:pt x="90" y="38"/>
                    <a:pt x="91" y="42"/>
                    <a:pt x="91" y="45"/>
                  </a:cubicBezTo>
                  <a:cubicBezTo>
                    <a:pt x="85" y="45"/>
                    <a:pt x="85" y="45"/>
                    <a:pt x="85" y="45"/>
                  </a:cubicBezTo>
                  <a:cubicBezTo>
                    <a:pt x="83" y="45"/>
                    <a:pt x="82" y="47"/>
                    <a:pt x="82" y="49"/>
                  </a:cubicBezTo>
                  <a:cubicBezTo>
                    <a:pt x="82" y="51"/>
                    <a:pt x="84" y="52"/>
                    <a:pt x="85" y="52"/>
                  </a:cubicBezTo>
                  <a:cubicBezTo>
                    <a:pt x="92" y="52"/>
                    <a:pt x="92" y="52"/>
                    <a:pt x="92" y="52"/>
                  </a:cubicBezTo>
                  <a:cubicBezTo>
                    <a:pt x="91" y="55"/>
                    <a:pt x="91" y="59"/>
                    <a:pt x="90" y="62"/>
                  </a:cubicBezTo>
                  <a:cubicBezTo>
                    <a:pt x="85" y="61"/>
                    <a:pt x="85" y="61"/>
                    <a:pt x="85" y="61"/>
                  </a:cubicBezTo>
                  <a:cubicBezTo>
                    <a:pt x="84" y="60"/>
                    <a:pt x="82" y="61"/>
                    <a:pt x="82" y="62"/>
                  </a:cubicBezTo>
                  <a:cubicBezTo>
                    <a:pt x="81" y="63"/>
                    <a:pt x="82" y="64"/>
                    <a:pt x="83" y="65"/>
                  </a:cubicBezTo>
                  <a:cubicBezTo>
                    <a:pt x="88" y="67"/>
                    <a:pt x="88" y="67"/>
                    <a:pt x="88" y="67"/>
                  </a:cubicBezTo>
                  <a:cubicBezTo>
                    <a:pt x="86" y="70"/>
                    <a:pt x="84" y="73"/>
                    <a:pt x="82" y="76"/>
                  </a:cubicBezTo>
                  <a:close/>
                </a:path>
              </a:pathLst>
            </a:custGeom>
            <a:solidFill>
              <a:srgbClr val="F9F9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8" name="Freeform 26"/>
            <p:cNvSpPr/>
            <p:nvPr/>
          </p:nvSpPr>
          <p:spPr bwMode="auto">
            <a:xfrm>
              <a:off x="2639087" y="2907333"/>
              <a:ext cx="55880" cy="145626"/>
            </a:xfrm>
            <a:custGeom>
              <a:avLst/>
              <a:gdLst>
                <a:gd name="T0" fmla="*/ 9 w 14"/>
                <a:gd name="T1" fmla="*/ 22 h 36"/>
                <a:gd name="T2" fmla="*/ 9 w 14"/>
                <a:gd name="T3" fmla="*/ 3 h 36"/>
                <a:gd name="T4" fmla="*/ 6 w 14"/>
                <a:gd name="T5" fmla="*/ 0 h 36"/>
                <a:gd name="T6" fmla="*/ 4 w 14"/>
                <a:gd name="T7" fmla="*/ 3 h 36"/>
                <a:gd name="T8" fmla="*/ 4 w 14"/>
                <a:gd name="T9" fmla="*/ 22 h 36"/>
                <a:gd name="T10" fmla="*/ 0 w 14"/>
                <a:gd name="T11" fmla="*/ 29 h 36"/>
                <a:gd name="T12" fmla="*/ 7 w 14"/>
                <a:gd name="T13" fmla="*/ 36 h 36"/>
                <a:gd name="T14" fmla="*/ 14 w 14"/>
                <a:gd name="T15" fmla="*/ 29 h 36"/>
                <a:gd name="T16" fmla="*/ 9 w 14"/>
                <a:gd name="T17" fmla="*/ 22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" h="36">
                  <a:moveTo>
                    <a:pt x="9" y="22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1"/>
                    <a:pt x="7" y="0"/>
                    <a:pt x="6" y="0"/>
                  </a:cubicBezTo>
                  <a:cubicBezTo>
                    <a:pt x="5" y="0"/>
                    <a:pt x="4" y="1"/>
                    <a:pt x="4" y="3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1" y="23"/>
                    <a:pt x="0" y="26"/>
                    <a:pt x="0" y="29"/>
                  </a:cubicBezTo>
                  <a:cubicBezTo>
                    <a:pt x="0" y="33"/>
                    <a:pt x="3" y="36"/>
                    <a:pt x="7" y="36"/>
                  </a:cubicBezTo>
                  <a:cubicBezTo>
                    <a:pt x="11" y="36"/>
                    <a:pt x="14" y="33"/>
                    <a:pt x="14" y="29"/>
                  </a:cubicBezTo>
                  <a:cubicBezTo>
                    <a:pt x="14" y="26"/>
                    <a:pt x="12" y="23"/>
                    <a:pt x="9" y="22"/>
                  </a:cubicBezTo>
                  <a:close/>
                </a:path>
              </a:pathLst>
            </a:custGeom>
            <a:solidFill>
              <a:srgbClr val="F9F9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9" name="Freeform 27"/>
            <p:cNvSpPr/>
            <p:nvPr/>
          </p:nvSpPr>
          <p:spPr bwMode="auto">
            <a:xfrm>
              <a:off x="2650941" y="3059732"/>
              <a:ext cx="32173" cy="77893"/>
            </a:xfrm>
            <a:custGeom>
              <a:avLst/>
              <a:gdLst>
                <a:gd name="T0" fmla="*/ 0 w 8"/>
                <a:gd name="T1" fmla="*/ 0 h 19"/>
                <a:gd name="T2" fmla="*/ 0 w 8"/>
                <a:gd name="T3" fmla="*/ 15 h 19"/>
                <a:gd name="T4" fmla="*/ 4 w 8"/>
                <a:gd name="T5" fmla="*/ 19 h 19"/>
                <a:gd name="T6" fmla="*/ 8 w 8"/>
                <a:gd name="T7" fmla="*/ 15 h 19"/>
                <a:gd name="T8" fmla="*/ 8 w 8"/>
                <a:gd name="T9" fmla="*/ 0 h 19"/>
                <a:gd name="T10" fmla="*/ 4 w 8"/>
                <a:gd name="T11" fmla="*/ 1 h 19"/>
                <a:gd name="T12" fmla="*/ 0 w 8"/>
                <a:gd name="T1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19">
                  <a:moveTo>
                    <a:pt x="0" y="0"/>
                  </a:moveTo>
                  <a:cubicBezTo>
                    <a:pt x="0" y="15"/>
                    <a:pt x="0" y="15"/>
                    <a:pt x="0" y="15"/>
                  </a:cubicBezTo>
                  <a:cubicBezTo>
                    <a:pt x="0" y="17"/>
                    <a:pt x="2" y="19"/>
                    <a:pt x="4" y="19"/>
                  </a:cubicBezTo>
                  <a:cubicBezTo>
                    <a:pt x="7" y="19"/>
                    <a:pt x="8" y="17"/>
                    <a:pt x="8" y="15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1"/>
                    <a:pt x="5" y="1"/>
                    <a:pt x="4" y="1"/>
                  </a:cubicBezTo>
                  <a:cubicBezTo>
                    <a:pt x="3" y="1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F9F9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0" name="Oval 28"/>
            <p:cNvSpPr>
              <a:spLocks noChangeArrowheads="1"/>
            </p:cNvSpPr>
            <p:nvPr/>
          </p:nvSpPr>
          <p:spPr bwMode="auto">
            <a:xfrm>
              <a:off x="1506252" y="2883626"/>
              <a:ext cx="125306" cy="120227"/>
            </a:xfrm>
            <a:prstGeom prst="ellipse">
              <a:avLst/>
            </a:prstGeom>
            <a:solidFill>
              <a:srgbClr val="F9F9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1" name="Freeform 29"/>
            <p:cNvSpPr/>
            <p:nvPr/>
          </p:nvSpPr>
          <p:spPr bwMode="auto">
            <a:xfrm>
              <a:off x="1430052" y="3003852"/>
              <a:ext cx="277705" cy="165946"/>
            </a:xfrm>
            <a:custGeom>
              <a:avLst/>
              <a:gdLst>
                <a:gd name="T0" fmla="*/ 69 w 69"/>
                <a:gd name="T1" fmla="*/ 18 h 41"/>
                <a:gd name="T2" fmla="*/ 68 w 69"/>
                <a:gd name="T3" fmla="*/ 18 h 41"/>
                <a:gd name="T4" fmla="*/ 42 w 69"/>
                <a:gd name="T5" fmla="*/ 3 h 41"/>
                <a:gd name="T6" fmla="*/ 41 w 69"/>
                <a:gd name="T7" fmla="*/ 3 h 41"/>
                <a:gd name="T8" fmla="*/ 30 w 69"/>
                <a:gd name="T9" fmla="*/ 3 h 41"/>
                <a:gd name="T10" fmla="*/ 0 w 69"/>
                <a:gd name="T11" fmla="*/ 20 h 41"/>
                <a:gd name="T12" fmla="*/ 0 w 69"/>
                <a:gd name="T13" fmla="*/ 41 h 41"/>
                <a:gd name="T14" fmla="*/ 14 w 69"/>
                <a:gd name="T15" fmla="*/ 41 h 41"/>
                <a:gd name="T16" fmla="*/ 14 w 69"/>
                <a:gd name="T17" fmla="*/ 30 h 41"/>
                <a:gd name="T18" fmla="*/ 17 w 69"/>
                <a:gd name="T19" fmla="*/ 30 h 41"/>
                <a:gd name="T20" fmla="*/ 17 w 69"/>
                <a:gd name="T21" fmla="*/ 41 h 41"/>
                <a:gd name="T22" fmla="*/ 52 w 69"/>
                <a:gd name="T23" fmla="*/ 41 h 41"/>
                <a:gd name="T24" fmla="*/ 52 w 69"/>
                <a:gd name="T25" fmla="*/ 30 h 41"/>
                <a:gd name="T26" fmla="*/ 55 w 69"/>
                <a:gd name="T27" fmla="*/ 30 h 41"/>
                <a:gd name="T28" fmla="*/ 55 w 69"/>
                <a:gd name="T29" fmla="*/ 41 h 41"/>
                <a:gd name="T30" fmla="*/ 69 w 69"/>
                <a:gd name="T31" fmla="*/ 41 h 41"/>
                <a:gd name="T32" fmla="*/ 69 w 69"/>
                <a:gd name="T33" fmla="*/ 19 h 41"/>
                <a:gd name="T34" fmla="*/ 69 w 69"/>
                <a:gd name="T35" fmla="*/ 19 h 41"/>
                <a:gd name="T36" fmla="*/ 69 w 69"/>
                <a:gd name="T37" fmla="*/ 18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9" h="41">
                  <a:moveTo>
                    <a:pt x="69" y="18"/>
                  </a:moveTo>
                  <a:cubicBezTo>
                    <a:pt x="68" y="18"/>
                    <a:pt x="68" y="18"/>
                    <a:pt x="68" y="18"/>
                  </a:cubicBezTo>
                  <a:cubicBezTo>
                    <a:pt x="67" y="6"/>
                    <a:pt x="50" y="3"/>
                    <a:pt x="42" y="3"/>
                  </a:cubicBezTo>
                  <a:cubicBezTo>
                    <a:pt x="42" y="3"/>
                    <a:pt x="41" y="3"/>
                    <a:pt x="41" y="3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30" y="3"/>
                    <a:pt x="0" y="0"/>
                    <a:pt x="0" y="20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4" y="41"/>
                    <a:pt x="14" y="41"/>
                    <a:pt x="14" y="41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7" y="30"/>
                    <a:pt x="17" y="30"/>
                    <a:pt x="17" y="30"/>
                  </a:cubicBezTo>
                  <a:cubicBezTo>
                    <a:pt x="17" y="41"/>
                    <a:pt x="17" y="41"/>
                    <a:pt x="17" y="41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2" y="30"/>
                    <a:pt x="52" y="30"/>
                    <a:pt x="52" y="30"/>
                  </a:cubicBezTo>
                  <a:cubicBezTo>
                    <a:pt x="55" y="30"/>
                    <a:pt x="55" y="30"/>
                    <a:pt x="55" y="30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69" y="41"/>
                    <a:pt x="69" y="41"/>
                    <a:pt x="69" y="41"/>
                  </a:cubicBezTo>
                  <a:cubicBezTo>
                    <a:pt x="69" y="19"/>
                    <a:pt x="69" y="19"/>
                    <a:pt x="69" y="19"/>
                  </a:cubicBezTo>
                  <a:cubicBezTo>
                    <a:pt x="69" y="19"/>
                    <a:pt x="69" y="19"/>
                    <a:pt x="69" y="19"/>
                  </a:cubicBezTo>
                  <a:lnTo>
                    <a:pt x="69" y="18"/>
                  </a:lnTo>
                  <a:close/>
                </a:path>
              </a:pathLst>
            </a:custGeom>
            <a:solidFill>
              <a:srgbClr val="F9F9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2" name="Freeform 30"/>
            <p:cNvSpPr/>
            <p:nvPr/>
          </p:nvSpPr>
          <p:spPr bwMode="auto">
            <a:xfrm>
              <a:off x="1658652" y="2631321"/>
              <a:ext cx="667170" cy="665475"/>
            </a:xfrm>
            <a:custGeom>
              <a:avLst/>
              <a:gdLst>
                <a:gd name="T0" fmla="*/ 162 w 166"/>
                <a:gd name="T1" fmla="*/ 166 h 166"/>
                <a:gd name="T2" fmla="*/ 166 w 166"/>
                <a:gd name="T3" fmla="*/ 162 h 166"/>
                <a:gd name="T4" fmla="*/ 166 w 166"/>
                <a:gd name="T5" fmla="*/ 0 h 166"/>
                <a:gd name="T6" fmla="*/ 0 w 166"/>
                <a:gd name="T7" fmla="*/ 166 h 166"/>
                <a:gd name="T8" fmla="*/ 162 w 166"/>
                <a:gd name="T9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" h="166">
                  <a:moveTo>
                    <a:pt x="162" y="166"/>
                  </a:moveTo>
                  <a:cubicBezTo>
                    <a:pt x="164" y="166"/>
                    <a:pt x="166" y="164"/>
                    <a:pt x="166" y="162"/>
                  </a:cubicBezTo>
                  <a:cubicBezTo>
                    <a:pt x="166" y="0"/>
                    <a:pt x="166" y="0"/>
                    <a:pt x="166" y="0"/>
                  </a:cubicBezTo>
                  <a:cubicBezTo>
                    <a:pt x="0" y="166"/>
                    <a:pt x="0" y="166"/>
                    <a:pt x="0" y="166"/>
                  </a:cubicBezTo>
                  <a:lnTo>
                    <a:pt x="162" y="166"/>
                  </a:lnTo>
                  <a:close/>
                </a:path>
              </a:pathLst>
            </a:custGeom>
            <a:solidFill>
              <a:srgbClr val="FAE2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3" name="Freeform 31"/>
            <p:cNvSpPr/>
            <p:nvPr/>
          </p:nvSpPr>
          <p:spPr bwMode="auto">
            <a:xfrm>
              <a:off x="2021023" y="3720129"/>
              <a:ext cx="304799" cy="304799"/>
            </a:xfrm>
            <a:custGeom>
              <a:avLst/>
              <a:gdLst>
                <a:gd name="T0" fmla="*/ 76 w 76"/>
                <a:gd name="T1" fmla="*/ 0 h 76"/>
                <a:gd name="T2" fmla="*/ 76 w 76"/>
                <a:gd name="T3" fmla="*/ 0 h 76"/>
                <a:gd name="T4" fmla="*/ 0 w 76"/>
                <a:gd name="T5" fmla="*/ 76 h 76"/>
                <a:gd name="T6" fmla="*/ 72 w 76"/>
                <a:gd name="T7" fmla="*/ 76 h 76"/>
                <a:gd name="T8" fmla="*/ 76 w 76"/>
                <a:gd name="T9" fmla="*/ 72 h 76"/>
                <a:gd name="T10" fmla="*/ 76 w 76"/>
                <a:gd name="T11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6" h="76">
                  <a:moveTo>
                    <a:pt x="76" y="0"/>
                  </a:moveTo>
                  <a:cubicBezTo>
                    <a:pt x="76" y="0"/>
                    <a:pt x="76" y="0"/>
                    <a:pt x="76" y="0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72" y="76"/>
                    <a:pt x="72" y="76"/>
                    <a:pt x="72" y="76"/>
                  </a:cubicBezTo>
                  <a:cubicBezTo>
                    <a:pt x="74" y="76"/>
                    <a:pt x="76" y="75"/>
                    <a:pt x="76" y="72"/>
                  </a:cubicBezTo>
                  <a:cubicBezTo>
                    <a:pt x="76" y="0"/>
                    <a:pt x="76" y="0"/>
                    <a:pt x="76" y="0"/>
                  </a:cubicBezTo>
                </a:path>
              </a:pathLst>
            </a:custGeom>
            <a:solidFill>
              <a:srgbClr val="54AE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4" name="Freeform 32"/>
            <p:cNvSpPr>
              <a:spLocks noEditPoints="1"/>
            </p:cNvSpPr>
            <p:nvPr/>
          </p:nvSpPr>
          <p:spPr bwMode="auto">
            <a:xfrm>
              <a:off x="884801" y="3117305"/>
              <a:ext cx="304799" cy="301412"/>
            </a:xfrm>
            <a:custGeom>
              <a:avLst/>
              <a:gdLst>
                <a:gd name="T0" fmla="*/ 71 w 76"/>
                <a:gd name="T1" fmla="*/ 35 h 75"/>
                <a:gd name="T2" fmla="*/ 74 w 76"/>
                <a:gd name="T3" fmla="*/ 26 h 75"/>
                <a:gd name="T4" fmla="*/ 72 w 76"/>
                <a:gd name="T5" fmla="*/ 21 h 75"/>
                <a:gd name="T6" fmla="*/ 63 w 76"/>
                <a:gd name="T7" fmla="*/ 16 h 75"/>
                <a:gd name="T8" fmla="*/ 60 w 76"/>
                <a:gd name="T9" fmla="*/ 13 h 75"/>
                <a:gd name="T10" fmla="*/ 56 w 76"/>
                <a:gd name="T11" fmla="*/ 4 h 75"/>
                <a:gd name="T12" fmla="*/ 50 w 76"/>
                <a:gd name="T13" fmla="*/ 2 h 75"/>
                <a:gd name="T14" fmla="*/ 40 w 76"/>
                <a:gd name="T15" fmla="*/ 5 h 75"/>
                <a:gd name="T16" fmla="*/ 36 w 76"/>
                <a:gd name="T17" fmla="*/ 5 h 75"/>
                <a:gd name="T18" fmla="*/ 27 w 76"/>
                <a:gd name="T19" fmla="*/ 1 h 75"/>
                <a:gd name="T20" fmla="*/ 21 w 76"/>
                <a:gd name="T21" fmla="*/ 4 h 75"/>
                <a:gd name="T22" fmla="*/ 16 w 76"/>
                <a:gd name="T23" fmla="*/ 13 h 75"/>
                <a:gd name="T24" fmla="*/ 14 w 76"/>
                <a:gd name="T25" fmla="*/ 16 h 75"/>
                <a:gd name="T26" fmla="*/ 5 w 76"/>
                <a:gd name="T27" fmla="*/ 20 h 75"/>
                <a:gd name="T28" fmla="*/ 2 w 76"/>
                <a:gd name="T29" fmla="*/ 25 h 75"/>
                <a:gd name="T30" fmla="*/ 5 w 76"/>
                <a:gd name="T31" fmla="*/ 35 h 75"/>
                <a:gd name="T32" fmla="*/ 5 w 76"/>
                <a:gd name="T33" fmla="*/ 39 h 75"/>
                <a:gd name="T34" fmla="*/ 2 w 76"/>
                <a:gd name="T35" fmla="*/ 48 h 75"/>
                <a:gd name="T36" fmla="*/ 4 w 76"/>
                <a:gd name="T37" fmla="*/ 54 h 75"/>
                <a:gd name="T38" fmla="*/ 14 w 76"/>
                <a:gd name="T39" fmla="*/ 59 h 75"/>
                <a:gd name="T40" fmla="*/ 16 w 76"/>
                <a:gd name="T41" fmla="*/ 62 h 75"/>
                <a:gd name="T42" fmla="*/ 20 w 76"/>
                <a:gd name="T43" fmla="*/ 71 h 75"/>
                <a:gd name="T44" fmla="*/ 26 w 76"/>
                <a:gd name="T45" fmla="*/ 73 h 75"/>
                <a:gd name="T46" fmla="*/ 36 w 76"/>
                <a:gd name="T47" fmla="*/ 70 h 75"/>
                <a:gd name="T48" fmla="*/ 40 w 76"/>
                <a:gd name="T49" fmla="*/ 70 h 75"/>
                <a:gd name="T50" fmla="*/ 49 w 76"/>
                <a:gd name="T51" fmla="*/ 73 h 75"/>
                <a:gd name="T52" fmla="*/ 55 w 76"/>
                <a:gd name="T53" fmla="*/ 71 h 75"/>
                <a:gd name="T54" fmla="*/ 60 w 76"/>
                <a:gd name="T55" fmla="*/ 62 h 75"/>
                <a:gd name="T56" fmla="*/ 63 w 76"/>
                <a:gd name="T57" fmla="*/ 59 h 75"/>
                <a:gd name="T58" fmla="*/ 71 w 76"/>
                <a:gd name="T59" fmla="*/ 55 h 75"/>
                <a:gd name="T60" fmla="*/ 74 w 76"/>
                <a:gd name="T61" fmla="*/ 49 h 75"/>
                <a:gd name="T62" fmla="*/ 71 w 76"/>
                <a:gd name="T63" fmla="*/ 39 h 75"/>
                <a:gd name="T64" fmla="*/ 55 w 76"/>
                <a:gd name="T65" fmla="*/ 18 h 75"/>
                <a:gd name="T66" fmla="*/ 33 w 76"/>
                <a:gd name="T67" fmla="*/ 28 h 75"/>
                <a:gd name="T68" fmla="*/ 43 w 76"/>
                <a:gd name="T69" fmla="*/ 37 h 75"/>
                <a:gd name="T70" fmla="*/ 38 w 76"/>
                <a:gd name="T71" fmla="*/ 32 h 75"/>
                <a:gd name="T72" fmla="*/ 12 w 76"/>
                <a:gd name="T73" fmla="*/ 37 h 75"/>
                <a:gd name="T74" fmla="*/ 27 w 76"/>
                <a:gd name="T75" fmla="*/ 37 h 75"/>
                <a:gd name="T76" fmla="*/ 38 w 76"/>
                <a:gd name="T77" fmla="*/ 63 h 75"/>
                <a:gd name="T78" fmla="*/ 38 w 76"/>
                <a:gd name="T79" fmla="*/ 48 h 75"/>
                <a:gd name="T80" fmla="*/ 38 w 76"/>
                <a:gd name="T81" fmla="*/ 63 h 75"/>
                <a:gd name="T82" fmla="*/ 49 w 76"/>
                <a:gd name="T83" fmla="*/ 37 h 75"/>
                <a:gd name="T84" fmla="*/ 64 w 76"/>
                <a:gd name="T85" fmla="*/ 37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76" h="75">
                  <a:moveTo>
                    <a:pt x="76" y="39"/>
                  </a:moveTo>
                  <a:cubicBezTo>
                    <a:pt x="76" y="36"/>
                    <a:pt x="76" y="36"/>
                    <a:pt x="76" y="36"/>
                  </a:cubicBezTo>
                  <a:cubicBezTo>
                    <a:pt x="71" y="35"/>
                    <a:pt x="71" y="35"/>
                    <a:pt x="71" y="35"/>
                  </a:cubicBezTo>
                  <a:cubicBezTo>
                    <a:pt x="71" y="34"/>
                    <a:pt x="71" y="33"/>
                    <a:pt x="70" y="31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4" y="26"/>
                    <a:pt x="74" y="26"/>
                    <a:pt x="74" y="26"/>
                  </a:cubicBezTo>
                  <a:cubicBezTo>
                    <a:pt x="69" y="27"/>
                    <a:pt x="69" y="27"/>
                    <a:pt x="69" y="27"/>
                  </a:cubicBezTo>
                  <a:cubicBezTo>
                    <a:pt x="69" y="26"/>
                    <a:pt x="68" y="25"/>
                    <a:pt x="68" y="23"/>
                  </a:cubicBezTo>
                  <a:cubicBezTo>
                    <a:pt x="72" y="21"/>
                    <a:pt x="72" y="21"/>
                    <a:pt x="72" y="21"/>
                  </a:cubicBezTo>
                  <a:cubicBezTo>
                    <a:pt x="70" y="17"/>
                    <a:pt x="70" y="17"/>
                    <a:pt x="70" y="17"/>
                  </a:cubicBezTo>
                  <a:cubicBezTo>
                    <a:pt x="66" y="20"/>
                    <a:pt x="66" y="20"/>
                    <a:pt x="66" y="20"/>
                  </a:cubicBezTo>
                  <a:cubicBezTo>
                    <a:pt x="65" y="18"/>
                    <a:pt x="64" y="17"/>
                    <a:pt x="63" y="16"/>
                  </a:cubicBezTo>
                  <a:cubicBezTo>
                    <a:pt x="66" y="12"/>
                    <a:pt x="66" y="12"/>
                    <a:pt x="66" y="12"/>
                  </a:cubicBezTo>
                  <a:cubicBezTo>
                    <a:pt x="64" y="9"/>
                    <a:pt x="64" y="9"/>
                    <a:pt x="64" y="9"/>
                  </a:cubicBezTo>
                  <a:cubicBezTo>
                    <a:pt x="60" y="13"/>
                    <a:pt x="60" y="13"/>
                    <a:pt x="60" y="13"/>
                  </a:cubicBezTo>
                  <a:cubicBezTo>
                    <a:pt x="59" y="12"/>
                    <a:pt x="58" y="11"/>
                    <a:pt x="57" y="10"/>
                  </a:cubicBezTo>
                  <a:cubicBezTo>
                    <a:pt x="59" y="6"/>
                    <a:pt x="59" y="6"/>
                    <a:pt x="59" y="6"/>
                  </a:cubicBezTo>
                  <a:cubicBezTo>
                    <a:pt x="56" y="4"/>
                    <a:pt x="56" y="4"/>
                    <a:pt x="56" y="4"/>
                  </a:cubicBezTo>
                  <a:cubicBezTo>
                    <a:pt x="53" y="8"/>
                    <a:pt x="53" y="8"/>
                    <a:pt x="53" y="8"/>
                  </a:cubicBezTo>
                  <a:cubicBezTo>
                    <a:pt x="52" y="7"/>
                    <a:pt x="51" y="7"/>
                    <a:pt x="49" y="6"/>
                  </a:cubicBezTo>
                  <a:cubicBezTo>
                    <a:pt x="50" y="2"/>
                    <a:pt x="50" y="2"/>
                    <a:pt x="50" y="2"/>
                  </a:cubicBezTo>
                  <a:cubicBezTo>
                    <a:pt x="47" y="1"/>
                    <a:pt x="47" y="1"/>
                    <a:pt x="47" y="1"/>
                  </a:cubicBezTo>
                  <a:cubicBezTo>
                    <a:pt x="45" y="5"/>
                    <a:pt x="45" y="5"/>
                    <a:pt x="45" y="5"/>
                  </a:cubicBezTo>
                  <a:cubicBezTo>
                    <a:pt x="44" y="5"/>
                    <a:pt x="42" y="5"/>
                    <a:pt x="40" y="5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35" y="5"/>
                    <a:pt x="33" y="5"/>
                    <a:pt x="32" y="5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7" y="1"/>
                    <a:pt x="27" y="1"/>
                    <a:pt x="27" y="1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27" y="6"/>
                    <a:pt x="25" y="7"/>
                    <a:pt x="24" y="8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19" y="11"/>
                    <a:pt x="18" y="12"/>
                    <a:pt x="16" y="13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3" y="17"/>
                    <a:pt x="12" y="18"/>
                    <a:pt x="11" y="19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8" y="24"/>
                    <a:pt x="8" y="25"/>
                    <a:pt x="7" y="26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1" y="29"/>
                    <a:pt x="1" y="29"/>
                    <a:pt x="1" y="29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6" y="32"/>
                    <a:pt x="5" y="34"/>
                    <a:pt x="5" y="35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5" y="39"/>
                    <a:pt x="5" y="39"/>
                    <a:pt x="5" y="39"/>
                  </a:cubicBezTo>
                  <a:cubicBezTo>
                    <a:pt x="5" y="41"/>
                    <a:pt x="6" y="42"/>
                    <a:pt x="6" y="43"/>
                  </a:cubicBezTo>
                  <a:cubicBezTo>
                    <a:pt x="1" y="45"/>
                    <a:pt x="1" y="45"/>
                    <a:pt x="1" y="45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7" y="47"/>
                    <a:pt x="7" y="47"/>
                    <a:pt x="7" y="47"/>
                  </a:cubicBezTo>
                  <a:cubicBezTo>
                    <a:pt x="7" y="49"/>
                    <a:pt x="8" y="50"/>
                    <a:pt x="9" y="51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6" y="57"/>
                    <a:pt x="6" y="57"/>
                    <a:pt x="6" y="57"/>
                  </a:cubicBezTo>
                  <a:cubicBezTo>
                    <a:pt x="11" y="55"/>
                    <a:pt x="11" y="55"/>
                    <a:pt x="11" y="55"/>
                  </a:cubicBezTo>
                  <a:cubicBezTo>
                    <a:pt x="11" y="56"/>
                    <a:pt x="12" y="58"/>
                    <a:pt x="14" y="59"/>
                  </a:cubicBezTo>
                  <a:cubicBezTo>
                    <a:pt x="10" y="63"/>
                    <a:pt x="10" y="63"/>
                    <a:pt x="10" y="63"/>
                  </a:cubicBezTo>
                  <a:cubicBezTo>
                    <a:pt x="13" y="65"/>
                    <a:pt x="13" y="65"/>
                    <a:pt x="13" y="65"/>
                  </a:cubicBezTo>
                  <a:cubicBezTo>
                    <a:pt x="16" y="62"/>
                    <a:pt x="16" y="62"/>
                    <a:pt x="16" y="62"/>
                  </a:cubicBezTo>
                  <a:cubicBezTo>
                    <a:pt x="17" y="63"/>
                    <a:pt x="18" y="64"/>
                    <a:pt x="20" y="64"/>
                  </a:cubicBezTo>
                  <a:cubicBezTo>
                    <a:pt x="17" y="69"/>
                    <a:pt x="17" y="69"/>
                    <a:pt x="17" y="69"/>
                  </a:cubicBezTo>
                  <a:cubicBezTo>
                    <a:pt x="20" y="71"/>
                    <a:pt x="20" y="71"/>
                    <a:pt x="20" y="71"/>
                  </a:cubicBezTo>
                  <a:cubicBezTo>
                    <a:pt x="23" y="67"/>
                    <a:pt x="23" y="67"/>
                    <a:pt x="23" y="67"/>
                  </a:cubicBezTo>
                  <a:cubicBezTo>
                    <a:pt x="24" y="67"/>
                    <a:pt x="26" y="68"/>
                    <a:pt x="27" y="68"/>
                  </a:cubicBezTo>
                  <a:cubicBezTo>
                    <a:pt x="26" y="73"/>
                    <a:pt x="26" y="73"/>
                    <a:pt x="26" y="73"/>
                  </a:cubicBezTo>
                  <a:cubicBezTo>
                    <a:pt x="30" y="74"/>
                    <a:pt x="30" y="74"/>
                    <a:pt x="30" y="74"/>
                  </a:cubicBezTo>
                  <a:cubicBezTo>
                    <a:pt x="31" y="69"/>
                    <a:pt x="31" y="69"/>
                    <a:pt x="31" y="69"/>
                  </a:cubicBezTo>
                  <a:cubicBezTo>
                    <a:pt x="33" y="70"/>
                    <a:pt x="34" y="70"/>
                    <a:pt x="36" y="70"/>
                  </a:cubicBezTo>
                  <a:cubicBezTo>
                    <a:pt x="36" y="75"/>
                    <a:pt x="36" y="75"/>
                    <a:pt x="36" y="75"/>
                  </a:cubicBezTo>
                  <a:cubicBezTo>
                    <a:pt x="40" y="75"/>
                    <a:pt x="40" y="75"/>
                    <a:pt x="40" y="75"/>
                  </a:cubicBezTo>
                  <a:cubicBezTo>
                    <a:pt x="40" y="70"/>
                    <a:pt x="40" y="70"/>
                    <a:pt x="40" y="70"/>
                  </a:cubicBezTo>
                  <a:cubicBezTo>
                    <a:pt x="42" y="70"/>
                    <a:pt x="43" y="70"/>
                    <a:pt x="44" y="70"/>
                  </a:cubicBezTo>
                  <a:cubicBezTo>
                    <a:pt x="46" y="74"/>
                    <a:pt x="46" y="74"/>
                    <a:pt x="46" y="74"/>
                  </a:cubicBezTo>
                  <a:cubicBezTo>
                    <a:pt x="49" y="73"/>
                    <a:pt x="49" y="73"/>
                    <a:pt x="49" y="73"/>
                  </a:cubicBezTo>
                  <a:cubicBezTo>
                    <a:pt x="48" y="69"/>
                    <a:pt x="48" y="69"/>
                    <a:pt x="48" y="69"/>
                  </a:cubicBezTo>
                  <a:cubicBezTo>
                    <a:pt x="50" y="68"/>
                    <a:pt x="51" y="68"/>
                    <a:pt x="52" y="67"/>
                  </a:cubicBezTo>
                  <a:cubicBezTo>
                    <a:pt x="55" y="71"/>
                    <a:pt x="55" y="71"/>
                    <a:pt x="55" y="71"/>
                  </a:cubicBezTo>
                  <a:cubicBezTo>
                    <a:pt x="58" y="69"/>
                    <a:pt x="58" y="69"/>
                    <a:pt x="58" y="69"/>
                  </a:cubicBezTo>
                  <a:cubicBezTo>
                    <a:pt x="56" y="65"/>
                    <a:pt x="56" y="65"/>
                    <a:pt x="56" y="65"/>
                  </a:cubicBezTo>
                  <a:cubicBezTo>
                    <a:pt x="57" y="64"/>
                    <a:pt x="59" y="63"/>
                    <a:pt x="60" y="62"/>
                  </a:cubicBezTo>
                  <a:cubicBezTo>
                    <a:pt x="64" y="65"/>
                    <a:pt x="64" y="65"/>
                    <a:pt x="64" y="65"/>
                  </a:cubicBezTo>
                  <a:cubicBezTo>
                    <a:pt x="66" y="63"/>
                    <a:pt x="66" y="63"/>
                    <a:pt x="66" y="63"/>
                  </a:cubicBezTo>
                  <a:cubicBezTo>
                    <a:pt x="63" y="59"/>
                    <a:pt x="63" y="59"/>
                    <a:pt x="63" y="59"/>
                  </a:cubicBezTo>
                  <a:cubicBezTo>
                    <a:pt x="64" y="58"/>
                    <a:pt x="64" y="57"/>
                    <a:pt x="65" y="56"/>
                  </a:cubicBezTo>
                  <a:cubicBezTo>
                    <a:pt x="70" y="58"/>
                    <a:pt x="70" y="58"/>
                    <a:pt x="70" y="58"/>
                  </a:cubicBezTo>
                  <a:cubicBezTo>
                    <a:pt x="71" y="55"/>
                    <a:pt x="71" y="55"/>
                    <a:pt x="71" y="55"/>
                  </a:cubicBezTo>
                  <a:cubicBezTo>
                    <a:pt x="67" y="52"/>
                    <a:pt x="67" y="52"/>
                    <a:pt x="67" y="52"/>
                  </a:cubicBezTo>
                  <a:cubicBezTo>
                    <a:pt x="68" y="51"/>
                    <a:pt x="69" y="50"/>
                    <a:pt x="69" y="48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5" y="46"/>
                    <a:pt x="75" y="46"/>
                    <a:pt x="75" y="46"/>
                  </a:cubicBezTo>
                  <a:cubicBezTo>
                    <a:pt x="70" y="44"/>
                    <a:pt x="70" y="44"/>
                    <a:pt x="70" y="44"/>
                  </a:cubicBezTo>
                  <a:cubicBezTo>
                    <a:pt x="71" y="43"/>
                    <a:pt x="71" y="41"/>
                    <a:pt x="71" y="39"/>
                  </a:cubicBezTo>
                  <a:lnTo>
                    <a:pt x="76" y="39"/>
                  </a:lnTo>
                  <a:close/>
                  <a:moveTo>
                    <a:pt x="38" y="11"/>
                  </a:moveTo>
                  <a:cubicBezTo>
                    <a:pt x="45" y="11"/>
                    <a:pt x="51" y="14"/>
                    <a:pt x="55" y="18"/>
                  </a:cubicBezTo>
                  <a:cubicBezTo>
                    <a:pt x="44" y="29"/>
                    <a:pt x="44" y="29"/>
                    <a:pt x="44" y="29"/>
                  </a:cubicBezTo>
                  <a:cubicBezTo>
                    <a:pt x="43" y="27"/>
                    <a:pt x="40" y="27"/>
                    <a:pt x="38" y="27"/>
                  </a:cubicBezTo>
                  <a:cubicBezTo>
                    <a:pt x="36" y="27"/>
                    <a:pt x="34" y="27"/>
                    <a:pt x="33" y="28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6" y="13"/>
                    <a:pt x="32" y="11"/>
                    <a:pt x="38" y="11"/>
                  </a:cubicBezTo>
                  <a:close/>
                  <a:moveTo>
                    <a:pt x="43" y="37"/>
                  </a:moveTo>
                  <a:cubicBezTo>
                    <a:pt x="43" y="40"/>
                    <a:pt x="41" y="42"/>
                    <a:pt x="38" y="42"/>
                  </a:cubicBezTo>
                  <a:cubicBezTo>
                    <a:pt x="35" y="42"/>
                    <a:pt x="33" y="40"/>
                    <a:pt x="33" y="37"/>
                  </a:cubicBezTo>
                  <a:cubicBezTo>
                    <a:pt x="33" y="35"/>
                    <a:pt x="35" y="32"/>
                    <a:pt x="38" y="32"/>
                  </a:cubicBezTo>
                  <a:cubicBezTo>
                    <a:pt x="41" y="32"/>
                    <a:pt x="43" y="35"/>
                    <a:pt x="43" y="37"/>
                  </a:cubicBezTo>
                  <a:close/>
                  <a:moveTo>
                    <a:pt x="19" y="54"/>
                  </a:moveTo>
                  <a:cubicBezTo>
                    <a:pt x="15" y="50"/>
                    <a:pt x="12" y="44"/>
                    <a:pt x="12" y="37"/>
                  </a:cubicBezTo>
                  <a:cubicBezTo>
                    <a:pt x="12" y="31"/>
                    <a:pt x="15" y="24"/>
                    <a:pt x="19" y="20"/>
                  </a:cubicBezTo>
                  <a:cubicBezTo>
                    <a:pt x="30" y="31"/>
                    <a:pt x="30" y="31"/>
                    <a:pt x="30" y="31"/>
                  </a:cubicBezTo>
                  <a:cubicBezTo>
                    <a:pt x="28" y="32"/>
                    <a:pt x="27" y="35"/>
                    <a:pt x="27" y="37"/>
                  </a:cubicBezTo>
                  <a:cubicBezTo>
                    <a:pt x="27" y="40"/>
                    <a:pt x="28" y="42"/>
                    <a:pt x="29" y="44"/>
                  </a:cubicBezTo>
                  <a:lnTo>
                    <a:pt x="19" y="54"/>
                  </a:lnTo>
                  <a:close/>
                  <a:moveTo>
                    <a:pt x="38" y="63"/>
                  </a:moveTo>
                  <a:cubicBezTo>
                    <a:pt x="32" y="63"/>
                    <a:pt x="26" y="61"/>
                    <a:pt x="21" y="57"/>
                  </a:cubicBezTo>
                  <a:cubicBezTo>
                    <a:pt x="32" y="46"/>
                    <a:pt x="32" y="46"/>
                    <a:pt x="32" y="46"/>
                  </a:cubicBezTo>
                  <a:cubicBezTo>
                    <a:pt x="34" y="47"/>
                    <a:pt x="36" y="48"/>
                    <a:pt x="38" y="48"/>
                  </a:cubicBezTo>
                  <a:cubicBezTo>
                    <a:pt x="41" y="48"/>
                    <a:pt x="43" y="47"/>
                    <a:pt x="45" y="46"/>
                  </a:cubicBezTo>
                  <a:cubicBezTo>
                    <a:pt x="56" y="56"/>
                    <a:pt x="56" y="56"/>
                    <a:pt x="56" y="56"/>
                  </a:cubicBezTo>
                  <a:cubicBezTo>
                    <a:pt x="51" y="61"/>
                    <a:pt x="45" y="63"/>
                    <a:pt x="38" y="63"/>
                  </a:cubicBezTo>
                  <a:close/>
                  <a:moveTo>
                    <a:pt x="58" y="54"/>
                  </a:moveTo>
                  <a:cubicBezTo>
                    <a:pt x="47" y="43"/>
                    <a:pt x="47" y="43"/>
                    <a:pt x="47" y="43"/>
                  </a:cubicBezTo>
                  <a:cubicBezTo>
                    <a:pt x="48" y="41"/>
                    <a:pt x="49" y="39"/>
                    <a:pt x="49" y="37"/>
                  </a:cubicBezTo>
                  <a:cubicBezTo>
                    <a:pt x="49" y="35"/>
                    <a:pt x="48" y="33"/>
                    <a:pt x="47" y="31"/>
                  </a:cubicBezTo>
                  <a:cubicBezTo>
                    <a:pt x="58" y="20"/>
                    <a:pt x="58" y="20"/>
                    <a:pt x="58" y="20"/>
                  </a:cubicBezTo>
                  <a:cubicBezTo>
                    <a:pt x="62" y="25"/>
                    <a:pt x="64" y="31"/>
                    <a:pt x="64" y="37"/>
                  </a:cubicBezTo>
                  <a:cubicBezTo>
                    <a:pt x="64" y="44"/>
                    <a:pt x="62" y="49"/>
                    <a:pt x="58" y="54"/>
                  </a:cubicBezTo>
                  <a:close/>
                </a:path>
              </a:pathLst>
            </a:custGeom>
            <a:solidFill>
              <a:srgbClr val="F9F9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5" name="Freeform 33"/>
            <p:cNvSpPr>
              <a:spLocks noEditPoints="1"/>
            </p:cNvSpPr>
            <p:nvPr/>
          </p:nvSpPr>
          <p:spPr bwMode="auto">
            <a:xfrm>
              <a:off x="2591674" y="2429815"/>
              <a:ext cx="264159" cy="44027"/>
            </a:xfrm>
            <a:custGeom>
              <a:avLst/>
              <a:gdLst>
                <a:gd name="T0" fmla="*/ 61 w 66"/>
                <a:gd name="T1" fmla="*/ 11 h 11"/>
                <a:gd name="T2" fmla="*/ 6 w 66"/>
                <a:gd name="T3" fmla="*/ 11 h 11"/>
                <a:gd name="T4" fmla="*/ 0 w 66"/>
                <a:gd name="T5" fmla="*/ 6 h 11"/>
                <a:gd name="T6" fmla="*/ 6 w 66"/>
                <a:gd name="T7" fmla="*/ 0 h 11"/>
                <a:gd name="T8" fmla="*/ 61 w 66"/>
                <a:gd name="T9" fmla="*/ 0 h 11"/>
                <a:gd name="T10" fmla="*/ 66 w 66"/>
                <a:gd name="T11" fmla="*/ 6 h 11"/>
                <a:gd name="T12" fmla="*/ 61 w 66"/>
                <a:gd name="T13" fmla="*/ 11 h 11"/>
                <a:gd name="T14" fmla="*/ 6 w 66"/>
                <a:gd name="T15" fmla="*/ 3 h 11"/>
                <a:gd name="T16" fmla="*/ 3 w 66"/>
                <a:gd name="T17" fmla="*/ 6 h 11"/>
                <a:gd name="T18" fmla="*/ 6 w 66"/>
                <a:gd name="T19" fmla="*/ 8 h 11"/>
                <a:gd name="T20" fmla="*/ 61 w 66"/>
                <a:gd name="T21" fmla="*/ 8 h 11"/>
                <a:gd name="T22" fmla="*/ 64 w 66"/>
                <a:gd name="T23" fmla="*/ 6 h 11"/>
                <a:gd name="T24" fmla="*/ 61 w 66"/>
                <a:gd name="T25" fmla="*/ 3 h 11"/>
                <a:gd name="T26" fmla="*/ 6 w 66"/>
                <a:gd name="T27" fmla="*/ 3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6" h="11">
                  <a:moveTo>
                    <a:pt x="61" y="11"/>
                  </a:moveTo>
                  <a:cubicBezTo>
                    <a:pt x="6" y="11"/>
                    <a:pt x="6" y="11"/>
                    <a:pt x="6" y="11"/>
                  </a:cubicBezTo>
                  <a:cubicBezTo>
                    <a:pt x="3" y="11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64" y="0"/>
                    <a:pt x="66" y="3"/>
                    <a:pt x="66" y="6"/>
                  </a:cubicBezTo>
                  <a:cubicBezTo>
                    <a:pt x="66" y="9"/>
                    <a:pt x="64" y="11"/>
                    <a:pt x="61" y="11"/>
                  </a:cubicBezTo>
                  <a:close/>
                  <a:moveTo>
                    <a:pt x="6" y="3"/>
                  </a:moveTo>
                  <a:cubicBezTo>
                    <a:pt x="4" y="3"/>
                    <a:pt x="3" y="4"/>
                    <a:pt x="3" y="6"/>
                  </a:cubicBezTo>
                  <a:cubicBezTo>
                    <a:pt x="3" y="7"/>
                    <a:pt x="4" y="8"/>
                    <a:pt x="6" y="8"/>
                  </a:cubicBezTo>
                  <a:cubicBezTo>
                    <a:pt x="61" y="8"/>
                    <a:pt x="61" y="8"/>
                    <a:pt x="61" y="8"/>
                  </a:cubicBezTo>
                  <a:cubicBezTo>
                    <a:pt x="62" y="8"/>
                    <a:pt x="64" y="7"/>
                    <a:pt x="64" y="6"/>
                  </a:cubicBezTo>
                  <a:cubicBezTo>
                    <a:pt x="64" y="4"/>
                    <a:pt x="62" y="3"/>
                    <a:pt x="61" y="3"/>
                  </a:cubicBezTo>
                  <a:lnTo>
                    <a:pt x="6" y="3"/>
                  </a:lnTo>
                  <a:close/>
                </a:path>
              </a:pathLst>
            </a:custGeom>
            <a:solidFill>
              <a:srgbClr val="F9F9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6" name="Freeform 34"/>
            <p:cNvSpPr>
              <a:spLocks noEditPoints="1"/>
            </p:cNvSpPr>
            <p:nvPr/>
          </p:nvSpPr>
          <p:spPr bwMode="auto">
            <a:xfrm>
              <a:off x="2591674" y="2324829"/>
              <a:ext cx="44027" cy="96520"/>
            </a:xfrm>
            <a:custGeom>
              <a:avLst/>
              <a:gdLst>
                <a:gd name="T0" fmla="*/ 6 w 11"/>
                <a:gd name="T1" fmla="*/ 24 h 24"/>
                <a:gd name="T2" fmla="*/ 0 w 11"/>
                <a:gd name="T3" fmla="*/ 19 h 24"/>
                <a:gd name="T4" fmla="*/ 0 w 11"/>
                <a:gd name="T5" fmla="*/ 5 h 24"/>
                <a:gd name="T6" fmla="*/ 6 w 11"/>
                <a:gd name="T7" fmla="*/ 0 h 24"/>
                <a:gd name="T8" fmla="*/ 11 w 11"/>
                <a:gd name="T9" fmla="*/ 5 h 24"/>
                <a:gd name="T10" fmla="*/ 11 w 11"/>
                <a:gd name="T11" fmla="*/ 19 h 24"/>
                <a:gd name="T12" fmla="*/ 6 w 11"/>
                <a:gd name="T13" fmla="*/ 24 h 24"/>
                <a:gd name="T14" fmla="*/ 6 w 11"/>
                <a:gd name="T15" fmla="*/ 3 h 24"/>
                <a:gd name="T16" fmla="*/ 3 w 11"/>
                <a:gd name="T17" fmla="*/ 5 h 24"/>
                <a:gd name="T18" fmla="*/ 3 w 11"/>
                <a:gd name="T19" fmla="*/ 19 h 24"/>
                <a:gd name="T20" fmla="*/ 6 w 11"/>
                <a:gd name="T21" fmla="*/ 21 h 24"/>
                <a:gd name="T22" fmla="*/ 8 w 11"/>
                <a:gd name="T23" fmla="*/ 19 h 24"/>
                <a:gd name="T24" fmla="*/ 8 w 11"/>
                <a:gd name="T25" fmla="*/ 5 h 24"/>
                <a:gd name="T26" fmla="*/ 6 w 11"/>
                <a:gd name="T27" fmla="*/ 3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" h="24">
                  <a:moveTo>
                    <a:pt x="6" y="24"/>
                  </a:moveTo>
                  <a:cubicBezTo>
                    <a:pt x="3" y="24"/>
                    <a:pt x="0" y="22"/>
                    <a:pt x="0" y="19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9" y="0"/>
                    <a:pt x="11" y="2"/>
                    <a:pt x="11" y="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1" y="22"/>
                    <a:pt x="9" y="24"/>
                    <a:pt x="6" y="24"/>
                  </a:cubicBezTo>
                  <a:close/>
                  <a:moveTo>
                    <a:pt x="6" y="3"/>
                  </a:moveTo>
                  <a:cubicBezTo>
                    <a:pt x="4" y="3"/>
                    <a:pt x="3" y="4"/>
                    <a:pt x="3" y="5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20"/>
                    <a:pt x="4" y="21"/>
                    <a:pt x="6" y="21"/>
                  </a:cubicBezTo>
                  <a:cubicBezTo>
                    <a:pt x="7" y="21"/>
                    <a:pt x="8" y="20"/>
                    <a:pt x="8" y="19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4"/>
                    <a:pt x="7" y="3"/>
                    <a:pt x="6" y="3"/>
                  </a:cubicBezTo>
                  <a:close/>
                </a:path>
              </a:pathLst>
            </a:custGeom>
            <a:solidFill>
              <a:srgbClr val="F9F9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7" name="Freeform 35"/>
            <p:cNvSpPr>
              <a:spLocks noEditPoints="1"/>
            </p:cNvSpPr>
            <p:nvPr/>
          </p:nvSpPr>
          <p:spPr bwMode="auto">
            <a:xfrm>
              <a:off x="2647554" y="2289269"/>
              <a:ext cx="44027" cy="132079"/>
            </a:xfrm>
            <a:custGeom>
              <a:avLst/>
              <a:gdLst>
                <a:gd name="T0" fmla="*/ 5 w 11"/>
                <a:gd name="T1" fmla="*/ 33 h 33"/>
                <a:gd name="T2" fmla="*/ 0 w 11"/>
                <a:gd name="T3" fmla="*/ 28 h 33"/>
                <a:gd name="T4" fmla="*/ 0 w 11"/>
                <a:gd name="T5" fmla="*/ 5 h 33"/>
                <a:gd name="T6" fmla="*/ 5 w 11"/>
                <a:gd name="T7" fmla="*/ 0 h 33"/>
                <a:gd name="T8" fmla="*/ 11 w 11"/>
                <a:gd name="T9" fmla="*/ 5 h 33"/>
                <a:gd name="T10" fmla="*/ 11 w 11"/>
                <a:gd name="T11" fmla="*/ 28 h 33"/>
                <a:gd name="T12" fmla="*/ 5 w 11"/>
                <a:gd name="T13" fmla="*/ 33 h 33"/>
                <a:gd name="T14" fmla="*/ 5 w 11"/>
                <a:gd name="T15" fmla="*/ 2 h 33"/>
                <a:gd name="T16" fmla="*/ 3 w 11"/>
                <a:gd name="T17" fmla="*/ 5 h 33"/>
                <a:gd name="T18" fmla="*/ 3 w 11"/>
                <a:gd name="T19" fmla="*/ 28 h 33"/>
                <a:gd name="T20" fmla="*/ 5 w 11"/>
                <a:gd name="T21" fmla="*/ 30 h 33"/>
                <a:gd name="T22" fmla="*/ 8 w 11"/>
                <a:gd name="T23" fmla="*/ 28 h 33"/>
                <a:gd name="T24" fmla="*/ 8 w 11"/>
                <a:gd name="T25" fmla="*/ 5 h 33"/>
                <a:gd name="T26" fmla="*/ 5 w 11"/>
                <a:gd name="T27" fmla="*/ 2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" h="33">
                  <a:moveTo>
                    <a:pt x="5" y="33"/>
                  </a:moveTo>
                  <a:cubicBezTo>
                    <a:pt x="2" y="33"/>
                    <a:pt x="0" y="31"/>
                    <a:pt x="0" y="28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8" y="0"/>
                    <a:pt x="11" y="2"/>
                    <a:pt x="11" y="5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1" y="31"/>
                    <a:pt x="8" y="33"/>
                    <a:pt x="5" y="33"/>
                  </a:cubicBezTo>
                  <a:close/>
                  <a:moveTo>
                    <a:pt x="5" y="2"/>
                  </a:moveTo>
                  <a:cubicBezTo>
                    <a:pt x="4" y="2"/>
                    <a:pt x="3" y="4"/>
                    <a:pt x="3" y="5"/>
                  </a:cubicBezTo>
                  <a:cubicBezTo>
                    <a:pt x="3" y="28"/>
                    <a:pt x="3" y="28"/>
                    <a:pt x="3" y="28"/>
                  </a:cubicBezTo>
                  <a:cubicBezTo>
                    <a:pt x="3" y="29"/>
                    <a:pt x="4" y="30"/>
                    <a:pt x="5" y="30"/>
                  </a:cubicBezTo>
                  <a:cubicBezTo>
                    <a:pt x="7" y="30"/>
                    <a:pt x="8" y="29"/>
                    <a:pt x="8" y="28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4"/>
                    <a:pt x="7" y="2"/>
                    <a:pt x="5" y="2"/>
                  </a:cubicBezTo>
                  <a:close/>
                </a:path>
              </a:pathLst>
            </a:custGeom>
            <a:solidFill>
              <a:srgbClr val="F9F9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8" name="Freeform 36"/>
            <p:cNvSpPr>
              <a:spLocks noEditPoints="1"/>
            </p:cNvSpPr>
            <p:nvPr/>
          </p:nvSpPr>
          <p:spPr bwMode="auto">
            <a:xfrm>
              <a:off x="2703434" y="2253710"/>
              <a:ext cx="40640" cy="167639"/>
            </a:xfrm>
            <a:custGeom>
              <a:avLst/>
              <a:gdLst>
                <a:gd name="T0" fmla="*/ 5 w 10"/>
                <a:gd name="T1" fmla="*/ 42 h 42"/>
                <a:gd name="T2" fmla="*/ 0 w 10"/>
                <a:gd name="T3" fmla="*/ 37 h 42"/>
                <a:gd name="T4" fmla="*/ 0 w 10"/>
                <a:gd name="T5" fmla="*/ 6 h 42"/>
                <a:gd name="T6" fmla="*/ 5 w 10"/>
                <a:gd name="T7" fmla="*/ 0 h 42"/>
                <a:gd name="T8" fmla="*/ 10 w 10"/>
                <a:gd name="T9" fmla="*/ 6 h 42"/>
                <a:gd name="T10" fmla="*/ 10 w 10"/>
                <a:gd name="T11" fmla="*/ 37 h 42"/>
                <a:gd name="T12" fmla="*/ 5 w 10"/>
                <a:gd name="T13" fmla="*/ 42 h 42"/>
                <a:gd name="T14" fmla="*/ 5 w 10"/>
                <a:gd name="T15" fmla="*/ 3 h 42"/>
                <a:gd name="T16" fmla="*/ 2 w 10"/>
                <a:gd name="T17" fmla="*/ 6 h 42"/>
                <a:gd name="T18" fmla="*/ 2 w 10"/>
                <a:gd name="T19" fmla="*/ 37 h 42"/>
                <a:gd name="T20" fmla="*/ 5 w 10"/>
                <a:gd name="T21" fmla="*/ 39 h 42"/>
                <a:gd name="T22" fmla="*/ 8 w 10"/>
                <a:gd name="T23" fmla="*/ 37 h 42"/>
                <a:gd name="T24" fmla="*/ 8 w 10"/>
                <a:gd name="T25" fmla="*/ 6 h 42"/>
                <a:gd name="T26" fmla="*/ 5 w 10"/>
                <a:gd name="T27" fmla="*/ 3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" h="42">
                  <a:moveTo>
                    <a:pt x="5" y="42"/>
                  </a:moveTo>
                  <a:cubicBezTo>
                    <a:pt x="2" y="42"/>
                    <a:pt x="0" y="40"/>
                    <a:pt x="0" y="37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5" y="0"/>
                  </a:cubicBezTo>
                  <a:cubicBezTo>
                    <a:pt x="8" y="0"/>
                    <a:pt x="10" y="3"/>
                    <a:pt x="10" y="6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10" y="40"/>
                    <a:pt x="8" y="42"/>
                    <a:pt x="5" y="42"/>
                  </a:cubicBezTo>
                  <a:close/>
                  <a:moveTo>
                    <a:pt x="5" y="3"/>
                  </a:moveTo>
                  <a:cubicBezTo>
                    <a:pt x="4" y="3"/>
                    <a:pt x="2" y="4"/>
                    <a:pt x="2" y="6"/>
                  </a:cubicBezTo>
                  <a:cubicBezTo>
                    <a:pt x="2" y="37"/>
                    <a:pt x="2" y="37"/>
                    <a:pt x="2" y="37"/>
                  </a:cubicBezTo>
                  <a:cubicBezTo>
                    <a:pt x="2" y="38"/>
                    <a:pt x="4" y="39"/>
                    <a:pt x="5" y="39"/>
                  </a:cubicBezTo>
                  <a:cubicBezTo>
                    <a:pt x="6" y="39"/>
                    <a:pt x="8" y="38"/>
                    <a:pt x="8" y="37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4"/>
                    <a:pt x="6" y="3"/>
                    <a:pt x="5" y="3"/>
                  </a:cubicBezTo>
                  <a:close/>
                </a:path>
              </a:pathLst>
            </a:custGeom>
            <a:solidFill>
              <a:srgbClr val="F9F9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9" name="Freeform 37"/>
            <p:cNvSpPr>
              <a:spLocks noEditPoints="1"/>
            </p:cNvSpPr>
            <p:nvPr/>
          </p:nvSpPr>
          <p:spPr bwMode="auto">
            <a:xfrm>
              <a:off x="2755927" y="2216456"/>
              <a:ext cx="44027" cy="204892"/>
            </a:xfrm>
            <a:custGeom>
              <a:avLst/>
              <a:gdLst>
                <a:gd name="T0" fmla="*/ 6 w 11"/>
                <a:gd name="T1" fmla="*/ 51 h 51"/>
                <a:gd name="T2" fmla="*/ 0 w 11"/>
                <a:gd name="T3" fmla="*/ 46 h 51"/>
                <a:gd name="T4" fmla="*/ 0 w 11"/>
                <a:gd name="T5" fmla="*/ 5 h 51"/>
                <a:gd name="T6" fmla="*/ 6 w 11"/>
                <a:gd name="T7" fmla="*/ 0 h 51"/>
                <a:gd name="T8" fmla="*/ 11 w 11"/>
                <a:gd name="T9" fmla="*/ 5 h 51"/>
                <a:gd name="T10" fmla="*/ 11 w 11"/>
                <a:gd name="T11" fmla="*/ 46 h 51"/>
                <a:gd name="T12" fmla="*/ 6 w 11"/>
                <a:gd name="T13" fmla="*/ 51 h 51"/>
                <a:gd name="T14" fmla="*/ 6 w 11"/>
                <a:gd name="T15" fmla="*/ 3 h 51"/>
                <a:gd name="T16" fmla="*/ 3 w 11"/>
                <a:gd name="T17" fmla="*/ 5 h 51"/>
                <a:gd name="T18" fmla="*/ 3 w 11"/>
                <a:gd name="T19" fmla="*/ 46 h 51"/>
                <a:gd name="T20" fmla="*/ 6 w 11"/>
                <a:gd name="T21" fmla="*/ 48 h 51"/>
                <a:gd name="T22" fmla="*/ 8 w 11"/>
                <a:gd name="T23" fmla="*/ 46 h 51"/>
                <a:gd name="T24" fmla="*/ 8 w 11"/>
                <a:gd name="T25" fmla="*/ 5 h 51"/>
                <a:gd name="T26" fmla="*/ 6 w 11"/>
                <a:gd name="T27" fmla="*/ 3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" h="51">
                  <a:moveTo>
                    <a:pt x="6" y="51"/>
                  </a:moveTo>
                  <a:cubicBezTo>
                    <a:pt x="3" y="51"/>
                    <a:pt x="0" y="49"/>
                    <a:pt x="0" y="46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9" y="0"/>
                    <a:pt x="11" y="2"/>
                    <a:pt x="11" y="5"/>
                  </a:cubicBezTo>
                  <a:cubicBezTo>
                    <a:pt x="11" y="46"/>
                    <a:pt x="11" y="46"/>
                    <a:pt x="11" y="46"/>
                  </a:cubicBezTo>
                  <a:cubicBezTo>
                    <a:pt x="11" y="49"/>
                    <a:pt x="9" y="51"/>
                    <a:pt x="6" y="51"/>
                  </a:cubicBezTo>
                  <a:close/>
                  <a:moveTo>
                    <a:pt x="6" y="3"/>
                  </a:moveTo>
                  <a:cubicBezTo>
                    <a:pt x="4" y="3"/>
                    <a:pt x="3" y="4"/>
                    <a:pt x="3" y="5"/>
                  </a:cubicBezTo>
                  <a:cubicBezTo>
                    <a:pt x="3" y="46"/>
                    <a:pt x="3" y="46"/>
                    <a:pt x="3" y="46"/>
                  </a:cubicBezTo>
                  <a:cubicBezTo>
                    <a:pt x="3" y="47"/>
                    <a:pt x="4" y="48"/>
                    <a:pt x="6" y="48"/>
                  </a:cubicBezTo>
                  <a:cubicBezTo>
                    <a:pt x="7" y="48"/>
                    <a:pt x="8" y="47"/>
                    <a:pt x="8" y="46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4"/>
                    <a:pt x="7" y="3"/>
                    <a:pt x="6" y="3"/>
                  </a:cubicBezTo>
                  <a:close/>
                </a:path>
              </a:pathLst>
            </a:custGeom>
            <a:solidFill>
              <a:srgbClr val="F9F9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0" name="Freeform 38"/>
            <p:cNvSpPr>
              <a:spLocks noEditPoints="1"/>
            </p:cNvSpPr>
            <p:nvPr/>
          </p:nvSpPr>
          <p:spPr bwMode="auto">
            <a:xfrm>
              <a:off x="2815193" y="2248630"/>
              <a:ext cx="40640" cy="172719"/>
            </a:xfrm>
            <a:custGeom>
              <a:avLst/>
              <a:gdLst>
                <a:gd name="T0" fmla="*/ 5 w 10"/>
                <a:gd name="T1" fmla="*/ 43 h 43"/>
                <a:gd name="T2" fmla="*/ 0 w 10"/>
                <a:gd name="T3" fmla="*/ 38 h 43"/>
                <a:gd name="T4" fmla="*/ 0 w 10"/>
                <a:gd name="T5" fmla="*/ 5 h 43"/>
                <a:gd name="T6" fmla="*/ 5 w 10"/>
                <a:gd name="T7" fmla="*/ 0 h 43"/>
                <a:gd name="T8" fmla="*/ 10 w 10"/>
                <a:gd name="T9" fmla="*/ 5 h 43"/>
                <a:gd name="T10" fmla="*/ 10 w 10"/>
                <a:gd name="T11" fmla="*/ 38 h 43"/>
                <a:gd name="T12" fmla="*/ 5 w 10"/>
                <a:gd name="T13" fmla="*/ 43 h 43"/>
                <a:gd name="T14" fmla="*/ 5 w 10"/>
                <a:gd name="T15" fmla="*/ 3 h 43"/>
                <a:gd name="T16" fmla="*/ 3 w 10"/>
                <a:gd name="T17" fmla="*/ 5 h 43"/>
                <a:gd name="T18" fmla="*/ 3 w 10"/>
                <a:gd name="T19" fmla="*/ 38 h 43"/>
                <a:gd name="T20" fmla="*/ 5 w 10"/>
                <a:gd name="T21" fmla="*/ 40 h 43"/>
                <a:gd name="T22" fmla="*/ 8 w 10"/>
                <a:gd name="T23" fmla="*/ 38 h 43"/>
                <a:gd name="T24" fmla="*/ 8 w 10"/>
                <a:gd name="T25" fmla="*/ 5 h 43"/>
                <a:gd name="T26" fmla="*/ 5 w 10"/>
                <a:gd name="T27" fmla="*/ 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" h="43">
                  <a:moveTo>
                    <a:pt x="5" y="43"/>
                  </a:moveTo>
                  <a:cubicBezTo>
                    <a:pt x="2" y="43"/>
                    <a:pt x="0" y="41"/>
                    <a:pt x="0" y="38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8" y="0"/>
                    <a:pt x="10" y="2"/>
                    <a:pt x="10" y="5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10" y="41"/>
                    <a:pt x="8" y="43"/>
                    <a:pt x="5" y="43"/>
                  </a:cubicBezTo>
                  <a:close/>
                  <a:moveTo>
                    <a:pt x="5" y="3"/>
                  </a:moveTo>
                  <a:cubicBezTo>
                    <a:pt x="4" y="3"/>
                    <a:pt x="3" y="4"/>
                    <a:pt x="3" y="5"/>
                  </a:cubicBezTo>
                  <a:cubicBezTo>
                    <a:pt x="3" y="38"/>
                    <a:pt x="3" y="38"/>
                    <a:pt x="3" y="38"/>
                  </a:cubicBezTo>
                  <a:cubicBezTo>
                    <a:pt x="3" y="39"/>
                    <a:pt x="4" y="40"/>
                    <a:pt x="5" y="40"/>
                  </a:cubicBezTo>
                  <a:cubicBezTo>
                    <a:pt x="6" y="40"/>
                    <a:pt x="8" y="39"/>
                    <a:pt x="8" y="38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4"/>
                    <a:pt x="6" y="3"/>
                    <a:pt x="5" y="3"/>
                  </a:cubicBezTo>
                  <a:close/>
                </a:path>
              </a:pathLst>
            </a:custGeom>
            <a:solidFill>
              <a:srgbClr val="F9F9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pic>
          <p:nvPicPr>
            <p:cNvPr id="43" name="图片 42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60373" y="3381466"/>
              <a:ext cx="509829" cy="601419"/>
            </a:xfrm>
            <a:prstGeom prst="rect">
              <a:avLst/>
            </a:prstGeom>
          </p:spPr>
        </p:pic>
      </p:grpSp>
      <p:sp>
        <p:nvSpPr>
          <p:cNvPr id="48" name="矩形 23"/>
          <p:cNvSpPr>
            <a:spLocks noChangeArrowheads="1"/>
          </p:cNvSpPr>
          <p:nvPr/>
        </p:nvSpPr>
        <p:spPr bwMode="auto">
          <a:xfrm flipH="1">
            <a:off x="5399635" y="1016073"/>
            <a:ext cx="29395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n-US" altLang="zh-CN" sz="3600" b="1" spc="30" dirty="0">
                <a:ln w="6350">
                  <a:solidFill>
                    <a:prstClr val="black">
                      <a:lumMod val="85000"/>
                      <a:lumOff val="15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方正细倩简体" panose="03000509000000000000" pitchFamily="65" charset="-122"/>
                <a:ea typeface="方正细倩简体" panose="03000509000000000000" pitchFamily="65" charset="-122"/>
              </a:rPr>
              <a:t>THANK YOU</a:t>
            </a:r>
            <a:endParaRPr lang="zh-CN" altLang="en-US" sz="3600" b="1" spc="30" dirty="0">
              <a:ln w="6350">
                <a:solidFill>
                  <a:prstClr val="black">
                    <a:lumMod val="85000"/>
                    <a:lumOff val="15000"/>
                  </a:prst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方正细倩简体" panose="03000509000000000000" pitchFamily="65" charset="-122"/>
              <a:ea typeface="方正细倩简体" panose="03000509000000000000" pitchFamily="65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8703065" y="256774"/>
            <a:ext cx="516488" cy="409547"/>
            <a:chOff x="8703065" y="256774"/>
            <a:chExt cx="516488" cy="409547"/>
          </a:xfrm>
        </p:grpSpPr>
        <p:grpSp>
          <p:nvGrpSpPr>
            <p:cNvPr id="53" name="Group 4"/>
            <p:cNvGrpSpPr>
              <a:grpSpLocks noChangeAspect="1"/>
            </p:cNvGrpSpPr>
            <p:nvPr/>
          </p:nvGrpSpPr>
          <p:grpSpPr bwMode="auto">
            <a:xfrm rot="16200000" flipH="1">
              <a:off x="8751250" y="266103"/>
              <a:ext cx="409547" cy="390889"/>
              <a:chOff x="0" y="60"/>
              <a:chExt cx="439" cy="419"/>
            </a:xfrm>
            <a:gradFill flip="none" rotWithShape="1">
              <a:gsLst>
                <a:gs pos="31000">
                  <a:srgbClr val="D74B56"/>
                </a:gs>
                <a:gs pos="67000">
                  <a:srgbClr val="3FACD9"/>
                </a:gs>
              </a:gsLst>
              <a:lin ang="0" scaled="1"/>
              <a:tileRect/>
            </a:gradFill>
          </p:grpSpPr>
          <p:sp>
            <p:nvSpPr>
              <p:cNvPr id="56" name="Freeform 5"/>
              <p:cNvSpPr/>
              <p:nvPr/>
            </p:nvSpPr>
            <p:spPr bwMode="auto">
              <a:xfrm>
                <a:off x="0" y="60"/>
                <a:ext cx="297" cy="419"/>
              </a:xfrm>
              <a:custGeom>
                <a:avLst/>
                <a:gdLst>
                  <a:gd name="T0" fmla="*/ 297 w 297"/>
                  <a:gd name="T1" fmla="*/ 0 h 419"/>
                  <a:gd name="T2" fmla="*/ 143 w 297"/>
                  <a:gd name="T3" fmla="*/ 0 h 419"/>
                  <a:gd name="T4" fmla="*/ 0 w 297"/>
                  <a:gd name="T5" fmla="*/ 419 h 419"/>
                  <a:gd name="T6" fmla="*/ 155 w 297"/>
                  <a:gd name="T7" fmla="*/ 419 h 419"/>
                  <a:gd name="T8" fmla="*/ 297 w 297"/>
                  <a:gd name="T9" fmla="*/ 0 h 4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7" h="419">
                    <a:moveTo>
                      <a:pt x="297" y="0"/>
                    </a:moveTo>
                    <a:lnTo>
                      <a:pt x="143" y="0"/>
                    </a:lnTo>
                    <a:lnTo>
                      <a:pt x="0" y="419"/>
                    </a:lnTo>
                    <a:lnTo>
                      <a:pt x="155" y="419"/>
                    </a:lnTo>
                    <a:lnTo>
                      <a:pt x="297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57" name="Freeform 6"/>
              <p:cNvSpPr/>
              <p:nvPr/>
            </p:nvSpPr>
            <p:spPr bwMode="auto">
              <a:xfrm>
                <a:off x="143" y="60"/>
                <a:ext cx="296" cy="419"/>
              </a:xfrm>
              <a:custGeom>
                <a:avLst/>
                <a:gdLst>
                  <a:gd name="T0" fmla="*/ 0 w 296"/>
                  <a:gd name="T1" fmla="*/ 0 h 419"/>
                  <a:gd name="T2" fmla="*/ 154 w 296"/>
                  <a:gd name="T3" fmla="*/ 0 h 419"/>
                  <a:gd name="T4" fmla="*/ 296 w 296"/>
                  <a:gd name="T5" fmla="*/ 419 h 419"/>
                  <a:gd name="T6" fmla="*/ 142 w 296"/>
                  <a:gd name="T7" fmla="*/ 419 h 419"/>
                  <a:gd name="T8" fmla="*/ 0 w 296"/>
                  <a:gd name="T9" fmla="*/ 0 h 4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6" h="419">
                    <a:moveTo>
                      <a:pt x="0" y="0"/>
                    </a:moveTo>
                    <a:lnTo>
                      <a:pt x="154" y="0"/>
                    </a:lnTo>
                    <a:lnTo>
                      <a:pt x="296" y="419"/>
                    </a:lnTo>
                    <a:lnTo>
                      <a:pt x="142" y="419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54" name="文本框 53"/>
            <p:cNvSpPr txBox="1"/>
            <p:nvPr/>
          </p:nvSpPr>
          <p:spPr>
            <a:xfrm rot="1087809" flipH="1">
              <a:off x="8703065" y="433852"/>
              <a:ext cx="516488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600" b="0" spc="0">
                  <a:solidFill>
                    <a:srgbClr val="4D4D4D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</a:lstStyle>
            <a:p>
              <a:pPr defTabSz="685800"/>
              <a:r>
                <a:rPr lang="en-US" altLang="zh-CN" sz="500" spc="30" dirty="0">
                  <a:solidFill>
                    <a:prstClr val="white"/>
                  </a:solidFill>
                </a:rPr>
                <a:t>rapidesign</a:t>
              </a:r>
              <a:endParaRPr lang="zh-CN" altLang="en-US" sz="500" spc="30" dirty="0">
                <a:solidFill>
                  <a:prstClr val="white"/>
                </a:solidFill>
              </a:endParaRPr>
            </a:p>
          </p:txBody>
        </p:sp>
        <p:sp>
          <p:nvSpPr>
            <p:cNvPr id="55" name="文本框 54"/>
            <p:cNvSpPr txBox="1"/>
            <p:nvPr/>
          </p:nvSpPr>
          <p:spPr>
            <a:xfrm rot="20391286" flipH="1">
              <a:off x="8762225" y="287728"/>
              <a:ext cx="442750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600" b="0" spc="0">
                  <a:solidFill>
                    <a:srgbClr val="4D4D4D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</a:lstStyle>
            <a:p>
              <a:pPr defTabSz="685800"/>
              <a:r>
                <a:rPr lang="en-US" altLang="zh-CN" sz="500" dirty="0">
                  <a:solidFill>
                    <a:prstClr val="white"/>
                  </a:solidFill>
                </a:rPr>
                <a:t>shanghai</a:t>
              </a:r>
              <a:endParaRPr lang="zh-CN" altLang="en-US" sz="500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73" name="Group 41"/>
          <p:cNvGrpSpPr>
            <a:grpSpLocks noChangeAspect="1"/>
          </p:cNvGrpSpPr>
          <p:nvPr/>
        </p:nvGrpSpPr>
        <p:grpSpPr bwMode="auto">
          <a:xfrm>
            <a:off x="2241448" y="1126215"/>
            <a:ext cx="547688" cy="565150"/>
            <a:chOff x="1324" y="636"/>
            <a:chExt cx="345" cy="356"/>
          </a:xfrm>
        </p:grpSpPr>
        <p:sp>
          <p:nvSpPr>
            <p:cNvPr id="74" name="AutoShape 40"/>
            <p:cNvSpPr>
              <a:spLocks noChangeAspect="1" noChangeArrowheads="1" noTextEdit="1"/>
            </p:cNvSpPr>
            <p:nvPr/>
          </p:nvSpPr>
          <p:spPr bwMode="auto">
            <a:xfrm>
              <a:off x="1324" y="636"/>
              <a:ext cx="345" cy="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5" name="Oval 42"/>
            <p:cNvSpPr>
              <a:spLocks noChangeArrowheads="1"/>
            </p:cNvSpPr>
            <p:nvPr/>
          </p:nvSpPr>
          <p:spPr bwMode="auto">
            <a:xfrm>
              <a:off x="1322" y="657"/>
              <a:ext cx="344" cy="333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6" name="Oval 43"/>
            <p:cNvSpPr>
              <a:spLocks noChangeArrowheads="1"/>
            </p:cNvSpPr>
            <p:nvPr/>
          </p:nvSpPr>
          <p:spPr bwMode="auto">
            <a:xfrm>
              <a:off x="1322" y="636"/>
              <a:ext cx="344" cy="332"/>
            </a:xfrm>
            <a:prstGeom prst="ellipse">
              <a:avLst/>
            </a:pr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7" name="Freeform 44"/>
            <p:cNvSpPr/>
            <p:nvPr/>
          </p:nvSpPr>
          <p:spPr bwMode="auto">
            <a:xfrm>
              <a:off x="1434" y="695"/>
              <a:ext cx="120" cy="216"/>
            </a:xfrm>
            <a:custGeom>
              <a:avLst/>
              <a:gdLst>
                <a:gd name="T0" fmla="*/ 49 w 49"/>
                <a:gd name="T1" fmla="*/ 61 h 91"/>
                <a:gd name="T2" fmla="*/ 47 w 49"/>
                <a:gd name="T3" fmla="*/ 69 h 91"/>
                <a:gd name="T4" fmla="*/ 44 w 49"/>
                <a:gd name="T5" fmla="*/ 75 h 91"/>
                <a:gd name="T6" fmla="*/ 38 w 49"/>
                <a:gd name="T7" fmla="*/ 79 h 91"/>
                <a:gd name="T8" fmla="*/ 31 w 49"/>
                <a:gd name="T9" fmla="*/ 81 h 91"/>
                <a:gd name="T10" fmla="*/ 31 w 49"/>
                <a:gd name="T11" fmla="*/ 87 h 91"/>
                <a:gd name="T12" fmla="*/ 31 w 49"/>
                <a:gd name="T13" fmla="*/ 90 h 91"/>
                <a:gd name="T14" fmla="*/ 28 w 49"/>
                <a:gd name="T15" fmla="*/ 91 h 91"/>
                <a:gd name="T16" fmla="*/ 21 w 49"/>
                <a:gd name="T17" fmla="*/ 91 h 91"/>
                <a:gd name="T18" fmla="*/ 19 w 49"/>
                <a:gd name="T19" fmla="*/ 90 h 91"/>
                <a:gd name="T20" fmla="*/ 18 w 49"/>
                <a:gd name="T21" fmla="*/ 87 h 91"/>
                <a:gd name="T22" fmla="*/ 18 w 49"/>
                <a:gd name="T23" fmla="*/ 82 h 91"/>
                <a:gd name="T24" fmla="*/ 7 w 49"/>
                <a:gd name="T25" fmla="*/ 81 h 91"/>
                <a:gd name="T26" fmla="*/ 1 w 49"/>
                <a:gd name="T27" fmla="*/ 78 h 91"/>
                <a:gd name="T28" fmla="*/ 0 w 49"/>
                <a:gd name="T29" fmla="*/ 76 h 91"/>
                <a:gd name="T30" fmla="*/ 1 w 49"/>
                <a:gd name="T31" fmla="*/ 72 h 91"/>
                <a:gd name="T32" fmla="*/ 2 w 49"/>
                <a:gd name="T33" fmla="*/ 69 h 91"/>
                <a:gd name="T34" fmla="*/ 3 w 49"/>
                <a:gd name="T35" fmla="*/ 67 h 91"/>
                <a:gd name="T36" fmla="*/ 4 w 49"/>
                <a:gd name="T37" fmla="*/ 67 h 91"/>
                <a:gd name="T38" fmla="*/ 5 w 49"/>
                <a:gd name="T39" fmla="*/ 68 h 91"/>
                <a:gd name="T40" fmla="*/ 11 w 49"/>
                <a:gd name="T41" fmla="*/ 70 h 91"/>
                <a:gd name="T42" fmla="*/ 20 w 49"/>
                <a:gd name="T43" fmla="*/ 70 h 91"/>
                <a:gd name="T44" fmla="*/ 30 w 49"/>
                <a:gd name="T45" fmla="*/ 69 h 91"/>
                <a:gd name="T46" fmla="*/ 34 w 49"/>
                <a:gd name="T47" fmla="*/ 62 h 91"/>
                <a:gd name="T48" fmla="*/ 32 w 49"/>
                <a:gd name="T49" fmla="*/ 55 h 91"/>
                <a:gd name="T50" fmla="*/ 22 w 49"/>
                <a:gd name="T51" fmla="*/ 50 h 91"/>
                <a:gd name="T52" fmla="*/ 14 w 49"/>
                <a:gd name="T53" fmla="*/ 46 h 91"/>
                <a:gd name="T54" fmla="*/ 8 w 49"/>
                <a:gd name="T55" fmla="*/ 42 h 91"/>
                <a:gd name="T56" fmla="*/ 4 w 49"/>
                <a:gd name="T57" fmla="*/ 36 h 91"/>
                <a:gd name="T58" fmla="*/ 2 w 49"/>
                <a:gd name="T59" fmla="*/ 28 h 91"/>
                <a:gd name="T60" fmla="*/ 6 w 49"/>
                <a:gd name="T61" fmla="*/ 16 h 91"/>
                <a:gd name="T62" fmla="*/ 20 w 49"/>
                <a:gd name="T63" fmla="*/ 9 h 91"/>
                <a:gd name="T64" fmla="*/ 20 w 49"/>
                <a:gd name="T65" fmla="*/ 3 h 91"/>
                <a:gd name="T66" fmla="*/ 21 w 49"/>
                <a:gd name="T67" fmla="*/ 0 h 91"/>
                <a:gd name="T68" fmla="*/ 24 w 49"/>
                <a:gd name="T69" fmla="*/ 0 h 91"/>
                <a:gd name="T70" fmla="*/ 31 w 49"/>
                <a:gd name="T71" fmla="*/ 0 h 91"/>
                <a:gd name="T72" fmla="*/ 33 w 49"/>
                <a:gd name="T73" fmla="*/ 0 h 91"/>
                <a:gd name="T74" fmla="*/ 34 w 49"/>
                <a:gd name="T75" fmla="*/ 4 h 91"/>
                <a:gd name="T76" fmla="*/ 34 w 49"/>
                <a:gd name="T77" fmla="*/ 9 h 91"/>
                <a:gd name="T78" fmla="*/ 40 w 49"/>
                <a:gd name="T79" fmla="*/ 10 h 91"/>
                <a:gd name="T80" fmla="*/ 44 w 49"/>
                <a:gd name="T81" fmla="*/ 11 h 91"/>
                <a:gd name="T82" fmla="*/ 45 w 49"/>
                <a:gd name="T83" fmla="*/ 13 h 91"/>
                <a:gd name="T84" fmla="*/ 44 w 49"/>
                <a:gd name="T85" fmla="*/ 17 h 91"/>
                <a:gd name="T86" fmla="*/ 43 w 49"/>
                <a:gd name="T87" fmla="*/ 20 h 91"/>
                <a:gd name="T88" fmla="*/ 41 w 49"/>
                <a:gd name="T89" fmla="*/ 22 h 91"/>
                <a:gd name="T90" fmla="*/ 36 w 49"/>
                <a:gd name="T91" fmla="*/ 20 h 91"/>
                <a:gd name="T92" fmla="*/ 29 w 49"/>
                <a:gd name="T93" fmla="*/ 20 h 91"/>
                <a:gd name="T94" fmla="*/ 19 w 49"/>
                <a:gd name="T95" fmla="*/ 22 h 91"/>
                <a:gd name="T96" fmla="*/ 16 w 49"/>
                <a:gd name="T97" fmla="*/ 28 h 91"/>
                <a:gd name="T98" fmla="*/ 19 w 49"/>
                <a:gd name="T99" fmla="*/ 34 h 91"/>
                <a:gd name="T100" fmla="*/ 29 w 49"/>
                <a:gd name="T101" fmla="*/ 38 h 91"/>
                <a:gd name="T102" fmla="*/ 43 w 49"/>
                <a:gd name="T103" fmla="*/ 48 h 91"/>
                <a:gd name="T104" fmla="*/ 49 w 49"/>
                <a:gd name="T105" fmla="*/ 61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9" h="91">
                  <a:moveTo>
                    <a:pt x="49" y="61"/>
                  </a:moveTo>
                  <a:cubicBezTo>
                    <a:pt x="49" y="64"/>
                    <a:pt x="48" y="67"/>
                    <a:pt x="47" y="69"/>
                  </a:cubicBezTo>
                  <a:cubicBezTo>
                    <a:pt x="47" y="72"/>
                    <a:pt x="45" y="74"/>
                    <a:pt x="44" y="75"/>
                  </a:cubicBezTo>
                  <a:cubicBezTo>
                    <a:pt x="42" y="77"/>
                    <a:pt x="40" y="78"/>
                    <a:pt x="38" y="79"/>
                  </a:cubicBezTo>
                  <a:cubicBezTo>
                    <a:pt x="36" y="80"/>
                    <a:pt x="34" y="81"/>
                    <a:pt x="31" y="81"/>
                  </a:cubicBezTo>
                  <a:cubicBezTo>
                    <a:pt x="31" y="87"/>
                    <a:pt x="31" y="87"/>
                    <a:pt x="31" y="87"/>
                  </a:cubicBezTo>
                  <a:cubicBezTo>
                    <a:pt x="31" y="89"/>
                    <a:pt x="31" y="90"/>
                    <a:pt x="31" y="90"/>
                  </a:cubicBezTo>
                  <a:cubicBezTo>
                    <a:pt x="31" y="90"/>
                    <a:pt x="30" y="91"/>
                    <a:pt x="28" y="91"/>
                  </a:cubicBezTo>
                  <a:cubicBezTo>
                    <a:pt x="21" y="91"/>
                    <a:pt x="21" y="91"/>
                    <a:pt x="21" y="91"/>
                  </a:cubicBezTo>
                  <a:cubicBezTo>
                    <a:pt x="20" y="91"/>
                    <a:pt x="19" y="90"/>
                    <a:pt x="19" y="90"/>
                  </a:cubicBezTo>
                  <a:cubicBezTo>
                    <a:pt x="18" y="89"/>
                    <a:pt x="18" y="88"/>
                    <a:pt x="18" y="87"/>
                  </a:cubicBezTo>
                  <a:cubicBezTo>
                    <a:pt x="18" y="82"/>
                    <a:pt x="18" y="82"/>
                    <a:pt x="18" y="82"/>
                  </a:cubicBezTo>
                  <a:cubicBezTo>
                    <a:pt x="13" y="82"/>
                    <a:pt x="10" y="82"/>
                    <a:pt x="7" y="81"/>
                  </a:cubicBezTo>
                  <a:cubicBezTo>
                    <a:pt x="4" y="80"/>
                    <a:pt x="2" y="79"/>
                    <a:pt x="1" y="78"/>
                  </a:cubicBezTo>
                  <a:cubicBezTo>
                    <a:pt x="0" y="78"/>
                    <a:pt x="0" y="77"/>
                    <a:pt x="0" y="76"/>
                  </a:cubicBezTo>
                  <a:cubicBezTo>
                    <a:pt x="0" y="75"/>
                    <a:pt x="1" y="73"/>
                    <a:pt x="1" y="72"/>
                  </a:cubicBezTo>
                  <a:cubicBezTo>
                    <a:pt x="1" y="71"/>
                    <a:pt x="2" y="70"/>
                    <a:pt x="2" y="69"/>
                  </a:cubicBezTo>
                  <a:cubicBezTo>
                    <a:pt x="2" y="68"/>
                    <a:pt x="3" y="67"/>
                    <a:pt x="3" y="67"/>
                  </a:cubicBezTo>
                  <a:cubicBezTo>
                    <a:pt x="4" y="67"/>
                    <a:pt x="4" y="67"/>
                    <a:pt x="4" y="67"/>
                  </a:cubicBezTo>
                  <a:cubicBezTo>
                    <a:pt x="5" y="67"/>
                    <a:pt x="5" y="68"/>
                    <a:pt x="5" y="68"/>
                  </a:cubicBezTo>
                  <a:cubicBezTo>
                    <a:pt x="7" y="68"/>
                    <a:pt x="8" y="69"/>
                    <a:pt x="11" y="70"/>
                  </a:cubicBezTo>
                  <a:cubicBezTo>
                    <a:pt x="13" y="70"/>
                    <a:pt x="16" y="70"/>
                    <a:pt x="20" y="70"/>
                  </a:cubicBezTo>
                  <a:cubicBezTo>
                    <a:pt x="24" y="70"/>
                    <a:pt x="27" y="70"/>
                    <a:pt x="30" y="69"/>
                  </a:cubicBezTo>
                  <a:cubicBezTo>
                    <a:pt x="33" y="67"/>
                    <a:pt x="34" y="65"/>
                    <a:pt x="34" y="62"/>
                  </a:cubicBezTo>
                  <a:cubicBezTo>
                    <a:pt x="34" y="59"/>
                    <a:pt x="33" y="57"/>
                    <a:pt x="32" y="55"/>
                  </a:cubicBezTo>
                  <a:cubicBezTo>
                    <a:pt x="30" y="54"/>
                    <a:pt x="27" y="52"/>
                    <a:pt x="22" y="50"/>
                  </a:cubicBezTo>
                  <a:cubicBezTo>
                    <a:pt x="19" y="49"/>
                    <a:pt x="17" y="48"/>
                    <a:pt x="14" y="46"/>
                  </a:cubicBezTo>
                  <a:cubicBezTo>
                    <a:pt x="12" y="45"/>
                    <a:pt x="10" y="44"/>
                    <a:pt x="8" y="42"/>
                  </a:cubicBezTo>
                  <a:cubicBezTo>
                    <a:pt x="6" y="40"/>
                    <a:pt x="5" y="38"/>
                    <a:pt x="4" y="36"/>
                  </a:cubicBezTo>
                  <a:cubicBezTo>
                    <a:pt x="3" y="34"/>
                    <a:pt x="2" y="31"/>
                    <a:pt x="2" y="28"/>
                  </a:cubicBezTo>
                  <a:cubicBezTo>
                    <a:pt x="2" y="24"/>
                    <a:pt x="3" y="20"/>
                    <a:pt x="6" y="16"/>
                  </a:cubicBezTo>
                  <a:cubicBezTo>
                    <a:pt x="9" y="13"/>
                    <a:pt x="14" y="10"/>
                    <a:pt x="20" y="9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20" y="2"/>
                    <a:pt x="20" y="1"/>
                    <a:pt x="21" y="0"/>
                  </a:cubicBezTo>
                  <a:cubicBezTo>
                    <a:pt x="21" y="0"/>
                    <a:pt x="22" y="0"/>
                    <a:pt x="24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2" y="0"/>
                    <a:pt x="33" y="0"/>
                    <a:pt x="33" y="0"/>
                  </a:cubicBezTo>
                  <a:cubicBezTo>
                    <a:pt x="33" y="1"/>
                    <a:pt x="34" y="2"/>
                    <a:pt x="34" y="4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36" y="9"/>
                    <a:pt x="38" y="9"/>
                    <a:pt x="40" y="10"/>
                  </a:cubicBezTo>
                  <a:cubicBezTo>
                    <a:pt x="42" y="10"/>
                    <a:pt x="43" y="10"/>
                    <a:pt x="44" y="11"/>
                  </a:cubicBezTo>
                  <a:cubicBezTo>
                    <a:pt x="45" y="11"/>
                    <a:pt x="45" y="12"/>
                    <a:pt x="45" y="13"/>
                  </a:cubicBezTo>
                  <a:cubicBezTo>
                    <a:pt x="45" y="14"/>
                    <a:pt x="45" y="15"/>
                    <a:pt x="44" y="17"/>
                  </a:cubicBezTo>
                  <a:cubicBezTo>
                    <a:pt x="44" y="18"/>
                    <a:pt x="44" y="19"/>
                    <a:pt x="43" y="20"/>
                  </a:cubicBezTo>
                  <a:cubicBezTo>
                    <a:pt x="42" y="21"/>
                    <a:pt x="42" y="22"/>
                    <a:pt x="41" y="22"/>
                  </a:cubicBezTo>
                  <a:cubicBezTo>
                    <a:pt x="40" y="21"/>
                    <a:pt x="38" y="21"/>
                    <a:pt x="36" y="20"/>
                  </a:cubicBezTo>
                  <a:cubicBezTo>
                    <a:pt x="33" y="20"/>
                    <a:pt x="31" y="20"/>
                    <a:pt x="29" y="20"/>
                  </a:cubicBezTo>
                  <a:cubicBezTo>
                    <a:pt x="24" y="20"/>
                    <a:pt x="21" y="20"/>
                    <a:pt x="19" y="22"/>
                  </a:cubicBezTo>
                  <a:cubicBezTo>
                    <a:pt x="17" y="23"/>
                    <a:pt x="16" y="25"/>
                    <a:pt x="16" y="28"/>
                  </a:cubicBezTo>
                  <a:cubicBezTo>
                    <a:pt x="16" y="30"/>
                    <a:pt x="17" y="32"/>
                    <a:pt x="19" y="34"/>
                  </a:cubicBezTo>
                  <a:cubicBezTo>
                    <a:pt x="21" y="35"/>
                    <a:pt x="24" y="37"/>
                    <a:pt x="29" y="38"/>
                  </a:cubicBezTo>
                  <a:cubicBezTo>
                    <a:pt x="35" y="41"/>
                    <a:pt x="40" y="44"/>
                    <a:pt x="43" y="48"/>
                  </a:cubicBezTo>
                  <a:cubicBezTo>
                    <a:pt x="47" y="51"/>
                    <a:pt x="49" y="56"/>
                    <a:pt x="49" y="61"/>
                  </a:cubicBezTo>
                  <a:close/>
                </a:path>
              </a:pathLst>
            </a:custGeom>
            <a:solidFill>
              <a:srgbClr val="494A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8" name="Freeform 45"/>
            <p:cNvSpPr/>
            <p:nvPr/>
          </p:nvSpPr>
          <p:spPr bwMode="auto">
            <a:xfrm>
              <a:off x="1434" y="691"/>
              <a:ext cx="120" cy="216"/>
            </a:xfrm>
            <a:custGeom>
              <a:avLst/>
              <a:gdLst>
                <a:gd name="T0" fmla="*/ 49 w 49"/>
                <a:gd name="T1" fmla="*/ 62 h 91"/>
                <a:gd name="T2" fmla="*/ 47 w 49"/>
                <a:gd name="T3" fmla="*/ 70 h 91"/>
                <a:gd name="T4" fmla="*/ 44 w 49"/>
                <a:gd name="T5" fmla="*/ 75 h 91"/>
                <a:gd name="T6" fmla="*/ 38 w 49"/>
                <a:gd name="T7" fmla="*/ 79 h 91"/>
                <a:gd name="T8" fmla="*/ 31 w 49"/>
                <a:gd name="T9" fmla="*/ 82 h 91"/>
                <a:gd name="T10" fmla="*/ 31 w 49"/>
                <a:gd name="T11" fmla="*/ 87 h 91"/>
                <a:gd name="T12" fmla="*/ 31 w 49"/>
                <a:gd name="T13" fmla="*/ 90 h 91"/>
                <a:gd name="T14" fmla="*/ 28 w 49"/>
                <a:gd name="T15" fmla="*/ 91 h 91"/>
                <a:gd name="T16" fmla="*/ 21 w 49"/>
                <a:gd name="T17" fmla="*/ 91 h 91"/>
                <a:gd name="T18" fmla="*/ 19 w 49"/>
                <a:gd name="T19" fmla="*/ 90 h 91"/>
                <a:gd name="T20" fmla="*/ 18 w 49"/>
                <a:gd name="T21" fmla="*/ 87 h 91"/>
                <a:gd name="T22" fmla="*/ 18 w 49"/>
                <a:gd name="T23" fmla="*/ 83 h 91"/>
                <a:gd name="T24" fmla="*/ 7 w 49"/>
                <a:gd name="T25" fmla="*/ 81 h 91"/>
                <a:gd name="T26" fmla="*/ 1 w 49"/>
                <a:gd name="T27" fmla="*/ 78 h 91"/>
                <a:gd name="T28" fmla="*/ 0 w 49"/>
                <a:gd name="T29" fmla="*/ 76 h 91"/>
                <a:gd name="T30" fmla="*/ 1 w 49"/>
                <a:gd name="T31" fmla="*/ 72 h 91"/>
                <a:gd name="T32" fmla="*/ 2 w 49"/>
                <a:gd name="T33" fmla="*/ 69 h 91"/>
                <a:gd name="T34" fmla="*/ 3 w 49"/>
                <a:gd name="T35" fmla="*/ 67 h 91"/>
                <a:gd name="T36" fmla="*/ 4 w 49"/>
                <a:gd name="T37" fmla="*/ 68 h 91"/>
                <a:gd name="T38" fmla="*/ 5 w 49"/>
                <a:gd name="T39" fmla="*/ 68 h 91"/>
                <a:gd name="T40" fmla="*/ 11 w 49"/>
                <a:gd name="T41" fmla="*/ 70 h 91"/>
                <a:gd name="T42" fmla="*/ 20 w 49"/>
                <a:gd name="T43" fmla="*/ 71 h 91"/>
                <a:gd name="T44" fmla="*/ 30 w 49"/>
                <a:gd name="T45" fmla="*/ 69 h 91"/>
                <a:gd name="T46" fmla="*/ 34 w 49"/>
                <a:gd name="T47" fmla="*/ 62 h 91"/>
                <a:gd name="T48" fmla="*/ 32 w 49"/>
                <a:gd name="T49" fmla="*/ 56 h 91"/>
                <a:gd name="T50" fmla="*/ 22 w 49"/>
                <a:gd name="T51" fmla="*/ 50 h 91"/>
                <a:gd name="T52" fmla="*/ 14 w 49"/>
                <a:gd name="T53" fmla="*/ 47 h 91"/>
                <a:gd name="T54" fmla="*/ 8 w 49"/>
                <a:gd name="T55" fmla="*/ 42 h 91"/>
                <a:gd name="T56" fmla="*/ 4 w 49"/>
                <a:gd name="T57" fmla="*/ 36 h 91"/>
                <a:gd name="T58" fmla="*/ 2 w 49"/>
                <a:gd name="T59" fmla="*/ 28 h 91"/>
                <a:gd name="T60" fmla="*/ 6 w 49"/>
                <a:gd name="T61" fmla="*/ 16 h 91"/>
                <a:gd name="T62" fmla="*/ 20 w 49"/>
                <a:gd name="T63" fmla="*/ 10 h 91"/>
                <a:gd name="T64" fmla="*/ 20 w 49"/>
                <a:gd name="T65" fmla="*/ 4 h 91"/>
                <a:gd name="T66" fmla="*/ 21 w 49"/>
                <a:gd name="T67" fmla="*/ 1 h 91"/>
                <a:gd name="T68" fmla="*/ 24 w 49"/>
                <a:gd name="T69" fmla="*/ 0 h 91"/>
                <a:gd name="T70" fmla="*/ 31 w 49"/>
                <a:gd name="T71" fmla="*/ 0 h 91"/>
                <a:gd name="T72" fmla="*/ 33 w 49"/>
                <a:gd name="T73" fmla="*/ 1 h 91"/>
                <a:gd name="T74" fmla="*/ 34 w 49"/>
                <a:gd name="T75" fmla="*/ 4 h 91"/>
                <a:gd name="T76" fmla="*/ 34 w 49"/>
                <a:gd name="T77" fmla="*/ 9 h 91"/>
                <a:gd name="T78" fmla="*/ 40 w 49"/>
                <a:gd name="T79" fmla="*/ 10 h 91"/>
                <a:gd name="T80" fmla="*/ 44 w 49"/>
                <a:gd name="T81" fmla="*/ 11 h 91"/>
                <a:gd name="T82" fmla="*/ 45 w 49"/>
                <a:gd name="T83" fmla="*/ 13 h 91"/>
                <a:gd name="T84" fmla="*/ 44 w 49"/>
                <a:gd name="T85" fmla="*/ 17 h 91"/>
                <a:gd name="T86" fmla="*/ 43 w 49"/>
                <a:gd name="T87" fmla="*/ 21 h 91"/>
                <a:gd name="T88" fmla="*/ 41 w 49"/>
                <a:gd name="T89" fmla="*/ 22 h 91"/>
                <a:gd name="T90" fmla="*/ 36 w 49"/>
                <a:gd name="T91" fmla="*/ 21 h 91"/>
                <a:gd name="T92" fmla="*/ 29 w 49"/>
                <a:gd name="T93" fmla="*/ 20 h 91"/>
                <a:gd name="T94" fmla="*/ 19 w 49"/>
                <a:gd name="T95" fmla="*/ 22 h 91"/>
                <a:gd name="T96" fmla="*/ 16 w 49"/>
                <a:gd name="T97" fmla="*/ 28 h 91"/>
                <a:gd name="T98" fmla="*/ 19 w 49"/>
                <a:gd name="T99" fmla="*/ 34 h 91"/>
                <a:gd name="T100" fmla="*/ 29 w 49"/>
                <a:gd name="T101" fmla="*/ 39 h 91"/>
                <a:gd name="T102" fmla="*/ 43 w 49"/>
                <a:gd name="T103" fmla="*/ 48 h 91"/>
                <a:gd name="T104" fmla="*/ 49 w 49"/>
                <a:gd name="T105" fmla="*/ 62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9" h="91">
                  <a:moveTo>
                    <a:pt x="49" y="62"/>
                  </a:moveTo>
                  <a:cubicBezTo>
                    <a:pt x="49" y="65"/>
                    <a:pt x="48" y="67"/>
                    <a:pt x="47" y="70"/>
                  </a:cubicBezTo>
                  <a:cubicBezTo>
                    <a:pt x="47" y="72"/>
                    <a:pt x="45" y="74"/>
                    <a:pt x="44" y="75"/>
                  </a:cubicBezTo>
                  <a:cubicBezTo>
                    <a:pt x="42" y="77"/>
                    <a:pt x="40" y="78"/>
                    <a:pt x="38" y="79"/>
                  </a:cubicBezTo>
                  <a:cubicBezTo>
                    <a:pt x="36" y="80"/>
                    <a:pt x="34" y="81"/>
                    <a:pt x="31" y="82"/>
                  </a:cubicBezTo>
                  <a:cubicBezTo>
                    <a:pt x="31" y="87"/>
                    <a:pt x="31" y="87"/>
                    <a:pt x="31" y="87"/>
                  </a:cubicBezTo>
                  <a:cubicBezTo>
                    <a:pt x="31" y="89"/>
                    <a:pt x="31" y="90"/>
                    <a:pt x="31" y="90"/>
                  </a:cubicBezTo>
                  <a:cubicBezTo>
                    <a:pt x="31" y="91"/>
                    <a:pt x="30" y="91"/>
                    <a:pt x="28" y="91"/>
                  </a:cubicBezTo>
                  <a:cubicBezTo>
                    <a:pt x="21" y="91"/>
                    <a:pt x="21" y="91"/>
                    <a:pt x="21" y="91"/>
                  </a:cubicBezTo>
                  <a:cubicBezTo>
                    <a:pt x="20" y="91"/>
                    <a:pt x="19" y="91"/>
                    <a:pt x="19" y="90"/>
                  </a:cubicBezTo>
                  <a:cubicBezTo>
                    <a:pt x="18" y="90"/>
                    <a:pt x="18" y="88"/>
                    <a:pt x="18" y="87"/>
                  </a:cubicBezTo>
                  <a:cubicBezTo>
                    <a:pt x="18" y="83"/>
                    <a:pt x="18" y="83"/>
                    <a:pt x="18" y="83"/>
                  </a:cubicBezTo>
                  <a:cubicBezTo>
                    <a:pt x="13" y="82"/>
                    <a:pt x="10" y="82"/>
                    <a:pt x="7" y="81"/>
                  </a:cubicBezTo>
                  <a:cubicBezTo>
                    <a:pt x="4" y="80"/>
                    <a:pt x="2" y="79"/>
                    <a:pt x="1" y="78"/>
                  </a:cubicBezTo>
                  <a:cubicBezTo>
                    <a:pt x="0" y="78"/>
                    <a:pt x="0" y="77"/>
                    <a:pt x="0" y="76"/>
                  </a:cubicBezTo>
                  <a:cubicBezTo>
                    <a:pt x="0" y="75"/>
                    <a:pt x="1" y="74"/>
                    <a:pt x="1" y="72"/>
                  </a:cubicBezTo>
                  <a:cubicBezTo>
                    <a:pt x="1" y="71"/>
                    <a:pt x="2" y="70"/>
                    <a:pt x="2" y="69"/>
                  </a:cubicBezTo>
                  <a:cubicBezTo>
                    <a:pt x="2" y="68"/>
                    <a:pt x="3" y="67"/>
                    <a:pt x="3" y="67"/>
                  </a:cubicBezTo>
                  <a:cubicBezTo>
                    <a:pt x="4" y="67"/>
                    <a:pt x="4" y="68"/>
                    <a:pt x="4" y="68"/>
                  </a:cubicBezTo>
                  <a:cubicBezTo>
                    <a:pt x="5" y="68"/>
                    <a:pt x="5" y="68"/>
                    <a:pt x="5" y="68"/>
                  </a:cubicBezTo>
                  <a:cubicBezTo>
                    <a:pt x="7" y="69"/>
                    <a:pt x="8" y="69"/>
                    <a:pt x="11" y="70"/>
                  </a:cubicBezTo>
                  <a:cubicBezTo>
                    <a:pt x="13" y="70"/>
                    <a:pt x="16" y="71"/>
                    <a:pt x="20" y="71"/>
                  </a:cubicBezTo>
                  <a:cubicBezTo>
                    <a:pt x="24" y="71"/>
                    <a:pt x="27" y="70"/>
                    <a:pt x="30" y="69"/>
                  </a:cubicBezTo>
                  <a:cubicBezTo>
                    <a:pt x="33" y="68"/>
                    <a:pt x="34" y="65"/>
                    <a:pt x="34" y="62"/>
                  </a:cubicBezTo>
                  <a:cubicBezTo>
                    <a:pt x="34" y="60"/>
                    <a:pt x="33" y="57"/>
                    <a:pt x="32" y="56"/>
                  </a:cubicBezTo>
                  <a:cubicBezTo>
                    <a:pt x="30" y="54"/>
                    <a:pt x="27" y="52"/>
                    <a:pt x="22" y="50"/>
                  </a:cubicBezTo>
                  <a:cubicBezTo>
                    <a:pt x="19" y="49"/>
                    <a:pt x="17" y="48"/>
                    <a:pt x="14" y="47"/>
                  </a:cubicBezTo>
                  <a:cubicBezTo>
                    <a:pt x="12" y="45"/>
                    <a:pt x="10" y="44"/>
                    <a:pt x="8" y="42"/>
                  </a:cubicBezTo>
                  <a:cubicBezTo>
                    <a:pt x="6" y="41"/>
                    <a:pt x="5" y="39"/>
                    <a:pt x="4" y="36"/>
                  </a:cubicBezTo>
                  <a:cubicBezTo>
                    <a:pt x="3" y="34"/>
                    <a:pt x="2" y="31"/>
                    <a:pt x="2" y="28"/>
                  </a:cubicBezTo>
                  <a:cubicBezTo>
                    <a:pt x="2" y="24"/>
                    <a:pt x="3" y="20"/>
                    <a:pt x="6" y="16"/>
                  </a:cubicBezTo>
                  <a:cubicBezTo>
                    <a:pt x="9" y="13"/>
                    <a:pt x="14" y="11"/>
                    <a:pt x="20" y="10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0" y="2"/>
                    <a:pt x="20" y="1"/>
                    <a:pt x="21" y="1"/>
                  </a:cubicBezTo>
                  <a:cubicBezTo>
                    <a:pt x="21" y="0"/>
                    <a:pt x="22" y="0"/>
                    <a:pt x="24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2" y="0"/>
                    <a:pt x="33" y="0"/>
                    <a:pt x="33" y="1"/>
                  </a:cubicBezTo>
                  <a:cubicBezTo>
                    <a:pt x="33" y="1"/>
                    <a:pt x="34" y="2"/>
                    <a:pt x="34" y="4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36" y="9"/>
                    <a:pt x="38" y="10"/>
                    <a:pt x="40" y="10"/>
                  </a:cubicBezTo>
                  <a:cubicBezTo>
                    <a:pt x="42" y="10"/>
                    <a:pt x="43" y="11"/>
                    <a:pt x="44" y="11"/>
                  </a:cubicBezTo>
                  <a:cubicBezTo>
                    <a:pt x="45" y="11"/>
                    <a:pt x="45" y="12"/>
                    <a:pt x="45" y="13"/>
                  </a:cubicBezTo>
                  <a:cubicBezTo>
                    <a:pt x="45" y="14"/>
                    <a:pt x="45" y="16"/>
                    <a:pt x="44" y="17"/>
                  </a:cubicBezTo>
                  <a:cubicBezTo>
                    <a:pt x="44" y="18"/>
                    <a:pt x="44" y="19"/>
                    <a:pt x="43" y="21"/>
                  </a:cubicBezTo>
                  <a:cubicBezTo>
                    <a:pt x="42" y="22"/>
                    <a:pt x="42" y="22"/>
                    <a:pt x="41" y="22"/>
                  </a:cubicBezTo>
                  <a:cubicBezTo>
                    <a:pt x="40" y="22"/>
                    <a:pt x="38" y="21"/>
                    <a:pt x="36" y="21"/>
                  </a:cubicBezTo>
                  <a:cubicBezTo>
                    <a:pt x="33" y="20"/>
                    <a:pt x="31" y="20"/>
                    <a:pt x="29" y="20"/>
                  </a:cubicBezTo>
                  <a:cubicBezTo>
                    <a:pt x="24" y="20"/>
                    <a:pt x="21" y="21"/>
                    <a:pt x="19" y="22"/>
                  </a:cubicBezTo>
                  <a:cubicBezTo>
                    <a:pt x="17" y="24"/>
                    <a:pt x="16" y="25"/>
                    <a:pt x="16" y="28"/>
                  </a:cubicBezTo>
                  <a:cubicBezTo>
                    <a:pt x="16" y="30"/>
                    <a:pt x="17" y="32"/>
                    <a:pt x="19" y="34"/>
                  </a:cubicBezTo>
                  <a:cubicBezTo>
                    <a:pt x="21" y="35"/>
                    <a:pt x="24" y="37"/>
                    <a:pt x="29" y="39"/>
                  </a:cubicBezTo>
                  <a:cubicBezTo>
                    <a:pt x="35" y="41"/>
                    <a:pt x="40" y="44"/>
                    <a:pt x="43" y="48"/>
                  </a:cubicBezTo>
                  <a:cubicBezTo>
                    <a:pt x="47" y="52"/>
                    <a:pt x="49" y="56"/>
                    <a:pt x="49" y="62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pic>
        <p:nvPicPr>
          <p:cNvPr id="72" name="图片 7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7784" y="1010556"/>
            <a:ext cx="371171" cy="391508"/>
          </a:xfrm>
          <a:prstGeom prst="rect">
            <a:avLst/>
          </a:prstGeom>
          <a:effectLst>
            <a:outerShdw blurRad="50800" dist="38100" dir="8100000" sx="99000" sy="99000" algn="tr" rotWithShape="0">
              <a:prstClr val="black">
                <a:alpha val="35000"/>
              </a:prstClr>
            </a:outerShdw>
          </a:effectLst>
        </p:spPr>
      </p:pic>
      <p:pic>
        <p:nvPicPr>
          <p:cNvPr id="41" name="图片 4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9560" y="680286"/>
            <a:ext cx="566820" cy="597878"/>
          </a:xfrm>
          <a:prstGeom prst="rect">
            <a:avLst/>
          </a:prstGeom>
          <a:effectLst>
            <a:outerShdw blurRad="50800" dist="38100" dir="8100000" sx="99000" sy="99000" algn="tr" rotWithShape="0">
              <a:prstClr val="black">
                <a:alpha val="35000"/>
              </a:prstClr>
            </a:outerShdw>
          </a:effectLst>
        </p:spPr>
      </p:pic>
      <p:sp>
        <p:nvSpPr>
          <p:cNvPr id="46" name="文本框 45"/>
          <p:cNvSpPr txBox="1"/>
          <p:nvPr/>
        </p:nvSpPr>
        <p:spPr>
          <a:xfrm>
            <a:off x="5464545" y="1586077"/>
            <a:ext cx="29107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800" b="1" spc="80">
                <a:solidFill>
                  <a:schemeClr val="tx1">
                    <a:lumMod val="85000"/>
                    <a:lumOff val="15000"/>
                  </a:schemeClr>
                </a:solidFill>
                <a:latin typeface="方正细倩简体" panose="03000509000000000000" pitchFamily="65" charset="-122"/>
                <a:ea typeface="方正细倩简体" panose="03000509000000000000" pitchFamily="65" charset="-122"/>
              </a:defRPr>
            </a:lvl1pPr>
          </a:lstStyle>
          <a:p>
            <a:pPr algn="dist" defTabSz="685800"/>
            <a:r>
              <a:rPr lang="zh-CN" altLang="en-US" sz="4000" dirty="0">
                <a:ln w="6350">
                  <a:solidFill>
                    <a:prstClr val="black">
                      <a:lumMod val="85000"/>
                      <a:lumOff val="15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</a:rPr>
              <a:t>谢谢观看</a:t>
            </a:r>
            <a:endParaRPr lang="zh-CN" altLang="en-US" sz="4000" dirty="0">
              <a:ln w="6350">
                <a:solidFill>
                  <a:prstClr val="black">
                    <a:lumMod val="85000"/>
                    <a:lumOff val="15000"/>
                  </a:prst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grpSp>
        <p:nvGrpSpPr>
          <p:cNvPr id="96" name="组合 95"/>
          <p:cNvGrpSpPr/>
          <p:nvPr/>
        </p:nvGrpSpPr>
        <p:grpSpPr>
          <a:xfrm>
            <a:off x="5680948" y="3002412"/>
            <a:ext cx="2477973" cy="717115"/>
            <a:chOff x="5384713" y="4058586"/>
            <a:chExt cx="2477973" cy="717115"/>
          </a:xfrm>
        </p:grpSpPr>
        <p:grpSp>
          <p:nvGrpSpPr>
            <p:cNvPr id="84" name="组合 83"/>
            <p:cNvGrpSpPr/>
            <p:nvPr/>
          </p:nvGrpSpPr>
          <p:grpSpPr>
            <a:xfrm>
              <a:off x="5384713" y="4058586"/>
              <a:ext cx="2477973" cy="717115"/>
              <a:chOff x="679395" y="2808031"/>
              <a:chExt cx="2477973" cy="717115"/>
            </a:xfrm>
          </p:grpSpPr>
          <p:sp>
            <p:nvSpPr>
              <p:cNvPr id="85" name="文本框 84"/>
              <p:cNvSpPr txBox="1"/>
              <p:nvPr/>
            </p:nvSpPr>
            <p:spPr>
              <a:xfrm>
                <a:off x="679395" y="3340480"/>
                <a:ext cx="2234664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defRPr sz="2800" spc="80">
                    <a:solidFill>
                      <a:srgbClr val="231F20"/>
                    </a:solidFill>
                    <a:latin typeface="百度综艺简体" panose="02010601030101010101" pitchFamily="2" charset="-122"/>
                    <a:ea typeface="百度综艺简体" panose="02010601030101010101" pitchFamily="2" charset="-122"/>
                  </a:defRPr>
                </a:lvl1pPr>
              </a:lstStyle>
              <a:p>
                <a:pPr algn="just" defTabSz="685800"/>
                <a:r>
                  <a:rPr lang="zh-CN" altLang="en-US" sz="600" b="1" spc="15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适用于银行金融行业及相关类别演示</a:t>
                </a:r>
                <a:endParaRPr lang="zh-CN" altLang="en-US" sz="600" b="1" spc="1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6" name="矩形 23"/>
              <p:cNvSpPr>
                <a:spLocks noChangeArrowheads="1"/>
              </p:cNvSpPr>
              <p:nvPr/>
            </p:nvSpPr>
            <p:spPr bwMode="auto">
              <a:xfrm flipH="1">
                <a:off x="681595" y="2808031"/>
                <a:ext cx="13516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685800"/>
                <a:r>
                  <a:rPr lang="en-US" altLang="zh-CN" dirty="0">
                    <a:solidFill>
                      <a:srgbClr val="E7E6E6">
                        <a:lumMod val="50000"/>
                      </a:srgbClr>
                    </a:solidFill>
                    <a:latin typeface="Arial" panose="020B0604020202020204" pitchFamily="34" charset="0"/>
                    <a:ea typeface="方正小标宋简体" panose="02010601030101010101" pitchFamily="65" charset="-122"/>
                    <a:cs typeface="Arial" panose="020B0604020202020204" pitchFamily="34" charset="0"/>
                  </a:rPr>
                  <a:t>RAPIDPPT</a:t>
                </a:r>
                <a:endParaRPr lang="en-US" altLang="zh-CN" dirty="0">
                  <a:solidFill>
                    <a:srgbClr val="E7E6E6">
                      <a:lumMod val="50000"/>
                    </a:srgbClr>
                  </a:solidFill>
                  <a:latin typeface="Arial" panose="020B0604020202020204" pitchFamily="34" charset="0"/>
                  <a:ea typeface="方正小标宋简体" panose="02010601030101010101" pitchFamily="65" charset="-122"/>
                  <a:cs typeface="Arial" panose="020B0604020202020204" pitchFamily="34" charset="0"/>
                </a:endParaRPr>
              </a:p>
            </p:txBody>
          </p:sp>
          <p:cxnSp>
            <p:nvCxnSpPr>
              <p:cNvPr id="90" name="直接连接符 89"/>
              <p:cNvCxnSpPr/>
              <p:nvPr/>
            </p:nvCxnSpPr>
            <p:spPr>
              <a:xfrm>
                <a:off x="2080977" y="2903777"/>
                <a:ext cx="0" cy="180000"/>
              </a:xfrm>
              <a:prstGeom prst="line">
                <a:avLst/>
              </a:prstGeom>
              <a:ln w="41275">
                <a:solidFill>
                  <a:schemeClr val="bg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1" name="文本框 90"/>
              <p:cNvSpPr txBox="1"/>
              <p:nvPr/>
            </p:nvSpPr>
            <p:spPr>
              <a:xfrm>
                <a:off x="679395" y="3085749"/>
                <a:ext cx="2477973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defRPr sz="3200" b="1" spc="-110">
                    <a:solidFill>
                      <a:schemeClr val="bg1">
                        <a:alpha val="81000"/>
                      </a:schemeClr>
                    </a:solidFill>
                    <a:latin typeface="NanLiHei_Eurostile" panose="02010600030101010101" pitchFamily="2" charset="-122"/>
                    <a:ea typeface="NanLiHei_Eurostile" panose="02010600030101010101" pitchFamily="2" charset="-122"/>
                  </a:defRPr>
                </a:lvl1pPr>
              </a:lstStyle>
              <a:p>
                <a:pPr defTabSz="685800"/>
                <a:r>
                  <a:rPr lang="en-US" altLang="zh-CN" sz="500" b="0" spc="60" dirty="0">
                    <a:solidFill>
                      <a:srgbClr val="E7E6E6">
                        <a:lumMod val="50000"/>
                      </a:srgb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Shanghai Rapidesign Advertising Co.,ltd, http://www.rapidesign.cn, http://www.rapidppt.com, 4006018802.</a:t>
                </a:r>
                <a:endParaRPr lang="zh-CN" altLang="en-US" sz="500" b="0" spc="60" dirty="0">
                  <a:solidFill>
                    <a:srgbClr val="E7E6E6">
                      <a:lumMod val="50000"/>
                    </a:srgb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92" name="椭圆 91"/>
            <p:cNvSpPr/>
            <p:nvPr/>
          </p:nvSpPr>
          <p:spPr>
            <a:xfrm>
              <a:off x="7369343" y="4172245"/>
              <a:ext cx="144000" cy="144000"/>
            </a:xfrm>
            <a:prstGeom prst="ellipse">
              <a:avLst/>
            </a:prstGeom>
            <a:gradFill flip="none" rotWithShape="1">
              <a:gsLst>
                <a:gs pos="66000">
                  <a:srgbClr val="65C8D0"/>
                </a:gs>
                <a:gs pos="30000">
                  <a:srgbClr val="3FACD9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srgbClr val="E7E6E6">
                    <a:lumMod val="50000"/>
                  </a:srgbClr>
                </a:solidFill>
              </a:endParaRPr>
            </a:p>
          </p:txBody>
        </p:sp>
        <p:sp>
          <p:nvSpPr>
            <p:cNvPr id="93" name="椭圆 92"/>
            <p:cNvSpPr/>
            <p:nvPr/>
          </p:nvSpPr>
          <p:spPr>
            <a:xfrm>
              <a:off x="7162841" y="4172245"/>
              <a:ext cx="144000" cy="144000"/>
            </a:xfrm>
            <a:prstGeom prst="ellipse">
              <a:avLst/>
            </a:prstGeom>
            <a:gradFill flip="none" rotWithShape="1">
              <a:gsLst>
                <a:gs pos="59000">
                  <a:srgbClr val="BA83BA"/>
                </a:gs>
                <a:gs pos="23000">
                  <a:srgbClr val="838BC5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srgbClr val="E7E6E6">
                    <a:lumMod val="50000"/>
                  </a:srgbClr>
                </a:solidFill>
              </a:endParaRPr>
            </a:p>
          </p:txBody>
        </p:sp>
        <p:sp>
          <p:nvSpPr>
            <p:cNvPr id="94" name="椭圆 93"/>
            <p:cNvSpPr/>
            <p:nvPr/>
          </p:nvSpPr>
          <p:spPr>
            <a:xfrm>
              <a:off x="6953312" y="4172245"/>
              <a:ext cx="144000" cy="144000"/>
            </a:xfrm>
            <a:prstGeom prst="ellipse">
              <a:avLst/>
            </a:prstGeom>
            <a:gradFill flip="none" rotWithShape="1">
              <a:gsLst>
                <a:gs pos="59000">
                  <a:srgbClr val="D74B56"/>
                </a:gs>
                <a:gs pos="23000">
                  <a:srgbClr val="C61412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srgbClr val="E7E6E6">
                    <a:lumMod val="50000"/>
                  </a:srgbClr>
                </a:solidFill>
              </a:endParaRPr>
            </a:p>
          </p:txBody>
        </p:sp>
        <p:sp>
          <p:nvSpPr>
            <p:cNvPr id="95" name="椭圆 94"/>
            <p:cNvSpPr/>
            <p:nvPr/>
          </p:nvSpPr>
          <p:spPr>
            <a:xfrm>
              <a:off x="7575845" y="4172245"/>
              <a:ext cx="144000" cy="144000"/>
            </a:xfrm>
            <a:prstGeom prst="ellipse">
              <a:avLst/>
            </a:prstGeom>
            <a:gradFill flip="none" rotWithShape="1">
              <a:gsLst>
                <a:gs pos="100000">
                  <a:srgbClr val="FFB82E"/>
                </a:gs>
                <a:gs pos="23000">
                  <a:srgbClr val="F06627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srgbClr val="E7E6E6">
                    <a:lumMod val="50000"/>
                  </a:srgbClr>
                </a:solidFill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Group 4"/>
          <p:cNvGrpSpPr>
            <a:grpSpLocks noChangeAspect="1"/>
          </p:cNvGrpSpPr>
          <p:nvPr/>
        </p:nvGrpSpPr>
        <p:grpSpPr bwMode="auto">
          <a:xfrm rot="16200000" flipH="1">
            <a:off x="8751250" y="266103"/>
            <a:ext cx="409547" cy="390889"/>
            <a:chOff x="0" y="60"/>
            <a:chExt cx="439" cy="419"/>
          </a:xfrm>
          <a:gradFill flip="none" rotWithShape="1">
            <a:gsLst>
              <a:gs pos="31000">
                <a:srgbClr val="D74B56"/>
              </a:gs>
              <a:gs pos="67000">
                <a:srgbClr val="3FACD9"/>
              </a:gs>
            </a:gsLst>
            <a:lin ang="0" scaled="1"/>
            <a:tileRect/>
          </a:gradFill>
        </p:grpSpPr>
        <p:sp>
          <p:nvSpPr>
            <p:cNvPr id="56" name="Freeform 5"/>
            <p:cNvSpPr/>
            <p:nvPr/>
          </p:nvSpPr>
          <p:spPr bwMode="auto">
            <a:xfrm>
              <a:off x="0" y="60"/>
              <a:ext cx="297" cy="419"/>
            </a:xfrm>
            <a:custGeom>
              <a:avLst/>
              <a:gdLst>
                <a:gd name="T0" fmla="*/ 297 w 297"/>
                <a:gd name="T1" fmla="*/ 0 h 419"/>
                <a:gd name="T2" fmla="*/ 143 w 297"/>
                <a:gd name="T3" fmla="*/ 0 h 419"/>
                <a:gd name="T4" fmla="*/ 0 w 297"/>
                <a:gd name="T5" fmla="*/ 419 h 419"/>
                <a:gd name="T6" fmla="*/ 155 w 297"/>
                <a:gd name="T7" fmla="*/ 419 h 419"/>
                <a:gd name="T8" fmla="*/ 297 w 297"/>
                <a:gd name="T9" fmla="*/ 0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7" h="419">
                  <a:moveTo>
                    <a:pt x="297" y="0"/>
                  </a:moveTo>
                  <a:lnTo>
                    <a:pt x="143" y="0"/>
                  </a:lnTo>
                  <a:lnTo>
                    <a:pt x="0" y="419"/>
                  </a:lnTo>
                  <a:lnTo>
                    <a:pt x="155" y="419"/>
                  </a:lnTo>
                  <a:lnTo>
                    <a:pt x="29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7" name="Freeform 6"/>
            <p:cNvSpPr/>
            <p:nvPr/>
          </p:nvSpPr>
          <p:spPr bwMode="auto">
            <a:xfrm>
              <a:off x="143" y="60"/>
              <a:ext cx="296" cy="419"/>
            </a:xfrm>
            <a:custGeom>
              <a:avLst/>
              <a:gdLst>
                <a:gd name="T0" fmla="*/ 0 w 296"/>
                <a:gd name="T1" fmla="*/ 0 h 419"/>
                <a:gd name="T2" fmla="*/ 154 w 296"/>
                <a:gd name="T3" fmla="*/ 0 h 419"/>
                <a:gd name="T4" fmla="*/ 296 w 296"/>
                <a:gd name="T5" fmla="*/ 419 h 419"/>
                <a:gd name="T6" fmla="*/ 142 w 296"/>
                <a:gd name="T7" fmla="*/ 419 h 419"/>
                <a:gd name="T8" fmla="*/ 0 w 296"/>
                <a:gd name="T9" fmla="*/ 0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6" h="419">
                  <a:moveTo>
                    <a:pt x="0" y="0"/>
                  </a:moveTo>
                  <a:lnTo>
                    <a:pt x="154" y="0"/>
                  </a:lnTo>
                  <a:lnTo>
                    <a:pt x="296" y="419"/>
                  </a:lnTo>
                  <a:lnTo>
                    <a:pt x="142" y="419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sp>
        <p:nvSpPr>
          <p:cNvPr id="54" name="文本框 53"/>
          <p:cNvSpPr txBox="1"/>
          <p:nvPr/>
        </p:nvSpPr>
        <p:spPr>
          <a:xfrm rot="1087809" flipH="1">
            <a:off x="8703065" y="433852"/>
            <a:ext cx="516488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600" b="0" spc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685800"/>
            <a:r>
              <a:rPr lang="en-US" altLang="zh-CN" sz="500" spc="30" dirty="0">
                <a:solidFill>
                  <a:prstClr val="white"/>
                </a:solidFill>
              </a:rPr>
              <a:t>rapidesign</a:t>
            </a:r>
            <a:endParaRPr lang="zh-CN" altLang="en-US" sz="500" spc="30" dirty="0">
              <a:solidFill>
                <a:prstClr val="white"/>
              </a:solidFill>
            </a:endParaRPr>
          </a:p>
        </p:txBody>
      </p:sp>
      <p:sp>
        <p:nvSpPr>
          <p:cNvPr id="55" name="文本框 54"/>
          <p:cNvSpPr txBox="1"/>
          <p:nvPr/>
        </p:nvSpPr>
        <p:spPr>
          <a:xfrm rot="20391286" flipH="1">
            <a:off x="8762225" y="287728"/>
            <a:ext cx="442750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600" b="0" spc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685800"/>
            <a:r>
              <a:rPr lang="en-US" altLang="zh-CN" sz="500" dirty="0">
                <a:solidFill>
                  <a:prstClr val="white"/>
                </a:solidFill>
              </a:rPr>
              <a:t>shanghai</a:t>
            </a:r>
            <a:endParaRPr lang="zh-CN" altLang="en-US" sz="500" dirty="0">
              <a:solidFill>
                <a:prstClr val="white"/>
              </a:solidFill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5533863" y="913504"/>
            <a:ext cx="1971540" cy="523793"/>
            <a:chOff x="1329649" y="1126215"/>
            <a:chExt cx="1971540" cy="523793"/>
          </a:xfrm>
        </p:grpSpPr>
        <p:sp>
          <p:nvSpPr>
            <p:cNvPr id="83" name="矩形 82"/>
            <p:cNvSpPr/>
            <p:nvPr/>
          </p:nvSpPr>
          <p:spPr>
            <a:xfrm>
              <a:off x="1329649" y="1126215"/>
              <a:ext cx="1971540" cy="523793"/>
            </a:xfrm>
            <a:prstGeom prst="rect">
              <a:avLst/>
            </a:prstGeom>
            <a:solidFill>
              <a:srgbClr val="F78D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grpSp>
          <p:nvGrpSpPr>
            <p:cNvPr id="90" name="组合 89"/>
            <p:cNvGrpSpPr/>
            <p:nvPr/>
          </p:nvGrpSpPr>
          <p:grpSpPr>
            <a:xfrm>
              <a:off x="1624111" y="1146574"/>
              <a:ext cx="1338828" cy="489507"/>
              <a:chOff x="1241488" y="1377555"/>
              <a:chExt cx="1338828" cy="489507"/>
            </a:xfrm>
          </p:grpSpPr>
          <p:sp>
            <p:nvSpPr>
              <p:cNvPr id="91" name="文本框 90"/>
              <p:cNvSpPr txBox="1"/>
              <p:nvPr/>
            </p:nvSpPr>
            <p:spPr>
              <a:xfrm>
                <a:off x="1388624" y="1590063"/>
                <a:ext cx="11682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defRPr sz="5400" b="1" spc="-110">
                    <a:solidFill>
                      <a:srgbClr val="3050AB"/>
                    </a:solidFill>
                    <a:latin typeface="NanLiHei_Eurostile" panose="02010600030101010101" pitchFamily="2" charset="-122"/>
                    <a:ea typeface="NanLiHei_Eurostile" panose="02010600030101010101" pitchFamily="2" charset="-122"/>
                  </a:defRPr>
                </a:lvl1pPr>
              </a:lstStyle>
              <a:p>
                <a:pPr algn="dist" defTabSz="685800"/>
                <a:r>
                  <a:rPr lang="en-US" altLang="zh-CN" sz="1200" spc="100" dirty="0">
                    <a:solidFill>
                      <a:prstClr val="white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Add a title</a:t>
                </a:r>
                <a:endParaRPr lang="zh-CN" altLang="en-US" sz="1200" spc="100" dirty="0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92" name="文本框 91"/>
              <p:cNvSpPr txBox="1"/>
              <p:nvPr/>
            </p:nvSpPr>
            <p:spPr>
              <a:xfrm>
                <a:off x="1241488" y="1377555"/>
                <a:ext cx="133882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>
                  <a:defRPr sz="5400" b="1" spc="-110">
                    <a:solidFill>
                      <a:srgbClr val="3050AB"/>
                    </a:solidFill>
                    <a:latin typeface="NanLiHei_Eurostile" panose="02010600030101010101" pitchFamily="2" charset="-122"/>
                    <a:ea typeface="NanLiHei_Eurostile" panose="02010600030101010101" pitchFamily="2" charset="-122"/>
                  </a:defRPr>
                </a:lvl1pPr>
              </a:lstStyle>
              <a:p>
                <a:pPr defTabSz="685800"/>
                <a:r>
                  <a:rPr lang="en-US" altLang="zh-CN" sz="1200" spc="100" dirty="0">
                    <a:solidFill>
                      <a:prstClr val="white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1.</a:t>
                </a:r>
                <a:r>
                  <a:rPr lang="zh-CN" altLang="en-US" sz="1200" spc="100" dirty="0">
                    <a:solidFill>
                      <a:prstClr val="white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点击添加标题</a:t>
                </a:r>
                <a:endParaRPr lang="zh-CN" altLang="en-US" sz="1200" spc="100" dirty="0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6" name="组合 5"/>
          <p:cNvGrpSpPr/>
          <p:nvPr/>
        </p:nvGrpSpPr>
        <p:grpSpPr>
          <a:xfrm>
            <a:off x="5533863" y="1613212"/>
            <a:ext cx="1971540" cy="523793"/>
            <a:chOff x="1333586" y="1747315"/>
            <a:chExt cx="1971540" cy="523793"/>
          </a:xfrm>
          <a:solidFill>
            <a:schemeClr val="bg1">
              <a:lumMod val="85000"/>
            </a:schemeClr>
          </a:solidFill>
        </p:grpSpPr>
        <p:sp>
          <p:nvSpPr>
            <p:cNvPr id="102" name="矩形 101"/>
            <p:cNvSpPr/>
            <p:nvPr/>
          </p:nvSpPr>
          <p:spPr>
            <a:xfrm>
              <a:off x="1333586" y="1747315"/>
              <a:ext cx="1971540" cy="52379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grpSp>
          <p:nvGrpSpPr>
            <p:cNvPr id="103" name="组合 102"/>
            <p:cNvGrpSpPr/>
            <p:nvPr/>
          </p:nvGrpSpPr>
          <p:grpSpPr>
            <a:xfrm>
              <a:off x="1645776" y="1767674"/>
              <a:ext cx="1338828" cy="489507"/>
              <a:chOff x="1241488" y="1377555"/>
              <a:chExt cx="1338828" cy="489507"/>
            </a:xfrm>
            <a:grpFill/>
          </p:grpSpPr>
          <p:sp>
            <p:nvSpPr>
              <p:cNvPr id="104" name="文本框 103"/>
              <p:cNvSpPr txBox="1"/>
              <p:nvPr/>
            </p:nvSpPr>
            <p:spPr>
              <a:xfrm>
                <a:off x="1388624" y="1590063"/>
                <a:ext cx="1168200" cy="276999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defRPr sz="5400" b="1" spc="-110">
                    <a:solidFill>
                      <a:srgbClr val="3050AB"/>
                    </a:solidFill>
                    <a:latin typeface="NanLiHei_Eurostile" panose="02010600030101010101" pitchFamily="2" charset="-122"/>
                    <a:ea typeface="NanLiHei_Eurostile" panose="02010600030101010101" pitchFamily="2" charset="-122"/>
                  </a:defRPr>
                </a:lvl1pPr>
              </a:lstStyle>
              <a:p>
                <a:pPr algn="dist" defTabSz="685800"/>
                <a:r>
                  <a:rPr lang="en-US" altLang="zh-CN" sz="1200" spc="100" dirty="0">
                    <a:solidFill>
                      <a:prstClr val="white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Add a title</a:t>
                </a:r>
                <a:endParaRPr lang="zh-CN" altLang="en-US" sz="1200" spc="100" dirty="0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105" name="文本框 104"/>
              <p:cNvSpPr txBox="1"/>
              <p:nvPr/>
            </p:nvSpPr>
            <p:spPr>
              <a:xfrm>
                <a:off x="1241488" y="1377555"/>
                <a:ext cx="1338828" cy="276999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>
                  <a:defRPr sz="5400" b="1" spc="-110">
                    <a:solidFill>
                      <a:srgbClr val="3050AB"/>
                    </a:solidFill>
                    <a:latin typeface="NanLiHei_Eurostile" panose="02010600030101010101" pitchFamily="2" charset="-122"/>
                    <a:ea typeface="NanLiHei_Eurostile" panose="02010600030101010101" pitchFamily="2" charset="-122"/>
                  </a:defRPr>
                </a:lvl1pPr>
              </a:lstStyle>
              <a:p>
                <a:pPr defTabSz="685800"/>
                <a:r>
                  <a:rPr lang="en-US" altLang="zh-CN" sz="1200" spc="100" dirty="0">
                    <a:solidFill>
                      <a:prstClr val="white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2.</a:t>
                </a:r>
                <a:r>
                  <a:rPr lang="zh-CN" altLang="en-US" sz="1200" spc="100" dirty="0">
                    <a:solidFill>
                      <a:prstClr val="white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点击添加标题</a:t>
                </a:r>
                <a:endParaRPr lang="zh-CN" altLang="en-US" sz="1200" spc="100" dirty="0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22" name="组合 21"/>
          <p:cNvGrpSpPr/>
          <p:nvPr/>
        </p:nvGrpSpPr>
        <p:grpSpPr>
          <a:xfrm>
            <a:off x="5533863" y="2312920"/>
            <a:ext cx="1971540" cy="523793"/>
            <a:chOff x="1365165" y="2477847"/>
            <a:chExt cx="1971540" cy="523793"/>
          </a:xfrm>
          <a:solidFill>
            <a:schemeClr val="bg1">
              <a:lumMod val="85000"/>
            </a:schemeClr>
          </a:solidFill>
        </p:grpSpPr>
        <p:sp>
          <p:nvSpPr>
            <p:cNvPr id="106" name="矩形 105"/>
            <p:cNvSpPr/>
            <p:nvPr/>
          </p:nvSpPr>
          <p:spPr>
            <a:xfrm>
              <a:off x="1365165" y="2477847"/>
              <a:ext cx="1971540" cy="52379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grpSp>
          <p:nvGrpSpPr>
            <p:cNvPr id="107" name="组合 106"/>
            <p:cNvGrpSpPr/>
            <p:nvPr/>
          </p:nvGrpSpPr>
          <p:grpSpPr>
            <a:xfrm>
              <a:off x="1677355" y="2498206"/>
              <a:ext cx="1338828" cy="489507"/>
              <a:chOff x="1241488" y="1377555"/>
              <a:chExt cx="1338828" cy="489507"/>
            </a:xfrm>
            <a:grpFill/>
          </p:grpSpPr>
          <p:sp>
            <p:nvSpPr>
              <p:cNvPr id="108" name="文本框 107"/>
              <p:cNvSpPr txBox="1"/>
              <p:nvPr/>
            </p:nvSpPr>
            <p:spPr>
              <a:xfrm>
                <a:off x="1388624" y="1590063"/>
                <a:ext cx="1168200" cy="276999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defRPr sz="5400" b="1" spc="-110">
                    <a:solidFill>
                      <a:srgbClr val="3050AB"/>
                    </a:solidFill>
                    <a:latin typeface="NanLiHei_Eurostile" panose="02010600030101010101" pitchFamily="2" charset="-122"/>
                    <a:ea typeface="NanLiHei_Eurostile" panose="02010600030101010101" pitchFamily="2" charset="-122"/>
                  </a:defRPr>
                </a:lvl1pPr>
              </a:lstStyle>
              <a:p>
                <a:pPr algn="dist" defTabSz="685800"/>
                <a:r>
                  <a:rPr lang="en-US" altLang="zh-CN" sz="1200" spc="100" dirty="0">
                    <a:solidFill>
                      <a:prstClr val="white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Add a title</a:t>
                </a:r>
                <a:endParaRPr lang="zh-CN" altLang="en-US" sz="1200" spc="100" dirty="0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109" name="文本框 108"/>
              <p:cNvSpPr txBox="1"/>
              <p:nvPr/>
            </p:nvSpPr>
            <p:spPr>
              <a:xfrm>
                <a:off x="1241488" y="1377555"/>
                <a:ext cx="1338828" cy="276999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>
                  <a:defRPr sz="5400" b="1" spc="-110">
                    <a:solidFill>
                      <a:srgbClr val="3050AB"/>
                    </a:solidFill>
                    <a:latin typeface="NanLiHei_Eurostile" panose="02010600030101010101" pitchFamily="2" charset="-122"/>
                    <a:ea typeface="NanLiHei_Eurostile" panose="02010600030101010101" pitchFamily="2" charset="-122"/>
                  </a:defRPr>
                </a:lvl1pPr>
              </a:lstStyle>
              <a:p>
                <a:pPr defTabSz="685800"/>
                <a:r>
                  <a:rPr lang="en-US" altLang="zh-CN" sz="1200" spc="100" dirty="0">
                    <a:solidFill>
                      <a:prstClr val="white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3.</a:t>
                </a:r>
                <a:r>
                  <a:rPr lang="zh-CN" altLang="en-US" sz="1200" spc="100" dirty="0">
                    <a:solidFill>
                      <a:prstClr val="white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点击添加标题</a:t>
                </a:r>
                <a:endParaRPr lang="zh-CN" altLang="en-US" sz="1200" spc="100" dirty="0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23" name="组合 22"/>
          <p:cNvGrpSpPr/>
          <p:nvPr/>
        </p:nvGrpSpPr>
        <p:grpSpPr>
          <a:xfrm>
            <a:off x="5533863" y="3012628"/>
            <a:ext cx="1971540" cy="523793"/>
            <a:chOff x="1339392" y="3194034"/>
            <a:chExt cx="1971540" cy="523793"/>
          </a:xfrm>
          <a:solidFill>
            <a:schemeClr val="bg1">
              <a:lumMod val="85000"/>
            </a:schemeClr>
          </a:solidFill>
        </p:grpSpPr>
        <p:sp>
          <p:nvSpPr>
            <p:cNvPr id="110" name="矩形 109"/>
            <p:cNvSpPr/>
            <p:nvPr/>
          </p:nvSpPr>
          <p:spPr>
            <a:xfrm>
              <a:off x="1339392" y="3194034"/>
              <a:ext cx="1971540" cy="52379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grpSp>
          <p:nvGrpSpPr>
            <p:cNvPr id="111" name="组合 110"/>
            <p:cNvGrpSpPr/>
            <p:nvPr/>
          </p:nvGrpSpPr>
          <p:grpSpPr>
            <a:xfrm>
              <a:off x="1651582" y="3214393"/>
              <a:ext cx="1338828" cy="489507"/>
              <a:chOff x="1241488" y="1377555"/>
              <a:chExt cx="1338828" cy="489507"/>
            </a:xfrm>
            <a:grpFill/>
          </p:grpSpPr>
          <p:sp>
            <p:nvSpPr>
              <p:cNvPr id="112" name="文本框 111"/>
              <p:cNvSpPr txBox="1"/>
              <p:nvPr/>
            </p:nvSpPr>
            <p:spPr>
              <a:xfrm>
                <a:off x="1388624" y="1590063"/>
                <a:ext cx="1168200" cy="276999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defRPr sz="5400" b="1" spc="-110">
                    <a:solidFill>
                      <a:srgbClr val="3050AB"/>
                    </a:solidFill>
                    <a:latin typeface="NanLiHei_Eurostile" panose="02010600030101010101" pitchFamily="2" charset="-122"/>
                    <a:ea typeface="NanLiHei_Eurostile" panose="02010600030101010101" pitchFamily="2" charset="-122"/>
                  </a:defRPr>
                </a:lvl1pPr>
              </a:lstStyle>
              <a:p>
                <a:pPr algn="dist" defTabSz="685800"/>
                <a:r>
                  <a:rPr lang="en-US" altLang="zh-CN" sz="1200" spc="100" dirty="0">
                    <a:solidFill>
                      <a:prstClr val="white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Add a title</a:t>
                </a:r>
                <a:endParaRPr lang="zh-CN" altLang="en-US" sz="1200" spc="100" dirty="0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113" name="文本框 112"/>
              <p:cNvSpPr txBox="1"/>
              <p:nvPr/>
            </p:nvSpPr>
            <p:spPr>
              <a:xfrm>
                <a:off x="1241488" y="1377555"/>
                <a:ext cx="1338828" cy="276999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>
                  <a:defRPr sz="5400" b="1" spc="-110">
                    <a:solidFill>
                      <a:srgbClr val="3050AB"/>
                    </a:solidFill>
                    <a:latin typeface="NanLiHei_Eurostile" panose="02010600030101010101" pitchFamily="2" charset="-122"/>
                    <a:ea typeface="NanLiHei_Eurostile" panose="02010600030101010101" pitchFamily="2" charset="-122"/>
                  </a:defRPr>
                </a:lvl1pPr>
              </a:lstStyle>
              <a:p>
                <a:pPr defTabSz="685800"/>
                <a:r>
                  <a:rPr lang="en-US" altLang="zh-CN" sz="1200" spc="100" dirty="0">
                    <a:solidFill>
                      <a:prstClr val="white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4.</a:t>
                </a:r>
                <a:r>
                  <a:rPr lang="zh-CN" altLang="en-US" sz="1200" spc="100" dirty="0">
                    <a:solidFill>
                      <a:prstClr val="white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点击添加标题</a:t>
                </a:r>
                <a:endParaRPr lang="zh-CN" altLang="en-US" sz="1200" spc="100" dirty="0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42" name="组合 41"/>
          <p:cNvGrpSpPr/>
          <p:nvPr/>
        </p:nvGrpSpPr>
        <p:grpSpPr>
          <a:xfrm>
            <a:off x="5533863" y="3712337"/>
            <a:ext cx="1971540" cy="523793"/>
            <a:chOff x="1365165" y="3925048"/>
            <a:chExt cx="1971540" cy="523793"/>
          </a:xfrm>
          <a:solidFill>
            <a:schemeClr val="bg1">
              <a:lumMod val="85000"/>
            </a:schemeClr>
          </a:solidFill>
        </p:grpSpPr>
        <p:sp>
          <p:nvSpPr>
            <p:cNvPr id="114" name="矩形 113"/>
            <p:cNvSpPr/>
            <p:nvPr/>
          </p:nvSpPr>
          <p:spPr>
            <a:xfrm>
              <a:off x="1365165" y="3925048"/>
              <a:ext cx="1971540" cy="52379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grpSp>
          <p:nvGrpSpPr>
            <p:cNvPr id="115" name="组合 114"/>
            <p:cNvGrpSpPr/>
            <p:nvPr/>
          </p:nvGrpSpPr>
          <p:grpSpPr>
            <a:xfrm>
              <a:off x="1677355" y="3945407"/>
              <a:ext cx="1338828" cy="489507"/>
              <a:chOff x="1241488" y="1377555"/>
              <a:chExt cx="1338828" cy="489507"/>
            </a:xfrm>
            <a:grpFill/>
          </p:grpSpPr>
          <p:sp>
            <p:nvSpPr>
              <p:cNvPr id="116" name="文本框 115"/>
              <p:cNvSpPr txBox="1"/>
              <p:nvPr/>
            </p:nvSpPr>
            <p:spPr>
              <a:xfrm>
                <a:off x="1388624" y="1590063"/>
                <a:ext cx="1168200" cy="276999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defRPr sz="5400" b="1" spc="-110">
                    <a:solidFill>
                      <a:srgbClr val="3050AB"/>
                    </a:solidFill>
                    <a:latin typeface="NanLiHei_Eurostile" panose="02010600030101010101" pitchFamily="2" charset="-122"/>
                    <a:ea typeface="NanLiHei_Eurostile" panose="02010600030101010101" pitchFamily="2" charset="-122"/>
                  </a:defRPr>
                </a:lvl1pPr>
              </a:lstStyle>
              <a:p>
                <a:pPr algn="dist" defTabSz="685800"/>
                <a:r>
                  <a:rPr lang="en-US" altLang="zh-CN" sz="1200" spc="100" dirty="0">
                    <a:solidFill>
                      <a:prstClr val="white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Add a title</a:t>
                </a:r>
                <a:endParaRPr lang="zh-CN" altLang="en-US" sz="1200" spc="100" dirty="0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117" name="文本框 116"/>
              <p:cNvSpPr txBox="1"/>
              <p:nvPr/>
            </p:nvSpPr>
            <p:spPr>
              <a:xfrm>
                <a:off x="1241488" y="1377555"/>
                <a:ext cx="1338828" cy="276999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>
                  <a:defRPr sz="5400" b="1" spc="-110">
                    <a:solidFill>
                      <a:srgbClr val="3050AB"/>
                    </a:solidFill>
                    <a:latin typeface="NanLiHei_Eurostile" panose="02010600030101010101" pitchFamily="2" charset="-122"/>
                    <a:ea typeface="NanLiHei_Eurostile" panose="02010600030101010101" pitchFamily="2" charset="-122"/>
                  </a:defRPr>
                </a:lvl1pPr>
              </a:lstStyle>
              <a:p>
                <a:pPr defTabSz="685800"/>
                <a:r>
                  <a:rPr lang="en-US" altLang="zh-CN" sz="1200" spc="100" dirty="0">
                    <a:solidFill>
                      <a:prstClr val="white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5.</a:t>
                </a:r>
                <a:r>
                  <a:rPr lang="zh-CN" altLang="en-US" sz="1200" spc="100" dirty="0">
                    <a:solidFill>
                      <a:prstClr val="white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点击添加标题</a:t>
                </a:r>
                <a:endParaRPr lang="zh-CN" altLang="en-US" sz="1200" spc="100" dirty="0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119" name="Freeform 5"/>
          <p:cNvSpPr/>
          <p:nvPr/>
        </p:nvSpPr>
        <p:spPr bwMode="auto">
          <a:xfrm>
            <a:off x="777437" y="1437297"/>
            <a:ext cx="3668437" cy="2802990"/>
          </a:xfrm>
          <a:custGeom>
            <a:avLst/>
            <a:gdLst>
              <a:gd name="T0" fmla="*/ 840 w 876"/>
              <a:gd name="T1" fmla="*/ 318 h 669"/>
              <a:gd name="T2" fmla="*/ 832 w 876"/>
              <a:gd name="T3" fmla="*/ 318 h 669"/>
              <a:gd name="T4" fmla="*/ 781 w 876"/>
              <a:gd name="T5" fmla="*/ 304 h 669"/>
              <a:gd name="T6" fmla="*/ 768 w 876"/>
              <a:gd name="T7" fmla="*/ 274 h 669"/>
              <a:gd name="T8" fmla="*/ 768 w 876"/>
              <a:gd name="T9" fmla="*/ 271 h 669"/>
              <a:gd name="T10" fmla="*/ 763 w 876"/>
              <a:gd name="T11" fmla="*/ 235 h 669"/>
              <a:gd name="T12" fmla="*/ 763 w 876"/>
              <a:gd name="T13" fmla="*/ 234 h 669"/>
              <a:gd name="T14" fmla="*/ 763 w 876"/>
              <a:gd name="T15" fmla="*/ 234 h 669"/>
              <a:gd name="T16" fmla="*/ 761 w 876"/>
              <a:gd name="T17" fmla="*/ 226 h 669"/>
              <a:gd name="T18" fmla="*/ 765 w 876"/>
              <a:gd name="T19" fmla="*/ 189 h 669"/>
              <a:gd name="T20" fmla="*/ 789 w 876"/>
              <a:gd name="T21" fmla="*/ 129 h 669"/>
              <a:gd name="T22" fmla="*/ 767 w 876"/>
              <a:gd name="T23" fmla="*/ 103 h 669"/>
              <a:gd name="T24" fmla="*/ 725 w 876"/>
              <a:gd name="T25" fmla="*/ 113 h 669"/>
              <a:gd name="T26" fmla="*/ 690 w 876"/>
              <a:gd name="T27" fmla="*/ 105 h 669"/>
              <a:gd name="T28" fmla="*/ 608 w 876"/>
              <a:gd name="T29" fmla="*/ 55 h 669"/>
              <a:gd name="T30" fmla="*/ 569 w 876"/>
              <a:gd name="T31" fmla="*/ 40 h 669"/>
              <a:gd name="T32" fmla="*/ 270 w 876"/>
              <a:gd name="T33" fmla="*/ 13 h 669"/>
              <a:gd name="T34" fmla="*/ 142 w 876"/>
              <a:gd name="T35" fmla="*/ 63 h 669"/>
              <a:gd name="T36" fmla="*/ 141 w 876"/>
              <a:gd name="T37" fmla="*/ 64 h 669"/>
              <a:gd name="T38" fmla="*/ 96 w 876"/>
              <a:gd name="T39" fmla="*/ 103 h 669"/>
              <a:gd name="T40" fmla="*/ 67 w 876"/>
              <a:gd name="T41" fmla="*/ 108 h 669"/>
              <a:gd name="T42" fmla="*/ 23 w 876"/>
              <a:gd name="T43" fmla="*/ 75 h 669"/>
              <a:gd name="T44" fmla="*/ 4 w 876"/>
              <a:gd name="T45" fmla="*/ 82 h 669"/>
              <a:gd name="T46" fmla="*/ 43 w 876"/>
              <a:gd name="T47" fmla="*/ 141 h 669"/>
              <a:gd name="T48" fmla="*/ 48 w 876"/>
              <a:gd name="T49" fmla="*/ 167 h 669"/>
              <a:gd name="T50" fmla="*/ 33 w 876"/>
              <a:gd name="T51" fmla="*/ 199 h 669"/>
              <a:gd name="T52" fmla="*/ 33 w 876"/>
              <a:gd name="T53" fmla="*/ 200 h 669"/>
              <a:gd name="T54" fmla="*/ 15 w 876"/>
              <a:gd name="T55" fmla="*/ 401 h 669"/>
              <a:gd name="T56" fmla="*/ 22 w 876"/>
              <a:gd name="T57" fmla="*/ 435 h 669"/>
              <a:gd name="T58" fmla="*/ 85 w 876"/>
              <a:gd name="T59" fmla="*/ 572 h 669"/>
              <a:gd name="T60" fmla="*/ 89 w 876"/>
              <a:gd name="T61" fmla="*/ 643 h 669"/>
              <a:gd name="T62" fmla="*/ 117 w 876"/>
              <a:gd name="T63" fmla="*/ 669 h 669"/>
              <a:gd name="T64" fmla="*/ 176 w 876"/>
              <a:gd name="T65" fmla="*/ 669 h 669"/>
              <a:gd name="T66" fmla="*/ 208 w 876"/>
              <a:gd name="T67" fmla="*/ 649 h 669"/>
              <a:gd name="T68" fmla="*/ 211 w 876"/>
              <a:gd name="T69" fmla="*/ 642 h 669"/>
              <a:gd name="T70" fmla="*/ 243 w 876"/>
              <a:gd name="T71" fmla="*/ 627 h 669"/>
              <a:gd name="T72" fmla="*/ 245 w 876"/>
              <a:gd name="T73" fmla="*/ 627 h 669"/>
              <a:gd name="T74" fmla="*/ 525 w 876"/>
              <a:gd name="T75" fmla="*/ 635 h 669"/>
              <a:gd name="T76" fmla="*/ 527 w 876"/>
              <a:gd name="T77" fmla="*/ 635 h 669"/>
              <a:gd name="T78" fmla="*/ 537 w 876"/>
              <a:gd name="T79" fmla="*/ 640 h 669"/>
              <a:gd name="T80" fmla="*/ 548 w 876"/>
              <a:gd name="T81" fmla="*/ 657 h 669"/>
              <a:gd name="T82" fmla="*/ 568 w 876"/>
              <a:gd name="T83" fmla="*/ 669 h 669"/>
              <a:gd name="T84" fmla="*/ 661 w 876"/>
              <a:gd name="T85" fmla="*/ 669 h 669"/>
              <a:gd name="T86" fmla="*/ 676 w 876"/>
              <a:gd name="T87" fmla="*/ 650 h 669"/>
              <a:gd name="T88" fmla="*/ 669 w 876"/>
              <a:gd name="T89" fmla="*/ 628 h 669"/>
              <a:gd name="T90" fmla="*/ 683 w 876"/>
              <a:gd name="T91" fmla="*/ 583 h 669"/>
              <a:gd name="T92" fmla="*/ 715 w 876"/>
              <a:gd name="T93" fmla="*/ 548 h 669"/>
              <a:gd name="T94" fmla="*/ 783 w 876"/>
              <a:gd name="T95" fmla="*/ 536 h 669"/>
              <a:gd name="T96" fmla="*/ 784 w 876"/>
              <a:gd name="T97" fmla="*/ 536 h 669"/>
              <a:gd name="T98" fmla="*/ 802 w 876"/>
              <a:gd name="T99" fmla="*/ 511 h 669"/>
              <a:gd name="T100" fmla="*/ 785 w 876"/>
              <a:gd name="T101" fmla="*/ 466 h 669"/>
              <a:gd name="T102" fmla="*/ 831 w 876"/>
              <a:gd name="T103" fmla="*/ 452 h 669"/>
              <a:gd name="T104" fmla="*/ 855 w 876"/>
              <a:gd name="T105" fmla="*/ 426 h 669"/>
              <a:gd name="T106" fmla="*/ 871 w 876"/>
              <a:gd name="T107" fmla="*/ 354 h 669"/>
              <a:gd name="T108" fmla="*/ 840 w 876"/>
              <a:gd name="T109" fmla="*/ 318 h 6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876" h="669">
                <a:moveTo>
                  <a:pt x="840" y="318"/>
                </a:moveTo>
                <a:cubicBezTo>
                  <a:pt x="832" y="318"/>
                  <a:pt x="832" y="318"/>
                  <a:pt x="832" y="318"/>
                </a:cubicBezTo>
                <a:cubicBezTo>
                  <a:pt x="808" y="320"/>
                  <a:pt x="793" y="318"/>
                  <a:pt x="781" y="304"/>
                </a:cubicBezTo>
                <a:cubicBezTo>
                  <a:pt x="774" y="296"/>
                  <a:pt x="769" y="285"/>
                  <a:pt x="768" y="274"/>
                </a:cubicBezTo>
                <a:cubicBezTo>
                  <a:pt x="768" y="271"/>
                  <a:pt x="768" y="271"/>
                  <a:pt x="768" y="271"/>
                </a:cubicBezTo>
                <a:cubicBezTo>
                  <a:pt x="767" y="259"/>
                  <a:pt x="766" y="247"/>
                  <a:pt x="763" y="235"/>
                </a:cubicBezTo>
                <a:cubicBezTo>
                  <a:pt x="763" y="234"/>
                  <a:pt x="763" y="234"/>
                  <a:pt x="763" y="234"/>
                </a:cubicBezTo>
                <a:cubicBezTo>
                  <a:pt x="763" y="234"/>
                  <a:pt x="763" y="234"/>
                  <a:pt x="763" y="234"/>
                </a:cubicBezTo>
                <a:cubicBezTo>
                  <a:pt x="763" y="231"/>
                  <a:pt x="762" y="229"/>
                  <a:pt x="761" y="226"/>
                </a:cubicBezTo>
                <a:cubicBezTo>
                  <a:pt x="758" y="213"/>
                  <a:pt x="760" y="200"/>
                  <a:pt x="765" y="189"/>
                </a:cubicBezTo>
                <a:cubicBezTo>
                  <a:pt x="789" y="129"/>
                  <a:pt x="789" y="129"/>
                  <a:pt x="789" y="129"/>
                </a:cubicBezTo>
                <a:cubicBezTo>
                  <a:pt x="795" y="115"/>
                  <a:pt x="782" y="100"/>
                  <a:pt x="767" y="103"/>
                </a:cubicBezTo>
                <a:cubicBezTo>
                  <a:pt x="725" y="113"/>
                  <a:pt x="725" y="113"/>
                  <a:pt x="725" y="113"/>
                </a:cubicBezTo>
                <a:cubicBezTo>
                  <a:pt x="712" y="116"/>
                  <a:pt x="699" y="113"/>
                  <a:pt x="690" y="105"/>
                </a:cubicBezTo>
                <a:cubicBezTo>
                  <a:pt x="667" y="83"/>
                  <a:pt x="639" y="66"/>
                  <a:pt x="608" y="55"/>
                </a:cubicBezTo>
                <a:cubicBezTo>
                  <a:pt x="569" y="40"/>
                  <a:pt x="569" y="40"/>
                  <a:pt x="569" y="40"/>
                </a:cubicBezTo>
                <a:cubicBezTo>
                  <a:pt x="481" y="9"/>
                  <a:pt x="361" y="0"/>
                  <a:pt x="270" y="13"/>
                </a:cubicBezTo>
                <a:cubicBezTo>
                  <a:pt x="224" y="20"/>
                  <a:pt x="180" y="37"/>
                  <a:pt x="142" y="63"/>
                </a:cubicBezTo>
                <a:cubicBezTo>
                  <a:pt x="141" y="64"/>
                  <a:pt x="141" y="64"/>
                  <a:pt x="141" y="64"/>
                </a:cubicBezTo>
                <a:cubicBezTo>
                  <a:pt x="125" y="76"/>
                  <a:pt x="109" y="88"/>
                  <a:pt x="96" y="103"/>
                </a:cubicBezTo>
                <a:cubicBezTo>
                  <a:pt x="88" y="110"/>
                  <a:pt x="77" y="113"/>
                  <a:pt x="67" y="108"/>
                </a:cubicBezTo>
                <a:cubicBezTo>
                  <a:pt x="52" y="102"/>
                  <a:pt x="34" y="91"/>
                  <a:pt x="23" y="75"/>
                </a:cubicBezTo>
                <a:cubicBezTo>
                  <a:pt x="17" y="65"/>
                  <a:pt x="3" y="71"/>
                  <a:pt x="4" y="82"/>
                </a:cubicBezTo>
                <a:cubicBezTo>
                  <a:pt x="7" y="100"/>
                  <a:pt x="17" y="121"/>
                  <a:pt x="43" y="141"/>
                </a:cubicBezTo>
                <a:cubicBezTo>
                  <a:pt x="51" y="148"/>
                  <a:pt x="53" y="159"/>
                  <a:pt x="48" y="167"/>
                </a:cubicBezTo>
                <a:cubicBezTo>
                  <a:pt x="43" y="177"/>
                  <a:pt x="38" y="188"/>
                  <a:pt x="33" y="199"/>
                </a:cubicBezTo>
                <a:cubicBezTo>
                  <a:pt x="33" y="200"/>
                  <a:pt x="33" y="200"/>
                  <a:pt x="33" y="200"/>
                </a:cubicBezTo>
                <a:cubicBezTo>
                  <a:pt x="7" y="264"/>
                  <a:pt x="0" y="334"/>
                  <a:pt x="15" y="401"/>
                </a:cubicBezTo>
                <a:cubicBezTo>
                  <a:pt x="22" y="435"/>
                  <a:pt x="22" y="435"/>
                  <a:pt x="22" y="435"/>
                </a:cubicBezTo>
                <a:cubicBezTo>
                  <a:pt x="31" y="479"/>
                  <a:pt x="51" y="539"/>
                  <a:pt x="85" y="572"/>
                </a:cubicBezTo>
                <a:cubicBezTo>
                  <a:pt x="89" y="643"/>
                  <a:pt x="89" y="643"/>
                  <a:pt x="89" y="643"/>
                </a:cubicBezTo>
                <a:cubicBezTo>
                  <a:pt x="90" y="657"/>
                  <a:pt x="102" y="669"/>
                  <a:pt x="117" y="669"/>
                </a:cubicBezTo>
                <a:cubicBezTo>
                  <a:pt x="176" y="669"/>
                  <a:pt x="176" y="669"/>
                  <a:pt x="176" y="669"/>
                </a:cubicBezTo>
                <a:cubicBezTo>
                  <a:pt x="190" y="669"/>
                  <a:pt x="202" y="661"/>
                  <a:pt x="208" y="649"/>
                </a:cubicBezTo>
                <a:cubicBezTo>
                  <a:pt x="211" y="642"/>
                  <a:pt x="211" y="642"/>
                  <a:pt x="211" y="642"/>
                </a:cubicBezTo>
                <a:cubicBezTo>
                  <a:pt x="217" y="630"/>
                  <a:pt x="230" y="623"/>
                  <a:pt x="243" y="627"/>
                </a:cubicBezTo>
                <a:cubicBezTo>
                  <a:pt x="245" y="627"/>
                  <a:pt x="245" y="627"/>
                  <a:pt x="245" y="627"/>
                </a:cubicBezTo>
                <a:cubicBezTo>
                  <a:pt x="322" y="648"/>
                  <a:pt x="448" y="651"/>
                  <a:pt x="525" y="635"/>
                </a:cubicBezTo>
                <a:cubicBezTo>
                  <a:pt x="527" y="635"/>
                  <a:pt x="527" y="635"/>
                  <a:pt x="527" y="635"/>
                </a:cubicBezTo>
                <a:cubicBezTo>
                  <a:pt x="531" y="634"/>
                  <a:pt x="535" y="636"/>
                  <a:pt x="537" y="640"/>
                </a:cubicBezTo>
                <a:cubicBezTo>
                  <a:pt x="548" y="657"/>
                  <a:pt x="548" y="657"/>
                  <a:pt x="548" y="657"/>
                </a:cubicBezTo>
                <a:cubicBezTo>
                  <a:pt x="552" y="665"/>
                  <a:pt x="560" y="669"/>
                  <a:pt x="568" y="669"/>
                </a:cubicBezTo>
                <a:cubicBezTo>
                  <a:pt x="661" y="669"/>
                  <a:pt x="661" y="669"/>
                  <a:pt x="661" y="669"/>
                </a:cubicBezTo>
                <a:cubicBezTo>
                  <a:pt x="671" y="669"/>
                  <a:pt x="678" y="659"/>
                  <a:pt x="676" y="650"/>
                </a:cubicBezTo>
                <a:cubicBezTo>
                  <a:pt x="669" y="628"/>
                  <a:pt x="669" y="628"/>
                  <a:pt x="669" y="628"/>
                </a:cubicBezTo>
                <a:cubicBezTo>
                  <a:pt x="665" y="611"/>
                  <a:pt x="670" y="594"/>
                  <a:pt x="683" y="583"/>
                </a:cubicBezTo>
                <a:cubicBezTo>
                  <a:pt x="695" y="573"/>
                  <a:pt x="706" y="561"/>
                  <a:pt x="715" y="548"/>
                </a:cubicBezTo>
                <a:cubicBezTo>
                  <a:pt x="737" y="539"/>
                  <a:pt x="760" y="535"/>
                  <a:pt x="783" y="536"/>
                </a:cubicBezTo>
                <a:cubicBezTo>
                  <a:pt x="784" y="536"/>
                  <a:pt x="784" y="536"/>
                  <a:pt x="784" y="536"/>
                </a:cubicBezTo>
                <a:cubicBezTo>
                  <a:pt x="797" y="537"/>
                  <a:pt x="807" y="524"/>
                  <a:pt x="802" y="511"/>
                </a:cubicBezTo>
                <a:cubicBezTo>
                  <a:pt x="785" y="466"/>
                  <a:pt x="785" y="466"/>
                  <a:pt x="785" y="466"/>
                </a:cubicBezTo>
                <a:cubicBezTo>
                  <a:pt x="831" y="452"/>
                  <a:pt x="831" y="452"/>
                  <a:pt x="831" y="452"/>
                </a:cubicBezTo>
                <a:cubicBezTo>
                  <a:pt x="843" y="448"/>
                  <a:pt x="852" y="438"/>
                  <a:pt x="855" y="426"/>
                </a:cubicBezTo>
                <a:cubicBezTo>
                  <a:pt x="871" y="354"/>
                  <a:pt x="871" y="354"/>
                  <a:pt x="871" y="354"/>
                </a:cubicBezTo>
                <a:cubicBezTo>
                  <a:pt x="876" y="334"/>
                  <a:pt x="860" y="316"/>
                  <a:pt x="840" y="318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defTabSz="685800"/>
            <a:endParaRPr lang="zh-CN" altLang="en-US" sz="1350">
              <a:solidFill>
                <a:prstClr val="black"/>
              </a:solidFill>
            </a:endParaRPr>
          </a:p>
        </p:txBody>
      </p:sp>
      <p:sp>
        <p:nvSpPr>
          <p:cNvPr id="120" name="Freeform 6"/>
          <p:cNvSpPr/>
          <p:nvPr/>
        </p:nvSpPr>
        <p:spPr bwMode="auto">
          <a:xfrm>
            <a:off x="3352584" y="2338068"/>
            <a:ext cx="1093290" cy="1471261"/>
          </a:xfrm>
          <a:custGeom>
            <a:avLst/>
            <a:gdLst>
              <a:gd name="T0" fmla="*/ 29 w 261"/>
              <a:gd name="T1" fmla="*/ 112 h 351"/>
              <a:gd name="T2" fmla="*/ 20 w 261"/>
              <a:gd name="T3" fmla="*/ 118 h 351"/>
              <a:gd name="T4" fmla="*/ 9 w 261"/>
              <a:gd name="T5" fmla="*/ 123 h 351"/>
              <a:gd name="T6" fmla="*/ 0 w 261"/>
              <a:gd name="T7" fmla="*/ 111 h 351"/>
              <a:gd name="T8" fmla="*/ 0 w 261"/>
              <a:gd name="T9" fmla="*/ 104 h 351"/>
              <a:gd name="T10" fmla="*/ 8 w 261"/>
              <a:gd name="T11" fmla="*/ 93 h 351"/>
              <a:gd name="T12" fmla="*/ 20 w 261"/>
              <a:gd name="T13" fmla="*/ 97 h 351"/>
              <a:gd name="T14" fmla="*/ 20 w 261"/>
              <a:gd name="T15" fmla="*/ 98 h 351"/>
              <a:gd name="T16" fmla="*/ 29 w 261"/>
              <a:gd name="T17" fmla="*/ 103 h 351"/>
              <a:gd name="T18" fmla="*/ 29 w 261"/>
              <a:gd name="T19" fmla="*/ 103 h 351"/>
              <a:gd name="T20" fmla="*/ 49 w 261"/>
              <a:gd name="T21" fmla="*/ 103 h 351"/>
              <a:gd name="T22" fmla="*/ 49 w 261"/>
              <a:gd name="T23" fmla="*/ 4 h 351"/>
              <a:gd name="T24" fmla="*/ 52 w 261"/>
              <a:gd name="T25" fmla="*/ 0 h 351"/>
              <a:gd name="T26" fmla="*/ 145 w 261"/>
              <a:gd name="T27" fmla="*/ 0 h 351"/>
              <a:gd name="T28" fmla="*/ 146 w 261"/>
              <a:gd name="T29" fmla="*/ 11 h 351"/>
              <a:gd name="T30" fmla="*/ 148 w 261"/>
              <a:gd name="T31" fmla="*/ 19 h 351"/>
              <a:gd name="T32" fmla="*/ 148 w 261"/>
              <a:gd name="T33" fmla="*/ 19 h 351"/>
              <a:gd name="T34" fmla="*/ 148 w 261"/>
              <a:gd name="T35" fmla="*/ 20 h 351"/>
              <a:gd name="T36" fmla="*/ 153 w 261"/>
              <a:gd name="T37" fmla="*/ 56 h 351"/>
              <a:gd name="T38" fmla="*/ 153 w 261"/>
              <a:gd name="T39" fmla="*/ 59 h 351"/>
              <a:gd name="T40" fmla="*/ 166 w 261"/>
              <a:gd name="T41" fmla="*/ 89 h 351"/>
              <a:gd name="T42" fmla="*/ 217 w 261"/>
              <a:gd name="T43" fmla="*/ 103 h 351"/>
              <a:gd name="T44" fmla="*/ 225 w 261"/>
              <a:gd name="T45" fmla="*/ 103 h 351"/>
              <a:gd name="T46" fmla="*/ 256 w 261"/>
              <a:gd name="T47" fmla="*/ 139 h 351"/>
              <a:gd name="T48" fmla="*/ 240 w 261"/>
              <a:gd name="T49" fmla="*/ 211 h 351"/>
              <a:gd name="T50" fmla="*/ 216 w 261"/>
              <a:gd name="T51" fmla="*/ 237 h 351"/>
              <a:gd name="T52" fmla="*/ 170 w 261"/>
              <a:gd name="T53" fmla="*/ 251 h 351"/>
              <a:gd name="T54" fmla="*/ 187 w 261"/>
              <a:gd name="T55" fmla="*/ 296 h 351"/>
              <a:gd name="T56" fmla="*/ 169 w 261"/>
              <a:gd name="T57" fmla="*/ 321 h 351"/>
              <a:gd name="T58" fmla="*/ 168 w 261"/>
              <a:gd name="T59" fmla="*/ 321 h 351"/>
              <a:gd name="T60" fmla="*/ 100 w 261"/>
              <a:gd name="T61" fmla="*/ 333 h 351"/>
              <a:gd name="T62" fmla="*/ 86 w 261"/>
              <a:gd name="T63" fmla="*/ 351 h 351"/>
              <a:gd name="T64" fmla="*/ 52 w 261"/>
              <a:gd name="T65" fmla="*/ 351 h 351"/>
              <a:gd name="T66" fmla="*/ 49 w 261"/>
              <a:gd name="T67" fmla="*/ 347 h 351"/>
              <a:gd name="T68" fmla="*/ 49 w 261"/>
              <a:gd name="T69" fmla="*/ 265 h 351"/>
              <a:gd name="T70" fmla="*/ 29 w 261"/>
              <a:gd name="T71" fmla="*/ 265 h 351"/>
              <a:gd name="T72" fmla="*/ 20 w 261"/>
              <a:gd name="T73" fmla="*/ 271 h 351"/>
              <a:gd name="T74" fmla="*/ 9 w 261"/>
              <a:gd name="T75" fmla="*/ 277 h 351"/>
              <a:gd name="T76" fmla="*/ 0 w 261"/>
              <a:gd name="T77" fmla="*/ 265 h 351"/>
              <a:gd name="T78" fmla="*/ 0 w 261"/>
              <a:gd name="T79" fmla="*/ 257 h 351"/>
              <a:gd name="T80" fmla="*/ 8 w 261"/>
              <a:gd name="T81" fmla="*/ 246 h 351"/>
              <a:gd name="T82" fmla="*/ 20 w 261"/>
              <a:gd name="T83" fmla="*/ 251 h 351"/>
              <a:gd name="T84" fmla="*/ 20 w 261"/>
              <a:gd name="T85" fmla="*/ 251 h 351"/>
              <a:gd name="T86" fmla="*/ 29 w 261"/>
              <a:gd name="T87" fmla="*/ 257 h 351"/>
              <a:gd name="T88" fmla="*/ 29 w 261"/>
              <a:gd name="T89" fmla="*/ 257 h 351"/>
              <a:gd name="T90" fmla="*/ 49 w 261"/>
              <a:gd name="T91" fmla="*/ 257 h 351"/>
              <a:gd name="T92" fmla="*/ 49 w 261"/>
              <a:gd name="T93" fmla="*/ 112 h 351"/>
              <a:gd name="T94" fmla="*/ 29 w 261"/>
              <a:gd name="T95" fmla="*/ 112 h 3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261" h="351">
                <a:moveTo>
                  <a:pt x="29" y="112"/>
                </a:moveTo>
                <a:cubicBezTo>
                  <a:pt x="27" y="112"/>
                  <a:pt x="23" y="113"/>
                  <a:pt x="20" y="118"/>
                </a:cubicBezTo>
                <a:cubicBezTo>
                  <a:pt x="18" y="122"/>
                  <a:pt x="13" y="124"/>
                  <a:pt x="9" y="123"/>
                </a:cubicBezTo>
                <a:cubicBezTo>
                  <a:pt x="3" y="122"/>
                  <a:pt x="0" y="117"/>
                  <a:pt x="0" y="111"/>
                </a:cubicBezTo>
                <a:cubicBezTo>
                  <a:pt x="0" y="104"/>
                  <a:pt x="0" y="104"/>
                  <a:pt x="0" y="104"/>
                </a:cubicBezTo>
                <a:cubicBezTo>
                  <a:pt x="0" y="99"/>
                  <a:pt x="3" y="94"/>
                  <a:pt x="8" y="93"/>
                </a:cubicBezTo>
                <a:cubicBezTo>
                  <a:pt x="12" y="91"/>
                  <a:pt x="17" y="93"/>
                  <a:pt x="20" y="97"/>
                </a:cubicBezTo>
                <a:cubicBezTo>
                  <a:pt x="20" y="98"/>
                  <a:pt x="20" y="98"/>
                  <a:pt x="20" y="98"/>
                </a:cubicBezTo>
                <a:cubicBezTo>
                  <a:pt x="24" y="102"/>
                  <a:pt x="27" y="103"/>
                  <a:pt x="29" y="103"/>
                </a:cubicBezTo>
                <a:cubicBezTo>
                  <a:pt x="29" y="103"/>
                  <a:pt x="29" y="103"/>
                  <a:pt x="29" y="103"/>
                </a:cubicBezTo>
                <a:cubicBezTo>
                  <a:pt x="49" y="103"/>
                  <a:pt x="49" y="103"/>
                  <a:pt x="49" y="103"/>
                </a:cubicBezTo>
                <a:cubicBezTo>
                  <a:pt x="49" y="4"/>
                  <a:pt x="49" y="4"/>
                  <a:pt x="49" y="4"/>
                </a:cubicBezTo>
                <a:cubicBezTo>
                  <a:pt x="49" y="2"/>
                  <a:pt x="50" y="0"/>
                  <a:pt x="52" y="0"/>
                </a:cubicBezTo>
                <a:cubicBezTo>
                  <a:pt x="145" y="0"/>
                  <a:pt x="145" y="0"/>
                  <a:pt x="145" y="0"/>
                </a:cubicBezTo>
                <a:cubicBezTo>
                  <a:pt x="145" y="4"/>
                  <a:pt x="146" y="7"/>
                  <a:pt x="146" y="11"/>
                </a:cubicBezTo>
                <a:cubicBezTo>
                  <a:pt x="147" y="14"/>
                  <a:pt x="148" y="16"/>
                  <a:pt x="148" y="19"/>
                </a:cubicBezTo>
                <a:cubicBezTo>
                  <a:pt x="148" y="19"/>
                  <a:pt x="148" y="19"/>
                  <a:pt x="148" y="19"/>
                </a:cubicBezTo>
                <a:cubicBezTo>
                  <a:pt x="148" y="20"/>
                  <a:pt x="148" y="20"/>
                  <a:pt x="148" y="20"/>
                </a:cubicBezTo>
                <a:cubicBezTo>
                  <a:pt x="151" y="32"/>
                  <a:pt x="152" y="44"/>
                  <a:pt x="153" y="56"/>
                </a:cubicBezTo>
                <a:cubicBezTo>
                  <a:pt x="153" y="59"/>
                  <a:pt x="153" y="59"/>
                  <a:pt x="153" y="59"/>
                </a:cubicBezTo>
                <a:cubicBezTo>
                  <a:pt x="154" y="70"/>
                  <a:pt x="159" y="81"/>
                  <a:pt x="166" y="89"/>
                </a:cubicBezTo>
                <a:cubicBezTo>
                  <a:pt x="178" y="103"/>
                  <a:pt x="193" y="105"/>
                  <a:pt x="217" y="103"/>
                </a:cubicBezTo>
                <a:cubicBezTo>
                  <a:pt x="225" y="103"/>
                  <a:pt x="225" y="103"/>
                  <a:pt x="225" y="103"/>
                </a:cubicBezTo>
                <a:cubicBezTo>
                  <a:pt x="245" y="101"/>
                  <a:pt x="261" y="119"/>
                  <a:pt x="256" y="139"/>
                </a:cubicBezTo>
                <a:cubicBezTo>
                  <a:pt x="240" y="211"/>
                  <a:pt x="240" y="211"/>
                  <a:pt x="240" y="211"/>
                </a:cubicBezTo>
                <a:cubicBezTo>
                  <a:pt x="237" y="223"/>
                  <a:pt x="228" y="233"/>
                  <a:pt x="216" y="237"/>
                </a:cubicBezTo>
                <a:cubicBezTo>
                  <a:pt x="170" y="251"/>
                  <a:pt x="170" y="251"/>
                  <a:pt x="170" y="251"/>
                </a:cubicBezTo>
                <a:cubicBezTo>
                  <a:pt x="187" y="296"/>
                  <a:pt x="187" y="296"/>
                  <a:pt x="187" y="296"/>
                </a:cubicBezTo>
                <a:cubicBezTo>
                  <a:pt x="192" y="309"/>
                  <a:pt x="182" y="322"/>
                  <a:pt x="169" y="321"/>
                </a:cubicBezTo>
                <a:cubicBezTo>
                  <a:pt x="168" y="321"/>
                  <a:pt x="168" y="321"/>
                  <a:pt x="168" y="321"/>
                </a:cubicBezTo>
                <a:cubicBezTo>
                  <a:pt x="145" y="320"/>
                  <a:pt x="122" y="324"/>
                  <a:pt x="100" y="333"/>
                </a:cubicBezTo>
                <a:cubicBezTo>
                  <a:pt x="96" y="339"/>
                  <a:pt x="91" y="345"/>
                  <a:pt x="86" y="351"/>
                </a:cubicBezTo>
                <a:cubicBezTo>
                  <a:pt x="52" y="351"/>
                  <a:pt x="52" y="351"/>
                  <a:pt x="52" y="351"/>
                </a:cubicBezTo>
                <a:cubicBezTo>
                  <a:pt x="50" y="351"/>
                  <a:pt x="49" y="350"/>
                  <a:pt x="49" y="347"/>
                </a:cubicBezTo>
                <a:cubicBezTo>
                  <a:pt x="49" y="265"/>
                  <a:pt x="49" y="265"/>
                  <a:pt x="49" y="265"/>
                </a:cubicBezTo>
                <a:cubicBezTo>
                  <a:pt x="29" y="265"/>
                  <a:pt x="29" y="265"/>
                  <a:pt x="29" y="265"/>
                </a:cubicBezTo>
                <a:cubicBezTo>
                  <a:pt x="27" y="266"/>
                  <a:pt x="23" y="267"/>
                  <a:pt x="20" y="271"/>
                </a:cubicBezTo>
                <a:cubicBezTo>
                  <a:pt x="18" y="275"/>
                  <a:pt x="13" y="277"/>
                  <a:pt x="9" y="277"/>
                </a:cubicBezTo>
                <a:cubicBezTo>
                  <a:pt x="3" y="276"/>
                  <a:pt x="0" y="271"/>
                  <a:pt x="0" y="265"/>
                </a:cubicBezTo>
                <a:cubicBezTo>
                  <a:pt x="0" y="257"/>
                  <a:pt x="0" y="257"/>
                  <a:pt x="0" y="257"/>
                </a:cubicBezTo>
                <a:cubicBezTo>
                  <a:pt x="0" y="252"/>
                  <a:pt x="3" y="247"/>
                  <a:pt x="8" y="246"/>
                </a:cubicBezTo>
                <a:cubicBezTo>
                  <a:pt x="12" y="245"/>
                  <a:pt x="17" y="247"/>
                  <a:pt x="20" y="251"/>
                </a:cubicBezTo>
                <a:cubicBezTo>
                  <a:pt x="20" y="251"/>
                  <a:pt x="20" y="251"/>
                  <a:pt x="20" y="251"/>
                </a:cubicBezTo>
                <a:cubicBezTo>
                  <a:pt x="24" y="256"/>
                  <a:pt x="27" y="257"/>
                  <a:pt x="29" y="257"/>
                </a:cubicBezTo>
                <a:cubicBezTo>
                  <a:pt x="29" y="257"/>
                  <a:pt x="29" y="257"/>
                  <a:pt x="29" y="257"/>
                </a:cubicBezTo>
                <a:cubicBezTo>
                  <a:pt x="49" y="257"/>
                  <a:pt x="49" y="257"/>
                  <a:pt x="49" y="257"/>
                </a:cubicBezTo>
                <a:cubicBezTo>
                  <a:pt x="49" y="112"/>
                  <a:pt x="49" y="112"/>
                  <a:pt x="49" y="112"/>
                </a:cubicBezTo>
                <a:lnTo>
                  <a:pt x="29" y="112"/>
                </a:lnTo>
                <a:close/>
              </a:path>
            </a:pathLst>
          </a:custGeom>
          <a:solidFill>
            <a:srgbClr val="BA83B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defTabSz="685800"/>
            <a:endParaRPr lang="zh-CN" altLang="en-US" sz="1350">
              <a:solidFill>
                <a:prstClr val="black"/>
              </a:solidFill>
            </a:endParaRPr>
          </a:p>
        </p:txBody>
      </p:sp>
      <p:sp>
        <p:nvSpPr>
          <p:cNvPr id="121" name="Freeform 7"/>
          <p:cNvSpPr/>
          <p:nvPr/>
        </p:nvSpPr>
        <p:spPr bwMode="auto">
          <a:xfrm>
            <a:off x="1702935" y="1437297"/>
            <a:ext cx="1600194" cy="1059731"/>
          </a:xfrm>
          <a:custGeom>
            <a:avLst/>
            <a:gdLst>
              <a:gd name="T0" fmla="*/ 12 w 382"/>
              <a:gd name="T1" fmla="*/ 101 h 253"/>
              <a:gd name="T2" fmla="*/ 20 w 382"/>
              <a:gd name="T3" fmla="*/ 106 h 253"/>
              <a:gd name="T4" fmla="*/ 20 w 382"/>
              <a:gd name="T5" fmla="*/ 107 h 253"/>
              <a:gd name="T6" fmla="*/ 29 w 382"/>
              <a:gd name="T7" fmla="*/ 112 h 253"/>
              <a:gd name="T8" fmla="*/ 30 w 382"/>
              <a:gd name="T9" fmla="*/ 112 h 253"/>
              <a:gd name="T10" fmla="*/ 48 w 382"/>
              <a:gd name="T11" fmla="*/ 112 h 253"/>
              <a:gd name="T12" fmla="*/ 48 w 382"/>
              <a:gd name="T13" fmla="*/ 13 h 253"/>
              <a:gd name="T14" fmla="*/ 48 w 382"/>
              <a:gd name="T15" fmla="*/ 13 h 253"/>
              <a:gd name="T16" fmla="*/ 334 w 382"/>
              <a:gd name="T17" fmla="*/ 36 h 253"/>
              <a:gd name="T18" fmla="*/ 334 w 382"/>
              <a:gd name="T19" fmla="*/ 112 h 253"/>
              <a:gd name="T20" fmla="*/ 353 w 382"/>
              <a:gd name="T21" fmla="*/ 112 h 253"/>
              <a:gd name="T22" fmla="*/ 361 w 382"/>
              <a:gd name="T23" fmla="*/ 106 h 253"/>
              <a:gd name="T24" fmla="*/ 373 w 382"/>
              <a:gd name="T25" fmla="*/ 101 h 253"/>
              <a:gd name="T26" fmla="*/ 382 w 382"/>
              <a:gd name="T27" fmla="*/ 113 h 253"/>
              <a:gd name="T28" fmla="*/ 382 w 382"/>
              <a:gd name="T29" fmla="*/ 121 h 253"/>
              <a:gd name="T30" fmla="*/ 374 w 382"/>
              <a:gd name="T31" fmla="*/ 132 h 253"/>
              <a:gd name="T32" fmla="*/ 362 w 382"/>
              <a:gd name="T33" fmla="*/ 127 h 253"/>
              <a:gd name="T34" fmla="*/ 361 w 382"/>
              <a:gd name="T35" fmla="*/ 127 h 253"/>
              <a:gd name="T36" fmla="*/ 352 w 382"/>
              <a:gd name="T37" fmla="*/ 121 h 253"/>
              <a:gd name="T38" fmla="*/ 352 w 382"/>
              <a:gd name="T39" fmla="*/ 121 h 253"/>
              <a:gd name="T40" fmla="*/ 334 w 382"/>
              <a:gd name="T41" fmla="*/ 121 h 253"/>
              <a:gd name="T42" fmla="*/ 334 w 382"/>
              <a:gd name="T43" fmla="*/ 200 h 253"/>
              <a:gd name="T44" fmla="*/ 330 w 382"/>
              <a:gd name="T45" fmla="*/ 204 h 253"/>
              <a:gd name="T46" fmla="*/ 113 w 382"/>
              <a:gd name="T47" fmla="*/ 204 h 253"/>
              <a:gd name="T48" fmla="*/ 113 w 382"/>
              <a:gd name="T49" fmla="*/ 224 h 253"/>
              <a:gd name="T50" fmla="*/ 119 w 382"/>
              <a:gd name="T51" fmla="*/ 232 h 253"/>
              <a:gd name="T52" fmla="*/ 125 w 382"/>
              <a:gd name="T53" fmla="*/ 244 h 253"/>
              <a:gd name="T54" fmla="*/ 113 w 382"/>
              <a:gd name="T55" fmla="*/ 253 h 253"/>
              <a:gd name="T56" fmla="*/ 105 w 382"/>
              <a:gd name="T57" fmla="*/ 253 h 253"/>
              <a:gd name="T58" fmla="*/ 94 w 382"/>
              <a:gd name="T59" fmla="*/ 245 h 253"/>
              <a:gd name="T60" fmla="*/ 99 w 382"/>
              <a:gd name="T61" fmla="*/ 233 h 253"/>
              <a:gd name="T62" fmla="*/ 99 w 382"/>
              <a:gd name="T63" fmla="*/ 232 h 253"/>
              <a:gd name="T64" fmla="*/ 105 w 382"/>
              <a:gd name="T65" fmla="*/ 223 h 253"/>
              <a:gd name="T66" fmla="*/ 105 w 382"/>
              <a:gd name="T67" fmla="*/ 223 h 253"/>
              <a:gd name="T68" fmla="*/ 105 w 382"/>
              <a:gd name="T69" fmla="*/ 204 h 253"/>
              <a:gd name="T70" fmla="*/ 52 w 382"/>
              <a:gd name="T71" fmla="*/ 204 h 253"/>
              <a:gd name="T72" fmla="*/ 48 w 382"/>
              <a:gd name="T73" fmla="*/ 200 h 253"/>
              <a:gd name="T74" fmla="*/ 48 w 382"/>
              <a:gd name="T75" fmla="*/ 121 h 253"/>
              <a:gd name="T76" fmla="*/ 29 w 382"/>
              <a:gd name="T77" fmla="*/ 121 h 253"/>
              <a:gd name="T78" fmla="*/ 20 w 382"/>
              <a:gd name="T79" fmla="*/ 127 h 253"/>
              <a:gd name="T80" fmla="*/ 9 w 382"/>
              <a:gd name="T81" fmla="*/ 132 h 253"/>
              <a:gd name="T82" fmla="*/ 0 w 382"/>
              <a:gd name="T83" fmla="*/ 120 h 253"/>
              <a:gd name="T84" fmla="*/ 0 w 382"/>
              <a:gd name="T85" fmla="*/ 112 h 253"/>
              <a:gd name="T86" fmla="*/ 12 w 382"/>
              <a:gd name="T87" fmla="*/ 101 h 2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382" h="253">
                <a:moveTo>
                  <a:pt x="12" y="101"/>
                </a:moveTo>
                <a:cubicBezTo>
                  <a:pt x="15" y="102"/>
                  <a:pt x="18" y="104"/>
                  <a:pt x="20" y="106"/>
                </a:cubicBezTo>
                <a:cubicBezTo>
                  <a:pt x="20" y="107"/>
                  <a:pt x="20" y="107"/>
                  <a:pt x="20" y="107"/>
                </a:cubicBezTo>
                <a:cubicBezTo>
                  <a:pt x="24" y="111"/>
                  <a:pt x="27" y="112"/>
                  <a:pt x="29" y="112"/>
                </a:cubicBezTo>
                <a:cubicBezTo>
                  <a:pt x="30" y="112"/>
                  <a:pt x="30" y="112"/>
                  <a:pt x="30" y="112"/>
                </a:cubicBezTo>
                <a:cubicBezTo>
                  <a:pt x="48" y="112"/>
                  <a:pt x="48" y="112"/>
                  <a:pt x="48" y="112"/>
                </a:cubicBezTo>
                <a:cubicBezTo>
                  <a:pt x="48" y="13"/>
                  <a:pt x="48" y="13"/>
                  <a:pt x="48" y="13"/>
                </a:cubicBezTo>
                <a:cubicBezTo>
                  <a:pt x="48" y="13"/>
                  <a:pt x="48" y="13"/>
                  <a:pt x="48" y="13"/>
                </a:cubicBezTo>
                <a:cubicBezTo>
                  <a:pt x="134" y="0"/>
                  <a:pt x="248" y="8"/>
                  <a:pt x="334" y="36"/>
                </a:cubicBezTo>
                <a:cubicBezTo>
                  <a:pt x="334" y="112"/>
                  <a:pt x="334" y="112"/>
                  <a:pt x="334" y="112"/>
                </a:cubicBezTo>
                <a:cubicBezTo>
                  <a:pt x="353" y="112"/>
                  <a:pt x="353" y="112"/>
                  <a:pt x="353" y="112"/>
                </a:cubicBezTo>
                <a:cubicBezTo>
                  <a:pt x="355" y="112"/>
                  <a:pt x="358" y="111"/>
                  <a:pt x="361" y="106"/>
                </a:cubicBezTo>
                <a:cubicBezTo>
                  <a:pt x="364" y="102"/>
                  <a:pt x="368" y="101"/>
                  <a:pt x="373" y="101"/>
                </a:cubicBezTo>
                <a:cubicBezTo>
                  <a:pt x="378" y="102"/>
                  <a:pt x="382" y="107"/>
                  <a:pt x="382" y="113"/>
                </a:cubicBezTo>
                <a:cubicBezTo>
                  <a:pt x="382" y="121"/>
                  <a:pt x="382" y="121"/>
                  <a:pt x="382" y="121"/>
                </a:cubicBezTo>
                <a:cubicBezTo>
                  <a:pt x="382" y="126"/>
                  <a:pt x="379" y="130"/>
                  <a:pt x="374" y="132"/>
                </a:cubicBezTo>
                <a:cubicBezTo>
                  <a:pt x="369" y="133"/>
                  <a:pt x="364" y="131"/>
                  <a:pt x="362" y="127"/>
                </a:cubicBezTo>
                <a:cubicBezTo>
                  <a:pt x="361" y="127"/>
                  <a:pt x="361" y="127"/>
                  <a:pt x="361" y="127"/>
                </a:cubicBezTo>
                <a:cubicBezTo>
                  <a:pt x="358" y="122"/>
                  <a:pt x="354" y="121"/>
                  <a:pt x="352" y="121"/>
                </a:cubicBezTo>
                <a:cubicBezTo>
                  <a:pt x="352" y="121"/>
                  <a:pt x="352" y="121"/>
                  <a:pt x="352" y="121"/>
                </a:cubicBezTo>
                <a:cubicBezTo>
                  <a:pt x="334" y="121"/>
                  <a:pt x="334" y="121"/>
                  <a:pt x="334" y="121"/>
                </a:cubicBezTo>
                <a:cubicBezTo>
                  <a:pt x="334" y="200"/>
                  <a:pt x="334" y="200"/>
                  <a:pt x="334" y="200"/>
                </a:cubicBezTo>
                <a:cubicBezTo>
                  <a:pt x="334" y="202"/>
                  <a:pt x="332" y="204"/>
                  <a:pt x="330" y="204"/>
                </a:cubicBezTo>
                <a:cubicBezTo>
                  <a:pt x="113" y="204"/>
                  <a:pt x="113" y="204"/>
                  <a:pt x="113" y="204"/>
                </a:cubicBezTo>
                <a:cubicBezTo>
                  <a:pt x="113" y="224"/>
                  <a:pt x="113" y="224"/>
                  <a:pt x="113" y="224"/>
                </a:cubicBezTo>
                <a:cubicBezTo>
                  <a:pt x="114" y="226"/>
                  <a:pt x="115" y="229"/>
                  <a:pt x="119" y="232"/>
                </a:cubicBezTo>
                <a:cubicBezTo>
                  <a:pt x="123" y="235"/>
                  <a:pt x="125" y="239"/>
                  <a:pt x="125" y="244"/>
                </a:cubicBezTo>
                <a:cubicBezTo>
                  <a:pt x="124" y="249"/>
                  <a:pt x="119" y="253"/>
                  <a:pt x="113" y="253"/>
                </a:cubicBezTo>
                <a:cubicBezTo>
                  <a:pt x="105" y="253"/>
                  <a:pt x="105" y="253"/>
                  <a:pt x="105" y="253"/>
                </a:cubicBezTo>
                <a:cubicBezTo>
                  <a:pt x="100" y="253"/>
                  <a:pt x="96" y="250"/>
                  <a:pt x="94" y="245"/>
                </a:cubicBezTo>
                <a:cubicBezTo>
                  <a:pt x="93" y="240"/>
                  <a:pt x="95" y="235"/>
                  <a:pt x="99" y="233"/>
                </a:cubicBezTo>
                <a:cubicBezTo>
                  <a:pt x="99" y="232"/>
                  <a:pt x="99" y="232"/>
                  <a:pt x="99" y="232"/>
                </a:cubicBezTo>
                <a:cubicBezTo>
                  <a:pt x="104" y="229"/>
                  <a:pt x="105" y="225"/>
                  <a:pt x="105" y="223"/>
                </a:cubicBezTo>
                <a:cubicBezTo>
                  <a:pt x="105" y="223"/>
                  <a:pt x="105" y="223"/>
                  <a:pt x="105" y="223"/>
                </a:cubicBezTo>
                <a:cubicBezTo>
                  <a:pt x="105" y="204"/>
                  <a:pt x="105" y="204"/>
                  <a:pt x="105" y="204"/>
                </a:cubicBezTo>
                <a:cubicBezTo>
                  <a:pt x="52" y="204"/>
                  <a:pt x="52" y="204"/>
                  <a:pt x="52" y="204"/>
                </a:cubicBezTo>
                <a:cubicBezTo>
                  <a:pt x="49" y="204"/>
                  <a:pt x="48" y="202"/>
                  <a:pt x="48" y="200"/>
                </a:cubicBezTo>
                <a:cubicBezTo>
                  <a:pt x="48" y="121"/>
                  <a:pt x="48" y="121"/>
                  <a:pt x="48" y="121"/>
                </a:cubicBezTo>
                <a:cubicBezTo>
                  <a:pt x="29" y="121"/>
                  <a:pt x="29" y="121"/>
                  <a:pt x="29" y="121"/>
                </a:cubicBezTo>
                <a:cubicBezTo>
                  <a:pt x="27" y="121"/>
                  <a:pt x="23" y="122"/>
                  <a:pt x="20" y="127"/>
                </a:cubicBezTo>
                <a:cubicBezTo>
                  <a:pt x="18" y="131"/>
                  <a:pt x="13" y="133"/>
                  <a:pt x="9" y="132"/>
                </a:cubicBezTo>
                <a:cubicBezTo>
                  <a:pt x="3" y="131"/>
                  <a:pt x="0" y="126"/>
                  <a:pt x="0" y="120"/>
                </a:cubicBezTo>
                <a:cubicBezTo>
                  <a:pt x="0" y="112"/>
                  <a:pt x="0" y="112"/>
                  <a:pt x="0" y="112"/>
                </a:cubicBezTo>
                <a:cubicBezTo>
                  <a:pt x="0" y="106"/>
                  <a:pt x="5" y="100"/>
                  <a:pt x="12" y="101"/>
                </a:cubicBezTo>
                <a:close/>
              </a:path>
            </a:pathLst>
          </a:custGeom>
          <a:solidFill>
            <a:srgbClr val="F0662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defTabSz="685800"/>
            <a:endParaRPr lang="zh-CN" altLang="en-US" sz="1350">
              <a:solidFill>
                <a:prstClr val="black"/>
              </a:solidFill>
            </a:endParaRPr>
          </a:p>
        </p:txBody>
      </p:sp>
      <p:sp>
        <p:nvSpPr>
          <p:cNvPr id="122" name="Freeform 8"/>
          <p:cNvSpPr/>
          <p:nvPr/>
        </p:nvSpPr>
        <p:spPr bwMode="auto">
          <a:xfrm>
            <a:off x="3147703" y="1605088"/>
            <a:ext cx="959058" cy="687059"/>
          </a:xfrm>
          <a:custGeom>
            <a:avLst/>
            <a:gdLst>
              <a:gd name="T0" fmla="*/ 7 w 229"/>
              <a:gd name="T1" fmla="*/ 91 h 164"/>
              <a:gd name="T2" fmla="*/ 8 w 229"/>
              <a:gd name="T3" fmla="*/ 92 h 164"/>
              <a:gd name="T4" fmla="*/ 9 w 229"/>
              <a:gd name="T5" fmla="*/ 93 h 164"/>
              <a:gd name="T6" fmla="*/ 25 w 229"/>
              <a:gd name="T7" fmla="*/ 102 h 164"/>
              <a:gd name="T8" fmla="*/ 47 w 229"/>
              <a:gd name="T9" fmla="*/ 81 h 164"/>
              <a:gd name="T10" fmla="*/ 47 w 229"/>
              <a:gd name="T11" fmla="*/ 73 h 164"/>
              <a:gd name="T12" fmla="*/ 31 w 229"/>
              <a:gd name="T13" fmla="*/ 52 h 164"/>
              <a:gd name="T14" fmla="*/ 8 w 229"/>
              <a:gd name="T15" fmla="*/ 61 h 164"/>
              <a:gd name="T16" fmla="*/ 7 w 229"/>
              <a:gd name="T17" fmla="*/ 63 h 164"/>
              <a:gd name="T18" fmla="*/ 0 w 229"/>
              <a:gd name="T19" fmla="*/ 63 h 164"/>
              <a:gd name="T20" fmla="*/ 0 w 229"/>
              <a:gd name="T21" fmla="*/ 0 h 164"/>
              <a:gd name="T22" fmla="*/ 0 w 229"/>
              <a:gd name="T23" fmla="*/ 0 h 164"/>
              <a:gd name="T24" fmla="*/ 42 w 229"/>
              <a:gd name="T25" fmla="*/ 15 h 164"/>
              <a:gd name="T26" fmla="*/ 124 w 229"/>
              <a:gd name="T27" fmla="*/ 64 h 164"/>
              <a:gd name="T28" fmla="*/ 159 w 229"/>
              <a:gd name="T29" fmla="*/ 73 h 164"/>
              <a:gd name="T30" fmla="*/ 201 w 229"/>
              <a:gd name="T31" fmla="*/ 63 h 164"/>
              <a:gd name="T32" fmla="*/ 223 w 229"/>
              <a:gd name="T33" fmla="*/ 89 h 164"/>
              <a:gd name="T34" fmla="*/ 199 w 229"/>
              <a:gd name="T35" fmla="*/ 149 h 164"/>
              <a:gd name="T36" fmla="*/ 194 w 229"/>
              <a:gd name="T37" fmla="*/ 164 h 164"/>
              <a:gd name="T38" fmla="*/ 4 w 229"/>
              <a:gd name="T39" fmla="*/ 164 h 164"/>
              <a:gd name="T40" fmla="*/ 0 w 229"/>
              <a:gd name="T41" fmla="*/ 160 h 164"/>
              <a:gd name="T42" fmla="*/ 0 w 229"/>
              <a:gd name="T43" fmla="*/ 91 h 164"/>
              <a:gd name="T44" fmla="*/ 7 w 229"/>
              <a:gd name="T45" fmla="*/ 91 h 1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229" h="164">
                <a:moveTo>
                  <a:pt x="7" y="91"/>
                </a:moveTo>
                <a:cubicBezTo>
                  <a:pt x="7" y="91"/>
                  <a:pt x="7" y="91"/>
                  <a:pt x="8" y="92"/>
                </a:cubicBezTo>
                <a:cubicBezTo>
                  <a:pt x="9" y="93"/>
                  <a:pt x="9" y="93"/>
                  <a:pt x="9" y="93"/>
                </a:cubicBezTo>
                <a:cubicBezTo>
                  <a:pt x="12" y="98"/>
                  <a:pt x="18" y="101"/>
                  <a:pt x="25" y="102"/>
                </a:cubicBezTo>
                <a:cubicBezTo>
                  <a:pt x="37" y="103"/>
                  <a:pt x="47" y="93"/>
                  <a:pt x="47" y="81"/>
                </a:cubicBezTo>
                <a:cubicBezTo>
                  <a:pt x="47" y="73"/>
                  <a:pt x="47" y="73"/>
                  <a:pt x="47" y="73"/>
                </a:cubicBezTo>
                <a:cubicBezTo>
                  <a:pt x="47" y="63"/>
                  <a:pt x="40" y="54"/>
                  <a:pt x="31" y="52"/>
                </a:cubicBezTo>
                <a:cubicBezTo>
                  <a:pt x="22" y="50"/>
                  <a:pt x="13" y="54"/>
                  <a:pt x="8" y="61"/>
                </a:cubicBezTo>
                <a:cubicBezTo>
                  <a:pt x="8" y="62"/>
                  <a:pt x="7" y="62"/>
                  <a:pt x="7" y="63"/>
                </a:cubicBezTo>
                <a:cubicBezTo>
                  <a:pt x="0" y="63"/>
                  <a:pt x="0" y="63"/>
                  <a:pt x="0" y="63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42" y="15"/>
                  <a:pt x="42" y="15"/>
                  <a:pt x="42" y="15"/>
                </a:cubicBezTo>
                <a:cubicBezTo>
                  <a:pt x="73" y="26"/>
                  <a:pt x="101" y="43"/>
                  <a:pt x="124" y="64"/>
                </a:cubicBezTo>
                <a:cubicBezTo>
                  <a:pt x="133" y="73"/>
                  <a:pt x="146" y="76"/>
                  <a:pt x="159" y="73"/>
                </a:cubicBezTo>
                <a:cubicBezTo>
                  <a:pt x="201" y="63"/>
                  <a:pt x="201" y="63"/>
                  <a:pt x="201" y="63"/>
                </a:cubicBezTo>
                <a:cubicBezTo>
                  <a:pt x="216" y="60"/>
                  <a:pt x="229" y="75"/>
                  <a:pt x="223" y="89"/>
                </a:cubicBezTo>
                <a:cubicBezTo>
                  <a:pt x="199" y="149"/>
                  <a:pt x="199" y="149"/>
                  <a:pt x="199" y="149"/>
                </a:cubicBezTo>
                <a:cubicBezTo>
                  <a:pt x="197" y="153"/>
                  <a:pt x="195" y="159"/>
                  <a:pt x="194" y="164"/>
                </a:cubicBezTo>
                <a:cubicBezTo>
                  <a:pt x="4" y="164"/>
                  <a:pt x="4" y="164"/>
                  <a:pt x="4" y="164"/>
                </a:cubicBezTo>
                <a:cubicBezTo>
                  <a:pt x="2" y="164"/>
                  <a:pt x="0" y="162"/>
                  <a:pt x="0" y="160"/>
                </a:cubicBezTo>
                <a:cubicBezTo>
                  <a:pt x="0" y="91"/>
                  <a:pt x="0" y="91"/>
                  <a:pt x="0" y="91"/>
                </a:cubicBezTo>
                <a:lnTo>
                  <a:pt x="7" y="91"/>
                </a:lnTo>
                <a:close/>
              </a:path>
            </a:pathLst>
          </a:custGeom>
          <a:solidFill>
            <a:srgbClr val="C6141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defTabSz="685800"/>
            <a:endParaRPr lang="zh-CN" altLang="en-US" sz="1350">
              <a:solidFill>
                <a:prstClr val="black"/>
              </a:solidFill>
            </a:endParaRPr>
          </a:p>
        </p:txBody>
      </p:sp>
      <p:sp>
        <p:nvSpPr>
          <p:cNvPr id="123" name="Oval 9"/>
          <p:cNvSpPr>
            <a:spLocks noChangeArrowheads="1"/>
          </p:cNvSpPr>
          <p:nvPr/>
        </p:nvSpPr>
        <p:spPr bwMode="auto">
          <a:xfrm>
            <a:off x="3739386" y="2497028"/>
            <a:ext cx="86545" cy="185453"/>
          </a:xfrm>
          <a:prstGeom prst="ellipse">
            <a:avLst/>
          </a:pr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defTabSz="685800"/>
            <a:endParaRPr lang="zh-CN" altLang="en-US" sz="1350">
              <a:solidFill>
                <a:prstClr val="black"/>
              </a:solidFill>
            </a:endParaRPr>
          </a:p>
        </p:txBody>
      </p:sp>
      <p:sp>
        <p:nvSpPr>
          <p:cNvPr id="124" name="Freeform 10"/>
          <p:cNvSpPr/>
          <p:nvPr/>
        </p:nvSpPr>
        <p:spPr bwMode="auto">
          <a:xfrm>
            <a:off x="2130361" y="1608620"/>
            <a:ext cx="775371" cy="151895"/>
          </a:xfrm>
          <a:custGeom>
            <a:avLst/>
            <a:gdLst>
              <a:gd name="T0" fmla="*/ 176 w 185"/>
              <a:gd name="T1" fmla="*/ 36 h 36"/>
              <a:gd name="T2" fmla="*/ 174 w 185"/>
              <a:gd name="T3" fmla="*/ 36 h 36"/>
              <a:gd name="T4" fmla="*/ 8 w 185"/>
              <a:gd name="T5" fmla="*/ 20 h 36"/>
              <a:gd name="T6" fmla="*/ 0 w 185"/>
              <a:gd name="T7" fmla="*/ 13 h 36"/>
              <a:gd name="T8" fmla="*/ 7 w 185"/>
              <a:gd name="T9" fmla="*/ 4 h 36"/>
              <a:gd name="T10" fmla="*/ 177 w 185"/>
              <a:gd name="T11" fmla="*/ 20 h 36"/>
              <a:gd name="T12" fmla="*/ 184 w 185"/>
              <a:gd name="T13" fmla="*/ 29 h 36"/>
              <a:gd name="T14" fmla="*/ 176 w 185"/>
              <a:gd name="T15" fmla="*/ 36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85" h="36">
                <a:moveTo>
                  <a:pt x="176" y="36"/>
                </a:moveTo>
                <a:cubicBezTo>
                  <a:pt x="175" y="36"/>
                  <a:pt x="175" y="36"/>
                  <a:pt x="174" y="36"/>
                </a:cubicBezTo>
                <a:cubicBezTo>
                  <a:pt x="88" y="16"/>
                  <a:pt x="9" y="20"/>
                  <a:pt x="8" y="20"/>
                </a:cubicBezTo>
                <a:cubicBezTo>
                  <a:pt x="4" y="20"/>
                  <a:pt x="0" y="17"/>
                  <a:pt x="0" y="13"/>
                </a:cubicBezTo>
                <a:cubicBezTo>
                  <a:pt x="0" y="8"/>
                  <a:pt x="3" y="4"/>
                  <a:pt x="7" y="4"/>
                </a:cubicBezTo>
                <a:cubicBezTo>
                  <a:pt x="11" y="4"/>
                  <a:pt x="89" y="0"/>
                  <a:pt x="177" y="20"/>
                </a:cubicBezTo>
                <a:cubicBezTo>
                  <a:pt x="182" y="21"/>
                  <a:pt x="185" y="25"/>
                  <a:pt x="184" y="29"/>
                </a:cubicBezTo>
                <a:cubicBezTo>
                  <a:pt x="183" y="33"/>
                  <a:pt x="179" y="36"/>
                  <a:pt x="176" y="36"/>
                </a:cubicBez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defTabSz="685800"/>
            <a:endParaRPr lang="zh-CN" altLang="en-US" sz="1350">
              <a:solidFill>
                <a:prstClr val="black"/>
              </a:solidFill>
            </a:endParaRPr>
          </a:p>
        </p:txBody>
      </p:sp>
      <p:sp>
        <p:nvSpPr>
          <p:cNvPr id="125" name="Freeform 11"/>
          <p:cNvSpPr/>
          <p:nvPr/>
        </p:nvSpPr>
        <p:spPr bwMode="auto">
          <a:xfrm>
            <a:off x="1134213" y="3858784"/>
            <a:ext cx="2529226" cy="381503"/>
          </a:xfrm>
          <a:custGeom>
            <a:avLst/>
            <a:gdLst>
              <a:gd name="T0" fmla="*/ 73 w 604"/>
              <a:gd name="T1" fmla="*/ 0 h 91"/>
              <a:gd name="T2" fmla="*/ 73 w 604"/>
              <a:gd name="T3" fmla="*/ 7 h 91"/>
              <a:gd name="T4" fmla="*/ 71 w 604"/>
              <a:gd name="T5" fmla="*/ 9 h 91"/>
              <a:gd name="T6" fmla="*/ 71 w 604"/>
              <a:gd name="T7" fmla="*/ 9 h 91"/>
              <a:gd name="T8" fmla="*/ 62 w 604"/>
              <a:gd name="T9" fmla="*/ 26 h 91"/>
              <a:gd name="T10" fmla="*/ 83 w 604"/>
              <a:gd name="T11" fmla="*/ 47 h 91"/>
              <a:gd name="T12" fmla="*/ 91 w 604"/>
              <a:gd name="T13" fmla="*/ 47 h 91"/>
              <a:gd name="T14" fmla="*/ 112 w 604"/>
              <a:gd name="T15" fmla="*/ 26 h 91"/>
              <a:gd name="T16" fmla="*/ 103 w 604"/>
              <a:gd name="T17" fmla="*/ 9 h 91"/>
              <a:gd name="T18" fmla="*/ 101 w 604"/>
              <a:gd name="T19" fmla="*/ 7 h 91"/>
              <a:gd name="T20" fmla="*/ 101 w 604"/>
              <a:gd name="T21" fmla="*/ 0 h 91"/>
              <a:gd name="T22" fmla="*/ 498 w 604"/>
              <a:gd name="T23" fmla="*/ 0 h 91"/>
              <a:gd name="T24" fmla="*/ 498 w 604"/>
              <a:gd name="T25" fmla="*/ 7 h 91"/>
              <a:gd name="T26" fmla="*/ 496 w 604"/>
              <a:gd name="T27" fmla="*/ 9 h 91"/>
              <a:gd name="T28" fmla="*/ 496 w 604"/>
              <a:gd name="T29" fmla="*/ 9 h 91"/>
              <a:gd name="T30" fmla="*/ 486 w 604"/>
              <a:gd name="T31" fmla="*/ 26 h 91"/>
              <a:gd name="T32" fmla="*/ 507 w 604"/>
              <a:gd name="T33" fmla="*/ 47 h 91"/>
              <a:gd name="T34" fmla="*/ 516 w 604"/>
              <a:gd name="T35" fmla="*/ 47 h 91"/>
              <a:gd name="T36" fmla="*/ 537 w 604"/>
              <a:gd name="T37" fmla="*/ 26 h 91"/>
              <a:gd name="T38" fmla="*/ 527 w 604"/>
              <a:gd name="T39" fmla="*/ 9 h 91"/>
              <a:gd name="T40" fmla="*/ 526 w 604"/>
              <a:gd name="T41" fmla="*/ 7 h 91"/>
              <a:gd name="T42" fmla="*/ 526 w 604"/>
              <a:gd name="T43" fmla="*/ 0 h 91"/>
              <a:gd name="T44" fmla="*/ 604 w 604"/>
              <a:gd name="T45" fmla="*/ 0 h 91"/>
              <a:gd name="T46" fmla="*/ 598 w 604"/>
              <a:gd name="T47" fmla="*/ 5 h 91"/>
              <a:gd name="T48" fmla="*/ 584 w 604"/>
              <a:gd name="T49" fmla="*/ 50 h 91"/>
              <a:gd name="T50" fmla="*/ 591 w 604"/>
              <a:gd name="T51" fmla="*/ 72 h 91"/>
              <a:gd name="T52" fmla="*/ 576 w 604"/>
              <a:gd name="T53" fmla="*/ 91 h 91"/>
              <a:gd name="T54" fmla="*/ 483 w 604"/>
              <a:gd name="T55" fmla="*/ 91 h 91"/>
              <a:gd name="T56" fmla="*/ 463 w 604"/>
              <a:gd name="T57" fmla="*/ 79 h 91"/>
              <a:gd name="T58" fmla="*/ 452 w 604"/>
              <a:gd name="T59" fmla="*/ 62 h 91"/>
              <a:gd name="T60" fmla="*/ 442 w 604"/>
              <a:gd name="T61" fmla="*/ 57 h 91"/>
              <a:gd name="T62" fmla="*/ 440 w 604"/>
              <a:gd name="T63" fmla="*/ 57 h 91"/>
              <a:gd name="T64" fmla="*/ 160 w 604"/>
              <a:gd name="T65" fmla="*/ 49 h 91"/>
              <a:gd name="T66" fmla="*/ 158 w 604"/>
              <a:gd name="T67" fmla="*/ 49 h 91"/>
              <a:gd name="T68" fmla="*/ 126 w 604"/>
              <a:gd name="T69" fmla="*/ 64 h 91"/>
              <a:gd name="T70" fmla="*/ 123 w 604"/>
              <a:gd name="T71" fmla="*/ 71 h 91"/>
              <a:gd name="T72" fmla="*/ 91 w 604"/>
              <a:gd name="T73" fmla="*/ 91 h 91"/>
              <a:gd name="T74" fmla="*/ 32 w 604"/>
              <a:gd name="T75" fmla="*/ 91 h 91"/>
              <a:gd name="T76" fmla="*/ 4 w 604"/>
              <a:gd name="T77" fmla="*/ 65 h 91"/>
              <a:gd name="T78" fmla="*/ 0 w 604"/>
              <a:gd name="T79" fmla="*/ 0 h 91"/>
              <a:gd name="T80" fmla="*/ 73 w 604"/>
              <a:gd name="T81" fmla="*/ 0 h 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604" h="91">
                <a:moveTo>
                  <a:pt x="73" y="0"/>
                </a:moveTo>
                <a:cubicBezTo>
                  <a:pt x="73" y="7"/>
                  <a:pt x="73" y="7"/>
                  <a:pt x="73" y="7"/>
                </a:cubicBezTo>
                <a:cubicBezTo>
                  <a:pt x="73" y="7"/>
                  <a:pt x="72" y="8"/>
                  <a:pt x="71" y="9"/>
                </a:cubicBezTo>
                <a:cubicBezTo>
                  <a:pt x="71" y="9"/>
                  <a:pt x="71" y="9"/>
                  <a:pt x="71" y="9"/>
                </a:cubicBezTo>
                <a:cubicBezTo>
                  <a:pt x="65" y="13"/>
                  <a:pt x="62" y="19"/>
                  <a:pt x="62" y="26"/>
                </a:cubicBezTo>
                <a:cubicBezTo>
                  <a:pt x="62" y="38"/>
                  <a:pt x="71" y="47"/>
                  <a:pt x="83" y="47"/>
                </a:cubicBezTo>
                <a:cubicBezTo>
                  <a:pt x="91" y="47"/>
                  <a:pt x="91" y="47"/>
                  <a:pt x="91" y="47"/>
                </a:cubicBezTo>
                <a:cubicBezTo>
                  <a:pt x="103" y="47"/>
                  <a:pt x="112" y="38"/>
                  <a:pt x="112" y="26"/>
                </a:cubicBezTo>
                <a:cubicBezTo>
                  <a:pt x="112" y="19"/>
                  <a:pt x="109" y="13"/>
                  <a:pt x="103" y="9"/>
                </a:cubicBezTo>
                <a:cubicBezTo>
                  <a:pt x="102" y="8"/>
                  <a:pt x="101" y="7"/>
                  <a:pt x="101" y="7"/>
                </a:cubicBezTo>
                <a:cubicBezTo>
                  <a:pt x="101" y="0"/>
                  <a:pt x="101" y="0"/>
                  <a:pt x="101" y="0"/>
                </a:cubicBezTo>
                <a:cubicBezTo>
                  <a:pt x="498" y="0"/>
                  <a:pt x="498" y="0"/>
                  <a:pt x="498" y="0"/>
                </a:cubicBezTo>
                <a:cubicBezTo>
                  <a:pt x="498" y="7"/>
                  <a:pt x="498" y="7"/>
                  <a:pt x="498" y="7"/>
                </a:cubicBezTo>
                <a:cubicBezTo>
                  <a:pt x="498" y="7"/>
                  <a:pt x="497" y="8"/>
                  <a:pt x="496" y="9"/>
                </a:cubicBezTo>
                <a:cubicBezTo>
                  <a:pt x="496" y="9"/>
                  <a:pt x="496" y="9"/>
                  <a:pt x="496" y="9"/>
                </a:cubicBezTo>
                <a:cubicBezTo>
                  <a:pt x="490" y="13"/>
                  <a:pt x="486" y="19"/>
                  <a:pt x="486" y="26"/>
                </a:cubicBezTo>
                <a:cubicBezTo>
                  <a:pt x="486" y="38"/>
                  <a:pt x="496" y="47"/>
                  <a:pt x="507" y="47"/>
                </a:cubicBezTo>
                <a:cubicBezTo>
                  <a:pt x="516" y="47"/>
                  <a:pt x="516" y="47"/>
                  <a:pt x="516" y="47"/>
                </a:cubicBezTo>
                <a:cubicBezTo>
                  <a:pt x="528" y="47"/>
                  <a:pt x="537" y="38"/>
                  <a:pt x="537" y="26"/>
                </a:cubicBezTo>
                <a:cubicBezTo>
                  <a:pt x="537" y="19"/>
                  <a:pt x="533" y="13"/>
                  <a:pt x="527" y="9"/>
                </a:cubicBezTo>
                <a:cubicBezTo>
                  <a:pt x="526" y="8"/>
                  <a:pt x="526" y="7"/>
                  <a:pt x="526" y="7"/>
                </a:cubicBezTo>
                <a:cubicBezTo>
                  <a:pt x="526" y="0"/>
                  <a:pt x="526" y="0"/>
                  <a:pt x="526" y="0"/>
                </a:cubicBezTo>
                <a:cubicBezTo>
                  <a:pt x="604" y="0"/>
                  <a:pt x="604" y="0"/>
                  <a:pt x="604" y="0"/>
                </a:cubicBezTo>
                <a:cubicBezTo>
                  <a:pt x="602" y="2"/>
                  <a:pt x="600" y="3"/>
                  <a:pt x="598" y="5"/>
                </a:cubicBezTo>
                <a:cubicBezTo>
                  <a:pt x="585" y="16"/>
                  <a:pt x="580" y="33"/>
                  <a:pt x="584" y="50"/>
                </a:cubicBezTo>
                <a:cubicBezTo>
                  <a:pt x="591" y="72"/>
                  <a:pt x="591" y="72"/>
                  <a:pt x="591" y="72"/>
                </a:cubicBezTo>
                <a:cubicBezTo>
                  <a:pt x="593" y="81"/>
                  <a:pt x="586" y="91"/>
                  <a:pt x="576" y="91"/>
                </a:cubicBezTo>
                <a:cubicBezTo>
                  <a:pt x="483" y="91"/>
                  <a:pt x="483" y="91"/>
                  <a:pt x="483" y="91"/>
                </a:cubicBezTo>
                <a:cubicBezTo>
                  <a:pt x="475" y="91"/>
                  <a:pt x="467" y="87"/>
                  <a:pt x="463" y="79"/>
                </a:cubicBezTo>
                <a:cubicBezTo>
                  <a:pt x="452" y="62"/>
                  <a:pt x="452" y="62"/>
                  <a:pt x="452" y="62"/>
                </a:cubicBezTo>
                <a:cubicBezTo>
                  <a:pt x="450" y="58"/>
                  <a:pt x="446" y="56"/>
                  <a:pt x="442" y="57"/>
                </a:cubicBezTo>
                <a:cubicBezTo>
                  <a:pt x="440" y="57"/>
                  <a:pt x="440" y="57"/>
                  <a:pt x="440" y="57"/>
                </a:cubicBezTo>
                <a:cubicBezTo>
                  <a:pt x="363" y="73"/>
                  <a:pt x="237" y="70"/>
                  <a:pt x="160" y="49"/>
                </a:cubicBezTo>
                <a:cubicBezTo>
                  <a:pt x="158" y="49"/>
                  <a:pt x="158" y="49"/>
                  <a:pt x="158" y="49"/>
                </a:cubicBezTo>
                <a:cubicBezTo>
                  <a:pt x="145" y="45"/>
                  <a:pt x="132" y="52"/>
                  <a:pt x="126" y="64"/>
                </a:cubicBezTo>
                <a:cubicBezTo>
                  <a:pt x="123" y="71"/>
                  <a:pt x="123" y="71"/>
                  <a:pt x="123" y="71"/>
                </a:cubicBezTo>
                <a:cubicBezTo>
                  <a:pt x="117" y="83"/>
                  <a:pt x="105" y="91"/>
                  <a:pt x="91" y="91"/>
                </a:cubicBezTo>
                <a:cubicBezTo>
                  <a:pt x="32" y="91"/>
                  <a:pt x="32" y="91"/>
                  <a:pt x="32" y="91"/>
                </a:cubicBezTo>
                <a:cubicBezTo>
                  <a:pt x="17" y="91"/>
                  <a:pt x="5" y="79"/>
                  <a:pt x="4" y="65"/>
                </a:cubicBezTo>
                <a:cubicBezTo>
                  <a:pt x="0" y="0"/>
                  <a:pt x="0" y="0"/>
                  <a:pt x="0" y="0"/>
                </a:cubicBezTo>
                <a:lnTo>
                  <a:pt x="73" y="0"/>
                </a:lnTo>
                <a:close/>
              </a:path>
            </a:pathLst>
          </a:custGeom>
          <a:solidFill>
            <a:srgbClr val="3FACD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defTabSz="685800"/>
            <a:endParaRPr lang="zh-CN" altLang="en-US" sz="1350">
              <a:solidFill>
                <a:prstClr val="black"/>
              </a:solidFill>
            </a:endParaRPr>
          </a:p>
        </p:txBody>
      </p:sp>
      <p:sp>
        <p:nvSpPr>
          <p:cNvPr id="126" name="Freeform 12"/>
          <p:cNvSpPr/>
          <p:nvPr/>
        </p:nvSpPr>
        <p:spPr bwMode="auto">
          <a:xfrm>
            <a:off x="1376185" y="2338068"/>
            <a:ext cx="1047368" cy="711786"/>
          </a:xfrm>
          <a:custGeom>
            <a:avLst/>
            <a:gdLst>
              <a:gd name="T0" fmla="*/ 173 w 250"/>
              <a:gd name="T1" fmla="*/ 0 h 170"/>
              <a:gd name="T2" fmla="*/ 173 w 250"/>
              <a:gd name="T3" fmla="*/ 7 h 170"/>
              <a:gd name="T4" fmla="*/ 172 w 250"/>
              <a:gd name="T5" fmla="*/ 9 h 170"/>
              <a:gd name="T6" fmla="*/ 171 w 250"/>
              <a:gd name="T7" fmla="*/ 9 h 170"/>
              <a:gd name="T8" fmla="*/ 162 w 250"/>
              <a:gd name="T9" fmla="*/ 25 h 170"/>
              <a:gd name="T10" fmla="*/ 183 w 250"/>
              <a:gd name="T11" fmla="*/ 48 h 170"/>
              <a:gd name="T12" fmla="*/ 191 w 250"/>
              <a:gd name="T13" fmla="*/ 48 h 170"/>
              <a:gd name="T14" fmla="*/ 212 w 250"/>
              <a:gd name="T15" fmla="*/ 32 h 170"/>
              <a:gd name="T16" fmla="*/ 203 w 250"/>
              <a:gd name="T17" fmla="*/ 9 h 170"/>
              <a:gd name="T18" fmla="*/ 201 w 250"/>
              <a:gd name="T19" fmla="*/ 8 h 170"/>
              <a:gd name="T20" fmla="*/ 201 w 250"/>
              <a:gd name="T21" fmla="*/ 0 h 170"/>
              <a:gd name="T22" fmla="*/ 246 w 250"/>
              <a:gd name="T23" fmla="*/ 0 h 170"/>
              <a:gd name="T24" fmla="*/ 250 w 250"/>
              <a:gd name="T25" fmla="*/ 4 h 170"/>
              <a:gd name="T26" fmla="*/ 250 w 250"/>
              <a:gd name="T27" fmla="*/ 166 h 170"/>
              <a:gd name="T28" fmla="*/ 246 w 250"/>
              <a:gd name="T29" fmla="*/ 170 h 170"/>
              <a:gd name="T30" fmla="*/ 4 w 250"/>
              <a:gd name="T31" fmla="*/ 170 h 170"/>
              <a:gd name="T32" fmla="*/ 0 w 250"/>
              <a:gd name="T33" fmla="*/ 166 h 170"/>
              <a:gd name="T34" fmla="*/ 0 w 250"/>
              <a:gd name="T35" fmla="*/ 4 h 170"/>
              <a:gd name="T36" fmla="*/ 4 w 250"/>
              <a:gd name="T37" fmla="*/ 0 h 170"/>
              <a:gd name="T38" fmla="*/ 173 w 250"/>
              <a:gd name="T39" fmla="*/ 0 h 1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50" h="170">
                <a:moveTo>
                  <a:pt x="173" y="0"/>
                </a:moveTo>
                <a:cubicBezTo>
                  <a:pt x="173" y="7"/>
                  <a:pt x="173" y="7"/>
                  <a:pt x="173" y="7"/>
                </a:cubicBezTo>
                <a:cubicBezTo>
                  <a:pt x="173" y="8"/>
                  <a:pt x="173" y="8"/>
                  <a:pt x="172" y="9"/>
                </a:cubicBezTo>
                <a:cubicBezTo>
                  <a:pt x="171" y="9"/>
                  <a:pt x="171" y="9"/>
                  <a:pt x="171" y="9"/>
                </a:cubicBezTo>
                <a:cubicBezTo>
                  <a:pt x="166" y="13"/>
                  <a:pt x="162" y="19"/>
                  <a:pt x="162" y="25"/>
                </a:cubicBezTo>
                <a:cubicBezTo>
                  <a:pt x="161" y="38"/>
                  <a:pt x="171" y="48"/>
                  <a:pt x="183" y="48"/>
                </a:cubicBezTo>
                <a:cubicBezTo>
                  <a:pt x="191" y="48"/>
                  <a:pt x="191" y="48"/>
                  <a:pt x="191" y="48"/>
                </a:cubicBezTo>
                <a:cubicBezTo>
                  <a:pt x="201" y="48"/>
                  <a:pt x="210" y="41"/>
                  <a:pt x="212" y="32"/>
                </a:cubicBezTo>
                <a:cubicBezTo>
                  <a:pt x="214" y="23"/>
                  <a:pt x="210" y="14"/>
                  <a:pt x="203" y="9"/>
                </a:cubicBezTo>
                <a:cubicBezTo>
                  <a:pt x="202" y="8"/>
                  <a:pt x="201" y="8"/>
                  <a:pt x="201" y="8"/>
                </a:cubicBezTo>
                <a:cubicBezTo>
                  <a:pt x="201" y="0"/>
                  <a:pt x="201" y="0"/>
                  <a:pt x="201" y="0"/>
                </a:cubicBezTo>
                <a:cubicBezTo>
                  <a:pt x="246" y="0"/>
                  <a:pt x="246" y="0"/>
                  <a:pt x="246" y="0"/>
                </a:cubicBezTo>
                <a:cubicBezTo>
                  <a:pt x="248" y="0"/>
                  <a:pt x="250" y="2"/>
                  <a:pt x="250" y="4"/>
                </a:cubicBezTo>
                <a:cubicBezTo>
                  <a:pt x="250" y="166"/>
                  <a:pt x="250" y="166"/>
                  <a:pt x="250" y="166"/>
                </a:cubicBezTo>
                <a:cubicBezTo>
                  <a:pt x="250" y="168"/>
                  <a:pt x="248" y="170"/>
                  <a:pt x="246" y="170"/>
                </a:cubicBezTo>
                <a:cubicBezTo>
                  <a:pt x="4" y="170"/>
                  <a:pt x="4" y="170"/>
                  <a:pt x="4" y="170"/>
                </a:cubicBezTo>
                <a:cubicBezTo>
                  <a:pt x="2" y="170"/>
                  <a:pt x="0" y="168"/>
                  <a:pt x="0" y="166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lnTo>
                  <a:pt x="173" y="0"/>
                </a:lnTo>
                <a:close/>
              </a:path>
            </a:pathLst>
          </a:custGeom>
          <a:solidFill>
            <a:srgbClr val="FFB82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defTabSz="685800"/>
            <a:endParaRPr lang="zh-CN" altLang="en-US" sz="1350">
              <a:solidFill>
                <a:prstClr val="black"/>
              </a:solidFill>
            </a:endParaRPr>
          </a:p>
        </p:txBody>
      </p:sp>
      <p:sp>
        <p:nvSpPr>
          <p:cNvPr id="127" name="Freeform 13"/>
          <p:cNvSpPr/>
          <p:nvPr/>
        </p:nvSpPr>
        <p:spPr bwMode="auto">
          <a:xfrm>
            <a:off x="789800" y="1500881"/>
            <a:ext cx="1065030" cy="996148"/>
          </a:xfrm>
          <a:custGeom>
            <a:avLst/>
            <a:gdLst>
              <a:gd name="T0" fmla="*/ 20 w 254"/>
              <a:gd name="T1" fmla="*/ 60 h 238"/>
              <a:gd name="T2" fmla="*/ 64 w 254"/>
              <a:gd name="T3" fmla="*/ 93 h 238"/>
              <a:gd name="T4" fmla="*/ 93 w 254"/>
              <a:gd name="T5" fmla="*/ 88 h 238"/>
              <a:gd name="T6" fmla="*/ 138 w 254"/>
              <a:gd name="T7" fmla="*/ 49 h 238"/>
              <a:gd name="T8" fmla="*/ 139 w 254"/>
              <a:gd name="T9" fmla="*/ 48 h 238"/>
              <a:gd name="T10" fmla="*/ 254 w 254"/>
              <a:gd name="T11" fmla="*/ 0 h 238"/>
              <a:gd name="T12" fmla="*/ 254 w 254"/>
              <a:gd name="T13" fmla="*/ 88 h 238"/>
              <a:gd name="T14" fmla="*/ 248 w 254"/>
              <a:gd name="T15" fmla="*/ 88 h 238"/>
              <a:gd name="T16" fmla="*/ 246 w 254"/>
              <a:gd name="T17" fmla="*/ 86 h 238"/>
              <a:gd name="T18" fmla="*/ 246 w 254"/>
              <a:gd name="T19" fmla="*/ 85 h 238"/>
              <a:gd name="T20" fmla="*/ 230 w 254"/>
              <a:gd name="T21" fmla="*/ 76 h 238"/>
              <a:gd name="T22" fmla="*/ 208 w 254"/>
              <a:gd name="T23" fmla="*/ 97 h 238"/>
              <a:gd name="T24" fmla="*/ 208 w 254"/>
              <a:gd name="T25" fmla="*/ 105 h 238"/>
              <a:gd name="T26" fmla="*/ 224 w 254"/>
              <a:gd name="T27" fmla="*/ 126 h 238"/>
              <a:gd name="T28" fmla="*/ 246 w 254"/>
              <a:gd name="T29" fmla="*/ 117 h 238"/>
              <a:gd name="T30" fmla="*/ 248 w 254"/>
              <a:gd name="T31" fmla="*/ 116 h 238"/>
              <a:gd name="T32" fmla="*/ 254 w 254"/>
              <a:gd name="T33" fmla="*/ 116 h 238"/>
              <a:gd name="T34" fmla="*/ 254 w 254"/>
              <a:gd name="T35" fmla="*/ 185 h 238"/>
              <a:gd name="T36" fmla="*/ 250 w 254"/>
              <a:gd name="T37" fmla="*/ 189 h 238"/>
              <a:gd name="T38" fmla="*/ 92 w 254"/>
              <a:gd name="T39" fmla="*/ 189 h 238"/>
              <a:gd name="T40" fmla="*/ 92 w 254"/>
              <a:gd name="T41" fmla="*/ 209 h 238"/>
              <a:gd name="T42" fmla="*/ 98 w 254"/>
              <a:gd name="T43" fmla="*/ 217 h 238"/>
              <a:gd name="T44" fmla="*/ 103 w 254"/>
              <a:gd name="T45" fmla="*/ 229 h 238"/>
              <a:gd name="T46" fmla="*/ 92 w 254"/>
              <a:gd name="T47" fmla="*/ 238 h 238"/>
              <a:gd name="T48" fmla="*/ 84 w 254"/>
              <a:gd name="T49" fmla="*/ 238 h 238"/>
              <a:gd name="T50" fmla="*/ 73 w 254"/>
              <a:gd name="T51" fmla="*/ 230 h 238"/>
              <a:gd name="T52" fmla="*/ 77 w 254"/>
              <a:gd name="T53" fmla="*/ 218 h 238"/>
              <a:gd name="T54" fmla="*/ 78 w 254"/>
              <a:gd name="T55" fmla="*/ 217 h 238"/>
              <a:gd name="T56" fmla="*/ 84 w 254"/>
              <a:gd name="T57" fmla="*/ 208 h 238"/>
              <a:gd name="T58" fmla="*/ 84 w 254"/>
              <a:gd name="T59" fmla="*/ 208 h 238"/>
              <a:gd name="T60" fmla="*/ 84 w 254"/>
              <a:gd name="T61" fmla="*/ 189 h 238"/>
              <a:gd name="T62" fmla="*/ 28 w 254"/>
              <a:gd name="T63" fmla="*/ 189 h 238"/>
              <a:gd name="T64" fmla="*/ 30 w 254"/>
              <a:gd name="T65" fmla="*/ 185 h 238"/>
              <a:gd name="T66" fmla="*/ 30 w 254"/>
              <a:gd name="T67" fmla="*/ 184 h 238"/>
              <a:gd name="T68" fmla="*/ 45 w 254"/>
              <a:gd name="T69" fmla="*/ 152 h 238"/>
              <a:gd name="T70" fmla="*/ 40 w 254"/>
              <a:gd name="T71" fmla="*/ 126 h 238"/>
              <a:gd name="T72" fmla="*/ 1 w 254"/>
              <a:gd name="T73" fmla="*/ 67 h 238"/>
              <a:gd name="T74" fmla="*/ 20 w 254"/>
              <a:gd name="T75" fmla="*/ 60 h 2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54" h="238">
                <a:moveTo>
                  <a:pt x="20" y="60"/>
                </a:moveTo>
                <a:cubicBezTo>
                  <a:pt x="32" y="76"/>
                  <a:pt x="49" y="87"/>
                  <a:pt x="64" y="93"/>
                </a:cubicBezTo>
                <a:cubicBezTo>
                  <a:pt x="74" y="98"/>
                  <a:pt x="85" y="95"/>
                  <a:pt x="93" y="88"/>
                </a:cubicBezTo>
                <a:cubicBezTo>
                  <a:pt x="106" y="73"/>
                  <a:pt x="122" y="61"/>
                  <a:pt x="138" y="49"/>
                </a:cubicBezTo>
                <a:cubicBezTo>
                  <a:pt x="139" y="48"/>
                  <a:pt x="139" y="48"/>
                  <a:pt x="139" y="48"/>
                </a:cubicBezTo>
                <a:cubicBezTo>
                  <a:pt x="174" y="24"/>
                  <a:pt x="213" y="8"/>
                  <a:pt x="254" y="0"/>
                </a:cubicBezTo>
                <a:cubicBezTo>
                  <a:pt x="254" y="88"/>
                  <a:pt x="254" y="88"/>
                  <a:pt x="254" y="88"/>
                </a:cubicBezTo>
                <a:cubicBezTo>
                  <a:pt x="248" y="88"/>
                  <a:pt x="248" y="88"/>
                  <a:pt x="248" y="88"/>
                </a:cubicBezTo>
                <a:cubicBezTo>
                  <a:pt x="248" y="88"/>
                  <a:pt x="247" y="87"/>
                  <a:pt x="246" y="86"/>
                </a:cubicBezTo>
                <a:cubicBezTo>
                  <a:pt x="246" y="85"/>
                  <a:pt x="246" y="85"/>
                  <a:pt x="246" y="85"/>
                </a:cubicBezTo>
                <a:cubicBezTo>
                  <a:pt x="242" y="80"/>
                  <a:pt x="236" y="77"/>
                  <a:pt x="230" y="76"/>
                </a:cubicBezTo>
                <a:cubicBezTo>
                  <a:pt x="218" y="76"/>
                  <a:pt x="208" y="85"/>
                  <a:pt x="208" y="97"/>
                </a:cubicBezTo>
                <a:cubicBezTo>
                  <a:pt x="208" y="105"/>
                  <a:pt x="208" y="105"/>
                  <a:pt x="208" y="105"/>
                </a:cubicBezTo>
                <a:cubicBezTo>
                  <a:pt x="208" y="115"/>
                  <a:pt x="214" y="124"/>
                  <a:pt x="224" y="126"/>
                </a:cubicBezTo>
                <a:cubicBezTo>
                  <a:pt x="233" y="128"/>
                  <a:pt x="241" y="125"/>
                  <a:pt x="246" y="117"/>
                </a:cubicBezTo>
                <a:cubicBezTo>
                  <a:pt x="247" y="116"/>
                  <a:pt x="248" y="116"/>
                  <a:pt x="248" y="116"/>
                </a:cubicBezTo>
                <a:cubicBezTo>
                  <a:pt x="254" y="116"/>
                  <a:pt x="254" y="116"/>
                  <a:pt x="254" y="116"/>
                </a:cubicBezTo>
                <a:cubicBezTo>
                  <a:pt x="254" y="185"/>
                  <a:pt x="254" y="185"/>
                  <a:pt x="254" y="185"/>
                </a:cubicBezTo>
                <a:cubicBezTo>
                  <a:pt x="254" y="187"/>
                  <a:pt x="253" y="189"/>
                  <a:pt x="250" y="189"/>
                </a:cubicBezTo>
                <a:cubicBezTo>
                  <a:pt x="92" y="189"/>
                  <a:pt x="92" y="189"/>
                  <a:pt x="92" y="189"/>
                </a:cubicBezTo>
                <a:cubicBezTo>
                  <a:pt x="92" y="209"/>
                  <a:pt x="92" y="209"/>
                  <a:pt x="92" y="209"/>
                </a:cubicBezTo>
                <a:cubicBezTo>
                  <a:pt x="92" y="211"/>
                  <a:pt x="94" y="214"/>
                  <a:pt x="98" y="217"/>
                </a:cubicBezTo>
                <a:cubicBezTo>
                  <a:pt x="102" y="220"/>
                  <a:pt x="104" y="224"/>
                  <a:pt x="103" y="229"/>
                </a:cubicBezTo>
                <a:cubicBezTo>
                  <a:pt x="102" y="234"/>
                  <a:pt x="97" y="238"/>
                  <a:pt x="92" y="238"/>
                </a:cubicBezTo>
                <a:cubicBezTo>
                  <a:pt x="84" y="238"/>
                  <a:pt x="84" y="238"/>
                  <a:pt x="84" y="238"/>
                </a:cubicBezTo>
                <a:cubicBezTo>
                  <a:pt x="79" y="238"/>
                  <a:pt x="74" y="235"/>
                  <a:pt x="73" y="230"/>
                </a:cubicBezTo>
                <a:cubicBezTo>
                  <a:pt x="71" y="225"/>
                  <a:pt x="73" y="220"/>
                  <a:pt x="77" y="218"/>
                </a:cubicBezTo>
                <a:cubicBezTo>
                  <a:pt x="78" y="217"/>
                  <a:pt x="78" y="217"/>
                  <a:pt x="78" y="217"/>
                </a:cubicBezTo>
                <a:cubicBezTo>
                  <a:pt x="83" y="214"/>
                  <a:pt x="84" y="210"/>
                  <a:pt x="84" y="208"/>
                </a:cubicBezTo>
                <a:cubicBezTo>
                  <a:pt x="84" y="208"/>
                  <a:pt x="84" y="208"/>
                  <a:pt x="84" y="208"/>
                </a:cubicBezTo>
                <a:cubicBezTo>
                  <a:pt x="84" y="189"/>
                  <a:pt x="84" y="189"/>
                  <a:pt x="84" y="189"/>
                </a:cubicBezTo>
                <a:cubicBezTo>
                  <a:pt x="28" y="189"/>
                  <a:pt x="28" y="189"/>
                  <a:pt x="28" y="189"/>
                </a:cubicBezTo>
                <a:cubicBezTo>
                  <a:pt x="29" y="188"/>
                  <a:pt x="29" y="187"/>
                  <a:pt x="30" y="185"/>
                </a:cubicBezTo>
                <a:cubicBezTo>
                  <a:pt x="30" y="184"/>
                  <a:pt x="30" y="184"/>
                  <a:pt x="30" y="184"/>
                </a:cubicBezTo>
                <a:cubicBezTo>
                  <a:pt x="35" y="173"/>
                  <a:pt x="40" y="162"/>
                  <a:pt x="45" y="152"/>
                </a:cubicBezTo>
                <a:cubicBezTo>
                  <a:pt x="50" y="144"/>
                  <a:pt x="48" y="133"/>
                  <a:pt x="40" y="126"/>
                </a:cubicBezTo>
                <a:cubicBezTo>
                  <a:pt x="14" y="106"/>
                  <a:pt x="4" y="85"/>
                  <a:pt x="1" y="67"/>
                </a:cubicBezTo>
                <a:cubicBezTo>
                  <a:pt x="0" y="56"/>
                  <a:pt x="14" y="51"/>
                  <a:pt x="20" y="60"/>
                </a:cubicBezTo>
                <a:close/>
              </a:path>
            </a:pathLst>
          </a:custGeom>
          <a:solidFill>
            <a:srgbClr val="F78D2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defTabSz="685800"/>
            <a:endParaRPr lang="zh-CN" altLang="en-US" sz="1350">
              <a:solidFill>
                <a:prstClr val="black"/>
              </a:solidFill>
            </a:endParaRPr>
          </a:p>
        </p:txBody>
      </p:sp>
      <p:sp>
        <p:nvSpPr>
          <p:cNvPr id="128" name="Freeform 14"/>
          <p:cNvSpPr/>
          <p:nvPr/>
        </p:nvSpPr>
        <p:spPr bwMode="auto">
          <a:xfrm>
            <a:off x="2469476" y="2338068"/>
            <a:ext cx="1038538" cy="711786"/>
          </a:xfrm>
          <a:custGeom>
            <a:avLst/>
            <a:gdLst>
              <a:gd name="T0" fmla="*/ 248 w 248"/>
              <a:gd name="T1" fmla="*/ 4 h 170"/>
              <a:gd name="T2" fmla="*/ 248 w 248"/>
              <a:gd name="T3" fmla="*/ 94 h 170"/>
              <a:gd name="T4" fmla="*/ 241 w 248"/>
              <a:gd name="T5" fmla="*/ 94 h 170"/>
              <a:gd name="T6" fmla="*/ 239 w 248"/>
              <a:gd name="T7" fmla="*/ 92 h 170"/>
              <a:gd name="T8" fmla="*/ 239 w 248"/>
              <a:gd name="T9" fmla="*/ 92 h 170"/>
              <a:gd name="T10" fmla="*/ 223 w 248"/>
              <a:gd name="T11" fmla="*/ 82 h 170"/>
              <a:gd name="T12" fmla="*/ 201 w 248"/>
              <a:gd name="T13" fmla="*/ 103 h 170"/>
              <a:gd name="T14" fmla="*/ 201 w 248"/>
              <a:gd name="T15" fmla="*/ 111 h 170"/>
              <a:gd name="T16" fmla="*/ 217 w 248"/>
              <a:gd name="T17" fmla="*/ 132 h 170"/>
              <a:gd name="T18" fmla="*/ 239 w 248"/>
              <a:gd name="T19" fmla="*/ 123 h 170"/>
              <a:gd name="T20" fmla="*/ 241 w 248"/>
              <a:gd name="T21" fmla="*/ 122 h 170"/>
              <a:gd name="T22" fmla="*/ 248 w 248"/>
              <a:gd name="T23" fmla="*/ 122 h 170"/>
              <a:gd name="T24" fmla="*/ 248 w 248"/>
              <a:gd name="T25" fmla="*/ 166 h 170"/>
              <a:gd name="T26" fmla="*/ 244 w 248"/>
              <a:gd name="T27" fmla="*/ 170 h 170"/>
              <a:gd name="T28" fmla="*/ 4 w 248"/>
              <a:gd name="T29" fmla="*/ 170 h 170"/>
              <a:gd name="T30" fmla="*/ 0 w 248"/>
              <a:gd name="T31" fmla="*/ 166 h 170"/>
              <a:gd name="T32" fmla="*/ 0 w 248"/>
              <a:gd name="T33" fmla="*/ 4 h 170"/>
              <a:gd name="T34" fmla="*/ 4 w 248"/>
              <a:gd name="T35" fmla="*/ 0 h 170"/>
              <a:gd name="T36" fmla="*/ 244 w 248"/>
              <a:gd name="T37" fmla="*/ 0 h 170"/>
              <a:gd name="T38" fmla="*/ 248 w 248"/>
              <a:gd name="T39" fmla="*/ 4 h 1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48" h="170">
                <a:moveTo>
                  <a:pt x="248" y="4"/>
                </a:moveTo>
                <a:cubicBezTo>
                  <a:pt x="248" y="94"/>
                  <a:pt x="248" y="94"/>
                  <a:pt x="248" y="94"/>
                </a:cubicBezTo>
                <a:cubicBezTo>
                  <a:pt x="241" y="94"/>
                  <a:pt x="241" y="94"/>
                  <a:pt x="241" y="94"/>
                </a:cubicBezTo>
                <a:cubicBezTo>
                  <a:pt x="241" y="94"/>
                  <a:pt x="240" y="93"/>
                  <a:pt x="239" y="92"/>
                </a:cubicBezTo>
                <a:cubicBezTo>
                  <a:pt x="239" y="92"/>
                  <a:pt x="239" y="92"/>
                  <a:pt x="239" y="92"/>
                </a:cubicBezTo>
                <a:cubicBezTo>
                  <a:pt x="235" y="86"/>
                  <a:pt x="229" y="83"/>
                  <a:pt x="223" y="82"/>
                </a:cubicBezTo>
                <a:cubicBezTo>
                  <a:pt x="211" y="82"/>
                  <a:pt x="201" y="91"/>
                  <a:pt x="201" y="103"/>
                </a:cubicBezTo>
                <a:cubicBezTo>
                  <a:pt x="201" y="111"/>
                  <a:pt x="201" y="111"/>
                  <a:pt x="201" y="111"/>
                </a:cubicBezTo>
                <a:cubicBezTo>
                  <a:pt x="201" y="121"/>
                  <a:pt x="207" y="130"/>
                  <a:pt x="217" y="132"/>
                </a:cubicBezTo>
                <a:cubicBezTo>
                  <a:pt x="226" y="134"/>
                  <a:pt x="234" y="131"/>
                  <a:pt x="239" y="123"/>
                </a:cubicBezTo>
                <a:cubicBezTo>
                  <a:pt x="240" y="122"/>
                  <a:pt x="241" y="122"/>
                  <a:pt x="241" y="122"/>
                </a:cubicBezTo>
                <a:cubicBezTo>
                  <a:pt x="248" y="122"/>
                  <a:pt x="248" y="122"/>
                  <a:pt x="248" y="122"/>
                </a:cubicBezTo>
                <a:cubicBezTo>
                  <a:pt x="248" y="166"/>
                  <a:pt x="248" y="166"/>
                  <a:pt x="248" y="166"/>
                </a:cubicBezTo>
                <a:cubicBezTo>
                  <a:pt x="248" y="168"/>
                  <a:pt x="246" y="170"/>
                  <a:pt x="244" y="170"/>
                </a:cubicBezTo>
                <a:cubicBezTo>
                  <a:pt x="4" y="170"/>
                  <a:pt x="4" y="170"/>
                  <a:pt x="4" y="170"/>
                </a:cubicBezTo>
                <a:cubicBezTo>
                  <a:pt x="2" y="170"/>
                  <a:pt x="0" y="168"/>
                  <a:pt x="0" y="166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ubicBezTo>
                  <a:pt x="244" y="0"/>
                  <a:pt x="244" y="0"/>
                  <a:pt x="244" y="0"/>
                </a:cubicBezTo>
                <a:cubicBezTo>
                  <a:pt x="246" y="0"/>
                  <a:pt x="248" y="2"/>
                  <a:pt x="248" y="4"/>
                </a:cubicBezTo>
                <a:close/>
              </a:path>
            </a:pathLst>
          </a:custGeom>
          <a:solidFill>
            <a:srgbClr val="D74B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defTabSz="685800"/>
            <a:endParaRPr lang="zh-CN" altLang="en-US" sz="1350">
              <a:solidFill>
                <a:prstClr val="black"/>
              </a:solidFill>
            </a:endParaRPr>
          </a:p>
        </p:txBody>
      </p:sp>
      <p:sp>
        <p:nvSpPr>
          <p:cNvPr id="129" name="Freeform 15"/>
          <p:cNvSpPr/>
          <p:nvPr/>
        </p:nvSpPr>
        <p:spPr bwMode="auto">
          <a:xfrm>
            <a:off x="2264593" y="3101075"/>
            <a:ext cx="1243418" cy="913135"/>
          </a:xfrm>
          <a:custGeom>
            <a:avLst/>
            <a:gdLst>
              <a:gd name="T0" fmla="*/ 13 w 297"/>
              <a:gd name="T1" fmla="*/ 64 h 218"/>
              <a:gd name="T2" fmla="*/ 20 w 297"/>
              <a:gd name="T3" fmla="*/ 69 h 218"/>
              <a:gd name="T4" fmla="*/ 21 w 297"/>
              <a:gd name="T5" fmla="*/ 69 h 218"/>
              <a:gd name="T6" fmla="*/ 30 w 297"/>
              <a:gd name="T7" fmla="*/ 75 h 218"/>
              <a:gd name="T8" fmla="*/ 30 w 297"/>
              <a:gd name="T9" fmla="*/ 75 h 218"/>
              <a:gd name="T10" fmla="*/ 49 w 297"/>
              <a:gd name="T11" fmla="*/ 75 h 218"/>
              <a:gd name="T12" fmla="*/ 49 w 297"/>
              <a:gd name="T13" fmla="*/ 3 h 218"/>
              <a:gd name="T14" fmla="*/ 53 w 297"/>
              <a:gd name="T15" fmla="*/ 0 h 218"/>
              <a:gd name="T16" fmla="*/ 293 w 297"/>
              <a:gd name="T17" fmla="*/ 0 h 218"/>
              <a:gd name="T18" fmla="*/ 297 w 297"/>
              <a:gd name="T19" fmla="*/ 3 h 218"/>
              <a:gd name="T20" fmla="*/ 297 w 297"/>
              <a:gd name="T21" fmla="*/ 65 h 218"/>
              <a:gd name="T22" fmla="*/ 290 w 297"/>
              <a:gd name="T23" fmla="*/ 65 h 218"/>
              <a:gd name="T24" fmla="*/ 288 w 297"/>
              <a:gd name="T25" fmla="*/ 63 h 218"/>
              <a:gd name="T26" fmla="*/ 288 w 297"/>
              <a:gd name="T27" fmla="*/ 63 h 218"/>
              <a:gd name="T28" fmla="*/ 272 w 297"/>
              <a:gd name="T29" fmla="*/ 54 h 218"/>
              <a:gd name="T30" fmla="*/ 250 w 297"/>
              <a:gd name="T31" fmla="*/ 75 h 218"/>
              <a:gd name="T32" fmla="*/ 250 w 297"/>
              <a:gd name="T33" fmla="*/ 83 h 218"/>
              <a:gd name="T34" fmla="*/ 266 w 297"/>
              <a:gd name="T35" fmla="*/ 104 h 218"/>
              <a:gd name="T36" fmla="*/ 288 w 297"/>
              <a:gd name="T37" fmla="*/ 95 h 218"/>
              <a:gd name="T38" fmla="*/ 290 w 297"/>
              <a:gd name="T39" fmla="*/ 93 h 218"/>
              <a:gd name="T40" fmla="*/ 297 w 297"/>
              <a:gd name="T41" fmla="*/ 93 h 218"/>
              <a:gd name="T42" fmla="*/ 297 w 297"/>
              <a:gd name="T43" fmla="*/ 165 h 218"/>
              <a:gd name="T44" fmla="*/ 293 w 297"/>
              <a:gd name="T45" fmla="*/ 169 h 218"/>
              <a:gd name="T46" fmla="*/ 246 w 297"/>
              <a:gd name="T47" fmla="*/ 169 h 218"/>
              <a:gd name="T48" fmla="*/ 246 w 297"/>
              <a:gd name="T49" fmla="*/ 189 h 218"/>
              <a:gd name="T50" fmla="*/ 252 w 297"/>
              <a:gd name="T51" fmla="*/ 198 h 218"/>
              <a:gd name="T52" fmla="*/ 257 w 297"/>
              <a:gd name="T53" fmla="*/ 209 h 218"/>
              <a:gd name="T54" fmla="*/ 245 w 297"/>
              <a:gd name="T55" fmla="*/ 218 h 218"/>
              <a:gd name="T56" fmla="*/ 238 w 297"/>
              <a:gd name="T57" fmla="*/ 218 h 218"/>
              <a:gd name="T58" fmla="*/ 227 w 297"/>
              <a:gd name="T59" fmla="*/ 210 h 218"/>
              <a:gd name="T60" fmla="*/ 231 w 297"/>
              <a:gd name="T61" fmla="*/ 198 h 218"/>
              <a:gd name="T62" fmla="*/ 232 w 297"/>
              <a:gd name="T63" fmla="*/ 198 h 218"/>
              <a:gd name="T64" fmla="*/ 238 w 297"/>
              <a:gd name="T65" fmla="*/ 189 h 218"/>
              <a:gd name="T66" fmla="*/ 238 w 297"/>
              <a:gd name="T67" fmla="*/ 188 h 218"/>
              <a:gd name="T68" fmla="*/ 238 w 297"/>
              <a:gd name="T69" fmla="*/ 169 h 218"/>
              <a:gd name="T70" fmla="*/ 53 w 297"/>
              <a:gd name="T71" fmla="*/ 169 h 218"/>
              <a:gd name="T72" fmla="*/ 49 w 297"/>
              <a:gd name="T73" fmla="*/ 165 h 218"/>
              <a:gd name="T74" fmla="*/ 49 w 297"/>
              <a:gd name="T75" fmla="*/ 83 h 218"/>
              <a:gd name="T76" fmla="*/ 29 w 297"/>
              <a:gd name="T77" fmla="*/ 83 h 218"/>
              <a:gd name="T78" fmla="*/ 21 w 297"/>
              <a:gd name="T79" fmla="*/ 89 h 218"/>
              <a:gd name="T80" fmla="*/ 9 w 297"/>
              <a:gd name="T81" fmla="*/ 95 h 218"/>
              <a:gd name="T82" fmla="*/ 0 w 297"/>
              <a:gd name="T83" fmla="*/ 83 h 218"/>
              <a:gd name="T84" fmla="*/ 0 w 297"/>
              <a:gd name="T85" fmla="*/ 75 h 218"/>
              <a:gd name="T86" fmla="*/ 13 w 297"/>
              <a:gd name="T87" fmla="*/ 64 h 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297" h="218">
                <a:moveTo>
                  <a:pt x="13" y="64"/>
                </a:moveTo>
                <a:cubicBezTo>
                  <a:pt x="16" y="64"/>
                  <a:pt x="19" y="66"/>
                  <a:pt x="20" y="69"/>
                </a:cubicBezTo>
                <a:cubicBezTo>
                  <a:pt x="21" y="69"/>
                  <a:pt x="21" y="69"/>
                  <a:pt x="21" y="69"/>
                </a:cubicBezTo>
                <a:cubicBezTo>
                  <a:pt x="24" y="74"/>
                  <a:pt x="28" y="75"/>
                  <a:pt x="30" y="75"/>
                </a:cubicBezTo>
                <a:cubicBezTo>
                  <a:pt x="30" y="75"/>
                  <a:pt x="30" y="75"/>
                  <a:pt x="30" y="75"/>
                </a:cubicBezTo>
                <a:cubicBezTo>
                  <a:pt x="49" y="75"/>
                  <a:pt x="49" y="75"/>
                  <a:pt x="49" y="75"/>
                </a:cubicBezTo>
                <a:cubicBezTo>
                  <a:pt x="49" y="3"/>
                  <a:pt x="49" y="3"/>
                  <a:pt x="49" y="3"/>
                </a:cubicBezTo>
                <a:cubicBezTo>
                  <a:pt x="49" y="1"/>
                  <a:pt x="51" y="0"/>
                  <a:pt x="53" y="0"/>
                </a:cubicBezTo>
                <a:cubicBezTo>
                  <a:pt x="293" y="0"/>
                  <a:pt x="293" y="0"/>
                  <a:pt x="293" y="0"/>
                </a:cubicBezTo>
                <a:cubicBezTo>
                  <a:pt x="295" y="0"/>
                  <a:pt x="297" y="1"/>
                  <a:pt x="297" y="3"/>
                </a:cubicBezTo>
                <a:cubicBezTo>
                  <a:pt x="297" y="65"/>
                  <a:pt x="297" y="65"/>
                  <a:pt x="297" y="65"/>
                </a:cubicBezTo>
                <a:cubicBezTo>
                  <a:pt x="290" y="65"/>
                  <a:pt x="290" y="65"/>
                  <a:pt x="290" y="65"/>
                </a:cubicBezTo>
                <a:cubicBezTo>
                  <a:pt x="290" y="65"/>
                  <a:pt x="289" y="65"/>
                  <a:pt x="288" y="63"/>
                </a:cubicBezTo>
                <a:cubicBezTo>
                  <a:pt x="288" y="63"/>
                  <a:pt x="288" y="63"/>
                  <a:pt x="288" y="63"/>
                </a:cubicBezTo>
                <a:cubicBezTo>
                  <a:pt x="284" y="58"/>
                  <a:pt x="278" y="54"/>
                  <a:pt x="272" y="54"/>
                </a:cubicBezTo>
                <a:cubicBezTo>
                  <a:pt x="260" y="53"/>
                  <a:pt x="250" y="63"/>
                  <a:pt x="250" y="75"/>
                </a:cubicBezTo>
                <a:cubicBezTo>
                  <a:pt x="250" y="83"/>
                  <a:pt x="250" y="83"/>
                  <a:pt x="250" y="83"/>
                </a:cubicBezTo>
                <a:cubicBezTo>
                  <a:pt x="250" y="93"/>
                  <a:pt x="256" y="102"/>
                  <a:pt x="266" y="104"/>
                </a:cubicBezTo>
                <a:cubicBezTo>
                  <a:pt x="275" y="106"/>
                  <a:pt x="283" y="102"/>
                  <a:pt x="288" y="95"/>
                </a:cubicBezTo>
                <a:cubicBezTo>
                  <a:pt x="289" y="94"/>
                  <a:pt x="290" y="93"/>
                  <a:pt x="290" y="93"/>
                </a:cubicBezTo>
                <a:cubicBezTo>
                  <a:pt x="297" y="93"/>
                  <a:pt x="297" y="93"/>
                  <a:pt x="297" y="93"/>
                </a:cubicBezTo>
                <a:cubicBezTo>
                  <a:pt x="297" y="165"/>
                  <a:pt x="297" y="165"/>
                  <a:pt x="297" y="165"/>
                </a:cubicBezTo>
                <a:cubicBezTo>
                  <a:pt x="297" y="168"/>
                  <a:pt x="295" y="169"/>
                  <a:pt x="293" y="169"/>
                </a:cubicBezTo>
                <a:cubicBezTo>
                  <a:pt x="246" y="169"/>
                  <a:pt x="246" y="169"/>
                  <a:pt x="246" y="169"/>
                </a:cubicBezTo>
                <a:cubicBezTo>
                  <a:pt x="246" y="189"/>
                  <a:pt x="246" y="189"/>
                  <a:pt x="246" y="189"/>
                </a:cubicBezTo>
                <a:cubicBezTo>
                  <a:pt x="246" y="191"/>
                  <a:pt x="247" y="195"/>
                  <a:pt x="252" y="198"/>
                </a:cubicBezTo>
                <a:cubicBezTo>
                  <a:pt x="256" y="200"/>
                  <a:pt x="258" y="205"/>
                  <a:pt x="257" y="209"/>
                </a:cubicBezTo>
                <a:cubicBezTo>
                  <a:pt x="256" y="215"/>
                  <a:pt x="251" y="218"/>
                  <a:pt x="245" y="218"/>
                </a:cubicBezTo>
                <a:cubicBezTo>
                  <a:pt x="238" y="218"/>
                  <a:pt x="238" y="218"/>
                  <a:pt x="238" y="218"/>
                </a:cubicBezTo>
                <a:cubicBezTo>
                  <a:pt x="233" y="218"/>
                  <a:pt x="228" y="215"/>
                  <a:pt x="227" y="210"/>
                </a:cubicBezTo>
                <a:cubicBezTo>
                  <a:pt x="225" y="206"/>
                  <a:pt x="227" y="201"/>
                  <a:pt x="231" y="198"/>
                </a:cubicBezTo>
                <a:cubicBezTo>
                  <a:pt x="232" y="198"/>
                  <a:pt x="232" y="198"/>
                  <a:pt x="232" y="198"/>
                </a:cubicBezTo>
                <a:cubicBezTo>
                  <a:pt x="236" y="194"/>
                  <a:pt x="237" y="191"/>
                  <a:pt x="238" y="189"/>
                </a:cubicBezTo>
                <a:cubicBezTo>
                  <a:pt x="238" y="188"/>
                  <a:pt x="238" y="188"/>
                  <a:pt x="238" y="188"/>
                </a:cubicBezTo>
                <a:cubicBezTo>
                  <a:pt x="238" y="169"/>
                  <a:pt x="238" y="169"/>
                  <a:pt x="238" y="169"/>
                </a:cubicBezTo>
                <a:cubicBezTo>
                  <a:pt x="53" y="169"/>
                  <a:pt x="53" y="169"/>
                  <a:pt x="53" y="169"/>
                </a:cubicBezTo>
                <a:cubicBezTo>
                  <a:pt x="51" y="169"/>
                  <a:pt x="49" y="168"/>
                  <a:pt x="49" y="165"/>
                </a:cubicBezTo>
                <a:cubicBezTo>
                  <a:pt x="49" y="83"/>
                  <a:pt x="49" y="83"/>
                  <a:pt x="49" y="83"/>
                </a:cubicBezTo>
                <a:cubicBezTo>
                  <a:pt x="29" y="83"/>
                  <a:pt x="29" y="83"/>
                  <a:pt x="29" y="83"/>
                </a:cubicBezTo>
                <a:cubicBezTo>
                  <a:pt x="27" y="84"/>
                  <a:pt x="24" y="85"/>
                  <a:pt x="21" y="89"/>
                </a:cubicBezTo>
                <a:cubicBezTo>
                  <a:pt x="18" y="93"/>
                  <a:pt x="14" y="95"/>
                  <a:pt x="9" y="95"/>
                </a:cubicBezTo>
                <a:cubicBezTo>
                  <a:pt x="4" y="94"/>
                  <a:pt x="0" y="89"/>
                  <a:pt x="0" y="83"/>
                </a:cubicBezTo>
                <a:cubicBezTo>
                  <a:pt x="0" y="75"/>
                  <a:pt x="0" y="75"/>
                  <a:pt x="0" y="75"/>
                </a:cubicBezTo>
                <a:cubicBezTo>
                  <a:pt x="0" y="68"/>
                  <a:pt x="6" y="63"/>
                  <a:pt x="13" y="64"/>
                </a:cubicBezTo>
                <a:close/>
              </a:path>
            </a:pathLst>
          </a:custGeom>
          <a:solidFill>
            <a:srgbClr val="838BC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defTabSz="685800"/>
            <a:endParaRPr lang="zh-CN" altLang="en-US" sz="1350">
              <a:solidFill>
                <a:prstClr val="black"/>
              </a:solidFill>
            </a:endParaRPr>
          </a:p>
        </p:txBody>
      </p:sp>
      <p:sp>
        <p:nvSpPr>
          <p:cNvPr id="130" name="Freeform 16"/>
          <p:cNvSpPr/>
          <p:nvPr/>
        </p:nvSpPr>
        <p:spPr bwMode="auto">
          <a:xfrm>
            <a:off x="780970" y="2338068"/>
            <a:ext cx="545762" cy="1471261"/>
          </a:xfrm>
          <a:custGeom>
            <a:avLst/>
            <a:gdLst>
              <a:gd name="T0" fmla="*/ 26 w 130"/>
              <a:gd name="T1" fmla="*/ 0 h 351"/>
              <a:gd name="T2" fmla="*/ 76 w 130"/>
              <a:gd name="T3" fmla="*/ 0 h 351"/>
              <a:gd name="T4" fmla="*/ 76 w 130"/>
              <a:gd name="T5" fmla="*/ 7 h 351"/>
              <a:gd name="T6" fmla="*/ 74 w 130"/>
              <a:gd name="T7" fmla="*/ 9 h 351"/>
              <a:gd name="T8" fmla="*/ 74 w 130"/>
              <a:gd name="T9" fmla="*/ 9 h 351"/>
              <a:gd name="T10" fmla="*/ 65 w 130"/>
              <a:gd name="T11" fmla="*/ 25 h 351"/>
              <a:gd name="T12" fmla="*/ 86 w 130"/>
              <a:gd name="T13" fmla="*/ 48 h 351"/>
              <a:gd name="T14" fmla="*/ 93 w 130"/>
              <a:gd name="T15" fmla="*/ 48 h 351"/>
              <a:gd name="T16" fmla="*/ 115 w 130"/>
              <a:gd name="T17" fmla="*/ 32 h 351"/>
              <a:gd name="T18" fmla="*/ 106 w 130"/>
              <a:gd name="T19" fmla="*/ 9 h 351"/>
              <a:gd name="T20" fmla="*/ 104 w 130"/>
              <a:gd name="T21" fmla="*/ 8 h 351"/>
              <a:gd name="T22" fmla="*/ 104 w 130"/>
              <a:gd name="T23" fmla="*/ 0 h 351"/>
              <a:gd name="T24" fmla="*/ 127 w 130"/>
              <a:gd name="T25" fmla="*/ 0 h 351"/>
              <a:gd name="T26" fmla="*/ 130 w 130"/>
              <a:gd name="T27" fmla="*/ 4 h 351"/>
              <a:gd name="T28" fmla="*/ 130 w 130"/>
              <a:gd name="T29" fmla="*/ 247 h 351"/>
              <a:gd name="T30" fmla="*/ 123 w 130"/>
              <a:gd name="T31" fmla="*/ 247 h 351"/>
              <a:gd name="T32" fmla="*/ 121 w 130"/>
              <a:gd name="T33" fmla="*/ 245 h 351"/>
              <a:gd name="T34" fmla="*/ 121 w 130"/>
              <a:gd name="T35" fmla="*/ 245 h 351"/>
              <a:gd name="T36" fmla="*/ 105 w 130"/>
              <a:gd name="T37" fmla="*/ 236 h 351"/>
              <a:gd name="T38" fmla="*/ 83 w 130"/>
              <a:gd name="T39" fmla="*/ 257 h 351"/>
              <a:gd name="T40" fmla="*/ 83 w 130"/>
              <a:gd name="T41" fmla="*/ 265 h 351"/>
              <a:gd name="T42" fmla="*/ 99 w 130"/>
              <a:gd name="T43" fmla="*/ 286 h 351"/>
              <a:gd name="T44" fmla="*/ 121 w 130"/>
              <a:gd name="T45" fmla="*/ 277 h 351"/>
              <a:gd name="T46" fmla="*/ 123 w 130"/>
              <a:gd name="T47" fmla="*/ 275 h 351"/>
              <a:gd name="T48" fmla="*/ 130 w 130"/>
              <a:gd name="T49" fmla="*/ 275 h 351"/>
              <a:gd name="T50" fmla="*/ 130 w 130"/>
              <a:gd name="T51" fmla="*/ 347 h 351"/>
              <a:gd name="T52" fmla="*/ 127 w 130"/>
              <a:gd name="T53" fmla="*/ 351 h 351"/>
              <a:gd name="T54" fmla="*/ 79 w 130"/>
              <a:gd name="T55" fmla="*/ 351 h 351"/>
              <a:gd name="T56" fmla="*/ 21 w 130"/>
              <a:gd name="T57" fmla="*/ 220 h 351"/>
              <a:gd name="T58" fmla="*/ 14 w 130"/>
              <a:gd name="T59" fmla="*/ 186 h 351"/>
              <a:gd name="T60" fmla="*/ 26 w 130"/>
              <a:gd name="T61" fmla="*/ 0 h 3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130" h="351">
                <a:moveTo>
                  <a:pt x="26" y="0"/>
                </a:moveTo>
                <a:cubicBezTo>
                  <a:pt x="76" y="0"/>
                  <a:pt x="76" y="0"/>
                  <a:pt x="76" y="0"/>
                </a:cubicBezTo>
                <a:cubicBezTo>
                  <a:pt x="76" y="7"/>
                  <a:pt x="76" y="7"/>
                  <a:pt x="76" y="7"/>
                </a:cubicBezTo>
                <a:cubicBezTo>
                  <a:pt x="76" y="8"/>
                  <a:pt x="75" y="8"/>
                  <a:pt x="74" y="9"/>
                </a:cubicBezTo>
                <a:cubicBezTo>
                  <a:pt x="74" y="9"/>
                  <a:pt x="74" y="9"/>
                  <a:pt x="74" y="9"/>
                </a:cubicBezTo>
                <a:cubicBezTo>
                  <a:pt x="69" y="13"/>
                  <a:pt x="65" y="19"/>
                  <a:pt x="65" y="25"/>
                </a:cubicBezTo>
                <a:cubicBezTo>
                  <a:pt x="64" y="38"/>
                  <a:pt x="73" y="48"/>
                  <a:pt x="86" y="48"/>
                </a:cubicBezTo>
                <a:cubicBezTo>
                  <a:pt x="93" y="48"/>
                  <a:pt x="93" y="48"/>
                  <a:pt x="93" y="48"/>
                </a:cubicBezTo>
                <a:cubicBezTo>
                  <a:pt x="103" y="48"/>
                  <a:pt x="112" y="41"/>
                  <a:pt x="115" y="32"/>
                </a:cubicBezTo>
                <a:cubicBezTo>
                  <a:pt x="117" y="23"/>
                  <a:pt x="113" y="14"/>
                  <a:pt x="106" y="9"/>
                </a:cubicBezTo>
                <a:cubicBezTo>
                  <a:pt x="105" y="8"/>
                  <a:pt x="104" y="8"/>
                  <a:pt x="104" y="8"/>
                </a:cubicBezTo>
                <a:cubicBezTo>
                  <a:pt x="104" y="0"/>
                  <a:pt x="104" y="0"/>
                  <a:pt x="104" y="0"/>
                </a:cubicBezTo>
                <a:cubicBezTo>
                  <a:pt x="127" y="0"/>
                  <a:pt x="127" y="0"/>
                  <a:pt x="127" y="0"/>
                </a:cubicBezTo>
                <a:cubicBezTo>
                  <a:pt x="129" y="0"/>
                  <a:pt x="130" y="2"/>
                  <a:pt x="130" y="4"/>
                </a:cubicBezTo>
                <a:cubicBezTo>
                  <a:pt x="130" y="247"/>
                  <a:pt x="130" y="247"/>
                  <a:pt x="130" y="247"/>
                </a:cubicBezTo>
                <a:cubicBezTo>
                  <a:pt x="123" y="247"/>
                  <a:pt x="123" y="247"/>
                  <a:pt x="123" y="247"/>
                </a:cubicBezTo>
                <a:cubicBezTo>
                  <a:pt x="123" y="247"/>
                  <a:pt x="122" y="247"/>
                  <a:pt x="121" y="245"/>
                </a:cubicBezTo>
                <a:cubicBezTo>
                  <a:pt x="121" y="245"/>
                  <a:pt x="121" y="245"/>
                  <a:pt x="121" y="245"/>
                </a:cubicBezTo>
                <a:cubicBezTo>
                  <a:pt x="117" y="240"/>
                  <a:pt x="112" y="236"/>
                  <a:pt x="105" y="236"/>
                </a:cubicBezTo>
                <a:cubicBezTo>
                  <a:pt x="93" y="235"/>
                  <a:pt x="83" y="245"/>
                  <a:pt x="83" y="257"/>
                </a:cubicBezTo>
                <a:cubicBezTo>
                  <a:pt x="83" y="265"/>
                  <a:pt x="83" y="265"/>
                  <a:pt x="83" y="265"/>
                </a:cubicBezTo>
                <a:cubicBezTo>
                  <a:pt x="83" y="275"/>
                  <a:pt x="89" y="284"/>
                  <a:pt x="99" y="286"/>
                </a:cubicBezTo>
                <a:cubicBezTo>
                  <a:pt x="108" y="288"/>
                  <a:pt x="117" y="284"/>
                  <a:pt x="121" y="277"/>
                </a:cubicBezTo>
                <a:cubicBezTo>
                  <a:pt x="122" y="276"/>
                  <a:pt x="123" y="275"/>
                  <a:pt x="123" y="275"/>
                </a:cubicBezTo>
                <a:cubicBezTo>
                  <a:pt x="130" y="275"/>
                  <a:pt x="130" y="275"/>
                  <a:pt x="130" y="275"/>
                </a:cubicBezTo>
                <a:cubicBezTo>
                  <a:pt x="130" y="347"/>
                  <a:pt x="130" y="347"/>
                  <a:pt x="130" y="347"/>
                </a:cubicBezTo>
                <a:cubicBezTo>
                  <a:pt x="130" y="350"/>
                  <a:pt x="129" y="351"/>
                  <a:pt x="127" y="351"/>
                </a:cubicBezTo>
                <a:cubicBezTo>
                  <a:pt x="79" y="351"/>
                  <a:pt x="79" y="351"/>
                  <a:pt x="79" y="351"/>
                </a:cubicBezTo>
                <a:cubicBezTo>
                  <a:pt x="48" y="317"/>
                  <a:pt x="30" y="261"/>
                  <a:pt x="21" y="220"/>
                </a:cubicBezTo>
                <a:cubicBezTo>
                  <a:pt x="14" y="186"/>
                  <a:pt x="14" y="186"/>
                  <a:pt x="14" y="186"/>
                </a:cubicBezTo>
                <a:cubicBezTo>
                  <a:pt x="0" y="124"/>
                  <a:pt x="5" y="60"/>
                  <a:pt x="26" y="0"/>
                </a:cubicBezTo>
                <a:close/>
              </a:path>
            </a:pathLst>
          </a:custGeom>
          <a:solidFill>
            <a:srgbClr val="004D7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defTabSz="685800"/>
            <a:endParaRPr lang="zh-CN" altLang="en-US" sz="1350">
              <a:solidFill>
                <a:prstClr val="black"/>
              </a:solidFill>
            </a:endParaRPr>
          </a:p>
        </p:txBody>
      </p:sp>
      <p:sp>
        <p:nvSpPr>
          <p:cNvPr id="131" name="Freeform 17"/>
          <p:cNvSpPr/>
          <p:nvPr/>
        </p:nvSpPr>
        <p:spPr bwMode="auto">
          <a:xfrm>
            <a:off x="1171304" y="3101075"/>
            <a:ext cx="1252249" cy="913135"/>
          </a:xfrm>
          <a:custGeom>
            <a:avLst/>
            <a:gdLst>
              <a:gd name="T0" fmla="*/ 12 w 299"/>
              <a:gd name="T1" fmla="*/ 64 h 218"/>
              <a:gd name="T2" fmla="*/ 20 w 299"/>
              <a:gd name="T3" fmla="*/ 69 h 218"/>
              <a:gd name="T4" fmla="*/ 20 w 299"/>
              <a:gd name="T5" fmla="*/ 69 h 218"/>
              <a:gd name="T6" fmla="*/ 29 w 299"/>
              <a:gd name="T7" fmla="*/ 75 h 218"/>
              <a:gd name="T8" fmla="*/ 30 w 299"/>
              <a:gd name="T9" fmla="*/ 75 h 218"/>
              <a:gd name="T10" fmla="*/ 49 w 299"/>
              <a:gd name="T11" fmla="*/ 75 h 218"/>
              <a:gd name="T12" fmla="*/ 49 w 299"/>
              <a:gd name="T13" fmla="*/ 3 h 218"/>
              <a:gd name="T14" fmla="*/ 53 w 299"/>
              <a:gd name="T15" fmla="*/ 0 h 218"/>
              <a:gd name="T16" fmla="*/ 295 w 299"/>
              <a:gd name="T17" fmla="*/ 0 h 218"/>
              <a:gd name="T18" fmla="*/ 299 w 299"/>
              <a:gd name="T19" fmla="*/ 3 h 218"/>
              <a:gd name="T20" fmla="*/ 299 w 299"/>
              <a:gd name="T21" fmla="*/ 65 h 218"/>
              <a:gd name="T22" fmla="*/ 292 w 299"/>
              <a:gd name="T23" fmla="*/ 65 h 218"/>
              <a:gd name="T24" fmla="*/ 290 w 299"/>
              <a:gd name="T25" fmla="*/ 63 h 218"/>
              <a:gd name="T26" fmla="*/ 290 w 299"/>
              <a:gd name="T27" fmla="*/ 63 h 218"/>
              <a:gd name="T28" fmla="*/ 274 w 299"/>
              <a:gd name="T29" fmla="*/ 54 h 218"/>
              <a:gd name="T30" fmla="*/ 251 w 299"/>
              <a:gd name="T31" fmla="*/ 75 h 218"/>
              <a:gd name="T32" fmla="*/ 251 w 299"/>
              <a:gd name="T33" fmla="*/ 83 h 218"/>
              <a:gd name="T34" fmla="*/ 268 w 299"/>
              <a:gd name="T35" fmla="*/ 104 h 218"/>
              <a:gd name="T36" fmla="*/ 290 w 299"/>
              <a:gd name="T37" fmla="*/ 95 h 218"/>
              <a:gd name="T38" fmla="*/ 292 w 299"/>
              <a:gd name="T39" fmla="*/ 93 h 218"/>
              <a:gd name="T40" fmla="*/ 299 w 299"/>
              <a:gd name="T41" fmla="*/ 93 h 218"/>
              <a:gd name="T42" fmla="*/ 299 w 299"/>
              <a:gd name="T43" fmla="*/ 165 h 218"/>
              <a:gd name="T44" fmla="*/ 295 w 299"/>
              <a:gd name="T45" fmla="*/ 169 h 218"/>
              <a:gd name="T46" fmla="*/ 82 w 299"/>
              <a:gd name="T47" fmla="*/ 169 h 218"/>
              <a:gd name="T48" fmla="*/ 82 w 299"/>
              <a:gd name="T49" fmla="*/ 189 h 218"/>
              <a:gd name="T50" fmla="*/ 88 w 299"/>
              <a:gd name="T51" fmla="*/ 198 h 218"/>
              <a:gd name="T52" fmla="*/ 93 w 299"/>
              <a:gd name="T53" fmla="*/ 209 h 218"/>
              <a:gd name="T54" fmla="*/ 82 w 299"/>
              <a:gd name="T55" fmla="*/ 218 h 218"/>
              <a:gd name="T56" fmla="*/ 74 w 299"/>
              <a:gd name="T57" fmla="*/ 218 h 218"/>
              <a:gd name="T58" fmla="*/ 63 w 299"/>
              <a:gd name="T59" fmla="*/ 210 h 218"/>
              <a:gd name="T60" fmla="*/ 68 w 299"/>
              <a:gd name="T61" fmla="*/ 198 h 218"/>
              <a:gd name="T62" fmla="*/ 68 w 299"/>
              <a:gd name="T63" fmla="*/ 198 h 218"/>
              <a:gd name="T64" fmla="*/ 74 w 299"/>
              <a:gd name="T65" fmla="*/ 189 h 218"/>
              <a:gd name="T66" fmla="*/ 74 w 299"/>
              <a:gd name="T67" fmla="*/ 188 h 218"/>
              <a:gd name="T68" fmla="*/ 74 w 299"/>
              <a:gd name="T69" fmla="*/ 169 h 218"/>
              <a:gd name="T70" fmla="*/ 53 w 299"/>
              <a:gd name="T71" fmla="*/ 169 h 218"/>
              <a:gd name="T72" fmla="*/ 49 w 299"/>
              <a:gd name="T73" fmla="*/ 165 h 218"/>
              <a:gd name="T74" fmla="*/ 49 w 299"/>
              <a:gd name="T75" fmla="*/ 83 h 218"/>
              <a:gd name="T76" fmla="*/ 29 w 299"/>
              <a:gd name="T77" fmla="*/ 83 h 218"/>
              <a:gd name="T78" fmla="*/ 20 w 299"/>
              <a:gd name="T79" fmla="*/ 89 h 218"/>
              <a:gd name="T80" fmla="*/ 9 w 299"/>
              <a:gd name="T81" fmla="*/ 95 h 218"/>
              <a:gd name="T82" fmla="*/ 0 w 299"/>
              <a:gd name="T83" fmla="*/ 83 h 218"/>
              <a:gd name="T84" fmla="*/ 0 w 299"/>
              <a:gd name="T85" fmla="*/ 75 h 218"/>
              <a:gd name="T86" fmla="*/ 12 w 299"/>
              <a:gd name="T87" fmla="*/ 64 h 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299" h="218">
                <a:moveTo>
                  <a:pt x="12" y="64"/>
                </a:moveTo>
                <a:cubicBezTo>
                  <a:pt x="15" y="64"/>
                  <a:pt x="18" y="66"/>
                  <a:pt x="20" y="69"/>
                </a:cubicBezTo>
                <a:cubicBezTo>
                  <a:pt x="20" y="69"/>
                  <a:pt x="20" y="69"/>
                  <a:pt x="20" y="69"/>
                </a:cubicBezTo>
                <a:cubicBezTo>
                  <a:pt x="24" y="74"/>
                  <a:pt x="27" y="75"/>
                  <a:pt x="29" y="75"/>
                </a:cubicBezTo>
                <a:cubicBezTo>
                  <a:pt x="30" y="75"/>
                  <a:pt x="30" y="75"/>
                  <a:pt x="30" y="75"/>
                </a:cubicBezTo>
                <a:cubicBezTo>
                  <a:pt x="49" y="75"/>
                  <a:pt x="49" y="75"/>
                  <a:pt x="49" y="75"/>
                </a:cubicBezTo>
                <a:cubicBezTo>
                  <a:pt x="49" y="3"/>
                  <a:pt x="49" y="3"/>
                  <a:pt x="49" y="3"/>
                </a:cubicBezTo>
                <a:cubicBezTo>
                  <a:pt x="49" y="1"/>
                  <a:pt x="51" y="0"/>
                  <a:pt x="53" y="0"/>
                </a:cubicBezTo>
                <a:cubicBezTo>
                  <a:pt x="295" y="0"/>
                  <a:pt x="295" y="0"/>
                  <a:pt x="295" y="0"/>
                </a:cubicBezTo>
                <a:cubicBezTo>
                  <a:pt x="297" y="0"/>
                  <a:pt x="299" y="1"/>
                  <a:pt x="299" y="3"/>
                </a:cubicBezTo>
                <a:cubicBezTo>
                  <a:pt x="299" y="65"/>
                  <a:pt x="299" y="65"/>
                  <a:pt x="299" y="65"/>
                </a:cubicBezTo>
                <a:cubicBezTo>
                  <a:pt x="292" y="65"/>
                  <a:pt x="292" y="65"/>
                  <a:pt x="292" y="65"/>
                </a:cubicBezTo>
                <a:cubicBezTo>
                  <a:pt x="291" y="65"/>
                  <a:pt x="291" y="65"/>
                  <a:pt x="290" y="63"/>
                </a:cubicBezTo>
                <a:cubicBezTo>
                  <a:pt x="290" y="63"/>
                  <a:pt x="290" y="63"/>
                  <a:pt x="290" y="63"/>
                </a:cubicBezTo>
                <a:cubicBezTo>
                  <a:pt x="286" y="58"/>
                  <a:pt x="280" y="54"/>
                  <a:pt x="274" y="54"/>
                </a:cubicBezTo>
                <a:cubicBezTo>
                  <a:pt x="261" y="53"/>
                  <a:pt x="251" y="63"/>
                  <a:pt x="251" y="75"/>
                </a:cubicBezTo>
                <a:cubicBezTo>
                  <a:pt x="251" y="83"/>
                  <a:pt x="251" y="83"/>
                  <a:pt x="251" y="83"/>
                </a:cubicBezTo>
                <a:cubicBezTo>
                  <a:pt x="251" y="93"/>
                  <a:pt x="258" y="102"/>
                  <a:pt x="268" y="104"/>
                </a:cubicBezTo>
                <a:cubicBezTo>
                  <a:pt x="276" y="106"/>
                  <a:pt x="285" y="102"/>
                  <a:pt x="290" y="95"/>
                </a:cubicBezTo>
                <a:cubicBezTo>
                  <a:pt x="291" y="94"/>
                  <a:pt x="291" y="93"/>
                  <a:pt x="292" y="93"/>
                </a:cubicBezTo>
                <a:cubicBezTo>
                  <a:pt x="299" y="93"/>
                  <a:pt x="299" y="93"/>
                  <a:pt x="299" y="93"/>
                </a:cubicBezTo>
                <a:cubicBezTo>
                  <a:pt x="299" y="165"/>
                  <a:pt x="299" y="165"/>
                  <a:pt x="299" y="165"/>
                </a:cubicBezTo>
                <a:cubicBezTo>
                  <a:pt x="299" y="168"/>
                  <a:pt x="297" y="169"/>
                  <a:pt x="295" y="169"/>
                </a:cubicBezTo>
                <a:cubicBezTo>
                  <a:pt x="82" y="169"/>
                  <a:pt x="82" y="169"/>
                  <a:pt x="82" y="169"/>
                </a:cubicBezTo>
                <a:cubicBezTo>
                  <a:pt x="82" y="189"/>
                  <a:pt x="82" y="189"/>
                  <a:pt x="82" y="189"/>
                </a:cubicBezTo>
                <a:cubicBezTo>
                  <a:pt x="82" y="191"/>
                  <a:pt x="84" y="195"/>
                  <a:pt x="88" y="198"/>
                </a:cubicBezTo>
                <a:cubicBezTo>
                  <a:pt x="92" y="200"/>
                  <a:pt x="94" y="205"/>
                  <a:pt x="93" y="209"/>
                </a:cubicBezTo>
                <a:cubicBezTo>
                  <a:pt x="92" y="215"/>
                  <a:pt x="87" y="218"/>
                  <a:pt x="82" y="218"/>
                </a:cubicBezTo>
                <a:cubicBezTo>
                  <a:pt x="74" y="218"/>
                  <a:pt x="74" y="218"/>
                  <a:pt x="74" y="218"/>
                </a:cubicBezTo>
                <a:cubicBezTo>
                  <a:pt x="69" y="218"/>
                  <a:pt x="64" y="215"/>
                  <a:pt x="63" y="210"/>
                </a:cubicBezTo>
                <a:cubicBezTo>
                  <a:pt x="62" y="206"/>
                  <a:pt x="63" y="201"/>
                  <a:pt x="68" y="198"/>
                </a:cubicBezTo>
                <a:cubicBezTo>
                  <a:pt x="68" y="198"/>
                  <a:pt x="68" y="198"/>
                  <a:pt x="68" y="198"/>
                </a:cubicBezTo>
                <a:cubicBezTo>
                  <a:pt x="73" y="194"/>
                  <a:pt x="74" y="191"/>
                  <a:pt x="74" y="189"/>
                </a:cubicBezTo>
                <a:cubicBezTo>
                  <a:pt x="74" y="188"/>
                  <a:pt x="74" y="188"/>
                  <a:pt x="74" y="188"/>
                </a:cubicBezTo>
                <a:cubicBezTo>
                  <a:pt x="74" y="169"/>
                  <a:pt x="74" y="169"/>
                  <a:pt x="74" y="169"/>
                </a:cubicBezTo>
                <a:cubicBezTo>
                  <a:pt x="53" y="169"/>
                  <a:pt x="53" y="169"/>
                  <a:pt x="53" y="169"/>
                </a:cubicBezTo>
                <a:cubicBezTo>
                  <a:pt x="51" y="169"/>
                  <a:pt x="49" y="168"/>
                  <a:pt x="49" y="165"/>
                </a:cubicBezTo>
                <a:cubicBezTo>
                  <a:pt x="49" y="83"/>
                  <a:pt x="49" y="83"/>
                  <a:pt x="49" y="83"/>
                </a:cubicBezTo>
                <a:cubicBezTo>
                  <a:pt x="29" y="83"/>
                  <a:pt x="29" y="83"/>
                  <a:pt x="29" y="83"/>
                </a:cubicBezTo>
                <a:cubicBezTo>
                  <a:pt x="27" y="84"/>
                  <a:pt x="24" y="85"/>
                  <a:pt x="20" y="89"/>
                </a:cubicBezTo>
                <a:cubicBezTo>
                  <a:pt x="18" y="93"/>
                  <a:pt x="14" y="95"/>
                  <a:pt x="9" y="95"/>
                </a:cubicBezTo>
                <a:cubicBezTo>
                  <a:pt x="4" y="94"/>
                  <a:pt x="0" y="89"/>
                  <a:pt x="0" y="83"/>
                </a:cubicBezTo>
                <a:cubicBezTo>
                  <a:pt x="0" y="75"/>
                  <a:pt x="0" y="75"/>
                  <a:pt x="0" y="75"/>
                </a:cubicBezTo>
                <a:cubicBezTo>
                  <a:pt x="0" y="68"/>
                  <a:pt x="5" y="63"/>
                  <a:pt x="12" y="64"/>
                </a:cubicBezTo>
              </a:path>
            </a:pathLst>
          </a:custGeom>
          <a:solidFill>
            <a:srgbClr val="65C8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defTabSz="685800"/>
            <a:endParaRPr lang="zh-CN" altLang="en-US" sz="1350">
              <a:solidFill>
                <a:prstClr val="black"/>
              </a:solidFill>
            </a:endParaRPr>
          </a:p>
        </p:txBody>
      </p:sp>
      <p:sp>
        <p:nvSpPr>
          <p:cNvPr id="135" name="Freeform 24"/>
          <p:cNvSpPr/>
          <p:nvPr/>
        </p:nvSpPr>
        <p:spPr bwMode="auto">
          <a:xfrm>
            <a:off x="3386143" y="1953033"/>
            <a:ext cx="319686" cy="192517"/>
          </a:xfrm>
          <a:custGeom>
            <a:avLst/>
            <a:gdLst>
              <a:gd name="T0" fmla="*/ 59 w 76"/>
              <a:gd name="T1" fmla="*/ 13 h 46"/>
              <a:gd name="T2" fmla="*/ 58 w 76"/>
              <a:gd name="T3" fmla="*/ 13 h 46"/>
              <a:gd name="T4" fmla="*/ 41 w 76"/>
              <a:gd name="T5" fmla="*/ 0 h 46"/>
              <a:gd name="T6" fmla="*/ 23 w 76"/>
              <a:gd name="T7" fmla="*/ 12 h 46"/>
              <a:gd name="T8" fmla="*/ 19 w 76"/>
              <a:gd name="T9" fmla="*/ 11 h 46"/>
              <a:gd name="T10" fmla="*/ 11 w 76"/>
              <a:gd name="T11" fmla="*/ 19 h 46"/>
              <a:gd name="T12" fmla="*/ 0 w 76"/>
              <a:gd name="T13" fmla="*/ 32 h 46"/>
              <a:gd name="T14" fmla="*/ 14 w 76"/>
              <a:gd name="T15" fmla="*/ 46 h 46"/>
              <a:gd name="T16" fmla="*/ 14 w 76"/>
              <a:gd name="T17" fmla="*/ 46 h 46"/>
              <a:gd name="T18" fmla="*/ 15 w 76"/>
              <a:gd name="T19" fmla="*/ 46 h 46"/>
              <a:gd name="T20" fmla="*/ 59 w 76"/>
              <a:gd name="T21" fmla="*/ 46 h 46"/>
              <a:gd name="T22" fmla="*/ 76 w 76"/>
              <a:gd name="T23" fmla="*/ 29 h 46"/>
              <a:gd name="T24" fmla="*/ 59 w 76"/>
              <a:gd name="T25" fmla="*/ 13 h 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76" h="46">
                <a:moveTo>
                  <a:pt x="59" y="13"/>
                </a:moveTo>
                <a:cubicBezTo>
                  <a:pt x="58" y="13"/>
                  <a:pt x="58" y="13"/>
                  <a:pt x="58" y="13"/>
                </a:cubicBezTo>
                <a:cubicBezTo>
                  <a:pt x="56" y="5"/>
                  <a:pt x="49" y="0"/>
                  <a:pt x="41" y="0"/>
                </a:cubicBezTo>
                <a:cubicBezTo>
                  <a:pt x="33" y="0"/>
                  <a:pt x="26" y="5"/>
                  <a:pt x="23" y="12"/>
                </a:cubicBezTo>
                <a:cubicBezTo>
                  <a:pt x="22" y="11"/>
                  <a:pt x="20" y="11"/>
                  <a:pt x="19" y="11"/>
                </a:cubicBezTo>
                <a:cubicBezTo>
                  <a:pt x="14" y="11"/>
                  <a:pt x="11" y="14"/>
                  <a:pt x="11" y="19"/>
                </a:cubicBezTo>
                <a:cubicBezTo>
                  <a:pt x="5" y="20"/>
                  <a:pt x="0" y="25"/>
                  <a:pt x="0" y="32"/>
                </a:cubicBezTo>
                <a:cubicBezTo>
                  <a:pt x="0" y="40"/>
                  <a:pt x="6" y="46"/>
                  <a:pt x="14" y="46"/>
                </a:cubicBezTo>
                <a:cubicBezTo>
                  <a:pt x="14" y="46"/>
                  <a:pt x="14" y="46"/>
                  <a:pt x="14" y="46"/>
                </a:cubicBezTo>
                <a:cubicBezTo>
                  <a:pt x="15" y="46"/>
                  <a:pt x="15" y="46"/>
                  <a:pt x="15" y="46"/>
                </a:cubicBezTo>
                <a:cubicBezTo>
                  <a:pt x="59" y="46"/>
                  <a:pt x="59" y="46"/>
                  <a:pt x="59" y="46"/>
                </a:cubicBezTo>
                <a:cubicBezTo>
                  <a:pt x="68" y="46"/>
                  <a:pt x="76" y="38"/>
                  <a:pt x="76" y="29"/>
                </a:cubicBezTo>
                <a:cubicBezTo>
                  <a:pt x="76" y="20"/>
                  <a:pt x="68" y="13"/>
                  <a:pt x="59" y="13"/>
                </a:cubicBezTo>
                <a:close/>
              </a:path>
            </a:pathLst>
          </a:custGeom>
          <a:solidFill>
            <a:srgbClr val="FDFDF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defTabSz="685800"/>
            <a:endParaRPr lang="zh-CN" altLang="en-US" sz="1350">
              <a:solidFill>
                <a:prstClr val="black"/>
              </a:solidFill>
            </a:endParaRPr>
          </a:p>
        </p:txBody>
      </p:sp>
      <p:sp>
        <p:nvSpPr>
          <p:cNvPr id="141" name="Freeform 30"/>
          <p:cNvSpPr/>
          <p:nvPr/>
        </p:nvSpPr>
        <p:spPr bwMode="auto">
          <a:xfrm>
            <a:off x="1727663" y="2355731"/>
            <a:ext cx="695890" cy="694123"/>
          </a:xfrm>
          <a:custGeom>
            <a:avLst/>
            <a:gdLst>
              <a:gd name="T0" fmla="*/ 162 w 166"/>
              <a:gd name="T1" fmla="*/ 166 h 166"/>
              <a:gd name="T2" fmla="*/ 166 w 166"/>
              <a:gd name="T3" fmla="*/ 162 h 166"/>
              <a:gd name="T4" fmla="*/ 166 w 166"/>
              <a:gd name="T5" fmla="*/ 0 h 166"/>
              <a:gd name="T6" fmla="*/ 0 w 166"/>
              <a:gd name="T7" fmla="*/ 166 h 166"/>
              <a:gd name="T8" fmla="*/ 162 w 166"/>
              <a:gd name="T9" fmla="*/ 166 h 1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6" h="166">
                <a:moveTo>
                  <a:pt x="162" y="166"/>
                </a:moveTo>
                <a:cubicBezTo>
                  <a:pt x="164" y="166"/>
                  <a:pt x="166" y="164"/>
                  <a:pt x="166" y="162"/>
                </a:cubicBezTo>
                <a:cubicBezTo>
                  <a:pt x="166" y="0"/>
                  <a:pt x="166" y="0"/>
                  <a:pt x="166" y="0"/>
                </a:cubicBezTo>
                <a:cubicBezTo>
                  <a:pt x="0" y="166"/>
                  <a:pt x="0" y="166"/>
                  <a:pt x="0" y="166"/>
                </a:cubicBezTo>
                <a:lnTo>
                  <a:pt x="162" y="166"/>
                </a:lnTo>
                <a:close/>
              </a:path>
            </a:pathLst>
          </a:custGeom>
          <a:solidFill>
            <a:srgbClr val="FAE25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defTabSz="685800"/>
            <a:endParaRPr lang="zh-CN" altLang="en-US" sz="1350">
              <a:solidFill>
                <a:prstClr val="black"/>
              </a:solidFill>
            </a:endParaRPr>
          </a:p>
        </p:txBody>
      </p:sp>
      <p:sp>
        <p:nvSpPr>
          <p:cNvPr id="142" name="Freeform 31"/>
          <p:cNvSpPr/>
          <p:nvPr/>
        </p:nvSpPr>
        <p:spPr bwMode="auto">
          <a:xfrm>
            <a:off x="2105633" y="3491411"/>
            <a:ext cx="317920" cy="317920"/>
          </a:xfrm>
          <a:custGeom>
            <a:avLst/>
            <a:gdLst>
              <a:gd name="T0" fmla="*/ 76 w 76"/>
              <a:gd name="T1" fmla="*/ 0 h 76"/>
              <a:gd name="T2" fmla="*/ 76 w 76"/>
              <a:gd name="T3" fmla="*/ 0 h 76"/>
              <a:gd name="T4" fmla="*/ 0 w 76"/>
              <a:gd name="T5" fmla="*/ 76 h 76"/>
              <a:gd name="T6" fmla="*/ 72 w 76"/>
              <a:gd name="T7" fmla="*/ 76 h 76"/>
              <a:gd name="T8" fmla="*/ 76 w 76"/>
              <a:gd name="T9" fmla="*/ 72 h 76"/>
              <a:gd name="T10" fmla="*/ 76 w 76"/>
              <a:gd name="T11" fmla="*/ 0 h 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76" h="76">
                <a:moveTo>
                  <a:pt x="76" y="0"/>
                </a:moveTo>
                <a:cubicBezTo>
                  <a:pt x="76" y="0"/>
                  <a:pt x="76" y="0"/>
                  <a:pt x="76" y="0"/>
                </a:cubicBezTo>
                <a:cubicBezTo>
                  <a:pt x="0" y="76"/>
                  <a:pt x="0" y="76"/>
                  <a:pt x="0" y="76"/>
                </a:cubicBezTo>
                <a:cubicBezTo>
                  <a:pt x="72" y="76"/>
                  <a:pt x="72" y="76"/>
                  <a:pt x="72" y="76"/>
                </a:cubicBezTo>
                <a:cubicBezTo>
                  <a:pt x="74" y="76"/>
                  <a:pt x="76" y="75"/>
                  <a:pt x="76" y="72"/>
                </a:cubicBezTo>
                <a:cubicBezTo>
                  <a:pt x="76" y="0"/>
                  <a:pt x="76" y="0"/>
                  <a:pt x="76" y="0"/>
                </a:cubicBezTo>
              </a:path>
            </a:pathLst>
          </a:custGeom>
          <a:solidFill>
            <a:srgbClr val="54AEB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defTabSz="685800"/>
            <a:endParaRPr lang="zh-CN" altLang="en-US" sz="1350">
              <a:solidFill>
                <a:prstClr val="black"/>
              </a:solidFill>
            </a:endParaRPr>
          </a:p>
        </p:txBody>
      </p:sp>
      <p:sp>
        <p:nvSpPr>
          <p:cNvPr id="143" name="Freeform 32"/>
          <p:cNvSpPr>
            <a:spLocks noEditPoints="1"/>
          </p:cNvSpPr>
          <p:nvPr/>
        </p:nvSpPr>
        <p:spPr bwMode="auto">
          <a:xfrm>
            <a:off x="920500" y="2862636"/>
            <a:ext cx="317920" cy="314387"/>
          </a:xfrm>
          <a:custGeom>
            <a:avLst/>
            <a:gdLst>
              <a:gd name="T0" fmla="*/ 71 w 76"/>
              <a:gd name="T1" fmla="*/ 35 h 75"/>
              <a:gd name="T2" fmla="*/ 74 w 76"/>
              <a:gd name="T3" fmla="*/ 26 h 75"/>
              <a:gd name="T4" fmla="*/ 72 w 76"/>
              <a:gd name="T5" fmla="*/ 21 h 75"/>
              <a:gd name="T6" fmla="*/ 63 w 76"/>
              <a:gd name="T7" fmla="*/ 16 h 75"/>
              <a:gd name="T8" fmla="*/ 60 w 76"/>
              <a:gd name="T9" fmla="*/ 13 h 75"/>
              <a:gd name="T10" fmla="*/ 56 w 76"/>
              <a:gd name="T11" fmla="*/ 4 h 75"/>
              <a:gd name="T12" fmla="*/ 50 w 76"/>
              <a:gd name="T13" fmla="*/ 2 h 75"/>
              <a:gd name="T14" fmla="*/ 40 w 76"/>
              <a:gd name="T15" fmla="*/ 5 h 75"/>
              <a:gd name="T16" fmla="*/ 36 w 76"/>
              <a:gd name="T17" fmla="*/ 5 h 75"/>
              <a:gd name="T18" fmla="*/ 27 w 76"/>
              <a:gd name="T19" fmla="*/ 1 h 75"/>
              <a:gd name="T20" fmla="*/ 21 w 76"/>
              <a:gd name="T21" fmla="*/ 4 h 75"/>
              <a:gd name="T22" fmla="*/ 16 w 76"/>
              <a:gd name="T23" fmla="*/ 13 h 75"/>
              <a:gd name="T24" fmla="*/ 14 w 76"/>
              <a:gd name="T25" fmla="*/ 16 h 75"/>
              <a:gd name="T26" fmla="*/ 5 w 76"/>
              <a:gd name="T27" fmla="*/ 20 h 75"/>
              <a:gd name="T28" fmla="*/ 2 w 76"/>
              <a:gd name="T29" fmla="*/ 25 h 75"/>
              <a:gd name="T30" fmla="*/ 5 w 76"/>
              <a:gd name="T31" fmla="*/ 35 h 75"/>
              <a:gd name="T32" fmla="*/ 5 w 76"/>
              <a:gd name="T33" fmla="*/ 39 h 75"/>
              <a:gd name="T34" fmla="*/ 2 w 76"/>
              <a:gd name="T35" fmla="*/ 48 h 75"/>
              <a:gd name="T36" fmla="*/ 4 w 76"/>
              <a:gd name="T37" fmla="*/ 54 h 75"/>
              <a:gd name="T38" fmla="*/ 14 w 76"/>
              <a:gd name="T39" fmla="*/ 59 h 75"/>
              <a:gd name="T40" fmla="*/ 16 w 76"/>
              <a:gd name="T41" fmla="*/ 62 h 75"/>
              <a:gd name="T42" fmla="*/ 20 w 76"/>
              <a:gd name="T43" fmla="*/ 71 h 75"/>
              <a:gd name="T44" fmla="*/ 26 w 76"/>
              <a:gd name="T45" fmla="*/ 73 h 75"/>
              <a:gd name="T46" fmla="*/ 36 w 76"/>
              <a:gd name="T47" fmla="*/ 70 h 75"/>
              <a:gd name="T48" fmla="*/ 40 w 76"/>
              <a:gd name="T49" fmla="*/ 70 h 75"/>
              <a:gd name="T50" fmla="*/ 49 w 76"/>
              <a:gd name="T51" fmla="*/ 73 h 75"/>
              <a:gd name="T52" fmla="*/ 55 w 76"/>
              <a:gd name="T53" fmla="*/ 71 h 75"/>
              <a:gd name="T54" fmla="*/ 60 w 76"/>
              <a:gd name="T55" fmla="*/ 62 h 75"/>
              <a:gd name="T56" fmla="*/ 63 w 76"/>
              <a:gd name="T57" fmla="*/ 59 h 75"/>
              <a:gd name="T58" fmla="*/ 71 w 76"/>
              <a:gd name="T59" fmla="*/ 55 h 75"/>
              <a:gd name="T60" fmla="*/ 74 w 76"/>
              <a:gd name="T61" fmla="*/ 49 h 75"/>
              <a:gd name="T62" fmla="*/ 71 w 76"/>
              <a:gd name="T63" fmla="*/ 39 h 75"/>
              <a:gd name="T64" fmla="*/ 55 w 76"/>
              <a:gd name="T65" fmla="*/ 18 h 75"/>
              <a:gd name="T66" fmla="*/ 33 w 76"/>
              <a:gd name="T67" fmla="*/ 28 h 75"/>
              <a:gd name="T68" fmla="*/ 43 w 76"/>
              <a:gd name="T69" fmla="*/ 37 h 75"/>
              <a:gd name="T70" fmla="*/ 38 w 76"/>
              <a:gd name="T71" fmla="*/ 32 h 75"/>
              <a:gd name="T72" fmla="*/ 12 w 76"/>
              <a:gd name="T73" fmla="*/ 37 h 75"/>
              <a:gd name="T74" fmla="*/ 27 w 76"/>
              <a:gd name="T75" fmla="*/ 37 h 75"/>
              <a:gd name="T76" fmla="*/ 38 w 76"/>
              <a:gd name="T77" fmla="*/ 63 h 75"/>
              <a:gd name="T78" fmla="*/ 38 w 76"/>
              <a:gd name="T79" fmla="*/ 48 h 75"/>
              <a:gd name="T80" fmla="*/ 38 w 76"/>
              <a:gd name="T81" fmla="*/ 63 h 75"/>
              <a:gd name="T82" fmla="*/ 49 w 76"/>
              <a:gd name="T83" fmla="*/ 37 h 75"/>
              <a:gd name="T84" fmla="*/ 64 w 76"/>
              <a:gd name="T85" fmla="*/ 37 h 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76" h="75">
                <a:moveTo>
                  <a:pt x="76" y="39"/>
                </a:moveTo>
                <a:cubicBezTo>
                  <a:pt x="76" y="36"/>
                  <a:pt x="76" y="36"/>
                  <a:pt x="76" y="36"/>
                </a:cubicBezTo>
                <a:cubicBezTo>
                  <a:pt x="71" y="35"/>
                  <a:pt x="71" y="35"/>
                  <a:pt x="71" y="35"/>
                </a:cubicBezTo>
                <a:cubicBezTo>
                  <a:pt x="71" y="34"/>
                  <a:pt x="71" y="33"/>
                  <a:pt x="70" y="31"/>
                </a:cubicBezTo>
                <a:cubicBezTo>
                  <a:pt x="75" y="30"/>
                  <a:pt x="75" y="30"/>
                  <a:pt x="75" y="30"/>
                </a:cubicBezTo>
                <a:cubicBezTo>
                  <a:pt x="74" y="26"/>
                  <a:pt x="74" y="26"/>
                  <a:pt x="74" y="26"/>
                </a:cubicBezTo>
                <a:cubicBezTo>
                  <a:pt x="69" y="27"/>
                  <a:pt x="69" y="27"/>
                  <a:pt x="69" y="27"/>
                </a:cubicBezTo>
                <a:cubicBezTo>
                  <a:pt x="69" y="26"/>
                  <a:pt x="68" y="25"/>
                  <a:pt x="68" y="23"/>
                </a:cubicBezTo>
                <a:cubicBezTo>
                  <a:pt x="72" y="21"/>
                  <a:pt x="72" y="21"/>
                  <a:pt x="72" y="21"/>
                </a:cubicBezTo>
                <a:cubicBezTo>
                  <a:pt x="70" y="17"/>
                  <a:pt x="70" y="17"/>
                  <a:pt x="70" y="17"/>
                </a:cubicBezTo>
                <a:cubicBezTo>
                  <a:pt x="66" y="20"/>
                  <a:pt x="66" y="20"/>
                  <a:pt x="66" y="20"/>
                </a:cubicBezTo>
                <a:cubicBezTo>
                  <a:pt x="65" y="18"/>
                  <a:pt x="64" y="17"/>
                  <a:pt x="63" y="16"/>
                </a:cubicBezTo>
                <a:cubicBezTo>
                  <a:pt x="66" y="12"/>
                  <a:pt x="66" y="12"/>
                  <a:pt x="66" y="12"/>
                </a:cubicBezTo>
                <a:cubicBezTo>
                  <a:pt x="64" y="9"/>
                  <a:pt x="64" y="9"/>
                  <a:pt x="64" y="9"/>
                </a:cubicBezTo>
                <a:cubicBezTo>
                  <a:pt x="60" y="13"/>
                  <a:pt x="60" y="13"/>
                  <a:pt x="60" y="13"/>
                </a:cubicBezTo>
                <a:cubicBezTo>
                  <a:pt x="59" y="12"/>
                  <a:pt x="58" y="11"/>
                  <a:pt x="57" y="10"/>
                </a:cubicBezTo>
                <a:cubicBezTo>
                  <a:pt x="59" y="6"/>
                  <a:pt x="59" y="6"/>
                  <a:pt x="59" y="6"/>
                </a:cubicBezTo>
                <a:cubicBezTo>
                  <a:pt x="56" y="4"/>
                  <a:pt x="56" y="4"/>
                  <a:pt x="56" y="4"/>
                </a:cubicBezTo>
                <a:cubicBezTo>
                  <a:pt x="53" y="8"/>
                  <a:pt x="53" y="8"/>
                  <a:pt x="53" y="8"/>
                </a:cubicBezTo>
                <a:cubicBezTo>
                  <a:pt x="52" y="7"/>
                  <a:pt x="51" y="7"/>
                  <a:pt x="49" y="6"/>
                </a:cubicBezTo>
                <a:cubicBezTo>
                  <a:pt x="50" y="2"/>
                  <a:pt x="50" y="2"/>
                  <a:pt x="50" y="2"/>
                </a:cubicBezTo>
                <a:cubicBezTo>
                  <a:pt x="47" y="1"/>
                  <a:pt x="47" y="1"/>
                  <a:pt x="47" y="1"/>
                </a:cubicBezTo>
                <a:cubicBezTo>
                  <a:pt x="45" y="5"/>
                  <a:pt x="45" y="5"/>
                  <a:pt x="45" y="5"/>
                </a:cubicBezTo>
                <a:cubicBezTo>
                  <a:pt x="44" y="5"/>
                  <a:pt x="42" y="5"/>
                  <a:pt x="40" y="5"/>
                </a:cubicBezTo>
                <a:cubicBezTo>
                  <a:pt x="40" y="0"/>
                  <a:pt x="40" y="0"/>
                  <a:pt x="40" y="0"/>
                </a:cubicBezTo>
                <a:cubicBezTo>
                  <a:pt x="36" y="0"/>
                  <a:pt x="36" y="0"/>
                  <a:pt x="36" y="0"/>
                </a:cubicBezTo>
                <a:cubicBezTo>
                  <a:pt x="36" y="5"/>
                  <a:pt x="36" y="5"/>
                  <a:pt x="36" y="5"/>
                </a:cubicBezTo>
                <a:cubicBezTo>
                  <a:pt x="35" y="5"/>
                  <a:pt x="33" y="5"/>
                  <a:pt x="32" y="5"/>
                </a:cubicBezTo>
                <a:cubicBezTo>
                  <a:pt x="31" y="0"/>
                  <a:pt x="31" y="0"/>
                  <a:pt x="31" y="0"/>
                </a:cubicBezTo>
                <a:cubicBezTo>
                  <a:pt x="27" y="1"/>
                  <a:pt x="27" y="1"/>
                  <a:pt x="27" y="1"/>
                </a:cubicBezTo>
                <a:cubicBezTo>
                  <a:pt x="28" y="6"/>
                  <a:pt x="28" y="6"/>
                  <a:pt x="28" y="6"/>
                </a:cubicBezTo>
                <a:cubicBezTo>
                  <a:pt x="27" y="6"/>
                  <a:pt x="25" y="7"/>
                  <a:pt x="24" y="8"/>
                </a:cubicBezTo>
                <a:cubicBezTo>
                  <a:pt x="21" y="4"/>
                  <a:pt x="21" y="4"/>
                  <a:pt x="21" y="4"/>
                </a:cubicBezTo>
                <a:cubicBezTo>
                  <a:pt x="18" y="5"/>
                  <a:pt x="18" y="5"/>
                  <a:pt x="18" y="5"/>
                </a:cubicBezTo>
                <a:cubicBezTo>
                  <a:pt x="20" y="10"/>
                  <a:pt x="20" y="10"/>
                  <a:pt x="20" y="10"/>
                </a:cubicBezTo>
                <a:cubicBezTo>
                  <a:pt x="19" y="11"/>
                  <a:pt x="18" y="12"/>
                  <a:pt x="16" y="13"/>
                </a:cubicBezTo>
                <a:cubicBezTo>
                  <a:pt x="13" y="9"/>
                  <a:pt x="13" y="9"/>
                  <a:pt x="13" y="9"/>
                </a:cubicBezTo>
                <a:cubicBezTo>
                  <a:pt x="10" y="12"/>
                  <a:pt x="10" y="12"/>
                  <a:pt x="10" y="12"/>
                </a:cubicBezTo>
                <a:cubicBezTo>
                  <a:pt x="14" y="16"/>
                  <a:pt x="14" y="16"/>
                  <a:pt x="14" y="16"/>
                </a:cubicBezTo>
                <a:cubicBezTo>
                  <a:pt x="13" y="17"/>
                  <a:pt x="12" y="18"/>
                  <a:pt x="11" y="19"/>
                </a:cubicBezTo>
                <a:cubicBezTo>
                  <a:pt x="7" y="16"/>
                  <a:pt x="7" y="16"/>
                  <a:pt x="7" y="16"/>
                </a:cubicBezTo>
                <a:cubicBezTo>
                  <a:pt x="5" y="20"/>
                  <a:pt x="5" y="20"/>
                  <a:pt x="5" y="20"/>
                </a:cubicBezTo>
                <a:cubicBezTo>
                  <a:pt x="9" y="22"/>
                  <a:pt x="9" y="22"/>
                  <a:pt x="9" y="22"/>
                </a:cubicBezTo>
                <a:cubicBezTo>
                  <a:pt x="8" y="24"/>
                  <a:pt x="8" y="25"/>
                  <a:pt x="7" y="26"/>
                </a:cubicBezTo>
                <a:cubicBezTo>
                  <a:pt x="2" y="25"/>
                  <a:pt x="2" y="25"/>
                  <a:pt x="2" y="25"/>
                </a:cubicBezTo>
                <a:cubicBezTo>
                  <a:pt x="1" y="29"/>
                  <a:pt x="1" y="29"/>
                  <a:pt x="1" y="29"/>
                </a:cubicBezTo>
                <a:cubicBezTo>
                  <a:pt x="6" y="30"/>
                  <a:pt x="6" y="30"/>
                  <a:pt x="6" y="30"/>
                </a:cubicBezTo>
                <a:cubicBezTo>
                  <a:pt x="6" y="32"/>
                  <a:pt x="5" y="34"/>
                  <a:pt x="5" y="35"/>
                </a:cubicBezTo>
                <a:cubicBezTo>
                  <a:pt x="0" y="36"/>
                  <a:pt x="0" y="36"/>
                  <a:pt x="0" y="36"/>
                </a:cubicBezTo>
                <a:cubicBezTo>
                  <a:pt x="0" y="39"/>
                  <a:pt x="0" y="39"/>
                  <a:pt x="0" y="39"/>
                </a:cubicBezTo>
                <a:cubicBezTo>
                  <a:pt x="5" y="39"/>
                  <a:pt x="5" y="39"/>
                  <a:pt x="5" y="39"/>
                </a:cubicBezTo>
                <a:cubicBezTo>
                  <a:pt x="5" y="41"/>
                  <a:pt x="6" y="42"/>
                  <a:pt x="6" y="43"/>
                </a:cubicBezTo>
                <a:cubicBezTo>
                  <a:pt x="1" y="45"/>
                  <a:pt x="1" y="45"/>
                  <a:pt x="1" y="45"/>
                </a:cubicBezTo>
                <a:cubicBezTo>
                  <a:pt x="2" y="48"/>
                  <a:pt x="2" y="48"/>
                  <a:pt x="2" y="48"/>
                </a:cubicBezTo>
                <a:cubicBezTo>
                  <a:pt x="7" y="47"/>
                  <a:pt x="7" y="47"/>
                  <a:pt x="7" y="47"/>
                </a:cubicBezTo>
                <a:cubicBezTo>
                  <a:pt x="7" y="49"/>
                  <a:pt x="8" y="50"/>
                  <a:pt x="9" y="51"/>
                </a:cubicBezTo>
                <a:cubicBezTo>
                  <a:pt x="4" y="54"/>
                  <a:pt x="4" y="54"/>
                  <a:pt x="4" y="54"/>
                </a:cubicBezTo>
                <a:cubicBezTo>
                  <a:pt x="6" y="57"/>
                  <a:pt x="6" y="57"/>
                  <a:pt x="6" y="57"/>
                </a:cubicBezTo>
                <a:cubicBezTo>
                  <a:pt x="11" y="55"/>
                  <a:pt x="11" y="55"/>
                  <a:pt x="11" y="55"/>
                </a:cubicBezTo>
                <a:cubicBezTo>
                  <a:pt x="11" y="56"/>
                  <a:pt x="12" y="58"/>
                  <a:pt x="14" y="59"/>
                </a:cubicBezTo>
                <a:cubicBezTo>
                  <a:pt x="10" y="63"/>
                  <a:pt x="10" y="63"/>
                  <a:pt x="10" y="63"/>
                </a:cubicBezTo>
                <a:cubicBezTo>
                  <a:pt x="13" y="65"/>
                  <a:pt x="13" y="65"/>
                  <a:pt x="13" y="65"/>
                </a:cubicBezTo>
                <a:cubicBezTo>
                  <a:pt x="16" y="62"/>
                  <a:pt x="16" y="62"/>
                  <a:pt x="16" y="62"/>
                </a:cubicBezTo>
                <a:cubicBezTo>
                  <a:pt x="17" y="63"/>
                  <a:pt x="18" y="64"/>
                  <a:pt x="20" y="64"/>
                </a:cubicBezTo>
                <a:cubicBezTo>
                  <a:pt x="17" y="69"/>
                  <a:pt x="17" y="69"/>
                  <a:pt x="17" y="69"/>
                </a:cubicBezTo>
                <a:cubicBezTo>
                  <a:pt x="20" y="71"/>
                  <a:pt x="20" y="71"/>
                  <a:pt x="20" y="71"/>
                </a:cubicBezTo>
                <a:cubicBezTo>
                  <a:pt x="23" y="67"/>
                  <a:pt x="23" y="67"/>
                  <a:pt x="23" y="67"/>
                </a:cubicBezTo>
                <a:cubicBezTo>
                  <a:pt x="24" y="67"/>
                  <a:pt x="26" y="68"/>
                  <a:pt x="27" y="68"/>
                </a:cubicBezTo>
                <a:cubicBezTo>
                  <a:pt x="26" y="73"/>
                  <a:pt x="26" y="73"/>
                  <a:pt x="26" y="73"/>
                </a:cubicBezTo>
                <a:cubicBezTo>
                  <a:pt x="30" y="74"/>
                  <a:pt x="30" y="74"/>
                  <a:pt x="30" y="74"/>
                </a:cubicBezTo>
                <a:cubicBezTo>
                  <a:pt x="31" y="69"/>
                  <a:pt x="31" y="69"/>
                  <a:pt x="31" y="69"/>
                </a:cubicBezTo>
                <a:cubicBezTo>
                  <a:pt x="33" y="70"/>
                  <a:pt x="34" y="70"/>
                  <a:pt x="36" y="70"/>
                </a:cubicBezTo>
                <a:cubicBezTo>
                  <a:pt x="36" y="75"/>
                  <a:pt x="36" y="75"/>
                  <a:pt x="36" y="75"/>
                </a:cubicBezTo>
                <a:cubicBezTo>
                  <a:pt x="40" y="75"/>
                  <a:pt x="40" y="75"/>
                  <a:pt x="40" y="75"/>
                </a:cubicBezTo>
                <a:cubicBezTo>
                  <a:pt x="40" y="70"/>
                  <a:pt x="40" y="70"/>
                  <a:pt x="40" y="70"/>
                </a:cubicBezTo>
                <a:cubicBezTo>
                  <a:pt x="42" y="70"/>
                  <a:pt x="43" y="70"/>
                  <a:pt x="44" y="70"/>
                </a:cubicBezTo>
                <a:cubicBezTo>
                  <a:pt x="46" y="74"/>
                  <a:pt x="46" y="74"/>
                  <a:pt x="46" y="74"/>
                </a:cubicBezTo>
                <a:cubicBezTo>
                  <a:pt x="49" y="73"/>
                  <a:pt x="49" y="73"/>
                  <a:pt x="49" y="73"/>
                </a:cubicBezTo>
                <a:cubicBezTo>
                  <a:pt x="48" y="69"/>
                  <a:pt x="48" y="69"/>
                  <a:pt x="48" y="69"/>
                </a:cubicBezTo>
                <a:cubicBezTo>
                  <a:pt x="50" y="68"/>
                  <a:pt x="51" y="68"/>
                  <a:pt x="52" y="67"/>
                </a:cubicBezTo>
                <a:cubicBezTo>
                  <a:pt x="55" y="71"/>
                  <a:pt x="55" y="71"/>
                  <a:pt x="55" y="71"/>
                </a:cubicBezTo>
                <a:cubicBezTo>
                  <a:pt x="58" y="69"/>
                  <a:pt x="58" y="69"/>
                  <a:pt x="58" y="69"/>
                </a:cubicBezTo>
                <a:cubicBezTo>
                  <a:pt x="56" y="65"/>
                  <a:pt x="56" y="65"/>
                  <a:pt x="56" y="65"/>
                </a:cubicBezTo>
                <a:cubicBezTo>
                  <a:pt x="57" y="64"/>
                  <a:pt x="59" y="63"/>
                  <a:pt x="60" y="62"/>
                </a:cubicBezTo>
                <a:cubicBezTo>
                  <a:pt x="64" y="65"/>
                  <a:pt x="64" y="65"/>
                  <a:pt x="64" y="65"/>
                </a:cubicBezTo>
                <a:cubicBezTo>
                  <a:pt x="66" y="63"/>
                  <a:pt x="66" y="63"/>
                  <a:pt x="66" y="63"/>
                </a:cubicBezTo>
                <a:cubicBezTo>
                  <a:pt x="63" y="59"/>
                  <a:pt x="63" y="59"/>
                  <a:pt x="63" y="59"/>
                </a:cubicBezTo>
                <a:cubicBezTo>
                  <a:pt x="64" y="58"/>
                  <a:pt x="64" y="57"/>
                  <a:pt x="65" y="56"/>
                </a:cubicBezTo>
                <a:cubicBezTo>
                  <a:pt x="70" y="58"/>
                  <a:pt x="70" y="58"/>
                  <a:pt x="70" y="58"/>
                </a:cubicBezTo>
                <a:cubicBezTo>
                  <a:pt x="71" y="55"/>
                  <a:pt x="71" y="55"/>
                  <a:pt x="71" y="55"/>
                </a:cubicBezTo>
                <a:cubicBezTo>
                  <a:pt x="67" y="52"/>
                  <a:pt x="67" y="52"/>
                  <a:pt x="67" y="52"/>
                </a:cubicBezTo>
                <a:cubicBezTo>
                  <a:pt x="68" y="51"/>
                  <a:pt x="69" y="50"/>
                  <a:pt x="69" y="48"/>
                </a:cubicBezTo>
                <a:cubicBezTo>
                  <a:pt x="74" y="49"/>
                  <a:pt x="74" y="49"/>
                  <a:pt x="74" y="49"/>
                </a:cubicBezTo>
                <a:cubicBezTo>
                  <a:pt x="75" y="46"/>
                  <a:pt x="75" y="46"/>
                  <a:pt x="75" y="46"/>
                </a:cubicBezTo>
                <a:cubicBezTo>
                  <a:pt x="70" y="44"/>
                  <a:pt x="70" y="44"/>
                  <a:pt x="70" y="44"/>
                </a:cubicBezTo>
                <a:cubicBezTo>
                  <a:pt x="71" y="43"/>
                  <a:pt x="71" y="41"/>
                  <a:pt x="71" y="39"/>
                </a:cubicBezTo>
                <a:lnTo>
                  <a:pt x="76" y="39"/>
                </a:lnTo>
                <a:close/>
                <a:moveTo>
                  <a:pt x="38" y="11"/>
                </a:moveTo>
                <a:cubicBezTo>
                  <a:pt x="45" y="11"/>
                  <a:pt x="51" y="14"/>
                  <a:pt x="55" y="18"/>
                </a:cubicBezTo>
                <a:cubicBezTo>
                  <a:pt x="44" y="29"/>
                  <a:pt x="44" y="29"/>
                  <a:pt x="44" y="29"/>
                </a:cubicBezTo>
                <a:cubicBezTo>
                  <a:pt x="43" y="27"/>
                  <a:pt x="40" y="27"/>
                  <a:pt x="38" y="27"/>
                </a:cubicBezTo>
                <a:cubicBezTo>
                  <a:pt x="36" y="27"/>
                  <a:pt x="34" y="27"/>
                  <a:pt x="33" y="28"/>
                </a:cubicBezTo>
                <a:cubicBezTo>
                  <a:pt x="22" y="17"/>
                  <a:pt x="22" y="17"/>
                  <a:pt x="22" y="17"/>
                </a:cubicBezTo>
                <a:cubicBezTo>
                  <a:pt x="26" y="13"/>
                  <a:pt x="32" y="11"/>
                  <a:pt x="38" y="11"/>
                </a:cubicBezTo>
                <a:close/>
                <a:moveTo>
                  <a:pt x="43" y="37"/>
                </a:moveTo>
                <a:cubicBezTo>
                  <a:pt x="43" y="40"/>
                  <a:pt x="41" y="42"/>
                  <a:pt x="38" y="42"/>
                </a:cubicBezTo>
                <a:cubicBezTo>
                  <a:pt x="35" y="42"/>
                  <a:pt x="33" y="40"/>
                  <a:pt x="33" y="37"/>
                </a:cubicBezTo>
                <a:cubicBezTo>
                  <a:pt x="33" y="35"/>
                  <a:pt x="35" y="32"/>
                  <a:pt x="38" y="32"/>
                </a:cubicBezTo>
                <a:cubicBezTo>
                  <a:pt x="41" y="32"/>
                  <a:pt x="43" y="35"/>
                  <a:pt x="43" y="37"/>
                </a:cubicBezTo>
                <a:close/>
                <a:moveTo>
                  <a:pt x="19" y="54"/>
                </a:moveTo>
                <a:cubicBezTo>
                  <a:pt x="15" y="50"/>
                  <a:pt x="12" y="44"/>
                  <a:pt x="12" y="37"/>
                </a:cubicBezTo>
                <a:cubicBezTo>
                  <a:pt x="12" y="31"/>
                  <a:pt x="15" y="24"/>
                  <a:pt x="19" y="20"/>
                </a:cubicBezTo>
                <a:cubicBezTo>
                  <a:pt x="30" y="31"/>
                  <a:pt x="30" y="31"/>
                  <a:pt x="30" y="31"/>
                </a:cubicBezTo>
                <a:cubicBezTo>
                  <a:pt x="28" y="32"/>
                  <a:pt x="27" y="35"/>
                  <a:pt x="27" y="37"/>
                </a:cubicBezTo>
                <a:cubicBezTo>
                  <a:pt x="27" y="40"/>
                  <a:pt x="28" y="42"/>
                  <a:pt x="29" y="44"/>
                </a:cubicBezTo>
                <a:lnTo>
                  <a:pt x="19" y="54"/>
                </a:lnTo>
                <a:close/>
                <a:moveTo>
                  <a:pt x="38" y="63"/>
                </a:moveTo>
                <a:cubicBezTo>
                  <a:pt x="32" y="63"/>
                  <a:pt x="26" y="61"/>
                  <a:pt x="21" y="57"/>
                </a:cubicBezTo>
                <a:cubicBezTo>
                  <a:pt x="32" y="46"/>
                  <a:pt x="32" y="46"/>
                  <a:pt x="32" y="46"/>
                </a:cubicBezTo>
                <a:cubicBezTo>
                  <a:pt x="34" y="47"/>
                  <a:pt x="36" y="48"/>
                  <a:pt x="38" y="48"/>
                </a:cubicBezTo>
                <a:cubicBezTo>
                  <a:pt x="41" y="48"/>
                  <a:pt x="43" y="47"/>
                  <a:pt x="45" y="46"/>
                </a:cubicBezTo>
                <a:cubicBezTo>
                  <a:pt x="56" y="56"/>
                  <a:pt x="56" y="56"/>
                  <a:pt x="56" y="56"/>
                </a:cubicBezTo>
                <a:cubicBezTo>
                  <a:pt x="51" y="61"/>
                  <a:pt x="45" y="63"/>
                  <a:pt x="38" y="63"/>
                </a:cubicBezTo>
                <a:close/>
                <a:moveTo>
                  <a:pt x="58" y="54"/>
                </a:moveTo>
                <a:cubicBezTo>
                  <a:pt x="47" y="43"/>
                  <a:pt x="47" y="43"/>
                  <a:pt x="47" y="43"/>
                </a:cubicBezTo>
                <a:cubicBezTo>
                  <a:pt x="48" y="41"/>
                  <a:pt x="49" y="39"/>
                  <a:pt x="49" y="37"/>
                </a:cubicBezTo>
                <a:cubicBezTo>
                  <a:pt x="49" y="35"/>
                  <a:pt x="48" y="33"/>
                  <a:pt x="47" y="31"/>
                </a:cubicBezTo>
                <a:cubicBezTo>
                  <a:pt x="58" y="20"/>
                  <a:pt x="58" y="20"/>
                  <a:pt x="58" y="20"/>
                </a:cubicBezTo>
                <a:cubicBezTo>
                  <a:pt x="62" y="25"/>
                  <a:pt x="64" y="31"/>
                  <a:pt x="64" y="37"/>
                </a:cubicBezTo>
                <a:cubicBezTo>
                  <a:pt x="64" y="44"/>
                  <a:pt x="62" y="49"/>
                  <a:pt x="58" y="54"/>
                </a:cubicBezTo>
                <a:close/>
              </a:path>
            </a:pathLst>
          </a:custGeom>
          <a:solidFill>
            <a:srgbClr val="F9F9F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defTabSz="685800"/>
            <a:endParaRPr lang="zh-CN" altLang="en-US" sz="1350">
              <a:solidFill>
                <a:prstClr val="black"/>
              </a:solidFill>
            </a:endParaRPr>
          </a:p>
        </p:txBody>
      </p:sp>
      <p:sp>
        <p:nvSpPr>
          <p:cNvPr id="154" name="AutoShape 40"/>
          <p:cNvSpPr>
            <a:spLocks noChangeAspect="1" noChangeArrowheads="1" noTextEdit="1"/>
          </p:cNvSpPr>
          <p:nvPr/>
        </p:nvSpPr>
        <p:spPr bwMode="auto">
          <a:xfrm>
            <a:off x="2241448" y="1126215"/>
            <a:ext cx="547688" cy="565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defTabSz="685800"/>
            <a:endParaRPr lang="zh-CN" altLang="en-US" sz="1350">
              <a:solidFill>
                <a:prstClr val="black"/>
              </a:solidFill>
            </a:endParaRPr>
          </a:p>
        </p:txBody>
      </p:sp>
      <p:sp>
        <p:nvSpPr>
          <p:cNvPr id="155" name="Oval 42"/>
          <p:cNvSpPr>
            <a:spLocks noChangeArrowheads="1"/>
          </p:cNvSpPr>
          <p:nvPr/>
        </p:nvSpPr>
        <p:spPr bwMode="auto">
          <a:xfrm>
            <a:off x="2238273" y="1159553"/>
            <a:ext cx="546100" cy="528638"/>
          </a:xfrm>
          <a:prstGeom prst="ellipse">
            <a:avLst/>
          </a:pr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defTabSz="685800"/>
            <a:endParaRPr lang="zh-CN" altLang="en-US" sz="1350">
              <a:solidFill>
                <a:prstClr val="black"/>
              </a:solidFill>
            </a:endParaRPr>
          </a:p>
        </p:txBody>
      </p:sp>
      <p:sp>
        <p:nvSpPr>
          <p:cNvPr id="156" name="Oval 43"/>
          <p:cNvSpPr>
            <a:spLocks noChangeArrowheads="1"/>
          </p:cNvSpPr>
          <p:nvPr/>
        </p:nvSpPr>
        <p:spPr bwMode="auto">
          <a:xfrm>
            <a:off x="2238273" y="1126215"/>
            <a:ext cx="546100" cy="527050"/>
          </a:xfrm>
          <a:prstGeom prst="ellipse">
            <a:avLst/>
          </a:prstGeom>
          <a:solidFill>
            <a:srgbClr val="8080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defTabSz="685800"/>
            <a:endParaRPr lang="zh-CN" altLang="en-US" sz="1350">
              <a:solidFill>
                <a:prstClr val="black"/>
              </a:solidFill>
            </a:endParaRPr>
          </a:p>
        </p:txBody>
      </p:sp>
      <p:sp>
        <p:nvSpPr>
          <p:cNvPr id="157" name="Freeform 44"/>
          <p:cNvSpPr/>
          <p:nvPr/>
        </p:nvSpPr>
        <p:spPr bwMode="auto">
          <a:xfrm>
            <a:off x="2416073" y="1219878"/>
            <a:ext cx="190500" cy="342900"/>
          </a:xfrm>
          <a:custGeom>
            <a:avLst/>
            <a:gdLst>
              <a:gd name="T0" fmla="*/ 49 w 49"/>
              <a:gd name="T1" fmla="*/ 61 h 91"/>
              <a:gd name="T2" fmla="*/ 47 w 49"/>
              <a:gd name="T3" fmla="*/ 69 h 91"/>
              <a:gd name="T4" fmla="*/ 44 w 49"/>
              <a:gd name="T5" fmla="*/ 75 h 91"/>
              <a:gd name="T6" fmla="*/ 38 w 49"/>
              <a:gd name="T7" fmla="*/ 79 h 91"/>
              <a:gd name="T8" fmla="*/ 31 w 49"/>
              <a:gd name="T9" fmla="*/ 81 h 91"/>
              <a:gd name="T10" fmla="*/ 31 w 49"/>
              <a:gd name="T11" fmla="*/ 87 h 91"/>
              <a:gd name="T12" fmla="*/ 31 w 49"/>
              <a:gd name="T13" fmla="*/ 90 h 91"/>
              <a:gd name="T14" fmla="*/ 28 w 49"/>
              <a:gd name="T15" fmla="*/ 91 h 91"/>
              <a:gd name="T16" fmla="*/ 21 w 49"/>
              <a:gd name="T17" fmla="*/ 91 h 91"/>
              <a:gd name="T18" fmla="*/ 19 w 49"/>
              <a:gd name="T19" fmla="*/ 90 h 91"/>
              <a:gd name="T20" fmla="*/ 18 w 49"/>
              <a:gd name="T21" fmla="*/ 87 h 91"/>
              <a:gd name="T22" fmla="*/ 18 w 49"/>
              <a:gd name="T23" fmla="*/ 82 h 91"/>
              <a:gd name="T24" fmla="*/ 7 w 49"/>
              <a:gd name="T25" fmla="*/ 81 h 91"/>
              <a:gd name="T26" fmla="*/ 1 w 49"/>
              <a:gd name="T27" fmla="*/ 78 h 91"/>
              <a:gd name="T28" fmla="*/ 0 w 49"/>
              <a:gd name="T29" fmla="*/ 76 h 91"/>
              <a:gd name="T30" fmla="*/ 1 w 49"/>
              <a:gd name="T31" fmla="*/ 72 h 91"/>
              <a:gd name="T32" fmla="*/ 2 w 49"/>
              <a:gd name="T33" fmla="*/ 69 h 91"/>
              <a:gd name="T34" fmla="*/ 3 w 49"/>
              <a:gd name="T35" fmla="*/ 67 h 91"/>
              <a:gd name="T36" fmla="*/ 4 w 49"/>
              <a:gd name="T37" fmla="*/ 67 h 91"/>
              <a:gd name="T38" fmla="*/ 5 w 49"/>
              <a:gd name="T39" fmla="*/ 68 h 91"/>
              <a:gd name="T40" fmla="*/ 11 w 49"/>
              <a:gd name="T41" fmla="*/ 70 h 91"/>
              <a:gd name="T42" fmla="*/ 20 w 49"/>
              <a:gd name="T43" fmla="*/ 70 h 91"/>
              <a:gd name="T44" fmla="*/ 30 w 49"/>
              <a:gd name="T45" fmla="*/ 69 h 91"/>
              <a:gd name="T46" fmla="*/ 34 w 49"/>
              <a:gd name="T47" fmla="*/ 62 h 91"/>
              <a:gd name="T48" fmla="*/ 32 w 49"/>
              <a:gd name="T49" fmla="*/ 55 h 91"/>
              <a:gd name="T50" fmla="*/ 22 w 49"/>
              <a:gd name="T51" fmla="*/ 50 h 91"/>
              <a:gd name="T52" fmla="*/ 14 w 49"/>
              <a:gd name="T53" fmla="*/ 46 h 91"/>
              <a:gd name="T54" fmla="*/ 8 w 49"/>
              <a:gd name="T55" fmla="*/ 42 h 91"/>
              <a:gd name="T56" fmla="*/ 4 w 49"/>
              <a:gd name="T57" fmla="*/ 36 h 91"/>
              <a:gd name="T58" fmla="*/ 2 w 49"/>
              <a:gd name="T59" fmla="*/ 28 h 91"/>
              <a:gd name="T60" fmla="*/ 6 w 49"/>
              <a:gd name="T61" fmla="*/ 16 h 91"/>
              <a:gd name="T62" fmla="*/ 20 w 49"/>
              <a:gd name="T63" fmla="*/ 9 h 91"/>
              <a:gd name="T64" fmla="*/ 20 w 49"/>
              <a:gd name="T65" fmla="*/ 3 h 91"/>
              <a:gd name="T66" fmla="*/ 21 w 49"/>
              <a:gd name="T67" fmla="*/ 0 h 91"/>
              <a:gd name="T68" fmla="*/ 24 w 49"/>
              <a:gd name="T69" fmla="*/ 0 h 91"/>
              <a:gd name="T70" fmla="*/ 31 w 49"/>
              <a:gd name="T71" fmla="*/ 0 h 91"/>
              <a:gd name="T72" fmla="*/ 33 w 49"/>
              <a:gd name="T73" fmla="*/ 0 h 91"/>
              <a:gd name="T74" fmla="*/ 34 w 49"/>
              <a:gd name="T75" fmla="*/ 4 h 91"/>
              <a:gd name="T76" fmla="*/ 34 w 49"/>
              <a:gd name="T77" fmla="*/ 9 h 91"/>
              <a:gd name="T78" fmla="*/ 40 w 49"/>
              <a:gd name="T79" fmla="*/ 10 h 91"/>
              <a:gd name="T80" fmla="*/ 44 w 49"/>
              <a:gd name="T81" fmla="*/ 11 h 91"/>
              <a:gd name="T82" fmla="*/ 45 w 49"/>
              <a:gd name="T83" fmla="*/ 13 h 91"/>
              <a:gd name="T84" fmla="*/ 44 w 49"/>
              <a:gd name="T85" fmla="*/ 17 h 91"/>
              <a:gd name="T86" fmla="*/ 43 w 49"/>
              <a:gd name="T87" fmla="*/ 20 h 91"/>
              <a:gd name="T88" fmla="*/ 41 w 49"/>
              <a:gd name="T89" fmla="*/ 22 h 91"/>
              <a:gd name="T90" fmla="*/ 36 w 49"/>
              <a:gd name="T91" fmla="*/ 20 h 91"/>
              <a:gd name="T92" fmla="*/ 29 w 49"/>
              <a:gd name="T93" fmla="*/ 20 h 91"/>
              <a:gd name="T94" fmla="*/ 19 w 49"/>
              <a:gd name="T95" fmla="*/ 22 h 91"/>
              <a:gd name="T96" fmla="*/ 16 w 49"/>
              <a:gd name="T97" fmla="*/ 28 h 91"/>
              <a:gd name="T98" fmla="*/ 19 w 49"/>
              <a:gd name="T99" fmla="*/ 34 h 91"/>
              <a:gd name="T100" fmla="*/ 29 w 49"/>
              <a:gd name="T101" fmla="*/ 38 h 91"/>
              <a:gd name="T102" fmla="*/ 43 w 49"/>
              <a:gd name="T103" fmla="*/ 48 h 91"/>
              <a:gd name="T104" fmla="*/ 49 w 49"/>
              <a:gd name="T105" fmla="*/ 61 h 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49" h="91">
                <a:moveTo>
                  <a:pt x="49" y="61"/>
                </a:moveTo>
                <a:cubicBezTo>
                  <a:pt x="49" y="64"/>
                  <a:pt x="48" y="67"/>
                  <a:pt x="47" y="69"/>
                </a:cubicBezTo>
                <a:cubicBezTo>
                  <a:pt x="47" y="72"/>
                  <a:pt x="45" y="74"/>
                  <a:pt x="44" y="75"/>
                </a:cubicBezTo>
                <a:cubicBezTo>
                  <a:pt x="42" y="77"/>
                  <a:pt x="40" y="78"/>
                  <a:pt x="38" y="79"/>
                </a:cubicBezTo>
                <a:cubicBezTo>
                  <a:pt x="36" y="80"/>
                  <a:pt x="34" y="81"/>
                  <a:pt x="31" y="81"/>
                </a:cubicBezTo>
                <a:cubicBezTo>
                  <a:pt x="31" y="87"/>
                  <a:pt x="31" y="87"/>
                  <a:pt x="31" y="87"/>
                </a:cubicBezTo>
                <a:cubicBezTo>
                  <a:pt x="31" y="89"/>
                  <a:pt x="31" y="90"/>
                  <a:pt x="31" y="90"/>
                </a:cubicBezTo>
                <a:cubicBezTo>
                  <a:pt x="31" y="90"/>
                  <a:pt x="30" y="91"/>
                  <a:pt x="28" y="91"/>
                </a:cubicBezTo>
                <a:cubicBezTo>
                  <a:pt x="21" y="91"/>
                  <a:pt x="21" y="91"/>
                  <a:pt x="21" y="91"/>
                </a:cubicBezTo>
                <a:cubicBezTo>
                  <a:pt x="20" y="91"/>
                  <a:pt x="19" y="90"/>
                  <a:pt x="19" y="90"/>
                </a:cubicBezTo>
                <a:cubicBezTo>
                  <a:pt x="18" y="89"/>
                  <a:pt x="18" y="88"/>
                  <a:pt x="18" y="87"/>
                </a:cubicBezTo>
                <a:cubicBezTo>
                  <a:pt x="18" y="82"/>
                  <a:pt x="18" y="82"/>
                  <a:pt x="18" y="82"/>
                </a:cubicBezTo>
                <a:cubicBezTo>
                  <a:pt x="13" y="82"/>
                  <a:pt x="10" y="82"/>
                  <a:pt x="7" y="81"/>
                </a:cubicBezTo>
                <a:cubicBezTo>
                  <a:pt x="4" y="80"/>
                  <a:pt x="2" y="79"/>
                  <a:pt x="1" y="78"/>
                </a:cubicBezTo>
                <a:cubicBezTo>
                  <a:pt x="0" y="78"/>
                  <a:pt x="0" y="77"/>
                  <a:pt x="0" y="76"/>
                </a:cubicBezTo>
                <a:cubicBezTo>
                  <a:pt x="0" y="75"/>
                  <a:pt x="1" y="73"/>
                  <a:pt x="1" y="72"/>
                </a:cubicBezTo>
                <a:cubicBezTo>
                  <a:pt x="1" y="71"/>
                  <a:pt x="2" y="70"/>
                  <a:pt x="2" y="69"/>
                </a:cubicBezTo>
                <a:cubicBezTo>
                  <a:pt x="2" y="68"/>
                  <a:pt x="3" y="67"/>
                  <a:pt x="3" y="67"/>
                </a:cubicBezTo>
                <a:cubicBezTo>
                  <a:pt x="4" y="67"/>
                  <a:pt x="4" y="67"/>
                  <a:pt x="4" y="67"/>
                </a:cubicBezTo>
                <a:cubicBezTo>
                  <a:pt x="5" y="67"/>
                  <a:pt x="5" y="68"/>
                  <a:pt x="5" y="68"/>
                </a:cubicBezTo>
                <a:cubicBezTo>
                  <a:pt x="7" y="68"/>
                  <a:pt x="8" y="69"/>
                  <a:pt x="11" y="70"/>
                </a:cubicBezTo>
                <a:cubicBezTo>
                  <a:pt x="13" y="70"/>
                  <a:pt x="16" y="70"/>
                  <a:pt x="20" y="70"/>
                </a:cubicBezTo>
                <a:cubicBezTo>
                  <a:pt x="24" y="70"/>
                  <a:pt x="27" y="70"/>
                  <a:pt x="30" y="69"/>
                </a:cubicBezTo>
                <a:cubicBezTo>
                  <a:pt x="33" y="67"/>
                  <a:pt x="34" y="65"/>
                  <a:pt x="34" y="62"/>
                </a:cubicBezTo>
                <a:cubicBezTo>
                  <a:pt x="34" y="59"/>
                  <a:pt x="33" y="57"/>
                  <a:pt x="32" y="55"/>
                </a:cubicBezTo>
                <a:cubicBezTo>
                  <a:pt x="30" y="54"/>
                  <a:pt x="27" y="52"/>
                  <a:pt x="22" y="50"/>
                </a:cubicBezTo>
                <a:cubicBezTo>
                  <a:pt x="19" y="49"/>
                  <a:pt x="17" y="48"/>
                  <a:pt x="14" y="46"/>
                </a:cubicBezTo>
                <a:cubicBezTo>
                  <a:pt x="12" y="45"/>
                  <a:pt x="10" y="44"/>
                  <a:pt x="8" y="42"/>
                </a:cubicBezTo>
                <a:cubicBezTo>
                  <a:pt x="6" y="40"/>
                  <a:pt x="5" y="38"/>
                  <a:pt x="4" y="36"/>
                </a:cubicBezTo>
                <a:cubicBezTo>
                  <a:pt x="3" y="34"/>
                  <a:pt x="2" y="31"/>
                  <a:pt x="2" y="28"/>
                </a:cubicBezTo>
                <a:cubicBezTo>
                  <a:pt x="2" y="24"/>
                  <a:pt x="3" y="20"/>
                  <a:pt x="6" y="16"/>
                </a:cubicBezTo>
                <a:cubicBezTo>
                  <a:pt x="9" y="13"/>
                  <a:pt x="14" y="10"/>
                  <a:pt x="20" y="9"/>
                </a:cubicBezTo>
                <a:cubicBezTo>
                  <a:pt x="20" y="3"/>
                  <a:pt x="20" y="3"/>
                  <a:pt x="20" y="3"/>
                </a:cubicBezTo>
                <a:cubicBezTo>
                  <a:pt x="20" y="2"/>
                  <a:pt x="20" y="1"/>
                  <a:pt x="21" y="0"/>
                </a:cubicBezTo>
                <a:cubicBezTo>
                  <a:pt x="21" y="0"/>
                  <a:pt x="22" y="0"/>
                  <a:pt x="24" y="0"/>
                </a:cubicBezTo>
                <a:cubicBezTo>
                  <a:pt x="31" y="0"/>
                  <a:pt x="31" y="0"/>
                  <a:pt x="31" y="0"/>
                </a:cubicBezTo>
                <a:cubicBezTo>
                  <a:pt x="32" y="0"/>
                  <a:pt x="33" y="0"/>
                  <a:pt x="33" y="0"/>
                </a:cubicBezTo>
                <a:cubicBezTo>
                  <a:pt x="33" y="1"/>
                  <a:pt x="34" y="2"/>
                  <a:pt x="34" y="4"/>
                </a:cubicBezTo>
                <a:cubicBezTo>
                  <a:pt x="34" y="9"/>
                  <a:pt x="34" y="9"/>
                  <a:pt x="34" y="9"/>
                </a:cubicBezTo>
                <a:cubicBezTo>
                  <a:pt x="36" y="9"/>
                  <a:pt x="38" y="9"/>
                  <a:pt x="40" y="10"/>
                </a:cubicBezTo>
                <a:cubicBezTo>
                  <a:pt x="42" y="10"/>
                  <a:pt x="43" y="10"/>
                  <a:pt x="44" y="11"/>
                </a:cubicBezTo>
                <a:cubicBezTo>
                  <a:pt x="45" y="11"/>
                  <a:pt x="45" y="12"/>
                  <a:pt x="45" y="13"/>
                </a:cubicBezTo>
                <a:cubicBezTo>
                  <a:pt x="45" y="14"/>
                  <a:pt x="45" y="15"/>
                  <a:pt x="44" y="17"/>
                </a:cubicBezTo>
                <a:cubicBezTo>
                  <a:pt x="44" y="18"/>
                  <a:pt x="44" y="19"/>
                  <a:pt x="43" y="20"/>
                </a:cubicBezTo>
                <a:cubicBezTo>
                  <a:pt x="42" y="21"/>
                  <a:pt x="42" y="22"/>
                  <a:pt x="41" y="22"/>
                </a:cubicBezTo>
                <a:cubicBezTo>
                  <a:pt x="40" y="21"/>
                  <a:pt x="38" y="21"/>
                  <a:pt x="36" y="20"/>
                </a:cubicBezTo>
                <a:cubicBezTo>
                  <a:pt x="33" y="20"/>
                  <a:pt x="31" y="20"/>
                  <a:pt x="29" y="20"/>
                </a:cubicBezTo>
                <a:cubicBezTo>
                  <a:pt x="24" y="20"/>
                  <a:pt x="21" y="20"/>
                  <a:pt x="19" y="22"/>
                </a:cubicBezTo>
                <a:cubicBezTo>
                  <a:pt x="17" y="23"/>
                  <a:pt x="16" y="25"/>
                  <a:pt x="16" y="28"/>
                </a:cubicBezTo>
                <a:cubicBezTo>
                  <a:pt x="16" y="30"/>
                  <a:pt x="17" y="32"/>
                  <a:pt x="19" y="34"/>
                </a:cubicBezTo>
                <a:cubicBezTo>
                  <a:pt x="21" y="35"/>
                  <a:pt x="24" y="37"/>
                  <a:pt x="29" y="38"/>
                </a:cubicBezTo>
                <a:cubicBezTo>
                  <a:pt x="35" y="41"/>
                  <a:pt x="40" y="44"/>
                  <a:pt x="43" y="48"/>
                </a:cubicBezTo>
                <a:cubicBezTo>
                  <a:pt x="47" y="51"/>
                  <a:pt x="49" y="56"/>
                  <a:pt x="49" y="61"/>
                </a:cubicBezTo>
                <a:close/>
              </a:path>
            </a:pathLst>
          </a:custGeom>
          <a:solidFill>
            <a:srgbClr val="494A4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defTabSz="685800"/>
            <a:endParaRPr lang="zh-CN" altLang="en-US" sz="1350">
              <a:solidFill>
                <a:prstClr val="black"/>
              </a:solidFill>
            </a:endParaRPr>
          </a:p>
        </p:txBody>
      </p:sp>
      <p:sp>
        <p:nvSpPr>
          <p:cNvPr id="158" name="Freeform 45"/>
          <p:cNvSpPr/>
          <p:nvPr/>
        </p:nvSpPr>
        <p:spPr bwMode="auto">
          <a:xfrm>
            <a:off x="2416073" y="1213528"/>
            <a:ext cx="190500" cy="342900"/>
          </a:xfrm>
          <a:custGeom>
            <a:avLst/>
            <a:gdLst>
              <a:gd name="T0" fmla="*/ 49 w 49"/>
              <a:gd name="T1" fmla="*/ 62 h 91"/>
              <a:gd name="T2" fmla="*/ 47 w 49"/>
              <a:gd name="T3" fmla="*/ 70 h 91"/>
              <a:gd name="T4" fmla="*/ 44 w 49"/>
              <a:gd name="T5" fmla="*/ 75 h 91"/>
              <a:gd name="T6" fmla="*/ 38 w 49"/>
              <a:gd name="T7" fmla="*/ 79 h 91"/>
              <a:gd name="T8" fmla="*/ 31 w 49"/>
              <a:gd name="T9" fmla="*/ 82 h 91"/>
              <a:gd name="T10" fmla="*/ 31 w 49"/>
              <a:gd name="T11" fmla="*/ 87 h 91"/>
              <a:gd name="T12" fmla="*/ 31 w 49"/>
              <a:gd name="T13" fmla="*/ 90 h 91"/>
              <a:gd name="T14" fmla="*/ 28 w 49"/>
              <a:gd name="T15" fmla="*/ 91 h 91"/>
              <a:gd name="T16" fmla="*/ 21 w 49"/>
              <a:gd name="T17" fmla="*/ 91 h 91"/>
              <a:gd name="T18" fmla="*/ 19 w 49"/>
              <a:gd name="T19" fmla="*/ 90 h 91"/>
              <a:gd name="T20" fmla="*/ 18 w 49"/>
              <a:gd name="T21" fmla="*/ 87 h 91"/>
              <a:gd name="T22" fmla="*/ 18 w 49"/>
              <a:gd name="T23" fmla="*/ 83 h 91"/>
              <a:gd name="T24" fmla="*/ 7 w 49"/>
              <a:gd name="T25" fmla="*/ 81 h 91"/>
              <a:gd name="T26" fmla="*/ 1 w 49"/>
              <a:gd name="T27" fmla="*/ 78 h 91"/>
              <a:gd name="T28" fmla="*/ 0 w 49"/>
              <a:gd name="T29" fmla="*/ 76 h 91"/>
              <a:gd name="T30" fmla="*/ 1 w 49"/>
              <a:gd name="T31" fmla="*/ 72 h 91"/>
              <a:gd name="T32" fmla="*/ 2 w 49"/>
              <a:gd name="T33" fmla="*/ 69 h 91"/>
              <a:gd name="T34" fmla="*/ 3 w 49"/>
              <a:gd name="T35" fmla="*/ 67 h 91"/>
              <a:gd name="T36" fmla="*/ 4 w 49"/>
              <a:gd name="T37" fmla="*/ 68 h 91"/>
              <a:gd name="T38" fmla="*/ 5 w 49"/>
              <a:gd name="T39" fmla="*/ 68 h 91"/>
              <a:gd name="T40" fmla="*/ 11 w 49"/>
              <a:gd name="T41" fmla="*/ 70 h 91"/>
              <a:gd name="T42" fmla="*/ 20 w 49"/>
              <a:gd name="T43" fmla="*/ 71 h 91"/>
              <a:gd name="T44" fmla="*/ 30 w 49"/>
              <a:gd name="T45" fmla="*/ 69 h 91"/>
              <a:gd name="T46" fmla="*/ 34 w 49"/>
              <a:gd name="T47" fmla="*/ 62 h 91"/>
              <a:gd name="T48" fmla="*/ 32 w 49"/>
              <a:gd name="T49" fmla="*/ 56 h 91"/>
              <a:gd name="T50" fmla="*/ 22 w 49"/>
              <a:gd name="T51" fmla="*/ 50 h 91"/>
              <a:gd name="T52" fmla="*/ 14 w 49"/>
              <a:gd name="T53" fmla="*/ 47 h 91"/>
              <a:gd name="T54" fmla="*/ 8 w 49"/>
              <a:gd name="T55" fmla="*/ 42 h 91"/>
              <a:gd name="T56" fmla="*/ 4 w 49"/>
              <a:gd name="T57" fmla="*/ 36 h 91"/>
              <a:gd name="T58" fmla="*/ 2 w 49"/>
              <a:gd name="T59" fmla="*/ 28 h 91"/>
              <a:gd name="T60" fmla="*/ 6 w 49"/>
              <a:gd name="T61" fmla="*/ 16 h 91"/>
              <a:gd name="T62" fmla="*/ 20 w 49"/>
              <a:gd name="T63" fmla="*/ 10 h 91"/>
              <a:gd name="T64" fmla="*/ 20 w 49"/>
              <a:gd name="T65" fmla="*/ 4 h 91"/>
              <a:gd name="T66" fmla="*/ 21 w 49"/>
              <a:gd name="T67" fmla="*/ 1 h 91"/>
              <a:gd name="T68" fmla="*/ 24 w 49"/>
              <a:gd name="T69" fmla="*/ 0 h 91"/>
              <a:gd name="T70" fmla="*/ 31 w 49"/>
              <a:gd name="T71" fmla="*/ 0 h 91"/>
              <a:gd name="T72" fmla="*/ 33 w 49"/>
              <a:gd name="T73" fmla="*/ 1 h 91"/>
              <a:gd name="T74" fmla="*/ 34 w 49"/>
              <a:gd name="T75" fmla="*/ 4 h 91"/>
              <a:gd name="T76" fmla="*/ 34 w 49"/>
              <a:gd name="T77" fmla="*/ 9 h 91"/>
              <a:gd name="T78" fmla="*/ 40 w 49"/>
              <a:gd name="T79" fmla="*/ 10 h 91"/>
              <a:gd name="T80" fmla="*/ 44 w 49"/>
              <a:gd name="T81" fmla="*/ 11 h 91"/>
              <a:gd name="T82" fmla="*/ 45 w 49"/>
              <a:gd name="T83" fmla="*/ 13 h 91"/>
              <a:gd name="T84" fmla="*/ 44 w 49"/>
              <a:gd name="T85" fmla="*/ 17 h 91"/>
              <a:gd name="T86" fmla="*/ 43 w 49"/>
              <a:gd name="T87" fmla="*/ 21 h 91"/>
              <a:gd name="T88" fmla="*/ 41 w 49"/>
              <a:gd name="T89" fmla="*/ 22 h 91"/>
              <a:gd name="T90" fmla="*/ 36 w 49"/>
              <a:gd name="T91" fmla="*/ 21 h 91"/>
              <a:gd name="T92" fmla="*/ 29 w 49"/>
              <a:gd name="T93" fmla="*/ 20 h 91"/>
              <a:gd name="T94" fmla="*/ 19 w 49"/>
              <a:gd name="T95" fmla="*/ 22 h 91"/>
              <a:gd name="T96" fmla="*/ 16 w 49"/>
              <a:gd name="T97" fmla="*/ 28 h 91"/>
              <a:gd name="T98" fmla="*/ 19 w 49"/>
              <a:gd name="T99" fmla="*/ 34 h 91"/>
              <a:gd name="T100" fmla="*/ 29 w 49"/>
              <a:gd name="T101" fmla="*/ 39 h 91"/>
              <a:gd name="T102" fmla="*/ 43 w 49"/>
              <a:gd name="T103" fmla="*/ 48 h 91"/>
              <a:gd name="T104" fmla="*/ 49 w 49"/>
              <a:gd name="T105" fmla="*/ 62 h 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49" h="91">
                <a:moveTo>
                  <a:pt x="49" y="62"/>
                </a:moveTo>
                <a:cubicBezTo>
                  <a:pt x="49" y="65"/>
                  <a:pt x="48" y="67"/>
                  <a:pt x="47" y="70"/>
                </a:cubicBezTo>
                <a:cubicBezTo>
                  <a:pt x="47" y="72"/>
                  <a:pt x="45" y="74"/>
                  <a:pt x="44" y="75"/>
                </a:cubicBezTo>
                <a:cubicBezTo>
                  <a:pt x="42" y="77"/>
                  <a:pt x="40" y="78"/>
                  <a:pt x="38" y="79"/>
                </a:cubicBezTo>
                <a:cubicBezTo>
                  <a:pt x="36" y="80"/>
                  <a:pt x="34" y="81"/>
                  <a:pt x="31" y="82"/>
                </a:cubicBezTo>
                <a:cubicBezTo>
                  <a:pt x="31" y="87"/>
                  <a:pt x="31" y="87"/>
                  <a:pt x="31" y="87"/>
                </a:cubicBezTo>
                <a:cubicBezTo>
                  <a:pt x="31" y="89"/>
                  <a:pt x="31" y="90"/>
                  <a:pt x="31" y="90"/>
                </a:cubicBezTo>
                <a:cubicBezTo>
                  <a:pt x="31" y="91"/>
                  <a:pt x="30" y="91"/>
                  <a:pt x="28" y="91"/>
                </a:cubicBezTo>
                <a:cubicBezTo>
                  <a:pt x="21" y="91"/>
                  <a:pt x="21" y="91"/>
                  <a:pt x="21" y="91"/>
                </a:cubicBezTo>
                <a:cubicBezTo>
                  <a:pt x="20" y="91"/>
                  <a:pt x="19" y="91"/>
                  <a:pt x="19" y="90"/>
                </a:cubicBezTo>
                <a:cubicBezTo>
                  <a:pt x="18" y="90"/>
                  <a:pt x="18" y="88"/>
                  <a:pt x="18" y="87"/>
                </a:cubicBezTo>
                <a:cubicBezTo>
                  <a:pt x="18" y="83"/>
                  <a:pt x="18" y="83"/>
                  <a:pt x="18" y="83"/>
                </a:cubicBezTo>
                <a:cubicBezTo>
                  <a:pt x="13" y="82"/>
                  <a:pt x="10" y="82"/>
                  <a:pt x="7" y="81"/>
                </a:cubicBezTo>
                <a:cubicBezTo>
                  <a:pt x="4" y="80"/>
                  <a:pt x="2" y="79"/>
                  <a:pt x="1" y="78"/>
                </a:cubicBezTo>
                <a:cubicBezTo>
                  <a:pt x="0" y="78"/>
                  <a:pt x="0" y="77"/>
                  <a:pt x="0" y="76"/>
                </a:cubicBezTo>
                <a:cubicBezTo>
                  <a:pt x="0" y="75"/>
                  <a:pt x="1" y="74"/>
                  <a:pt x="1" y="72"/>
                </a:cubicBezTo>
                <a:cubicBezTo>
                  <a:pt x="1" y="71"/>
                  <a:pt x="2" y="70"/>
                  <a:pt x="2" y="69"/>
                </a:cubicBezTo>
                <a:cubicBezTo>
                  <a:pt x="2" y="68"/>
                  <a:pt x="3" y="67"/>
                  <a:pt x="3" y="67"/>
                </a:cubicBezTo>
                <a:cubicBezTo>
                  <a:pt x="4" y="67"/>
                  <a:pt x="4" y="68"/>
                  <a:pt x="4" y="68"/>
                </a:cubicBezTo>
                <a:cubicBezTo>
                  <a:pt x="5" y="68"/>
                  <a:pt x="5" y="68"/>
                  <a:pt x="5" y="68"/>
                </a:cubicBezTo>
                <a:cubicBezTo>
                  <a:pt x="7" y="69"/>
                  <a:pt x="8" y="69"/>
                  <a:pt x="11" y="70"/>
                </a:cubicBezTo>
                <a:cubicBezTo>
                  <a:pt x="13" y="70"/>
                  <a:pt x="16" y="71"/>
                  <a:pt x="20" y="71"/>
                </a:cubicBezTo>
                <a:cubicBezTo>
                  <a:pt x="24" y="71"/>
                  <a:pt x="27" y="70"/>
                  <a:pt x="30" y="69"/>
                </a:cubicBezTo>
                <a:cubicBezTo>
                  <a:pt x="33" y="68"/>
                  <a:pt x="34" y="65"/>
                  <a:pt x="34" y="62"/>
                </a:cubicBezTo>
                <a:cubicBezTo>
                  <a:pt x="34" y="60"/>
                  <a:pt x="33" y="57"/>
                  <a:pt x="32" y="56"/>
                </a:cubicBezTo>
                <a:cubicBezTo>
                  <a:pt x="30" y="54"/>
                  <a:pt x="27" y="52"/>
                  <a:pt x="22" y="50"/>
                </a:cubicBezTo>
                <a:cubicBezTo>
                  <a:pt x="19" y="49"/>
                  <a:pt x="17" y="48"/>
                  <a:pt x="14" y="47"/>
                </a:cubicBezTo>
                <a:cubicBezTo>
                  <a:pt x="12" y="45"/>
                  <a:pt x="10" y="44"/>
                  <a:pt x="8" y="42"/>
                </a:cubicBezTo>
                <a:cubicBezTo>
                  <a:pt x="6" y="41"/>
                  <a:pt x="5" y="39"/>
                  <a:pt x="4" y="36"/>
                </a:cubicBezTo>
                <a:cubicBezTo>
                  <a:pt x="3" y="34"/>
                  <a:pt x="2" y="31"/>
                  <a:pt x="2" y="28"/>
                </a:cubicBezTo>
                <a:cubicBezTo>
                  <a:pt x="2" y="24"/>
                  <a:pt x="3" y="20"/>
                  <a:pt x="6" y="16"/>
                </a:cubicBezTo>
                <a:cubicBezTo>
                  <a:pt x="9" y="13"/>
                  <a:pt x="14" y="11"/>
                  <a:pt x="20" y="10"/>
                </a:cubicBezTo>
                <a:cubicBezTo>
                  <a:pt x="20" y="4"/>
                  <a:pt x="20" y="4"/>
                  <a:pt x="20" y="4"/>
                </a:cubicBezTo>
                <a:cubicBezTo>
                  <a:pt x="20" y="2"/>
                  <a:pt x="20" y="1"/>
                  <a:pt x="21" y="1"/>
                </a:cubicBezTo>
                <a:cubicBezTo>
                  <a:pt x="21" y="0"/>
                  <a:pt x="22" y="0"/>
                  <a:pt x="24" y="0"/>
                </a:cubicBezTo>
                <a:cubicBezTo>
                  <a:pt x="31" y="0"/>
                  <a:pt x="31" y="0"/>
                  <a:pt x="31" y="0"/>
                </a:cubicBezTo>
                <a:cubicBezTo>
                  <a:pt x="32" y="0"/>
                  <a:pt x="33" y="0"/>
                  <a:pt x="33" y="1"/>
                </a:cubicBezTo>
                <a:cubicBezTo>
                  <a:pt x="33" y="1"/>
                  <a:pt x="34" y="2"/>
                  <a:pt x="34" y="4"/>
                </a:cubicBezTo>
                <a:cubicBezTo>
                  <a:pt x="34" y="9"/>
                  <a:pt x="34" y="9"/>
                  <a:pt x="34" y="9"/>
                </a:cubicBezTo>
                <a:cubicBezTo>
                  <a:pt x="36" y="9"/>
                  <a:pt x="38" y="10"/>
                  <a:pt x="40" y="10"/>
                </a:cubicBezTo>
                <a:cubicBezTo>
                  <a:pt x="42" y="10"/>
                  <a:pt x="43" y="11"/>
                  <a:pt x="44" y="11"/>
                </a:cubicBezTo>
                <a:cubicBezTo>
                  <a:pt x="45" y="11"/>
                  <a:pt x="45" y="12"/>
                  <a:pt x="45" y="13"/>
                </a:cubicBezTo>
                <a:cubicBezTo>
                  <a:pt x="45" y="14"/>
                  <a:pt x="45" y="16"/>
                  <a:pt x="44" y="17"/>
                </a:cubicBezTo>
                <a:cubicBezTo>
                  <a:pt x="44" y="18"/>
                  <a:pt x="44" y="19"/>
                  <a:pt x="43" y="21"/>
                </a:cubicBezTo>
                <a:cubicBezTo>
                  <a:pt x="42" y="22"/>
                  <a:pt x="42" y="22"/>
                  <a:pt x="41" y="22"/>
                </a:cubicBezTo>
                <a:cubicBezTo>
                  <a:pt x="40" y="22"/>
                  <a:pt x="38" y="21"/>
                  <a:pt x="36" y="21"/>
                </a:cubicBezTo>
                <a:cubicBezTo>
                  <a:pt x="33" y="20"/>
                  <a:pt x="31" y="20"/>
                  <a:pt x="29" y="20"/>
                </a:cubicBezTo>
                <a:cubicBezTo>
                  <a:pt x="24" y="20"/>
                  <a:pt x="21" y="21"/>
                  <a:pt x="19" y="22"/>
                </a:cubicBezTo>
                <a:cubicBezTo>
                  <a:pt x="17" y="24"/>
                  <a:pt x="16" y="25"/>
                  <a:pt x="16" y="28"/>
                </a:cubicBezTo>
                <a:cubicBezTo>
                  <a:pt x="16" y="30"/>
                  <a:pt x="17" y="32"/>
                  <a:pt x="19" y="34"/>
                </a:cubicBezTo>
                <a:cubicBezTo>
                  <a:pt x="21" y="35"/>
                  <a:pt x="24" y="37"/>
                  <a:pt x="29" y="39"/>
                </a:cubicBezTo>
                <a:cubicBezTo>
                  <a:pt x="35" y="41"/>
                  <a:pt x="40" y="44"/>
                  <a:pt x="43" y="48"/>
                </a:cubicBezTo>
                <a:cubicBezTo>
                  <a:pt x="47" y="52"/>
                  <a:pt x="49" y="56"/>
                  <a:pt x="49" y="62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defTabSz="685800"/>
            <a:endParaRPr lang="zh-CN" altLang="en-US" sz="1350">
              <a:solidFill>
                <a:prstClr val="black"/>
              </a:solidFill>
            </a:endParaRPr>
          </a:p>
        </p:txBody>
      </p:sp>
      <p:pic>
        <p:nvPicPr>
          <p:cNvPr id="159" name="图片 15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27784" y="1010556"/>
            <a:ext cx="371171" cy="391508"/>
          </a:xfrm>
          <a:prstGeom prst="rect">
            <a:avLst/>
          </a:prstGeom>
          <a:effectLst>
            <a:outerShdw blurRad="50800" dist="38100" dir="8100000" sx="99000" sy="99000" algn="tr" rotWithShape="0">
              <a:prstClr val="black">
                <a:alpha val="35000"/>
              </a:prstClr>
            </a:outerShdw>
          </a:effectLst>
        </p:spPr>
      </p:pic>
      <p:pic>
        <p:nvPicPr>
          <p:cNvPr id="160" name="图片 15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09560" y="680286"/>
            <a:ext cx="566820" cy="597878"/>
          </a:xfrm>
          <a:prstGeom prst="rect">
            <a:avLst/>
          </a:prstGeom>
          <a:effectLst>
            <a:outerShdw blurRad="50800" dist="38100" dir="8100000" sx="99000" sy="99000" algn="tr" rotWithShape="0">
              <a:prstClr val="black">
                <a:alpha val="35000"/>
              </a:prstClr>
            </a:outerShdw>
          </a:effectLst>
        </p:spPr>
      </p:pic>
      <p:sp>
        <p:nvSpPr>
          <p:cNvPr id="2" name="文本框 1"/>
          <p:cNvSpPr txBox="1"/>
          <p:nvPr/>
        </p:nvSpPr>
        <p:spPr>
          <a:xfrm>
            <a:off x="1524057" y="3191311"/>
            <a:ext cx="8110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800" b="1" spc="80">
                <a:ln w="635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方正细倩简体" panose="03000509000000000000" pitchFamily="65" charset="-122"/>
                <a:ea typeface="方正细倩简体" panose="03000509000000000000" pitchFamily="65" charset="-122"/>
              </a:defRPr>
            </a:lvl1pPr>
          </a:lstStyle>
          <a:p>
            <a:pPr algn="just" defTabSz="685800"/>
            <a:r>
              <a:rPr lang="zh-CN" altLang="en-US" sz="1600" spc="600" dirty="0">
                <a:ln w="6350">
                  <a:solidFill>
                    <a:prstClr val="white"/>
                  </a:solidFill>
                </a:ln>
                <a:solidFill>
                  <a:prstClr val="white"/>
                </a:solidFill>
              </a:rPr>
              <a:t>目录</a:t>
            </a:r>
            <a:endParaRPr lang="zh-CN" altLang="en-US" sz="1600" spc="600" dirty="0">
              <a:ln w="6350">
                <a:solidFill>
                  <a:prstClr val="white"/>
                </a:solidFill>
              </a:ln>
              <a:solidFill>
                <a:prstClr val="white"/>
              </a:solidFill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1360840" y="3461731"/>
            <a:ext cx="95603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800" b="1" spc="80">
                <a:ln w="635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方正细倩简体" panose="03000509000000000000" pitchFamily="65" charset="-122"/>
                <a:ea typeface="方正细倩简体" panose="03000509000000000000" pitchFamily="65" charset="-122"/>
              </a:defRPr>
            </a:lvl1pPr>
          </a:lstStyle>
          <a:p>
            <a:pPr defTabSz="685800"/>
            <a:r>
              <a:rPr lang="en-US" altLang="zh-CN" sz="1000" dirty="0">
                <a:ln w="6350">
                  <a:solidFill>
                    <a:prstClr val="white"/>
                  </a:solidFill>
                </a:ln>
                <a:solidFill>
                  <a:prstClr val="white"/>
                </a:solidFill>
              </a:rPr>
              <a:t>CONTENTS</a:t>
            </a:r>
            <a:endParaRPr lang="zh-CN" altLang="en-US" sz="1000" dirty="0">
              <a:ln w="6350">
                <a:solidFill>
                  <a:prstClr val="white"/>
                </a:solidFill>
              </a:ln>
              <a:solidFill>
                <a:prstClr val="white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270941" y="1762982"/>
            <a:ext cx="287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1600" b="1" spc="80">
                <a:ln w="6350">
                  <a:solidFill>
                    <a:schemeClr val="bg1"/>
                  </a:solidFill>
                </a:ln>
                <a:solidFill>
                  <a:schemeClr val="bg1"/>
                </a:solidFill>
                <a:latin typeface="方正细倩简体" panose="03000509000000000000" pitchFamily="65" charset="-122"/>
                <a:ea typeface="方正细倩简体" panose="03000509000000000000" pitchFamily="65" charset="-122"/>
              </a:defRPr>
            </a:lvl1pPr>
          </a:lstStyle>
          <a:p>
            <a:pPr algn="just" defTabSz="685800"/>
            <a:r>
              <a:rPr lang="en-US" altLang="zh-CN" sz="2400" dirty="0">
                <a:ln w="12700">
                  <a:solidFill>
                    <a:prstClr val="white"/>
                  </a:solidFill>
                </a:ln>
                <a:solidFill>
                  <a:prstClr val="white"/>
                </a:solidFill>
              </a:rPr>
              <a:t>1.</a:t>
            </a:r>
            <a:endParaRPr lang="zh-CN" altLang="en-US" sz="2400" dirty="0">
              <a:ln w="12700">
                <a:solidFill>
                  <a:prstClr val="white"/>
                </a:solidFill>
              </a:ln>
              <a:solidFill>
                <a:prstClr val="white"/>
              </a:solidFill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2326052" y="1762983"/>
            <a:ext cx="3603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1600" b="1" spc="80">
                <a:ln w="6350">
                  <a:solidFill>
                    <a:schemeClr val="bg1"/>
                  </a:solidFill>
                </a:ln>
                <a:solidFill>
                  <a:schemeClr val="bg1"/>
                </a:solidFill>
                <a:latin typeface="方正细倩简体" panose="03000509000000000000" pitchFamily="65" charset="-122"/>
                <a:ea typeface="方正细倩简体" panose="03000509000000000000" pitchFamily="65" charset="-122"/>
              </a:defRPr>
            </a:lvl1pPr>
          </a:lstStyle>
          <a:p>
            <a:pPr algn="just" defTabSz="685800"/>
            <a:r>
              <a:rPr lang="en-US" altLang="zh-CN" sz="2400" dirty="0">
                <a:ln w="12700">
                  <a:solidFill>
                    <a:prstClr val="white"/>
                  </a:solidFill>
                </a:ln>
                <a:solidFill>
                  <a:prstClr val="white"/>
                </a:solidFill>
              </a:rPr>
              <a:t>2.</a:t>
            </a:r>
            <a:endParaRPr lang="zh-CN" altLang="en-US" sz="2400" dirty="0">
              <a:ln w="12700">
                <a:solidFill>
                  <a:prstClr val="white"/>
                </a:solidFill>
              </a:ln>
              <a:solidFill>
                <a:prstClr val="white"/>
              </a:solidFill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1667254" y="2483647"/>
            <a:ext cx="5197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1600" b="1" spc="80">
                <a:ln w="6350">
                  <a:solidFill>
                    <a:schemeClr val="bg1"/>
                  </a:solidFill>
                </a:ln>
                <a:solidFill>
                  <a:schemeClr val="bg1"/>
                </a:solidFill>
                <a:latin typeface="方正细倩简体" panose="03000509000000000000" pitchFamily="65" charset="-122"/>
                <a:ea typeface="方正细倩简体" panose="03000509000000000000" pitchFamily="65" charset="-122"/>
              </a:defRPr>
            </a:lvl1pPr>
          </a:lstStyle>
          <a:p>
            <a:pPr algn="just" defTabSz="685800"/>
            <a:r>
              <a:rPr lang="en-US" altLang="zh-CN" sz="2400" dirty="0">
                <a:ln w="12700">
                  <a:solidFill>
                    <a:prstClr val="white"/>
                  </a:solidFill>
                </a:ln>
                <a:solidFill>
                  <a:prstClr val="white"/>
                </a:solidFill>
              </a:rPr>
              <a:t>3.</a:t>
            </a:r>
            <a:endParaRPr lang="zh-CN" altLang="en-US" sz="2400" dirty="0">
              <a:ln w="12700">
                <a:solidFill>
                  <a:prstClr val="white"/>
                </a:solidFill>
              </a:ln>
              <a:solidFill>
                <a:prstClr val="white"/>
              </a:solidFill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2740533" y="2477759"/>
            <a:ext cx="4795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1600" b="1" spc="80">
                <a:ln w="6350">
                  <a:solidFill>
                    <a:schemeClr val="bg1"/>
                  </a:solidFill>
                </a:ln>
                <a:solidFill>
                  <a:schemeClr val="bg1"/>
                </a:solidFill>
                <a:latin typeface="方正细倩简体" panose="03000509000000000000" pitchFamily="65" charset="-122"/>
                <a:ea typeface="方正细倩简体" panose="03000509000000000000" pitchFamily="65" charset="-122"/>
              </a:defRPr>
            </a:lvl1pPr>
          </a:lstStyle>
          <a:p>
            <a:pPr algn="just" defTabSz="685800"/>
            <a:r>
              <a:rPr lang="en-US" altLang="zh-CN" sz="2400" dirty="0">
                <a:ln w="12700">
                  <a:solidFill>
                    <a:prstClr val="white"/>
                  </a:solidFill>
                </a:ln>
                <a:solidFill>
                  <a:prstClr val="white"/>
                </a:solidFill>
              </a:rPr>
              <a:t>4.</a:t>
            </a:r>
            <a:endParaRPr lang="zh-CN" altLang="en-US" sz="2400" dirty="0">
              <a:ln w="12700">
                <a:solidFill>
                  <a:prstClr val="white"/>
                </a:solidFill>
              </a:ln>
              <a:solidFill>
                <a:prstClr val="white"/>
              </a:solidFill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2766665" y="3211746"/>
            <a:ext cx="6169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1600" b="1" spc="80">
                <a:ln w="6350">
                  <a:solidFill>
                    <a:schemeClr val="bg1"/>
                  </a:solidFill>
                </a:ln>
                <a:solidFill>
                  <a:schemeClr val="bg1"/>
                </a:solidFill>
                <a:latin typeface="方正细倩简体" panose="03000509000000000000" pitchFamily="65" charset="-122"/>
                <a:ea typeface="方正细倩简体" panose="03000509000000000000" pitchFamily="65" charset="-122"/>
              </a:defRPr>
            </a:lvl1pPr>
          </a:lstStyle>
          <a:p>
            <a:pPr algn="just" defTabSz="685800"/>
            <a:r>
              <a:rPr lang="en-US" altLang="zh-CN" sz="2400" dirty="0">
                <a:ln w="12700">
                  <a:solidFill>
                    <a:prstClr val="white"/>
                  </a:solidFill>
                </a:ln>
                <a:solidFill>
                  <a:prstClr val="white"/>
                </a:solidFill>
              </a:rPr>
              <a:t>5.</a:t>
            </a:r>
            <a:endParaRPr lang="zh-CN" altLang="en-US" sz="2400" dirty="0">
              <a:ln w="12700">
                <a:solidFill>
                  <a:prstClr val="white"/>
                </a:solidFill>
              </a:ln>
              <a:solidFill>
                <a:prstClr val="white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2003426" y="331190"/>
            <a:ext cx="11168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5400" b="1" spc="-110">
                <a:solidFill>
                  <a:srgbClr val="3050AB"/>
                </a:solidFill>
                <a:latin typeface="NanLiHei_Eurostile" panose="02010600030101010101" pitchFamily="2" charset="-122"/>
                <a:ea typeface="NanLiHei_Eurostile" panose="02010600030101010101" pitchFamily="2" charset="-122"/>
              </a:defRPr>
            </a:lvl1pPr>
          </a:lstStyle>
          <a:p>
            <a:pPr algn="just" defTabSz="685800"/>
            <a:r>
              <a:rPr lang="en-US" altLang="zh-CN" sz="1400" spc="0" dirty="0">
                <a:solidFill>
                  <a:srgbClr val="F78D2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Add a title</a:t>
            </a:r>
            <a:endParaRPr lang="zh-CN" altLang="en-US" sz="1400" spc="0" dirty="0">
              <a:solidFill>
                <a:srgbClr val="F78D2E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52703" y="302181"/>
            <a:ext cx="15135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5400" b="1" spc="-110">
                <a:solidFill>
                  <a:srgbClr val="3050AB"/>
                </a:solidFill>
                <a:latin typeface="NanLiHei_Eurostile" panose="02010600030101010101" pitchFamily="2" charset="-122"/>
                <a:ea typeface="NanLiHei_Eurostile" panose="02010600030101010101" pitchFamily="2" charset="-122"/>
              </a:defRPr>
            </a:lvl1pPr>
          </a:lstStyle>
          <a:p>
            <a:pPr defTabSz="685800"/>
            <a:r>
              <a:rPr lang="en-US" altLang="zh-CN" sz="1400" spc="100" dirty="0">
                <a:solidFill>
                  <a:srgbClr val="F78D2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1.</a:t>
            </a:r>
            <a:r>
              <a:rPr lang="zh-CN" altLang="en-US" sz="1400" spc="100" dirty="0">
                <a:solidFill>
                  <a:srgbClr val="F78D2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点击添加标题</a:t>
            </a:r>
            <a:endParaRPr lang="zh-CN" altLang="en-US" sz="1400" spc="100" dirty="0">
              <a:solidFill>
                <a:srgbClr val="F78D2E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12" name="Group 4"/>
          <p:cNvGrpSpPr>
            <a:grpSpLocks noChangeAspect="1"/>
          </p:cNvGrpSpPr>
          <p:nvPr/>
        </p:nvGrpSpPr>
        <p:grpSpPr bwMode="auto">
          <a:xfrm rot="16200000" flipH="1">
            <a:off x="8751250" y="266103"/>
            <a:ext cx="409547" cy="390889"/>
            <a:chOff x="0" y="60"/>
            <a:chExt cx="439" cy="419"/>
          </a:xfrm>
          <a:gradFill flip="none" rotWithShape="1">
            <a:gsLst>
              <a:gs pos="31000">
                <a:srgbClr val="D74B56"/>
              </a:gs>
              <a:gs pos="67000">
                <a:srgbClr val="3FACD9"/>
              </a:gs>
            </a:gsLst>
            <a:lin ang="0" scaled="1"/>
            <a:tileRect/>
          </a:gradFill>
        </p:grpSpPr>
        <p:sp>
          <p:nvSpPr>
            <p:cNvPr id="13" name="Freeform 5"/>
            <p:cNvSpPr/>
            <p:nvPr/>
          </p:nvSpPr>
          <p:spPr bwMode="auto">
            <a:xfrm>
              <a:off x="0" y="60"/>
              <a:ext cx="297" cy="419"/>
            </a:xfrm>
            <a:custGeom>
              <a:avLst/>
              <a:gdLst>
                <a:gd name="T0" fmla="*/ 297 w 297"/>
                <a:gd name="T1" fmla="*/ 0 h 419"/>
                <a:gd name="T2" fmla="*/ 143 w 297"/>
                <a:gd name="T3" fmla="*/ 0 h 419"/>
                <a:gd name="T4" fmla="*/ 0 w 297"/>
                <a:gd name="T5" fmla="*/ 419 h 419"/>
                <a:gd name="T6" fmla="*/ 155 w 297"/>
                <a:gd name="T7" fmla="*/ 419 h 419"/>
                <a:gd name="T8" fmla="*/ 297 w 297"/>
                <a:gd name="T9" fmla="*/ 0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7" h="419">
                  <a:moveTo>
                    <a:pt x="297" y="0"/>
                  </a:moveTo>
                  <a:lnTo>
                    <a:pt x="143" y="0"/>
                  </a:lnTo>
                  <a:lnTo>
                    <a:pt x="0" y="419"/>
                  </a:lnTo>
                  <a:lnTo>
                    <a:pt x="155" y="419"/>
                  </a:lnTo>
                  <a:lnTo>
                    <a:pt x="29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" name="Freeform 6"/>
            <p:cNvSpPr/>
            <p:nvPr/>
          </p:nvSpPr>
          <p:spPr bwMode="auto">
            <a:xfrm>
              <a:off x="143" y="60"/>
              <a:ext cx="296" cy="419"/>
            </a:xfrm>
            <a:custGeom>
              <a:avLst/>
              <a:gdLst>
                <a:gd name="T0" fmla="*/ 0 w 296"/>
                <a:gd name="T1" fmla="*/ 0 h 419"/>
                <a:gd name="T2" fmla="*/ 154 w 296"/>
                <a:gd name="T3" fmla="*/ 0 h 419"/>
                <a:gd name="T4" fmla="*/ 296 w 296"/>
                <a:gd name="T5" fmla="*/ 419 h 419"/>
                <a:gd name="T6" fmla="*/ 142 w 296"/>
                <a:gd name="T7" fmla="*/ 419 h 419"/>
                <a:gd name="T8" fmla="*/ 0 w 296"/>
                <a:gd name="T9" fmla="*/ 0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6" h="419">
                  <a:moveTo>
                    <a:pt x="0" y="0"/>
                  </a:moveTo>
                  <a:lnTo>
                    <a:pt x="154" y="0"/>
                  </a:lnTo>
                  <a:lnTo>
                    <a:pt x="296" y="419"/>
                  </a:lnTo>
                  <a:lnTo>
                    <a:pt x="142" y="419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sp>
        <p:nvSpPr>
          <p:cNvPr id="15" name="文本框 14"/>
          <p:cNvSpPr txBox="1"/>
          <p:nvPr/>
        </p:nvSpPr>
        <p:spPr>
          <a:xfrm rot="1087809" flipH="1">
            <a:off x="8703065" y="433852"/>
            <a:ext cx="516488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600" b="0" spc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685800"/>
            <a:r>
              <a:rPr lang="en-US" altLang="zh-CN" sz="500" spc="30" dirty="0">
                <a:solidFill>
                  <a:prstClr val="white"/>
                </a:solidFill>
              </a:rPr>
              <a:t>rapidesign</a:t>
            </a:r>
            <a:endParaRPr lang="zh-CN" altLang="en-US" sz="500" spc="30" dirty="0">
              <a:solidFill>
                <a:prstClr val="white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 rot="20391286" flipH="1">
            <a:off x="8762225" y="287728"/>
            <a:ext cx="442750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600" b="0" spc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685800"/>
            <a:r>
              <a:rPr lang="en-US" altLang="zh-CN" sz="500" dirty="0">
                <a:solidFill>
                  <a:prstClr val="white"/>
                </a:solidFill>
              </a:rPr>
              <a:t>shanghai</a:t>
            </a:r>
            <a:endParaRPr lang="zh-CN" altLang="en-US" sz="500" dirty="0">
              <a:solidFill>
                <a:prstClr val="white"/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4105837" y="4877016"/>
            <a:ext cx="932327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200" b="1" spc="-110">
                <a:solidFill>
                  <a:schemeClr val="bg1">
                    <a:alpha val="81000"/>
                  </a:schemeClr>
                </a:solidFill>
                <a:latin typeface="NanLiHei_Eurostile" panose="02010600030101010101" pitchFamily="2" charset="-122"/>
                <a:ea typeface="NanLiHei_Eurostile" panose="02010600030101010101" pitchFamily="2" charset="-122"/>
              </a:defRPr>
            </a:lvl1pPr>
          </a:lstStyle>
          <a:p>
            <a:pPr algn="dist" defTabSz="685800"/>
            <a:r>
              <a:rPr lang="en-US" altLang="zh-CN" sz="500" b="0" spc="60" dirty="0">
                <a:solidFill>
                  <a:srgbClr val="E7E6E6">
                    <a:lumMod val="5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www.rapidppt.com</a:t>
            </a:r>
            <a:endParaRPr lang="zh-CN" altLang="en-US" sz="500" b="0" spc="60" dirty="0">
              <a:solidFill>
                <a:srgbClr val="E7E6E6">
                  <a:lumMod val="5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40" name="组合 139"/>
          <p:cNvGrpSpPr/>
          <p:nvPr/>
        </p:nvGrpSpPr>
        <p:grpSpPr>
          <a:xfrm>
            <a:off x="281942" y="184428"/>
            <a:ext cx="374040" cy="362984"/>
            <a:chOff x="777437" y="680286"/>
            <a:chExt cx="3668437" cy="3560001"/>
          </a:xfrm>
        </p:grpSpPr>
        <p:grpSp>
          <p:nvGrpSpPr>
            <p:cNvPr id="97" name="组合 96"/>
            <p:cNvGrpSpPr/>
            <p:nvPr/>
          </p:nvGrpSpPr>
          <p:grpSpPr>
            <a:xfrm>
              <a:off x="777437" y="1437297"/>
              <a:ext cx="3668437" cy="2802990"/>
              <a:chOff x="747642" y="1750793"/>
              <a:chExt cx="3517036" cy="2687307"/>
            </a:xfrm>
            <a:effectLst/>
          </p:grpSpPr>
          <p:sp>
            <p:nvSpPr>
              <p:cNvPr id="98" name="Freeform 5"/>
              <p:cNvSpPr/>
              <p:nvPr/>
            </p:nvSpPr>
            <p:spPr bwMode="auto">
              <a:xfrm>
                <a:off x="747642" y="1750793"/>
                <a:ext cx="3517036" cy="2687307"/>
              </a:xfrm>
              <a:custGeom>
                <a:avLst/>
                <a:gdLst>
                  <a:gd name="T0" fmla="*/ 840 w 876"/>
                  <a:gd name="T1" fmla="*/ 318 h 669"/>
                  <a:gd name="T2" fmla="*/ 832 w 876"/>
                  <a:gd name="T3" fmla="*/ 318 h 669"/>
                  <a:gd name="T4" fmla="*/ 781 w 876"/>
                  <a:gd name="T5" fmla="*/ 304 h 669"/>
                  <a:gd name="T6" fmla="*/ 768 w 876"/>
                  <a:gd name="T7" fmla="*/ 274 h 669"/>
                  <a:gd name="T8" fmla="*/ 768 w 876"/>
                  <a:gd name="T9" fmla="*/ 271 h 669"/>
                  <a:gd name="T10" fmla="*/ 763 w 876"/>
                  <a:gd name="T11" fmla="*/ 235 h 669"/>
                  <a:gd name="T12" fmla="*/ 763 w 876"/>
                  <a:gd name="T13" fmla="*/ 234 h 669"/>
                  <a:gd name="T14" fmla="*/ 763 w 876"/>
                  <a:gd name="T15" fmla="*/ 234 h 669"/>
                  <a:gd name="T16" fmla="*/ 761 w 876"/>
                  <a:gd name="T17" fmla="*/ 226 h 669"/>
                  <a:gd name="T18" fmla="*/ 765 w 876"/>
                  <a:gd name="T19" fmla="*/ 189 h 669"/>
                  <a:gd name="T20" fmla="*/ 789 w 876"/>
                  <a:gd name="T21" fmla="*/ 129 h 669"/>
                  <a:gd name="T22" fmla="*/ 767 w 876"/>
                  <a:gd name="T23" fmla="*/ 103 h 669"/>
                  <a:gd name="T24" fmla="*/ 725 w 876"/>
                  <a:gd name="T25" fmla="*/ 113 h 669"/>
                  <a:gd name="T26" fmla="*/ 690 w 876"/>
                  <a:gd name="T27" fmla="*/ 105 h 669"/>
                  <a:gd name="T28" fmla="*/ 608 w 876"/>
                  <a:gd name="T29" fmla="*/ 55 h 669"/>
                  <a:gd name="T30" fmla="*/ 569 w 876"/>
                  <a:gd name="T31" fmla="*/ 40 h 669"/>
                  <a:gd name="T32" fmla="*/ 270 w 876"/>
                  <a:gd name="T33" fmla="*/ 13 h 669"/>
                  <a:gd name="T34" fmla="*/ 142 w 876"/>
                  <a:gd name="T35" fmla="*/ 63 h 669"/>
                  <a:gd name="T36" fmla="*/ 141 w 876"/>
                  <a:gd name="T37" fmla="*/ 64 h 669"/>
                  <a:gd name="T38" fmla="*/ 96 w 876"/>
                  <a:gd name="T39" fmla="*/ 103 h 669"/>
                  <a:gd name="T40" fmla="*/ 67 w 876"/>
                  <a:gd name="T41" fmla="*/ 108 h 669"/>
                  <a:gd name="T42" fmla="*/ 23 w 876"/>
                  <a:gd name="T43" fmla="*/ 75 h 669"/>
                  <a:gd name="T44" fmla="*/ 4 w 876"/>
                  <a:gd name="T45" fmla="*/ 82 h 669"/>
                  <a:gd name="T46" fmla="*/ 43 w 876"/>
                  <a:gd name="T47" fmla="*/ 141 h 669"/>
                  <a:gd name="T48" fmla="*/ 48 w 876"/>
                  <a:gd name="T49" fmla="*/ 167 h 669"/>
                  <a:gd name="T50" fmla="*/ 33 w 876"/>
                  <a:gd name="T51" fmla="*/ 199 h 669"/>
                  <a:gd name="T52" fmla="*/ 33 w 876"/>
                  <a:gd name="T53" fmla="*/ 200 h 669"/>
                  <a:gd name="T54" fmla="*/ 15 w 876"/>
                  <a:gd name="T55" fmla="*/ 401 h 669"/>
                  <a:gd name="T56" fmla="*/ 22 w 876"/>
                  <a:gd name="T57" fmla="*/ 435 h 669"/>
                  <a:gd name="T58" fmla="*/ 85 w 876"/>
                  <a:gd name="T59" fmla="*/ 572 h 669"/>
                  <a:gd name="T60" fmla="*/ 89 w 876"/>
                  <a:gd name="T61" fmla="*/ 643 h 669"/>
                  <a:gd name="T62" fmla="*/ 117 w 876"/>
                  <a:gd name="T63" fmla="*/ 669 h 669"/>
                  <a:gd name="T64" fmla="*/ 176 w 876"/>
                  <a:gd name="T65" fmla="*/ 669 h 669"/>
                  <a:gd name="T66" fmla="*/ 208 w 876"/>
                  <a:gd name="T67" fmla="*/ 649 h 669"/>
                  <a:gd name="T68" fmla="*/ 211 w 876"/>
                  <a:gd name="T69" fmla="*/ 642 h 669"/>
                  <a:gd name="T70" fmla="*/ 243 w 876"/>
                  <a:gd name="T71" fmla="*/ 627 h 669"/>
                  <a:gd name="T72" fmla="*/ 245 w 876"/>
                  <a:gd name="T73" fmla="*/ 627 h 669"/>
                  <a:gd name="T74" fmla="*/ 525 w 876"/>
                  <a:gd name="T75" fmla="*/ 635 h 669"/>
                  <a:gd name="T76" fmla="*/ 527 w 876"/>
                  <a:gd name="T77" fmla="*/ 635 h 669"/>
                  <a:gd name="T78" fmla="*/ 537 w 876"/>
                  <a:gd name="T79" fmla="*/ 640 h 669"/>
                  <a:gd name="T80" fmla="*/ 548 w 876"/>
                  <a:gd name="T81" fmla="*/ 657 h 669"/>
                  <a:gd name="T82" fmla="*/ 568 w 876"/>
                  <a:gd name="T83" fmla="*/ 669 h 669"/>
                  <a:gd name="T84" fmla="*/ 661 w 876"/>
                  <a:gd name="T85" fmla="*/ 669 h 669"/>
                  <a:gd name="T86" fmla="*/ 676 w 876"/>
                  <a:gd name="T87" fmla="*/ 650 h 669"/>
                  <a:gd name="T88" fmla="*/ 669 w 876"/>
                  <a:gd name="T89" fmla="*/ 628 h 669"/>
                  <a:gd name="T90" fmla="*/ 683 w 876"/>
                  <a:gd name="T91" fmla="*/ 583 h 669"/>
                  <a:gd name="T92" fmla="*/ 715 w 876"/>
                  <a:gd name="T93" fmla="*/ 548 h 669"/>
                  <a:gd name="T94" fmla="*/ 783 w 876"/>
                  <a:gd name="T95" fmla="*/ 536 h 669"/>
                  <a:gd name="T96" fmla="*/ 784 w 876"/>
                  <a:gd name="T97" fmla="*/ 536 h 669"/>
                  <a:gd name="T98" fmla="*/ 802 w 876"/>
                  <a:gd name="T99" fmla="*/ 511 h 669"/>
                  <a:gd name="T100" fmla="*/ 785 w 876"/>
                  <a:gd name="T101" fmla="*/ 466 h 669"/>
                  <a:gd name="T102" fmla="*/ 831 w 876"/>
                  <a:gd name="T103" fmla="*/ 452 h 669"/>
                  <a:gd name="T104" fmla="*/ 855 w 876"/>
                  <a:gd name="T105" fmla="*/ 426 h 669"/>
                  <a:gd name="T106" fmla="*/ 871 w 876"/>
                  <a:gd name="T107" fmla="*/ 354 h 669"/>
                  <a:gd name="T108" fmla="*/ 840 w 876"/>
                  <a:gd name="T109" fmla="*/ 318 h 6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876" h="669">
                    <a:moveTo>
                      <a:pt x="840" y="318"/>
                    </a:moveTo>
                    <a:cubicBezTo>
                      <a:pt x="832" y="318"/>
                      <a:pt x="832" y="318"/>
                      <a:pt x="832" y="318"/>
                    </a:cubicBezTo>
                    <a:cubicBezTo>
                      <a:pt x="808" y="320"/>
                      <a:pt x="793" y="318"/>
                      <a:pt x="781" y="304"/>
                    </a:cubicBezTo>
                    <a:cubicBezTo>
                      <a:pt x="774" y="296"/>
                      <a:pt x="769" y="285"/>
                      <a:pt x="768" y="274"/>
                    </a:cubicBezTo>
                    <a:cubicBezTo>
                      <a:pt x="768" y="271"/>
                      <a:pt x="768" y="271"/>
                      <a:pt x="768" y="271"/>
                    </a:cubicBezTo>
                    <a:cubicBezTo>
                      <a:pt x="767" y="259"/>
                      <a:pt x="766" y="247"/>
                      <a:pt x="763" y="235"/>
                    </a:cubicBezTo>
                    <a:cubicBezTo>
                      <a:pt x="763" y="234"/>
                      <a:pt x="763" y="234"/>
                      <a:pt x="763" y="234"/>
                    </a:cubicBezTo>
                    <a:cubicBezTo>
                      <a:pt x="763" y="234"/>
                      <a:pt x="763" y="234"/>
                      <a:pt x="763" y="234"/>
                    </a:cubicBezTo>
                    <a:cubicBezTo>
                      <a:pt x="763" y="231"/>
                      <a:pt x="762" y="229"/>
                      <a:pt x="761" y="226"/>
                    </a:cubicBezTo>
                    <a:cubicBezTo>
                      <a:pt x="758" y="213"/>
                      <a:pt x="760" y="200"/>
                      <a:pt x="765" y="189"/>
                    </a:cubicBezTo>
                    <a:cubicBezTo>
                      <a:pt x="789" y="129"/>
                      <a:pt x="789" y="129"/>
                      <a:pt x="789" y="129"/>
                    </a:cubicBezTo>
                    <a:cubicBezTo>
                      <a:pt x="795" y="115"/>
                      <a:pt x="782" y="100"/>
                      <a:pt x="767" y="103"/>
                    </a:cubicBezTo>
                    <a:cubicBezTo>
                      <a:pt x="725" y="113"/>
                      <a:pt x="725" y="113"/>
                      <a:pt x="725" y="113"/>
                    </a:cubicBezTo>
                    <a:cubicBezTo>
                      <a:pt x="712" y="116"/>
                      <a:pt x="699" y="113"/>
                      <a:pt x="690" y="105"/>
                    </a:cubicBezTo>
                    <a:cubicBezTo>
                      <a:pt x="667" y="83"/>
                      <a:pt x="639" y="66"/>
                      <a:pt x="608" y="55"/>
                    </a:cubicBezTo>
                    <a:cubicBezTo>
                      <a:pt x="569" y="40"/>
                      <a:pt x="569" y="40"/>
                      <a:pt x="569" y="40"/>
                    </a:cubicBezTo>
                    <a:cubicBezTo>
                      <a:pt x="481" y="9"/>
                      <a:pt x="361" y="0"/>
                      <a:pt x="270" y="13"/>
                    </a:cubicBezTo>
                    <a:cubicBezTo>
                      <a:pt x="224" y="20"/>
                      <a:pt x="180" y="37"/>
                      <a:pt x="142" y="63"/>
                    </a:cubicBezTo>
                    <a:cubicBezTo>
                      <a:pt x="141" y="64"/>
                      <a:pt x="141" y="64"/>
                      <a:pt x="141" y="64"/>
                    </a:cubicBezTo>
                    <a:cubicBezTo>
                      <a:pt x="125" y="76"/>
                      <a:pt x="109" y="88"/>
                      <a:pt x="96" y="103"/>
                    </a:cubicBezTo>
                    <a:cubicBezTo>
                      <a:pt x="88" y="110"/>
                      <a:pt x="77" y="113"/>
                      <a:pt x="67" y="108"/>
                    </a:cubicBezTo>
                    <a:cubicBezTo>
                      <a:pt x="52" y="102"/>
                      <a:pt x="34" y="91"/>
                      <a:pt x="23" y="75"/>
                    </a:cubicBezTo>
                    <a:cubicBezTo>
                      <a:pt x="17" y="65"/>
                      <a:pt x="3" y="71"/>
                      <a:pt x="4" y="82"/>
                    </a:cubicBezTo>
                    <a:cubicBezTo>
                      <a:pt x="7" y="100"/>
                      <a:pt x="17" y="121"/>
                      <a:pt x="43" y="141"/>
                    </a:cubicBezTo>
                    <a:cubicBezTo>
                      <a:pt x="51" y="148"/>
                      <a:pt x="53" y="159"/>
                      <a:pt x="48" y="167"/>
                    </a:cubicBezTo>
                    <a:cubicBezTo>
                      <a:pt x="43" y="177"/>
                      <a:pt x="38" y="188"/>
                      <a:pt x="33" y="199"/>
                    </a:cubicBezTo>
                    <a:cubicBezTo>
                      <a:pt x="33" y="200"/>
                      <a:pt x="33" y="200"/>
                      <a:pt x="33" y="200"/>
                    </a:cubicBezTo>
                    <a:cubicBezTo>
                      <a:pt x="7" y="264"/>
                      <a:pt x="0" y="334"/>
                      <a:pt x="15" y="401"/>
                    </a:cubicBezTo>
                    <a:cubicBezTo>
                      <a:pt x="22" y="435"/>
                      <a:pt x="22" y="435"/>
                      <a:pt x="22" y="435"/>
                    </a:cubicBezTo>
                    <a:cubicBezTo>
                      <a:pt x="31" y="479"/>
                      <a:pt x="51" y="539"/>
                      <a:pt x="85" y="572"/>
                    </a:cubicBezTo>
                    <a:cubicBezTo>
                      <a:pt x="89" y="643"/>
                      <a:pt x="89" y="643"/>
                      <a:pt x="89" y="643"/>
                    </a:cubicBezTo>
                    <a:cubicBezTo>
                      <a:pt x="90" y="657"/>
                      <a:pt x="102" y="669"/>
                      <a:pt x="117" y="669"/>
                    </a:cubicBezTo>
                    <a:cubicBezTo>
                      <a:pt x="176" y="669"/>
                      <a:pt x="176" y="669"/>
                      <a:pt x="176" y="669"/>
                    </a:cubicBezTo>
                    <a:cubicBezTo>
                      <a:pt x="190" y="669"/>
                      <a:pt x="202" y="661"/>
                      <a:pt x="208" y="649"/>
                    </a:cubicBezTo>
                    <a:cubicBezTo>
                      <a:pt x="211" y="642"/>
                      <a:pt x="211" y="642"/>
                      <a:pt x="211" y="642"/>
                    </a:cubicBezTo>
                    <a:cubicBezTo>
                      <a:pt x="217" y="630"/>
                      <a:pt x="230" y="623"/>
                      <a:pt x="243" y="627"/>
                    </a:cubicBezTo>
                    <a:cubicBezTo>
                      <a:pt x="245" y="627"/>
                      <a:pt x="245" y="627"/>
                      <a:pt x="245" y="627"/>
                    </a:cubicBezTo>
                    <a:cubicBezTo>
                      <a:pt x="322" y="648"/>
                      <a:pt x="448" y="651"/>
                      <a:pt x="525" y="635"/>
                    </a:cubicBezTo>
                    <a:cubicBezTo>
                      <a:pt x="527" y="635"/>
                      <a:pt x="527" y="635"/>
                      <a:pt x="527" y="635"/>
                    </a:cubicBezTo>
                    <a:cubicBezTo>
                      <a:pt x="531" y="634"/>
                      <a:pt x="535" y="636"/>
                      <a:pt x="537" y="640"/>
                    </a:cubicBezTo>
                    <a:cubicBezTo>
                      <a:pt x="548" y="657"/>
                      <a:pt x="548" y="657"/>
                      <a:pt x="548" y="657"/>
                    </a:cubicBezTo>
                    <a:cubicBezTo>
                      <a:pt x="552" y="665"/>
                      <a:pt x="560" y="669"/>
                      <a:pt x="568" y="669"/>
                    </a:cubicBezTo>
                    <a:cubicBezTo>
                      <a:pt x="661" y="669"/>
                      <a:pt x="661" y="669"/>
                      <a:pt x="661" y="669"/>
                    </a:cubicBezTo>
                    <a:cubicBezTo>
                      <a:pt x="671" y="669"/>
                      <a:pt x="678" y="659"/>
                      <a:pt x="676" y="650"/>
                    </a:cubicBezTo>
                    <a:cubicBezTo>
                      <a:pt x="669" y="628"/>
                      <a:pt x="669" y="628"/>
                      <a:pt x="669" y="628"/>
                    </a:cubicBezTo>
                    <a:cubicBezTo>
                      <a:pt x="665" y="611"/>
                      <a:pt x="670" y="594"/>
                      <a:pt x="683" y="583"/>
                    </a:cubicBezTo>
                    <a:cubicBezTo>
                      <a:pt x="695" y="573"/>
                      <a:pt x="706" y="561"/>
                      <a:pt x="715" y="548"/>
                    </a:cubicBezTo>
                    <a:cubicBezTo>
                      <a:pt x="737" y="539"/>
                      <a:pt x="760" y="535"/>
                      <a:pt x="783" y="536"/>
                    </a:cubicBezTo>
                    <a:cubicBezTo>
                      <a:pt x="784" y="536"/>
                      <a:pt x="784" y="536"/>
                      <a:pt x="784" y="536"/>
                    </a:cubicBezTo>
                    <a:cubicBezTo>
                      <a:pt x="797" y="537"/>
                      <a:pt x="807" y="524"/>
                      <a:pt x="802" y="511"/>
                    </a:cubicBezTo>
                    <a:cubicBezTo>
                      <a:pt x="785" y="466"/>
                      <a:pt x="785" y="466"/>
                      <a:pt x="785" y="466"/>
                    </a:cubicBezTo>
                    <a:cubicBezTo>
                      <a:pt x="831" y="452"/>
                      <a:pt x="831" y="452"/>
                      <a:pt x="831" y="452"/>
                    </a:cubicBezTo>
                    <a:cubicBezTo>
                      <a:pt x="843" y="448"/>
                      <a:pt x="852" y="438"/>
                      <a:pt x="855" y="426"/>
                    </a:cubicBezTo>
                    <a:cubicBezTo>
                      <a:pt x="871" y="354"/>
                      <a:pt x="871" y="354"/>
                      <a:pt x="871" y="354"/>
                    </a:cubicBezTo>
                    <a:cubicBezTo>
                      <a:pt x="876" y="334"/>
                      <a:pt x="860" y="316"/>
                      <a:pt x="840" y="318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99" name="Freeform 6"/>
              <p:cNvSpPr/>
              <p:nvPr/>
            </p:nvSpPr>
            <p:spPr bwMode="auto">
              <a:xfrm>
                <a:off x="3216509" y="2614388"/>
                <a:ext cx="1048169" cy="1410540"/>
              </a:xfrm>
              <a:custGeom>
                <a:avLst/>
                <a:gdLst>
                  <a:gd name="T0" fmla="*/ 29 w 261"/>
                  <a:gd name="T1" fmla="*/ 112 h 351"/>
                  <a:gd name="T2" fmla="*/ 20 w 261"/>
                  <a:gd name="T3" fmla="*/ 118 h 351"/>
                  <a:gd name="T4" fmla="*/ 9 w 261"/>
                  <a:gd name="T5" fmla="*/ 123 h 351"/>
                  <a:gd name="T6" fmla="*/ 0 w 261"/>
                  <a:gd name="T7" fmla="*/ 111 h 351"/>
                  <a:gd name="T8" fmla="*/ 0 w 261"/>
                  <a:gd name="T9" fmla="*/ 104 h 351"/>
                  <a:gd name="T10" fmla="*/ 8 w 261"/>
                  <a:gd name="T11" fmla="*/ 93 h 351"/>
                  <a:gd name="T12" fmla="*/ 20 w 261"/>
                  <a:gd name="T13" fmla="*/ 97 h 351"/>
                  <a:gd name="T14" fmla="*/ 20 w 261"/>
                  <a:gd name="T15" fmla="*/ 98 h 351"/>
                  <a:gd name="T16" fmla="*/ 29 w 261"/>
                  <a:gd name="T17" fmla="*/ 103 h 351"/>
                  <a:gd name="T18" fmla="*/ 29 w 261"/>
                  <a:gd name="T19" fmla="*/ 103 h 351"/>
                  <a:gd name="T20" fmla="*/ 49 w 261"/>
                  <a:gd name="T21" fmla="*/ 103 h 351"/>
                  <a:gd name="T22" fmla="*/ 49 w 261"/>
                  <a:gd name="T23" fmla="*/ 4 h 351"/>
                  <a:gd name="T24" fmla="*/ 52 w 261"/>
                  <a:gd name="T25" fmla="*/ 0 h 351"/>
                  <a:gd name="T26" fmla="*/ 145 w 261"/>
                  <a:gd name="T27" fmla="*/ 0 h 351"/>
                  <a:gd name="T28" fmla="*/ 146 w 261"/>
                  <a:gd name="T29" fmla="*/ 11 h 351"/>
                  <a:gd name="T30" fmla="*/ 148 w 261"/>
                  <a:gd name="T31" fmla="*/ 19 h 351"/>
                  <a:gd name="T32" fmla="*/ 148 w 261"/>
                  <a:gd name="T33" fmla="*/ 19 h 351"/>
                  <a:gd name="T34" fmla="*/ 148 w 261"/>
                  <a:gd name="T35" fmla="*/ 20 h 351"/>
                  <a:gd name="T36" fmla="*/ 153 w 261"/>
                  <a:gd name="T37" fmla="*/ 56 h 351"/>
                  <a:gd name="T38" fmla="*/ 153 w 261"/>
                  <a:gd name="T39" fmla="*/ 59 h 351"/>
                  <a:gd name="T40" fmla="*/ 166 w 261"/>
                  <a:gd name="T41" fmla="*/ 89 h 351"/>
                  <a:gd name="T42" fmla="*/ 217 w 261"/>
                  <a:gd name="T43" fmla="*/ 103 h 351"/>
                  <a:gd name="T44" fmla="*/ 225 w 261"/>
                  <a:gd name="T45" fmla="*/ 103 h 351"/>
                  <a:gd name="T46" fmla="*/ 256 w 261"/>
                  <a:gd name="T47" fmla="*/ 139 h 351"/>
                  <a:gd name="T48" fmla="*/ 240 w 261"/>
                  <a:gd name="T49" fmla="*/ 211 h 351"/>
                  <a:gd name="T50" fmla="*/ 216 w 261"/>
                  <a:gd name="T51" fmla="*/ 237 h 351"/>
                  <a:gd name="T52" fmla="*/ 170 w 261"/>
                  <a:gd name="T53" fmla="*/ 251 h 351"/>
                  <a:gd name="T54" fmla="*/ 187 w 261"/>
                  <a:gd name="T55" fmla="*/ 296 h 351"/>
                  <a:gd name="T56" fmla="*/ 169 w 261"/>
                  <a:gd name="T57" fmla="*/ 321 h 351"/>
                  <a:gd name="T58" fmla="*/ 168 w 261"/>
                  <a:gd name="T59" fmla="*/ 321 h 351"/>
                  <a:gd name="T60" fmla="*/ 100 w 261"/>
                  <a:gd name="T61" fmla="*/ 333 h 351"/>
                  <a:gd name="T62" fmla="*/ 86 w 261"/>
                  <a:gd name="T63" fmla="*/ 351 h 351"/>
                  <a:gd name="T64" fmla="*/ 52 w 261"/>
                  <a:gd name="T65" fmla="*/ 351 h 351"/>
                  <a:gd name="T66" fmla="*/ 49 w 261"/>
                  <a:gd name="T67" fmla="*/ 347 h 351"/>
                  <a:gd name="T68" fmla="*/ 49 w 261"/>
                  <a:gd name="T69" fmla="*/ 265 h 351"/>
                  <a:gd name="T70" fmla="*/ 29 w 261"/>
                  <a:gd name="T71" fmla="*/ 265 h 351"/>
                  <a:gd name="T72" fmla="*/ 20 w 261"/>
                  <a:gd name="T73" fmla="*/ 271 h 351"/>
                  <a:gd name="T74" fmla="*/ 9 w 261"/>
                  <a:gd name="T75" fmla="*/ 277 h 351"/>
                  <a:gd name="T76" fmla="*/ 0 w 261"/>
                  <a:gd name="T77" fmla="*/ 265 h 351"/>
                  <a:gd name="T78" fmla="*/ 0 w 261"/>
                  <a:gd name="T79" fmla="*/ 257 h 351"/>
                  <a:gd name="T80" fmla="*/ 8 w 261"/>
                  <a:gd name="T81" fmla="*/ 246 h 351"/>
                  <a:gd name="T82" fmla="*/ 20 w 261"/>
                  <a:gd name="T83" fmla="*/ 251 h 351"/>
                  <a:gd name="T84" fmla="*/ 20 w 261"/>
                  <a:gd name="T85" fmla="*/ 251 h 351"/>
                  <a:gd name="T86" fmla="*/ 29 w 261"/>
                  <a:gd name="T87" fmla="*/ 257 h 351"/>
                  <a:gd name="T88" fmla="*/ 29 w 261"/>
                  <a:gd name="T89" fmla="*/ 257 h 351"/>
                  <a:gd name="T90" fmla="*/ 49 w 261"/>
                  <a:gd name="T91" fmla="*/ 257 h 351"/>
                  <a:gd name="T92" fmla="*/ 49 w 261"/>
                  <a:gd name="T93" fmla="*/ 112 h 351"/>
                  <a:gd name="T94" fmla="*/ 29 w 261"/>
                  <a:gd name="T95" fmla="*/ 112 h 3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61" h="351">
                    <a:moveTo>
                      <a:pt x="29" y="112"/>
                    </a:moveTo>
                    <a:cubicBezTo>
                      <a:pt x="27" y="112"/>
                      <a:pt x="23" y="113"/>
                      <a:pt x="20" y="118"/>
                    </a:cubicBezTo>
                    <a:cubicBezTo>
                      <a:pt x="18" y="122"/>
                      <a:pt x="13" y="124"/>
                      <a:pt x="9" y="123"/>
                    </a:cubicBezTo>
                    <a:cubicBezTo>
                      <a:pt x="3" y="122"/>
                      <a:pt x="0" y="117"/>
                      <a:pt x="0" y="111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0" y="99"/>
                      <a:pt x="3" y="94"/>
                      <a:pt x="8" y="93"/>
                    </a:cubicBezTo>
                    <a:cubicBezTo>
                      <a:pt x="12" y="91"/>
                      <a:pt x="17" y="93"/>
                      <a:pt x="20" y="97"/>
                    </a:cubicBezTo>
                    <a:cubicBezTo>
                      <a:pt x="20" y="98"/>
                      <a:pt x="20" y="98"/>
                      <a:pt x="20" y="98"/>
                    </a:cubicBezTo>
                    <a:cubicBezTo>
                      <a:pt x="24" y="102"/>
                      <a:pt x="27" y="103"/>
                      <a:pt x="29" y="103"/>
                    </a:cubicBezTo>
                    <a:cubicBezTo>
                      <a:pt x="29" y="103"/>
                      <a:pt x="29" y="103"/>
                      <a:pt x="29" y="103"/>
                    </a:cubicBezTo>
                    <a:cubicBezTo>
                      <a:pt x="49" y="103"/>
                      <a:pt x="49" y="103"/>
                      <a:pt x="49" y="103"/>
                    </a:cubicBezTo>
                    <a:cubicBezTo>
                      <a:pt x="49" y="4"/>
                      <a:pt x="49" y="4"/>
                      <a:pt x="49" y="4"/>
                    </a:cubicBezTo>
                    <a:cubicBezTo>
                      <a:pt x="49" y="2"/>
                      <a:pt x="50" y="0"/>
                      <a:pt x="52" y="0"/>
                    </a:cubicBezTo>
                    <a:cubicBezTo>
                      <a:pt x="145" y="0"/>
                      <a:pt x="145" y="0"/>
                      <a:pt x="145" y="0"/>
                    </a:cubicBezTo>
                    <a:cubicBezTo>
                      <a:pt x="145" y="4"/>
                      <a:pt x="146" y="7"/>
                      <a:pt x="146" y="11"/>
                    </a:cubicBezTo>
                    <a:cubicBezTo>
                      <a:pt x="147" y="14"/>
                      <a:pt x="148" y="16"/>
                      <a:pt x="148" y="19"/>
                    </a:cubicBezTo>
                    <a:cubicBezTo>
                      <a:pt x="148" y="19"/>
                      <a:pt x="148" y="19"/>
                      <a:pt x="148" y="19"/>
                    </a:cubicBezTo>
                    <a:cubicBezTo>
                      <a:pt x="148" y="20"/>
                      <a:pt x="148" y="20"/>
                      <a:pt x="148" y="20"/>
                    </a:cubicBezTo>
                    <a:cubicBezTo>
                      <a:pt x="151" y="32"/>
                      <a:pt x="152" y="44"/>
                      <a:pt x="153" y="56"/>
                    </a:cubicBezTo>
                    <a:cubicBezTo>
                      <a:pt x="153" y="59"/>
                      <a:pt x="153" y="59"/>
                      <a:pt x="153" y="59"/>
                    </a:cubicBezTo>
                    <a:cubicBezTo>
                      <a:pt x="154" y="70"/>
                      <a:pt x="159" y="81"/>
                      <a:pt x="166" y="89"/>
                    </a:cubicBezTo>
                    <a:cubicBezTo>
                      <a:pt x="178" y="103"/>
                      <a:pt x="193" y="105"/>
                      <a:pt x="217" y="103"/>
                    </a:cubicBezTo>
                    <a:cubicBezTo>
                      <a:pt x="225" y="103"/>
                      <a:pt x="225" y="103"/>
                      <a:pt x="225" y="103"/>
                    </a:cubicBezTo>
                    <a:cubicBezTo>
                      <a:pt x="245" y="101"/>
                      <a:pt x="261" y="119"/>
                      <a:pt x="256" y="139"/>
                    </a:cubicBezTo>
                    <a:cubicBezTo>
                      <a:pt x="240" y="211"/>
                      <a:pt x="240" y="211"/>
                      <a:pt x="240" y="211"/>
                    </a:cubicBezTo>
                    <a:cubicBezTo>
                      <a:pt x="237" y="223"/>
                      <a:pt x="228" y="233"/>
                      <a:pt x="216" y="237"/>
                    </a:cubicBezTo>
                    <a:cubicBezTo>
                      <a:pt x="170" y="251"/>
                      <a:pt x="170" y="251"/>
                      <a:pt x="170" y="251"/>
                    </a:cubicBezTo>
                    <a:cubicBezTo>
                      <a:pt x="187" y="296"/>
                      <a:pt x="187" y="296"/>
                      <a:pt x="187" y="296"/>
                    </a:cubicBezTo>
                    <a:cubicBezTo>
                      <a:pt x="192" y="309"/>
                      <a:pt x="182" y="322"/>
                      <a:pt x="169" y="321"/>
                    </a:cubicBezTo>
                    <a:cubicBezTo>
                      <a:pt x="168" y="321"/>
                      <a:pt x="168" y="321"/>
                      <a:pt x="168" y="321"/>
                    </a:cubicBezTo>
                    <a:cubicBezTo>
                      <a:pt x="145" y="320"/>
                      <a:pt x="122" y="324"/>
                      <a:pt x="100" y="333"/>
                    </a:cubicBezTo>
                    <a:cubicBezTo>
                      <a:pt x="96" y="339"/>
                      <a:pt x="91" y="345"/>
                      <a:pt x="86" y="351"/>
                    </a:cubicBezTo>
                    <a:cubicBezTo>
                      <a:pt x="52" y="351"/>
                      <a:pt x="52" y="351"/>
                      <a:pt x="52" y="351"/>
                    </a:cubicBezTo>
                    <a:cubicBezTo>
                      <a:pt x="50" y="351"/>
                      <a:pt x="49" y="350"/>
                      <a:pt x="49" y="347"/>
                    </a:cubicBezTo>
                    <a:cubicBezTo>
                      <a:pt x="49" y="265"/>
                      <a:pt x="49" y="265"/>
                      <a:pt x="49" y="265"/>
                    </a:cubicBezTo>
                    <a:cubicBezTo>
                      <a:pt x="29" y="265"/>
                      <a:pt x="29" y="265"/>
                      <a:pt x="29" y="265"/>
                    </a:cubicBezTo>
                    <a:cubicBezTo>
                      <a:pt x="27" y="266"/>
                      <a:pt x="23" y="267"/>
                      <a:pt x="20" y="271"/>
                    </a:cubicBezTo>
                    <a:cubicBezTo>
                      <a:pt x="18" y="275"/>
                      <a:pt x="13" y="277"/>
                      <a:pt x="9" y="277"/>
                    </a:cubicBezTo>
                    <a:cubicBezTo>
                      <a:pt x="3" y="276"/>
                      <a:pt x="0" y="271"/>
                      <a:pt x="0" y="265"/>
                    </a:cubicBezTo>
                    <a:cubicBezTo>
                      <a:pt x="0" y="257"/>
                      <a:pt x="0" y="257"/>
                      <a:pt x="0" y="257"/>
                    </a:cubicBezTo>
                    <a:cubicBezTo>
                      <a:pt x="0" y="252"/>
                      <a:pt x="3" y="247"/>
                      <a:pt x="8" y="246"/>
                    </a:cubicBezTo>
                    <a:cubicBezTo>
                      <a:pt x="12" y="245"/>
                      <a:pt x="17" y="247"/>
                      <a:pt x="20" y="251"/>
                    </a:cubicBezTo>
                    <a:cubicBezTo>
                      <a:pt x="20" y="251"/>
                      <a:pt x="20" y="251"/>
                      <a:pt x="20" y="251"/>
                    </a:cubicBezTo>
                    <a:cubicBezTo>
                      <a:pt x="24" y="256"/>
                      <a:pt x="27" y="257"/>
                      <a:pt x="29" y="257"/>
                    </a:cubicBezTo>
                    <a:cubicBezTo>
                      <a:pt x="29" y="257"/>
                      <a:pt x="29" y="257"/>
                      <a:pt x="29" y="257"/>
                    </a:cubicBezTo>
                    <a:cubicBezTo>
                      <a:pt x="49" y="257"/>
                      <a:pt x="49" y="257"/>
                      <a:pt x="49" y="257"/>
                    </a:cubicBezTo>
                    <a:cubicBezTo>
                      <a:pt x="49" y="112"/>
                      <a:pt x="49" y="112"/>
                      <a:pt x="49" y="112"/>
                    </a:cubicBezTo>
                    <a:lnTo>
                      <a:pt x="29" y="112"/>
                    </a:lnTo>
                    <a:close/>
                  </a:path>
                </a:pathLst>
              </a:custGeom>
              <a:solidFill>
                <a:srgbClr val="BA83B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00" name="Freeform 7"/>
              <p:cNvSpPr/>
              <p:nvPr/>
            </p:nvSpPr>
            <p:spPr bwMode="auto">
              <a:xfrm>
                <a:off x="1634944" y="1750793"/>
                <a:ext cx="1534152" cy="1015995"/>
              </a:xfrm>
              <a:custGeom>
                <a:avLst/>
                <a:gdLst>
                  <a:gd name="T0" fmla="*/ 12 w 382"/>
                  <a:gd name="T1" fmla="*/ 101 h 253"/>
                  <a:gd name="T2" fmla="*/ 20 w 382"/>
                  <a:gd name="T3" fmla="*/ 106 h 253"/>
                  <a:gd name="T4" fmla="*/ 20 w 382"/>
                  <a:gd name="T5" fmla="*/ 107 h 253"/>
                  <a:gd name="T6" fmla="*/ 29 w 382"/>
                  <a:gd name="T7" fmla="*/ 112 h 253"/>
                  <a:gd name="T8" fmla="*/ 30 w 382"/>
                  <a:gd name="T9" fmla="*/ 112 h 253"/>
                  <a:gd name="T10" fmla="*/ 48 w 382"/>
                  <a:gd name="T11" fmla="*/ 112 h 253"/>
                  <a:gd name="T12" fmla="*/ 48 w 382"/>
                  <a:gd name="T13" fmla="*/ 13 h 253"/>
                  <a:gd name="T14" fmla="*/ 48 w 382"/>
                  <a:gd name="T15" fmla="*/ 13 h 253"/>
                  <a:gd name="T16" fmla="*/ 334 w 382"/>
                  <a:gd name="T17" fmla="*/ 36 h 253"/>
                  <a:gd name="T18" fmla="*/ 334 w 382"/>
                  <a:gd name="T19" fmla="*/ 112 h 253"/>
                  <a:gd name="T20" fmla="*/ 353 w 382"/>
                  <a:gd name="T21" fmla="*/ 112 h 253"/>
                  <a:gd name="T22" fmla="*/ 361 w 382"/>
                  <a:gd name="T23" fmla="*/ 106 h 253"/>
                  <a:gd name="T24" fmla="*/ 373 w 382"/>
                  <a:gd name="T25" fmla="*/ 101 h 253"/>
                  <a:gd name="T26" fmla="*/ 382 w 382"/>
                  <a:gd name="T27" fmla="*/ 113 h 253"/>
                  <a:gd name="T28" fmla="*/ 382 w 382"/>
                  <a:gd name="T29" fmla="*/ 121 h 253"/>
                  <a:gd name="T30" fmla="*/ 374 w 382"/>
                  <a:gd name="T31" fmla="*/ 132 h 253"/>
                  <a:gd name="T32" fmla="*/ 362 w 382"/>
                  <a:gd name="T33" fmla="*/ 127 h 253"/>
                  <a:gd name="T34" fmla="*/ 361 w 382"/>
                  <a:gd name="T35" fmla="*/ 127 h 253"/>
                  <a:gd name="T36" fmla="*/ 352 w 382"/>
                  <a:gd name="T37" fmla="*/ 121 h 253"/>
                  <a:gd name="T38" fmla="*/ 352 w 382"/>
                  <a:gd name="T39" fmla="*/ 121 h 253"/>
                  <a:gd name="T40" fmla="*/ 334 w 382"/>
                  <a:gd name="T41" fmla="*/ 121 h 253"/>
                  <a:gd name="T42" fmla="*/ 334 w 382"/>
                  <a:gd name="T43" fmla="*/ 200 h 253"/>
                  <a:gd name="T44" fmla="*/ 330 w 382"/>
                  <a:gd name="T45" fmla="*/ 204 h 253"/>
                  <a:gd name="T46" fmla="*/ 113 w 382"/>
                  <a:gd name="T47" fmla="*/ 204 h 253"/>
                  <a:gd name="T48" fmla="*/ 113 w 382"/>
                  <a:gd name="T49" fmla="*/ 224 h 253"/>
                  <a:gd name="T50" fmla="*/ 119 w 382"/>
                  <a:gd name="T51" fmla="*/ 232 h 253"/>
                  <a:gd name="T52" fmla="*/ 125 w 382"/>
                  <a:gd name="T53" fmla="*/ 244 h 253"/>
                  <a:gd name="T54" fmla="*/ 113 w 382"/>
                  <a:gd name="T55" fmla="*/ 253 h 253"/>
                  <a:gd name="T56" fmla="*/ 105 w 382"/>
                  <a:gd name="T57" fmla="*/ 253 h 253"/>
                  <a:gd name="T58" fmla="*/ 94 w 382"/>
                  <a:gd name="T59" fmla="*/ 245 h 253"/>
                  <a:gd name="T60" fmla="*/ 99 w 382"/>
                  <a:gd name="T61" fmla="*/ 233 h 253"/>
                  <a:gd name="T62" fmla="*/ 99 w 382"/>
                  <a:gd name="T63" fmla="*/ 232 h 253"/>
                  <a:gd name="T64" fmla="*/ 105 w 382"/>
                  <a:gd name="T65" fmla="*/ 223 h 253"/>
                  <a:gd name="T66" fmla="*/ 105 w 382"/>
                  <a:gd name="T67" fmla="*/ 223 h 253"/>
                  <a:gd name="T68" fmla="*/ 105 w 382"/>
                  <a:gd name="T69" fmla="*/ 204 h 253"/>
                  <a:gd name="T70" fmla="*/ 52 w 382"/>
                  <a:gd name="T71" fmla="*/ 204 h 253"/>
                  <a:gd name="T72" fmla="*/ 48 w 382"/>
                  <a:gd name="T73" fmla="*/ 200 h 253"/>
                  <a:gd name="T74" fmla="*/ 48 w 382"/>
                  <a:gd name="T75" fmla="*/ 121 h 253"/>
                  <a:gd name="T76" fmla="*/ 29 w 382"/>
                  <a:gd name="T77" fmla="*/ 121 h 253"/>
                  <a:gd name="T78" fmla="*/ 20 w 382"/>
                  <a:gd name="T79" fmla="*/ 127 h 253"/>
                  <a:gd name="T80" fmla="*/ 9 w 382"/>
                  <a:gd name="T81" fmla="*/ 132 h 253"/>
                  <a:gd name="T82" fmla="*/ 0 w 382"/>
                  <a:gd name="T83" fmla="*/ 120 h 253"/>
                  <a:gd name="T84" fmla="*/ 0 w 382"/>
                  <a:gd name="T85" fmla="*/ 112 h 253"/>
                  <a:gd name="T86" fmla="*/ 12 w 382"/>
                  <a:gd name="T87" fmla="*/ 101 h 2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382" h="253">
                    <a:moveTo>
                      <a:pt x="12" y="101"/>
                    </a:moveTo>
                    <a:cubicBezTo>
                      <a:pt x="15" y="102"/>
                      <a:pt x="18" y="104"/>
                      <a:pt x="20" y="106"/>
                    </a:cubicBezTo>
                    <a:cubicBezTo>
                      <a:pt x="20" y="107"/>
                      <a:pt x="20" y="107"/>
                      <a:pt x="20" y="107"/>
                    </a:cubicBezTo>
                    <a:cubicBezTo>
                      <a:pt x="24" y="111"/>
                      <a:pt x="27" y="112"/>
                      <a:pt x="29" y="112"/>
                    </a:cubicBezTo>
                    <a:cubicBezTo>
                      <a:pt x="30" y="112"/>
                      <a:pt x="30" y="112"/>
                      <a:pt x="30" y="112"/>
                    </a:cubicBezTo>
                    <a:cubicBezTo>
                      <a:pt x="48" y="112"/>
                      <a:pt x="48" y="112"/>
                      <a:pt x="48" y="112"/>
                    </a:cubicBezTo>
                    <a:cubicBezTo>
                      <a:pt x="48" y="13"/>
                      <a:pt x="48" y="13"/>
                      <a:pt x="48" y="13"/>
                    </a:cubicBezTo>
                    <a:cubicBezTo>
                      <a:pt x="48" y="13"/>
                      <a:pt x="48" y="13"/>
                      <a:pt x="48" y="13"/>
                    </a:cubicBezTo>
                    <a:cubicBezTo>
                      <a:pt x="134" y="0"/>
                      <a:pt x="248" y="8"/>
                      <a:pt x="334" y="36"/>
                    </a:cubicBezTo>
                    <a:cubicBezTo>
                      <a:pt x="334" y="112"/>
                      <a:pt x="334" y="112"/>
                      <a:pt x="334" y="112"/>
                    </a:cubicBezTo>
                    <a:cubicBezTo>
                      <a:pt x="353" y="112"/>
                      <a:pt x="353" y="112"/>
                      <a:pt x="353" y="112"/>
                    </a:cubicBezTo>
                    <a:cubicBezTo>
                      <a:pt x="355" y="112"/>
                      <a:pt x="358" y="111"/>
                      <a:pt x="361" y="106"/>
                    </a:cubicBezTo>
                    <a:cubicBezTo>
                      <a:pt x="364" y="102"/>
                      <a:pt x="368" y="101"/>
                      <a:pt x="373" y="101"/>
                    </a:cubicBezTo>
                    <a:cubicBezTo>
                      <a:pt x="378" y="102"/>
                      <a:pt x="382" y="107"/>
                      <a:pt x="382" y="113"/>
                    </a:cubicBezTo>
                    <a:cubicBezTo>
                      <a:pt x="382" y="121"/>
                      <a:pt x="382" y="121"/>
                      <a:pt x="382" y="121"/>
                    </a:cubicBezTo>
                    <a:cubicBezTo>
                      <a:pt x="382" y="126"/>
                      <a:pt x="379" y="130"/>
                      <a:pt x="374" y="132"/>
                    </a:cubicBezTo>
                    <a:cubicBezTo>
                      <a:pt x="369" y="133"/>
                      <a:pt x="364" y="131"/>
                      <a:pt x="362" y="127"/>
                    </a:cubicBezTo>
                    <a:cubicBezTo>
                      <a:pt x="361" y="127"/>
                      <a:pt x="361" y="127"/>
                      <a:pt x="361" y="127"/>
                    </a:cubicBezTo>
                    <a:cubicBezTo>
                      <a:pt x="358" y="122"/>
                      <a:pt x="354" y="121"/>
                      <a:pt x="352" y="121"/>
                    </a:cubicBezTo>
                    <a:cubicBezTo>
                      <a:pt x="352" y="121"/>
                      <a:pt x="352" y="121"/>
                      <a:pt x="352" y="121"/>
                    </a:cubicBezTo>
                    <a:cubicBezTo>
                      <a:pt x="334" y="121"/>
                      <a:pt x="334" y="121"/>
                      <a:pt x="334" y="121"/>
                    </a:cubicBezTo>
                    <a:cubicBezTo>
                      <a:pt x="334" y="200"/>
                      <a:pt x="334" y="200"/>
                      <a:pt x="334" y="200"/>
                    </a:cubicBezTo>
                    <a:cubicBezTo>
                      <a:pt x="334" y="202"/>
                      <a:pt x="332" y="204"/>
                      <a:pt x="330" y="204"/>
                    </a:cubicBezTo>
                    <a:cubicBezTo>
                      <a:pt x="113" y="204"/>
                      <a:pt x="113" y="204"/>
                      <a:pt x="113" y="204"/>
                    </a:cubicBezTo>
                    <a:cubicBezTo>
                      <a:pt x="113" y="224"/>
                      <a:pt x="113" y="224"/>
                      <a:pt x="113" y="224"/>
                    </a:cubicBezTo>
                    <a:cubicBezTo>
                      <a:pt x="114" y="226"/>
                      <a:pt x="115" y="229"/>
                      <a:pt x="119" y="232"/>
                    </a:cubicBezTo>
                    <a:cubicBezTo>
                      <a:pt x="123" y="235"/>
                      <a:pt x="125" y="239"/>
                      <a:pt x="125" y="244"/>
                    </a:cubicBezTo>
                    <a:cubicBezTo>
                      <a:pt x="124" y="249"/>
                      <a:pt x="119" y="253"/>
                      <a:pt x="113" y="253"/>
                    </a:cubicBezTo>
                    <a:cubicBezTo>
                      <a:pt x="105" y="253"/>
                      <a:pt x="105" y="253"/>
                      <a:pt x="105" y="253"/>
                    </a:cubicBezTo>
                    <a:cubicBezTo>
                      <a:pt x="100" y="253"/>
                      <a:pt x="96" y="250"/>
                      <a:pt x="94" y="245"/>
                    </a:cubicBezTo>
                    <a:cubicBezTo>
                      <a:pt x="93" y="240"/>
                      <a:pt x="95" y="235"/>
                      <a:pt x="99" y="233"/>
                    </a:cubicBezTo>
                    <a:cubicBezTo>
                      <a:pt x="99" y="232"/>
                      <a:pt x="99" y="232"/>
                      <a:pt x="99" y="232"/>
                    </a:cubicBezTo>
                    <a:cubicBezTo>
                      <a:pt x="104" y="229"/>
                      <a:pt x="105" y="225"/>
                      <a:pt x="105" y="223"/>
                    </a:cubicBezTo>
                    <a:cubicBezTo>
                      <a:pt x="105" y="223"/>
                      <a:pt x="105" y="223"/>
                      <a:pt x="105" y="223"/>
                    </a:cubicBezTo>
                    <a:cubicBezTo>
                      <a:pt x="105" y="204"/>
                      <a:pt x="105" y="204"/>
                      <a:pt x="105" y="204"/>
                    </a:cubicBezTo>
                    <a:cubicBezTo>
                      <a:pt x="52" y="204"/>
                      <a:pt x="52" y="204"/>
                      <a:pt x="52" y="204"/>
                    </a:cubicBezTo>
                    <a:cubicBezTo>
                      <a:pt x="49" y="204"/>
                      <a:pt x="48" y="202"/>
                      <a:pt x="48" y="200"/>
                    </a:cubicBezTo>
                    <a:cubicBezTo>
                      <a:pt x="48" y="121"/>
                      <a:pt x="48" y="121"/>
                      <a:pt x="48" y="121"/>
                    </a:cubicBezTo>
                    <a:cubicBezTo>
                      <a:pt x="29" y="121"/>
                      <a:pt x="29" y="121"/>
                      <a:pt x="29" y="121"/>
                    </a:cubicBezTo>
                    <a:cubicBezTo>
                      <a:pt x="27" y="121"/>
                      <a:pt x="23" y="122"/>
                      <a:pt x="20" y="127"/>
                    </a:cubicBezTo>
                    <a:cubicBezTo>
                      <a:pt x="18" y="131"/>
                      <a:pt x="13" y="133"/>
                      <a:pt x="9" y="132"/>
                    </a:cubicBezTo>
                    <a:cubicBezTo>
                      <a:pt x="3" y="131"/>
                      <a:pt x="0" y="126"/>
                      <a:pt x="0" y="120"/>
                    </a:cubicBezTo>
                    <a:cubicBezTo>
                      <a:pt x="0" y="112"/>
                      <a:pt x="0" y="112"/>
                      <a:pt x="0" y="112"/>
                    </a:cubicBezTo>
                    <a:cubicBezTo>
                      <a:pt x="0" y="106"/>
                      <a:pt x="5" y="100"/>
                      <a:pt x="12" y="101"/>
                    </a:cubicBezTo>
                    <a:close/>
                  </a:path>
                </a:pathLst>
              </a:custGeom>
              <a:solidFill>
                <a:srgbClr val="F0662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01" name="Freeform 8"/>
              <p:cNvSpPr/>
              <p:nvPr/>
            </p:nvSpPr>
            <p:spPr bwMode="auto">
              <a:xfrm>
                <a:off x="3020084" y="1911659"/>
                <a:ext cx="919476" cy="658703"/>
              </a:xfrm>
              <a:custGeom>
                <a:avLst/>
                <a:gdLst>
                  <a:gd name="T0" fmla="*/ 7 w 229"/>
                  <a:gd name="T1" fmla="*/ 91 h 164"/>
                  <a:gd name="T2" fmla="*/ 8 w 229"/>
                  <a:gd name="T3" fmla="*/ 92 h 164"/>
                  <a:gd name="T4" fmla="*/ 9 w 229"/>
                  <a:gd name="T5" fmla="*/ 93 h 164"/>
                  <a:gd name="T6" fmla="*/ 25 w 229"/>
                  <a:gd name="T7" fmla="*/ 102 h 164"/>
                  <a:gd name="T8" fmla="*/ 47 w 229"/>
                  <a:gd name="T9" fmla="*/ 81 h 164"/>
                  <a:gd name="T10" fmla="*/ 47 w 229"/>
                  <a:gd name="T11" fmla="*/ 73 h 164"/>
                  <a:gd name="T12" fmla="*/ 31 w 229"/>
                  <a:gd name="T13" fmla="*/ 52 h 164"/>
                  <a:gd name="T14" fmla="*/ 8 w 229"/>
                  <a:gd name="T15" fmla="*/ 61 h 164"/>
                  <a:gd name="T16" fmla="*/ 7 w 229"/>
                  <a:gd name="T17" fmla="*/ 63 h 164"/>
                  <a:gd name="T18" fmla="*/ 0 w 229"/>
                  <a:gd name="T19" fmla="*/ 63 h 164"/>
                  <a:gd name="T20" fmla="*/ 0 w 229"/>
                  <a:gd name="T21" fmla="*/ 0 h 164"/>
                  <a:gd name="T22" fmla="*/ 0 w 229"/>
                  <a:gd name="T23" fmla="*/ 0 h 164"/>
                  <a:gd name="T24" fmla="*/ 42 w 229"/>
                  <a:gd name="T25" fmla="*/ 15 h 164"/>
                  <a:gd name="T26" fmla="*/ 124 w 229"/>
                  <a:gd name="T27" fmla="*/ 64 h 164"/>
                  <a:gd name="T28" fmla="*/ 159 w 229"/>
                  <a:gd name="T29" fmla="*/ 73 h 164"/>
                  <a:gd name="T30" fmla="*/ 201 w 229"/>
                  <a:gd name="T31" fmla="*/ 63 h 164"/>
                  <a:gd name="T32" fmla="*/ 223 w 229"/>
                  <a:gd name="T33" fmla="*/ 89 h 164"/>
                  <a:gd name="T34" fmla="*/ 199 w 229"/>
                  <a:gd name="T35" fmla="*/ 149 h 164"/>
                  <a:gd name="T36" fmla="*/ 194 w 229"/>
                  <a:gd name="T37" fmla="*/ 164 h 164"/>
                  <a:gd name="T38" fmla="*/ 4 w 229"/>
                  <a:gd name="T39" fmla="*/ 164 h 164"/>
                  <a:gd name="T40" fmla="*/ 0 w 229"/>
                  <a:gd name="T41" fmla="*/ 160 h 164"/>
                  <a:gd name="T42" fmla="*/ 0 w 229"/>
                  <a:gd name="T43" fmla="*/ 91 h 164"/>
                  <a:gd name="T44" fmla="*/ 7 w 229"/>
                  <a:gd name="T45" fmla="*/ 91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29" h="164">
                    <a:moveTo>
                      <a:pt x="7" y="91"/>
                    </a:moveTo>
                    <a:cubicBezTo>
                      <a:pt x="7" y="91"/>
                      <a:pt x="7" y="91"/>
                      <a:pt x="8" y="92"/>
                    </a:cubicBezTo>
                    <a:cubicBezTo>
                      <a:pt x="9" y="93"/>
                      <a:pt x="9" y="93"/>
                      <a:pt x="9" y="93"/>
                    </a:cubicBezTo>
                    <a:cubicBezTo>
                      <a:pt x="12" y="98"/>
                      <a:pt x="18" y="101"/>
                      <a:pt x="25" y="102"/>
                    </a:cubicBezTo>
                    <a:cubicBezTo>
                      <a:pt x="37" y="103"/>
                      <a:pt x="47" y="93"/>
                      <a:pt x="47" y="81"/>
                    </a:cubicBezTo>
                    <a:cubicBezTo>
                      <a:pt x="47" y="73"/>
                      <a:pt x="47" y="73"/>
                      <a:pt x="47" y="73"/>
                    </a:cubicBezTo>
                    <a:cubicBezTo>
                      <a:pt x="47" y="63"/>
                      <a:pt x="40" y="54"/>
                      <a:pt x="31" y="52"/>
                    </a:cubicBezTo>
                    <a:cubicBezTo>
                      <a:pt x="22" y="50"/>
                      <a:pt x="13" y="54"/>
                      <a:pt x="8" y="61"/>
                    </a:cubicBezTo>
                    <a:cubicBezTo>
                      <a:pt x="8" y="62"/>
                      <a:pt x="7" y="62"/>
                      <a:pt x="7" y="63"/>
                    </a:cubicBezTo>
                    <a:cubicBezTo>
                      <a:pt x="0" y="63"/>
                      <a:pt x="0" y="63"/>
                      <a:pt x="0" y="6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42" y="15"/>
                      <a:pt x="42" y="15"/>
                      <a:pt x="42" y="15"/>
                    </a:cubicBezTo>
                    <a:cubicBezTo>
                      <a:pt x="73" y="26"/>
                      <a:pt x="101" y="43"/>
                      <a:pt x="124" y="64"/>
                    </a:cubicBezTo>
                    <a:cubicBezTo>
                      <a:pt x="133" y="73"/>
                      <a:pt x="146" y="76"/>
                      <a:pt x="159" y="73"/>
                    </a:cubicBezTo>
                    <a:cubicBezTo>
                      <a:pt x="201" y="63"/>
                      <a:pt x="201" y="63"/>
                      <a:pt x="201" y="63"/>
                    </a:cubicBezTo>
                    <a:cubicBezTo>
                      <a:pt x="216" y="60"/>
                      <a:pt x="229" y="75"/>
                      <a:pt x="223" y="89"/>
                    </a:cubicBezTo>
                    <a:cubicBezTo>
                      <a:pt x="199" y="149"/>
                      <a:pt x="199" y="149"/>
                      <a:pt x="199" y="149"/>
                    </a:cubicBezTo>
                    <a:cubicBezTo>
                      <a:pt x="197" y="153"/>
                      <a:pt x="195" y="159"/>
                      <a:pt x="194" y="164"/>
                    </a:cubicBezTo>
                    <a:cubicBezTo>
                      <a:pt x="4" y="164"/>
                      <a:pt x="4" y="164"/>
                      <a:pt x="4" y="164"/>
                    </a:cubicBezTo>
                    <a:cubicBezTo>
                      <a:pt x="2" y="164"/>
                      <a:pt x="0" y="162"/>
                      <a:pt x="0" y="160"/>
                    </a:cubicBezTo>
                    <a:cubicBezTo>
                      <a:pt x="0" y="91"/>
                      <a:pt x="0" y="91"/>
                      <a:pt x="0" y="91"/>
                    </a:cubicBezTo>
                    <a:lnTo>
                      <a:pt x="7" y="91"/>
                    </a:lnTo>
                    <a:close/>
                  </a:path>
                </a:pathLst>
              </a:custGeom>
              <a:solidFill>
                <a:srgbClr val="C614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02" name="Oval 9"/>
              <p:cNvSpPr>
                <a:spLocks noChangeArrowheads="1"/>
              </p:cNvSpPr>
              <p:nvPr/>
            </p:nvSpPr>
            <p:spPr bwMode="auto">
              <a:xfrm>
                <a:off x="3587348" y="2766788"/>
                <a:ext cx="82973" cy="177799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03" name="Freeform 10"/>
              <p:cNvSpPr/>
              <p:nvPr/>
            </p:nvSpPr>
            <p:spPr bwMode="auto">
              <a:xfrm>
                <a:off x="2044729" y="1915045"/>
                <a:ext cx="743370" cy="145626"/>
              </a:xfrm>
              <a:custGeom>
                <a:avLst/>
                <a:gdLst>
                  <a:gd name="T0" fmla="*/ 176 w 185"/>
                  <a:gd name="T1" fmla="*/ 36 h 36"/>
                  <a:gd name="T2" fmla="*/ 174 w 185"/>
                  <a:gd name="T3" fmla="*/ 36 h 36"/>
                  <a:gd name="T4" fmla="*/ 8 w 185"/>
                  <a:gd name="T5" fmla="*/ 20 h 36"/>
                  <a:gd name="T6" fmla="*/ 0 w 185"/>
                  <a:gd name="T7" fmla="*/ 13 h 36"/>
                  <a:gd name="T8" fmla="*/ 7 w 185"/>
                  <a:gd name="T9" fmla="*/ 4 h 36"/>
                  <a:gd name="T10" fmla="*/ 177 w 185"/>
                  <a:gd name="T11" fmla="*/ 20 h 36"/>
                  <a:gd name="T12" fmla="*/ 184 w 185"/>
                  <a:gd name="T13" fmla="*/ 29 h 36"/>
                  <a:gd name="T14" fmla="*/ 176 w 185"/>
                  <a:gd name="T15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85" h="36">
                    <a:moveTo>
                      <a:pt x="176" y="36"/>
                    </a:moveTo>
                    <a:cubicBezTo>
                      <a:pt x="175" y="36"/>
                      <a:pt x="175" y="36"/>
                      <a:pt x="174" y="36"/>
                    </a:cubicBezTo>
                    <a:cubicBezTo>
                      <a:pt x="88" y="16"/>
                      <a:pt x="9" y="20"/>
                      <a:pt x="8" y="20"/>
                    </a:cubicBezTo>
                    <a:cubicBezTo>
                      <a:pt x="4" y="20"/>
                      <a:pt x="0" y="17"/>
                      <a:pt x="0" y="13"/>
                    </a:cubicBezTo>
                    <a:cubicBezTo>
                      <a:pt x="0" y="8"/>
                      <a:pt x="3" y="4"/>
                      <a:pt x="7" y="4"/>
                    </a:cubicBezTo>
                    <a:cubicBezTo>
                      <a:pt x="11" y="4"/>
                      <a:pt x="89" y="0"/>
                      <a:pt x="177" y="20"/>
                    </a:cubicBezTo>
                    <a:cubicBezTo>
                      <a:pt x="182" y="21"/>
                      <a:pt x="185" y="25"/>
                      <a:pt x="184" y="29"/>
                    </a:cubicBezTo>
                    <a:cubicBezTo>
                      <a:pt x="183" y="33"/>
                      <a:pt x="179" y="36"/>
                      <a:pt x="176" y="36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04" name="Freeform 11"/>
              <p:cNvSpPr/>
              <p:nvPr/>
            </p:nvSpPr>
            <p:spPr bwMode="auto">
              <a:xfrm>
                <a:off x="1089693" y="4072342"/>
                <a:ext cx="2424842" cy="365758"/>
              </a:xfrm>
              <a:custGeom>
                <a:avLst/>
                <a:gdLst>
                  <a:gd name="T0" fmla="*/ 73 w 604"/>
                  <a:gd name="T1" fmla="*/ 0 h 91"/>
                  <a:gd name="T2" fmla="*/ 73 w 604"/>
                  <a:gd name="T3" fmla="*/ 7 h 91"/>
                  <a:gd name="T4" fmla="*/ 71 w 604"/>
                  <a:gd name="T5" fmla="*/ 9 h 91"/>
                  <a:gd name="T6" fmla="*/ 71 w 604"/>
                  <a:gd name="T7" fmla="*/ 9 h 91"/>
                  <a:gd name="T8" fmla="*/ 62 w 604"/>
                  <a:gd name="T9" fmla="*/ 26 h 91"/>
                  <a:gd name="T10" fmla="*/ 83 w 604"/>
                  <a:gd name="T11" fmla="*/ 47 h 91"/>
                  <a:gd name="T12" fmla="*/ 91 w 604"/>
                  <a:gd name="T13" fmla="*/ 47 h 91"/>
                  <a:gd name="T14" fmla="*/ 112 w 604"/>
                  <a:gd name="T15" fmla="*/ 26 h 91"/>
                  <a:gd name="T16" fmla="*/ 103 w 604"/>
                  <a:gd name="T17" fmla="*/ 9 h 91"/>
                  <a:gd name="T18" fmla="*/ 101 w 604"/>
                  <a:gd name="T19" fmla="*/ 7 h 91"/>
                  <a:gd name="T20" fmla="*/ 101 w 604"/>
                  <a:gd name="T21" fmla="*/ 0 h 91"/>
                  <a:gd name="T22" fmla="*/ 498 w 604"/>
                  <a:gd name="T23" fmla="*/ 0 h 91"/>
                  <a:gd name="T24" fmla="*/ 498 w 604"/>
                  <a:gd name="T25" fmla="*/ 7 h 91"/>
                  <a:gd name="T26" fmla="*/ 496 w 604"/>
                  <a:gd name="T27" fmla="*/ 9 h 91"/>
                  <a:gd name="T28" fmla="*/ 496 w 604"/>
                  <a:gd name="T29" fmla="*/ 9 h 91"/>
                  <a:gd name="T30" fmla="*/ 486 w 604"/>
                  <a:gd name="T31" fmla="*/ 26 h 91"/>
                  <a:gd name="T32" fmla="*/ 507 w 604"/>
                  <a:gd name="T33" fmla="*/ 47 h 91"/>
                  <a:gd name="T34" fmla="*/ 516 w 604"/>
                  <a:gd name="T35" fmla="*/ 47 h 91"/>
                  <a:gd name="T36" fmla="*/ 537 w 604"/>
                  <a:gd name="T37" fmla="*/ 26 h 91"/>
                  <a:gd name="T38" fmla="*/ 527 w 604"/>
                  <a:gd name="T39" fmla="*/ 9 h 91"/>
                  <a:gd name="T40" fmla="*/ 526 w 604"/>
                  <a:gd name="T41" fmla="*/ 7 h 91"/>
                  <a:gd name="T42" fmla="*/ 526 w 604"/>
                  <a:gd name="T43" fmla="*/ 0 h 91"/>
                  <a:gd name="T44" fmla="*/ 604 w 604"/>
                  <a:gd name="T45" fmla="*/ 0 h 91"/>
                  <a:gd name="T46" fmla="*/ 598 w 604"/>
                  <a:gd name="T47" fmla="*/ 5 h 91"/>
                  <a:gd name="T48" fmla="*/ 584 w 604"/>
                  <a:gd name="T49" fmla="*/ 50 h 91"/>
                  <a:gd name="T50" fmla="*/ 591 w 604"/>
                  <a:gd name="T51" fmla="*/ 72 h 91"/>
                  <a:gd name="T52" fmla="*/ 576 w 604"/>
                  <a:gd name="T53" fmla="*/ 91 h 91"/>
                  <a:gd name="T54" fmla="*/ 483 w 604"/>
                  <a:gd name="T55" fmla="*/ 91 h 91"/>
                  <a:gd name="T56" fmla="*/ 463 w 604"/>
                  <a:gd name="T57" fmla="*/ 79 h 91"/>
                  <a:gd name="T58" fmla="*/ 452 w 604"/>
                  <a:gd name="T59" fmla="*/ 62 h 91"/>
                  <a:gd name="T60" fmla="*/ 442 w 604"/>
                  <a:gd name="T61" fmla="*/ 57 h 91"/>
                  <a:gd name="T62" fmla="*/ 440 w 604"/>
                  <a:gd name="T63" fmla="*/ 57 h 91"/>
                  <a:gd name="T64" fmla="*/ 160 w 604"/>
                  <a:gd name="T65" fmla="*/ 49 h 91"/>
                  <a:gd name="T66" fmla="*/ 158 w 604"/>
                  <a:gd name="T67" fmla="*/ 49 h 91"/>
                  <a:gd name="T68" fmla="*/ 126 w 604"/>
                  <a:gd name="T69" fmla="*/ 64 h 91"/>
                  <a:gd name="T70" fmla="*/ 123 w 604"/>
                  <a:gd name="T71" fmla="*/ 71 h 91"/>
                  <a:gd name="T72" fmla="*/ 91 w 604"/>
                  <a:gd name="T73" fmla="*/ 91 h 91"/>
                  <a:gd name="T74" fmla="*/ 32 w 604"/>
                  <a:gd name="T75" fmla="*/ 91 h 91"/>
                  <a:gd name="T76" fmla="*/ 4 w 604"/>
                  <a:gd name="T77" fmla="*/ 65 h 91"/>
                  <a:gd name="T78" fmla="*/ 0 w 604"/>
                  <a:gd name="T79" fmla="*/ 0 h 91"/>
                  <a:gd name="T80" fmla="*/ 73 w 604"/>
                  <a:gd name="T81" fmla="*/ 0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604" h="91">
                    <a:moveTo>
                      <a:pt x="73" y="0"/>
                    </a:moveTo>
                    <a:cubicBezTo>
                      <a:pt x="73" y="7"/>
                      <a:pt x="73" y="7"/>
                      <a:pt x="73" y="7"/>
                    </a:cubicBezTo>
                    <a:cubicBezTo>
                      <a:pt x="73" y="7"/>
                      <a:pt x="72" y="8"/>
                      <a:pt x="71" y="9"/>
                    </a:cubicBezTo>
                    <a:cubicBezTo>
                      <a:pt x="71" y="9"/>
                      <a:pt x="71" y="9"/>
                      <a:pt x="71" y="9"/>
                    </a:cubicBezTo>
                    <a:cubicBezTo>
                      <a:pt x="65" y="13"/>
                      <a:pt x="62" y="19"/>
                      <a:pt x="62" y="26"/>
                    </a:cubicBezTo>
                    <a:cubicBezTo>
                      <a:pt x="62" y="38"/>
                      <a:pt x="71" y="47"/>
                      <a:pt x="83" y="47"/>
                    </a:cubicBezTo>
                    <a:cubicBezTo>
                      <a:pt x="91" y="47"/>
                      <a:pt x="91" y="47"/>
                      <a:pt x="91" y="47"/>
                    </a:cubicBezTo>
                    <a:cubicBezTo>
                      <a:pt x="103" y="47"/>
                      <a:pt x="112" y="38"/>
                      <a:pt x="112" y="26"/>
                    </a:cubicBezTo>
                    <a:cubicBezTo>
                      <a:pt x="112" y="19"/>
                      <a:pt x="109" y="13"/>
                      <a:pt x="103" y="9"/>
                    </a:cubicBezTo>
                    <a:cubicBezTo>
                      <a:pt x="102" y="8"/>
                      <a:pt x="101" y="7"/>
                      <a:pt x="101" y="7"/>
                    </a:cubicBezTo>
                    <a:cubicBezTo>
                      <a:pt x="101" y="0"/>
                      <a:pt x="101" y="0"/>
                      <a:pt x="101" y="0"/>
                    </a:cubicBezTo>
                    <a:cubicBezTo>
                      <a:pt x="498" y="0"/>
                      <a:pt x="498" y="0"/>
                      <a:pt x="498" y="0"/>
                    </a:cubicBezTo>
                    <a:cubicBezTo>
                      <a:pt x="498" y="7"/>
                      <a:pt x="498" y="7"/>
                      <a:pt x="498" y="7"/>
                    </a:cubicBezTo>
                    <a:cubicBezTo>
                      <a:pt x="498" y="7"/>
                      <a:pt x="497" y="8"/>
                      <a:pt x="496" y="9"/>
                    </a:cubicBezTo>
                    <a:cubicBezTo>
                      <a:pt x="496" y="9"/>
                      <a:pt x="496" y="9"/>
                      <a:pt x="496" y="9"/>
                    </a:cubicBezTo>
                    <a:cubicBezTo>
                      <a:pt x="490" y="13"/>
                      <a:pt x="486" y="19"/>
                      <a:pt x="486" y="26"/>
                    </a:cubicBezTo>
                    <a:cubicBezTo>
                      <a:pt x="486" y="38"/>
                      <a:pt x="496" y="47"/>
                      <a:pt x="507" y="47"/>
                    </a:cubicBezTo>
                    <a:cubicBezTo>
                      <a:pt x="516" y="47"/>
                      <a:pt x="516" y="47"/>
                      <a:pt x="516" y="47"/>
                    </a:cubicBezTo>
                    <a:cubicBezTo>
                      <a:pt x="528" y="47"/>
                      <a:pt x="537" y="38"/>
                      <a:pt x="537" y="26"/>
                    </a:cubicBezTo>
                    <a:cubicBezTo>
                      <a:pt x="537" y="19"/>
                      <a:pt x="533" y="13"/>
                      <a:pt x="527" y="9"/>
                    </a:cubicBezTo>
                    <a:cubicBezTo>
                      <a:pt x="526" y="8"/>
                      <a:pt x="526" y="7"/>
                      <a:pt x="526" y="7"/>
                    </a:cubicBezTo>
                    <a:cubicBezTo>
                      <a:pt x="526" y="0"/>
                      <a:pt x="526" y="0"/>
                      <a:pt x="526" y="0"/>
                    </a:cubicBezTo>
                    <a:cubicBezTo>
                      <a:pt x="604" y="0"/>
                      <a:pt x="604" y="0"/>
                      <a:pt x="604" y="0"/>
                    </a:cubicBezTo>
                    <a:cubicBezTo>
                      <a:pt x="602" y="2"/>
                      <a:pt x="600" y="3"/>
                      <a:pt x="598" y="5"/>
                    </a:cubicBezTo>
                    <a:cubicBezTo>
                      <a:pt x="585" y="16"/>
                      <a:pt x="580" y="33"/>
                      <a:pt x="584" y="50"/>
                    </a:cubicBezTo>
                    <a:cubicBezTo>
                      <a:pt x="591" y="72"/>
                      <a:pt x="591" y="72"/>
                      <a:pt x="591" y="72"/>
                    </a:cubicBezTo>
                    <a:cubicBezTo>
                      <a:pt x="593" y="81"/>
                      <a:pt x="586" y="91"/>
                      <a:pt x="576" y="91"/>
                    </a:cubicBezTo>
                    <a:cubicBezTo>
                      <a:pt x="483" y="91"/>
                      <a:pt x="483" y="91"/>
                      <a:pt x="483" y="91"/>
                    </a:cubicBezTo>
                    <a:cubicBezTo>
                      <a:pt x="475" y="91"/>
                      <a:pt x="467" y="87"/>
                      <a:pt x="463" y="79"/>
                    </a:cubicBezTo>
                    <a:cubicBezTo>
                      <a:pt x="452" y="62"/>
                      <a:pt x="452" y="62"/>
                      <a:pt x="452" y="62"/>
                    </a:cubicBezTo>
                    <a:cubicBezTo>
                      <a:pt x="450" y="58"/>
                      <a:pt x="446" y="56"/>
                      <a:pt x="442" y="57"/>
                    </a:cubicBezTo>
                    <a:cubicBezTo>
                      <a:pt x="440" y="57"/>
                      <a:pt x="440" y="57"/>
                      <a:pt x="440" y="57"/>
                    </a:cubicBezTo>
                    <a:cubicBezTo>
                      <a:pt x="363" y="73"/>
                      <a:pt x="237" y="70"/>
                      <a:pt x="160" y="49"/>
                    </a:cubicBezTo>
                    <a:cubicBezTo>
                      <a:pt x="158" y="49"/>
                      <a:pt x="158" y="49"/>
                      <a:pt x="158" y="49"/>
                    </a:cubicBezTo>
                    <a:cubicBezTo>
                      <a:pt x="145" y="45"/>
                      <a:pt x="132" y="52"/>
                      <a:pt x="126" y="64"/>
                    </a:cubicBezTo>
                    <a:cubicBezTo>
                      <a:pt x="123" y="71"/>
                      <a:pt x="123" y="71"/>
                      <a:pt x="123" y="71"/>
                    </a:cubicBezTo>
                    <a:cubicBezTo>
                      <a:pt x="117" y="83"/>
                      <a:pt x="105" y="91"/>
                      <a:pt x="91" y="91"/>
                    </a:cubicBezTo>
                    <a:cubicBezTo>
                      <a:pt x="32" y="91"/>
                      <a:pt x="32" y="91"/>
                      <a:pt x="32" y="91"/>
                    </a:cubicBezTo>
                    <a:cubicBezTo>
                      <a:pt x="17" y="91"/>
                      <a:pt x="5" y="79"/>
                      <a:pt x="4" y="65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73" y="0"/>
                    </a:lnTo>
                    <a:close/>
                  </a:path>
                </a:pathLst>
              </a:custGeom>
              <a:solidFill>
                <a:srgbClr val="3FACD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05" name="Freeform 12"/>
              <p:cNvSpPr/>
              <p:nvPr/>
            </p:nvSpPr>
            <p:spPr bwMode="auto">
              <a:xfrm>
                <a:off x="1321679" y="2614388"/>
                <a:ext cx="1004142" cy="682410"/>
              </a:xfrm>
              <a:custGeom>
                <a:avLst/>
                <a:gdLst>
                  <a:gd name="T0" fmla="*/ 173 w 250"/>
                  <a:gd name="T1" fmla="*/ 0 h 170"/>
                  <a:gd name="T2" fmla="*/ 173 w 250"/>
                  <a:gd name="T3" fmla="*/ 7 h 170"/>
                  <a:gd name="T4" fmla="*/ 172 w 250"/>
                  <a:gd name="T5" fmla="*/ 9 h 170"/>
                  <a:gd name="T6" fmla="*/ 171 w 250"/>
                  <a:gd name="T7" fmla="*/ 9 h 170"/>
                  <a:gd name="T8" fmla="*/ 162 w 250"/>
                  <a:gd name="T9" fmla="*/ 25 h 170"/>
                  <a:gd name="T10" fmla="*/ 183 w 250"/>
                  <a:gd name="T11" fmla="*/ 48 h 170"/>
                  <a:gd name="T12" fmla="*/ 191 w 250"/>
                  <a:gd name="T13" fmla="*/ 48 h 170"/>
                  <a:gd name="T14" fmla="*/ 212 w 250"/>
                  <a:gd name="T15" fmla="*/ 32 h 170"/>
                  <a:gd name="T16" fmla="*/ 203 w 250"/>
                  <a:gd name="T17" fmla="*/ 9 h 170"/>
                  <a:gd name="T18" fmla="*/ 201 w 250"/>
                  <a:gd name="T19" fmla="*/ 8 h 170"/>
                  <a:gd name="T20" fmla="*/ 201 w 250"/>
                  <a:gd name="T21" fmla="*/ 0 h 170"/>
                  <a:gd name="T22" fmla="*/ 246 w 250"/>
                  <a:gd name="T23" fmla="*/ 0 h 170"/>
                  <a:gd name="T24" fmla="*/ 250 w 250"/>
                  <a:gd name="T25" fmla="*/ 4 h 170"/>
                  <a:gd name="T26" fmla="*/ 250 w 250"/>
                  <a:gd name="T27" fmla="*/ 166 h 170"/>
                  <a:gd name="T28" fmla="*/ 246 w 250"/>
                  <a:gd name="T29" fmla="*/ 170 h 170"/>
                  <a:gd name="T30" fmla="*/ 4 w 250"/>
                  <a:gd name="T31" fmla="*/ 170 h 170"/>
                  <a:gd name="T32" fmla="*/ 0 w 250"/>
                  <a:gd name="T33" fmla="*/ 166 h 170"/>
                  <a:gd name="T34" fmla="*/ 0 w 250"/>
                  <a:gd name="T35" fmla="*/ 4 h 170"/>
                  <a:gd name="T36" fmla="*/ 4 w 250"/>
                  <a:gd name="T37" fmla="*/ 0 h 170"/>
                  <a:gd name="T38" fmla="*/ 173 w 250"/>
                  <a:gd name="T39" fmla="*/ 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50" h="170">
                    <a:moveTo>
                      <a:pt x="173" y="0"/>
                    </a:moveTo>
                    <a:cubicBezTo>
                      <a:pt x="173" y="7"/>
                      <a:pt x="173" y="7"/>
                      <a:pt x="173" y="7"/>
                    </a:cubicBezTo>
                    <a:cubicBezTo>
                      <a:pt x="173" y="8"/>
                      <a:pt x="173" y="8"/>
                      <a:pt x="172" y="9"/>
                    </a:cubicBezTo>
                    <a:cubicBezTo>
                      <a:pt x="171" y="9"/>
                      <a:pt x="171" y="9"/>
                      <a:pt x="171" y="9"/>
                    </a:cubicBezTo>
                    <a:cubicBezTo>
                      <a:pt x="166" y="13"/>
                      <a:pt x="162" y="19"/>
                      <a:pt x="162" y="25"/>
                    </a:cubicBezTo>
                    <a:cubicBezTo>
                      <a:pt x="161" y="38"/>
                      <a:pt x="171" y="48"/>
                      <a:pt x="183" y="48"/>
                    </a:cubicBezTo>
                    <a:cubicBezTo>
                      <a:pt x="191" y="48"/>
                      <a:pt x="191" y="48"/>
                      <a:pt x="191" y="48"/>
                    </a:cubicBezTo>
                    <a:cubicBezTo>
                      <a:pt x="201" y="48"/>
                      <a:pt x="210" y="41"/>
                      <a:pt x="212" y="32"/>
                    </a:cubicBezTo>
                    <a:cubicBezTo>
                      <a:pt x="214" y="23"/>
                      <a:pt x="210" y="14"/>
                      <a:pt x="203" y="9"/>
                    </a:cubicBezTo>
                    <a:cubicBezTo>
                      <a:pt x="202" y="8"/>
                      <a:pt x="201" y="8"/>
                      <a:pt x="201" y="8"/>
                    </a:cubicBezTo>
                    <a:cubicBezTo>
                      <a:pt x="201" y="0"/>
                      <a:pt x="201" y="0"/>
                      <a:pt x="201" y="0"/>
                    </a:cubicBezTo>
                    <a:cubicBezTo>
                      <a:pt x="246" y="0"/>
                      <a:pt x="246" y="0"/>
                      <a:pt x="246" y="0"/>
                    </a:cubicBezTo>
                    <a:cubicBezTo>
                      <a:pt x="248" y="0"/>
                      <a:pt x="250" y="2"/>
                      <a:pt x="250" y="4"/>
                    </a:cubicBezTo>
                    <a:cubicBezTo>
                      <a:pt x="250" y="166"/>
                      <a:pt x="250" y="166"/>
                      <a:pt x="250" y="166"/>
                    </a:cubicBezTo>
                    <a:cubicBezTo>
                      <a:pt x="250" y="168"/>
                      <a:pt x="248" y="170"/>
                      <a:pt x="246" y="170"/>
                    </a:cubicBezTo>
                    <a:cubicBezTo>
                      <a:pt x="4" y="170"/>
                      <a:pt x="4" y="170"/>
                      <a:pt x="4" y="170"/>
                    </a:cubicBezTo>
                    <a:cubicBezTo>
                      <a:pt x="2" y="170"/>
                      <a:pt x="0" y="168"/>
                      <a:pt x="0" y="166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lnTo>
                      <a:pt x="173" y="0"/>
                    </a:lnTo>
                    <a:close/>
                  </a:path>
                </a:pathLst>
              </a:custGeom>
              <a:solidFill>
                <a:srgbClr val="FFB8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06" name="Freeform 13"/>
              <p:cNvSpPr/>
              <p:nvPr/>
            </p:nvSpPr>
            <p:spPr bwMode="auto">
              <a:xfrm>
                <a:off x="759495" y="1811753"/>
                <a:ext cx="1021075" cy="955036"/>
              </a:xfrm>
              <a:custGeom>
                <a:avLst/>
                <a:gdLst>
                  <a:gd name="T0" fmla="*/ 20 w 254"/>
                  <a:gd name="T1" fmla="*/ 60 h 238"/>
                  <a:gd name="T2" fmla="*/ 64 w 254"/>
                  <a:gd name="T3" fmla="*/ 93 h 238"/>
                  <a:gd name="T4" fmla="*/ 93 w 254"/>
                  <a:gd name="T5" fmla="*/ 88 h 238"/>
                  <a:gd name="T6" fmla="*/ 138 w 254"/>
                  <a:gd name="T7" fmla="*/ 49 h 238"/>
                  <a:gd name="T8" fmla="*/ 139 w 254"/>
                  <a:gd name="T9" fmla="*/ 48 h 238"/>
                  <a:gd name="T10" fmla="*/ 254 w 254"/>
                  <a:gd name="T11" fmla="*/ 0 h 238"/>
                  <a:gd name="T12" fmla="*/ 254 w 254"/>
                  <a:gd name="T13" fmla="*/ 88 h 238"/>
                  <a:gd name="T14" fmla="*/ 248 w 254"/>
                  <a:gd name="T15" fmla="*/ 88 h 238"/>
                  <a:gd name="T16" fmla="*/ 246 w 254"/>
                  <a:gd name="T17" fmla="*/ 86 h 238"/>
                  <a:gd name="T18" fmla="*/ 246 w 254"/>
                  <a:gd name="T19" fmla="*/ 85 h 238"/>
                  <a:gd name="T20" fmla="*/ 230 w 254"/>
                  <a:gd name="T21" fmla="*/ 76 h 238"/>
                  <a:gd name="T22" fmla="*/ 208 w 254"/>
                  <a:gd name="T23" fmla="*/ 97 h 238"/>
                  <a:gd name="T24" fmla="*/ 208 w 254"/>
                  <a:gd name="T25" fmla="*/ 105 h 238"/>
                  <a:gd name="T26" fmla="*/ 224 w 254"/>
                  <a:gd name="T27" fmla="*/ 126 h 238"/>
                  <a:gd name="T28" fmla="*/ 246 w 254"/>
                  <a:gd name="T29" fmla="*/ 117 h 238"/>
                  <a:gd name="T30" fmla="*/ 248 w 254"/>
                  <a:gd name="T31" fmla="*/ 116 h 238"/>
                  <a:gd name="T32" fmla="*/ 254 w 254"/>
                  <a:gd name="T33" fmla="*/ 116 h 238"/>
                  <a:gd name="T34" fmla="*/ 254 w 254"/>
                  <a:gd name="T35" fmla="*/ 185 h 238"/>
                  <a:gd name="T36" fmla="*/ 250 w 254"/>
                  <a:gd name="T37" fmla="*/ 189 h 238"/>
                  <a:gd name="T38" fmla="*/ 92 w 254"/>
                  <a:gd name="T39" fmla="*/ 189 h 238"/>
                  <a:gd name="T40" fmla="*/ 92 w 254"/>
                  <a:gd name="T41" fmla="*/ 209 h 238"/>
                  <a:gd name="T42" fmla="*/ 98 w 254"/>
                  <a:gd name="T43" fmla="*/ 217 h 238"/>
                  <a:gd name="T44" fmla="*/ 103 w 254"/>
                  <a:gd name="T45" fmla="*/ 229 h 238"/>
                  <a:gd name="T46" fmla="*/ 92 w 254"/>
                  <a:gd name="T47" fmla="*/ 238 h 238"/>
                  <a:gd name="T48" fmla="*/ 84 w 254"/>
                  <a:gd name="T49" fmla="*/ 238 h 238"/>
                  <a:gd name="T50" fmla="*/ 73 w 254"/>
                  <a:gd name="T51" fmla="*/ 230 h 238"/>
                  <a:gd name="T52" fmla="*/ 77 w 254"/>
                  <a:gd name="T53" fmla="*/ 218 h 238"/>
                  <a:gd name="T54" fmla="*/ 78 w 254"/>
                  <a:gd name="T55" fmla="*/ 217 h 238"/>
                  <a:gd name="T56" fmla="*/ 84 w 254"/>
                  <a:gd name="T57" fmla="*/ 208 h 238"/>
                  <a:gd name="T58" fmla="*/ 84 w 254"/>
                  <a:gd name="T59" fmla="*/ 208 h 238"/>
                  <a:gd name="T60" fmla="*/ 84 w 254"/>
                  <a:gd name="T61" fmla="*/ 189 h 238"/>
                  <a:gd name="T62" fmla="*/ 28 w 254"/>
                  <a:gd name="T63" fmla="*/ 189 h 238"/>
                  <a:gd name="T64" fmla="*/ 30 w 254"/>
                  <a:gd name="T65" fmla="*/ 185 h 238"/>
                  <a:gd name="T66" fmla="*/ 30 w 254"/>
                  <a:gd name="T67" fmla="*/ 184 h 238"/>
                  <a:gd name="T68" fmla="*/ 45 w 254"/>
                  <a:gd name="T69" fmla="*/ 152 h 238"/>
                  <a:gd name="T70" fmla="*/ 40 w 254"/>
                  <a:gd name="T71" fmla="*/ 126 h 238"/>
                  <a:gd name="T72" fmla="*/ 1 w 254"/>
                  <a:gd name="T73" fmla="*/ 67 h 238"/>
                  <a:gd name="T74" fmla="*/ 20 w 254"/>
                  <a:gd name="T75" fmla="*/ 60 h 2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54" h="238">
                    <a:moveTo>
                      <a:pt x="20" y="60"/>
                    </a:moveTo>
                    <a:cubicBezTo>
                      <a:pt x="32" y="76"/>
                      <a:pt x="49" y="87"/>
                      <a:pt x="64" y="93"/>
                    </a:cubicBezTo>
                    <a:cubicBezTo>
                      <a:pt x="74" y="98"/>
                      <a:pt x="85" y="95"/>
                      <a:pt x="93" y="88"/>
                    </a:cubicBezTo>
                    <a:cubicBezTo>
                      <a:pt x="106" y="73"/>
                      <a:pt x="122" y="61"/>
                      <a:pt x="138" y="49"/>
                    </a:cubicBezTo>
                    <a:cubicBezTo>
                      <a:pt x="139" y="48"/>
                      <a:pt x="139" y="48"/>
                      <a:pt x="139" y="48"/>
                    </a:cubicBezTo>
                    <a:cubicBezTo>
                      <a:pt x="174" y="24"/>
                      <a:pt x="213" y="8"/>
                      <a:pt x="254" y="0"/>
                    </a:cubicBezTo>
                    <a:cubicBezTo>
                      <a:pt x="254" y="88"/>
                      <a:pt x="254" y="88"/>
                      <a:pt x="254" y="88"/>
                    </a:cubicBezTo>
                    <a:cubicBezTo>
                      <a:pt x="248" y="88"/>
                      <a:pt x="248" y="88"/>
                      <a:pt x="248" y="88"/>
                    </a:cubicBezTo>
                    <a:cubicBezTo>
                      <a:pt x="248" y="88"/>
                      <a:pt x="247" y="87"/>
                      <a:pt x="246" y="86"/>
                    </a:cubicBezTo>
                    <a:cubicBezTo>
                      <a:pt x="246" y="85"/>
                      <a:pt x="246" y="85"/>
                      <a:pt x="246" y="85"/>
                    </a:cubicBezTo>
                    <a:cubicBezTo>
                      <a:pt x="242" y="80"/>
                      <a:pt x="236" y="77"/>
                      <a:pt x="230" y="76"/>
                    </a:cubicBezTo>
                    <a:cubicBezTo>
                      <a:pt x="218" y="76"/>
                      <a:pt x="208" y="85"/>
                      <a:pt x="208" y="97"/>
                    </a:cubicBezTo>
                    <a:cubicBezTo>
                      <a:pt x="208" y="105"/>
                      <a:pt x="208" y="105"/>
                      <a:pt x="208" y="105"/>
                    </a:cubicBezTo>
                    <a:cubicBezTo>
                      <a:pt x="208" y="115"/>
                      <a:pt x="214" y="124"/>
                      <a:pt x="224" y="126"/>
                    </a:cubicBezTo>
                    <a:cubicBezTo>
                      <a:pt x="233" y="128"/>
                      <a:pt x="241" y="125"/>
                      <a:pt x="246" y="117"/>
                    </a:cubicBezTo>
                    <a:cubicBezTo>
                      <a:pt x="247" y="116"/>
                      <a:pt x="248" y="116"/>
                      <a:pt x="248" y="116"/>
                    </a:cubicBezTo>
                    <a:cubicBezTo>
                      <a:pt x="254" y="116"/>
                      <a:pt x="254" y="116"/>
                      <a:pt x="254" y="116"/>
                    </a:cubicBezTo>
                    <a:cubicBezTo>
                      <a:pt x="254" y="185"/>
                      <a:pt x="254" y="185"/>
                      <a:pt x="254" y="185"/>
                    </a:cubicBezTo>
                    <a:cubicBezTo>
                      <a:pt x="254" y="187"/>
                      <a:pt x="253" y="189"/>
                      <a:pt x="250" y="189"/>
                    </a:cubicBezTo>
                    <a:cubicBezTo>
                      <a:pt x="92" y="189"/>
                      <a:pt x="92" y="189"/>
                      <a:pt x="92" y="189"/>
                    </a:cubicBezTo>
                    <a:cubicBezTo>
                      <a:pt x="92" y="209"/>
                      <a:pt x="92" y="209"/>
                      <a:pt x="92" y="209"/>
                    </a:cubicBezTo>
                    <a:cubicBezTo>
                      <a:pt x="92" y="211"/>
                      <a:pt x="94" y="214"/>
                      <a:pt x="98" y="217"/>
                    </a:cubicBezTo>
                    <a:cubicBezTo>
                      <a:pt x="102" y="220"/>
                      <a:pt x="104" y="224"/>
                      <a:pt x="103" y="229"/>
                    </a:cubicBezTo>
                    <a:cubicBezTo>
                      <a:pt x="102" y="234"/>
                      <a:pt x="97" y="238"/>
                      <a:pt x="92" y="238"/>
                    </a:cubicBezTo>
                    <a:cubicBezTo>
                      <a:pt x="84" y="238"/>
                      <a:pt x="84" y="238"/>
                      <a:pt x="84" y="238"/>
                    </a:cubicBezTo>
                    <a:cubicBezTo>
                      <a:pt x="79" y="238"/>
                      <a:pt x="74" y="235"/>
                      <a:pt x="73" y="230"/>
                    </a:cubicBezTo>
                    <a:cubicBezTo>
                      <a:pt x="71" y="225"/>
                      <a:pt x="73" y="220"/>
                      <a:pt x="77" y="218"/>
                    </a:cubicBezTo>
                    <a:cubicBezTo>
                      <a:pt x="78" y="217"/>
                      <a:pt x="78" y="217"/>
                      <a:pt x="78" y="217"/>
                    </a:cubicBezTo>
                    <a:cubicBezTo>
                      <a:pt x="83" y="214"/>
                      <a:pt x="84" y="210"/>
                      <a:pt x="84" y="208"/>
                    </a:cubicBezTo>
                    <a:cubicBezTo>
                      <a:pt x="84" y="208"/>
                      <a:pt x="84" y="208"/>
                      <a:pt x="84" y="208"/>
                    </a:cubicBezTo>
                    <a:cubicBezTo>
                      <a:pt x="84" y="189"/>
                      <a:pt x="84" y="189"/>
                      <a:pt x="84" y="189"/>
                    </a:cubicBezTo>
                    <a:cubicBezTo>
                      <a:pt x="28" y="189"/>
                      <a:pt x="28" y="189"/>
                      <a:pt x="28" y="189"/>
                    </a:cubicBezTo>
                    <a:cubicBezTo>
                      <a:pt x="29" y="188"/>
                      <a:pt x="29" y="187"/>
                      <a:pt x="30" y="185"/>
                    </a:cubicBezTo>
                    <a:cubicBezTo>
                      <a:pt x="30" y="184"/>
                      <a:pt x="30" y="184"/>
                      <a:pt x="30" y="184"/>
                    </a:cubicBezTo>
                    <a:cubicBezTo>
                      <a:pt x="35" y="173"/>
                      <a:pt x="40" y="162"/>
                      <a:pt x="45" y="152"/>
                    </a:cubicBezTo>
                    <a:cubicBezTo>
                      <a:pt x="50" y="144"/>
                      <a:pt x="48" y="133"/>
                      <a:pt x="40" y="126"/>
                    </a:cubicBezTo>
                    <a:cubicBezTo>
                      <a:pt x="14" y="106"/>
                      <a:pt x="4" y="85"/>
                      <a:pt x="1" y="67"/>
                    </a:cubicBezTo>
                    <a:cubicBezTo>
                      <a:pt x="0" y="56"/>
                      <a:pt x="14" y="51"/>
                      <a:pt x="20" y="60"/>
                    </a:cubicBezTo>
                    <a:close/>
                  </a:path>
                </a:pathLst>
              </a:custGeom>
              <a:solidFill>
                <a:srgbClr val="F78D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07" name="Freeform 14"/>
              <p:cNvSpPr/>
              <p:nvPr/>
            </p:nvSpPr>
            <p:spPr bwMode="auto">
              <a:xfrm>
                <a:off x="2369848" y="2614388"/>
                <a:ext cx="995676" cy="682410"/>
              </a:xfrm>
              <a:custGeom>
                <a:avLst/>
                <a:gdLst>
                  <a:gd name="T0" fmla="*/ 248 w 248"/>
                  <a:gd name="T1" fmla="*/ 4 h 170"/>
                  <a:gd name="T2" fmla="*/ 248 w 248"/>
                  <a:gd name="T3" fmla="*/ 94 h 170"/>
                  <a:gd name="T4" fmla="*/ 241 w 248"/>
                  <a:gd name="T5" fmla="*/ 94 h 170"/>
                  <a:gd name="T6" fmla="*/ 239 w 248"/>
                  <a:gd name="T7" fmla="*/ 92 h 170"/>
                  <a:gd name="T8" fmla="*/ 239 w 248"/>
                  <a:gd name="T9" fmla="*/ 92 h 170"/>
                  <a:gd name="T10" fmla="*/ 223 w 248"/>
                  <a:gd name="T11" fmla="*/ 82 h 170"/>
                  <a:gd name="T12" fmla="*/ 201 w 248"/>
                  <a:gd name="T13" fmla="*/ 103 h 170"/>
                  <a:gd name="T14" fmla="*/ 201 w 248"/>
                  <a:gd name="T15" fmla="*/ 111 h 170"/>
                  <a:gd name="T16" fmla="*/ 217 w 248"/>
                  <a:gd name="T17" fmla="*/ 132 h 170"/>
                  <a:gd name="T18" fmla="*/ 239 w 248"/>
                  <a:gd name="T19" fmla="*/ 123 h 170"/>
                  <a:gd name="T20" fmla="*/ 241 w 248"/>
                  <a:gd name="T21" fmla="*/ 122 h 170"/>
                  <a:gd name="T22" fmla="*/ 248 w 248"/>
                  <a:gd name="T23" fmla="*/ 122 h 170"/>
                  <a:gd name="T24" fmla="*/ 248 w 248"/>
                  <a:gd name="T25" fmla="*/ 166 h 170"/>
                  <a:gd name="T26" fmla="*/ 244 w 248"/>
                  <a:gd name="T27" fmla="*/ 170 h 170"/>
                  <a:gd name="T28" fmla="*/ 4 w 248"/>
                  <a:gd name="T29" fmla="*/ 170 h 170"/>
                  <a:gd name="T30" fmla="*/ 0 w 248"/>
                  <a:gd name="T31" fmla="*/ 166 h 170"/>
                  <a:gd name="T32" fmla="*/ 0 w 248"/>
                  <a:gd name="T33" fmla="*/ 4 h 170"/>
                  <a:gd name="T34" fmla="*/ 4 w 248"/>
                  <a:gd name="T35" fmla="*/ 0 h 170"/>
                  <a:gd name="T36" fmla="*/ 244 w 248"/>
                  <a:gd name="T37" fmla="*/ 0 h 170"/>
                  <a:gd name="T38" fmla="*/ 248 w 248"/>
                  <a:gd name="T39" fmla="*/ 4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48" h="170">
                    <a:moveTo>
                      <a:pt x="248" y="4"/>
                    </a:moveTo>
                    <a:cubicBezTo>
                      <a:pt x="248" y="94"/>
                      <a:pt x="248" y="94"/>
                      <a:pt x="248" y="94"/>
                    </a:cubicBezTo>
                    <a:cubicBezTo>
                      <a:pt x="241" y="94"/>
                      <a:pt x="241" y="94"/>
                      <a:pt x="241" y="94"/>
                    </a:cubicBezTo>
                    <a:cubicBezTo>
                      <a:pt x="241" y="94"/>
                      <a:pt x="240" y="93"/>
                      <a:pt x="239" y="92"/>
                    </a:cubicBezTo>
                    <a:cubicBezTo>
                      <a:pt x="239" y="92"/>
                      <a:pt x="239" y="92"/>
                      <a:pt x="239" y="92"/>
                    </a:cubicBezTo>
                    <a:cubicBezTo>
                      <a:pt x="235" y="86"/>
                      <a:pt x="229" y="83"/>
                      <a:pt x="223" y="82"/>
                    </a:cubicBezTo>
                    <a:cubicBezTo>
                      <a:pt x="211" y="82"/>
                      <a:pt x="201" y="91"/>
                      <a:pt x="201" y="103"/>
                    </a:cubicBezTo>
                    <a:cubicBezTo>
                      <a:pt x="201" y="111"/>
                      <a:pt x="201" y="111"/>
                      <a:pt x="201" y="111"/>
                    </a:cubicBezTo>
                    <a:cubicBezTo>
                      <a:pt x="201" y="121"/>
                      <a:pt x="207" y="130"/>
                      <a:pt x="217" y="132"/>
                    </a:cubicBezTo>
                    <a:cubicBezTo>
                      <a:pt x="226" y="134"/>
                      <a:pt x="234" y="131"/>
                      <a:pt x="239" y="123"/>
                    </a:cubicBezTo>
                    <a:cubicBezTo>
                      <a:pt x="240" y="122"/>
                      <a:pt x="241" y="122"/>
                      <a:pt x="241" y="122"/>
                    </a:cubicBezTo>
                    <a:cubicBezTo>
                      <a:pt x="248" y="122"/>
                      <a:pt x="248" y="122"/>
                      <a:pt x="248" y="122"/>
                    </a:cubicBezTo>
                    <a:cubicBezTo>
                      <a:pt x="248" y="166"/>
                      <a:pt x="248" y="166"/>
                      <a:pt x="248" y="166"/>
                    </a:cubicBezTo>
                    <a:cubicBezTo>
                      <a:pt x="248" y="168"/>
                      <a:pt x="246" y="170"/>
                      <a:pt x="244" y="170"/>
                    </a:cubicBezTo>
                    <a:cubicBezTo>
                      <a:pt x="4" y="170"/>
                      <a:pt x="4" y="170"/>
                      <a:pt x="4" y="170"/>
                    </a:cubicBezTo>
                    <a:cubicBezTo>
                      <a:pt x="2" y="170"/>
                      <a:pt x="0" y="168"/>
                      <a:pt x="0" y="166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244" y="0"/>
                      <a:pt x="244" y="0"/>
                      <a:pt x="244" y="0"/>
                    </a:cubicBezTo>
                    <a:cubicBezTo>
                      <a:pt x="246" y="0"/>
                      <a:pt x="248" y="2"/>
                      <a:pt x="248" y="4"/>
                    </a:cubicBezTo>
                    <a:close/>
                  </a:path>
                </a:pathLst>
              </a:custGeom>
              <a:solidFill>
                <a:srgbClr val="D74B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08" name="Freeform 15"/>
              <p:cNvSpPr/>
              <p:nvPr/>
            </p:nvSpPr>
            <p:spPr bwMode="auto">
              <a:xfrm>
                <a:off x="2173421" y="3345905"/>
                <a:ext cx="1192101" cy="875449"/>
              </a:xfrm>
              <a:custGeom>
                <a:avLst/>
                <a:gdLst>
                  <a:gd name="T0" fmla="*/ 13 w 297"/>
                  <a:gd name="T1" fmla="*/ 64 h 218"/>
                  <a:gd name="T2" fmla="*/ 20 w 297"/>
                  <a:gd name="T3" fmla="*/ 69 h 218"/>
                  <a:gd name="T4" fmla="*/ 21 w 297"/>
                  <a:gd name="T5" fmla="*/ 69 h 218"/>
                  <a:gd name="T6" fmla="*/ 30 w 297"/>
                  <a:gd name="T7" fmla="*/ 75 h 218"/>
                  <a:gd name="T8" fmla="*/ 30 w 297"/>
                  <a:gd name="T9" fmla="*/ 75 h 218"/>
                  <a:gd name="T10" fmla="*/ 49 w 297"/>
                  <a:gd name="T11" fmla="*/ 75 h 218"/>
                  <a:gd name="T12" fmla="*/ 49 w 297"/>
                  <a:gd name="T13" fmla="*/ 3 h 218"/>
                  <a:gd name="T14" fmla="*/ 53 w 297"/>
                  <a:gd name="T15" fmla="*/ 0 h 218"/>
                  <a:gd name="T16" fmla="*/ 293 w 297"/>
                  <a:gd name="T17" fmla="*/ 0 h 218"/>
                  <a:gd name="T18" fmla="*/ 297 w 297"/>
                  <a:gd name="T19" fmla="*/ 3 h 218"/>
                  <a:gd name="T20" fmla="*/ 297 w 297"/>
                  <a:gd name="T21" fmla="*/ 65 h 218"/>
                  <a:gd name="T22" fmla="*/ 290 w 297"/>
                  <a:gd name="T23" fmla="*/ 65 h 218"/>
                  <a:gd name="T24" fmla="*/ 288 w 297"/>
                  <a:gd name="T25" fmla="*/ 63 h 218"/>
                  <a:gd name="T26" fmla="*/ 288 w 297"/>
                  <a:gd name="T27" fmla="*/ 63 h 218"/>
                  <a:gd name="T28" fmla="*/ 272 w 297"/>
                  <a:gd name="T29" fmla="*/ 54 h 218"/>
                  <a:gd name="T30" fmla="*/ 250 w 297"/>
                  <a:gd name="T31" fmla="*/ 75 h 218"/>
                  <a:gd name="T32" fmla="*/ 250 w 297"/>
                  <a:gd name="T33" fmla="*/ 83 h 218"/>
                  <a:gd name="T34" fmla="*/ 266 w 297"/>
                  <a:gd name="T35" fmla="*/ 104 h 218"/>
                  <a:gd name="T36" fmla="*/ 288 w 297"/>
                  <a:gd name="T37" fmla="*/ 95 h 218"/>
                  <a:gd name="T38" fmla="*/ 290 w 297"/>
                  <a:gd name="T39" fmla="*/ 93 h 218"/>
                  <a:gd name="T40" fmla="*/ 297 w 297"/>
                  <a:gd name="T41" fmla="*/ 93 h 218"/>
                  <a:gd name="T42" fmla="*/ 297 w 297"/>
                  <a:gd name="T43" fmla="*/ 165 h 218"/>
                  <a:gd name="T44" fmla="*/ 293 w 297"/>
                  <a:gd name="T45" fmla="*/ 169 h 218"/>
                  <a:gd name="T46" fmla="*/ 246 w 297"/>
                  <a:gd name="T47" fmla="*/ 169 h 218"/>
                  <a:gd name="T48" fmla="*/ 246 w 297"/>
                  <a:gd name="T49" fmla="*/ 189 h 218"/>
                  <a:gd name="T50" fmla="*/ 252 w 297"/>
                  <a:gd name="T51" fmla="*/ 198 h 218"/>
                  <a:gd name="T52" fmla="*/ 257 w 297"/>
                  <a:gd name="T53" fmla="*/ 209 h 218"/>
                  <a:gd name="T54" fmla="*/ 245 w 297"/>
                  <a:gd name="T55" fmla="*/ 218 h 218"/>
                  <a:gd name="T56" fmla="*/ 238 w 297"/>
                  <a:gd name="T57" fmla="*/ 218 h 218"/>
                  <a:gd name="T58" fmla="*/ 227 w 297"/>
                  <a:gd name="T59" fmla="*/ 210 h 218"/>
                  <a:gd name="T60" fmla="*/ 231 w 297"/>
                  <a:gd name="T61" fmla="*/ 198 h 218"/>
                  <a:gd name="T62" fmla="*/ 232 w 297"/>
                  <a:gd name="T63" fmla="*/ 198 h 218"/>
                  <a:gd name="T64" fmla="*/ 238 w 297"/>
                  <a:gd name="T65" fmla="*/ 189 h 218"/>
                  <a:gd name="T66" fmla="*/ 238 w 297"/>
                  <a:gd name="T67" fmla="*/ 188 h 218"/>
                  <a:gd name="T68" fmla="*/ 238 w 297"/>
                  <a:gd name="T69" fmla="*/ 169 h 218"/>
                  <a:gd name="T70" fmla="*/ 53 w 297"/>
                  <a:gd name="T71" fmla="*/ 169 h 218"/>
                  <a:gd name="T72" fmla="*/ 49 w 297"/>
                  <a:gd name="T73" fmla="*/ 165 h 218"/>
                  <a:gd name="T74" fmla="*/ 49 w 297"/>
                  <a:gd name="T75" fmla="*/ 83 h 218"/>
                  <a:gd name="T76" fmla="*/ 29 w 297"/>
                  <a:gd name="T77" fmla="*/ 83 h 218"/>
                  <a:gd name="T78" fmla="*/ 21 w 297"/>
                  <a:gd name="T79" fmla="*/ 89 h 218"/>
                  <a:gd name="T80" fmla="*/ 9 w 297"/>
                  <a:gd name="T81" fmla="*/ 95 h 218"/>
                  <a:gd name="T82" fmla="*/ 0 w 297"/>
                  <a:gd name="T83" fmla="*/ 83 h 218"/>
                  <a:gd name="T84" fmla="*/ 0 w 297"/>
                  <a:gd name="T85" fmla="*/ 75 h 218"/>
                  <a:gd name="T86" fmla="*/ 13 w 297"/>
                  <a:gd name="T87" fmla="*/ 64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97" h="218">
                    <a:moveTo>
                      <a:pt x="13" y="64"/>
                    </a:moveTo>
                    <a:cubicBezTo>
                      <a:pt x="16" y="64"/>
                      <a:pt x="19" y="66"/>
                      <a:pt x="20" y="69"/>
                    </a:cubicBezTo>
                    <a:cubicBezTo>
                      <a:pt x="21" y="69"/>
                      <a:pt x="21" y="69"/>
                      <a:pt x="21" y="69"/>
                    </a:cubicBezTo>
                    <a:cubicBezTo>
                      <a:pt x="24" y="74"/>
                      <a:pt x="28" y="75"/>
                      <a:pt x="30" y="75"/>
                    </a:cubicBezTo>
                    <a:cubicBezTo>
                      <a:pt x="30" y="75"/>
                      <a:pt x="30" y="75"/>
                      <a:pt x="30" y="75"/>
                    </a:cubicBezTo>
                    <a:cubicBezTo>
                      <a:pt x="49" y="75"/>
                      <a:pt x="49" y="75"/>
                      <a:pt x="49" y="75"/>
                    </a:cubicBezTo>
                    <a:cubicBezTo>
                      <a:pt x="49" y="3"/>
                      <a:pt x="49" y="3"/>
                      <a:pt x="49" y="3"/>
                    </a:cubicBezTo>
                    <a:cubicBezTo>
                      <a:pt x="49" y="1"/>
                      <a:pt x="51" y="0"/>
                      <a:pt x="53" y="0"/>
                    </a:cubicBezTo>
                    <a:cubicBezTo>
                      <a:pt x="293" y="0"/>
                      <a:pt x="293" y="0"/>
                      <a:pt x="293" y="0"/>
                    </a:cubicBezTo>
                    <a:cubicBezTo>
                      <a:pt x="295" y="0"/>
                      <a:pt x="297" y="1"/>
                      <a:pt x="297" y="3"/>
                    </a:cubicBezTo>
                    <a:cubicBezTo>
                      <a:pt x="297" y="65"/>
                      <a:pt x="297" y="65"/>
                      <a:pt x="297" y="65"/>
                    </a:cubicBezTo>
                    <a:cubicBezTo>
                      <a:pt x="290" y="65"/>
                      <a:pt x="290" y="65"/>
                      <a:pt x="290" y="65"/>
                    </a:cubicBezTo>
                    <a:cubicBezTo>
                      <a:pt x="290" y="65"/>
                      <a:pt x="289" y="65"/>
                      <a:pt x="288" y="63"/>
                    </a:cubicBezTo>
                    <a:cubicBezTo>
                      <a:pt x="288" y="63"/>
                      <a:pt x="288" y="63"/>
                      <a:pt x="288" y="63"/>
                    </a:cubicBezTo>
                    <a:cubicBezTo>
                      <a:pt x="284" y="58"/>
                      <a:pt x="278" y="54"/>
                      <a:pt x="272" y="54"/>
                    </a:cubicBezTo>
                    <a:cubicBezTo>
                      <a:pt x="260" y="53"/>
                      <a:pt x="250" y="63"/>
                      <a:pt x="250" y="75"/>
                    </a:cubicBezTo>
                    <a:cubicBezTo>
                      <a:pt x="250" y="83"/>
                      <a:pt x="250" y="83"/>
                      <a:pt x="250" y="83"/>
                    </a:cubicBezTo>
                    <a:cubicBezTo>
                      <a:pt x="250" y="93"/>
                      <a:pt x="256" y="102"/>
                      <a:pt x="266" y="104"/>
                    </a:cubicBezTo>
                    <a:cubicBezTo>
                      <a:pt x="275" y="106"/>
                      <a:pt x="283" y="102"/>
                      <a:pt x="288" y="95"/>
                    </a:cubicBezTo>
                    <a:cubicBezTo>
                      <a:pt x="289" y="94"/>
                      <a:pt x="290" y="93"/>
                      <a:pt x="290" y="93"/>
                    </a:cubicBezTo>
                    <a:cubicBezTo>
                      <a:pt x="297" y="93"/>
                      <a:pt x="297" y="93"/>
                      <a:pt x="297" y="93"/>
                    </a:cubicBezTo>
                    <a:cubicBezTo>
                      <a:pt x="297" y="165"/>
                      <a:pt x="297" y="165"/>
                      <a:pt x="297" y="165"/>
                    </a:cubicBezTo>
                    <a:cubicBezTo>
                      <a:pt x="297" y="168"/>
                      <a:pt x="295" y="169"/>
                      <a:pt x="293" y="169"/>
                    </a:cubicBezTo>
                    <a:cubicBezTo>
                      <a:pt x="246" y="169"/>
                      <a:pt x="246" y="169"/>
                      <a:pt x="246" y="169"/>
                    </a:cubicBezTo>
                    <a:cubicBezTo>
                      <a:pt x="246" y="189"/>
                      <a:pt x="246" y="189"/>
                      <a:pt x="246" y="189"/>
                    </a:cubicBezTo>
                    <a:cubicBezTo>
                      <a:pt x="246" y="191"/>
                      <a:pt x="247" y="195"/>
                      <a:pt x="252" y="198"/>
                    </a:cubicBezTo>
                    <a:cubicBezTo>
                      <a:pt x="256" y="200"/>
                      <a:pt x="258" y="205"/>
                      <a:pt x="257" y="209"/>
                    </a:cubicBezTo>
                    <a:cubicBezTo>
                      <a:pt x="256" y="215"/>
                      <a:pt x="251" y="218"/>
                      <a:pt x="245" y="218"/>
                    </a:cubicBezTo>
                    <a:cubicBezTo>
                      <a:pt x="238" y="218"/>
                      <a:pt x="238" y="218"/>
                      <a:pt x="238" y="218"/>
                    </a:cubicBezTo>
                    <a:cubicBezTo>
                      <a:pt x="233" y="218"/>
                      <a:pt x="228" y="215"/>
                      <a:pt x="227" y="210"/>
                    </a:cubicBezTo>
                    <a:cubicBezTo>
                      <a:pt x="225" y="206"/>
                      <a:pt x="227" y="201"/>
                      <a:pt x="231" y="198"/>
                    </a:cubicBezTo>
                    <a:cubicBezTo>
                      <a:pt x="232" y="198"/>
                      <a:pt x="232" y="198"/>
                      <a:pt x="232" y="198"/>
                    </a:cubicBezTo>
                    <a:cubicBezTo>
                      <a:pt x="236" y="194"/>
                      <a:pt x="237" y="191"/>
                      <a:pt x="238" y="189"/>
                    </a:cubicBezTo>
                    <a:cubicBezTo>
                      <a:pt x="238" y="188"/>
                      <a:pt x="238" y="188"/>
                      <a:pt x="238" y="188"/>
                    </a:cubicBezTo>
                    <a:cubicBezTo>
                      <a:pt x="238" y="169"/>
                      <a:pt x="238" y="169"/>
                      <a:pt x="238" y="169"/>
                    </a:cubicBezTo>
                    <a:cubicBezTo>
                      <a:pt x="53" y="169"/>
                      <a:pt x="53" y="169"/>
                      <a:pt x="53" y="169"/>
                    </a:cubicBezTo>
                    <a:cubicBezTo>
                      <a:pt x="51" y="169"/>
                      <a:pt x="49" y="168"/>
                      <a:pt x="49" y="165"/>
                    </a:cubicBezTo>
                    <a:cubicBezTo>
                      <a:pt x="49" y="83"/>
                      <a:pt x="49" y="83"/>
                      <a:pt x="49" y="83"/>
                    </a:cubicBezTo>
                    <a:cubicBezTo>
                      <a:pt x="29" y="83"/>
                      <a:pt x="29" y="83"/>
                      <a:pt x="29" y="83"/>
                    </a:cubicBezTo>
                    <a:cubicBezTo>
                      <a:pt x="27" y="84"/>
                      <a:pt x="24" y="85"/>
                      <a:pt x="21" y="89"/>
                    </a:cubicBezTo>
                    <a:cubicBezTo>
                      <a:pt x="18" y="93"/>
                      <a:pt x="14" y="95"/>
                      <a:pt x="9" y="95"/>
                    </a:cubicBezTo>
                    <a:cubicBezTo>
                      <a:pt x="4" y="94"/>
                      <a:pt x="0" y="89"/>
                      <a:pt x="0" y="83"/>
                    </a:cubicBezTo>
                    <a:cubicBezTo>
                      <a:pt x="0" y="75"/>
                      <a:pt x="0" y="75"/>
                      <a:pt x="0" y="75"/>
                    </a:cubicBezTo>
                    <a:cubicBezTo>
                      <a:pt x="0" y="68"/>
                      <a:pt x="6" y="63"/>
                      <a:pt x="13" y="64"/>
                    </a:cubicBezTo>
                    <a:close/>
                  </a:path>
                </a:pathLst>
              </a:custGeom>
              <a:solidFill>
                <a:srgbClr val="838B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09" name="Freeform 16"/>
              <p:cNvSpPr/>
              <p:nvPr/>
            </p:nvSpPr>
            <p:spPr bwMode="auto">
              <a:xfrm>
                <a:off x="751029" y="2614388"/>
                <a:ext cx="523238" cy="1410540"/>
              </a:xfrm>
              <a:custGeom>
                <a:avLst/>
                <a:gdLst>
                  <a:gd name="T0" fmla="*/ 26 w 130"/>
                  <a:gd name="T1" fmla="*/ 0 h 351"/>
                  <a:gd name="T2" fmla="*/ 76 w 130"/>
                  <a:gd name="T3" fmla="*/ 0 h 351"/>
                  <a:gd name="T4" fmla="*/ 76 w 130"/>
                  <a:gd name="T5" fmla="*/ 7 h 351"/>
                  <a:gd name="T6" fmla="*/ 74 w 130"/>
                  <a:gd name="T7" fmla="*/ 9 h 351"/>
                  <a:gd name="T8" fmla="*/ 74 w 130"/>
                  <a:gd name="T9" fmla="*/ 9 h 351"/>
                  <a:gd name="T10" fmla="*/ 65 w 130"/>
                  <a:gd name="T11" fmla="*/ 25 h 351"/>
                  <a:gd name="T12" fmla="*/ 86 w 130"/>
                  <a:gd name="T13" fmla="*/ 48 h 351"/>
                  <a:gd name="T14" fmla="*/ 93 w 130"/>
                  <a:gd name="T15" fmla="*/ 48 h 351"/>
                  <a:gd name="T16" fmla="*/ 115 w 130"/>
                  <a:gd name="T17" fmla="*/ 32 h 351"/>
                  <a:gd name="T18" fmla="*/ 106 w 130"/>
                  <a:gd name="T19" fmla="*/ 9 h 351"/>
                  <a:gd name="T20" fmla="*/ 104 w 130"/>
                  <a:gd name="T21" fmla="*/ 8 h 351"/>
                  <a:gd name="T22" fmla="*/ 104 w 130"/>
                  <a:gd name="T23" fmla="*/ 0 h 351"/>
                  <a:gd name="T24" fmla="*/ 127 w 130"/>
                  <a:gd name="T25" fmla="*/ 0 h 351"/>
                  <a:gd name="T26" fmla="*/ 130 w 130"/>
                  <a:gd name="T27" fmla="*/ 4 h 351"/>
                  <a:gd name="T28" fmla="*/ 130 w 130"/>
                  <a:gd name="T29" fmla="*/ 247 h 351"/>
                  <a:gd name="T30" fmla="*/ 123 w 130"/>
                  <a:gd name="T31" fmla="*/ 247 h 351"/>
                  <a:gd name="T32" fmla="*/ 121 w 130"/>
                  <a:gd name="T33" fmla="*/ 245 h 351"/>
                  <a:gd name="T34" fmla="*/ 121 w 130"/>
                  <a:gd name="T35" fmla="*/ 245 h 351"/>
                  <a:gd name="T36" fmla="*/ 105 w 130"/>
                  <a:gd name="T37" fmla="*/ 236 h 351"/>
                  <a:gd name="T38" fmla="*/ 83 w 130"/>
                  <a:gd name="T39" fmla="*/ 257 h 351"/>
                  <a:gd name="T40" fmla="*/ 83 w 130"/>
                  <a:gd name="T41" fmla="*/ 265 h 351"/>
                  <a:gd name="T42" fmla="*/ 99 w 130"/>
                  <a:gd name="T43" fmla="*/ 286 h 351"/>
                  <a:gd name="T44" fmla="*/ 121 w 130"/>
                  <a:gd name="T45" fmla="*/ 277 h 351"/>
                  <a:gd name="T46" fmla="*/ 123 w 130"/>
                  <a:gd name="T47" fmla="*/ 275 h 351"/>
                  <a:gd name="T48" fmla="*/ 130 w 130"/>
                  <a:gd name="T49" fmla="*/ 275 h 351"/>
                  <a:gd name="T50" fmla="*/ 130 w 130"/>
                  <a:gd name="T51" fmla="*/ 347 h 351"/>
                  <a:gd name="T52" fmla="*/ 127 w 130"/>
                  <a:gd name="T53" fmla="*/ 351 h 351"/>
                  <a:gd name="T54" fmla="*/ 79 w 130"/>
                  <a:gd name="T55" fmla="*/ 351 h 351"/>
                  <a:gd name="T56" fmla="*/ 21 w 130"/>
                  <a:gd name="T57" fmla="*/ 220 h 351"/>
                  <a:gd name="T58" fmla="*/ 14 w 130"/>
                  <a:gd name="T59" fmla="*/ 186 h 351"/>
                  <a:gd name="T60" fmla="*/ 26 w 130"/>
                  <a:gd name="T61" fmla="*/ 0 h 3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30" h="351">
                    <a:moveTo>
                      <a:pt x="26" y="0"/>
                    </a:moveTo>
                    <a:cubicBezTo>
                      <a:pt x="76" y="0"/>
                      <a:pt x="76" y="0"/>
                      <a:pt x="76" y="0"/>
                    </a:cubicBezTo>
                    <a:cubicBezTo>
                      <a:pt x="76" y="7"/>
                      <a:pt x="76" y="7"/>
                      <a:pt x="76" y="7"/>
                    </a:cubicBezTo>
                    <a:cubicBezTo>
                      <a:pt x="76" y="8"/>
                      <a:pt x="75" y="8"/>
                      <a:pt x="74" y="9"/>
                    </a:cubicBezTo>
                    <a:cubicBezTo>
                      <a:pt x="74" y="9"/>
                      <a:pt x="74" y="9"/>
                      <a:pt x="74" y="9"/>
                    </a:cubicBezTo>
                    <a:cubicBezTo>
                      <a:pt x="69" y="13"/>
                      <a:pt x="65" y="19"/>
                      <a:pt x="65" y="25"/>
                    </a:cubicBezTo>
                    <a:cubicBezTo>
                      <a:pt x="64" y="38"/>
                      <a:pt x="73" y="48"/>
                      <a:pt x="86" y="48"/>
                    </a:cubicBezTo>
                    <a:cubicBezTo>
                      <a:pt x="93" y="48"/>
                      <a:pt x="93" y="48"/>
                      <a:pt x="93" y="48"/>
                    </a:cubicBezTo>
                    <a:cubicBezTo>
                      <a:pt x="103" y="48"/>
                      <a:pt x="112" y="41"/>
                      <a:pt x="115" y="32"/>
                    </a:cubicBezTo>
                    <a:cubicBezTo>
                      <a:pt x="117" y="23"/>
                      <a:pt x="113" y="14"/>
                      <a:pt x="106" y="9"/>
                    </a:cubicBezTo>
                    <a:cubicBezTo>
                      <a:pt x="105" y="8"/>
                      <a:pt x="104" y="8"/>
                      <a:pt x="104" y="8"/>
                    </a:cubicBezTo>
                    <a:cubicBezTo>
                      <a:pt x="104" y="0"/>
                      <a:pt x="104" y="0"/>
                      <a:pt x="104" y="0"/>
                    </a:cubicBezTo>
                    <a:cubicBezTo>
                      <a:pt x="127" y="0"/>
                      <a:pt x="127" y="0"/>
                      <a:pt x="127" y="0"/>
                    </a:cubicBezTo>
                    <a:cubicBezTo>
                      <a:pt x="129" y="0"/>
                      <a:pt x="130" y="2"/>
                      <a:pt x="130" y="4"/>
                    </a:cubicBezTo>
                    <a:cubicBezTo>
                      <a:pt x="130" y="247"/>
                      <a:pt x="130" y="247"/>
                      <a:pt x="130" y="247"/>
                    </a:cubicBezTo>
                    <a:cubicBezTo>
                      <a:pt x="123" y="247"/>
                      <a:pt x="123" y="247"/>
                      <a:pt x="123" y="247"/>
                    </a:cubicBezTo>
                    <a:cubicBezTo>
                      <a:pt x="123" y="247"/>
                      <a:pt x="122" y="247"/>
                      <a:pt x="121" y="245"/>
                    </a:cubicBezTo>
                    <a:cubicBezTo>
                      <a:pt x="121" y="245"/>
                      <a:pt x="121" y="245"/>
                      <a:pt x="121" y="245"/>
                    </a:cubicBezTo>
                    <a:cubicBezTo>
                      <a:pt x="117" y="240"/>
                      <a:pt x="112" y="236"/>
                      <a:pt x="105" y="236"/>
                    </a:cubicBezTo>
                    <a:cubicBezTo>
                      <a:pt x="93" y="235"/>
                      <a:pt x="83" y="245"/>
                      <a:pt x="83" y="257"/>
                    </a:cubicBezTo>
                    <a:cubicBezTo>
                      <a:pt x="83" y="265"/>
                      <a:pt x="83" y="265"/>
                      <a:pt x="83" y="265"/>
                    </a:cubicBezTo>
                    <a:cubicBezTo>
                      <a:pt x="83" y="275"/>
                      <a:pt x="89" y="284"/>
                      <a:pt x="99" y="286"/>
                    </a:cubicBezTo>
                    <a:cubicBezTo>
                      <a:pt x="108" y="288"/>
                      <a:pt x="117" y="284"/>
                      <a:pt x="121" y="277"/>
                    </a:cubicBezTo>
                    <a:cubicBezTo>
                      <a:pt x="122" y="276"/>
                      <a:pt x="123" y="275"/>
                      <a:pt x="123" y="275"/>
                    </a:cubicBezTo>
                    <a:cubicBezTo>
                      <a:pt x="130" y="275"/>
                      <a:pt x="130" y="275"/>
                      <a:pt x="130" y="275"/>
                    </a:cubicBezTo>
                    <a:cubicBezTo>
                      <a:pt x="130" y="347"/>
                      <a:pt x="130" y="347"/>
                      <a:pt x="130" y="347"/>
                    </a:cubicBezTo>
                    <a:cubicBezTo>
                      <a:pt x="130" y="350"/>
                      <a:pt x="129" y="351"/>
                      <a:pt x="127" y="351"/>
                    </a:cubicBezTo>
                    <a:cubicBezTo>
                      <a:pt x="79" y="351"/>
                      <a:pt x="79" y="351"/>
                      <a:pt x="79" y="351"/>
                    </a:cubicBezTo>
                    <a:cubicBezTo>
                      <a:pt x="48" y="317"/>
                      <a:pt x="30" y="261"/>
                      <a:pt x="21" y="220"/>
                    </a:cubicBezTo>
                    <a:cubicBezTo>
                      <a:pt x="14" y="186"/>
                      <a:pt x="14" y="186"/>
                      <a:pt x="14" y="186"/>
                    </a:cubicBezTo>
                    <a:cubicBezTo>
                      <a:pt x="0" y="124"/>
                      <a:pt x="5" y="60"/>
                      <a:pt x="26" y="0"/>
                    </a:cubicBezTo>
                    <a:close/>
                  </a:path>
                </a:pathLst>
              </a:custGeom>
              <a:solidFill>
                <a:srgbClr val="004D7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10" name="Freeform 17"/>
              <p:cNvSpPr/>
              <p:nvPr/>
            </p:nvSpPr>
            <p:spPr bwMode="auto">
              <a:xfrm>
                <a:off x="1125254" y="3345905"/>
                <a:ext cx="1200567" cy="875449"/>
              </a:xfrm>
              <a:custGeom>
                <a:avLst/>
                <a:gdLst>
                  <a:gd name="T0" fmla="*/ 12 w 299"/>
                  <a:gd name="T1" fmla="*/ 64 h 218"/>
                  <a:gd name="T2" fmla="*/ 20 w 299"/>
                  <a:gd name="T3" fmla="*/ 69 h 218"/>
                  <a:gd name="T4" fmla="*/ 20 w 299"/>
                  <a:gd name="T5" fmla="*/ 69 h 218"/>
                  <a:gd name="T6" fmla="*/ 29 w 299"/>
                  <a:gd name="T7" fmla="*/ 75 h 218"/>
                  <a:gd name="T8" fmla="*/ 30 w 299"/>
                  <a:gd name="T9" fmla="*/ 75 h 218"/>
                  <a:gd name="T10" fmla="*/ 49 w 299"/>
                  <a:gd name="T11" fmla="*/ 75 h 218"/>
                  <a:gd name="T12" fmla="*/ 49 w 299"/>
                  <a:gd name="T13" fmla="*/ 3 h 218"/>
                  <a:gd name="T14" fmla="*/ 53 w 299"/>
                  <a:gd name="T15" fmla="*/ 0 h 218"/>
                  <a:gd name="T16" fmla="*/ 295 w 299"/>
                  <a:gd name="T17" fmla="*/ 0 h 218"/>
                  <a:gd name="T18" fmla="*/ 299 w 299"/>
                  <a:gd name="T19" fmla="*/ 3 h 218"/>
                  <a:gd name="T20" fmla="*/ 299 w 299"/>
                  <a:gd name="T21" fmla="*/ 65 h 218"/>
                  <a:gd name="T22" fmla="*/ 292 w 299"/>
                  <a:gd name="T23" fmla="*/ 65 h 218"/>
                  <a:gd name="T24" fmla="*/ 290 w 299"/>
                  <a:gd name="T25" fmla="*/ 63 h 218"/>
                  <a:gd name="T26" fmla="*/ 290 w 299"/>
                  <a:gd name="T27" fmla="*/ 63 h 218"/>
                  <a:gd name="T28" fmla="*/ 274 w 299"/>
                  <a:gd name="T29" fmla="*/ 54 h 218"/>
                  <a:gd name="T30" fmla="*/ 251 w 299"/>
                  <a:gd name="T31" fmla="*/ 75 h 218"/>
                  <a:gd name="T32" fmla="*/ 251 w 299"/>
                  <a:gd name="T33" fmla="*/ 83 h 218"/>
                  <a:gd name="T34" fmla="*/ 268 w 299"/>
                  <a:gd name="T35" fmla="*/ 104 h 218"/>
                  <a:gd name="T36" fmla="*/ 290 w 299"/>
                  <a:gd name="T37" fmla="*/ 95 h 218"/>
                  <a:gd name="T38" fmla="*/ 292 w 299"/>
                  <a:gd name="T39" fmla="*/ 93 h 218"/>
                  <a:gd name="T40" fmla="*/ 299 w 299"/>
                  <a:gd name="T41" fmla="*/ 93 h 218"/>
                  <a:gd name="T42" fmla="*/ 299 w 299"/>
                  <a:gd name="T43" fmla="*/ 165 h 218"/>
                  <a:gd name="T44" fmla="*/ 295 w 299"/>
                  <a:gd name="T45" fmla="*/ 169 h 218"/>
                  <a:gd name="T46" fmla="*/ 82 w 299"/>
                  <a:gd name="T47" fmla="*/ 169 h 218"/>
                  <a:gd name="T48" fmla="*/ 82 w 299"/>
                  <a:gd name="T49" fmla="*/ 189 h 218"/>
                  <a:gd name="T50" fmla="*/ 88 w 299"/>
                  <a:gd name="T51" fmla="*/ 198 h 218"/>
                  <a:gd name="T52" fmla="*/ 93 w 299"/>
                  <a:gd name="T53" fmla="*/ 209 h 218"/>
                  <a:gd name="T54" fmla="*/ 82 w 299"/>
                  <a:gd name="T55" fmla="*/ 218 h 218"/>
                  <a:gd name="T56" fmla="*/ 74 w 299"/>
                  <a:gd name="T57" fmla="*/ 218 h 218"/>
                  <a:gd name="T58" fmla="*/ 63 w 299"/>
                  <a:gd name="T59" fmla="*/ 210 h 218"/>
                  <a:gd name="T60" fmla="*/ 68 w 299"/>
                  <a:gd name="T61" fmla="*/ 198 h 218"/>
                  <a:gd name="T62" fmla="*/ 68 w 299"/>
                  <a:gd name="T63" fmla="*/ 198 h 218"/>
                  <a:gd name="T64" fmla="*/ 74 w 299"/>
                  <a:gd name="T65" fmla="*/ 189 h 218"/>
                  <a:gd name="T66" fmla="*/ 74 w 299"/>
                  <a:gd name="T67" fmla="*/ 188 h 218"/>
                  <a:gd name="T68" fmla="*/ 74 w 299"/>
                  <a:gd name="T69" fmla="*/ 169 h 218"/>
                  <a:gd name="T70" fmla="*/ 53 w 299"/>
                  <a:gd name="T71" fmla="*/ 169 h 218"/>
                  <a:gd name="T72" fmla="*/ 49 w 299"/>
                  <a:gd name="T73" fmla="*/ 165 h 218"/>
                  <a:gd name="T74" fmla="*/ 49 w 299"/>
                  <a:gd name="T75" fmla="*/ 83 h 218"/>
                  <a:gd name="T76" fmla="*/ 29 w 299"/>
                  <a:gd name="T77" fmla="*/ 83 h 218"/>
                  <a:gd name="T78" fmla="*/ 20 w 299"/>
                  <a:gd name="T79" fmla="*/ 89 h 218"/>
                  <a:gd name="T80" fmla="*/ 9 w 299"/>
                  <a:gd name="T81" fmla="*/ 95 h 218"/>
                  <a:gd name="T82" fmla="*/ 0 w 299"/>
                  <a:gd name="T83" fmla="*/ 83 h 218"/>
                  <a:gd name="T84" fmla="*/ 0 w 299"/>
                  <a:gd name="T85" fmla="*/ 75 h 218"/>
                  <a:gd name="T86" fmla="*/ 12 w 299"/>
                  <a:gd name="T87" fmla="*/ 64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99" h="218">
                    <a:moveTo>
                      <a:pt x="12" y="64"/>
                    </a:moveTo>
                    <a:cubicBezTo>
                      <a:pt x="15" y="64"/>
                      <a:pt x="18" y="66"/>
                      <a:pt x="20" y="69"/>
                    </a:cubicBezTo>
                    <a:cubicBezTo>
                      <a:pt x="20" y="69"/>
                      <a:pt x="20" y="69"/>
                      <a:pt x="20" y="69"/>
                    </a:cubicBezTo>
                    <a:cubicBezTo>
                      <a:pt x="24" y="74"/>
                      <a:pt x="27" y="75"/>
                      <a:pt x="29" y="75"/>
                    </a:cubicBezTo>
                    <a:cubicBezTo>
                      <a:pt x="30" y="75"/>
                      <a:pt x="30" y="75"/>
                      <a:pt x="30" y="75"/>
                    </a:cubicBezTo>
                    <a:cubicBezTo>
                      <a:pt x="49" y="75"/>
                      <a:pt x="49" y="75"/>
                      <a:pt x="49" y="75"/>
                    </a:cubicBezTo>
                    <a:cubicBezTo>
                      <a:pt x="49" y="3"/>
                      <a:pt x="49" y="3"/>
                      <a:pt x="49" y="3"/>
                    </a:cubicBezTo>
                    <a:cubicBezTo>
                      <a:pt x="49" y="1"/>
                      <a:pt x="51" y="0"/>
                      <a:pt x="53" y="0"/>
                    </a:cubicBezTo>
                    <a:cubicBezTo>
                      <a:pt x="295" y="0"/>
                      <a:pt x="295" y="0"/>
                      <a:pt x="295" y="0"/>
                    </a:cubicBezTo>
                    <a:cubicBezTo>
                      <a:pt x="297" y="0"/>
                      <a:pt x="299" y="1"/>
                      <a:pt x="299" y="3"/>
                    </a:cubicBezTo>
                    <a:cubicBezTo>
                      <a:pt x="299" y="65"/>
                      <a:pt x="299" y="65"/>
                      <a:pt x="299" y="65"/>
                    </a:cubicBezTo>
                    <a:cubicBezTo>
                      <a:pt x="292" y="65"/>
                      <a:pt x="292" y="65"/>
                      <a:pt x="292" y="65"/>
                    </a:cubicBezTo>
                    <a:cubicBezTo>
                      <a:pt x="291" y="65"/>
                      <a:pt x="291" y="65"/>
                      <a:pt x="290" y="63"/>
                    </a:cubicBezTo>
                    <a:cubicBezTo>
                      <a:pt x="290" y="63"/>
                      <a:pt x="290" y="63"/>
                      <a:pt x="290" y="63"/>
                    </a:cubicBezTo>
                    <a:cubicBezTo>
                      <a:pt x="286" y="58"/>
                      <a:pt x="280" y="54"/>
                      <a:pt x="274" y="54"/>
                    </a:cubicBezTo>
                    <a:cubicBezTo>
                      <a:pt x="261" y="53"/>
                      <a:pt x="251" y="63"/>
                      <a:pt x="251" y="75"/>
                    </a:cubicBezTo>
                    <a:cubicBezTo>
                      <a:pt x="251" y="83"/>
                      <a:pt x="251" y="83"/>
                      <a:pt x="251" y="83"/>
                    </a:cubicBezTo>
                    <a:cubicBezTo>
                      <a:pt x="251" y="93"/>
                      <a:pt x="258" y="102"/>
                      <a:pt x="268" y="104"/>
                    </a:cubicBezTo>
                    <a:cubicBezTo>
                      <a:pt x="276" y="106"/>
                      <a:pt x="285" y="102"/>
                      <a:pt x="290" y="95"/>
                    </a:cubicBezTo>
                    <a:cubicBezTo>
                      <a:pt x="291" y="94"/>
                      <a:pt x="291" y="93"/>
                      <a:pt x="292" y="93"/>
                    </a:cubicBezTo>
                    <a:cubicBezTo>
                      <a:pt x="299" y="93"/>
                      <a:pt x="299" y="93"/>
                      <a:pt x="299" y="93"/>
                    </a:cubicBezTo>
                    <a:cubicBezTo>
                      <a:pt x="299" y="165"/>
                      <a:pt x="299" y="165"/>
                      <a:pt x="299" y="165"/>
                    </a:cubicBezTo>
                    <a:cubicBezTo>
                      <a:pt x="299" y="168"/>
                      <a:pt x="297" y="169"/>
                      <a:pt x="295" y="169"/>
                    </a:cubicBezTo>
                    <a:cubicBezTo>
                      <a:pt x="82" y="169"/>
                      <a:pt x="82" y="169"/>
                      <a:pt x="82" y="169"/>
                    </a:cubicBezTo>
                    <a:cubicBezTo>
                      <a:pt x="82" y="189"/>
                      <a:pt x="82" y="189"/>
                      <a:pt x="82" y="189"/>
                    </a:cubicBezTo>
                    <a:cubicBezTo>
                      <a:pt x="82" y="191"/>
                      <a:pt x="84" y="195"/>
                      <a:pt x="88" y="198"/>
                    </a:cubicBezTo>
                    <a:cubicBezTo>
                      <a:pt x="92" y="200"/>
                      <a:pt x="94" y="205"/>
                      <a:pt x="93" y="209"/>
                    </a:cubicBezTo>
                    <a:cubicBezTo>
                      <a:pt x="92" y="215"/>
                      <a:pt x="87" y="218"/>
                      <a:pt x="82" y="218"/>
                    </a:cubicBezTo>
                    <a:cubicBezTo>
                      <a:pt x="74" y="218"/>
                      <a:pt x="74" y="218"/>
                      <a:pt x="74" y="218"/>
                    </a:cubicBezTo>
                    <a:cubicBezTo>
                      <a:pt x="69" y="218"/>
                      <a:pt x="64" y="215"/>
                      <a:pt x="63" y="210"/>
                    </a:cubicBezTo>
                    <a:cubicBezTo>
                      <a:pt x="62" y="206"/>
                      <a:pt x="63" y="201"/>
                      <a:pt x="68" y="198"/>
                    </a:cubicBezTo>
                    <a:cubicBezTo>
                      <a:pt x="68" y="198"/>
                      <a:pt x="68" y="198"/>
                      <a:pt x="68" y="198"/>
                    </a:cubicBezTo>
                    <a:cubicBezTo>
                      <a:pt x="73" y="194"/>
                      <a:pt x="74" y="191"/>
                      <a:pt x="74" y="189"/>
                    </a:cubicBezTo>
                    <a:cubicBezTo>
                      <a:pt x="74" y="188"/>
                      <a:pt x="74" y="188"/>
                      <a:pt x="74" y="188"/>
                    </a:cubicBezTo>
                    <a:cubicBezTo>
                      <a:pt x="74" y="169"/>
                      <a:pt x="74" y="169"/>
                      <a:pt x="74" y="169"/>
                    </a:cubicBezTo>
                    <a:cubicBezTo>
                      <a:pt x="53" y="169"/>
                      <a:pt x="53" y="169"/>
                      <a:pt x="53" y="169"/>
                    </a:cubicBezTo>
                    <a:cubicBezTo>
                      <a:pt x="51" y="169"/>
                      <a:pt x="49" y="168"/>
                      <a:pt x="49" y="165"/>
                    </a:cubicBezTo>
                    <a:cubicBezTo>
                      <a:pt x="49" y="83"/>
                      <a:pt x="49" y="83"/>
                      <a:pt x="49" y="83"/>
                    </a:cubicBezTo>
                    <a:cubicBezTo>
                      <a:pt x="29" y="83"/>
                      <a:pt x="29" y="83"/>
                      <a:pt x="29" y="83"/>
                    </a:cubicBezTo>
                    <a:cubicBezTo>
                      <a:pt x="27" y="84"/>
                      <a:pt x="24" y="85"/>
                      <a:pt x="20" y="89"/>
                    </a:cubicBezTo>
                    <a:cubicBezTo>
                      <a:pt x="18" y="93"/>
                      <a:pt x="14" y="95"/>
                      <a:pt x="9" y="95"/>
                    </a:cubicBezTo>
                    <a:cubicBezTo>
                      <a:pt x="4" y="94"/>
                      <a:pt x="0" y="89"/>
                      <a:pt x="0" y="83"/>
                    </a:cubicBezTo>
                    <a:cubicBezTo>
                      <a:pt x="0" y="75"/>
                      <a:pt x="0" y="75"/>
                      <a:pt x="0" y="75"/>
                    </a:cubicBezTo>
                    <a:cubicBezTo>
                      <a:pt x="0" y="68"/>
                      <a:pt x="5" y="63"/>
                      <a:pt x="12" y="64"/>
                    </a:cubicBezTo>
                  </a:path>
                </a:pathLst>
              </a:custGeom>
              <a:solidFill>
                <a:srgbClr val="65C8D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111" name="组合 110"/>
              <p:cNvGrpSpPr/>
              <p:nvPr/>
            </p:nvGrpSpPr>
            <p:grpSpPr>
              <a:xfrm>
                <a:off x="2849760" y="3536051"/>
                <a:ext cx="160867" cy="264905"/>
                <a:chOff x="2685001" y="3260105"/>
                <a:chExt cx="145525" cy="239640"/>
              </a:xfrm>
            </p:grpSpPr>
            <p:sp>
              <p:nvSpPr>
                <p:cNvPr id="130" name="Freeform 18"/>
                <p:cNvSpPr>
                  <a:spLocks noEditPoints="1"/>
                </p:cNvSpPr>
                <p:nvPr/>
              </p:nvSpPr>
              <p:spPr bwMode="auto">
                <a:xfrm>
                  <a:off x="2685001" y="3260105"/>
                  <a:ext cx="145525" cy="217520"/>
                </a:xfrm>
                <a:custGeom>
                  <a:avLst/>
                  <a:gdLst>
                    <a:gd name="T0" fmla="*/ 35 w 40"/>
                    <a:gd name="T1" fmla="*/ 33 h 60"/>
                    <a:gd name="T2" fmla="*/ 40 w 40"/>
                    <a:gd name="T3" fmla="*/ 19 h 60"/>
                    <a:gd name="T4" fmla="*/ 20 w 40"/>
                    <a:gd name="T5" fmla="*/ 0 h 60"/>
                    <a:gd name="T6" fmla="*/ 0 w 40"/>
                    <a:gd name="T7" fmla="*/ 19 h 60"/>
                    <a:gd name="T8" fmla="*/ 6 w 40"/>
                    <a:gd name="T9" fmla="*/ 33 h 60"/>
                    <a:gd name="T10" fmla="*/ 6 w 40"/>
                    <a:gd name="T11" fmla="*/ 33 h 60"/>
                    <a:gd name="T12" fmla="*/ 11 w 40"/>
                    <a:gd name="T13" fmla="*/ 47 h 60"/>
                    <a:gd name="T14" fmla="*/ 11 w 40"/>
                    <a:gd name="T15" fmla="*/ 49 h 60"/>
                    <a:gd name="T16" fmla="*/ 12 w 40"/>
                    <a:gd name="T17" fmla="*/ 51 h 60"/>
                    <a:gd name="T18" fmla="*/ 11 w 40"/>
                    <a:gd name="T19" fmla="*/ 53 h 60"/>
                    <a:gd name="T20" fmla="*/ 12 w 40"/>
                    <a:gd name="T21" fmla="*/ 55 h 60"/>
                    <a:gd name="T22" fmla="*/ 11 w 40"/>
                    <a:gd name="T23" fmla="*/ 57 h 60"/>
                    <a:gd name="T24" fmla="*/ 14 w 40"/>
                    <a:gd name="T25" fmla="*/ 60 h 60"/>
                    <a:gd name="T26" fmla="*/ 27 w 40"/>
                    <a:gd name="T27" fmla="*/ 60 h 60"/>
                    <a:gd name="T28" fmla="*/ 30 w 40"/>
                    <a:gd name="T29" fmla="*/ 57 h 60"/>
                    <a:gd name="T30" fmla="*/ 29 w 40"/>
                    <a:gd name="T31" fmla="*/ 55 h 60"/>
                    <a:gd name="T32" fmla="*/ 30 w 40"/>
                    <a:gd name="T33" fmla="*/ 53 h 60"/>
                    <a:gd name="T34" fmla="*/ 29 w 40"/>
                    <a:gd name="T35" fmla="*/ 51 h 60"/>
                    <a:gd name="T36" fmla="*/ 30 w 40"/>
                    <a:gd name="T37" fmla="*/ 49 h 60"/>
                    <a:gd name="T38" fmla="*/ 29 w 40"/>
                    <a:gd name="T39" fmla="*/ 47 h 60"/>
                    <a:gd name="T40" fmla="*/ 35 w 40"/>
                    <a:gd name="T41" fmla="*/ 33 h 60"/>
                    <a:gd name="T42" fmla="*/ 21 w 40"/>
                    <a:gd name="T43" fmla="*/ 46 h 60"/>
                    <a:gd name="T44" fmla="*/ 20 w 40"/>
                    <a:gd name="T45" fmla="*/ 46 h 60"/>
                    <a:gd name="T46" fmla="*/ 20 w 40"/>
                    <a:gd name="T47" fmla="*/ 36 h 60"/>
                    <a:gd name="T48" fmla="*/ 20 w 40"/>
                    <a:gd name="T49" fmla="*/ 36 h 60"/>
                    <a:gd name="T50" fmla="*/ 21 w 40"/>
                    <a:gd name="T51" fmla="*/ 36 h 60"/>
                    <a:gd name="T52" fmla="*/ 21 w 40"/>
                    <a:gd name="T53" fmla="*/ 36 h 60"/>
                    <a:gd name="T54" fmla="*/ 21 w 40"/>
                    <a:gd name="T55" fmla="*/ 46 h 60"/>
                    <a:gd name="T56" fmla="*/ 33 w 40"/>
                    <a:gd name="T57" fmla="*/ 31 h 60"/>
                    <a:gd name="T58" fmla="*/ 33 w 40"/>
                    <a:gd name="T59" fmla="*/ 31 h 60"/>
                    <a:gd name="T60" fmla="*/ 26 w 40"/>
                    <a:gd name="T61" fmla="*/ 46 h 60"/>
                    <a:gd name="T62" fmla="*/ 24 w 40"/>
                    <a:gd name="T63" fmla="*/ 46 h 60"/>
                    <a:gd name="T64" fmla="*/ 24 w 40"/>
                    <a:gd name="T65" fmla="*/ 36 h 60"/>
                    <a:gd name="T66" fmla="*/ 24 w 40"/>
                    <a:gd name="T67" fmla="*/ 36 h 60"/>
                    <a:gd name="T68" fmla="*/ 29 w 40"/>
                    <a:gd name="T69" fmla="*/ 21 h 60"/>
                    <a:gd name="T70" fmla="*/ 28 w 40"/>
                    <a:gd name="T71" fmla="*/ 20 h 60"/>
                    <a:gd name="T72" fmla="*/ 27 w 40"/>
                    <a:gd name="T73" fmla="*/ 21 h 60"/>
                    <a:gd name="T74" fmla="*/ 24 w 40"/>
                    <a:gd name="T75" fmla="*/ 31 h 60"/>
                    <a:gd name="T76" fmla="*/ 24 w 40"/>
                    <a:gd name="T77" fmla="*/ 25 h 60"/>
                    <a:gd name="T78" fmla="*/ 23 w 40"/>
                    <a:gd name="T79" fmla="*/ 25 h 60"/>
                    <a:gd name="T80" fmla="*/ 23 w 40"/>
                    <a:gd name="T81" fmla="*/ 25 h 60"/>
                    <a:gd name="T82" fmla="*/ 23 w 40"/>
                    <a:gd name="T83" fmla="*/ 33 h 60"/>
                    <a:gd name="T84" fmla="*/ 20 w 40"/>
                    <a:gd name="T85" fmla="*/ 33 h 60"/>
                    <a:gd name="T86" fmla="*/ 18 w 40"/>
                    <a:gd name="T87" fmla="*/ 33 h 60"/>
                    <a:gd name="T88" fmla="*/ 18 w 40"/>
                    <a:gd name="T89" fmla="*/ 25 h 60"/>
                    <a:gd name="T90" fmla="*/ 17 w 40"/>
                    <a:gd name="T91" fmla="*/ 25 h 60"/>
                    <a:gd name="T92" fmla="*/ 17 w 40"/>
                    <a:gd name="T93" fmla="*/ 25 h 60"/>
                    <a:gd name="T94" fmla="*/ 17 w 40"/>
                    <a:gd name="T95" fmla="*/ 31 h 60"/>
                    <a:gd name="T96" fmla="*/ 13 w 40"/>
                    <a:gd name="T97" fmla="*/ 21 h 60"/>
                    <a:gd name="T98" fmla="*/ 12 w 40"/>
                    <a:gd name="T99" fmla="*/ 20 h 60"/>
                    <a:gd name="T100" fmla="*/ 12 w 40"/>
                    <a:gd name="T101" fmla="*/ 21 h 60"/>
                    <a:gd name="T102" fmla="*/ 17 w 40"/>
                    <a:gd name="T103" fmla="*/ 36 h 60"/>
                    <a:gd name="T104" fmla="*/ 17 w 40"/>
                    <a:gd name="T105" fmla="*/ 36 h 60"/>
                    <a:gd name="T106" fmla="*/ 17 w 40"/>
                    <a:gd name="T107" fmla="*/ 46 h 60"/>
                    <a:gd name="T108" fmla="*/ 14 w 40"/>
                    <a:gd name="T109" fmla="*/ 46 h 60"/>
                    <a:gd name="T110" fmla="*/ 8 w 40"/>
                    <a:gd name="T111" fmla="*/ 31 h 60"/>
                    <a:gd name="T112" fmla="*/ 8 w 40"/>
                    <a:gd name="T113" fmla="*/ 31 h 60"/>
                    <a:gd name="T114" fmla="*/ 8 w 40"/>
                    <a:gd name="T115" fmla="*/ 31 h 60"/>
                    <a:gd name="T116" fmla="*/ 3 w 40"/>
                    <a:gd name="T117" fmla="*/ 19 h 60"/>
                    <a:gd name="T118" fmla="*/ 20 w 40"/>
                    <a:gd name="T119" fmla="*/ 3 h 60"/>
                    <a:gd name="T120" fmla="*/ 37 w 40"/>
                    <a:gd name="T121" fmla="*/ 19 h 60"/>
                    <a:gd name="T122" fmla="*/ 33 w 40"/>
                    <a:gd name="T123" fmla="*/ 31 h 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40" h="60">
                      <a:moveTo>
                        <a:pt x="35" y="33"/>
                      </a:moveTo>
                      <a:cubicBezTo>
                        <a:pt x="38" y="29"/>
                        <a:pt x="40" y="25"/>
                        <a:pt x="40" y="19"/>
                      </a:cubicBezTo>
                      <a:cubicBezTo>
                        <a:pt x="40" y="8"/>
                        <a:pt x="31" y="0"/>
                        <a:pt x="20" y="0"/>
                      </a:cubicBezTo>
                      <a:cubicBezTo>
                        <a:pt x="9" y="0"/>
                        <a:pt x="0" y="8"/>
                        <a:pt x="0" y="19"/>
                      </a:cubicBezTo>
                      <a:cubicBezTo>
                        <a:pt x="0" y="25"/>
                        <a:pt x="2" y="29"/>
                        <a:pt x="6" y="33"/>
                      </a:cubicBezTo>
                      <a:cubicBezTo>
                        <a:pt x="6" y="33"/>
                        <a:pt x="6" y="33"/>
                        <a:pt x="6" y="33"/>
                      </a:cubicBezTo>
                      <a:cubicBezTo>
                        <a:pt x="6" y="33"/>
                        <a:pt x="11" y="40"/>
                        <a:pt x="11" y="47"/>
                      </a:cubicBezTo>
                      <a:cubicBezTo>
                        <a:pt x="11" y="47"/>
                        <a:pt x="11" y="48"/>
                        <a:pt x="11" y="49"/>
                      </a:cubicBezTo>
                      <a:cubicBezTo>
                        <a:pt x="11" y="50"/>
                        <a:pt x="11" y="50"/>
                        <a:pt x="12" y="51"/>
                      </a:cubicBezTo>
                      <a:cubicBezTo>
                        <a:pt x="11" y="51"/>
                        <a:pt x="11" y="52"/>
                        <a:pt x="11" y="53"/>
                      </a:cubicBezTo>
                      <a:cubicBezTo>
                        <a:pt x="11" y="54"/>
                        <a:pt x="11" y="55"/>
                        <a:pt x="12" y="55"/>
                      </a:cubicBezTo>
                      <a:cubicBezTo>
                        <a:pt x="11" y="56"/>
                        <a:pt x="11" y="57"/>
                        <a:pt x="11" y="57"/>
                      </a:cubicBezTo>
                      <a:cubicBezTo>
                        <a:pt x="11" y="59"/>
                        <a:pt x="12" y="60"/>
                        <a:pt x="14" y="60"/>
                      </a:cubicBezTo>
                      <a:cubicBezTo>
                        <a:pt x="27" y="60"/>
                        <a:pt x="27" y="60"/>
                        <a:pt x="27" y="60"/>
                      </a:cubicBezTo>
                      <a:cubicBezTo>
                        <a:pt x="29" y="60"/>
                        <a:pt x="30" y="59"/>
                        <a:pt x="30" y="57"/>
                      </a:cubicBezTo>
                      <a:cubicBezTo>
                        <a:pt x="30" y="57"/>
                        <a:pt x="30" y="56"/>
                        <a:pt x="29" y="55"/>
                      </a:cubicBezTo>
                      <a:cubicBezTo>
                        <a:pt x="30" y="55"/>
                        <a:pt x="30" y="54"/>
                        <a:pt x="30" y="53"/>
                      </a:cubicBezTo>
                      <a:cubicBezTo>
                        <a:pt x="30" y="52"/>
                        <a:pt x="30" y="51"/>
                        <a:pt x="29" y="51"/>
                      </a:cubicBezTo>
                      <a:cubicBezTo>
                        <a:pt x="30" y="50"/>
                        <a:pt x="30" y="50"/>
                        <a:pt x="30" y="49"/>
                      </a:cubicBezTo>
                      <a:cubicBezTo>
                        <a:pt x="30" y="48"/>
                        <a:pt x="30" y="47"/>
                        <a:pt x="29" y="47"/>
                      </a:cubicBezTo>
                      <a:cubicBezTo>
                        <a:pt x="30" y="40"/>
                        <a:pt x="35" y="33"/>
                        <a:pt x="35" y="33"/>
                      </a:cubicBezTo>
                      <a:close/>
                      <a:moveTo>
                        <a:pt x="21" y="46"/>
                      </a:moveTo>
                      <a:cubicBezTo>
                        <a:pt x="20" y="46"/>
                        <a:pt x="20" y="46"/>
                        <a:pt x="20" y="46"/>
                      </a:cubicBezTo>
                      <a:cubicBezTo>
                        <a:pt x="20" y="36"/>
                        <a:pt x="20" y="36"/>
                        <a:pt x="20" y="36"/>
                      </a:cubicBezTo>
                      <a:cubicBezTo>
                        <a:pt x="20" y="36"/>
                        <a:pt x="20" y="36"/>
                        <a:pt x="20" y="36"/>
                      </a:cubicBezTo>
                      <a:cubicBezTo>
                        <a:pt x="21" y="36"/>
                        <a:pt x="21" y="36"/>
                        <a:pt x="21" y="36"/>
                      </a:cubicBezTo>
                      <a:cubicBezTo>
                        <a:pt x="21" y="36"/>
                        <a:pt x="21" y="36"/>
                        <a:pt x="21" y="36"/>
                      </a:cubicBezTo>
                      <a:lnTo>
                        <a:pt x="21" y="46"/>
                      </a:lnTo>
                      <a:close/>
                      <a:moveTo>
                        <a:pt x="33" y="31"/>
                      </a:moveTo>
                      <a:cubicBezTo>
                        <a:pt x="33" y="31"/>
                        <a:pt x="33" y="31"/>
                        <a:pt x="33" y="31"/>
                      </a:cubicBezTo>
                      <a:cubicBezTo>
                        <a:pt x="32" y="31"/>
                        <a:pt x="27" y="38"/>
                        <a:pt x="26" y="46"/>
                      </a:cubicBezTo>
                      <a:cubicBezTo>
                        <a:pt x="24" y="46"/>
                        <a:pt x="24" y="46"/>
                        <a:pt x="24" y="46"/>
                      </a:cubicBezTo>
                      <a:cubicBezTo>
                        <a:pt x="24" y="36"/>
                        <a:pt x="24" y="36"/>
                        <a:pt x="24" y="36"/>
                      </a:cubicBezTo>
                      <a:cubicBezTo>
                        <a:pt x="24" y="36"/>
                        <a:pt x="24" y="36"/>
                        <a:pt x="24" y="36"/>
                      </a:cubicBezTo>
                      <a:cubicBezTo>
                        <a:pt x="29" y="21"/>
                        <a:pt x="29" y="21"/>
                        <a:pt x="29" y="21"/>
                      </a:cubicBezTo>
                      <a:cubicBezTo>
                        <a:pt x="29" y="21"/>
                        <a:pt x="29" y="20"/>
                        <a:pt x="28" y="20"/>
                      </a:cubicBezTo>
                      <a:cubicBezTo>
                        <a:pt x="28" y="20"/>
                        <a:pt x="27" y="20"/>
                        <a:pt x="27" y="21"/>
                      </a:cubicBezTo>
                      <a:cubicBezTo>
                        <a:pt x="24" y="31"/>
                        <a:pt x="24" y="31"/>
                        <a:pt x="24" y="31"/>
                      </a:cubicBezTo>
                      <a:cubicBezTo>
                        <a:pt x="24" y="25"/>
                        <a:pt x="24" y="25"/>
                        <a:pt x="24" y="25"/>
                      </a:cubicBezTo>
                      <a:cubicBezTo>
                        <a:pt x="23" y="25"/>
                        <a:pt x="23" y="25"/>
                        <a:pt x="23" y="25"/>
                      </a:cubicBezTo>
                      <a:cubicBezTo>
                        <a:pt x="23" y="25"/>
                        <a:pt x="23" y="25"/>
                        <a:pt x="23" y="25"/>
                      </a:cubicBezTo>
                      <a:cubicBezTo>
                        <a:pt x="23" y="33"/>
                        <a:pt x="23" y="33"/>
                        <a:pt x="23" y="33"/>
                      </a:cubicBezTo>
                      <a:cubicBezTo>
                        <a:pt x="22" y="33"/>
                        <a:pt x="21" y="33"/>
                        <a:pt x="20" y="33"/>
                      </a:cubicBezTo>
                      <a:cubicBezTo>
                        <a:pt x="19" y="33"/>
                        <a:pt x="19" y="33"/>
                        <a:pt x="18" y="33"/>
                      </a:cubicBezTo>
                      <a:cubicBezTo>
                        <a:pt x="18" y="25"/>
                        <a:pt x="18" y="25"/>
                        <a:pt x="18" y="25"/>
                      </a:cubicBezTo>
                      <a:cubicBezTo>
                        <a:pt x="17" y="25"/>
                        <a:pt x="17" y="25"/>
                        <a:pt x="17" y="25"/>
                      </a:cubicBezTo>
                      <a:cubicBezTo>
                        <a:pt x="17" y="25"/>
                        <a:pt x="17" y="25"/>
                        <a:pt x="17" y="25"/>
                      </a:cubicBezTo>
                      <a:cubicBezTo>
                        <a:pt x="17" y="31"/>
                        <a:pt x="17" y="31"/>
                        <a:pt x="17" y="31"/>
                      </a:cubicBezTo>
                      <a:cubicBezTo>
                        <a:pt x="13" y="21"/>
                        <a:pt x="13" y="21"/>
                        <a:pt x="13" y="21"/>
                      </a:cubicBezTo>
                      <a:cubicBezTo>
                        <a:pt x="13" y="20"/>
                        <a:pt x="13" y="20"/>
                        <a:pt x="12" y="20"/>
                      </a:cubicBezTo>
                      <a:cubicBezTo>
                        <a:pt x="12" y="20"/>
                        <a:pt x="12" y="21"/>
                        <a:pt x="12" y="21"/>
                      </a:cubicBezTo>
                      <a:cubicBezTo>
                        <a:pt x="17" y="36"/>
                        <a:pt x="17" y="36"/>
                        <a:pt x="17" y="36"/>
                      </a:cubicBezTo>
                      <a:cubicBezTo>
                        <a:pt x="17" y="36"/>
                        <a:pt x="17" y="36"/>
                        <a:pt x="17" y="36"/>
                      </a:cubicBezTo>
                      <a:cubicBezTo>
                        <a:pt x="17" y="46"/>
                        <a:pt x="17" y="46"/>
                        <a:pt x="17" y="46"/>
                      </a:cubicBezTo>
                      <a:cubicBezTo>
                        <a:pt x="14" y="46"/>
                        <a:pt x="14" y="46"/>
                        <a:pt x="14" y="46"/>
                      </a:cubicBezTo>
                      <a:cubicBezTo>
                        <a:pt x="14" y="38"/>
                        <a:pt x="8" y="31"/>
                        <a:pt x="8" y="31"/>
                      </a:cubicBezTo>
                      <a:cubicBezTo>
                        <a:pt x="8" y="31"/>
                        <a:pt x="8" y="31"/>
                        <a:pt x="8" y="31"/>
                      </a:cubicBezTo>
                      <a:cubicBezTo>
                        <a:pt x="8" y="31"/>
                        <a:pt x="8" y="31"/>
                        <a:pt x="8" y="31"/>
                      </a:cubicBezTo>
                      <a:cubicBezTo>
                        <a:pt x="5" y="28"/>
                        <a:pt x="3" y="24"/>
                        <a:pt x="3" y="19"/>
                      </a:cubicBezTo>
                      <a:cubicBezTo>
                        <a:pt x="3" y="10"/>
                        <a:pt x="11" y="3"/>
                        <a:pt x="20" y="3"/>
                      </a:cubicBezTo>
                      <a:cubicBezTo>
                        <a:pt x="30" y="3"/>
                        <a:pt x="37" y="10"/>
                        <a:pt x="37" y="19"/>
                      </a:cubicBezTo>
                      <a:cubicBezTo>
                        <a:pt x="37" y="24"/>
                        <a:pt x="36" y="28"/>
                        <a:pt x="33" y="31"/>
                      </a:cubicBezTo>
                      <a:close/>
                    </a:path>
                  </a:pathLst>
                </a:custGeom>
                <a:solidFill>
                  <a:srgbClr val="F9F9F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685800"/>
                  <a:endParaRPr lang="zh-CN" altLang="en-US" sz="135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31" name="Freeform 19"/>
                <p:cNvSpPr/>
                <p:nvPr/>
              </p:nvSpPr>
              <p:spPr bwMode="auto">
                <a:xfrm>
                  <a:off x="2739031" y="3481363"/>
                  <a:ext cx="39828" cy="18382"/>
                </a:xfrm>
                <a:custGeom>
                  <a:avLst/>
                  <a:gdLst>
                    <a:gd name="T0" fmla="*/ 5 w 11"/>
                    <a:gd name="T1" fmla="*/ 5 h 5"/>
                    <a:gd name="T2" fmla="*/ 6 w 11"/>
                    <a:gd name="T3" fmla="*/ 5 h 5"/>
                    <a:gd name="T4" fmla="*/ 11 w 11"/>
                    <a:gd name="T5" fmla="*/ 0 h 5"/>
                    <a:gd name="T6" fmla="*/ 0 w 11"/>
                    <a:gd name="T7" fmla="*/ 0 h 5"/>
                    <a:gd name="T8" fmla="*/ 5 w 11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" h="5">
                      <a:moveTo>
                        <a:pt x="5" y="5"/>
                      </a:moveTo>
                      <a:cubicBezTo>
                        <a:pt x="6" y="5"/>
                        <a:pt x="6" y="5"/>
                        <a:pt x="6" y="5"/>
                      </a:cubicBezTo>
                      <a:cubicBezTo>
                        <a:pt x="9" y="5"/>
                        <a:pt x="11" y="3"/>
                        <a:pt x="1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3"/>
                        <a:pt x="2" y="5"/>
                        <a:pt x="5" y="5"/>
                      </a:cubicBezTo>
                      <a:close/>
                    </a:path>
                  </a:pathLst>
                </a:custGeom>
                <a:solidFill>
                  <a:srgbClr val="F9F9F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685800"/>
                  <a:endParaRPr lang="zh-CN" altLang="en-US" sz="1350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112" name="Freeform 22"/>
              <p:cNvSpPr>
                <a:spLocks noEditPoints="1"/>
              </p:cNvSpPr>
              <p:nvPr/>
            </p:nvSpPr>
            <p:spPr bwMode="auto">
              <a:xfrm>
                <a:off x="1233626" y="2196137"/>
                <a:ext cx="284479" cy="277705"/>
              </a:xfrm>
              <a:custGeom>
                <a:avLst/>
                <a:gdLst>
                  <a:gd name="T0" fmla="*/ 64 w 71"/>
                  <a:gd name="T1" fmla="*/ 48 h 69"/>
                  <a:gd name="T2" fmla="*/ 71 w 71"/>
                  <a:gd name="T3" fmla="*/ 41 h 69"/>
                  <a:gd name="T4" fmla="*/ 71 w 71"/>
                  <a:gd name="T5" fmla="*/ 7 h 69"/>
                  <a:gd name="T6" fmla="*/ 64 w 71"/>
                  <a:gd name="T7" fmla="*/ 0 h 69"/>
                  <a:gd name="T8" fmla="*/ 8 w 71"/>
                  <a:gd name="T9" fmla="*/ 0 h 69"/>
                  <a:gd name="T10" fmla="*/ 0 w 71"/>
                  <a:gd name="T11" fmla="*/ 7 h 69"/>
                  <a:gd name="T12" fmla="*/ 0 w 71"/>
                  <a:gd name="T13" fmla="*/ 41 h 69"/>
                  <a:gd name="T14" fmla="*/ 8 w 71"/>
                  <a:gd name="T15" fmla="*/ 48 h 69"/>
                  <a:gd name="T16" fmla="*/ 29 w 71"/>
                  <a:gd name="T17" fmla="*/ 48 h 69"/>
                  <a:gd name="T18" fmla="*/ 29 w 71"/>
                  <a:gd name="T19" fmla="*/ 55 h 69"/>
                  <a:gd name="T20" fmla="*/ 8 w 71"/>
                  <a:gd name="T21" fmla="*/ 55 h 69"/>
                  <a:gd name="T22" fmla="*/ 0 w 71"/>
                  <a:gd name="T23" fmla="*/ 62 h 69"/>
                  <a:gd name="T24" fmla="*/ 0 w 71"/>
                  <a:gd name="T25" fmla="*/ 67 h 69"/>
                  <a:gd name="T26" fmla="*/ 2 w 71"/>
                  <a:gd name="T27" fmla="*/ 69 h 69"/>
                  <a:gd name="T28" fmla="*/ 69 w 71"/>
                  <a:gd name="T29" fmla="*/ 69 h 69"/>
                  <a:gd name="T30" fmla="*/ 71 w 71"/>
                  <a:gd name="T31" fmla="*/ 67 h 69"/>
                  <a:gd name="T32" fmla="*/ 71 w 71"/>
                  <a:gd name="T33" fmla="*/ 62 h 69"/>
                  <a:gd name="T34" fmla="*/ 64 w 71"/>
                  <a:gd name="T35" fmla="*/ 55 h 69"/>
                  <a:gd name="T36" fmla="*/ 42 w 71"/>
                  <a:gd name="T37" fmla="*/ 55 h 69"/>
                  <a:gd name="T38" fmla="*/ 42 w 71"/>
                  <a:gd name="T39" fmla="*/ 48 h 69"/>
                  <a:gd name="T40" fmla="*/ 64 w 71"/>
                  <a:gd name="T41" fmla="*/ 48 h 69"/>
                  <a:gd name="T42" fmla="*/ 3 w 71"/>
                  <a:gd name="T43" fmla="*/ 41 h 69"/>
                  <a:gd name="T44" fmla="*/ 3 w 71"/>
                  <a:gd name="T45" fmla="*/ 7 h 69"/>
                  <a:gd name="T46" fmla="*/ 8 w 71"/>
                  <a:gd name="T47" fmla="*/ 3 h 69"/>
                  <a:gd name="T48" fmla="*/ 64 w 71"/>
                  <a:gd name="T49" fmla="*/ 3 h 69"/>
                  <a:gd name="T50" fmla="*/ 68 w 71"/>
                  <a:gd name="T51" fmla="*/ 7 h 69"/>
                  <a:gd name="T52" fmla="*/ 68 w 71"/>
                  <a:gd name="T53" fmla="*/ 41 h 69"/>
                  <a:gd name="T54" fmla="*/ 64 w 71"/>
                  <a:gd name="T55" fmla="*/ 45 h 69"/>
                  <a:gd name="T56" fmla="*/ 8 w 71"/>
                  <a:gd name="T57" fmla="*/ 45 h 69"/>
                  <a:gd name="T58" fmla="*/ 3 w 71"/>
                  <a:gd name="T59" fmla="*/ 41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71" h="69">
                    <a:moveTo>
                      <a:pt x="64" y="48"/>
                    </a:moveTo>
                    <a:cubicBezTo>
                      <a:pt x="68" y="48"/>
                      <a:pt x="71" y="45"/>
                      <a:pt x="71" y="41"/>
                    </a:cubicBezTo>
                    <a:cubicBezTo>
                      <a:pt x="71" y="7"/>
                      <a:pt x="71" y="7"/>
                      <a:pt x="71" y="7"/>
                    </a:cubicBezTo>
                    <a:cubicBezTo>
                      <a:pt x="71" y="3"/>
                      <a:pt x="68" y="0"/>
                      <a:pt x="64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3"/>
                      <a:pt x="0" y="7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0" y="45"/>
                      <a:pt x="4" y="48"/>
                      <a:pt x="8" y="48"/>
                    </a:cubicBezTo>
                    <a:cubicBezTo>
                      <a:pt x="29" y="48"/>
                      <a:pt x="29" y="48"/>
                      <a:pt x="29" y="48"/>
                    </a:cubicBezTo>
                    <a:cubicBezTo>
                      <a:pt x="29" y="55"/>
                      <a:pt x="29" y="55"/>
                      <a:pt x="29" y="55"/>
                    </a:cubicBezTo>
                    <a:cubicBezTo>
                      <a:pt x="8" y="55"/>
                      <a:pt x="8" y="55"/>
                      <a:pt x="8" y="55"/>
                    </a:cubicBezTo>
                    <a:cubicBezTo>
                      <a:pt x="4" y="55"/>
                      <a:pt x="0" y="58"/>
                      <a:pt x="0" y="62"/>
                    </a:cubicBezTo>
                    <a:cubicBezTo>
                      <a:pt x="0" y="67"/>
                      <a:pt x="0" y="67"/>
                      <a:pt x="0" y="67"/>
                    </a:cubicBezTo>
                    <a:cubicBezTo>
                      <a:pt x="0" y="68"/>
                      <a:pt x="1" y="69"/>
                      <a:pt x="2" y="69"/>
                    </a:cubicBezTo>
                    <a:cubicBezTo>
                      <a:pt x="69" y="69"/>
                      <a:pt x="69" y="69"/>
                      <a:pt x="69" y="69"/>
                    </a:cubicBezTo>
                    <a:cubicBezTo>
                      <a:pt x="70" y="69"/>
                      <a:pt x="71" y="68"/>
                      <a:pt x="71" y="67"/>
                    </a:cubicBezTo>
                    <a:cubicBezTo>
                      <a:pt x="71" y="62"/>
                      <a:pt x="71" y="62"/>
                      <a:pt x="71" y="62"/>
                    </a:cubicBezTo>
                    <a:cubicBezTo>
                      <a:pt x="71" y="58"/>
                      <a:pt x="68" y="55"/>
                      <a:pt x="64" y="55"/>
                    </a:cubicBezTo>
                    <a:cubicBezTo>
                      <a:pt x="42" y="55"/>
                      <a:pt x="42" y="55"/>
                      <a:pt x="42" y="55"/>
                    </a:cubicBezTo>
                    <a:cubicBezTo>
                      <a:pt x="42" y="48"/>
                      <a:pt x="42" y="48"/>
                      <a:pt x="42" y="48"/>
                    </a:cubicBezTo>
                    <a:lnTo>
                      <a:pt x="64" y="48"/>
                    </a:lnTo>
                    <a:close/>
                    <a:moveTo>
                      <a:pt x="3" y="41"/>
                    </a:moveTo>
                    <a:cubicBezTo>
                      <a:pt x="3" y="7"/>
                      <a:pt x="3" y="7"/>
                      <a:pt x="3" y="7"/>
                    </a:cubicBezTo>
                    <a:cubicBezTo>
                      <a:pt x="3" y="5"/>
                      <a:pt x="5" y="3"/>
                      <a:pt x="8" y="3"/>
                    </a:cubicBezTo>
                    <a:cubicBezTo>
                      <a:pt x="64" y="3"/>
                      <a:pt x="64" y="3"/>
                      <a:pt x="64" y="3"/>
                    </a:cubicBezTo>
                    <a:cubicBezTo>
                      <a:pt x="66" y="3"/>
                      <a:pt x="68" y="5"/>
                      <a:pt x="68" y="7"/>
                    </a:cubicBezTo>
                    <a:cubicBezTo>
                      <a:pt x="68" y="41"/>
                      <a:pt x="68" y="41"/>
                      <a:pt x="68" y="41"/>
                    </a:cubicBezTo>
                    <a:cubicBezTo>
                      <a:pt x="68" y="43"/>
                      <a:pt x="66" y="45"/>
                      <a:pt x="64" y="45"/>
                    </a:cubicBezTo>
                    <a:cubicBezTo>
                      <a:pt x="8" y="45"/>
                      <a:pt x="8" y="45"/>
                      <a:pt x="8" y="45"/>
                    </a:cubicBezTo>
                    <a:cubicBezTo>
                      <a:pt x="5" y="45"/>
                      <a:pt x="3" y="43"/>
                      <a:pt x="3" y="41"/>
                    </a:cubicBez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13" name="Freeform 23"/>
              <p:cNvSpPr/>
              <p:nvPr/>
            </p:nvSpPr>
            <p:spPr bwMode="auto">
              <a:xfrm>
                <a:off x="1257333" y="2221537"/>
                <a:ext cx="237065" cy="143932"/>
              </a:xfrm>
              <a:custGeom>
                <a:avLst/>
                <a:gdLst>
                  <a:gd name="T0" fmla="*/ 59 w 59"/>
                  <a:gd name="T1" fmla="*/ 35 h 36"/>
                  <a:gd name="T2" fmla="*/ 59 w 59"/>
                  <a:gd name="T3" fmla="*/ 1 h 36"/>
                  <a:gd name="T4" fmla="*/ 58 w 59"/>
                  <a:gd name="T5" fmla="*/ 0 h 36"/>
                  <a:gd name="T6" fmla="*/ 2 w 59"/>
                  <a:gd name="T7" fmla="*/ 0 h 36"/>
                  <a:gd name="T8" fmla="*/ 0 w 59"/>
                  <a:gd name="T9" fmla="*/ 1 h 36"/>
                  <a:gd name="T10" fmla="*/ 0 w 59"/>
                  <a:gd name="T11" fmla="*/ 35 h 36"/>
                  <a:gd name="T12" fmla="*/ 2 w 59"/>
                  <a:gd name="T13" fmla="*/ 36 h 36"/>
                  <a:gd name="T14" fmla="*/ 58 w 59"/>
                  <a:gd name="T15" fmla="*/ 36 h 36"/>
                  <a:gd name="T16" fmla="*/ 59 w 59"/>
                  <a:gd name="T17" fmla="*/ 35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36">
                    <a:moveTo>
                      <a:pt x="59" y="35"/>
                    </a:moveTo>
                    <a:cubicBezTo>
                      <a:pt x="59" y="1"/>
                      <a:pt x="59" y="1"/>
                      <a:pt x="59" y="1"/>
                    </a:cubicBezTo>
                    <a:cubicBezTo>
                      <a:pt x="59" y="1"/>
                      <a:pt x="58" y="0"/>
                      <a:pt x="58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1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35"/>
                      <a:pt x="1" y="36"/>
                      <a:pt x="2" y="36"/>
                    </a:cubicBezTo>
                    <a:cubicBezTo>
                      <a:pt x="58" y="36"/>
                      <a:pt x="58" y="36"/>
                      <a:pt x="58" y="36"/>
                    </a:cubicBezTo>
                    <a:cubicBezTo>
                      <a:pt x="58" y="36"/>
                      <a:pt x="59" y="35"/>
                      <a:pt x="59" y="35"/>
                    </a:cubicBez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14" name="Freeform 24"/>
              <p:cNvSpPr/>
              <p:nvPr/>
            </p:nvSpPr>
            <p:spPr bwMode="auto">
              <a:xfrm>
                <a:off x="3248683" y="2245244"/>
                <a:ext cx="306492" cy="184572"/>
              </a:xfrm>
              <a:custGeom>
                <a:avLst/>
                <a:gdLst>
                  <a:gd name="T0" fmla="*/ 59 w 76"/>
                  <a:gd name="T1" fmla="*/ 13 h 46"/>
                  <a:gd name="T2" fmla="*/ 58 w 76"/>
                  <a:gd name="T3" fmla="*/ 13 h 46"/>
                  <a:gd name="T4" fmla="*/ 41 w 76"/>
                  <a:gd name="T5" fmla="*/ 0 h 46"/>
                  <a:gd name="T6" fmla="*/ 23 w 76"/>
                  <a:gd name="T7" fmla="*/ 12 h 46"/>
                  <a:gd name="T8" fmla="*/ 19 w 76"/>
                  <a:gd name="T9" fmla="*/ 11 h 46"/>
                  <a:gd name="T10" fmla="*/ 11 w 76"/>
                  <a:gd name="T11" fmla="*/ 19 h 46"/>
                  <a:gd name="T12" fmla="*/ 0 w 76"/>
                  <a:gd name="T13" fmla="*/ 32 h 46"/>
                  <a:gd name="T14" fmla="*/ 14 w 76"/>
                  <a:gd name="T15" fmla="*/ 46 h 46"/>
                  <a:gd name="T16" fmla="*/ 14 w 76"/>
                  <a:gd name="T17" fmla="*/ 46 h 46"/>
                  <a:gd name="T18" fmla="*/ 15 w 76"/>
                  <a:gd name="T19" fmla="*/ 46 h 46"/>
                  <a:gd name="T20" fmla="*/ 59 w 76"/>
                  <a:gd name="T21" fmla="*/ 46 h 46"/>
                  <a:gd name="T22" fmla="*/ 76 w 76"/>
                  <a:gd name="T23" fmla="*/ 29 h 46"/>
                  <a:gd name="T24" fmla="*/ 59 w 76"/>
                  <a:gd name="T25" fmla="*/ 13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6" h="46">
                    <a:moveTo>
                      <a:pt x="59" y="13"/>
                    </a:moveTo>
                    <a:cubicBezTo>
                      <a:pt x="58" y="13"/>
                      <a:pt x="58" y="13"/>
                      <a:pt x="58" y="13"/>
                    </a:cubicBezTo>
                    <a:cubicBezTo>
                      <a:pt x="56" y="5"/>
                      <a:pt x="49" y="0"/>
                      <a:pt x="41" y="0"/>
                    </a:cubicBezTo>
                    <a:cubicBezTo>
                      <a:pt x="33" y="0"/>
                      <a:pt x="26" y="5"/>
                      <a:pt x="23" y="12"/>
                    </a:cubicBezTo>
                    <a:cubicBezTo>
                      <a:pt x="22" y="11"/>
                      <a:pt x="20" y="11"/>
                      <a:pt x="19" y="11"/>
                    </a:cubicBezTo>
                    <a:cubicBezTo>
                      <a:pt x="14" y="11"/>
                      <a:pt x="11" y="14"/>
                      <a:pt x="11" y="19"/>
                    </a:cubicBezTo>
                    <a:cubicBezTo>
                      <a:pt x="5" y="20"/>
                      <a:pt x="0" y="25"/>
                      <a:pt x="0" y="32"/>
                    </a:cubicBezTo>
                    <a:cubicBezTo>
                      <a:pt x="0" y="40"/>
                      <a:pt x="6" y="46"/>
                      <a:pt x="14" y="46"/>
                    </a:cubicBezTo>
                    <a:cubicBezTo>
                      <a:pt x="14" y="46"/>
                      <a:pt x="14" y="46"/>
                      <a:pt x="14" y="46"/>
                    </a:cubicBezTo>
                    <a:cubicBezTo>
                      <a:pt x="15" y="46"/>
                      <a:pt x="15" y="46"/>
                      <a:pt x="15" y="46"/>
                    </a:cubicBezTo>
                    <a:cubicBezTo>
                      <a:pt x="59" y="46"/>
                      <a:pt x="59" y="46"/>
                      <a:pt x="59" y="46"/>
                    </a:cubicBezTo>
                    <a:cubicBezTo>
                      <a:pt x="68" y="46"/>
                      <a:pt x="76" y="38"/>
                      <a:pt x="76" y="29"/>
                    </a:cubicBezTo>
                    <a:cubicBezTo>
                      <a:pt x="76" y="20"/>
                      <a:pt x="68" y="13"/>
                      <a:pt x="59" y="13"/>
                    </a:cubicBezTo>
                    <a:close/>
                  </a:path>
                </a:pathLst>
              </a:custGeom>
              <a:solidFill>
                <a:srgbClr val="FDFD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15" name="Freeform 25"/>
              <p:cNvSpPr>
                <a:spLocks noEditPoints="1"/>
              </p:cNvSpPr>
              <p:nvPr/>
            </p:nvSpPr>
            <p:spPr bwMode="auto">
              <a:xfrm>
                <a:off x="2466367" y="2827748"/>
                <a:ext cx="401319" cy="397931"/>
              </a:xfrm>
              <a:custGeom>
                <a:avLst/>
                <a:gdLst>
                  <a:gd name="T0" fmla="*/ 0 w 100"/>
                  <a:gd name="T1" fmla="*/ 50 h 99"/>
                  <a:gd name="T2" fmla="*/ 99 w 100"/>
                  <a:gd name="T3" fmla="*/ 48 h 99"/>
                  <a:gd name="T4" fmla="*/ 82 w 100"/>
                  <a:gd name="T5" fmla="*/ 76 h 99"/>
                  <a:gd name="T6" fmla="*/ 73 w 100"/>
                  <a:gd name="T7" fmla="*/ 72 h 99"/>
                  <a:gd name="T8" fmla="*/ 78 w 100"/>
                  <a:gd name="T9" fmla="*/ 81 h 99"/>
                  <a:gd name="T10" fmla="*/ 67 w 100"/>
                  <a:gd name="T11" fmla="*/ 82 h 99"/>
                  <a:gd name="T12" fmla="*/ 62 w 100"/>
                  <a:gd name="T13" fmla="*/ 84 h 99"/>
                  <a:gd name="T14" fmla="*/ 54 w 100"/>
                  <a:gd name="T15" fmla="*/ 91 h 99"/>
                  <a:gd name="T16" fmla="*/ 50 w 100"/>
                  <a:gd name="T17" fmla="*/ 82 h 99"/>
                  <a:gd name="T18" fmla="*/ 47 w 100"/>
                  <a:gd name="T19" fmla="*/ 91 h 99"/>
                  <a:gd name="T20" fmla="*/ 39 w 100"/>
                  <a:gd name="T21" fmla="*/ 85 h 99"/>
                  <a:gd name="T22" fmla="*/ 34 w 100"/>
                  <a:gd name="T23" fmla="*/ 83 h 99"/>
                  <a:gd name="T24" fmla="*/ 23 w 100"/>
                  <a:gd name="T25" fmla="*/ 82 h 99"/>
                  <a:gd name="T26" fmla="*/ 27 w 100"/>
                  <a:gd name="T27" fmla="*/ 73 h 99"/>
                  <a:gd name="T28" fmla="*/ 19 w 100"/>
                  <a:gd name="T29" fmla="*/ 77 h 99"/>
                  <a:gd name="T30" fmla="*/ 17 w 100"/>
                  <a:gd name="T31" fmla="*/ 66 h 99"/>
                  <a:gd name="T32" fmla="*/ 15 w 100"/>
                  <a:gd name="T33" fmla="*/ 62 h 99"/>
                  <a:gd name="T34" fmla="*/ 8 w 100"/>
                  <a:gd name="T35" fmla="*/ 54 h 99"/>
                  <a:gd name="T36" fmla="*/ 17 w 100"/>
                  <a:gd name="T37" fmla="*/ 50 h 99"/>
                  <a:gd name="T38" fmla="*/ 8 w 100"/>
                  <a:gd name="T39" fmla="*/ 47 h 99"/>
                  <a:gd name="T40" fmla="*/ 15 w 100"/>
                  <a:gd name="T41" fmla="*/ 39 h 99"/>
                  <a:gd name="T42" fmla="*/ 16 w 100"/>
                  <a:gd name="T43" fmla="*/ 35 h 99"/>
                  <a:gd name="T44" fmla="*/ 17 w 100"/>
                  <a:gd name="T45" fmla="*/ 23 h 99"/>
                  <a:gd name="T46" fmla="*/ 26 w 100"/>
                  <a:gd name="T47" fmla="*/ 27 h 99"/>
                  <a:gd name="T48" fmla="*/ 22 w 100"/>
                  <a:gd name="T49" fmla="*/ 18 h 99"/>
                  <a:gd name="T50" fmla="*/ 33 w 100"/>
                  <a:gd name="T51" fmla="*/ 17 h 99"/>
                  <a:gd name="T52" fmla="*/ 37 w 100"/>
                  <a:gd name="T53" fmla="*/ 15 h 99"/>
                  <a:gd name="T54" fmla="*/ 46 w 100"/>
                  <a:gd name="T55" fmla="*/ 8 h 99"/>
                  <a:gd name="T56" fmla="*/ 49 w 100"/>
                  <a:gd name="T57" fmla="*/ 17 h 99"/>
                  <a:gd name="T58" fmla="*/ 52 w 100"/>
                  <a:gd name="T59" fmla="*/ 8 h 99"/>
                  <a:gd name="T60" fmla="*/ 61 w 100"/>
                  <a:gd name="T61" fmla="*/ 15 h 99"/>
                  <a:gd name="T62" fmla="*/ 65 w 100"/>
                  <a:gd name="T63" fmla="*/ 16 h 99"/>
                  <a:gd name="T64" fmla="*/ 76 w 100"/>
                  <a:gd name="T65" fmla="*/ 17 h 99"/>
                  <a:gd name="T66" fmla="*/ 72 w 100"/>
                  <a:gd name="T67" fmla="*/ 26 h 99"/>
                  <a:gd name="T68" fmla="*/ 81 w 100"/>
                  <a:gd name="T69" fmla="*/ 22 h 99"/>
                  <a:gd name="T70" fmla="*/ 82 w 100"/>
                  <a:gd name="T71" fmla="*/ 33 h 99"/>
                  <a:gd name="T72" fmla="*/ 84 w 100"/>
                  <a:gd name="T73" fmla="*/ 37 h 99"/>
                  <a:gd name="T74" fmla="*/ 91 w 100"/>
                  <a:gd name="T75" fmla="*/ 45 h 99"/>
                  <a:gd name="T76" fmla="*/ 82 w 100"/>
                  <a:gd name="T77" fmla="*/ 49 h 99"/>
                  <a:gd name="T78" fmla="*/ 92 w 100"/>
                  <a:gd name="T79" fmla="*/ 52 h 99"/>
                  <a:gd name="T80" fmla="*/ 85 w 100"/>
                  <a:gd name="T81" fmla="*/ 61 h 99"/>
                  <a:gd name="T82" fmla="*/ 83 w 100"/>
                  <a:gd name="T83" fmla="*/ 65 h 99"/>
                  <a:gd name="T84" fmla="*/ 82 w 100"/>
                  <a:gd name="T85" fmla="*/ 76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00" h="99">
                    <a:moveTo>
                      <a:pt x="49" y="0"/>
                    </a:moveTo>
                    <a:cubicBezTo>
                      <a:pt x="22" y="1"/>
                      <a:pt x="0" y="23"/>
                      <a:pt x="0" y="50"/>
                    </a:cubicBezTo>
                    <a:cubicBezTo>
                      <a:pt x="1" y="78"/>
                      <a:pt x="24" y="99"/>
                      <a:pt x="51" y="99"/>
                    </a:cubicBezTo>
                    <a:cubicBezTo>
                      <a:pt x="78" y="98"/>
                      <a:pt x="100" y="75"/>
                      <a:pt x="99" y="48"/>
                    </a:cubicBezTo>
                    <a:cubicBezTo>
                      <a:pt x="98" y="21"/>
                      <a:pt x="76" y="0"/>
                      <a:pt x="49" y="0"/>
                    </a:cubicBezTo>
                    <a:close/>
                    <a:moveTo>
                      <a:pt x="82" y="76"/>
                    </a:moveTo>
                    <a:cubicBezTo>
                      <a:pt x="78" y="72"/>
                      <a:pt x="78" y="72"/>
                      <a:pt x="78" y="72"/>
                    </a:cubicBezTo>
                    <a:cubicBezTo>
                      <a:pt x="76" y="70"/>
                      <a:pt x="74" y="70"/>
                      <a:pt x="73" y="72"/>
                    </a:cubicBezTo>
                    <a:cubicBezTo>
                      <a:pt x="72" y="73"/>
                      <a:pt x="72" y="75"/>
                      <a:pt x="73" y="76"/>
                    </a:cubicBezTo>
                    <a:cubicBezTo>
                      <a:pt x="78" y="81"/>
                      <a:pt x="78" y="81"/>
                      <a:pt x="78" y="81"/>
                    </a:cubicBezTo>
                    <a:cubicBezTo>
                      <a:pt x="75" y="83"/>
                      <a:pt x="72" y="85"/>
                      <a:pt x="69" y="87"/>
                    </a:cubicBezTo>
                    <a:cubicBezTo>
                      <a:pt x="67" y="82"/>
                      <a:pt x="67" y="82"/>
                      <a:pt x="67" y="82"/>
                    </a:cubicBezTo>
                    <a:cubicBezTo>
                      <a:pt x="66" y="81"/>
                      <a:pt x="65" y="80"/>
                      <a:pt x="64" y="81"/>
                    </a:cubicBezTo>
                    <a:cubicBezTo>
                      <a:pt x="62" y="82"/>
                      <a:pt x="62" y="83"/>
                      <a:pt x="62" y="84"/>
                    </a:cubicBezTo>
                    <a:cubicBezTo>
                      <a:pt x="64" y="89"/>
                      <a:pt x="64" y="89"/>
                      <a:pt x="64" y="89"/>
                    </a:cubicBezTo>
                    <a:cubicBezTo>
                      <a:pt x="61" y="90"/>
                      <a:pt x="58" y="91"/>
                      <a:pt x="54" y="91"/>
                    </a:cubicBezTo>
                    <a:cubicBezTo>
                      <a:pt x="54" y="85"/>
                      <a:pt x="54" y="85"/>
                      <a:pt x="54" y="85"/>
                    </a:cubicBezTo>
                    <a:cubicBezTo>
                      <a:pt x="54" y="83"/>
                      <a:pt x="52" y="82"/>
                      <a:pt x="50" y="82"/>
                    </a:cubicBezTo>
                    <a:cubicBezTo>
                      <a:pt x="49" y="82"/>
                      <a:pt x="47" y="83"/>
                      <a:pt x="47" y="85"/>
                    </a:cubicBezTo>
                    <a:cubicBezTo>
                      <a:pt x="47" y="91"/>
                      <a:pt x="47" y="91"/>
                      <a:pt x="47" y="91"/>
                    </a:cubicBezTo>
                    <a:cubicBezTo>
                      <a:pt x="44" y="91"/>
                      <a:pt x="40" y="90"/>
                      <a:pt x="37" y="89"/>
                    </a:cubicBezTo>
                    <a:cubicBezTo>
                      <a:pt x="39" y="85"/>
                      <a:pt x="39" y="85"/>
                      <a:pt x="39" y="85"/>
                    </a:cubicBezTo>
                    <a:cubicBezTo>
                      <a:pt x="39" y="83"/>
                      <a:pt x="39" y="82"/>
                      <a:pt x="37" y="82"/>
                    </a:cubicBezTo>
                    <a:cubicBezTo>
                      <a:pt x="36" y="81"/>
                      <a:pt x="35" y="82"/>
                      <a:pt x="34" y="83"/>
                    </a:cubicBezTo>
                    <a:cubicBezTo>
                      <a:pt x="33" y="88"/>
                      <a:pt x="33" y="88"/>
                      <a:pt x="33" y="88"/>
                    </a:cubicBezTo>
                    <a:cubicBezTo>
                      <a:pt x="29" y="86"/>
                      <a:pt x="26" y="84"/>
                      <a:pt x="23" y="82"/>
                    </a:cubicBezTo>
                    <a:cubicBezTo>
                      <a:pt x="28" y="77"/>
                      <a:pt x="28" y="77"/>
                      <a:pt x="28" y="77"/>
                    </a:cubicBezTo>
                    <a:cubicBezTo>
                      <a:pt x="29" y="76"/>
                      <a:pt x="29" y="74"/>
                      <a:pt x="27" y="73"/>
                    </a:cubicBezTo>
                    <a:cubicBezTo>
                      <a:pt x="26" y="71"/>
                      <a:pt x="24" y="72"/>
                      <a:pt x="23" y="73"/>
                    </a:cubicBezTo>
                    <a:cubicBezTo>
                      <a:pt x="19" y="77"/>
                      <a:pt x="19" y="77"/>
                      <a:pt x="19" y="77"/>
                    </a:cubicBezTo>
                    <a:cubicBezTo>
                      <a:pt x="16" y="75"/>
                      <a:pt x="14" y="72"/>
                      <a:pt x="12" y="68"/>
                    </a:cubicBezTo>
                    <a:cubicBezTo>
                      <a:pt x="17" y="66"/>
                      <a:pt x="17" y="66"/>
                      <a:pt x="17" y="66"/>
                    </a:cubicBezTo>
                    <a:cubicBezTo>
                      <a:pt x="18" y="66"/>
                      <a:pt x="19" y="64"/>
                      <a:pt x="18" y="63"/>
                    </a:cubicBezTo>
                    <a:cubicBezTo>
                      <a:pt x="18" y="62"/>
                      <a:pt x="16" y="62"/>
                      <a:pt x="15" y="62"/>
                    </a:cubicBezTo>
                    <a:cubicBezTo>
                      <a:pt x="11" y="64"/>
                      <a:pt x="11" y="64"/>
                      <a:pt x="11" y="64"/>
                    </a:cubicBezTo>
                    <a:cubicBezTo>
                      <a:pt x="9" y="61"/>
                      <a:pt x="8" y="57"/>
                      <a:pt x="8" y="54"/>
                    </a:cubicBezTo>
                    <a:cubicBezTo>
                      <a:pt x="14" y="54"/>
                      <a:pt x="14" y="54"/>
                      <a:pt x="14" y="54"/>
                    </a:cubicBezTo>
                    <a:cubicBezTo>
                      <a:pt x="16" y="54"/>
                      <a:pt x="18" y="52"/>
                      <a:pt x="17" y="50"/>
                    </a:cubicBezTo>
                    <a:cubicBezTo>
                      <a:pt x="17" y="48"/>
                      <a:pt x="16" y="47"/>
                      <a:pt x="14" y="47"/>
                    </a:cubicBezTo>
                    <a:cubicBezTo>
                      <a:pt x="8" y="47"/>
                      <a:pt x="8" y="47"/>
                      <a:pt x="8" y="47"/>
                    </a:cubicBezTo>
                    <a:cubicBezTo>
                      <a:pt x="8" y="44"/>
                      <a:pt x="9" y="40"/>
                      <a:pt x="10" y="37"/>
                    </a:cubicBezTo>
                    <a:cubicBezTo>
                      <a:pt x="15" y="39"/>
                      <a:pt x="15" y="39"/>
                      <a:pt x="15" y="39"/>
                    </a:cubicBezTo>
                    <a:cubicBezTo>
                      <a:pt x="16" y="39"/>
                      <a:pt x="17" y="39"/>
                      <a:pt x="18" y="37"/>
                    </a:cubicBezTo>
                    <a:cubicBezTo>
                      <a:pt x="18" y="36"/>
                      <a:pt x="18" y="35"/>
                      <a:pt x="16" y="35"/>
                    </a:cubicBezTo>
                    <a:cubicBezTo>
                      <a:pt x="11" y="33"/>
                      <a:pt x="11" y="33"/>
                      <a:pt x="11" y="33"/>
                    </a:cubicBezTo>
                    <a:cubicBezTo>
                      <a:pt x="13" y="29"/>
                      <a:pt x="15" y="26"/>
                      <a:pt x="17" y="23"/>
                    </a:cubicBezTo>
                    <a:cubicBezTo>
                      <a:pt x="22" y="27"/>
                      <a:pt x="22" y="27"/>
                      <a:pt x="22" y="27"/>
                    </a:cubicBezTo>
                    <a:cubicBezTo>
                      <a:pt x="23" y="28"/>
                      <a:pt x="25" y="28"/>
                      <a:pt x="26" y="27"/>
                    </a:cubicBezTo>
                    <a:cubicBezTo>
                      <a:pt x="28" y="26"/>
                      <a:pt x="28" y="24"/>
                      <a:pt x="26" y="22"/>
                    </a:cubicBezTo>
                    <a:cubicBezTo>
                      <a:pt x="22" y="18"/>
                      <a:pt x="22" y="18"/>
                      <a:pt x="22" y="18"/>
                    </a:cubicBezTo>
                    <a:cubicBezTo>
                      <a:pt x="25" y="16"/>
                      <a:pt x="28" y="14"/>
                      <a:pt x="31" y="12"/>
                    </a:cubicBezTo>
                    <a:cubicBezTo>
                      <a:pt x="33" y="17"/>
                      <a:pt x="33" y="17"/>
                      <a:pt x="33" y="17"/>
                    </a:cubicBezTo>
                    <a:cubicBezTo>
                      <a:pt x="33" y="18"/>
                      <a:pt x="35" y="19"/>
                      <a:pt x="36" y="18"/>
                    </a:cubicBezTo>
                    <a:cubicBezTo>
                      <a:pt x="37" y="18"/>
                      <a:pt x="38" y="16"/>
                      <a:pt x="37" y="15"/>
                    </a:cubicBezTo>
                    <a:cubicBezTo>
                      <a:pt x="35" y="10"/>
                      <a:pt x="35" y="10"/>
                      <a:pt x="35" y="10"/>
                    </a:cubicBezTo>
                    <a:cubicBezTo>
                      <a:pt x="38" y="9"/>
                      <a:pt x="42" y="8"/>
                      <a:pt x="46" y="8"/>
                    </a:cubicBezTo>
                    <a:cubicBezTo>
                      <a:pt x="46" y="14"/>
                      <a:pt x="46" y="14"/>
                      <a:pt x="46" y="14"/>
                    </a:cubicBezTo>
                    <a:cubicBezTo>
                      <a:pt x="46" y="16"/>
                      <a:pt x="47" y="17"/>
                      <a:pt x="49" y="17"/>
                    </a:cubicBezTo>
                    <a:cubicBezTo>
                      <a:pt x="51" y="17"/>
                      <a:pt x="52" y="16"/>
                      <a:pt x="52" y="14"/>
                    </a:cubicBezTo>
                    <a:cubicBezTo>
                      <a:pt x="52" y="8"/>
                      <a:pt x="52" y="8"/>
                      <a:pt x="52" y="8"/>
                    </a:cubicBezTo>
                    <a:cubicBezTo>
                      <a:pt x="56" y="8"/>
                      <a:pt x="59" y="9"/>
                      <a:pt x="63" y="10"/>
                    </a:cubicBezTo>
                    <a:cubicBezTo>
                      <a:pt x="61" y="15"/>
                      <a:pt x="61" y="15"/>
                      <a:pt x="61" y="15"/>
                    </a:cubicBezTo>
                    <a:cubicBezTo>
                      <a:pt x="60" y="16"/>
                      <a:pt x="61" y="17"/>
                      <a:pt x="62" y="18"/>
                    </a:cubicBezTo>
                    <a:cubicBezTo>
                      <a:pt x="63" y="18"/>
                      <a:pt x="65" y="18"/>
                      <a:pt x="65" y="16"/>
                    </a:cubicBezTo>
                    <a:cubicBezTo>
                      <a:pt x="67" y="11"/>
                      <a:pt x="67" y="11"/>
                      <a:pt x="67" y="11"/>
                    </a:cubicBezTo>
                    <a:cubicBezTo>
                      <a:pt x="70" y="13"/>
                      <a:pt x="73" y="15"/>
                      <a:pt x="76" y="17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1" y="23"/>
                      <a:pt x="71" y="25"/>
                      <a:pt x="72" y="26"/>
                    </a:cubicBezTo>
                    <a:cubicBezTo>
                      <a:pt x="73" y="27"/>
                      <a:pt x="76" y="27"/>
                      <a:pt x="77" y="26"/>
                    </a:cubicBezTo>
                    <a:cubicBezTo>
                      <a:pt x="81" y="22"/>
                      <a:pt x="81" y="22"/>
                      <a:pt x="81" y="22"/>
                    </a:cubicBezTo>
                    <a:cubicBezTo>
                      <a:pt x="84" y="24"/>
                      <a:pt x="86" y="28"/>
                      <a:pt x="87" y="31"/>
                    </a:cubicBezTo>
                    <a:cubicBezTo>
                      <a:pt x="82" y="33"/>
                      <a:pt x="82" y="33"/>
                      <a:pt x="82" y="33"/>
                    </a:cubicBezTo>
                    <a:cubicBezTo>
                      <a:pt x="81" y="34"/>
                      <a:pt x="81" y="35"/>
                      <a:pt x="81" y="36"/>
                    </a:cubicBezTo>
                    <a:cubicBezTo>
                      <a:pt x="82" y="37"/>
                      <a:pt x="83" y="38"/>
                      <a:pt x="84" y="37"/>
                    </a:cubicBezTo>
                    <a:cubicBezTo>
                      <a:pt x="89" y="35"/>
                      <a:pt x="89" y="35"/>
                      <a:pt x="89" y="35"/>
                    </a:cubicBezTo>
                    <a:cubicBezTo>
                      <a:pt x="90" y="38"/>
                      <a:pt x="91" y="42"/>
                      <a:pt x="91" y="45"/>
                    </a:cubicBezTo>
                    <a:cubicBezTo>
                      <a:pt x="85" y="45"/>
                      <a:pt x="85" y="45"/>
                      <a:pt x="85" y="45"/>
                    </a:cubicBezTo>
                    <a:cubicBezTo>
                      <a:pt x="83" y="45"/>
                      <a:pt x="82" y="47"/>
                      <a:pt x="82" y="49"/>
                    </a:cubicBezTo>
                    <a:cubicBezTo>
                      <a:pt x="82" y="51"/>
                      <a:pt x="84" y="52"/>
                      <a:pt x="85" y="52"/>
                    </a:cubicBezTo>
                    <a:cubicBezTo>
                      <a:pt x="92" y="52"/>
                      <a:pt x="92" y="52"/>
                      <a:pt x="92" y="52"/>
                    </a:cubicBezTo>
                    <a:cubicBezTo>
                      <a:pt x="91" y="55"/>
                      <a:pt x="91" y="59"/>
                      <a:pt x="90" y="62"/>
                    </a:cubicBezTo>
                    <a:cubicBezTo>
                      <a:pt x="85" y="61"/>
                      <a:pt x="85" y="61"/>
                      <a:pt x="85" y="61"/>
                    </a:cubicBezTo>
                    <a:cubicBezTo>
                      <a:pt x="84" y="60"/>
                      <a:pt x="82" y="61"/>
                      <a:pt x="82" y="62"/>
                    </a:cubicBezTo>
                    <a:cubicBezTo>
                      <a:pt x="81" y="63"/>
                      <a:pt x="82" y="64"/>
                      <a:pt x="83" y="65"/>
                    </a:cubicBezTo>
                    <a:cubicBezTo>
                      <a:pt x="88" y="67"/>
                      <a:pt x="88" y="67"/>
                      <a:pt x="88" y="67"/>
                    </a:cubicBezTo>
                    <a:cubicBezTo>
                      <a:pt x="86" y="70"/>
                      <a:pt x="84" y="73"/>
                      <a:pt x="82" y="76"/>
                    </a:cubicBez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16" name="Freeform 26"/>
              <p:cNvSpPr/>
              <p:nvPr/>
            </p:nvSpPr>
            <p:spPr bwMode="auto">
              <a:xfrm>
                <a:off x="2639086" y="2907334"/>
                <a:ext cx="55880" cy="145626"/>
              </a:xfrm>
              <a:custGeom>
                <a:avLst/>
                <a:gdLst>
                  <a:gd name="T0" fmla="*/ 9 w 14"/>
                  <a:gd name="T1" fmla="*/ 22 h 36"/>
                  <a:gd name="T2" fmla="*/ 9 w 14"/>
                  <a:gd name="T3" fmla="*/ 3 h 36"/>
                  <a:gd name="T4" fmla="*/ 6 w 14"/>
                  <a:gd name="T5" fmla="*/ 0 h 36"/>
                  <a:gd name="T6" fmla="*/ 4 w 14"/>
                  <a:gd name="T7" fmla="*/ 3 h 36"/>
                  <a:gd name="T8" fmla="*/ 4 w 14"/>
                  <a:gd name="T9" fmla="*/ 22 h 36"/>
                  <a:gd name="T10" fmla="*/ 0 w 14"/>
                  <a:gd name="T11" fmla="*/ 29 h 36"/>
                  <a:gd name="T12" fmla="*/ 7 w 14"/>
                  <a:gd name="T13" fmla="*/ 36 h 36"/>
                  <a:gd name="T14" fmla="*/ 14 w 14"/>
                  <a:gd name="T15" fmla="*/ 29 h 36"/>
                  <a:gd name="T16" fmla="*/ 9 w 14"/>
                  <a:gd name="T17" fmla="*/ 22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" h="36">
                    <a:moveTo>
                      <a:pt x="9" y="22"/>
                    </a:moveTo>
                    <a:cubicBezTo>
                      <a:pt x="9" y="3"/>
                      <a:pt x="9" y="3"/>
                      <a:pt x="9" y="3"/>
                    </a:cubicBezTo>
                    <a:cubicBezTo>
                      <a:pt x="9" y="1"/>
                      <a:pt x="7" y="0"/>
                      <a:pt x="6" y="0"/>
                    </a:cubicBezTo>
                    <a:cubicBezTo>
                      <a:pt x="5" y="0"/>
                      <a:pt x="4" y="1"/>
                      <a:pt x="4" y="3"/>
                    </a:cubicBezTo>
                    <a:cubicBezTo>
                      <a:pt x="4" y="22"/>
                      <a:pt x="4" y="22"/>
                      <a:pt x="4" y="22"/>
                    </a:cubicBezTo>
                    <a:cubicBezTo>
                      <a:pt x="1" y="23"/>
                      <a:pt x="0" y="26"/>
                      <a:pt x="0" y="29"/>
                    </a:cubicBezTo>
                    <a:cubicBezTo>
                      <a:pt x="0" y="33"/>
                      <a:pt x="3" y="36"/>
                      <a:pt x="7" y="36"/>
                    </a:cubicBezTo>
                    <a:cubicBezTo>
                      <a:pt x="11" y="36"/>
                      <a:pt x="14" y="33"/>
                      <a:pt x="14" y="29"/>
                    </a:cubicBezTo>
                    <a:cubicBezTo>
                      <a:pt x="14" y="26"/>
                      <a:pt x="12" y="23"/>
                      <a:pt x="9" y="22"/>
                    </a:cubicBez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17" name="Freeform 27"/>
              <p:cNvSpPr/>
              <p:nvPr/>
            </p:nvSpPr>
            <p:spPr bwMode="auto">
              <a:xfrm>
                <a:off x="2650940" y="3059734"/>
                <a:ext cx="32173" cy="77893"/>
              </a:xfrm>
              <a:custGeom>
                <a:avLst/>
                <a:gdLst>
                  <a:gd name="T0" fmla="*/ 0 w 8"/>
                  <a:gd name="T1" fmla="*/ 0 h 19"/>
                  <a:gd name="T2" fmla="*/ 0 w 8"/>
                  <a:gd name="T3" fmla="*/ 15 h 19"/>
                  <a:gd name="T4" fmla="*/ 4 w 8"/>
                  <a:gd name="T5" fmla="*/ 19 h 19"/>
                  <a:gd name="T6" fmla="*/ 8 w 8"/>
                  <a:gd name="T7" fmla="*/ 15 h 19"/>
                  <a:gd name="T8" fmla="*/ 8 w 8"/>
                  <a:gd name="T9" fmla="*/ 0 h 19"/>
                  <a:gd name="T10" fmla="*/ 4 w 8"/>
                  <a:gd name="T11" fmla="*/ 1 h 19"/>
                  <a:gd name="T12" fmla="*/ 0 w 8"/>
                  <a:gd name="T13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19">
                    <a:moveTo>
                      <a:pt x="0" y="0"/>
                    </a:moveTo>
                    <a:cubicBezTo>
                      <a:pt x="0" y="15"/>
                      <a:pt x="0" y="15"/>
                      <a:pt x="0" y="15"/>
                    </a:cubicBezTo>
                    <a:cubicBezTo>
                      <a:pt x="0" y="17"/>
                      <a:pt x="2" y="19"/>
                      <a:pt x="4" y="19"/>
                    </a:cubicBezTo>
                    <a:cubicBezTo>
                      <a:pt x="7" y="19"/>
                      <a:pt x="8" y="17"/>
                      <a:pt x="8" y="15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7" y="1"/>
                      <a:pt x="5" y="1"/>
                      <a:pt x="4" y="1"/>
                    </a:cubicBezTo>
                    <a:cubicBezTo>
                      <a:pt x="3" y="1"/>
                      <a:pt x="1" y="1"/>
                      <a:pt x="0" y="0"/>
                    </a:cubicBez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18" name="Oval 28"/>
              <p:cNvSpPr>
                <a:spLocks noChangeArrowheads="1"/>
              </p:cNvSpPr>
              <p:nvPr/>
            </p:nvSpPr>
            <p:spPr bwMode="auto">
              <a:xfrm>
                <a:off x="1506251" y="2883628"/>
                <a:ext cx="125306" cy="120227"/>
              </a:xfrm>
              <a:prstGeom prst="ellipse">
                <a:avLst/>
              </a:pr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19" name="Freeform 29"/>
              <p:cNvSpPr/>
              <p:nvPr/>
            </p:nvSpPr>
            <p:spPr bwMode="auto">
              <a:xfrm>
                <a:off x="1430052" y="3003853"/>
                <a:ext cx="277705" cy="165946"/>
              </a:xfrm>
              <a:custGeom>
                <a:avLst/>
                <a:gdLst>
                  <a:gd name="T0" fmla="*/ 69 w 69"/>
                  <a:gd name="T1" fmla="*/ 18 h 41"/>
                  <a:gd name="T2" fmla="*/ 68 w 69"/>
                  <a:gd name="T3" fmla="*/ 18 h 41"/>
                  <a:gd name="T4" fmla="*/ 42 w 69"/>
                  <a:gd name="T5" fmla="*/ 3 h 41"/>
                  <a:gd name="T6" fmla="*/ 41 w 69"/>
                  <a:gd name="T7" fmla="*/ 3 h 41"/>
                  <a:gd name="T8" fmla="*/ 30 w 69"/>
                  <a:gd name="T9" fmla="*/ 3 h 41"/>
                  <a:gd name="T10" fmla="*/ 0 w 69"/>
                  <a:gd name="T11" fmla="*/ 20 h 41"/>
                  <a:gd name="T12" fmla="*/ 0 w 69"/>
                  <a:gd name="T13" fmla="*/ 41 h 41"/>
                  <a:gd name="T14" fmla="*/ 14 w 69"/>
                  <a:gd name="T15" fmla="*/ 41 h 41"/>
                  <a:gd name="T16" fmla="*/ 14 w 69"/>
                  <a:gd name="T17" fmla="*/ 30 h 41"/>
                  <a:gd name="T18" fmla="*/ 17 w 69"/>
                  <a:gd name="T19" fmla="*/ 30 h 41"/>
                  <a:gd name="T20" fmla="*/ 17 w 69"/>
                  <a:gd name="T21" fmla="*/ 41 h 41"/>
                  <a:gd name="T22" fmla="*/ 52 w 69"/>
                  <a:gd name="T23" fmla="*/ 41 h 41"/>
                  <a:gd name="T24" fmla="*/ 52 w 69"/>
                  <a:gd name="T25" fmla="*/ 30 h 41"/>
                  <a:gd name="T26" fmla="*/ 55 w 69"/>
                  <a:gd name="T27" fmla="*/ 30 h 41"/>
                  <a:gd name="T28" fmla="*/ 55 w 69"/>
                  <a:gd name="T29" fmla="*/ 41 h 41"/>
                  <a:gd name="T30" fmla="*/ 69 w 69"/>
                  <a:gd name="T31" fmla="*/ 41 h 41"/>
                  <a:gd name="T32" fmla="*/ 69 w 69"/>
                  <a:gd name="T33" fmla="*/ 19 h 41"/>
                  <a:gd name="T34" fmla="*/ 69 w 69"/>
                  <a:gd name="T35" fmla="*/ 19 h 41"/>
                  <a:gd name="T36" fmla="*/ 69 w 69"/>
                  <a:gd name="T37" fmla="*/ 18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69" h="41">
                    <a:moveTo>
                      <a:pt x="69" y="18"/>
                    </a:moveTo>
                    <a:cubicBezTo>
                      <a:pt x="68" y="18"/>
                      <a:pt x="68" y="18"/>
                      <a:pt x="68" y="18"/>
                    </a:cubicBezTo>
                    <a:cubicBezTo>
                      <a:pt x="67" y="6"/>
                      <a:pt x="50" y="3"/>
                      <a:pt x="42" y="3"/>
                    </a:cubicBezTo>
                    <a:cubicBezTo>
                      <a:pt x="42" y="3"/>
                      <a:pt x="41" y="3"/>
                      <a:pt x="41" y="3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3"/>
                      <a:pt x="0" y="0"/>
                      <a:pt x="0" y="20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14" y="41"/>
                      <a:pt x="14" y="41"/>
                      <a:pt x="14" y="41"/>
                    </a:cubicBezTo>
                    <a:cubicBezTo>
                      <a:pt x="14" y="30"/>
                      <a:pt x="14" y="30"/>
                      <a:pt x="14" y="30"/>
                    </a:cubicBezTo>
                    <a:cubicBezTo>
                      <a:pt x="17" y="30"/>
                      <a:pt x="17" y="30"/>
                      <a:pt x="17" y="30"/>
                    </a:cubicBezTo>
                    <a:cubicBezTo>
                      <a:pt x="17" y="41"/>
                      <a:pt x="17" y="41"/>
                      <a:pt x="17" y="41"/>
                    </a:cubicBezTo>
                    <a:cubicBezTo>
                      <a:pt x="52" y="41"/>
                      <a:pt x="52" y="41"/>
                      <a:pt x="52" y="41"/>
                    </a:cubicBezTo>
                    <a:cubicBezTo>
                      <a:pt x="52" y="30"/>
                      <a:pt x="52" y="30"/>
                      <a:pt x="52" y="30"/>
                    </a:cubicBezTo>
                    <a:cubicBezTo>
                      <a:pt x="55" y="30"/>
                      <a:pt x="55" y="30"/>
                      <a:pt x="55" y="30"/>
                    </a:cubicBezTo>
                    <a:cubicBezTo>
                      <a:pt x="55" y="41"/>
                      <a:pt x="55" y="41"/>
                      <a:pt x="55" y="41"/>
                    </a:cubicBezTo>
                    <a:cubicBezTo>
                      <a:pt x="69" y="41"/>
                      <a:pt x="69" y="41"/>
                      <a:pt x="69" y="41"/>
                    </a:cubicBezTo>
                    <a:cubicBezTo>
                      <a:pt x="69" y="19"/>
                      <a:pt x="69" y="19"/>
                      <a:pt x="69" y="19"/>
                    </a:cubicBezTo>
                    <a:cubicBezTo>
                      <a:pt x="69" y="19"/>
                      <a:pt x="69" y="19"/>
                      <a:pt x="69" y="19"/>
                    </a:cubicBezTo>
                    <a:lnTo>
                      <a:pt x="69" y="18"/>
                    </a:ln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20" name="Freeform 30"/>
              <p:cNvSpPr/>
              <p:nvPr/>
            </p:nvSpPr>
            <p:spPr bwMode="auto">
              <a:xfrm>
                <a:off x="1658651" y="2631322"/>
                <a:ext cx="667170" cy="665476"/>
              </a:xfrm>
              <a:custGeom>
                <a:avLst/>
                <a:gdLst>
                  <a:gd name="T0" fmla="*/ 162 w 166"/>
                  <a:gd name="T1" fmla="*/ 166 h 166"/>
                  <a:gd name="T2" fmla="*/ 166 w 166"/>
                  <a:gd name="T3" fmla="*/ 162 h 166"/>
                  <a:gd name="T4" fmla="*/ 166 w 166"/>
                  <a:gd name="T5" fmla="*/ 0 h 166"/>
                  <a:gd name="T6" fmla="*/ 0 w 166"/>
                  <a:gd name="T7" fmla="*/ 166 h 166"/>
                  <a:gd name="T8" fmla="*/ 162 w 166"/>
                  <a:gd name="T9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6" h="166">
                    <a:moveTo>
                      <a:pt x="162" y="166"/>
                    </a:moveTo>
                    <a:cubicBezTo>
                      <a:pt x="164" y="166"/>
                      <a:pt x="166" y="164"/>
                      <a:pt x="166" y="162"/>
                    </a:cubicBezTo>
                    <a:cubicBezTo>
                      <a:pt x="166" y="0"/>
                      <a:pt x="166" y="0"/>
                      <a:pt x="166" y="0"/>
                    </a:cubicBezTo>
                    <a:cubicBezTo>
                      <a:pt x="0" y="166"/>
                      <a:pt x="0" y="166"/>
                      <a:pt x="0" y="166"/>
                    </a:cubicBezTo>
                    <a:lnTo>
                      <a:pt x="162" y="166"/>
                    </a:lnTo>
                    <a:close/>
                  </a:path>
                </a:pathLst>
              </a:custGeom>
              <a:solidFill>
                <a:srgbClr val="FAE25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21" name="Freeform 31"/>
              <p:cNvSpPr/>
              <p:nvPr/>
            </p:nvSpPr>
            <p:spPr bwMode="auto">
              <a:xfrm>
                <a:off x="2021022" y="3720131"/>
                <a:ext cx="304799" cy="304799"/>
              </a:xfrm>
              <a:custGeom>
                <a:avLst/>
                <a:gdLst>
                  <a:gd name="T0" fmla="*/ 76 w 76"/>
                  <a:gd name="T1" fmla="*/ 0 h 76"/>
                  <a:gd name="T2" fmla="*/ 76 w 76"/>
                  <a:gd name="T3" fmla="*/ 0 h 76"/>
                  <a:gd name="T4" fmla="*/ 0 w 76"/>
                  <a:gd name="T5" fmla="*/ 76 h 76"/>
                  <a:gd name="T6" fmla="*/ 72 w 76"/>
                  <a:gd name="T7" fmla="*/ 76 h 76"/>
                  <a:gd name="T8" fmla="*/ 76 w 76"/>
                  <a:gd name="T9" fmla="*/ 72 h 76"/>
                  <a:gd name="T10" fmla="*/ 76 w 76"/>
                  <a:gd name="T11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6" h="76">
                    <a:moveTo>
                      <a:pt x="76" y="0"/>
                    </a:moveTo>
                    <a:cubicBezTo>
                      <a:pt x="76" y="0"/>
                      <a:pt x="76" y="0"/>
                      <a:pt x="76" y="0"/>
                    </a:cubicBezTo>
                    <a:cubicBezTo>
                      <a:pt x="0" y="76"/>
                      <a:pt x="0" y="76"/>
                      <a:pt x="0" y="76"/>
                    </a:cubicBezTo>
                    <a:cubicBezTo>
                      <a:pt x="72" y="76"/>
                      <a:pt x="72" y="76"/>
                      <a:pt x="72" y="76"/>
                    </a:cubicBezTo>
                    <a:cubicBezTo>
                      <a:pt x="74" y="76"/>
                      <a:pt x="76" y="75"/>
                      <a:pt x="76" y="72"/>
                    </a:cubicBezTo>
                    <a:cubicBezTo>
                      <a:pt x="76" y="0"/>
                      <a:pt x="76" y="0"/>
                      <a:pt x="76" y="0"/>
                    </a:cubicBezTo>
                  </a:path>
                </a:pathLst>
              </a:custGeom>
              <a:solidFill>
                <a:srgbClr val="54AEB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22" name="Freeform 32"/>
              <p:cNvSpPr>
                <a:spLocks noEditPoints="1"/>
              </p:cNvSpPr>
              <p:nvPr/>
            </p:nvSpPr>
            <p:spPr bwMode="auto">
              <a:xfrm>
                <a:off x="884801" y="3117306"/>
                <a:ext cx="304799" cy="301412"/>
              </a:xfrm>
              <a:custGeom>
                <a:avLst/>
                <a:gdLst>
                  <a:gd name="T0" fmla="*/ 71 w 76"/>
                  <a:gd name="T1" fmla="*/ 35 h 75"/>
                  <a:gd name="T2" fmla="*/ 74 w 76"/>
                  <a:gd name="T3" fmla="*/ 26 h 75"/>
                  <a:gd name="T4" fmla="*/ 72 w 76"/>
                  <a:gd name="T5" fmla="*/ 21 h 75"/>
                  <a:gd name="T6" fmla="*/ 63 w 76"/>
                  <a:gd name="T7" fmla="*/ 16 h 75"/>
                  <a:gd name="T8" fmla="*/ 60 w 76"/>
                  <a:gd name="T9" fmla="*/ 13 h 75"/>
                  <a:gd name="T10" fmla="*/ 56 w 76"/>
                  <a:gd name="T11" fmla="*/ 4 h 75"/>
                  <a:gd name="T12" fmla="*/ 50 w 76"/>
                  <a:gd name="T13" fmla="*/ 2 h 75"/>
                  <a:gd name="T14" fmla="*/ 40 w 76"/>
                  <a:gd name="T15" fmla="*/ 5 h 75"/>
                  <a:gd name="T16" fmla="*/ 36 w 76"/>
                  <a:gd name="T17" fmla="*/ 5 h 75"/>
                  <a:gd name="T18" fmla="*/ 27 w 76"/>
                  <a:gd name="T19" fmla="*/ 1 h 75"/>
                  <a:gd name="T20" fmla="*/ 21 w 76"/>
                  <a:gd name="T21" fmla="*/ 4 h 75"/>
                  <a:gd name="T22" fmla="*/ 16 w 76"/>
                  <a:gd name="T23" fmla="*/ 13 h 75"/>
                  <a:gd name="T24" fmla="*/ 14 w 76"/>
                  <a:gd name="T25" fmla="*/ 16 h 75"/>
                  <a:gd name="T26" fmla="*/ 5 w 76"/>
                  <a:gd name="T27" fmla="*/ 20 h 75"/>
                  <a:gd name="T28" fmla="*/ 2 w 76"/>
                  <a:gd name="T29" fmla="*/ 25 h 75"/>
                  <a:gd name="T30" fmla="*/ 5 w 76"/>
                  <a:gd name="T31" fmla="*/ 35 h 75"/>
                  <a:gd name="T32" fmla="*/ 5 w 76"/>
                  <a:gd name="T33" fmla="*/ 39 h 75"/>
                  <a:gd name="T34" fmla="*/ 2 w 76"/>
                  <a:gd name="T35" fmla="*/ 48 h 75"/>
                  <a:gd name="T36" fmla="*/ 4 w 76"/>
                  <a:gd name="T37" fmla="*/ 54 h 75"/>
                  <a:gd name="T38" fmla="*/ 14 w 76"/>
                  <a:gd name="T39" fmla="*/ 59 h 75"/>
                  <a:gd name="T40" fmla="*/ 16 w 76"/>
                  <a:gd name="T41" fmla="*/ 62 h 75"/>
                  <a:gd name="T42" fmla="*/ 20 w 76"/>
                  <a:gd name="T43" fmla="*/ 71 h 75"/>
                  <a:gd name="T44" fmla="*/ 26 w 76"/>
                  <a:gd name="T45" fmla="*/ 73 h 75"/>
                  <a:gd name="T46" fmla="*/ 36 w 76"/>
                  <a:gd name="T47" fmla="*/ 70 h 75"/>
                  <a:gd name="T48" fmla="*/ 40 w 76"/>
                  <a:gd name="T49" fmla="*/ 70 h 75"/>
                  <a:gd name="T50" fmla="*/ 49 w 76"/>
                  <a:gd name="T51" fmla="*/ 73 h 75"/>
                  <a:gd name="T52" fmla="*/ 55 w 76"/>
                  <a:gd name="T53" fmla="*/ 71 h 75"/>
                  <a:gd name="T54" fmla="*/ 60 w 76"/>
                  <a:gd name="T55" fmla="*/ 62 h 75"/>
                  <a:gd name="T56" fmla="*/ 63 w 76"/>
                  <a:gd name="T57" fmla="*/ 59 h 75"/>
                  <a:gd name="T58" fmla="*/ 71 w 76"/>
                  <a:gd name="T59" fmla="*/ 55 h 75"/>
                  <a:gd name="T60" fmla="*/ 74 w 76"/>
                  <a:gd name="T61" fmla="*/ 49 h 75"/>
                  <a:gd name="T62" fmla="*/ 71 w 76"/>
                  <a:gd name="T63" fmla="*/ 39 h 75"/>
                  <a:gd name="T64" fmla="*/ 55 w 76"/>
                  <a:gd name="T65" fmla="*/ 18 h 75"/>
                  <a:gd name="T66" fmla="*/ 33 w 76"/>
                  <a:gd name="T67" fmla="*/ 28 h 75"/>
                  <a:gd name="T68" fmla="*/ 43 w 76"/>
                  <a:gd name="T69" fmla="*/ 37 h 75"/>
                  <a:gd name="T70" fmla="*/ 38 w 76"/>
                  <a:gd name="T71" fmla="*/ 32 h 75"/>
                  <a:gd name="T72" fmla="*/ 12 w 76"/>
                  <a:gd name="T73" fmla="*/ 37 h 75"/>
                  <a:gd name="T74" fmla="*/ 27 w 76"/>
                  <a:gd name="T75" fmla="*/ 37 h 75"/>
                  <a:gd name="T76" fmla="*/ 38 w 76"/>
                  <a:gd name="T77" fmla="*/ 63 h 75"/>
                  <a:gd name="T78" fmla="*/ 38 w 76"/>
                  <a:gd name="T79" fmla="*/ 48 h 75"/>
                  <a:gd name="T80" fmla="*/ 38 w 76"/>
                  <a:gd name="T81" fmla="*/ 63 h 75"/>
                  <a:gd name="T82" fmla="*/ 49 w 76"/>
                  <a:gd name="T83" fmla="*/ 37 h 75"/>
                  <a:gd name="T84" fmla="*/ 64 w 76"/>
                  <a:gd name="T85" fmla="*/ 37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76" h="75">
                    <a:moveTo>
                      <a:pt x="76" y="39"/>
                    </a:moveTo>
                    <a:cubicBezTo>
                      <a:pt x="76" y="36"/>
                      <a:pt x="76" y="36"/>
                      <a:pt x="76" y="36"/>
                    </a:cubicBezTo>
                    <a:cubicBezTo>
                      <a:pt x="71" y="35"/>
                      <a:pt x="71" y="35"/>
                      <a:pt x="71" y="35"/>
                    </a:cubicBezTo>
                    <a:cubicBezTo>
                      <a:pt x="71" y="34"/>
                      <a:pt x="71" y="33"/>
                      <a:pt x="70" y="31"/>
                    </a:cubicBezTo>
                    <a:cubicBezTo>
                      <a:pt x="75" y="30"/>
                      <a:pt x="75" y="30"/>
                      <a:pt x="75" y="30"/>
                    </a:cubicBezTo>
                    <a:cubicBezTo>
                      <a:pt x="74" y="26"/>
                      <a:pt x="74" y="26"/>
                      <a:pt x="74" y="26"/>
                    </a:cubicBezTo>
                    <a:cubicBezTo>
                      <a:pt x="69" y="27"/>
                      <a:pt x="69" y="27"/>
                      <a:pt x="69" y="27"/>
                    </a:cubicBezTo>
                    <a:cubicBezTo>
                      <a:pt x="69" y="26"/>
                      <a:pt x="68" y="25"/>
                      <a:pt x="68" y="23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0" y="17"/>
                      <a:pt x="70" y="17"/>
                      <a:pt x="70" y="17"/>
                    </a:cubicBezTo>
                    <a:cubicBezTo>
                      <a:pt x="66" y="20"/>
                      <a:pt x="66" y="20"/>
                      <a:pt x="66" y="20"/>
                    </a:cubicBezTo>
                    <a:cubicBezTo>
                      <a:pt x="65" y="18"/>
                      <a:pt x="64" y="17"/>
                      <a:pt x="63" y="16"/>
                    </a:cubicBezTo>
                    <a:cubicBezTo>
                      <a:pt x="66" y="12"/>
                      <a:pt x="66" y="12"/>
                      <a:pt x="66" y="12"/>
                    </a:cubicBezTo>
                    <a:cubicBezTo>
                      <a:pt x="64" y="9"/>
                      <a:pt x="64" y="9"/>
                      <a:pt x="64" y="9"/>
                    </a:cubicBezTo>
                    <a:cubicBezTo>
                      <a:pt x="60" y="13"/>
                      <a:pt x="60" y="13"/>
                      <a:pt x="60" y="13"/>
                    </a:cubicBezTo>
                    <a:cubicBezTo>
                      <a:pt x="59" y="12"/>
                      <a:pt x="58" y="11"/>
                      <a:pt x="57" y="10"/>
                    </a:cubicBezTo>
                    <a:cubicBezTo>
                      <a:pt x="59" y="6"/>
                      <a:pt x="59" y="6"/>
                      <a:pt x="59" y="6"/>
                    </a:cubicBezTo>
                    <a:cubicBezTo>
                      <a:pt x="56" y="4"/>
                      <a:pt x="56" y="4"/>
                      <a:pt x="56" y="4"/>
                    </a:cubicBezTo>
                    <a:cubicBezTo>
                      <a:pt x="53" y="8"/>
                      <a:pt x="53" y="8"/>
                      <a:pt x="53" y="8"/>
                    </a:cubicBezTo>
                    <a:cubicBezTo>
                      <a:pt x="52" y="7"/>
                      <a:pt x="51" y="7"/>
                      <a:pt x="49" y="6"/>
                    </a:cubicBezTo>
                    <a:cubicBezTo>
                      <a:pt x="50" y="2"/>
                      <a:pt x="50" y="2"/>
                      <a:pt x="50" y="2"/>
                    </a:cubicBezTo>
                    <a:cubicBezTo>
                      <a:pt x="47" y="1"/>
                      <a:pt x="47" y="1"/>
                      <a:pt x="47" y="1"/>
                    </a:cubicBezTo>
                    <a:cubicBezTo>
                      <a:pt x="45" y="5"/>
                      <a:pt x="45" y="5"/>
                      <a:pt x="45" y="5"/>
                    </a:cubicBezTo>
                    <a:cubicBezTo>
                      <a:pt x="44" y="5"/>
                      <a:pt x="42" y="5"/>
                      <a:pt x="40" y="5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36" y="5"/>
                      <a:pt x="36" y="5"/>
                      <a:pt x="36" y="5"/>
                    </a:cubicBezTo>
                    <a:cubicBezTo>
                      <a:pt x="35" y="5"/>
                      <a:pt x="33" y="5"/>
                      <a:pt x="32" y="5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27" y="1"/>
                      <a:pt x="27" y="1"/>
                      <a:pt x="27" y="1"/>
                    </a:cubicBezTo>
                    <a:cubicBezTo>
                      <a:pt x="28" y="6"/>
                      <a:pt x="28" y="6"/>
                      <a:pt x="28" y="6"/>
                    </a:cubicBezTo>
                    <a:cubicBezTo>
                      <a:pt x="27" y="6"/>
                      <a:pt x="25" y="7"/>
                      <a:pt x="24" y="8"/>
                    </a:cubicBezTo>
                    <a:cubicBezTo>
                      <a:pt x="21" y="4"/>
                      <a:pt x="21" y="4"/>
                      <a:pt x="21" y="4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20" y="10"/>
                      <a:pt x="20" y="10"/>
                      <a:pt x="20" y="10"/>
                    </a:cubicBezTo>
                    <a:cubicBezTo>
                      <a:pt x="19" y="11"/>
                      <a:pt x="18" y="12"/>
                      <a:pt x="16" y="13"/>
                    </a:cubicBezTo>
                    <a:cubicBezTo>
                      <a:pt x="13" y="9"/>
                      <a:pt x="13" y="9"/>
                      <a:pt x="13" y="9"/>
                    </a:cubicBezTo>
                    <a:cubicBezTo>
                      <a:pt x="10" y="12"/>
                      <a:pt x="10" y="12"/>
                      <a:pt x="10" y="12"/>
                    </a:cubicBezTo>
                    <a:cubicBezTo>
                      <a:pt x="14" y="16"/>
                      <a:pt x="14" y="16"/>
                      <a:pt x="14" y="16"/>
                    </a:cubicBezTo>
                    <a:cubicBezTo>
                      <a:pt x="13" y="17"/>
                      <a:pt x="12" y="18"/>
                      <a:pt x="11" y="19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5" y="20"/>
                      <a:pt x="5" y="20"/>
                      <a:pt x="5" y="20"/>
                    </a:cubicBezTo>
                    <a:cubicBezTo>
                      <a:pt x="9" y="22"/>
                      <a:pt x="9" y="22"/>
                      <a:pt x="9" y="22"/>
                    </a:cubicBezTo>
                    <a:cubicBezTo>
                      <a:pt x="8" y="24"/>
                      <a:pt x="8" y="25"/>
                      <a:pt x="7" y="26"/>
                    </a:cubicBezTo>
                    <a:cubicBezTo>
                      <a:pt x="2" y="25"/>
                      <a:pt x="2" y="25"/>
                      <a:pt x="2" y="25"/>
                    </a:cubicBezTo>
                    <a:cubicBezTo>
                      <a:pt x="1" y="29"/>
                      <a:pt x="1" y="29"/>
                      <a:pt x="1" y="29"/>
                    </a:cubicBezTo>
                    <a:cubicBezTo>
                      <a:pt x="6" y="30"/>
                      <a:pt x="6" y="30"/>
                      <a:pt x="6" y="30"/>
                    </a:cubicBezTo>
                    <a:cubicBezTo>
                      <a:pt x="6" y="32"/>
                      <a:pt x="5" y="34"/>
                      <a:pt x="5" y="35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41"/>
                      <a:pt x="6" y="42"/>
                      <a:pt x="6" y="43"/>
                    </a:cubicBezTo>
                    <a:cubicBezTo>
                      <a:pt x="1" y="45"/>
                      <a:pt x="1" y="45"/>
                      <a:pt x="1" y="45"/>
                    </a:cubicBezTo>
                    <a:cubicBezTo>
                      <a:pt x="2" y="48"/>
                      <a:pt x="2" y="48"/>
                      <a:pt x="2" y="48"/>
                    </a:cubicBezTo>
                    <a:cubicBezTo>
                      <a:pt x="7" y="47"/>
                      <a:pt x="7" y="47"/>
                      <a:pt x="7" y="47"/>
                    </a:cubicBezTo>
                    <a:cubicBezTo>
                      <a:pt x="7" y="49"/>
                      <a:pt x="8" y="50"/>
                      <a:pt x="9" y="51"/>
                    </a:cubicBezTo>
                    <a:cubicBezTo>
                      <a:pt x="4" y="54"/>
                      <a:pt x="4" y="54"/>
                      <a:pt x="4" y="54"/>
                    </a:cubicBezTo>
                    <a:cubicBezTo>
                      <a:pt x="6" y="57"/>
                      <a:pt x="6" y="57"/>
                      <a:pt x="6" y="57"/>
                    </a:cubicBezTo>
                    <a:cubicBezTo>
                      <a:pt x="11" y="55"/>
                      <a:pt x="11" y="55"/>
                      <a:pt x="11" y="55"/>
                    </a:cubicBezTo>
                    <a:cubicBezTo>
                      <a:pt x="11" y="56"/>
                      <a:pt x="12" y="58"/>
                      <a:pt x="14" y="59"/>
                    </a:cubicBezTo>
                    <a:cubicBezTo>
                      <a:pt x="10" y="63"/>
                      <a:pt x="10" y="63"/>
                      <a:pt x="10" y="63"/>
                    </a:cubicBezTo>
                    <a:cubicBezTo>
                      <a:pt x="13" y="65"/>
                      <a:pt x="13" y="65"/>
                      <a:pt x="13" y="65"/>
                    </a:cubicBezTo>
                    <a:cubicBezTo>
                      <a:pt x="16" y="62"/>
                      <a:pt x="16" y="62"/>
                      <a:pt x="16" y="62"/>
                    </a:cubicBezTo>
                    <a:cubicBezTo>
                      <a:pt x="17" y="63"/>
                      <a:pt x="18" y="64"/>
                      <a:pt x="20" y="64"/>
                    </a:cubicBezTo>
                    <a:cubicBezTo>
                      <a:pt x="17" y="69"/>
                      <a:pt x="17" y="69"/>
                      <a:pt x="17" y="69"/>
                    </a:cubicBezTo>
                    <a:cubicBezTo>
                      <a:pt x="20" y="71"/>
                      <a:pt x="20" y="71"/>
                      <a:pt x="20" y="71"/>
                    </a:cubicBezTo>
                    <a:cubicBezTo>
                      <a:pt x="23" y="67"/>
                      <a:pt x="23" y="67"/>
                      <a:pt x="23" y="67"/>
                    </a:cubicBezTo>
                    <a:cubicBezTo>
                      <a:pt x="24" y="67"/>
                      <a:pt x="26" y="68"/>
                      <a:pt x="27" y="68"/>
                    </a:cubicBezTo>
                    <a:cubicBezTo>
                      <a:pt x="26" y="73"/>
                      <a:pt x="26" y="73"/>
                      <a:pt x="26" y="73"/>
                    </a:cubicBezTo>
                    <a:cubicBezTo>
                      <a:pt x="30" y="74"/>
                      <a:pt x="30" y="74"/>
                      <a:pt x="30" y="74"/>
                    </a:cubicBezTo>
                    <a:cubicBezTo>
                      <a:pt x="31" y="69"/>
                      <a:pt x="31" y="69"/>
                      <a:pt x="31" y="69"/>
                    </a:cubicBezTo>
                    <a:cubicBezTo>
                      <a:pt x="33" y="70"/>
                      <a:pt x="34" y="70"/>
                      <a:pt x="36" y="70"/>
                    </a:cubicBezTo>
                    <a:cubicBezTo>
                      <a:pt x="36" y="75"/>
                      <a:pt x="36" y="75"/>
                      <a:pt x="36" y="75"/>
                    </a:cubicBezTo>
                    <a:cubicBezTo>
                      <a:pt x="40" y="75"/>
                      <a:pt x="40" y="75"/>
                      <a:pt x="40" y="75"/>
                    </a:cubicBezTo>
                    <a:cubicBezTo>
                      <a:pt x="40" y="70"/>
                      <a:pt x="40" y="70"/>
                      <a:pt x="40" y="70"/>
                    </a:cubicBezTo>
                    <a:cubicBezTo>
                      <a:pt x="42" y="70"/>
                      <a:pt x="43" y="70"/>
                      <a:pt x="44" y="70"/>
                    </a:cubicBezTo>
                    <a:cubicBezTo>
                      <a:pt x="46" y="74"/>
                      <a:pt x="46" y="74"/>
                      <a:pt x="46" y="74"/>
                    </a:cubicBezTo>
                    <a:cubicBezTo>
                      <a:pt x="49" y="73"/>
                      <a:pt x="49" y="73"/>
                      <a:pt x="49" y="73"/>
                    </a:cubicBezTo>
                    <a:cubicBezTo>
                      <a:pt x="48" y="69"/>
                      <a:pt x="48" y="69"/>
                      <a:pt x="48" y="69"/>
                    </a:cubicBezTo>
                    <a:cubicBezTo>
                      <a:pt x="50" y="68"/>
                      <a:pt x="51" y="68"/>
                      <a:pt x="52" y="67"/>
                    </a:cubicBezTo>
                    <a:cubicBezTo>
                      <a:pt x="55" y="71"/>
                      <a:pt x="55" y="71"/>
                      <a:pt x="55" y="71"/>
                    </a:cubicBezTo>
                    <a:cubicBezTo>
                      <a:pt x="58" y="69"/>
                      <a:pt x="58" y="69"/>
                      <a:pt x="58" y="69"/>
                    </a:cubicBezTo>
                    <a:cubicBezTo>
                      <a:pt x="56" y="65"/>
                      <a:pt x="56" y="65"/>
                      <a:pt x="56" y="65"/>
                    </a:cubicBezTo>
                    <a:cubicBezTo>
                      <a:pt x="57" y="64"/>
                      <a:pt x="59" y="63"/>
                      <a:pt x="60" y="62"/>
                    </a:cubicBezTo>
                    <a:cubicBezTo>
                      <a:pt x="64" y="65"/>
                      <a:pt x="64" y="65"/>
                      <a:pt x="64" y="65"/>
                    </a:cubicBezTo>
                    <a:cubicBezTo>
                      <a:pt x="66" y="63"/>
                      <a:pt x="66" y="63"/>
                      <a:pt x="66" y="63"/>
                    </a:cubicBezTo>
                    <a:cubicBezTo>
                      <a:pt x="63" y="59"/>
                      <a:pt x="63" y="59"/>
                      <a:pt x="63" y="59"/>
                    </a:cubicBezTo>
                    <a:cubicBezTo>
                      <a:pt x="64" y="58"/>
                      <a:pt x="64" y="57"/>
                      <a:pt x="65" y="56"/>
                    </a:cubicBezTo>
                    <a:cubicBezTo>
                      <a:pt x="70" y="58"/>
                      <a:pt x="70" y="58"/>
                      <a:pt x="70" y="58"/>
                    </a:cubicBezTo>
                    <a:cubicBezTo>
                      <a:pt x="71" y="55"/>
                      <a:pt x="71" y="55"/>
                      <a:pt x="71" y="55"/>
                    </a:cubicBezTo>
                    <a:cubicBezTo>
                      <a:pt x="67" y="52"/>
                      <a:pt x="67" y="52"/>
                      <a:pt x="67" y="52"/>
                    </a:cubicBezTo>
                    <a:cubicBezTo>
                      <a:pt x="68" y="51"/>
                      <a:pt x="69" y="50"/>
                      <a:pt x="69" y="48"/>
                    </a:cubicBezTo>
                    <a:cubicBezTo>
                      <a:pt x="74" y="49"/>
                      <a:pt x="74" y="49"/>
                      <a:pt x="74" y="49"/>
                    </a:cubicBezTo>
                    <a:cubicBezTo>
                      <a:pt x="75" y="46"/>
                      <a:pt x="75" y="46"/>
                      <a:pt x="75" y="46"/>
                    </a:cubicBezTo>
                    <a:cubicBezTo>
                      <a:pt x="70" y="44"/>
                      <a:pt x="70" y="44"/>
                      <a:pt x="70" y="44"/>
                    </a:cubicBezTo>
                    <a:cubicBezTo>
                      <a:pt x="71" y="43"/>
                      <a:pt x="71" y="41"/>
                      <a:pt x="71" y="39"/>
                    </a:cubicBezTo>
                    <a:lnTo>
                      <a:pt x="76" y="39"/>
                    </a:lnTo>
                    <a:close/>
                    <a:moveTo>
                      <a:pt x="38" y="11"/>
                    </a:moveTo>
                    <a:cubicBezTo>
                      <a:pt x="45" y="11"/>
                      <a:pt x="51" y="14"/>
                      <a:pt x="55" y="18"/>
                    </a:cubicBezTo>
                    <a:cubicBezTo>
                      <a:pt x="44" y="29"/>
                      <a:pt x="44" y="29"/>
                      <a:pt x="44" y="29"/>
                    </a:cubicBezTo>
                    <a:cubicBezTo>
                      <a:pt x="43" y="27"/>
                      <a:pt x="40" y="27"/>
                      <a:pt x="38" y="27"/>
                    </a:cubicBezTo>
                    <a:cubicBezTo>
                      <a:pt x="36" y="27"/>
                      <a:pt x="34" y="27"/>
                      <a:pt x="33" y="28"/>
                    </a:cubicBezTo>
                    <a:cubicBezTo>
                      <a:pt x="22" y="17"/>
                      <a:pt x="22" y="17"/>
                      <a:pt x="22" y="17"/>
                    </a:cubicBezTo>
                    <a:cubicBezTo>
                      <a:pt x="26" y="13"/>
                      <a:pt x="32" y="11"/>
                      <a:pt x="38" y="11"/>
                    </a:cubicBezTo>
                    <a:close/>
                    <a:moveTo>
                      <a:pt x="43" y="37"/>
                    </a:moveTo>
                    <a:cubicBezTo>
                      <a:pt x="43" y="40"/>
                      <a:pt x="41" y="42"/>
                      <a:pt x="38" y="42"/>
                    </a:cubicBezTo>
                    <a:cubicBezTo>
                      <a:pt x="35" y="42"/>
                      <a:pt x="33" y="40"/>
                      <a:pt x="33" y="37"/>
                    </a:cubicBezTo>
                    <a:cubicBezTo>
                      <a:pt x="33" y="35"/>
                      <a:pt x="35" y="32"/>
                      <a:pt x="38" y="32"/>
                    </a:cubicBezTo>
                    <a:cubicBezTo>
                      <a:pt x="41" y="32"/>
                      <a:pt x="43" y="35"/>
                      <a:pt x="43" y="37"/>
                    </a:cubicBezTo>
                    <a:close/>
                    <a:moveTo>
                      <a:pt x="19" y="54"/>
                    </a:moveTo>
                    <a:cubicBezTo>
                      <a:pt x="15" y="50"/>
                      <a:pt x="12" y="44"/>
                      <a:pt x="12" y="37"/>
                    </a:cubicBezTo>
                    <a:cubicBezTo>
                      <a:pt x="12" y="31"/>
                      <a:pt x="15" y="24"/>
                      <a:pt x="19" y="20"/>
                    </a:cubicBezTo>
                    <a:cubicBezTo>
                      <a:pt x="30" y="31"/>
                      <a:pt x="30" y="31"/>
                      <a:pt x="30" y="31"/>
                    </a:cubicBezTo>
                    <a:cubicBezTo>
                      <a:pt x="28" y="32"/>
                      <a:pt x="27" y="35"/>
                      <a:pt x="27" y="37"/>
                    </a:cubicBezTo>
                    <a:cubicBezTo>
                      <a:pt x="27" y="40"/>
                      <a:pt x="28" y="42"/>
                      <a:pt x="29" y="44"/>
                    </a:cubicBezTo>
                    <a:lnTo>
                      <a:pt x="19" y="54"/>
                    </a:lnTo>
                    <a:close/>
                    <a:moveTo>
                      <a:pt x="38" y="63"/>
                    </a:moveTo>
                    <a:cubicBezTo>
                      <a:pt x="32" y="63"/>
                      <a:pt x="26" y="61"/>
                      <a:pt x="21" y="57"/>
                    </a:cubicBezTo>
                    <a:cubicBezTo>
                      <a:pt x="32" y="46"/>
                      <a:pt x="32" y="46"/>
                      <a:pt x="32" y="46"/>
                    </a:cubicBezTo>
                    <a:cubicBezTo>
                      <a:pt x="34" y="47"/>
                      <a:pt x="36" y="48"/>
                      <a:pt x="38" y="48"/>
                    </a:cubicBezTo>
                    <a:cubicBezTo>
                      <a:pt x="41" y="48"/>
                      <a:pt x="43" y="47"/>
                      <a:pt x="45" y="46"/>
                    </a:cubicBezTo>
                    <a:cubicBezTo>
                      <a:pt x="56" y="56"/>
                      <a:pt x="56" y="56"/>
                      <a:pt x="56" y="56"/>
                    </a:cubicBezTo>
                    <a:cubicBezTo>
                      <a:pt x="51" y="61"/>
                      <a:pt x="45" y="63"/>
                      <a:pt x="38" y="63"/>
                    </a:cubicBezTo>
                    <a:close/>
                    <a:moveTo>
                      <a:pt x="58" y="54"/>
                    </a:moveTo>
                    <a:cubicBezTo>
                      <a:pt x="47" y="43"/>
                      <a:pt x="47" y="43"/>
                      <a:pt x="47" y="43"/>
                    </a:cubicBezTo>
                    <a:cubicBezTo>
                      <a:pt x="48" y="41"/>
                      <a:pt x="49" y="39"/>
                      <a:pt x="49" y="37"/>
                    </a:cubicBezTo>
                    <a:cubicBezTo>
                      <a:pt x="49" y="35"/>
                      <a:pt x="48" y="33"/>
                      <a:pt x="47" y="31"/>
                    </a:cubicBezTo>
                    <a:cubicBezTo>
                      <a:pt x="58" y="20"/>
                      <a:pt x="58" y="20"/>
                      <a:pt x="58" y="20"/>
                    </a:cubicBezTo>
                    <a:cubicBezTo>
                      <a:pt x="62" y="25"/>
                      <a:pt x="64" y="31"/>
                      <a:pt x="64" y="37"/>
                    </a:cubicBezTo>
                    <a:cubicBezTo>
                      <a:pt x="64" y="44"/>
                      <a:pt x="62" y="49"/>
                      <a:pt x="58" y="54"/>
                    </a:cubicBez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23" name="Freeform 33"/>
              <p:cNvSpPr>
                <a:spLocks noEditPoints="1"/>
              </p:cNvSpPr>
              <p:nvPr/>
            </p:nvSpPr>
            <p:spPr bwMode="auto">
              <a:xfrm>
                <a:off x="2591673" y="2429816"/>
                <a:ext cx="264159" cy="44027"/>
              </a:xfrm>
              <a:custGeom>
                <a:avLst/>
                <a:gdLst>
                  <a:gd name="T0" fmla="*/ 61 w 66"/>
                  <a:gd name="T1" fmla="*/ 11 h 11"/>
                  <a:gd name="T2" fmla="*/ 6 w 66"/>
                  <a:gd name="T3" fmla="*/ 11 h 11"/>
                  <a:gd name="T4" fmla="*/ 0 w 66"/>
                  <a:gd name="T5" fmla="*/ 6 h 11"/>
                  <a:gd name="T6" fmla="*/ 6 w 66"/>
                  <a:gd name="T7" fmla="*/ 0 h 11"/>
                  <a:gd name="T8" fmla="*/ 61 w 66"/>
                  <a:gd name="T9" fmla="*/ 0 h 11"/>
                  <a:gd name="T10" fmla="*/ 66 w 66"/>
                  <a:gd name="T11" fmla="*/ 6 h 11"/>
                  <a:gd name="T12" fmla="*/ 61 w 66"/>
                  <a:gd name="T13" fmla="*/ 11 h 11"/>
                  <a:gd name="T14" fmla="*/ 6 w 66"/>
                  <a:gd name="T15" fmla="*/ 3 h 11"/>
                  <a:gd name="T16" fmla="*/ 3 w 66"/>
                  <a:gd name="T17" fmla="*/ 6 h 11"/>
                  <a:gd name="T18" fmla="*/ 6 w 66"/>
                  <a:gd name="T19" fmla="*/ 8 h 11"/>
                  <a:gd name="T20" fmla="*/ 61 w 66"/>
                  <a:gd name="T21" fmla="*/ 8 h 11"/>
                  <a:gd name="T22" fmla="*/ 64 w 66"/>
                  <a:gd name="T23" fmla="*/ 6 h 11"/>
                  <a:gd name="T24" fmla="*/ 61 w 66"/>
                  <a:gd name="T25" fmla="*/ 3 h 11"/>
                  <a:gd name="T26" fmla="*/ 6 w 66"/>
                  <a:gd name="T27" fmla="*/ 3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6" h="11">
                    <a:moveTo>
                      <a:pt x="61" y="11"/>
                    </a:moveTo>
                    <a:cubicBezTo>
                      <a:pt x="6" y="11"/>
                      <a:pt x="6" y="11"/>
                      <a:pt x="6" y="11"/>
                    </a:cubicBezTo>
                    <a:cubicBezTo>
                      <a:pt x="3" y="11"/>
                      <a:pt x="0" y="9"/>
                      <a:pt x="0" y="6"/>
                    </a:cubicBezTo>
                    <a:cubicBezTo>
                      <a:pt x="0" y="3"/>
                      <a:pt x="3" y="0"/>
                      <a:pt x="6" y="0"/>
                    </a:cubicBezTo>
                    <a:cubicBezTo>
                      <a:pt x="61" y="0"/>
                      <a:pt x="61" y="0"/>
                      <a:pt x="61" y="0"/>
                    </a:cubicBezTo>
                    <a:cubicBezTo>
                      <a:pt x="64" y="0"/>
                      <a:pt x="66" y="3"/>
                      <a:pt x="66" y="6"/>
                    </a:cubicBezTo>
                    <a:cubicBezTo>
                      <a:pt x="66" y="9"/>
                      <a:pt x="64" y="11"/>
                      <a:pt x="61" y="11"/>
                    </a:cubicBezTo>
                    <a:close/>
                    <a:moveTo>
                      <a:pt x="6" y="3"/>
                    </a:moveTo>
                    <a:cubicBezTo>
                      <a:pt x="4" y="3"/>
                      <a:pt x="3" y="4"/>
                      <a:pt x="3" y="6"/>
                    </a:cubicBezTo>
                    <a:cubicBezTo>
                      <a:pt x="3" y="7"/>
                      <a:pt x="4" y="8"/>
                      <a:pt x="6" y="8"/>
                    </a:cubicBezTo>
                    <a:cubicBezTo>
                      <a:pt x="61" y="8"/>
                      <a:pt x="61" y="8"/>
                      <a:pt x="61" y="8"/>
                    </a:cubicBezTo>
                    <a:cubicBezTo>
                      <a:pt x="62" y="8"/>
                      <a:pt x="64" y="7"/>
                      <a:pt x="64" y="6"/>
                    </a:cubicBezTo>
                    <a:cubicBezTo>
                      <a:pt x="64" y="4"/>
                      <a:pt x="62" y="3"/>
                      <a:pt x="61" y="3"/>
                    </a:cubicBezTo>
                    <a:lnTo>
                      <a:pt x="6" y="3"/>
                    </a:ln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24" name="Freeform 34"/>
              <p:cNvSpPr>
                <a:spLocks noEditPoints="1"/>
              </p:cNvSpPr>
              <p:nvPr/>
            </p:nvSpPr>
            <p:spPr bwMode="auto">
              <a:xfrm>
                <a:off x="2591673" y="2324830"/>
                <a:ext cx="44027" cy="96520"/>
              </a:xfrm>
              <a:custGeom>
                <a:avLst/>
                <a:gdLst>
                  <a:gd name="T0" fmla="*/ 6 w 11"/>
                  <a:gd name="T1" fmla="*/ 24 h 24"/>
                  <a:gd name="T2" fmla="*/ 0 w 11"/>
                  <a:gd name="T3" fmla="*/ 19 h 24"/>
                  <a:gd name="T4" fmla="*/ 0 w 11"/>
                  <a:gd name="T5" fmla="*/ 5 h 24"/>
                  <a:gd name="T6" fmla="*/ 6 w 11"/>
                  <a:gd name="T7" fmla="*/ 0 h 24"/>
                  <a:gd name="T8" fmla="*/ 11 w 11"/>
                  <a:gd name="T9" fmla="*/ 5 h 24"/>
                  <a:gd name="T10" fmla="*/ 11 w 11"/>
                  <a:gd name="T11" fmla="*/ 19 h 24"/>
                  <a:gd name="T12" fmla="*/ 6 w 11"/>
                  <a:gd name="T13" fmla="*/ 24 h 24"/>
                  <a:gd name="T14" fmla="*/ 6 w 11"/>
                  <a:gd name="T15" fmla="*/ 3 h 24"/>
                  <a:gd name="T16" fmla="*/ 3 w 11"/>
                  <a:gd name="T17" fmla="*/ 5 h 24"/>
                  <a:gd name="T18" fmla="*/ 3 w 11"/>
                  <a:gd name="T19" fmla="*/ 19 h 24"/>
                  <a:gd name="T20" fmla="*/ 6 w 11"/>
                  <a:gd name="T21" fmla="*/ 21 h 24"/>
                  <a:gd name="T22" fmla="*/ 8 w 11"/>
                  <a:gd name="T23" fmla="*/ 19 h 24"/>
                  <a:gd name="T24" fmla="*/ 8 w 11"/>
                  <a:gd name="T25" fmla="*/ 5 h 24"/>
                  <a:gd name="T26" fmla="*/ 6 w 11"/>
                  <a:gd name="T27" fmla="*/ 3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" h="24">
                    <a:moveTo>
                      <a:pt x="6" y="24"/>
                    </a:moveTo>
                    <a:cubicBezTo>
                      <a:pt x="3" y="24"/>
                      <a:pt x="0" y="22"/>
                      <a:pt x="0" y="19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3" y="0"/>
                      <a:pt x="6" y="0"/>
                    </a:cubicBezTo>
                    <a:cubicBezTo>
                      <a:pt x="9" y="0"/>
                      <a:pt x="11" y="2"/>
                      <a:pt x="11" y="5"/>
                    </a:cubicBezTo>
                    <a:cubicBezTo>
                      <a:pt x="11" y="19"/>
                      <a:pt x="11" y="19"/>
                      <a:pt x="11" y="19"/>
                    </a:cubicBezTo>
                    <a:cubicBezTo>
                      <a:pt x="11" y="22"/>
                      <a:pt x="9" y="24"/>
                      <a:pt x="6" y="24"/>
                    </a:cubicBezTo>
                    <a:close/>
                    <a:moveTo>
                      <a:pt x="6" y="3"/>
                    </a:moveTo>
                    <a:cubicBezTo>
                      <a:pt x="4" y="3"/>
                      <a:pt x="3" y="4"/>
                      <a:pt x="3" y="5"/>
                    </a:cubicBezTo>
                    <a:cubicBezTo>
                      <a:pt x="3" y="19"/>
                      <a:pt x="3" y="19"/>
                      <a:pt x="3" y="19"/>
                    </a:cubicBezTo>
                    <a:cubicBezTo>
                      <a:pt x="3" y="20"/>
                      <a:pt x="4" y="21"/>
                      <a:pt x="6" y="21"/>
                    </a:cubicBezTo>
                    <a:cubicBezTo>
                      <a:pt x="7" y="21"/>
                      <a:pt x="8" y="20"/>
                      <a:pt x="8" y="19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4"/>
                      <a:pt x="7" y="3"/>
                      <a:pt x="6" y="3"/>
                    </a:cubicBez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25" name="Freeform 35"/>
              <p:cNvSpPr>
                <a:spLocks noEditPoints="1"/>
              </p:cNvSpPr>
              <p:nvPr/>
            </p:nvSpPr>
            <p:spPr bwMode="auto">
              <a:xfrm>
                <a:off x="2647553" y="2289271"/>
                <a:ext cx="44027" cy="132079"/>
              </a:xfrm>
              <a:custGeom>
                <a:avLst/>
                <a:gdLst>
                  <a:gd name="T0" fmla="*/ 5 w 11"/>
                  <a:gd name="T1" fmla="*/ 33 h 33"/>
                  <a:gd name="T2" fmla="*/ 0 w 11"/>
                  <a:gd name="T3" fmla="*/ 28 h 33"/>
                  <a:gd name="T4" fmla="*/ 0 w 11"/>
                  <a:gd name="T5" fmla="*/ 5 h 33"/>
                  <a:gd name="T6" fmla="*/ 5 w 11"/>
                  <a:gd name="T7" fmla="*/ 0 h 33"/>
                  <a:gd name="T8" fmla="*/ 11 w 11"/>
                  <a:gd name="T9" fmla="*/ 5 h 33"/>
                  <a:gd name="T10" fmla="*/ 11 w 11"/>
                  <a:gd name="T11" fmla="*/ 28 h 33"/>
                  <a:gd name="T12" fmla="*/ 5 w 11"/>
                  <a:gd name="T13" fmla="*/ 33 h 33"/>
                  <a:gd name="T14" fmla="*/ 5 w 11"/>
                  <a:gd name="T15" fmla="*/ 2 h 33"/>
                  <a:gd name="T16" fmla="*/ 3 w 11"/>
                  <a:gd name="T17" fmla="*/ 5 h 33"/>
                  <a:gd name="T18" fmla="*/ 3 w 11"/>
                  <a:gd name="T19" fmla="*/ 28 h 33"/>
                  <a:gd name="T20" fmla="*/ 5 w 11"/>
                  <a:gd name="T21" fmla="*/ 30 h 33"/>
                  <a:gd name="T22" fmla="*/ 8 w 11"/>
                  <a:gd name="T23" fmla="*/ 28 h 33"/>
                  <a:gd name="T24" fmla="*/ 8 w 11"/>
                  <a:gd name="T25" fmla="*/ 5 h 33"/>
                  <a:gd name="T26" fmla="*/ 5 w 11"/>
                  <a:gd name="T27" fmla="*/ 2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" h="33">
                    <a:moveTo>
                      <a:pt x="5" y="33"/>
                    </a:moveTo>
                    <a:cubicBezTo>
                      <a:pt x="2" y="33"/>
                      <a:pt x="0" y="31"/>
                      <a:pt x="0" y="28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8" y="0"/>
                      <a:pt x="11" y="2"/>
                      <a:pt x="11" y="5"/>
                    </a:cubicBezTo>
                    <a:cubicBezTo>
                      <a:pt x="11" y="28"/>
                      <a:pt x="11" y="28"/>
                      <a:pt x="11" y="28"/>
                    </a:cubicBezTo>
                    <a:cubicBezTo>
                      <a:pt x="11" y="31"/>
                      <a:pt x="8" y="33"/>
                      <a:pt x="5" y="33"/>
                    </a:cubicBezTo>
                    <a:close/>
                    <a:moveTo>
                      <a:pt x="5" y="2"/>
                    </a:moveTo>
                    <a:cubicBezTo>
                      <a:pt x="4" y="2"/>
                      <a:pt x="3" y="4"/>
                      <a:pt x="3" y="5"/>
                    </a:cubicBezTo>
                    <a:cubicBezTo>
                      <a:pt x="3" y="28"/>
                      <a:pt x="3" y="28"/>
                      <a:pt x="3" y="28"/>
                    </a:cubicBezTo>
                    <a:cubicBezTo>
                      <a:pt x="3" y="29"/>
                      <a:pt x="4" y="30"/>
                      <a:pt x="5" y="30"/>
                    </a:cubicBezTo>
                    <a:cubicBezTo>
                      <a:pt x="7" y="30"/>
                      <a:pt x="8" y="29"/>
                      <a:pt x="8" y="28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4"/>
                      <a:pt x="7" y="2"/>
                      <a:pt x="5" y="2"/>
                    </a:cubicBez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26" name="Freeform 36"/>
              <p:cNvSpPr>
                <a:spLocks noEditPoints="1"/>
              </p:cNvSpPr>
              <p:nvPr/>
            </p:nvSpPr>
            <p:spPr bwMode="auto">
              <a:xfrm>
                <a:off x="2703433" y="2253711"/>
                <a:ext cx="40640" cy="167639"/>
              </a:xfrm>
              <a:custGeom>
                <a:avLst/>
                <a:gdLst>
                  <a:gd name="T0" fmla="*/ 5 w 10"/>
                  <a:gd name="T1" fmla="*/ 42 h 42"/>
                  <a:gd name="T2" fmla="*/ 0 w 10"/>
                  <a:gd name="T3" fmla="*/ 37 h 42"/>
                  <a:gd name="T4" fmla="*/ 0 w 10"/>
                  <a:gd name="T5" fmla="*/ 6 h 42"/>
                  <a:gd name="T6" fmla="*/ 5 w 10"/>
                  <a:gd name="T7" fmla="*/ 0 h 42"/>
                  <a:gd name="T8" fmla="*/ 10 w 10"/>
                  <a:gd name="T9" fmla="*/ 6 h 42"/>
                  <a:gd name="T10" fmla="*/ 10 w 10"/>
                  <a:gd name="T11" fmla="*/ 37 h 42"/>
                  <a:gd name="T12" fmla="*/ 5 w 10"/>
                  <a:gd name="T13" fmla="*/ 42 h 42"/>
                  <a:gd name="T14" fmla="*/ 5 w 10"/>
                  <a:gd name="T15" fmla="*/ 3 h 42"/>
                  <a:gd name="T16" fmla="*/ 2 w 10"/>
                  <a:gd name="T17" fmla="*/ 6 h 42"/>
                  <a:gd name="T18" fmla="*/ 2 w 10"/>
                  <a:gd name="T19" fmla="*/ 37 h 42"/>
                  <a:gd name="T20" fmla="*/ 5 w 10"/>
                  <a:gd name="T21" fmla="*/ 39 h 42"/>
                  <a:gd name="T22" fmla="*/ 8 w 10"/>
                  <a:gd name="T23" fmla="*/ 37 h 42"/>
                  <a:gd name="T24" fmla="*/ 8 w 10"/>
                  <a:gd name="T25" fmla="*/ 6 h 42"/>
                  <a:gd name="T26" fmla="*/ 5 w 10"/>
                  <a:gd name="T27" fmla="*/ 3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" h="42">
                    <a:moveTo>
                      <a:pt x="5" y="42"/>
                    </a:moveTo>
                    <a:cubicBezTo>
                      <a:pt x="2" y="42"/>
                      <a:pt x="0" y="40"/>
                      <a:pt x="0" y="37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2" y="0"/>
                      <a:pt x="5" y="0"/>
                    </a:cubicBezTo>
                    <a:cubicBezTo>
                      <a:pt x="8" y="0"/>
                      <a:pt x="10" y="3"/>
                      <a:pt x="10" y="6"/>
                    </a:cubicBezTo>
                    <a:cubicBezTo>
                      <a:pt x="10" y="37"/>
                      <a:pt x="10" y="37"/>
                      <a:pt x="10" y="37"/>
                    </a:cubicBezTo>
                    <a:cubicBezTo>
                      <a:pt x="10" y="40"/>
                      <a:pt x="8" y="42"/>
                      <a:pt x="5" y="42"/>
                    </a:cubicBezTo>
                    <a:close/>
                    <a:moveTo>
                      <a:pt x="5" y="3"/>
                    </a:moveTo>
                    <a:cubicBezTo>
                      <a:pt x="4" y="3"/>
                      <a:pt x="2" y="4"/>
                      <a:pt x="2" y="6"/>
                    </a:cubicBezTo>
                    <a:cubicBezTo>
                      <a:pt x="2" y="37"/>
                      <a:pt x="2" y="37"/>
                      <a:pt x="2" y="37"/>
                    </a:cubicBezTo>
                    <a:cubicBezTo>
                      <a:pt x="2" y="38"/>
                      <a:pt x="4" y="39"/>
                      <a:pt x="5" y="39"/>
                    </a:cubicBezTo>
                    <a:cubicBezTo>
                      <a:pt x="6" y="39"/>
                      <a:pt x="8" y="38"/>
                      <a:pt x="8" y="37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4"/>
                      <a:pt x="6" y="3"/>
                      <a:pt x="5" y="3"/>
                    </a:cubicBez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27" name="Freeform 37"/>
              <p:cNvSpPr>
                <a:spLocks noEditPoints="1"/>
              </p:cNvSpPr>
              <p:nvPr/>
            </p:nvSpPr>
            <p:spPr bwMode="auto">
              <a:xfrm>
                <a:off x="2755926" y="2216457"/>
                <a:ext cx="44027" cy="204892"/>
              </a:xfrm>
              <a:custGeom>
                <a:avLst/>
                <a:gdLst>
                  <a:gd name="T0" fmla="*/ 6 w 11"/>
                  <a:gd name="T1" fmla="*/ 51 h 51"/>
                  <a:gd name="T2" fmla="*/ 0 w 11"/>
                  <a:gd name="T3" fmla="*/ 46 h 51"/>
                  <a:gd name="T4" fmla="*/ 0 w 11"/>
                  <a:gd name="T5" fmla="*/ 5 h 51"/>
                  <a:gd name="T6" fmla="*/ 6 w 11"/>
                  <a:gd name="T7" fmla="*/ 0 h 51"/>
                  <a:gd name="T8" fmla="*/ 11 w 11"/>
                  <a:gd name="T9" fmla="*/ 5 h 51"/>
                  <a:gd name="T10" fmla="*/ 11 w 11"/>
                  <a:gd name="T11" fmla="*/ 46 h 51"/>
                  <a:gd name="T12" fmla="*/ 6 w 11"/>
                  <a:gd name="T13" fmla="*/ 51 h 51"/>
                  <a:gd name="T14" fmla="*/ 6 w 11"/>
                  <a:gd name="T15" fmla="*/ 3 h 51"/>
                  <a:gd name="T16" fmla="*/ 3 w 11"/>
                  <a:gd name="T17" fmla="*/ 5 h 51"/>
                  <a:gd name="T18" fmla="*/ 3 w 11"/>
                  <a:gd name="T19" fmla="*/ 46 h 51"/>
                  <a:gd name="T20" fmla="*/ 6 w 11"/>
                  <a:gd name="T21" fmla="*/ 48 h 51"/>
                  <a:gd name="T22" fmla="*/ 8 w 11"/>
                  <a:gd name="T23" fmla="*/ 46 h 51"/>
                  <a:gd name="T24" fmla="*/ 8 w 11"/>
                  <a:gd name="T25" fmla="*/ 5 h 51"/>
                  <a:gd name="T26" fmla="*/ 6 w 11"/>
                  <a:gd name="T27" fmla="*/ 3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" h="51">
                    <a:moveTo>
                      <a:pt x="6" y="51"/>
                    </a:moveTo>
                    <a:cubicBezTo>
                      <a:pt x="3" y="51"/>
                      <a:pt x="0" y="49"/>
                      <a:pt x="0" y="46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3" y="0"/>
                      <a:pt x="6" y="0"/>
                    </a:cubicBezTo>
                    <a:cubicBezTo>
                      <a:pt x="9" y="0"/>
                      <a:pt x="11" y="2"/>
                      <a:pt x="11" y="5"/>
                    </a:cubicBezTo>
                    <a:cubicBezTo>
                      <a:pt x="11" y="46"/>
                      <a:pt x="11" y="46"/>
                      <a:pt x="11" y="46"/>
                    </a:cubicBezTo>
                    <a:cubicBezTo>
                      <a:pt x="11" y="49"/>
                      <a:pt x="9" y="51"/>
                      <a:pt x="6" y="51"/>
                    </a:cubicBezTo>
                    <a:close/>
                    <a:moveTo>
                      <a:pt x="6" y="3"/>
                    </a:moveTo>
                    <a:cubicBezTo>
                      <a:pt x="4" y="3"/>
                      <a:pt x="3" y="4"/>
                      <a:pt x="3" y="5"/>
                    </a:cubicBezTo>
                    <a:cubicBezTo>
                      <a:pt x="3" y="46"/>
                      <a:pt x="3" y="46"/>
                      <a:pt x="3" y="46"/>
                    </a:cubicBezTo>
                    <a:cubicBezTo>
                      <a:pt x="3" y="47"/>
                      <a:pt x="4" y="48"/>
                      <a:pt x="6" y="48"/>
                    </a:cubicBezTo>
                    <a:cubicBezTo>
                      <a:pt x="7" y="48"/>
                      <a:pt x="8" y="47"/>
                      <a:pt x="8" y="46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4"/>
                      <a:pt x="7" y="3"/>
                      <a:pt x="6" y="3"/>
                    </a:cubicBez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28" name="Freeform 38"/>
              <p:cNvSpPr>
                <a:spLocks noEditPoints="1"/>
              </p:cNvSpPr>
              <p:nvPr/>
            </p:nvSpPr>
            <p:spPr bwMode="auto">
              <a:xfrm>
                <a:off x="2815192" y="2248630"/>
                <a:ext cx="40640" cy="172719"/>
              </a:xfrm>
              <a:custGeom>
                <a:avLst/>
                <a:gdLst>
                  <a:gd name="T0" fmla="*/ 5 w 10"/>
                  <a:gd name="T1" fmla="*/ 43 h 43"/>
                  <a:gd name="T2" fmla="*/ 0 w 10"/>
                  <a:gd name="T3" fmla="*/ 38 h 43"/>
                  <a:gd name="T4" fmla="*/ 0 w 10"/>
                  <a:gd name="T5" fmla="*/ 5 h 43"/>
                  <a:gd name="T6" fmla="*/ 5 w 10"/>
                  <a:gd name="T7" fmla="*/ 0 h 43"/>
                  <a:gd name="T8" fmla="*/ 10 w 10"/>
                  <a:gd name="T9" fmla="*/ 5 h 43"/>
                  <a:gd name="T10" fmla="*/ 10 w 10"/>
                  <a:gd name="T11" fmla="*/ 38 h 43"/>
                  <a:gd name="T12" fmla="*/ 5 w 10"/>
                  <a:gd name="T13" fmla="*/ 43 h 43"/>
                  <a:gd name="T14" fmla="*/ 5 w 10"/>
                  <a:gd name="T15" fmla="*/ 3 h 43"/>
                  <a:gd name="T16" fmla="*/ 3 w 10"/>
                  <a:gd name="T17" fmla="*/ 5 h 43"/>
                  <a:gd name="T18" fmla="*/ 3 w 10"/>
                  <a:gd name="T19" fmla="*/ 38 h 43"/>
                  <a:gd name="T20" fmla="*/ 5 w 10"/>
                  <a:gd name="T21" fmla="*/ 40 h 43"/>
                  <a:gd name="T22" fmla="*/ 8 w 10"/>
                  <a:gd name="T23" fmla="*/ 38 h 43"/>
                  <a:gd name="T24" fmla="*/ 8 w 10"/>
                  <a:gd name="T25" fmla="*/ 5 h 43"/>
                  <a:gd name="T26" fmla="*/ 5 w 10"/>
                  <a:gd name="T27" fmla="*/ 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" h="43">
                    <a:moveTo>
                      <a:pt x="5" y="43"/>
                    </a:moveTo>
                    <a:cubicBezTo>
                      <a:pt x="2" y="43"/>
                      <a:pt x="0" y="41"/>
                      <a:pt x="0" y="38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8" y="0"/>
                      <a:pt x="10" y="2"/>
                      <a:pt x="10" y="5"/>
                    </a:cubicBezTo>
                    <a:cubicBezTo>
                      <a:pt x="10" y="38"/>
                      <a:pt x="10" y="38"/>
                      <a:pt x="10" y="38"/>
                    </a:cubicBezTo>
                    <a:cubicBezTo>
                      <a:pt x="10" y="41"/>
                      <a:pt x="8" y="43"/>
                      <a:pt x="5" y="43"/>
                    </a:cubicBezTo>
                    <a:close/>
                    <a:moveTo>
                      <a:pt x="5" y="3"/>
                    </a:moveTo>
                    <a:cubicBezTo>
                      <a:pt x="4" y="3"/>
                      <a:pt x="3" y="4"/>
                      <a:pt x="3" y="5"/>
                    </a:cubicBezTo>
                    <a:cubicBezTo>
                      <a:pt x="3" y="38"/>
                      <a:pt x="3" y="38"/>
                      <a:pt x="3" y="38"/>
                    </a:cubicBezTo>
                    <a:cubicBezTo>
                      <a:pt x="3" y="39"/>
                      <a:pt x="4" y="40"/>
                      <a:pt x="5" y="40"/>
                    </a:cubicBezTo>
                    <a:cubicBezTo>
                      <a:pt x="6" y="40"/>
                      <a:pt x="8" y="39"/>
                      <a:pt x="8" y="38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4"/>
                      <a:pt x="6" y="3"/>
                      <a:pt x="5" y="3"/>
                    </a:cubicBez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pic>
            <p:nvPicPr>
              <p:cNvPr id="129" name="图片 12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60373" y="3381466"/>
                <a:ext cx="509829" cy="601419"/>
              </a:xfrm>
              <a:prstGeom prst="rect">
                <a:avLst/>
              </a:prstGeom>
            </p:spPr>
          </p:pic>
        </p:grpSp>
        <p:grpSp>
          <p:nvGrpSpPr>
            <p:cNvPr id="132" name="Group 41"/>
            <p:cNvGrpSpPr>
              <a:grpSpLocks noChangeAspect="1"/>
            </p:cNvGrpSpPr>
            <p:nvPr/>
          </p:nvGrpSpPr>
          <p:grpSpPr bwMode="auto">
            <a:xfrm>
              <a:off x="2241448" y="1126215"/>
              <a:ext cx="547688" cy="565150"/>
              <a:chOff x="1324" y="636"/>
              <a:chExt cx="345" cy="356"/>
            </a:xfrm>
            <a:effectLst/>
          </p:grpSpPr>
          <p:sp>
            <p:nvSpPr>
              <p:cNvPr id="133" name="AutoShape 40"/>
              <p:cNvSpPr>
                <a:spLocks noChangeAspect="1" noChangeArrowheads="1" noTextEdit="1"/>
              </p:cNvSpPr>
              <p:nvPr/>
            </p:nvSpPr>
            <p:spPr bwMode="auto">
              <a:xfrm>
                <a:off x="1324" y="636"/>
                <a:ext cx="345" cy="3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34" name="Oval 42"/>
              <p:cNvSpPr>
                <a:spLocks noChangeArrowheads="1"/>
              </p:cNvSpPr>
              <p:nvPr/>
            </p:nvSpPr>
            <p:spPr bwMode="auto">
              <a:xfrm>
                <a:off x="1322" y="657"/>
                <a:ext cx="344" cy="333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35" name="Oval 43"/>
              <p:cNvSpPr>
                <a:spLocks noChangeArrowheads="1"/>
              </p:cNvSpPr>
              <p:nvPr/>
            </p:nvSpPr>
            <p:spPr bwMode="auto">
              <a:xfrm>
                <a:off x="1322" y="636"/>
                <a:ext cx="344" cy="332"/>
              </a:xfrm>
              <a:prstGeom prst="ellipse">
                <a:avLst/>
              </a:prstGeom>
              <a:solidFill>
                <a:srgbClr val="8080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36" name="Freeform 44"/>
              <p:cNvSpPr/>
              <p:nvPr/>
            </p:nvSpPr>
            <p:spPr bwMode="auto">
              <a:xfrm>
                <a:off x="1434" y="695"/>
                <a:ext cx="120" cy="216"/>
              </a:xfrm>
              <a:custGeom>
                <a:avLst/>
                <a:gdLst>
                  <a:gd name="T0" fmla="*/ 49 w 49"/>
                  <a:gd name="T1" fmla="*/ 61 h 91"/>
                  <a:gd name="T2" fmla="*/ 47 w 49"/>
                  <a:gd name="T3" fmla="*/ 69 h 91"/>
                  <a:gd name="T4" fmla="*/ 44 w 49"/>
                  <a:gd name="T5" fmla="*/ 75 h 91"/>
                  <a:gd name="T6" fmla="*/ 38 w 49"/>
                  <a:gd name="T7" fmla="*/ 79 h 91"/>
                  <a:gd name="T8" fmla="*/ 31 w 49"/>
                  <a:gd name="T9" fmla="*/ 81 h 91"/>
                  <a:gd name="T10" fmla="*/ 31 w 49"/>
                  <a:gd name="T11" fmla="*/ 87 h 91"/>
                  <a:gd name="T12" fmla="*/ 31 w 49"/>
                  <a:gd name="T13" fmla="*/ 90 h 91"/>
                  <a:gd name="T14" fmla="*/ 28 w 49"/>
                  <a:gd name="T15" fmla="*/ 91 h 91"/>
                  <a:gd name="T16" fmla="*/ 21 w 49"/>
                  <a:gd name="T17" fmla="*/ 91 h 91"/>
                  <a:gd name="T18" fmla="*/ 19 w 49"/>
                  <a:gd name="T19" fmla="*/ 90 h 91"/>
                  <a:gd name="T20" fmla="*/ 18 w 49"/>
                  <a:gd name="T21" fmla="*/ 87 h 91"/>
                  <a:gd name="T22" fmla="*/ 18 w 49"/>
                  <a:gd name="T23" fmla="*/ 82 h 91"/>
                  <a:gd name="T24" fmla="*/ 7 w 49"/>
                  <a:gd name="T25" fmla="*/ 81 h 91"/>
                  <a:gd name="T26" fmla="*/ 1 w 49"/>
                  <a:gd name="T27" fmla="*/ 78 h 91"/>
                  <a:gd name="T28" fmla="*/ 0 w 49"/>
                  <a:gd name="T29" fmla="*/ 76 h 91"/>
                  <a:gd name="T30" fmla="*/ 1 w 49"/>
                  <a:gd name="T31" fmla="*/ 72 h 91"/>
                  <a:gd name="T32" fmla="*/ 2 w 49"/>
                  <a:gd name="T33" fmla="*/ 69 h 91"/>
                  <a:gd name="T34" fmla="*/ 3 w 49"/>
                  <a:gd name="T35" fmla="*/ 67 h 91"/>
                  <a:gd name="T36" fmla="*/ 4 w 49"/>
                  <a:gd name="T37" fmla="*/ 67 h 91"/>
                  <a:gd name="T38" fmla="*/ 5 w 49"/>
                  <a:gd name="T39" fmla="*/ 68 h 91"/>
                  <a:gd name="T40" fmla="*/ 11 w 49"/>
                  <a:gd name="T41" fmla="*/ 70 h 91"/>
                  <a:gd name="T42" fmla="*/ 20 w 49"/>
                  <a:gd name="T43" fmla="*/ 70 h 91"/>
                  <a:gd name="T44" fmla="*/ 30 w 49"/>
                  <a:gd name="T45" fmla="*/ 69 h 91"/>
                  <a:gd name="T46" fmla="*/ 34 w 49"/>
                  <a:gd name="T47" fmla="*/ 62 h 91"/>
                  <a:gd name="T48" fmla="*/ 32 w 49"/>
                  <a:gd name="T49" fmla="*/ 55 h 91"/>
                  <a:gd name="T50" fmla="*/ 22 w 49"/>
                  <a:gd name="T51" fmla="*/ 50 h 91"/>
                  <a:gd name="T52" fmla="*/ 14 w 49"/>
                  <a:gd name="T53" fmla="*/ 46 h 91"/>
                  <a:gd name="T54" fmla="*/ 8 w 49"/>
                  <a:gd name="T55" fmla="*/ 42 h 91"/>
                  <a:gd name="T56" fmla="*/ 4 w 49"/>
                  <a:gd name="T57" fmla="*/ 36 h 91"/>
                  <a:gd name="T58" fmla="*/ 2 w 49"/>
                  <a:gd name="T59" fmla="*/ 28 h 91"/>
                  <a:gd name="T60" fmla="*/ 6 w 49"/>
                  <a:gd name="T61" fmla="*/ 16 h 91"/>
                  <a:gd name="T62" fmla="*/ 20 w 49"/>
                  <a:gd name="T63" fmla="*/ 9 h 91"/>
                  <a:gd name="T64" fmla="*/ 20 w 49"/>
                  <a:gd name="T65" fmla="*/ 3 h 91"/>
                  <a:gd name="T66" fmla="*/ 21 w 49"/>
                  <a:gd name="T67" fmla="*/ 0 h 91"/>
                  <a:gd name="T68" fmla="*/ 24 w 49"/>
                  <a:gd name="T69" fmla="*/ 0 h 91"/>
                  <a:gd name="T70" fmla="*/ 31 w 49"/>
                  <a:gd name="T71" fmla="*/ 0 h 91"/>
                  <a:gd name="T72" fmla="*/ 33 w 49"/>
                  <a:gd name="T73" fmla="*/ 0 h 91"/>
                  <a:gd name="T74" fmla="*/ 34 w 49"/>
                  <a:gd name="T75" fmla="*/ 4 h 91"/>
                  <a:gd name="T76" fmla="*/ 34 w 49"/>
                  <a:gd name="T77" fmla="*/ 9 h 91"/>
                  <a:gd name="T78" fmla="*/ 40 w 49"/>
                  <a:gd name="T79" fmla="*/ 10 h 91"/>
                  <a:gd name="T80" fmla="*/ 44 w 49"/>
                  <a:gd name="T81" fmla="*/ 11 h 91"/>
                  <a:gd name="T82" fmla="*/ 45 w 49"/>
                  <a:gd name="T83" fmla="*/ 13 h 91"/>
                  <a:gd name="T84" fmla="*/ 44 w 49"/>
                  <a:gd name="T85" fmla="*/ 17 h 91"/>
                  <a:gd name="T86" fmla="*/ 43 w 49"/>
                  <a:gd name="T87" fmla="*/ 20 h 91"/>
                  <a:gd name="T88" fmla="*/ 41 w 49"/>
                  <a:gd name="T89" fmla="*/ 22 h 91"/>
                  <a:gd name="T90" fmla="*/ 36 w 49"/>
                  <a:gd name="T91" fmla="*/ 20 h 91"/>
                  <a:gd name="T92" fmla="*/ 29 w 49"/>
                  <a:gd name="T93" fmla="*/ 20 h 91"/>
                  <a:gd name="T94" fmla="*/ 19 w 49"/>
                  <a:gd name="T95" fmla="*/ 22 h 91"/>
                  <a:gd name="T96" fmla="*/ 16 w 49"/>
                  <a:gd name="T97" fmla="*/ 28 h 91"/>
                  <a:gd name="T98" fmla="*/ 19 w 49"/>
                  <a:gd name="T99" fmla="*/ 34 h 91"/>
                  <a:gd name="T100" fmla="*/ 29 w 49"/>
                  <a:gd name="T101" fmla="*/ 38 h 91"/>
                  <a:gd name="T102" fmla="*/ 43 w 49"/>
                  <a:gd name="T103" fmla="*/ 48 h 91"/>
                  <a:gd name="T104" fmla="*/ 49 w 49"/>
                  <a:gd name="T105" fmla="*/ 61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49" h="91">
                    <a:moveTo>
                      <a:pt x="49" y="61"/>
                    </a:moveTo>
                    <a:cubicBezTo>
                      <a:pt x="49" y="64"/>
                      <a:pt x="48" y="67"/>
                      <a:pt x="47" y="69"/>
                    </a:cubicBezTo>
                    <a:cubicBezTo>
                      <a:pt x="47" y="72"/>
                      <a:pt x="45" y="74"/>
                      <a:pt x="44" y="75"/>
                    </a:cubicBezTo>
                    <a:cubicBezTo>
                      <a:pt x="42" y="77"/>
                      <a:pt x="40" y="78"/>
                      <a:pt x="38" y="79"/>
                    </a:cubicBezTo>
                    <a:cubicBezTo>
                      <a:pt x="36" y="80"/>
                      <a:pt x="34" y="81"/>
                      <a:pt x="31" y="81"/>
                    </a:cubicBezTo>
                    <a:cubicBezTo>
                      <a:pt x="31" y="87"/>
                      <a:pt x="31" y="87"/>
                      <a:pt x="31" y="87"/>
                    </a:cubicBezTo>
                    <a:cubicBezTo>
                      <a:pt x="31" y="89"/>
                      <a:pt x="31" y="90"/>
                      <a:pt x="31" y="90"/>
                    </a:cubicBezTo>
                    <a:cubicBezTo>
                      <a:pt x="31" y="90"/>
                      <a:pt x="30" y="91"/>
                      <a:pt x="28" y="91"/>
                    </a:cubicBezTo>
                    <a:cubicBezTo>
                      <a:pt x="21" y="91"/>
                      <a:pt x="21" y="91"/>
                      <a:pt x="21" y="91"/>
                    </a:cubicBezTo>
                    <a:cubicBezTo>
                      <a:pt x="20" y="91"/>
                      <a:pt x="19" y="90"/>
                      <a:pt x="19" y="90"/>
                    </a:cubicBezTo>
                    <a:cubicBezTo>
                      <a:pt x="18" y="89"/>
                      <a:pt x="18" y="88"/>
                      <a:pt x="18" y="87"/>
                    </a:cubicBezTo>
                    <a:cubicBezTo>
                      <a:pt x="18" y="82"/>
                      <a:pt x="18" y="82"/>
                      <a:pt x="18" y="82"/>
                    </a:cubicBezTo>
                    <a:cubicBezTo>
                      <a:pt x="13" y="82"/>
                      <a:pt x="10" y="82"/>
                      <a:pt x="7" y="81"/>
                    </a:cubicBezTo>
                    <a:cubicBezTo>
                      <a:pt x="4" y="80"/>
                      <a:pt x="2" y="79"/>
                      <a:pt x="1" y="78"/>
                    </a:cubicBezTo>
                    <a:cubicBezTo>
                      <a:pt x="0" y="78"/>
                      <a:pt x="0" y="77"/>
                      <a:pt x="0" y="76"/>
                    </a:cubicBezTo>
                    <a:cubicBezTo>
                      <a:pt x="0" y="75"/>
                      <a:pt x="1" y="73"/>
                      <a:pt x="1" y="72"/>
                    </a:cubicBezTo>
                    <a:cubicBezTo>
                      <a:pt x="1" y="71"/>
                      <a:pt x="2" y="70"/>
                      <a:pt x="2" y="69"/>
                    </a:cubicBezTo>
                    <a:cubicBezTo>
                      <a:pt x="2" y="68"/>
                      <a:pt x="3" y="67"/>
                      <a:pt x="3" y="67"/>
                    </a:cubicBezTo>
                    <a:cubicBezTo>
                      <a:pt x="4" y="67"/>
                      <a:pt x="4" y="67"/>
                      <a:pt x="4" y="67"/>
                    </a:cubicBezTo>
                    <a:cubicBezTo>
                      <a:pt x="5" y="67"/>
                      <a:pt x="5" y="68"/>
                      <a:pt x="5" y="68"/>
                    </a:cubicBezTo>
                    <a:cubicBezTo>
                      <a:pt x="7" y="68"/>
                      <a:pt x="8" y="69"/>
                      <a:pt x="11" y="70"/>
                    </a:cubicBezTo>
                    <a:cubicBezTo>
                      <a:pt x="13" y="70"/>
                      <a:pt x="16" y="70"/>
                      <a:pt x="20" y="70"/>
                    </a:cubicBezTo>
                    <a:cubicBezTo>
                      <a:pt x="24" y="70"/>
                      <a:pt x="27" y="70"/>
                      <a:pt x="30" y="69"/>
                    </a:cubicBezTo>
                    <a:cubicBezTo>
                      <a:pt x="33" y="67"/>
                      <a:pt x="34" y="65"/>
                      <a:pt x="34" y="62"/>
                    </a:cubicBezTo>
                    <a:cubicBezTo>
                      <a:pt x="34" y="59"/>
                      <a:pt x="33" y="57"/>
                      <a:pt x="32" y="55"/>
                    </a:cubicBezTo>
                    <a:cubicBezTo>
                      <a:pt x="30" y="54"/>
                      <a:pt x="27" y="52"/>
                      <a:pt x="22" y="50"/>
                    </a:cubicBezTo>
                    <a:cubicBezTo>
                      <a:pt x="19" y="49"/>
                      <a:pt x="17" y="48"/>
                      <a:pt x="14" y="46"/>
                    </a:cubicBezTo>
                    <a:cubicBezTo>
                      <a:pt x="12" y="45"/>
                      <a:pt x="10" y="44"/>
                      <a:pt x="8" y="42"/>
                    </a:cubicBezTo>
                    <a:cubicBezTo>
                      <a:pt x="6" y="40"/>
                      <a:pt x="5" y="38"/>
                      <a:pt x="4" y="36"/>
                    </a:cubicBezTo>
                    <a:cubicBezTo>
                      <a:pt x="3" y="34"/>
                      <a:pt x="2" y="31"/>
                      <a:pt x="2" y="28"/>
                    </a:cubicBezTo>
                    <a:cubicBezTo>
                      <a:pt x="2" y="24"/>
                      <a:pt x="3" y="20"/>
                      <a:pt x="6" y="16"/>
                    </a:cubicBezTo>
                    <a:cubicBezTo>
                      <a:pt x="9" y="13"/>
                      <a:pt x="14" y="10"/>
                      <a:pt x="20" y="9"/>
                    </a:cubicBezTo>
                    <a:cubicBezTo>
                      <a:pt x="20" y="3"/>
                      <a:pt x="20" y="3"/>
                      <a:pt x="20" y="3"/>
                    </a:cubicBezTo>
                    <a:cubicBezTo>
                      <a:pt x="20" y="2"/>
                      <a:pt x="20" y="1"/>
                      <a:pt x="21" y="0"/>
                    </a:cubicBezTo>
                    <a:cubicBezTo>
                      <a:pt x="21" y="0"/>
                      <a:pt x="22" y="0"/>
                      <a:pt x="24" y="0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32" y="0"/>
                      <a:pt x="33" y="0"/>
                      <a:pt x="33" y="0"/>
                    </a:cubicBezTo>
                    <a:cubicBezTo>
                      <a:pt x="33" y="1"/>
                      <a:pt x="34" y="2"/>
                      <a:pt x="34" y="4"/>
                    </a:cubicBezTo>
                    <a:cubicBezTo>
                      <a:pt x="34" y="9"/>
                      <a:pt x="34" y="9"/>
                      <a:pt x="34" y="9"/>
                    </a:cubicBezTo>
                    <a:cubicBezTo>
                      <a:pt x="36" y="9"/>
                      <a:pt x="38" y="9"/>
                      <a:pt x="40" y="10"/>
                    </a:cubicBezTo>
                    <a:cubicBezTo>
                      <a:pt x="42" y="10"/>
                      <a:pt x="43" y="10"/>
                      <a:pt x="44" y="11"/>
                    </a:cubicBezTo>
                    <a:cubicBezTo>
                      <a:pt x="45" y="11"/>
                      <a:pt x="45" y="12"/>
                      <a:pt x="45" y="13"/>
                    </a:cubicBezTo>
                    <a:cubicBezTo>
                      <a:pt x="45" y="14"/>
                      <a:pt x="45" y="15"/>
                      <a:pt x="44" y="17"/>
                    </a:cubicBezTo>
                    <a:cubicBezTo>
                      <a:pt x="44" y="18"/>
                      <a:pt x="44" y="19"/>
                      <a:pt x="43" y="20"/>
                    </a:cubicBezTo>
                    <a:cubicBezTo>
                      <a:pt x="42" y="21"/>
                      <a:pt x="42" y="22"/>
                      <a:pt x="41" y="22"/>
                    </a:cubicBezTo>
                    <a:cubicBezTo>
                      <a:pt x="40" y="21"/>
                      <a:pt x="38" y="21"/>
                      <a:pt x="36" y="20"/>
                    </a:cubicBezTo>
                    <a:cubicBezTo>
                      <a:pt x="33" y="20"/>
                      <a:pt x="31" y="20"/>
                      <a:pt x="29" y="20"/>
                    </a:cubicBezTo>
                    <a:cubicBezTo>
                      <a:pt x="24" y="20"/>
                      <a:pt x="21" y="20"/>
                      <a:pt x="19" y="22"/>
                    </a:cubicBezTo>
                    <a:cubicBezTo>
                      <a:pt x="17" y="23"/>
                      <a:pt x="16" y="25"/>
                      <a:pt x="16" y="28"/>
                    </a:cubicBezTo>
                    <a:cubicBezTo>
                      <a:pt x="16" y="30"/>
                      <a:pt x="17" y="32"/>
                      <a:pt x="19" y="34"/>
                    </a:cubicBezTo>
                    <a:cubicBezTo>
                      <a:pt x="21" y="35"/>
                      <a:pt x="24" y="37"/>
                      <a:pt x="29" y="38"/>
                    </a:cubicBezTo>
                    <a:cubicBezTo>
                      <a:pt x="35" y="41"/>
                      <a:pt x="40" y="44"/>
                      <a:pt x="43" y="48"/>
                    </a:cubicBezTo>
                    <a:cubicBezTo>
                      <a:pt x="47" y="51"/>
                      <a:pt x="49" y="56"/>
                      <a:pt x="49" y="61"/>
                    </a:cubicBezTo>
                    <a:close/>
                  </a:path>
                </a:pathLst>
              </a:custGeom>
              <a:solidFill>
                <a:srgbClr val="494A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37" name="Freeform 45"/>
              <p:cNvSpPr/>
              <p:nvPr/>
            </p:nvSpPr>
            <p:spPr bwMode="auto">
              <a:xfrm>
                <a:off x="1434" y="691"/>
                <a:ext cx="120" cy="216"/>
              </a:xfrm>
              <a:custGeom>
                <a:avLst/>
                <a:gdLst>
                  <a:gd name="T0" fmla="*/ 49 w 49"/>
                  <a:gd name="T1" fmla="*/ 62 h 91"/>
                  <a:gd name="T2" fmla="*/ 47 w 49"/>
                  <a:gd name="T3" fmla="*/ 70 h 91"/>
                  <a:gd name="T4" fmla="*/ 44 w 49"/>
                  <a:gd name="T5" fmla="*/ 75 h 91"/>
                  <a:gd name="T6" fmla="*/ 38 w 49"/>
                  <a:gd name="T7" fmla="*/ 79 h 91"/>
                  <a:gd name="T8" fmla="*/ 31 w 49"/>
                  <a:gd name="T9" fmla="*/ 82 h 91"/>
                  <a:gd name="T10" fmla="*/ 31 w 49"/>
                  <a:gd name="T11" fmla="*/ 87 h 91"/>
                  <a:gd name="T12" fmla="*/ 31 w 49"/>
                  <a:gd name="T13" fmla="*/ 90 h 91"/>
                  <a:gd name="T14" fmla="*/ 28 w 49"/>
                  <a:gd name="T15" fmla="*/ 91 h 91"/>
                  <a:gd name="T16" fmla="*/ 21 w 49"/>
                  <a:gd name="T17" fmla="*/ 91 h 91"/>
                  <a:gd name="T18" fmla="*/ 19 w 49"/>
                  <a:gd name="T19" fmla="*/ 90 h 91"/>
                  <a:gd name="T20" fmla="*/ 18 w 49"/>
                  <a:gd name="T21" fmla="*/ 87 h 91"/>
                  <a:gd name="T22" fmla="*/ 18 w 49"/>
                  <a:gd name="T23" fmla="*/ 83 h 91"/>
                  <a:gd name="T24" fmla="*/ 7 w 49"/>
                  <a:gd name="T25" fmla="*/ 81 h 91"/>
                  <a:gd name="T26" fmla="*/ 1 w 49"/>
                  <a:gd name="T27" fmla="*/ 78 h 91"/>
                  <a:gd name="T28" fmla="*/ 0 w 49"/>
                  <a:gd name="T29" fmla="*/ 76 h 91"/>
                  <a:gd name="T30" fmla="*/ 1 w 49"/>
                  <a:gd name="T31" fmla="*/ 72 h 91"/>
                  <a:gd name="T32" fmla="*/ 2 w 49"/>
                  <a:gd name="T33" fmla="*/ 69 h 91"/>
                  <a:gd name="T34" fmla="*/ 3 w 49"/>
                  <a:gd name="T35" fmla="*/ 67 h 91"/>
                  <a:gd name="T36" fmla="*/ 4 w 49"/>
                  <a:gd name="T37" fmla="*/ 68 h 91"/>
                  <a:gd name="T38" fmla="*/ 5 w 49"/>
                  <a:gd name="T39" fmla="*/ 68 h 91"/>
                  <a:gd name="T40" fmla="*/ 11 w 49"/>
                  <a:gd name="T41" fmla="*/ 70 h 91"/>
                  <a:gd name="T42" fmla="*/ 20 w 49"/>
                  <a:gd name="T43" fmla="*/ 71 h 91"/>
                  <a:gd name="T44" fmla="*/ 30 w 49"/>
                  <a:gd name="T45" fmla="*/ 69 h 91"/>
                  <a:gd name="T46" fmla="*/ 34 w 49"/>
                  <a:gd name="T47" fmla="*/ 62 h 91"/>
                  <a:gd name="T48" fmla="*/ 32 w 49"/>
                  <a:gd name="T49" fmla="*/ 56 h 91"/>
                  <a:gd name="T50" fmla="*/ 22 w 49"/>
                  <a:gd name="T51" fmla="*/ 50 h 91"/>
                  <a:gd name="T52" fmla="*/ 14 w 49"/>
                  <a:gd name="T53" fmla="*/ 47 h 91"/>
                  <a:gd name="T54" fmla="*/ 8 w 49"/>
                  <a:gd name="T55" fmla="*/ 42 h 91"/>
                  <a:gd name="T56" fmla="*/ 4 w 49"/>
                  <a:gd name="T57" fmla="*/ 36 h 91"/>
                  <a:gd name="T58" fmla="*/ 2 w 49"/>
                  <a:gd name="T59" fmla="*/ 28 h 91"/>
                  <a:gd name="T60" fmla="*/ 6 w 49"/>
                  <a:gd name="T61" fmla="*/ 16 h 91"/>
                  <a:gd name="T62" fmla="*/ 20 w 49"/>
                  <a:gd name="T63" fmla="*/ 10 h 91"/>
                  <a:gd name="T64" fmla="*/ 20 w 49"/>
                  <a:gd name="T65" fmla="*/ 4 h 91"/>
                  <a:gd name="T66" fmla="*/ 21 w 49"/>
                  <a:gd name="T67" fmla="*/ 1 h 91"/>
                  <a:gd name="T68" fmla="*/ 24 w 49"/>
                  <a:gd name="T69" fmla="*/ 0 h 91"/>
                  <a:gd name="T70" fmla="*/ 31 w 49"/>
                  <a:gd name="T71" fmla="*/ 0 h 91"/>
                  <a:gd name="T72" fmla="*/ 33 w 49"/>
                  <a:gd name="T73" fmla="*/ 1 h 91"/>
                  <a:gd name="T74" fmla="*/ 34 w 49"/>
                  <a:gd name="T75" fmla="*/ 4 h 91"/>
                  <a:gd name="T76" fmla="*/ 34 w 49"/>
                  <a:gd name="T77" fmla="*/ 9 h 91"/>
                  <a:gd name="T78" fmla="*/ 40 w 49"/>
                  <a:gd name="T79" fmla="*/ 10 h 91"/>
                  <a:gd name="T80" fmla="*/ 44 w 49"/>
                  <a:gd name="T81" fmla="*/ 11 h 91"/>
                  <a:gd name="T82" fmla="*/ 45 w 49"/>
                  <a:gd name="T83" fmla="*/ 13 h 91"/>
                  <a:gd name="T84" fmla="*/ 44 w 49"/>
                  <a:gd name="T85" fmla="*/ 17 h 91"/>
                  <a:gd name="T86" fmla="*/ 43 w 49"/>
                  <a:gd name="T87" fmla="*/ 21 h 91"/>
                  <a:gd name="T88" fmla="*/ 41 w 49"/>
                  <a:gd name="T89" fmla="*/ 22 h 91"/>
                  <a:gd name="T90" fmla="*/ 36 w 49"/>
                  <a:gd name="T91" fmla="*/ 21 h 91"/>
                  <a:gd name="T92" fmla="*/ 29 w 49"/>
                  <a:gd name="T93" fmla="*/ 20 h 91"/>
                  <a:gd name="T94" fmla="*/ 19 w 49"/>
                  <a:gd name="T95" fmla="*/ 22 h 91"/>
                  <a:gd name="T96" fmla="*/ 16 w 49"/>
                  <a:gd name="T97" fmla="*/ 28 h 91"/>
                  <a:gd name="T98" fmla="*/ 19 w 49"/>
                  <a:gd name="T99" fmla="*/ 34 h 91"/>
                  <a:gd name="T100" fmla="*/ 29 w 49"/>
                  <a:gd name="T101" fmla="*/ 39 h 91"/>
                  <a:gd name="T102" fmla="*/ 43 w 49"/>
                  <a:gd name="T103" fmla="*/ 48 h 91"/>
                  <a:gd name="T104" fmla="*/ 49 w 49"/>
                  <a:gd name="T105" fmla="*/ 62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49" h="91">
                    <a:moveTo>
                      <a:pt x="49" y="62"/>
                    </a:moveTo>
                    <a:cubicBezTo>
                      <a:pt x="49" y="65"/>
                      <a:pt x="48" y="67"/>
                      <a:pt x="47" y="70"/>
                    </a:cubicBezTo>
                    <a:cubicBezTo>
                      <a:pt x="47" y="72"/>
                      <a:pt x="45" y="74"/>
                      <a:pt x="44" y="75"/>
                    </a:cubicBezTo>
                    <a:cubicBezTo>
                      <a:pt x="42" y="77"/>
                      <a:pt x="40" y="78"/>
                      <a:pt x="38" y="79"/>
                    </a:cubicBezTo>
                    <a:cubicBezTo>
                      <a:pt x="36" y="80"/>
                      <a:pt x="34" y="81"/>
                      <a:pt x="31" y="82"/>
                    </a:cubicBezTo>
                    <a:cubicBezTo>
                      <a:pt x="31" y="87"/>
                      <a:pt x="31" y="87"/>
                      <a:pt x="31" y="87"/>
                    </a:cubicBezTo>
                    <a:cubicBezTo>
                      <a:pt x="31" y="89"/>
                      <a:pt x="31" y="90"/>
                      <a:pt x="31" y="90"/>
                    </a:cubicBezTo>
                    <a:cubicBezTo>
                      <a:pt x="31" y="91"/>
                      <a:pt x="30" y="91"/>
                      <a:pt x="28" y="91"/>
                    </a:cubicBezTo>
                    <a:cubicBezTo>
                      <a:pt x="21" y="91"/>
                      <a:pt x="21" y="91"/>
                      <a:pt x="21" y="91"/>
                    </a:cubicBezTo>
                    <a:cubicBezTo>
                      <a:pt x="20" y="91"/>
                      <a:pt x="19" y="91"/>
                      <a:pt x="19" y="90"/>
                    </a:cubicBezTo>
                    <a:cubicBezTo>
                      <a:pt x="18" y="90"/>
                      <a:pt x="18" y="88"/>
                      <a:pt x="18" y="87"/>
                    </a:cubicBezTo>
                    <a:cubicBezTo>
                      <a:pt x="18" y="83"/>
                      <a:pt x="18" y="83"/>
                      <a:pt x="18" y="83"/>
                    </a:cubicBezTo>
                    <a:cubicBezTo>
                      <a:pt x="13" y="82"/>
                      <a:pt x="10" y="82"/>
                      <a:pt x="7" y="81"/>
                    </a:cubicBezTo>
                    <a:cubicBezTo>
                      <a:pt x="4" y="80"/>
                      <a:pt x="2" y="79"/>
                      <a:pt x="1" y="78"/>
                    </a:cubicBezTo>
                    <a:cubicBezTo>
                      <a:pt x="0" y="78"/>
                      <a:pt x="0" y="77"/>
                      <a:pt x="0" y="76"/>
                    </a:cubicBezTo>
                    <a:cubicBezTo>
                      <a:pt x="0" y="75"/>
                      <a:pt x="1" y="74"/>
                      <a:pt x="1" y="72"/>
                    </a:cubicBezTo>
                    <a:cubicBezTo>
                      <a:pt x="1" y="71"/>
                      <a:pt x="2" y="70"/>
                      <a:pt x="2" y="69"/>
                    </a:cubicBezTo>
                    <a:cubicBezTo>
                      <a:pt x="2" y="68"/>
                      <a:pt x="3" y="67"/>
                      <a:pt x="3" y="67"/>
                    </a:cubicBezTo>
                    <a:cubicBezTo>
                      <a:pt x="4" y="67"/>
                      <a:pt x="4" y="68"/>
                      <a:pt x="4" y="68"/>
                    </a:cubicBezTo>
                    <a:cubicBezTo>
                      <a:pt x="5" y="68"/>
                      <a:pt x="5" y="68"/>
                      <a:pt x="5" y="68"/>
                    </a:cubicBezTo>
                    <a:cubicBezTo>
                      <a:pt x="7" y="69"/>
                      <a:pt x="8" y="69"/>
                      <a:pt x="11" y="70"/>
                    </a:cubicBezTo>
                    <a:cubicBezTo>
                      <a:pt x="13" y="70"/>
                      <a:pt x="16" y="71"/>
                      <a:pt x="20" y="71"/>
                    </a:cubicBezTo>
                    <a:cubicBezTo>
                      <a:pt x="24" y="71"/>
                      <a:pt x="27" y="70"/>
                      <a:pt x="30" y="69"/>
                    </a:cubicBezTo>
                    <a:cubicBezTo>
                      <a:pt x="33" y="68"/>
                      <a:pt x="34" y="65"/>
                      <a:pt x="34" y="62"/>
                    </a:cubicBezTo>
                    <a:cubicBezTo>
                      <a:pt x="34" y="60"/>
                      <a:pt x="33" y="57"/>
                      <a:pt x="32" y="56"/>
                    </a:cubicBezTo>
                    <a:cubicBezTo>
                      <a:pt x="30" y="54"/>
                      <a:pt x="27" y="52"/>
                      <a:pt x="22" y="50"/>
                    </a:cubicBezTo>
                    <a:cubicBezTo>
                      <a:pt x="19" y="49"/>
                      <a:pt x="17" y="48"/>
                      <a:pt x="14" y="47"/>
                    </a:cubicBezTo>
                    <a:cubicBezTo>
                      <a:pt x="12" y="45"/>
                      <a:pt x="10" y="44"/>
                      <a:pt x="8" y="42"/>
                    </a:cubicBezTo>
                    <a:cubicBezTo>
                      <a:pt x="6" y="41"/>
                      <a:pt x="5" y="39"/>
                      <a:pt x="4" y="36"/>
                    </a:cubicBezTo>
                    <a:cubicBezTo>
                      <a:pt x="3" y="34"/>
                      <a:pt x="2" y="31"/>
                      <a:pt x="2" y="28"/>
                    </a:cubicBezTo>
                    <a:cubicBezTo>
                      <a:pt x="2" y="24"/>
                      <a:pt x="3" y="20"/>
                      <a:pt x="6" y="16"/>
                    </a:cubicBezTo>
                    <a:cubicBezTo>
                      <a:pt x="9" y="13"/>
                      <a:pt x="14" y="11"/>
                      <a:pt x="20" y="10"/>
                    </a:cubicBezTo>
                    <a:cubicBezTo>
                      <a:pt x="20" y="4"/>
                      <a:pt x="20" y="4"/>
                      <a:pt x="20" y="4"/>
                    </a:cubicBezTo>
                    <a:cubicBezTo>
                      <a:pt x="20" y="2"/>
                      <a:pt x="20" y="1"/>
                      <a:pt x="21" y="1"/>
                    </a:cubicBezTo>
                    <a:cubicBezTo>
                      <a:pt x="21" y="0"/>
                      <a:pt x="22" y="0"/>
                      <a:pt x="24" y="0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32" y="0"/>
                      <a:pt x="33" y="0"/>
                      <a:pt x="33" y="1"/>
                    </a:cubicBezTo>
                    <a:cubicBezTo>
                      <a:pt x="33" y="1"/>
                      <a:pt x="34" y="2"/>
                      <a:pt x="34" y="4"/>
                    </a:cubicBezTo>
                    <a:cubicBezTo>
                      <a:pt x="34" y="9"/>
                      <a:pt x="34" y="9"/>
                      <a:pt x="34" y="9"/>
                    </a:cubicBezTo>
                    <a:cubicBezTo>
                      <a:pt x="36" y="9"/>
                      <a:pt x="38" y="10"/>
                      <a:pt x="40" y="10"/>
                    </a:cubicBezTo>
                    <a:cubicBezTo>
                      <a:pt x="42" y="10"/>
                      <a:pt x="43" y="11"/>
                      <a:pt x="44" y="11"/>
                    </a:cubicBezTo>
                    <a:cubicBezTo>
                      <a:pt x="45" y="11"/>
                      <a:pt x="45" y="12"/>
                      <a:pt x="45" y="13"/>
                    </a:cubicBezTo>
                    <a:cubicBezTo>
                      <a:pt x="45" y="14"/>
                      <a:pt x="45" y="16"/>
                      <a:pt x="44" y="17"/>
                    </a:cubicBezTo>
                    <a:cubicBezTo>
                      <a:pt x="44" y="18"/>
                      <a:pt x="44" y="19"/>
                      <a:pt x="43" y="21"/>
                    </a:cubicBezTo>
                    <a:cubicBezTo>
                      <a:pt x="42" y="22"/>
                      <a:pt x="42" y="22"/>
                      <a:pt x="41" y="22"/>
                    </a:cubicBezTo>
                    <a:cubicBezTo>
                      <a:pt x="40" y="22"/>
                      <a:pt x="38" y="21"/>
                      <a:pt x="36" y="21"/>
                    </a:cubicBezTo>
                    <a:cubicBezTo>
                      <a:pt x="33" y="20"/>
                      <a:pt x="31" y="20"/>
                      <a:pt x="29" y="20"/>
                    </a:cubicBezTo>
                    <a:cubicBezTo>
                      <a:pt x="24" y="20"/>
                      <a:pt x="21" y="21"/>
                      <a:pt x="19" y="22"/>
                    </a:cubicBezTo>
                    <a:cubicBezTo>
                      <a:pt x="17" y="24"/>
                      <a:pt x="16" y="25"/>
                      <a:pt x="16" y="28"/>
                    </a:cubicBezTo>
                    <a:cubicBezTo>
                      <a:pt x="16" y="30"/>
                      <a:pt x="17" y="32"/>
                      <a:pt x="19" y="34"/>
                    </a:cubicBezTo>
                    <a:cubicBezTo>
                      <a:pt x="21" y="35"/>
                      <a:pt x="24" y="37"/>
                      <a:pt x="29" y="39"/>
                    </a:cubicBezTo>
                    <a:cubicBezTo>
                      <a:pt x="35" y="41"/>
                      <a:pt x="40" y="44"/>
                      <a:pt x="43" y="48"/>
                    </a:cubicBezTo>
                    <a:cubicBezTo>
                      <a:pt x="47" y="52"/>
                      <a:pt x="49" y="56"/>
                      <a:pt x="49" y="62"/>
                    </a:cubicBez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138" name="图片 13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27784" y="1010556"/>
              <a:ext cx="371171" cy="391508"/>
            </a:xfrm>
            <a:prstGeom prst="rect">
              <a:avLst/>
            </a:prstGeom>
            <a:effectLst/>
          </p:spPr>
        </p:pic>
        <p:pic>
          <p:nvPicPr>
            <p:cNvPr id="139" name="图片 13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09560" y="680286"/>
              <a:ext cx="566820" cy="597878"/>
            </a:xfrm>
            <a:prstGeom prst="rect">
              <a:avLst/>
            </a:prstGeom>
            <a:effectLst/>
          </p:spPr>
        </p:pic>
      </p:grpSp>
      <p:sp>
        <p:nvSpPr>
          <p:cNvPr id="141" name="Text Box 11"/>
          <p:cNvSpPr txBox="1">
            <a:spLocks noChangeArrowheads="1"/>
          </p:cNvSpPr>
          <p:nvPr/>
        </p:nvSpPr>
        <p:spPr bwMode="auto">
          <a:xfrm>
            <a:off x="4125615" y="1675297"/>
            <a:ext cx="3796355" cy="784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just" defTabSz="914400">
              <a:lnSpc>
                <a:spcPct val="150000"/>
              </a:lnSpc>
              <a:defRPr sz="10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>
                <a:solidFill>
                  <a:prstClr val="black">
                    <a:lumMod val="85000"/>
                    <a:lumOff val="15000"/>
                  </a:prstClr>
                </a:solidFill>
              </a:rPr>
              <a:t>拥有国内顶尖的</a:t>
            </a:r>
            <a:r>
              <a:rPr lang="en-US" altLang="zh-CN" dirty="0">
                <a:solidFill>
                  <a:prstClr val="black">
                    <a:lumMod val="85000"/>
                    <a:lumOff val="15000"/>
                  </a:prstClr>
                </a:solidFill>
              </a:rPr>
              <a:t>PPT</a:t>
            </a:r>
            <a:r>
              <a:rPr lang="zh-CN" altLang="en-US" dirty="0">
                <a:solidFill>
                  <a:prstClr val="black">
                    <a:lumMod val="85000"/>
                    <a:lumOff val="15000"/>
                  </a:prstClr>
                </a:solidFill>
              </a:rPr>
              <a:t>制作技术、顶级的</a:t>
            </a:r>
            <a:r>
              <a:rPr lang="en-US" altLang="zh-CN" dirty="0">
                <a:solidFill>
                  <a:prstClr val="black">
                    <a:lumMod val="85000"/>
                    <a:lumOff val="15000"/>
                  </a:prstClr>
                </a:solidFill>
              </a:rPr>
              <a:t>PPT</a:t>
            </a:r>
            <a:r>
              <a:rPr lang="zh-CN" altLang="en-US" dirty="0">
                <a:solidFill>
                  <a:prstClr val="black">
                    <a:lumMod val="85000"/>
                    <a:lumOff val="15000"/>
                  </a:prstClr>
                </a:solidFill>
              </a:rPr>
              <a:t>设计团队，坚持精益求精、拒绝平庸的做事精神，帮助您实现美观、精致、严谨、动感的</a:t>
            </a:r>
            <a:r>
              <a:rPr lang="en-US" altLang="zh-CN" dirty="0">
                <a:solidFill>
                  <a:prstClr val="black">
                    <a:lumMod val="85000"/>
                    <a:lumOff val="15000"/>
                  </a:prstClr>
                </a:solidFill>
              </a:rPr>
              <a:t>PPT</a:t>
            </a:r>
            <a:r>
              <a:rPr lang="zh-CN" altLang="en-US" dirty="0">
                <a:solidFill>
                  <a:prstClr val="black">
                    <a:lumMod val="85000"/>
                    <a:lumOff val="15000"/>
                  </a:prstClr>
                </a:solidFill>
              </a:rPr>
              <a:t>展示效果，让您的</a:t>
            </a:r>
            <a:r>
              <a:rPr lang="en-US" altLang="zh-CN" dirty="0">
                <a:solidFill>
                  <a:prstClr val="black">
                    <a:lumMod val="85000"/>
                    <a:lumOff val="15000"/>
                  </a:prstClr>
                </a:solidFill>
              </a:rPr>
              <a:t>PPT</a:t>
            </a:r>
            <a:r>
              <a:rPr lang="zh-CN" altLang="en-US" dirty="0">
                <a:solidFill>
                  <a:prstClr val="black">
                    <a:lumMod val="85000"/>
                    <a:lumOff val="15000"/>
                  </a:prstClr>
                </a:solidFill>
              </a:rPr>
              <a:t>创造卓越价值</a:t>
            </a:r>
            <a:endParaRPr lang="zh-CN" altLang="en-US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142" name="矩形 141"/>
          <p:cNvSpPr/>
          <p:nvPr/>
        </p:nvSpPr>
        <p:spPr>
          <a:xfrm>
            <a:off x="4154561" y="2567915"/>
            <a:ext cx="3780000" cy="36000"/>
          </a:xfrm>
          <a:prstGeom prst="rect">
            <a:avLst/>
          </a:prstGeom>
          <a:solidFill>
            <a:srgbClr val="F78D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srgbClr val="00052E"/>
              </a:solidFill>
            </a:endParaRPr>
          </a:p>
        </p:txBody>
      </p:sp>
      <p:pic>
        <p:nvPicPr>
          <p:cNvPr id="143" name="图片 14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95" b="5110"/>
          <a:stretch>
            <a:fillRect/>
          </a:stretch>
        </p:blipFill>
        <p:spPr>
          <a:xfrm>
            <a:off x="1009995" y="1392922"/>
            <a:ext cx="2929733" cy="2349987"/>
          </a:xfrm>
          <a:prstGeom prst="rect">
            <a:avLst/>
          </a:prstGeom>
          <a:effectLst/>
        </p:spPr>
      </p:pic>
      <p:sp>
        <p:nvSpPr>
          <p:cNvPr id="144" name="矩形 143"/>
          <p:cNvSpPr>
            <a:spLocks noChangeArrowheads="1"/>
          </p:cNvSpPr>
          <p:nvPr/>
        </p:nvSpPr>
        <p:spPr bwMode="auto">
          <a:xfrm>
            <a:off x="4125615" y="3035414"/>
            <a:ext cx="3888637" cy="784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defTabSz="685800">
              <a:lnSpc>
                <a:spcPct val="150000"/>
              </a:lnSpc>
              <a:defRPr/>
            </a:pP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rPr>
              <a:t>RAPIDPPT, the leader of professional PPT designer in China. </a:t>
            </a:r>
            <a:endParaRPr lang="en-US" altLang="zh-CN" sz="1000" dirty="0">
              <a:solidFill>
                <a:prstClr val="black">
                  <a:lumMod val="85000"/>
                  <a:lumOff val="15000"/>
                </a:prstClr>
              </a:solidFill>
              <a:latin typeface="Arial" panose="020B0604020202020204" pitchFamily="34" charset="0"/>
            </a:endParaRPr>
          </a:p>
          <a:p>
            <a:pPr defTabSz="685800">
              <a:lnSpc>
                <a:spcPct val="150000"/>
              </a:lnSpc>
              <a:defRPr/>
            </a:pP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rPr>
              <a:t>5years of making professional PPT, 500 case studies for the classical PPT, make sure you will be satisfied</a:t>
            </a:r>
            <a:endParaRPr lang="en-US" altLang="zh-CN" sz="1000" dirty="0">
              <a:solidFill>
                <a:prstClr val="black">
                  <a:lumMod val="85000"/>
                  <a:lumOff val="15000"/>
                </a:prstClr>
              </a:solidFill>
              <a:latin typeface="Arial" panose="020B0604020202020204" pitchFamily="34" charset="0"/>
            </a:endParaRPr>
          </a:p>
        </p:txBody>
      </p:sp>
      <p:sp>
        <p:nvSpPr>
          <p:cNvPr id="145" name="文本框 144"/>
          <p:cNvSpPr txBox="1"/>
          <p:nvPr/>
        </p:nvSpPr>
        <p:spPr>
          <a:xfrm>
            <a:off x="4125615" y="2678393"/>
            <a:ext cx="1079908" cy="3570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50000"/>
              </a:lnSpc>
            </a:pPr>
            <a:r>
              <a:rPr lang="en-US" altLang="zh-CN" sz="1300" b="1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Add a title</a:t>
            </a:r>
            <a:endParaRPr lang="zh-CN" altLang="en-US" sz="1300" b="1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6" name="文本框 145"/>
          <p:cNvSpPr txBox="1"/>
          <p:nvPr/>
        </p:nvSpPr>
        <p:spPr>
          <a:xfrm>
            <a:off x="4125615" y="1291014"/>
            <a:ext cx="1240744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50000"/>
              </a:lnSpc>
            </a:pPr>
            <a:r>
              <a:rPr lang="zh-CN" altLang="en-US" sz="1300" b="1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  <a:endParaRPr lang="zh-CN" altLang="en-US" sz="1300" b="1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2003426" y="331190"/>
            <a:ext cx="11168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5400" b="1" spc="-110">
                <a:solidFill>
                  <a:srgbClr val="3050AB"/>
                </a:solidFill>
                <a:latin typeface="NanLiHei_Eurostile" panose="02010600030101010101" pitchFamily="2" charset="-122"/>
                <a:ea typeface="NanLiHei_Eurostile" panose="02010600030101010101" pitchFamily="2" charset="-122"/>
              </a:defRPr>
            </a:lvl1pPr>
          </a:lstStyle>
          <a:p>
            <a:pPr algn="just" defTabSz="685800"/>
            <a:r>
              <a:rPr lang="en-US" altLang="zh-CN" sz="1400" spc="0" dirty="0">
                <a:solidFill>
                  <a:srgbClr val="F78D2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Add a title</a:t>
            </a:r>
            <a:endParaRPr lang="zh-CN" altLang="en-US" sz="1400" spc="0" dirty="0">
              <a:solidFill>
                <a:srgbClr val="F78D2E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52703" y="302181"/>
            <a:ext cx="15135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5400" b="1" spc="-110">
                <a:solidFill>
                  <a:srgbClr val="3050AB"/>
                </a:solidFill>
                <a:latin typeface="NanLiHei_Eurostile" panose="02010600030101010101" pitchFamily="2" charset="-122"/>
                <a:ea typeface="NanLiHei_Eurostile" panose="02010600030101010101" pitchFamily="2" charset="-122"/>
              </a:defRPr>
            </a:lvl1pPr>
          </a:lstStyle>
          <a:p>
            <a:pPr defTabSz="685800"/>
            <a:r>
              <a:rPr lang="en-US" altLang="zh-CN" sz="1400" spc="100" dirty="0">
                <a:solidFill>
                  <a:srgbClr val="F78D2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1.</a:t>
            </a:r>
            <a:r>
              <a:rPr lang="zh-CN" altLang="en-US" sz="1400" spc="100" dirty="0">
                <a:solidFill>
                  <a:srgbClr val="F78D2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点击添加标题</a:t>
            </a:r>
            <a:endParaRPr lang="zh-CN" altLang="en-US" sz="1400" spc="100" dirty="0">
              <a:solidFill>
                <a:srgbClr val="F78D2E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12" name="Group 4"/>
          <p:cNvGrpSpPr>
            <a:grpSpLocks noChangeAspect="1"/>
          </p:cNvGrpSpPr>
          <p:nvPr/>
        </p:nvGrpSpPr>
        <p:grpSpPr bwMode="auto">
          <a:xfrm rot="16200000" flipH="1">
            <a:off x="8751250" y="266103"/>
            <a:ext cx="409547" cy="390889"/>
            <a:chOff x="0" y="60"/>
            <a:chExt cx="439" cy="419"/>
          </a:xfrm>
          <a:gradFill flip="none" rotWithShape="1">
            <a:gsLst>
              <a:gs pos="31000">
                <a:srgbClr val="D74B56"/>
              </a:gs>
              <a:gs pos="67000">
                <a:srgbClr val="3FACD9"/>
              </a:gs>
            </a:gsLst>
            <a:lin ang="0" scaled="1"/>
            <a:tileRect/>
          </a:gradFill>
        </p:grpSpPr>
        <p:sp>
          <p:nvSpPr>
            <p:cNvPr id="13" name="Freeform 5"/>
            <p:cNvSpPr/>
            <p:nvPr/>
          </p:nvSpPr>
          <p:spPr bwMode="auto">
            <a:xfrm>
              <a:off x="0" y="60"/>
              <a:ext cx="297" cy="419"/>
            </a:xfrm>
            <a:custGeom>
              <a:avLst/>
              <a:gdLst>
                <a:gd name="T0" fmla="*/ 297 w 297"/>
                <a:gd name="T1" fmla="*/ 0 h 419"/>
                <a:gd name="T2" fmla="*/ 143 w 297"/>
                <a:gd name="T3" fmla="*/ 0 h 419"/>
                <a:gd name="T4" fmla="*/ 0 w 297"/>
                <a:gd name="T5" fmla="*/ 419 h 419"/>
                <a:gd name="T6" fmla="*/ 155 w 297"/>
                <a:gd name="T7" fmla="*/ 419 h 419"/>
                <a:gd name="T8" fmla="*/ 297 w 297"/>
                <a:gd name="T9" fmla="*/ 0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7" h="419">
                  <a:moveTo>
                    <a:pt x="297" y="0"/>
                  </a:moveTo>
                  <a:lnTo>
                    <a:pt x="143" y="0"/>
                  </a:lnTo>
                  <a:lnTo>
                    <a:pt x="0" y="419"/>
                  </a:lnTo>
                  <a:lnTo>
                    <a:pt x="155" y="419"/>
                  </a:lnTo>
                  <a:lnTo>
                    <a:pt x="29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" name="Freeform 6"/>
            <p:cNvSpPr/>
            <p:nvPr/>
          </p:nvSpPr>
          <p:spPr bwMode="auto">
            <a:xfrm>
              <a:off x="143" y="60"/>
              <a:ext cx="296" cy="419"/>
            </a:xfrm>
            <a:custGeom>
              <a:avLst/>
              <a:gdLst>
                <a:gd name="T0" fmla="*/ 0 w 296"/>
                <a:gd name="T1" fmla="*/ 0 h 419"/>
                <a:gd name="T2" fmla="*/ 154 w 296"/>
                <a:gd name="T3" fmla="*/ 0 h 419"/>
                <a:gd name="T4" fmla="*/ 296 w 296"/>
                <a:gd name="T5" fmla="*/ 419 h 419"/>
                <a:gd name="T6" fmla="*/ 142 w 296"/>
                <a:gd name="T7" fmla="*/ 419 h 419"/>
                <a:gd name="T8" fmla="*/ 0 w 296"/>
                <a:gd name="T9" fmla="*/ 0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6" h="419">
                  <a:moveTo>
                    <a:pt x="0" y="0"/>
                  </a:moveTo>
                  <a:lnTo>
                    <a:pt x="154" y="0"/>
                  </a:lnTo>
                  <a:lnTo>
                    <a:pt x="296" y="419"/>
                  </a:lnTo>
                  <a:lnTo>
                    <a:pt x="142" y="419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sp>
        <p:nvSpPr>
          <p:cNvPr id="15" name="文本框 14"/>
          <p:cNvSpPr txBox="1"/>
          <p:nvPr/>
        </p:nvSpPr>
        <p:spPr>
          <a:xfrm rot="1087809" flipH="1">
            <a:off x="8703065" y="433852"/>
            <a:ext cx="516488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600" b="0" spc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685800"/>
            <a:r>
              <a:rPr lang="en-US" altLang="zh-CN" sz="500" spc="30" dirty="0">
                <a:solidFill>
                  <a:prstClr val="white"/>
                </a:solidFill>
              </a:rPr>
              <a:t>rapidesign</a:t>
            </a:r>
            <a:endParaRPr lang="zh-CN" altLang="en-US" sz="500" spc="30" dirty="0">
              <a:solidFill>
                <a:prstClr val="white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 rot="20391286" flipH="1">
            <a:off x="8762225" y="287728"/>
            <a:ext cx="442750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600" b="0" spc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685800"/>
            <a:r>
              <a:rPr lang="en-US" altLang="zh-CN" sz="500" dirty="0">
                <a:solidFill>
                  <a:prstClr val="white"/>
                </a:solidFill>
              </a:rPr>
              <a:t>shanghai</a:t>
            </a:r>
            <a:endParaRPr lang="zh-CN" altLang="en-US" sz="500" dirty="0">
              <a:solidFill>
                <a:prstClr val="white"/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4105837" y="4877016"/>
            <a:ext cx="932327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200" b="1" spc="-110">
                <a:solidFill>
                  <a:schemeClr val="bg1">
                    <a:alpha val="81000"/>
                  </a:schemeClr>
                </a:solidFill>
                <a:latin typeface="NanLiHei_Eurostile" panose="02010600030101010101" pitchFamily="2" charset="-122"/>
                <a:ea typeface="NanLiHei_Eurostile" panose="02010600030101010101" pitchFamily="2" charset="-122"/>
              </a:defRPr>
            </a:lvl1pPr>
          </a:lstStyle>
          <a:p>
            <a:pPr algn="dist" defTabSz="685800"/>
            <a:r>
              <a:rPr lang="en-US" altLang="zh-CN" sz="500" b="0" spc="60" dirty="0">
                <a:solidFill>
                  <a:srgbClr val="E7E6E6">
                    <a:lumMod val="5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www.rapidppt.com</a:t>
            </a:r>
            <a:endParaRPr lang="zh-CN" altLang="en-US" sz="500" b="0" spc="60" dirty="0">
              <a:solidFill>
                <a:srgbClr val="E7E6E6">
                  <a:lumMod val="5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40" name="组合 139"/>
          <p:cNvGrpSpPr/>
          <p:nvPr/>
        </p:nvGrpSpPr>
        <p:grpSpPr>
          <a:xfrm>
            <a:off x="281942" y="184428"/>
            <a:ext cx="374040" cy="362984"/>
            <a:chOff x="777437" y="680286"/>
            <a:chExt cx="3668437" cy="3560001"/>
          </a:xfrm>
        </p:grpSpPr>
        <p:grpSp>
          <p:nvGrpSpPr>
            <p:cNvPr id="97" name="组合 96"/>
            <p:cNvGrpSpPr/>
            <p:nvPr/>
          </p:nvGrpSpPr>
          <p:grpSpPr>
            <a:xfrm>
              <a:off x="777437" y="1437297"/>
              <a:ext cx="3668437" cy="2802990"/>
              <a:chOff x="747642" y="1750793"/>
              <a:chExt cx="3517036" cy="2687307"/>
            </a:xfrm>
            <a:effectLst/>
          </p:grpSpPr>
          <p:sp>
            <p:nvSpPr>
              <p:cNvPr id="98" name="Freeform 5"/>
              <p:cNvSpPr/>
              <p:nvPr/>
            </p:nvSpPr>
            <p:spPr bwMode="auto">
              <a:xfrm>
                <a:off x="747642" y="1750793"/>
                <a:ext cx="3517036" cy="2687307"/>
              </a:xfrm>
              <a:custGeom>
                <a:avLst/>
                <a:gdLst>
                  <a:gd name="T0" fmla="*/ 840 w 876"/>
                  <a:gd name="T1" fmla="*/ 318 h 669"/>
                  <a:gd name="T2" fmla="*/ 832 w 876"/>
                  <a:gd name="T3" fmla="*/ 318 h 669"/>
                  <a:gd name="T4" fmla="*/ 781 w 876"/>
                  <a:gd name="T5" fmla="*/ 304 h 669"/>
                  <a:gd name="T6" fmla="*/ 768 w 876"/>
                  <a:gd name="T7" fmla="*/ 274 h 669"/>
                  <a:gd name="T8" fmla="*/ 768 w 876"/>
                  <a:gd name="T9" fmla="*/ 271 h 669"/>
                  <a:gd name="T10" fmla="*/ 763 w 876"/>
                  <a:gd name="T11" fmla="*/ 235 h 669"/>
                  <a:gd name="T12" fmla="*/ 763 w 876"/>
                  <a:gd name="T13" fmla="*/ 234 h 669"/>
                  <a:gd name="T14" fmla="*/ 763 w 876"/>
                  <a:gd name="T15" fmla="*/ 234 h 669"/>
                  <a:gd name="T16" fmla="*/ 761 w 876"/>
                  <a:gd name="T17" fmla="*/ 226 h 669"/>
                  <a:gd name="T18" fmla="*/ 765 w 876"/>
                  <a:gd name="T19" fmla="*/ 189 h 669"/>
                  <a:gd name="T20" fmla="*/ 789 w 876"/>
                  <a:gd name="T21" fmla="*/ 129 h 669"/>
                  <a:gd name="T22" fmla="*/ 767 w 876"/>
                  <a:gd name="T23" fmla="*/ 103 h 669"/>
                  <a:gd name="T24" fmla="*/ 725 w 876"/>
                  <a:gd name="T25" fmla="*/ 113 h 669"/>
                  <a:gd name="T26" fmla="*/ 690 w 876"/>
                  <a:gd name="T27" fmla="*/ 105 h 669"/>
                  <a:gd name="T28" fmla="*/ 608 w 876"/>
                  <a:gd name="T29" fmla="*/ 55 h 669"/>
                  <a:gd name="T30" fmla="*/ 569 w 876"/>
                  <a:gd name="T31" fmla="*/ 40 h 669"/>
                  <a:gd name="T32" fmla="*/ 270 w 876"/>
                  <a:gd name="T33" fmla="*/ 13 h 669"/>
                  <a:gd name="T34" fmla="*/ 142 w 876"/>
                  <a:gd name="T35" fmla="*/ 63 h 669"/>
                  <a:gd name="T36" fmla="*/ 141 w 876"/>
                  <a:gd name="T37" fmla="*/ 64 h 669"/>
                  <a:gd name="T38" fmla="*/ 96 w 876"/>
                  <a:gd name="T39" fmla="*/ 103 h 669"/>
                  <a:gd name="T40" fmla="*/ 67 w 876"/>
                  <a:gd name="T41" fmla="*/ 108 h 669"/>
                  <a:gd name="T42" fmla="*/ 23 w 876"/>
                  <a:gd name="T43" fmla="*/ 75 h 669"/>
                  <a:gd name="T44" fmla="*/ 4 w 876"/>
                  <a:gd name="T45" fmla="*/ 82 h 669"/>
                  <a:gd name="T46" fmla="*/ 43 w 876"/>
                  <a:gd name="T47" fmla="*/ 141 h 669"/>
                  <a:gd name="T48" fmla="*/ 48 w 876"/>
                  <a:gd name="T49" fmla="*/ 167 h 669"/>
                  <a:gd name="T50" fmla="*/ 33 w 876"/>
                  <a:gd name="T51" fmla="*/ 199 h 669"/>
                  <a:gd name="T52" fmla="*/ 33 w 876"/>
                  <a:gd name="T53" fmla="*/ 200 h 669"/>
                  <a:gd name="T54" fmla="*/ 15 w 876"/>
                  <a:gd name="T55" fmla="*/ 401 h 669"/>
                  <a:gd name="T56" fmla="*/ 22 w 876"/>
                  <a:gd name="T57" fmla="*/ 435 h 669"/>
                  <a:gd name="T58" fmla="*/ 85 w 876"/>
                  <a:gd name="T59" fmla="*/ 572 h 669"/>
                  <a:gd name="T60" fmla="*/ 89 w 876"/>
                  <a:gd name="T61" fmla="*/ 643 h 669"/>
                  <a:gd name="T62" fmla="*/ 117 w 876"/>
                  <a:gd name="T63" fmla="*/ 669 h 669"/>
                  <a:gd name="T64" fmla="*/ 176 w 876"/>
                  <a:gd name="T65" fmla="*/ 669 h 669"/>
                  <a:gd name="T66" fmla="*/ 208 w 876"/>
                  <a:gd name="T67" fmla="*/ 649 h 669"/>
                  <a:gd name="T68" fmla="*/ 211 w 876"/>
                  <a:gd name="T69" fmla="*/ 642 h 669"/>
                  <a:gd name="T70" fmla="*/ 243 w 876"/>
                  <a:gd name="T71" fmla="*/ 627 h 669"/>
                  <a:gd name="T72" fmla="*/ 245 w 876"/>
                  <a:gd name="T73" fmla="*/ 627 h 669"/>
                  <a:gd name="T74" fmla="*/ 525 w 876"/>
                  <a:gd name="T75" fmla="*/ 635 h 669"/>
                  <a:gd name="T76" fmla="*/ 527 w 876"/>
                  <a:gd name="T77" fmla="*/ 635 h 669"/>
                  <a:gd name="T78" fmla="*/ 537 w 876"/>
                  <a:gd name="T79" fmla="*/ 640 h 669"/>
                  <a:gd name="T80" fmla="*/ 548 w 876"/>
                  <a:gd name="T81" fmla="*/ 657 h 669"/>
                  <a:gd name="T82" fmla="*/ 568 w 876"/>
                  <a:gd name="T83" fmla="*/ 669 h 669"/>
                  <a:gd name="T84" fmla="*/ 661 w 876"/>
                  <a:gd name="T85" fmla="*/ 669 h 669"/>
                  <a:gd name="T86" fmla="*/ 676 w 876"/>
                  <a:gd name="T87" fmla="*/ 650 h 669"/>
                  <a:gd name="T88" fmla="*/ 669 w 876"/>
                  <a:gd name="T89" fmla="*/ 628 h 669"/>
                  <a:gd name="T90" fmla="*/ 683 w 876"/>
                  <a:gd name="T91" fmla="*/ 583 h 669"/>
                  <a:gd name="T92" fmla="*/ 715 w 876"/>
                  <a:gd name="T93" fmla="*/ 548 h 669"/>
                  <a:gd name="T94" fmla="*/ 783 w 876"/>
                  <a:gd name="T95" fmla="*/ 536 h 669"/>
                  <a:gd name="T96" fmla="*/ 784 w 876"/>
                  <a:gd name="T97" fmla="*/ 536 h 669"/>
                  <a:gd name="T98" fmla="*/ 802 w 876"/>
                  <a:gd name="T99" fmla="*/ 511 h 669"/>
                  <a:gd name="T100" fmla="*/ 785 w 876"/>
                  <a:gd name="T101" fmla="*/ 466 h 669"/>
                  <a:gd name="T102" fmla="*/ 831 w 876"/>
                  <a:gd name="T103" fmla="*/ 452 h 669"/>
                  <a:gd name="T104" fmla="*/ 855 w 876"/>
                  <a:gd name="T105" fmla="*/ 426 h 669"/>
                  <a:gd name="T106" fmla="*/ 871 w 876"/>
                  <a:gd name="T107" fmla="*/ 354 h 669"/>
                  <a:gd name="T108" fmla="*/ 840 w 876"/>
                  <a:gd name="T109" fmla="*/ 318 h 6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876" h="669">
                    <a:moveTo>
                      <a:pt x="840" y="318"/>
                    </a:moveTo>
                    <a:cubicBezTo>
                      <a:pt x="832" y="318"/>
                      <a:pt x="832" y="318"/>
                      <a:pt x="832" y="318"/>
                    </a:cubicBezTo>
                    <a:cubicBezTo>
                      <a:pt x="808" y="320"/>
                      <a:pt x="793" y="318"/>
                      <a:pt x="781" y="304"/>
                    </a:cubicBezTo>
                    <a:cubicBezTo>
                      <a:pt x="774" y="296"/>
                      <a:pt x="769" y="285"/>
                      <a:pt x="768" y="274"/>
                    </a:cubicBezTo>
                    <a:cubicBezTo>
                      <a:pt x="768" y="271"/>
                      <a:pt x="768" y="271"/>
                      <a:pt x="768" y="271"/>
                    </a:cubicBezTo>
                    <a:cubicBezTo>
                      <a:pt x="767" y="259"/>
                      <a:pt x="766" y="247"/>
                      <a:pt x="763" y="235"/>
                    </a:cubicBezTo>
                    <a:cubicBezTo>
                      <a:pt x="763" y="234"/>
                      <a:pt x="763" y="234"/>
                      <a:pt x="763" y="234"/>
                    </a:cubicBezTo>
                    <a:cubicBezTo>
                      <a:pt x="763" y="234"/>
                      <a:pt x="763" y="234"/>
                      <a:pt x="763" y="234"/>
                    </a:cubicBezTo>
                    <a:cubicBezTo>
                      <a:pt x="763" y="231"/>
                      <a:pt x="762" y="229"/>
                      <a:pt x="761" y="226"/>
                    </a:cubicBezTo>
                    <a:cubicBezTo>
                      <a:pt x="758" y="213"/>
                      <a:pt x="760" y="200"/>
                      <a:pt x="765" y="189"/>
                    </a:cubicBezTo>
                    <a:cubicBezTo>
                      <a:pt x="789" y="129"/>
                      <a:pt x="789" y="129"/>
                      <a:pt x="789" y="129"/>
                    </a:cubicBezTo>
                    <a:cubicBezTo>
                      <a:pt x="795" y="115"/>
                      <a:pt x="782" y="100"/>
                      <a:pt x="767" y="103"/>
                    </a:cubicBezTo>
                    <a:cubicBezTo>
                      <a:pt x="725" y="113"/>
                      <a:pt x="725" y="113"/>
                      <a:pt x="725" y="113"/>
                    </a:cubicBezTo>
                    <a:cubicBezTo>
                      <a:pt x="712" y="116"/>
                      <a:pt x="699" y="113"/>
                      <a:pt x="690" y="105"/>
                    </a:cubicBezTo>
                    <a:cubicBezTo>
                      <a:pt x="667" y="83"/>
                      <a:pt x="639" y="66"/>
                      <a:pt x="608" y="55"/>
                    </a:cubicBezTo>
                    <a:cubicBezTo>
                      <a:pt x="569" y="40"/>
                      <a:pt x="569" y="40"/>
                      <a:pt x="569" y="40"/>
                    </a:cubicBezTo>
                    <a:cubicBezTo>
                      <a:pt x="481" y="9"/>
                      <a:pt x="361" y="0"/>
                      <a:pt x="270" y="13"/>
                    </a:cubicBezTo>
                    <a:cubicBezTo>
                      <a:pt x="224" y="20"/>
                      <a:pt x="180" y="37"/>
                      <a:pt x="142" y="63"/>
                    </a:cubicBezTo>
                    <a:cubicBezTo>
                      <a:pt x="141" y="64"/>
                      <a:pt x="141" y="64"/>
                      <a:pt x="141" y="64"/>
                    </a:cubicBezTo>
                    <a:cubicBezTo>
                      <a:pt x="125" y="76"/>
                      <a:pt x="109" y="88"/>
                      <a:pt x="96" y="103"/>
                    </a:cubicBezTo>
                    <a:cubicBezTo>
                      <a:pt x="88" y="110"/>
                      <a:pt x="77" y="113"/>
                      <a:pt x="67" y="108"/>
                    </a:cubicBezTo>
                    <a:cubicBezTo>
                      <a:pt x="52" y="102"/>
                      <a:pt x="34" y="91"/>
                      <a:pt x="23" y="75"/>
                    </a:cubicBezTo>
                    <a:cubicBezTo>
                      <a:pt x="17" y="65"/>
                      <a:pt x="3" y="71"/>
                      <a:pt x="4" y="82"/>
                    </a:cubicBezTo>
                    <a:cubicBezTo>
                      <a:pt x="7" y="100"/>
                      <a:pt x="17" y="121"/>
                      <a:pt x="43" y="141"/>
                    </a:cubicBezTo>
                    <a:cubicBezTo>
                      <a:pt x="51" y="148"/>
                      <a:pt x="53" y="159"/>
                      <a:pt x="48" y="167"/>
                    </a:cubicBezTo>
                    <a:cubicBezTo>
                      <a:pt x="43" y="177"/>
                      <a:pt x="38" y="188"/>
                      <a:pt x="33" y="199"/>
                    </a:cubicBezTo>
                    <a:cubicBezTo>
                      <a:pt x="33" y="200"/>
                      <a:pt x="33" y="200"/>
                      <a:pt x="33" y="200"/>
                    </a:cubicBezTo>
                    <a:cubicBezTo>
                      <a:pt x="7" y="264"/>
                      <a:pt x="0" y="334"/>
                      <a:pt x="15" y="401"/>
                    </a:cubicBezTo>
                    <a:cubicBezTo>
                      <a:pt x="22" y="435"/>
                      <a:pt x="22" y="435"/>
                      <a:pt x="22" y="435"/>
                    </a:cubicBezTo>
                    <a:cubicBezTo>
                      <a:pt x="31" y="479"/>
                      <a:pt x="51" y="539"/>
                      <a:pt x="85" y="572"/>
                    </a:cubicBezTo>
                    <a:cubicBezTo>
                      <a:pt x="89" y="643"/>
                      <a:pt x="89" y="643"/>
                      <a:pt x="89" y="643"/>
                    </a:cubicBezTo>
                    <a:cubicBezTo>
                      <a:pt x="90" y="657"/>
                      <a:pt x="102" y="669"/>
                      <a:pt x="117" y="669"/>
                    </a:cubicBezTo>
                    <a:cubicBezTo>
                      <a:pt x="176" y="669"/>
                      <a:pt x="176" y="669"/>
                      <a:pt x="176" y="669"/>
                    </a:cubicBezTo>
                    <a:cubicBezTo>
                      <a:pt x="190" y="669"/>
                      <a:pt x="202" y="661"/>
                      <a:pt x="208" y="649"/>
                    </a:cubicBezTo>
                    <a:cubicBezTo>
                      <a:pt x="211" y="642"/>
                      <a:pt x="211" y="642"/>
                      <a:pt x="211" y="642"/>
                    </a:cubicBezTo>
                    <a:cubicBezTo>
                      <a:pt x="217" y="630"/>
                      <a:pt x="230" y="623"/>
                      <a:pt x="243" y="627"/>
                    </a:cubicBezTo>
                    <a:cubicBezTo>
                      <a:pt x="245" y="627"/>
                      <a:pt x="245" y="627"/>
                      <a:pt x="245" y="627"/>
                    </a:cubicBezTo>
                    <a:cubicBezTo>
                      <a:pt x="322" y="648"/>
                      <a:pt x="448" y="651"/>
                      <a:pt x="525" y="635"/>
                    </a:cubicBezTo>
                    <a:cubicBezTo>
                      <a:pt x="527" y="635"/>
                      <a:pt x="527" y="635"/>
                      <a:pt x="527" y="635"/>
                    </a:cubicBezTo>
                    <a:cubicBezTo>
                      <a:pt x="531" y="634"/>
                      <a:pt x="535" y="636"/>
                      <a:pt x="537" y="640"/>
                    </a:cubicBezTo>
                    <a:cubicBezTo>
                      <a:pt x="548" y="657"/>
                      <a:pt x="548" y="657"/>
                      <a:pt x="548" y="657"/>
                    </a:cubicBezTo>
                    <a:cubicBezTo>
                      <a:pt x="552" y="665"/>
                      <a:pt x="560" y="669"/>
                      <a:pt x="568" y="669"/>
                    </a:cubicBezTo>
                    <a:cubicBezTo>
                      <a:pt x="661" y="669"/>
                      <a:pt x="661" y="669"/>
                      <a:pt x="661" y="669"/>
                    </a:cubicBezTo>
                    <a:cubicBezTo>
                      <a:pt x="671" y="669"/>
                      <a:pt x="678" y="659"/>
                      <a:pt x="676" y="650"/>
                    </a:cubicBezTo>
                    <a:cubicBezTo>
                      <a:pt x="669" y="628"/>
                      <a:pt x="669" y="628"/>
                      <a:pt x="669" y="628"/>
                    </a:cubicBezTo>
                    <a:cubicBezTo>
                      <a:pt x="665" y="611"/>
                      <a:pt x="670" y="594"/>
                      <a:pt x="683" y="583"/>
                    </a:cubicBezTo>
                    <a:cubicBezTo>
                      <a:pt x="695" y="573"/>
                      <a:pt x="706" y="561"/>
                      <a:pt x="715" y="548"/>
                    </a:cubicBezTo>
                    <a:cubicBezTo>
                      <a:pt x="737" y="539"/>
                      <a:pt x="760" y="535"/>
                      <a:pt x="783" y="536"/>
                    </a:cubicBezTo>
                    <a:cubicBezTo>
                      <a:pt x="784" y="536"/>
                      <a:pt x="784" y="536"/>
                      <a:pt x="784" y="536"/>
                    </a:cubicBezTo>
                    <a:cubicBezTo>
                      <a:pt x="797" y="537"/>
                      <a:pt x="807" y="524"/>
                      <a:pt x="802" y="511"/>
                    </a:cubicBezTo>
                    <a:cubicBezTo>
                      <a:pt x="785" y="466"/>
                      <a:pt x="785" y="466"/>
                      <a:pt x="785" y="466"/>
                    </a:cubicBezTo>
                    <a:cubicBezTo>
                      <a:pt x="831" y="452"/>
                      <a:pt x="831" y="452"/>
                      <a:pt x="831" y="452"/>
                    </a:cubicBezTo>
                    <a:cubicBezTo>
                      <a:pt x="843" y="448"/>
                      <a:pt x="852" y="438"/>
                      <a:pt x="855" y="426"/>
                    </a:cubicBezTo>
                    <a:cubicBezTo>
                      <a:pt x="871" y="354"/>
                      <a:pt x="871" y="354"/>
                      <a:pt x="871" y="354"/>
                    </a:cubicBezTo>
                    <a:cubicBezTo>
                      <a:pt x="876" y="334"/>
                      <a:pt x="860" y="316"/>
                      <a:pt x="840" y="318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99" name="Freeform 6"/>
              <p:cNvSpPr/>
              <p:nvPr/>
            </p:nvSpPr>
            <p:spPr bwMode="auto">
              <a:xfrm>
                <a:off x="3216509" y="2614388"/>
                <a:ext cx="1048169" cy="1410540"/>
              </a:xfrm>
              <a:custGeom>
                <a:avLst/>
                <a:gdLst>
                  <a:gd name="T0" fmla="*/ 29 w 261"/>
                  <a:gd name="T1" fmla="*/ 112 h 351"/>
                  <a:gd name="T2" fmla="*/ 20 w 261"/>
                  <a:gd name="T3" fmla="*/ 118 h 351"/>
                  <a:gd name="T4" fmla="*/ 9 w 261"/>
                  <a:gd name="T5" fmla="*/ 123 h 351"/>
                  <a:gd name="T6" fmla="*/ 0 w 261"/>
                  <a:gd name="T7" fmla="*/ 111 h 351"/>
                  <a:gd name="T8" fmla="*/ 0 w 261"/>
                  <a:gd name="T9" fmla="*/ 104 h 351"/>
                  <a:gd name="T10" fmla="*/ 8 w 261"/>
                  <a:gd name="T11" fmla="*/ 93 h 351"/>
                  <a:gd name="T12" fmla="*/ 20 w 261"/>
                  <a:gd name="T13" fmla="*/ 97 h 351"/>
                  <a:gd name="T14" fmla="*/ 20 w 261"/>
                  <a:gd name="T15" fmla="*/ 98 h 351"/>
                  <a:gd name="T16" fmla="*/ 29 w 261"/>
                  <a:gd name="T17" fmla="*/ 103 h 351"/>
                  <a:gd name="T18" fmla="*/ 29 w 261"/>
                  <a:gd name="T19" fmla="*/ 103 h 351"/>
                  <a:gd name="T20" fmla="*/ 49 w 261"/>
                  <a:gd name="T21" fmla="*/ 103 h 351"/>
                  <a:gd name="T22" fmla="*/ 49 w 261"/>
                  <a:gd name="T23" fmla="*/ 4 h 351"/>
                  <a:gd name="T24" fmla="*/ 52 w 261"/>
                  <a:gd name="T25" fmla="*/ 0 h 351"/>
                  <a:gd name="T26" fmla="*/ 145 w 261"/>
                  <a:gd name="T27" fmla="*/ 0 h 351"/>
                  <a:gd name="T28" fmla="*/ 146 w 261"/>
                  <a:gd name="T29" fmla="*/ 11 h 351"/>
                  <a:gd name="T30" fmla="*/ 148 w 261"/>
                  <a:gd name="T31" fmla="*/ 19 h 351"/>
                  <a:gd name="T32" fmla="*/ 148 w 261"/>
                  <a:gd name="T33" fmla="*/ 19 h 351"/>
                  <a:gd name="T34" fmla="*/ 148 w 261"/>
                  <a:gd name="T35" fmla="*/ 20 h 351"/>
                  <a:gd name="T36" fmla="*/ 153 w 261"/>
                  <a:gd name="T37" fmla="*/ 56 h 351"/>
                  <a:gd name="T38" fmla="*/ 153 w 261"/>
                  <a:gd name="T39" fmla="*/ 59 h 351"/>
                  <a:gd name="T40" fmla="*/ 166 w 261"/>
                  <a:gd name="T41" fmla="*/ 89 h 351"/>
                  <a:gd name="T42" fmla="*/ 217 w 261"/>
                  <a:gd name="T43" fmla="*/ 103 h 351"/>
                  <a:gd name="T44" fmla="*/ 225 w 261"/>
                  <a:gd name="T45" fmla="*/ 103 h 351"/>
                  <a:gd name="T46" fmla="*/ 256 w 261"/>
                  <a:gd name="T47" fmla="*/ 139 h 351"/>
                  <a:gd name="T48" fmla="*/ 240 w 261"/>
                  <a:gd name="T49" fmla="*/ 211 h 351"/>
                  <a:gd name="T50" fmla="*/ 216 w 261"/>
                  <a:gd name="T51" fmla="*/ 237 h 351"/>
                  <a:gd name="T52" fmla="*/ 170 w 261"/>
                  <a:gd name="T53" fmla="*/ 251 h 351"/>
                  <a:gd name="T54" fmla="*/ 187 w 261"/>
                  <a:gd name="T55" fmla="*/ 296 h 351"/>
                  <a:gd name="T56" fmla="*/ 169 w 261"/>
                  <a:gd name="T57" fmla="*/ 321 h 351"/>
                  <a:gd name="T58" fmla="*/ 168 w 261"/>
                  <a:gd name="T59" fmla="*/ 321 h 351"/>
                  <a:gd name="T60" fmla="*/ 100 w 261"/>
                  <a:gd name="T61" fmla="*/ 333 h 351"/>
                  <a:gd name="T62" fmla="*/ 86 w 261"/>
                  <a:gd name="T63" fmla="*/ 351 h 351"/>
                  <a:gd name="T64" fmla="*/ 52 w 261"/>
                  <a:gd name="T65" fmla="*/ 351 h 351"/>
                  <a:gd name="T66" fmla="*/ 49 w 261"/>
                  <a:gd name="T67" fmla="*/ 347 h 351"/>
                  <a:gd name="T68" fmla="*/ 49 w 261"/>
                  <a:gd name="T69" fmla="*/ 265 h 351"/>
                  <a:gd name="T70" fmla="*/ 29 w 261"/>
                  <a:gd name="T71" fmla="*/ 265 h 351"/>
                  <a:gd name="T72" fmla="*/ 20 w 261"/>
                  <a:gd name="T73" fmla="*/ 271 h 351"/>
                  <a:gd name="T74" fmla="*/ 9 w 261"/>
                  <a:gd name="T75" fmla="*/ 277 h 351"/>
                  <a:gd name="T76" fmla="*/ 0 w 261"/>
                  <a:gd name="T77" fmla="*/ 265 h 351"/>
                  <a:gd name="T78" fmla="*/ 0 w 261"/>
                  <a:gd name="T79" fmla="*/ 257 h 351"/>
                  <a:gd name="T80" fmla="*/ 8 w 261"/>
                  <a:gd name="T81" fmla="*/ 246 h 351"/>
                  <a:gd name="T82" fmla="*/ 20 w 261"/>
                  <a:gd name="T83" fmla="*/ 251 h 351"/>
                  <a:gd name="T84" fmla="*/ 20 w 261"/>
                  <a:gd name="T85" fmla="*/ 251 h 351"/>
                  <a:gd name="T86" fmla="*/ 29 w 261"/>
                  <a:gd name="T87" fmla="*/ 257 h 351"/>
                  <a:gd name="T88" fmla="*/ 29 w 261"/>
                  <a:gd name="T89" fmla="*/ 257 h 351"/>
                  <a:gd name="T90" fmla="*/ 49 w 261"/>
                  <a:gd name="T91" fmla="*/ 257 h 351"/>
                  <a:gd name="T92" fmla="*/ 49 w 261"/>
                  <a:gd name="T93" fmla="*/ 112 h 351"/>
                  <a:gd name="T94" fmla="*/ 29 w 261"/>
                  <a:gd name="T95" fmla="*/ 112 h 3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61" h="351">
                    <a:moveTo>
                      <a:pt x="29" y="112"/>
                    </a:moveTo>
                    <a:cubicBezTo>
                      <a:pt x="27" y="112"/>
                      <a:pt x="23" y="113"/>
                      <a:pt x="20" y="118"/>
                    </a:cubicBezTo>
                    <a:cubicBezTo>
                      <a:pt x="18" y="122"/>
                      <a:pt x="13" y="124"/>
                      <a:pt x="9" y="123"/>
                    </a:cubicBezTo>
                    <a:cubicBezTo>
                      <a:pt x="3" y="122"/>
                      <a:pt x="0" y="117"/>
                      <a:pt x="0" y="111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0" y="99"/>
                      <a:pt x="3" y="94"/>
                      <a:pt x="8" y="93"/>
                    </a:cubicBezTo>
                    <a:cubicBezTo>
                      <a:pt x="12" y="91"/>
                      <a:pt x="17" y="93"/>
                      <a:pt x="20" y="97"/>
                    </a:cubicBezTo>
                    <a:cubicBezTo>
                      <a:pt x="20" y="98"/>
                      <a:pt x="20" y="98"/>
                      <a:pt x="20" y="98"/>
                    </a:cubicBezTo>
                    <a:cubicBezTo>
                      <a:pt x="24" y="102"/>
                      <a:pt x="27" y="103"/>
                      <a:pt x="29" y="103"/>
                    </a:cubicBezTo>
                    <a:cubicBezTo>
                      <a:pt x="29" y="103"/>
                      <a:pt x="29" y="103"/>
                      <a:pt x="29" y="103"/>
                    </a:cubicBezTo>
                    <a:cubicBezTo>
                      <a:pt x="49" y="103"/>
                      <a:pt x="49" y="103"/>
                      <a:pt x="49" y="103"/>
                    </a:cubicBezTo>
                    <a:cubicBezTo>
                      <a:pt x="49" y="4"/>
                      <a:pt x="49" y="4"/>
                      <a:pt x="49" y="4"/>
                    </a:cubicBezTo>
                    <a:cubicBezTo>
                      <a:pt x="49" y="2"/>
                      <a:pt x="50" y="0"/>
                      <a:pt x="52" y="0"/>
                    </a:cubicBezTo>
                    <a:cubicBezTo>
                      <a:pt x="145" y="0"/>
                      <a:pt x="145" y="0"/>
                      <a:pt x="145" y="0"/>
                    </a:cubicBezTo>
                    <a:cubicBezTo>
                      <a:pt x="145" y="4"/>
                      <a:pt x="146" y="7"/>
                      <a:pt x="146" y="11"/>
                    </a:cubicBezTo>
                    <a:cubicBezTo>
                      <a:pt x="147" y="14"/>
                      <a:pt x="148" y="16"/>
                      <a:pt x="148" y="19"/>
                    </a:cubicBezTo>
                    <a:cubicBezTo>
                      <a:pt x="148" y="19"/>
                      <a:pt x="148" y="19"/>
                      <a:pt x="148" y="19"/>
                    </a:cubicBezTo>
                    <a:cubicBezTo>
                      <a:pt x="148" y="20"/>
                      <a:pt x="148" y="20"/>
                      <a:pt x="148" y="20"/>
                    </a:cubicBezTo>
                    <a:cubicBezTo>
                      <a:pt x="151" y="32"/>
                      <a:pt x="152" y="44"/>
                      <a:pt x="153" y="56"/>
                    </a:cubicBezTo>
                    <a:cubicBezTo>
                      <a:pt x="153" y="59"/>
                      <a:pt x="153" y="59"/>
                      <a:pt x="153" y="59"/>
                    </a:cubicBezTo>
                    <a:cubicBezTo>
                      <a:pt x="154" y="70"/>
                      <a:pt x="159" y="81"/>
                      <a:pt x="166" y="89"/>
                    </a:cubicBezTo>
                    <a:cubicBezTo>
                      <a:pt x="178" y="103"/>
                      <a:pt x="193" y="105"/>
                      <a:pt x="217" y="103"/>
                    </a:cubicBezTo>
                    <a:cubicBezTo>
                      <a:pt x="225" y="103"/>
                      <a:pt x="225" y="103"/>
                      <a:pt x="225" y="103"/>
                    </a:cubicBezTo>
                    <a:cubicBezTo>
                      <a:pt x="245" y="101"/>
                      <a:pt x="261" y="119"/>
                      <a:pt x="256" y="139"/>
                    </a:cubicBezTo>
                    <a:cubicBezTo>
                      <a:pt x="240" y="211"/>
                      <a:pt x="240" y="211"/>
                      <a:pt x="240" y="211"/>
                    </a:cubicBezTo>
                    <a:cubicBezTo>
                      <a:pt x="237" y="223"/>
                      <a:pt x="228" y="233"/>
                      <a:pt x="216" y="237"/>
                    </a:cubicBezTo>
                    <a:cubicBezTo>
                      <a:pt x="170" y="251"/>
                      <a:pt x="170" y="251"/>
                      <a:pt x="170" y="251"/>
                    </a:cubicBezTo>
                    <a:cubicBezTo>
                      <a:pt x="187" y="296"/>
                      <a:pt x="187" y="296"/>
                      <a:pt x="187" y="296"/>
                    </a:cubicBezTo>
                    <a:cubicBezTo>
                      <a:pt x="192" y="309"/>
                      <a:pt x="182" y="322"/>
                      <a:pt x="169" y="321"/>
                    </a:cubicBezTo>
                    <a:cubicBezTo>
                      <a:pt x="168" y="321"/>
                      <a:pt x="168" y="321"/>
                      <a:pt x="168" y="321"/>
                    </a:cubicBezTo>
                    <a:cubicBezTo>
                      <a:pt x="145" y="320"/>
                      <a:pt x="122" y="324"/>
                      <a:pt x="100" y="333"/>
                    </a:cubicBezTo>
                    <a:cubicBezTo>
                      <a:pt x="96" y="339"/>
                      <a:pt x="91" y="345"/>
                      <a:pt x="86" y="351"/>
                    </a:cubicBezTo>
                    <a:cubicBezTo>
                      <a:pt x="52" y="351"/>
                      <a:pt x="52" y="351"/>
                      <a:pt x="52" y="351"/>
                    </a:cubicBezTo>
                    <a:cubicBezTo>
                      <a:pt x="50" y="351"/>
                      <a:pt x="49" y="350"/>
                      <a:pt x="49" y="347"/>
                    </a:cubicBezTo>
                    <a:cubicBezTo>
                      <a:pt x="49" y="265"/>
                      <a:pt x="49" y="265"/>
                      <a:pt x="49" y="265"/>
                    </a:cubicBezTo>
                    <a:cubicBezTo>
                      <a:pt x="29" y="265"/>
                      <a:pt x="29" y="265"/>
                      <a:pt x="29" y="265"/>
                    </a:cubicBezTo>
                    <a:cubicBezTo>
                      <a:pt x="27" y="266"/>
                      <a:pt x="23" y="267"/>
                      <a:pt x="20" y="271"/>
                    </a:cubicBezTo>
                    <a:cubicBezTo>
                      <a:pt x="18" y="275"/>
                      <a:pt x="13" y="277"/>
                      <a:pt x="9" y="277"/>
                    </a:cubicBezTo>
                    <a:cubicBezTo>
                      <a:pt x="3" y="276"/>
                      <a:pt x="0" y="271"/>
                      <a:pt x="0" y="265"/>
                    </a:cubicBezTo>
                    <a:cubicBezTo>
                      <a:pt x="0" y="257"/>
                      <a:pt x="0" y="257"/>
                      <a:pt x="0" y="257"/>
                    </a:cubicBezTo>
                    <a:cubicBezTo>
                      <a:pt x="0" y="252"/>
                      <a:pt x="3" y="247"/>
                      <a:pt x="8" y="246"/>
                    </a:cubicBezTo>
                    <a:cubicBezTo>
                      <a:pt x="12" y="245"/>
                      <a:pt x="17" y="247"/>
                      <a:pt x="20" y="251"/>
                    </a:cubicBezTo>
                    <a:cubicBezTo>
                      <a:pt x="20" y="251"/>
                      <a:pt x="20" y="251"/>
                      <a:pt x="20" y="251"/>
                    </a:cubicBezTo>
                    <a:cubicBezTo>
                      <a:pt x="24" y="256"/>
                      <a:pt x="27" y="257"/>
                      <a:pt x="29" y="257"/>
                    </a:cubicBezTo>
                    <a:cubicBezTo>
                      <a:pt x="29" y="257"/>
                      <a:pt x="29" y="257"/>
                      <a:pt x="29" y="257"/>
                    </a:cubicBezTo>
                    <a:cubicBezTo>
                      <a:pt x="49" y="257"/>
                      <a:pt x="49" y="257"/>
                      <a:pt x="49" y="257"/>
                    </a:cubicBezTo>
                    <a:cubicBezTo>
                      <a:pt x="49" y="112"/>
                      <a:pt x="49" y="112"/>
                      <a:pt x="49" y="112"/>
                    </a:cubicBezTo>
                    <a:lnTo>
                      <a:pt x="29" y="112"/>
                    </a:lnTo>
                    <a:close/>
                  </a:path>
                </a:pathLst>
              </a:custGeom>
              <a:solidFill>
                <a:srgbClr val="BA83B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00" name="Freeform 7"/>
              <p:cNvSpPr/>
              <p:nvPr/>
            </p:nvSpPr>
            <p:spPr bwMode="auto">
              <a:xfrm>
                <a:off x="1634944" y="1750793"/>
                <a:ext cx="1534152" cy="1015995"/>
              </a:xfrm>
              <a:custGeom>
                <a:avLst/>
                <a:gdLst>
                  <a:gd name="T0" fmla="*/ 12 w 382"/>
                  <a:gd name="T1" fmla="*/ 101 h 253"/>
                  <a:gd name="T2" fmla="*/ 20 w 382"/>
                  <a:gd name="T3" fmla="*/ 106 h 253"/>
                  <a:gd name="T4" fmla="*/ 20 w 382"/>
                  <a:gd name="T5" fmla="*/ 107 h 253"/>
                  <a:gd name="T6" fmla="*/ 29 w 382"/>
                  <a:gd name="T7" fmla="*/ 112 h 253"/>
                  <a:gd name="T8" fmla="*/ 30 w 382"/>
                  <a:gd name="T9" fmla="*/ 112 h 253"/>
                  <a:gd name="T10" fmla="*/ 48 w 382"/>
                  <a:gd name="T11" fmla="*/ 112 h 253"/>
                  <a:gd name="T12" fmla="*/ 48 w 382"/>
                  <a:gd name="T13" fmla="*/ 13 h 253"/>
                  <a:gd name="T14" fmla="*/ 48 w 382"/>
                  <a:gd name="T15" fmla="*/ 13 h 253"/>
                  <a:gd name="T16" fmla="*/ 334 w 382"/>
                  <a:gd name="T17" fmla="*/ 36 h 253"/>
                  <a:gd name="T18" fmla="*/ 334 w 382"/>
                  <a:gd name="T19" fmla="*/ 112 h 253"/>
                  <a:gd name="T20" fmla="*/ 353 w 382"/>
                  <a:gd name="T21" fmla="*/ 112 h 253"/>
                  <a:gd name="T22" fmla="*/ 361 w 382"/>
                  <a:gd name="T23" fmla="*/ 106 h 253"/>
                  <a:gd name="T24" fmla="*/ 373 w 382"/>
                  <a:gd name="T25" fmla="*/ 101 h 253"/>
                  <a:gd name="T26" fmla="*/ 382 w 382"/>
                  <a:gd name="T27" fmla="*/ 113 h 253"/>
                  <a:gd name="T28" fmla="*/ 382 w 382"/>
                  <a:gd name="T29" fmla="*/ 121 h 253"/>
                  <a:gd name="T30" fmla="*/ 374 w 382"/>
                  <a:gd name="T31" fmla="*/ 132 h 253"/>
                  <a:gd name="T32" fmla="*/ 362 w 382"/>
                  <a:gd name="T33" fmla="*/ 127 h 253"/>
                  <a:gd name="T34" fmla="*/ 361 w 382"/>
                  <a:gd name="T35" fmla="*/ 127 h 253"/>
                  <a:gd name="T36" fmla="*/ 352 w 382"/>
                  <a:gd name="T37" fmla="*/ 121 h 253"/>
                  <a:gd name="T38" fmla="*/ 352 w 382"/>
                  <a:gd name="T39" fmla="*/ 121 h 253"/>
                  <a:gd name="T40" fmla="*/ 334 w 382"/>
                  <a:gd name="T41" fmla="*/ 121 h 253"/>
                  <a:gd name="T42" fmla="*/ 334 w 382"/>
                  <a:gd name="T43" fmla="*/ 200 h 253"/>
                  <a:gd name="T44" fmla="*/ 330 w 382"/>
                  <a:gd name="T45" fmla="*/ 204 h 253"/>
                  <a:gd name="T46" fmla="*/ 113 w 382"/>
                  <a:gd name="T47" fmla="*/ 204 h 253"/>
                  <a:gd name="T48" fmla="*/ 113 w 382"/>
                  <a:gd name="T49" fmla="*/ 224 h 253"/>
                  <a:gd name="T50" fmla="*/ 119 w 382"/>
                  <a:gd name="T51" fmla="*/ 232 h 253"/>
                  <a:gd name="T52" fmla="*/ 125 w 382"/>
                  <a:gd name="T53" fmla="*/ 244 h 253"/>
                  <a:gd name="T54" fmla="*/ 113 w 382"/>
                  <a:gd name="T55" fmla="*/ 253 h 253"/>
                  <a:gd name="T56" fmla="*/ 105 w 382"/>
                  <a:gd name="T57" fmla="*/ 253 h 253"/>
                  <a:gd name="T58" fmla="*/ 94 w 382"/>
                  <a:gd name="T59" fmla="*/ 245 h 253"/>
                  <a:gd name="T60" fmla="*/ 99 w 382"/>
                  <a:gd name="T61" fmla="*/ 233 h 253"/>
                  <a:gd name="T62" fmla="*/ 99 w 382"/>
                  <a:gd name="T63" fmla="*/ 232 h 253"/>
                  <a:gd name="T64" fmla="*/ 105 w 382"/>
                  <a:gd name="T65" fmla="*/ 223 h 253"/>
                  <a:gd name="T66" fmla="*/ 105 w 382"/>
                  <a:gd name="T67" fmla="*/ 223 h 253"/>
                  <a:gd name="T68" fmla="*/ 105 w 382"/>
                  <a:gd name="T69" fmla="*/ 204 h 253"/>
                  <a:gd name="T70" fmla="*/ 52 w 382"/>
                  <a:gd name="T71" fmla="*/ 204 h 253"/>
                  <a:gd name="T72" fmla="*/ 48 w 382"/>
                  <a:gd name="T73" fmla="*/ 200 h 253"/>
                  <a:gd name="T74" fmla="*/ 48 w 382"/>
                  <a:gd name="T75" fmla="*/ 121 h 253"/>
                  <a:gd name="T76" fmla="*/ 29 w 382"/>
                  <a:gd name="T77" fmla="*/ 121 h 253"/>
                  <a:gd name="T78" fmla="*/ 20 w 382"/>
                  <a:gd name="T79" fmla="*/ 127 h 253"/>
                  <a:gd name="T80" fmla="*/ 9 w 382"/>
                  <a:gd name="T81" fmla="*/ 132 h 253"/>
                  <a:gd name="T82" fmla="*/ 0 w 382"/>
                  <a:gd name="T83" fmla="*/ 120 h 253"/>
                  <a:gd name="T84" fmla="*/ 0 w 382"/>
                  <a:gd name="T85" fmla="*/ 112 h 253"/>
                  <a:gd name="T86" fmla="*/ 12 w 382"/>
                  <a:gd name="T87" fmla="*/ 101 h 2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382" h="253">
                    <a:moveTo>
                      <a:pt x="12" y="101"/>
                    </a:moveTo>
                    <a:cubicBezTo>
                      <a:pt x="15" y="102"/>
                      <a:pt x="18" y="104"/>
                      <a:pt x="20" y="106"/>
                    </a:cubicBezTo>
                    <a:cubicBezTo>
                      <a:pt x="20" y="107"/>
                      <a:pt x="20" y="107"/>
                      <a:pt x="20" y="107"/>
                    </a:cubicBezTo>
                    <a:cubicBezTo>
                      <a:pt x="24" y="111"/>
                      <a:pt x="27" y="112"/>
                      <a:pt x="29" y="112"/>
                    </a:cubicBezTo>
                    <a:cubicBezTo>
                      <a:pt x="30" y="112"/>
                      <a:pt x="30" y="112"/>
                      <a:pt x="30" y="112"/>
                    </a:cubicBezTo>
                    <a:cubicBezTo>
                      <a:pt x="48" y="112"/>
                      <a:pt x="48" y="112"/>
                      <a:pt x="48" y="112"/>
                    </a:cubicBezTo>
                    <a:cubicBezTo>
                      <a:pt x="48" y="13"/>
                      <a:pt x="48" y="13"/>
                      <a:pt x="48" y="13"/>
                    </a:cubicBezTo>
                    <a:cubicBezTo>
                      <a:pt x="48" y="13"/>
                      <a:pt x="48" y="13"/>
                      <a:pt x="48" y="13"/>
                    </a:cubicBezTo>
                    <a:cubicBezTo>
                      <a:pt x="134" y="0"/>
                      <a:pt x="248" y="8"/>
                      <a:pt x="334" y="36"/>
                    </a:cubicBezTo>
                    <a:cubicBezTo>
                      <a:pt x="334" y="112"/>
                      <a:pt x="334" y="112"/>
                      <a:pt x="334" y="112"/>
                    </a:cubicBezTo>
                    <a:cubicBezTo>
                      <a:pt x="353" y="112"/>
                      <a:pt x="353" y="112"/>
                      <a:pt x="353" y="112"/>
                    </a:cubicBezTo>
                    <a:cubicBezTo>
                      <a:pt x="355" y="112"/>
                      <a:pt x="358" y="111"/>
                      <a:pt x="361" y="106"/>
                    </a:cubicBezTo>
                    <a:cubicBezTo>
                      <a:pt x="364" y="102"/>
                      <a:pt x="368" y="101"/>
                      <a:pt x="373" y="101"/>
                    </a:cubicBezTo>
                    <a:cubicBezTo>
                      <a:pt x="378" y="102"/>
                      <a:pt x="382" y="107"/>
                      <a:pt x="382" y="113"/>
                    </a:cubicBezTo>
                    <a:cubicBezTo>
                      <a:pt x="382" y="121"/>
                      <a:pt x="382" y="121"/>
                      <a:pt x="382" y="121"/>
                    </a:cubicBezTo>
                    <a:cubicBezTo>
                      <a:pt x="382" y="126"/>
                      <a:pt x="379" y="130"/>
                      <a:pt x="374" y="132"/>
                    </a:cubicBezTo>
                    <a:cubicBezTo>
                      <a:pt x="369" y="133"/>
                      <a:pt x="364" y="131"/>
                      <a:pt x="362" y="127"/>
                    </a:cubicBezTo>
                    <a:cubicBezTo>
                      <a:pt x="361" y="127"/>
                      <a:pt x="361" y="127"/>
                      <a:pt x="361" y="127"/>
                    </a:cubicBezTo>
                    <a:cubicBezTo>
                      <a:pt x="358" y="122"/>
                      <a:pt x="354" y="121"/>
                      <a:pt x="352" y="121"/>
                    </a:cubicBezTo>
                    <a:cubicBezTo>
                      <a:pt x="352" y="121"/>
                      <a:pt x="352" y="121"/>
                      <a:pt x="352" y="121"/>
                    </a:cubicBezTo>
                    <a:cubicBezTo>
                      <a:pt x="334" y="121"/>
                      <a:pt x="334" y="121"/>
                      <a:pt x="334" y="121"/>
                    </a:cubicBezTo>
                    <a:cubicBezTo>
                      <a:pt x="334" y="200"/>
                      <a:pt x="334" y="200"/>
                      <a:pt x="334" y="200"/>
                    </a:cubicBezTo>
                    <a:cubicBezTo>
                      <a:pt x="334" y="202"/>
                      <a:pt x="332" y="204"/>
                      <a:pt x="330" y="204"/>
                    </a:cubicBezTo>
                    <a:cubicBezTo>
                      <a:pt x="113" y="204"/>
                      <a:pt x="113" y="204"/>
                      <a:pt x="113" y="204"/>
                    </a:cubicBezTo>
                    <a:cubicBezTo>
                      <a:pt x="113" y="224"/>
                      <a:pt x="113" y="224"/>
                      <a:pt x="113" y="224"/>
                    </a:cubicBezTo>
                    <a:cubicBezTo>
                      <a:pt x="114" y="226"/>
                      <a:pt x="115" y="229"/>
                      <a:pt x="119" y="232"/>
                    </a:cubicBezTo>
                    <a:cubicBezTo>
                      <a:pt x="123" y="235"/>
                      <a:pt x="125" y="239"/>
                      <a:pt x="125" y="244"/>
                    </a:cubicBezTo>
                    <a:cubicBezTo>
                      <a:pt x="124" y="249"/>
                      <a:pt x="119" y="253"/>
                      <a:pt x="113" y="253"/>
                    </a:cubicBezTo>
                    <a:cubicBezTo>
                      <a:pt x="105" y="253"/>
                      <a:pt x="105" y="253"/>
                      <a:pt x="105" y="253"/>
                    </a:cubicBezTo>
                    <a:cubicBezTo>
                      <a:pt x="100" y="253"/>
                      <a:pt x="96" y="250"/>
                      <a:pt x="94" y="245"/>
                    </a:cubicBezTo>
                    <a:cubicBezTo>
                      <a:pt x="93" y="240"/>
                      <a:pt x="95" y="235"/>
                      <a:pt x="99" y="233"/>
                    </a:cubicBezTo>
                    <a:cubicBezTo>
                      <a:pt x="99" y="232"/>
                      <a:pt x="99" y="232"/>
                      <a:pt x="99" y="232"/>
                    </a:cubicBezTo>
                    <a:cubicBezTo>
                      <a:pt x="104" y="229"/>
                      <a:pt x="105" y="225"/>
                      <a:pt x="105" y="223"/>
                    </a:cubicBezTo>
                    <a:cubicBezTo>
                      <a:pt x="105" y="223"/>
                      <a:pt x="105" y="223"/>
                      <a:pt x="105" y="223"/>
                    </a:cubicBezTo>
                    <a:cubicBezTo>
                      <a:pt x="105" y="204"/>
                      <a:pt x="105" y="204"/>
                      <a:pt x="105" y="204"/>
                    </a:cubicBezTo>
                    <a:cubicBezTo>
                      <a:pt x="52" y="204"/>
                      <a:pt x="52" y="204"/>
                      <a:pt x="52" y="204"/>
                    </a:cubicBezTo>
                    <a:cubicBezTo>
                      <a:pt x="49" y="204"/>
                      <a:pt x="48" y="202"/>
                      <a:pt x="48" y="200"/>
                    </a:cubicBezTo>
                    <a:cubicBezTo>
                      <a:pt x="48" y="121"/>
                      <a:pt x="48" y="121"/>
                      <a:pt x="48" y="121"/>
                    </a:cubicBezTo>
                    <a:cubicBezTo>
                      <a:pt x="29" y="121"/>
                      <a:pt x="29" y="121"/>
                      <a:pt x="29" y="121"/>
                    </a:cubicBezTo>
                    <a:cubicBezTo>
                      <a:pt x="27" y="121"/>
                      <a:pt x="23" y="122"/>
                      <a:pt x="20" y="127"/>
                    </a:cubicBezTo>
                    <a:cubicBezTo>
                      <a:pt x="18" y="131"/>
                      <a:pt x="13" y="133"/>
                      <a:pt x="9" y="132"/>
                    </a:cubicBezTo>
                    <a:cubicBezTo>
                      <a:pt x="3" y="131"/>
                      <a:pt x="0" y="126"/>
                      <a:pt x="0" y="120"/>
                    </a:cubicBezTo>
                    <a:cubicBezTo>
                      <a:pt x="0" y="112"/>
                      <a:pt x="0" y="112"/>
                      <a:pt x="0" y="112"/>
                    </a:cubicBezTo>
                    <a:cubicBezTo>
                      <a:pt x="0" y="106"/>
                      <a:pt x="5" y="100"/>
                      <a:pt x="12" y="101"/>
                    </a:cubicBezTo>
                    <a:close/>
                  </a:path>
                </a:pathLst>
              </a:custGeom>
              <a:solidFill>
                <a:srgbClr val="F0662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01" name="Freeform 8"/>
              <p:cNvSpPr/>
              <p:nvPr/>
            </p:nvSpPr>
            <p:spPr bwMode="auto">
              <a:xfrm>
                <a:off x="3020084" y="1911659"/>
                <a:ext cx="919476" cy="658703"/>
              </a:xfrm>
              <a:custGeom>
                <a:avLst/>
                <a:gdLst>
                  <a:gd name="T0" fmla="*/ 7 w 229"/>
                  <a:gd name="T1" fmla="*/ 91 h 164"/>
                  <a:gd name="T2" fmla="*/ 8 w 229"/>
                  <a:gd name="T3" fmla="*/ 92 h 164"/>
                  <a:gd name="T4" fmla="*/ 9 w 229"/>
                  <a:gd name="T5" fmla="*/ 93 h 164"/>
                  <a:gd name="T6" fmla="*/ 25 w 229"/>
                  <a:gd name="T7" fmla="*/ 102 h 164"/>
                  <a:gd name="T8" fmla="*/ 47 w 229"/>
                  <a:gd name="T9" fmla="*/ 81 h 164"/>
                  <a:gd name="T10" fmla="*/ 47 w 229"/>
                  <a:gd name="T11" fmla="*/ 73 h 164"/>
                  <a:gd name="T12" fmla="*/ 31 w 229"/>
                  <a:gd name="T13" fmla="*/ 52 h 164"/>
                  <a:gd name="T14" fmla="*/ 8 w 229"/>
                  <a:gd name="T15" fmla="*/ 61 h 164"/>
                  <a:gd name="T16" fmla="*/ 7 w 229"/>
                  <a:gd name="T17" fmla="*/ 63 h 164"/>
                  <a:gd name="T18" fmla="*/ 0 w 229"/>
                  <a:gd name="T19" fmla="*/ 63 h 164"/>
                  <a:gd name="T20" fmla="*/ 0 w 229"/>
                  <a:gd name="T21" fmla="*/ 0 h 164"/>
                  <a:gd name="T22" fmla="*/ 0 w 229"/>
                  <a:gd name="T23" fmla="*/ 0 h 164"/>
                  <a:gd name="T24" fmla="*/ 42 w 229"/>
                  <a:gd name="T25" fmla="*/ 15 h 164"/>
                  <a:gd name="T26" fmla="*/ 124 w 229"/>
                  <a:gd name="T27" fmla="*/ 64 h 164"/>
                  <a:gd name="T28" fmla="*/ 159 w 229"/>
                  <a:gd name="T29" fmla="*/ 73 h 164"/>
                  <a:gd name="T30" fmla="*/ 201 w 229"/>
                  <a:gd name="T31" fmla="*/ 63 h 164"/>
                  <a:gd name="T32" fmla="*/ 223 w 229"/>
                  <a:gd name="T33" fmla="*/ 89 h 164"/>
                  <a:gd name="T34" fmla="*/ 199 w 229"/>
                  <a:gd name="T35" fmla="*/ 149 h 164"/>
                  <a:gd name="T36" fmla="*/ 194 w 229"/>
                  <a:gd name="T37" fmla="*/ 164 h 164"/>
                  <a:gd name="T38" fmla="*/ 4 w 229"/>
                  <a:gd name="T39" fmla="*/ 164 h 164"/>
                  <a:gd name="T40" fmla="*/ 0 w 229"/>
                  <a:gd name="T41" fmla="*/ 160 h 164"/>
                  <a:gd name="T42" fmla="*/ 0 w 229"/>
                  <a:gd name="T43" fmla="*/ 91 h 164"/>
                  <a:gd name="T44" fmla="*/ 7 w 229"/>
                  <a:gd name="T45" fmla="*/ 91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29" h="164">
                    <a:moveTo>
                      <a:pt x="7" y="91"/>
                    </a:moveTo>
                    <a:cubicBezTo>
                      <a:pt x="7" y="91"/>
                      <a:pt x="7" y="91"/>
                      <a:pt x="8" y="92"/>
                    </a:cubicBezTo>
                    <a:cubicBezTo>
                      <a:pt x="9" y="93"/>
                      <a:pt x="9" y="93"/>
                      <a:pt x="9" y="93"/>
                    </a:cubicBezTo>
                    <a:cubicBezTo>
                      <a:pt x="12" y="98"/>
                      <a:pt x="18" y="101"/>
                      <a:pt x="25" y="102"/>
                    </a:cubicBezTo>
                    <a:cubicBezTo>
                      <a:pt x="37" y="103"/>
                      <a:pt x="47" y="93"/>
                      <a:pt x="47" y="81"/>
                    </a:cubicBezTo>
                    <a:cubicBezTo>
                      <a:pt x="47" y="73"/>
                      <a:pt x="47" y="73"/>
                      <a:pt x="47" y="73"/>
                    </a:cubicBezTo>
                    <a:cubicBezTo>
                      <a:pt x="47" y="63"/>
                      <a:pt x="40" y="54"/>
                      <a:pt x="31" y="52"/>
                    </a:cubicBezTo>
                    <a:cubicBezTo>
                      <a:pt x="22" y="50"/>
                      <a:pt x="13" y="54"/>
                      <a:pt x="8" y="61"/>
                    </a:cubicBezTo>
                    <a:cubicBezTo>
                      <a:pt x="8" y="62"/>
                      <a:pt x="7" y="62"/>
                      <a:pt x="7" y="63"/>
                    </a:cubicBezTo>
                    <a:cubicBezTo>
                      <a:pt x="0" y="63"/>
                      <a:pt x="0" y="63"/>
                      <a:pt x="0" y="6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42" y="15"/>
                      <a:pt x="42" y="15"/>
                      <a:pt x="42" y="15"/>
                    </a:cubicBezTo>
                    <a:cubicBezTo>
                      <a:pt x="73" y="26"/>
                      <a:pt x="101" y="43"/>
                      <a:pt x="124" y="64"/>
                    </a:cubicBezTo>
                    <a:cubicBezTo>
                      <a:pt x="133" y="73"/>
                      <a:pt x="146" y="76"/>
                      <a:pt x="159" y="73"/>
                    </a:cubicBezTo>
                    <a:cubicBezTo>
                      <a:pt x="201" y="63"/>
                      <a:pt x="201" y="63"/>
                      <a:pt x="201" y="63"/>
                    </a:cubicBezTo>
                    <a:cubicBezTo>
                      <a:pt x="216" y="60"/>
                      <a:pt x="229" y="75"/>
                      <a:pt x="223" y="89"/>
                    </a:cubicBezTo>
                    <a:cubicBezTo>
                      <a:pt x="199" y="149"/>
                      <a:pt x="199" y="149"/>
                      <a:pt x="199" y="149"/>
                    </a:cubicBezTo>
                    <a:cubicBezTo>
                      <a:pt x="197" y="153"/>
                      <a:pt x="195" y="159"/>
                      <a:pt x="194" y="164"/>
                    </a:cubicBezTo>
                    <a:cubicBezTo>
                      <a:pt x="4" y="164"/>
                      <a:pt x="4" y="164"/>
                      <a:pt x="4" y="164"/>
                    </a:cubicBezTo>
                    <a:cubicBezTo>
                      <a:pt x="2" y="164"/>
                      <a:pt x="0" y="162"/>
                      <a:pt x="0" y="160"/>
                    </a:cubicBezTo>
                    <a:cubicBezTo>
                      <a:pt x="0" y="91"/>
                      <a:pt x="0" y="91"/>
                      <a:pt x="0" y="91"/>
                    </a:cubicBezTo>
                    <a:lnTo>
                      <a:pt x="7" y="91"/>
                    </a:lnTo>
                    <a:close/>
                  </a:path>
                </a:pathLst>
              </a:custGeom>
              <a:solidFill>
                <a:srgbClr val="C614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02" name="Oval 9"/>
              <p:cNvSpPr>
                <a:spLocks noChangeArrowheads="1"/>
              </p:cNvSpPr>
              <p:nvPr/>
            </p:nvSpPr>
            <p:spPr bwMode="auto">
              <a:xfrm>
                <a:off x="3587348" y="2766788"/>
                <a:ext cx="82973" cy="177799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03" name="Freeform 10"/>
              <p:cNvSpPr/>
              <p:nvPr/>
            </p:nvSpPr>
            <p:spPr bwMode="auto">
              <a:xfrm>
                <a:off x="2044729" y="1915045"/>
                <a:ext cx="743370" cy="145626"/>
              </a:xfrm>
              <a:custGeom>
                <a:avLst/>
                <a:gdLst>
                  <a:gd name="T0" fmla="*/ 176 w 185"/>
                  <a:gd name="T1" fmla="*/ 36 h 36"/>
                  <a:gd name="T2" fmla="*/ 174 w 185"/>
                  <a:gd name="T3" fmla="*/ 36 h 36"/>
                  <a:gd name="T4" fmla="*/ 8 w 185"/>
                  <a:gd name="T5" fmla="*/ 20 h 36"/>
                  <a:gd name="T6" fmla="*/ 0 w 185"/>
                  <a:gd name="T7" fmla="*/ 13 h 36"/>
                  <a:gd name="T8" fmla="*/ 7 w 185"/>
                  <a:gd name="T9" fmla="*/ 4 h 36"/>
                  <a:gd name="T10" fmla="*/ 177 w 185"/>
                  <a:gd name="T11" fmla="*/ 20 h 36"/>
                  <a:gd name="T12" fmla="*/ 184 w 185"/>
                  <a:gd name="T13" fmla="*/ 29 h 36"/>
                  <a:gd name="T14" fmla="*/ 176 w 185"/>
                  <a:gd name="T15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85" h="36">
                    <a:moveTo>
                      <a:pt x="176" y="36"/>
                    </a:moveTo>
                    <a:cubicBezTo>
                      <a:pt x="175" y="36"/>
                      <a:pt x="175" y="36"/>
                      <a:pt x="174" y="36"/>
                    </a:cubicBezTo>
                    <a:cubicBezTo>
                      <a:pt x="88" y="16"/>
                      <a:pt x="9" y="20"/>
                      <a:pt x="8" y="20"/>
                    </a:cubicBezTo>
                    <a:cubicBezTo>
                      <a:pt x="4" y="20"/>
                      <a:pt x="0" y="17"/>
                      <a:pt x="0" y="13"/>
                    </a:cubicBezTo>
                    <a:cubicBezTo>
                      <a:pt x="0" y="8"/>
                      <a:pt x="3" y="4"/>
                      <a:pt x="7" y="4"/>
                    </a:cubicBezTo>
                    <a:cubicBezTo>
                      <a:pt x="11" y="4"/>
                      <a:pt x="89" y="0"/>
                      <a:pt x="177" y="20"/>
                    </a:cubicBezTo>
                    <a:cubicBezTo>
                      <a:pt x="182" y="21"/>
                      <a:pt x="185" y="25"/>
                      <a:pt x="184" y="29"/>
                    </a:cubicBezTo>
                    <a:cubicBezTo>
                      <a:pt x="183" y="33"/>
                      <a:pt x="179" y="36"/>
                      <a:pt x="176" y="36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04" name="Freeform 11"/>
              <p:cNvSpPr/>
              <p:nvPr/>
            </p:nvSpPr>
            <p:spPr bwMode="auto">
              <a:xfrm>
                <a:off x="1089693" y="4072342"/>
                <a:ext cx="2424842" cy="365758"/>
              </a:xfrm>
              <a:custGeom>
                <a:avLst/>
                <a:gdLst>
                  <a:gd name="T0" fmla="*/ 73 w 604"/>
                  <a:gd name="T1" fmla="*/ 0 h 91"/>
                  <a:gd name="T2" fmla="*/ 73 w 604"/>
                  <a:gd name="T3" fmla="*/ 7 h 91"/>
                  <a:gd name="T4" fmla="*/ 71 w 604"/>
                  <a:gd name="T5" fmla="*/ 9 h 91"/>
                  <a:gd name="T6" fmla="*/ 71 w 604"/>
                  <a:gd name="T7" fmla="*/ 9 h 91"/>
                  <a:gd name="T8" fmla="*/ 62 w 604"/>
                  <a:gd name="T9" fmla="*/ 26 h 91"/>
                  <a:gd name="T10" fmla="*/ 83 w 604"/>
                  <a:gd name="T11" fmla="*/ 47 h 91"/>
                  <a:gd name="T12" fmla="*/ 91 w 604"/>
                  <a:gd name="T13" fmla="*/ 47 h 91"/>
                  <a:gd name="T14" fmla="*/ 112 w 604"/>
                  <a:gd name="T15" fmla="*/ 26 h 91"/>
                  <a:gd name="T16" fmla="*/ 103 w 604"/>
                  <a:gd name="T17" fmla="*/ 9 h 91"/>
                  <a:gd name="T18" fmla="*/ 101 w 604"/>
                  <a:gd name="T19" fmla="*/ 7 h 91"/>
                  <a:gd name="T20" fmla="*/ 101 w 604"/>
                  <a:gd name="T21" fmla="*/ 0 h 91"/>
                  <a:gd name="T22" fmla="*/ 498 w 604"/>
                  <a:gd name="T23" fmla="*/ 0 h 91"/>
                  <a:gd name="T24" fmla="*/ 498 w 604"/>
                  <a:gd name="T25" fmla="*/ 7 h 91"/>
                  <a:gd name="T26" fmla="*/ 496 w 604"/>
                  <a:gd name="T27" fmla="*/ 9 h 91"/>
                  <a:gd name="T28" fmla="*/ 496 w 604"/>
                  <a:gd name="T29" fmla="*/ 9 h 91"/>
                  <a:gd name="T30" fmla="*/ 486 w 604"/>
                  <a:gd name="T31" fmla="*/ 26 h 91"/>
                  <a:gd name="T32" fmla="*/ 507 w 604"/>
                  <a:gd name="T33" fmla="*/ 47 h 91"/>
                  <a:gd name="T34" fmla="*/ 516 w 604"/>
                  <a:gd name="T35" fmla="*/ 47 h 91"/>
                  <a:gd name="T36" fmla="*/ 537 w 604"/>
                  <a:gd name="T37" fmla="*/ 26 h 91"/>
                  <a:gd name="T38" fmla="*/ 527 w 604"/>
                  <a:gd name="T39" fmla="*/ 9 h 91"/>
                  <a:gd name="T40" fmla="*/ 526 w 604"/>
                  <a:gd name="T41" fmla="*/ 7 h 91"/>
                  <a:gd name="T42" fmla="*/ 526 w 604"/>
                  <a:gd name="T43" fmla="*/ 0 h 91"/>
                  <a:gd name="T44" fmla="*/ 604 w 604"/>
                  <a:gd name="T45" fmla="*/ 0 h 91"/>
                  <a:gd name="T46" fmla="*/ 598 w 604"/>
                  <a:gd name="T47" fmla="*/ 5 h 91"/>
                  <a:gd name="T48" fmla="*/ 584 w 604"/>
                  <a:gd name="T49" fmla="*/ 50 h 91"/>
                  <a:gd name="T50" fmla="*/ 591 w 604"/>
                  <a:gd name="T51" fmla="*/ 72 h 91"/>
                  <a:gd name="T52" fmla="*/ 576 w 604"/>
                  <a:gd name="T53" fmla="*/ 91 h 91"/>
                  <a:gd name="T54" fmla="*/ 483 w 604"/>
                  <a:gd name="T55" fmla="*/ 91 h 91"/>
                  <a:gd name="T56" fmla="*/ 463 w 604"/>
                  <a:gd name="T57" fmla="*/ 79 h 91"/>
                  <a:gd name="T58" fmla="*/ 452 w 604"/>
                  <a:gd name="T59" fmla="*/ 62 h 91"/>
                  <a:gd name="T60" fmla="*/ 442 w 604"/>
                  <a:gd name="T61" fmla="*/ 57 h 91"/>
                  <a:gd name="T62" fmla="*/ 440 w 604"/>
                  <a:gd name="T63" fmla="*/ 57 h 91"/>
                  <a:gd name="T64" fmla="*/ 160 w 604"/>
                  <a:gd name="T65" fmla="*/ 49 h 91"/>
                  <a:gd name="T66" fmla="*/ 158 w 604"/>
                  <a:gd name="T67" fmla="*/ 49 h 91"/>
                  <a:gd name="T68" fmla="*/ 126 w 604"/>
                  <a:gd name="T69" fmla="*/ 64 h 91"/>
                  <a:gd name="T70" fmla="*/ 123 w 604"/>
                  <a:gd name="T71" fmla="*/ 71 h 91"/>
                  <a:gd name="T72" fmla="*/ 91 w 604"/>
                  <a:gd name="T73" fmla="*/ 91 h 91"/>
                  <a:gd name="T74" fmla="*/ 32 w 604"/>
                  <a:gd name="T75" fmla="*/ 91 h 91"/>
                  <a:gd name="T76" fmla="*/ 4 w 604"/>
                  <a:gd name="T77" fmla="*/ 65 h 91"/>
                  <a:gd name="T78" fmla="*/ 0 w 604"/>
                  <a:gd name="T79" fmla="*/ 0 h 91"/>
                  <a:gd name="T80" fmla="*/ 73 w 604"/>
                  <a:gd name="T81" fmla="*/ 0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604" h="91">
                    <a:moveTo>
                      <a:pt x="73" y="0"/>
                    </a:moveTo>
                    <a:cubicBezTo>
                      <a:pt x="73" y="7"/>
                      <a:pt x="73" y="7"/>
                      <a:pt x="73" y="7"/>
                    </a:cubicBezTo>
                    <a:cubicBezTo>
                      <a:pt x="73" y="7"/>
                      <a:pt x="72" y="8"/>
                      <a:pt x="71" y="9"/>
                    </a:cubicBezTo>
                    <a:cubicBezTo>
                      <a:pt x="71" y="9"/>
                      <a:pt x="71" y="9"/>
                      <a:pt x="71" y="9"/>
                    </a:cubicBezTo>
                    <a:cubicBezTo>
                      <a:pt x="65" y="13"/>
                      <a:pt x="62" y="19"/>
                      <a:pt x="62" y="26"/>
                    </a:cubicBezTo>
                    <a:cubicBezTo>
                      <a:pt x="62" y="38"/>
                      <a:pt x="71" y="47"/>
                      <a:pt x="83" y="47"/>
                    </a:cubicBezTo>
                    <a:cubicBezTo>
                      <a:pt x="91" y="47"/>
                      <a:pt x="91" y="47"/>
                      <a:pt x="91" y="47"/>
                    </a:cubicBezTo>
                    <a:cubicBezTo>
                      <a:pt x="103" y="47"/>
                      <a:pt x="112" y="38"/>
                      <a:pt x="112" y="26"/>
                    </a:cubicBezTo>
                    <a:cubicBezTo>
                      <a:pt x="112" y="19"/>
                      <a:pt x="109" y="13"/>
                      <a:pt x="103" y="9"/>
                    </a:cubicBezTo>
                    <a:cubicBezTo>
                      <a:pt x="102" y="8"/>
                      <a:pt x="101" y="7"/>
                      <a:pt x="101" y="7"/>
                    </a:cubicBezTo>
                    <a:cubicBezTo>
                      <a:pt x="101" y="0"/>
                      <a:pt x="101" y="0"/>
                      <a:pt x="101" y="0"/>
                    </a:cubicBezTo>
                    <a:cubicBezTo>
                      <a:pt x="498" y="0"/>
                      <a:pt x="498" y="0"/>
                      <a:pt x="498" y="0"/>
                    </a:cubicBezTo>
                    <a:cubicBezTo>
                      <a:pt x="498" y="7"/>
                      <a:pt x="498" y="7"/>
                      <a:pt x="498" y="7"/>
                    </a:cubicBezTo>
                    <a:cubicBezTo>
                      <a:pt x="498" y="7"/>
                      <a:pt x="497" y="8"/>
                      <a:pt x="496" y="9"/>
                    </a:cubicBezTo>
                    <a:cubicBezTo>
                      <a:pt x="496" y="9"/>
                      <a:pt x="496" y="9"/>
                      <a:pt x="496" y="9"/>
                    </a:cubicBezTo>
                    <a:cubicBezTo>
                      <a:pt x="490" y="13"/>
                      <a:pt x="486" y="19"/>
                      <a:pt x="486" y="26"/>
                    </a:cubicBezTo>
                    <a:cubicBezTo>
                      <a:pt x="486" y="38"/>
                      <a:pt x="496" y="47"/>
                      <a:pt x="507" y="47"/>
                    </a:cubicBezTo>
                    <a:cubicBezTo>
                      <a:pt x="516" y="47"/>
                      <a:pt x="516" y="47"/>
                      <a:pt x="516" y="47"/>
                    </a:cubicBezTo>
                    <a:cubicBezTo>
                      <a:pt x="528" y="47"/>
                      <a:pt x="537" y="38"/>
                      <a:pt x="537" y="26"/>
                    </a:cubicBezTo>
                    <a:cubicBezTo>
                      <a:pt x="537" y="19"/>
                      <a:pt x="533" y="13"/>
                      <a:pt x="527" y="9"/>
                    </a:cubicBezTo>
                    <a:cubicBezTo>
                      <a:pt x="526" y="8"/>
                      <a:pt x="526" y="7"/>
                      <a:pt x="526" y="7"/>
                    </a:cubicBezTo>
                    <a:cubicBezTo>
                      <a:pt x="526" y="0"/>
                      <a:pt x="526" y="0"/>
                      <a:pt x="526" y="0"/>
                    </a:cubicBezTo>
                    <a:cubicBezTo>
                      <a:pt x="604" y="0"/>
                      <a:pt x="604" y="0"/>
                      <a:pt x="604" y="0"/>
                    </a:cubicBezTo>
                    <a:cubicBezTo>
                      <a:pt x="602" y="2"/>
                      <a:pt x="600" y="3"/>
                      <a:pt x="598" y="5"/>
                    </a:cubicBezTo>
                    <a:cubicBezTo>
                      <a:pt x="585" y="16"/>
                      <a:pt x="580" y="33"/>
                      <a:pt x="584" y="50"/>
                    </a:cubicBezTo>
                    <a:cubicBezTo>
                      <a:pt x="591" y="72"/>
                      <a:pt x="591" y="72"/>
                      <a:pt x="591" y="72"/>
                    </a:cubicBezTo>
                    <a:cubicBezTo>
                      <a:pt x="593" y="81"/>
                      <a:pt x="586" y="91"/>
                      <a:pt x="576" y="91"/>
                    </a:cubicBezTo>
                    <a:cubicBezTo>
                      <a:pt x="483" y="91"/>
                      <a:pt x="483" y="91"/>
                      <a:pt x="483" y="91"/>
                    </a:cubicBezTo>
                    <a:cubicBezTo>
                      <a:pt x="475" y="91"/>
                      <a:pt x="467" y="87"/>
                      <a:pt x="463" y="79"/>
                    </a:cubicBezTo>
                    <a:cubicBezTo>
                      <a:pt x="452" y="62"/>
                      <a:pt x="452" y="62"/>
                      <a:pt x="452" y="62"/>
                    </a:cubicBezTo>
                    <a:cubicBezTo>
                      <a:pt x="450" y="58"/>
                      <a:pt x="446" y="56"/>
                      <a:pt x="442" y="57"/>
                    </a:cubicBezTo>
                    <a:cubicBezTo>
                      <a:pt x="440" y="57"/>
                      <a:pt x="440" y="57"/>
                      <a:pt x="440" y="57"/>
                    </a:cubicBezTo>
                    <a:cubicBezTo>
                      <a:pt x="363" y="73"/>
                      <a:pt x="237" y="70"/>
                      <a:pt x="160" y="49"/>
                    </a:cubicBezTo>
                    <a:cubicBezTo>
                      <a:pt x="158" y="49"/>
                      <a:pt x="158" y="49"/>
                      <a:pt x="158" y="49"/>
                    </a:cubicBezTo>
                    <a:cubicBezTo>
                      <a:pt x="145" y="45"/>
                      <a:pt x="132" y="52"/>
                      <a:pt x="126" y="64"/>
                    </a:cubicBezTo>
                    <a:cubicBezTo>
                      <a:pt x="123" y="71"/>
                      <a:pt x="123" y="71"/>
                      <a:pt x="123" y="71"/>
                    </a:cubicBezTo>
                    <a:cubicBezTo>
                      <a:pt x="117" y="83"/>
                      <a:pt x="105" y="91"/>
                      <a:pt x="91" y="91"/>
                    </a:cubicBezTo>
                    <a:cubicBezTo>
                      <a:pt x="32" y="91"/>
                      <a:pt x="32" y="91"/>
                      <a:pt x="32" y="91"/>
                    </a:cubicBezTo>
                    <a:cubicBezTo>
                      <a:pt x="17" y="91"/>
                      <a:pt x="5" y="79"/>
                      <a:pt x="4" y="65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73" y="0"/>
                    </a:lnTo>
                    <a:close/>
                  </a:path>
                </a:pathLst>
              </a:custGeom>
              <a:solidFill>
                <a:srgbClr val="3FACD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05" name="Freeform 12"/>
              <p:cNvSpPr/>
              <p:nvPr/>
            </p:nvSpPr>
            <p:spPr bwMode="auto">
              <a:xfrm>
                <a:off x="1321679" y="2614388"/>
                <a:ext cx="1004142" cy="682410"/>
              </a:xfrm>
              <a:custGeom>
                <a:avLst/>
                <a:gdLst>
                  <a:gd name="T0" fmla="*/ 173 w 250"/>
                  <a:gd name="T1" fmla="*/ 0 h 170"/>
                  <a:gd name="T2" fmla="*/ 173 w 250"/>
                  <a:gd name="T3" fmla="*/ 7 h 170"/>
                  <a:gd name="T4" fmla="*/ 172 w 250"/>
                  <a:gd name="T5" fmla="*/ 9 h 170"/>
                  <a:gd name="T6" fmla="*/ 171 w 250"/>
                  <a:gd name="T7" fmla="*/ 9 h 170"/>
                  <a:gd name="T8" fmla="*/ 162 w 250"/>
                  <a:gd name="T9" fmla="*/ 25 h 170"/>
                  <a:gd name="T10" fmla="*/ 183 w 250"/>
                  <a:gd name="T11" fmla="*/ 48 h 170"/>
                  <a:gd name="T12" fmla="*/ 191 w 250"/>
                  <a:gd name="T13" fmla="*/ 48 h 170"/>
                  <a:gd name="T14" fmla="*/ 212 w 250"/>
                  <a:gd name="T15" fmla="*/ 32 h 170"/>
                  <a:gd name="T16" fmla="*/ 203 w 250"/>
                  <a:gd name="T17" fmla="*/ 9 h 170"/>
                  <a:gd name="T18" fmla="*/ 201 w 250"/>
                  <a:gd name="T19" fmla="*/ 8 h 170"/>
                  <a:gd name="T20" fmla="*/ 201 w 250"/>
                  <a:gd name="T21" fmla="*/ 0 h 170"/>
                  <a:gd name="T22" fmla="*/ 246 w 250"/>
                  <a:gd name="T23" fmla="*/ 0 h 170"/>
                  <a:gd name="T24" fmla="*/ 250 w 250"/>
                  <a:gd name="T25" fmla="*/ 4 h 170"/>
                  <a:gd name="T26" fmla="*/ 250 w 250"/>
                  <a:gd name="T27" fmla="*/ 166 h 170"/>
                  <a:gd name="T28" fmla="*/ 246 w 250"/>
                  <a:gd name="T29" fmla="*/ 170 h 170"/>
                  <a:gd name="T30" fmla="*/ 4 w 250"/>
                  <a:gd name="T31" fmla="*/ 170 h 170"/>
                  <a:gd name="T32" fmla="*/ 0 w 250"/>
                  <a:gd name="T33" fmla="*/ 166 h 170"/>
                  <a:gd name="T34" fmla="*/ 0 w 250"/>
                  <a:gd name="T35" fmla="*/ 4 h 170"/>
                  <a:gd name="T36" fmla="*/ 4 w 250"/>
                  <a:gd name="T37" fmla="*/ 0 h 170"/>
                  <a:gd name="T38" fmla="*/ 173 w 250"/>
                  <a:gd name="T39" fmla="*/ 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50" h="170">
                    <a:moveTo>
                      <a:pt x="173" y="0"/>
                    </a:moveTo>
                    <a:cubicBezTo>
                      <a:pt x="173" y="7"/>
                      <a:pt x="173" y="7"/>
                      <a:pt x="173" y="7"/>
                    </a:cubicBezTo>
                    <a:cubicBezTo>
                      <a:pt x="173" y="8"/>
                      <a:pt x="173" y="8"/>
                      <a:pt x="172" y="9"/>
                    </a:cubicBezTo>
                    <a:cubicBezTo>
                      <a:pt x="171" y="9"/>
                      <a:pt x="171" y="9"/>
                      <a:pt x="171" y="9"/>
                    </a:cubicBezTo>
                    <a:cubicBezTo>
                      <a:pt x="166" y="13"/>
                      <a:pt x="162" y="19"/>
                      <a:pt x="162" y="25"/>
                    </a:cubicBezTo>
                    <a:cubicBezTo>
                      <a:pt x="161" y="38"/>
                      <a:pt x="171" y="48"/>
                      <a:pt x="183" y="48"/>
                    </a:cubicBezTo>
                    <a:cubicBezTo>
                      <a:pt x="191" y="48"/>
                      <a:pt x="191" y="48"/>
                      <a:pt x="191" y="48"/>
                    </a:cubicBezTo>
                    <a:cubicBezTo>
                      <a:pt x="201" y="48"/>
                      <a:pt x="210" y="41"/>
                      <a:pt x="212" y="32"/>
                    </a:cubicBezTo>
                    <a:cubicBezTo>
                      <a:pt x="214" y="23"/>
                      <a:pt x="210" y="14"/>
                      <a:pt x="203" y="9"/>
                    </a:cubicBezTo>
                    <a:cubicBezTo>
                      <a:pt x="202" y="8"/>
                      <a:pt x="201" y="8"/>
                      <a:pt x="201" y="8"/>
                    </a:cubicBezTo>
                    <a:cubicBezTo>
                      <a:pt x="201" y="0"/>
                      <a:pt x="201" y="0"/>
                      <a:pt x="201" y="0"/>
                    </a:cubicBezTo>
                    <a:cubicBezTo>
                      <a:pt x="246" y="0"/>
                      <a:pt x="246" y="0"/>
                      <a:pt x="246" y="0"/>
                    </a:cubicBezTo>
                    <a:cubicBezTo>
                      <a:pt x="248" y="0"/>
                      <a:pt x="250" y="2"/>
                      <a:pt x="250" y="4"/>
                    </a:cubicBezTo>
                    <a:cubicBezTo>
                      <a:pt x="250" y="166"/>
                      <a:pt x="250" y="166"/>
                      <a:pt x="250" y="166"/>
                    </a:cubicBezTo>
                    <a:cubicBezTo>
                      <a:pt x="250" y="168"/>
                      <a:pt x="248" y="170"/>
                      <a:pt x="246" y="170"/>
                    </a:cubicBezTo>
                    <a:cubicBezTo>
                      <a:pt x="4" y="170"/>
                      <a:pt x="4" y="170"/>
                      <a:pt x="4" y="170"/>
                    </a:cubicBezTo>
                    <a:cubicBezTo>
                      <a:pt x="2" y="170"/>
                      <a:pt x="0" y="168"/>
                      <a:pt x="0" y="166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lnTo>
                      <a:pt x="173" y="0"/>
                    </a:lnTo>
                    <a:close/>
                  </a:path>
                </a:pathLst>
              </a:custGeom>
              <a:solidFill>
                <a:srgbClr val="FFB8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06" name="Freeform 13"/>
              <p:cNvSpPr/>
              <p:nvPr/>
            </p:nvSpPr>
            <p:spPr bwMode="auto">
              <a:xfrm>
                <a:off x="759495" y="1811753"/>
                <a:ext cx="1021075" cy="955036"/>
              </a:xfrm>
              <a:custGeom>
                <a:avLst/>
                <a:gdLst>
                  <a:gd name="T0" fmla="*/ 20 w 254"/>
                  <a:gd name="T1" fmla="*/ 60 h 238"/>
                  <a:gd name="T2" fmla="*/ 64 w 254"/>
                  <a:gd name="T3" fmla="*/ 93 h 238"/>
                  <a:gd name="T4" fmla="*/ 93 w 254"/>
                  <a:gd name="T5" fmla="*/ 88 h 238"/>
                  <a:gd name="T6" fmla="*/ 138 w 254"/>
                  <a:gd name="T7" fmla="*/ 49 h 238"/>
                  <a:gd name="T8" fmla="*/ 139 w 254"/>
                  <a:gd name="T9" fmla="*/ 48 h 238"/>
                  <a:gd name="T10" fmla="*/ 254 w 254"/>
                  <a:gd name="T11" fmla="*/ 0 h 238"/>
                  <a:gd name="T12" fmla="*/ 254 w 254"/>
                  <a:gd name="T13" fmla="*/ 88 h 238"/>
                  <a:gd name="T14" fmla="*/ 248 w 254"/>
                  <a:gd name="T15" fmla="*/ 88 h 238"/>
                  <a:gd name="T16" fmla="*/ 246 w 254"/>
                  <a:gd name="T17" fmla="*/ 86 h 238"/>
                  <a:gd name="T18" fmla="*/ 246 w 254"/>
                  <a:gd name="T19" fmla="*/ 85 h 238"/>
                  <a:gd name="T20" fmla="*/ 230 w 254"/>
                  <a:gd name="T21" fmla="*/ 76 h 238"/>
                  <a:gd name="T22" fmla="*/ 208 w 254"/>
                  <a:gd name="T23" fmla="*/ 97 h 238"/>
                  <a:gd name="T24" fmla="*/ 208 w 254"/>
                  <a:gd name="T25" fmla="*/ 105 h 238"/>
                  <a:gd name="T26" fmla="*/ 224 w 254"/>
                  <a:gd name="T27" fmla="*/ 126 h 238"/>
                  <a:gd name="T28" fmla="*/ 246 w 254"/>
                  <a:gd name="T29" fmla="*/ 117 h 238"/>
                  <a:gd name="T30" fmla="*/ 248 w 254"/>
                  <a:gd name="T31" fmla="*/ 116 h 238"/>
                  <a:gd name="T32" fmla="*/ 254 w 254"/>
                  <a:gd name="T33" fmla="*/ 116 h 238"/>
                  <a:gd name="T34" fmla="*/ 254 w 254"/>
                  <a:gd name="T35" fmla="*/ 185 h 238"/>
                  <a:gd name="T36" fmla="*/ 250 w 254"/>
                  <a:gd name="T37" fmla="*/ 189 h 238"/>
                  <a:gd name="T38" fmla="*/ 92 w 254"/>
                  <a:gd name="T39" fmla="*/ 189 h 238"/>
                  <a:gd name="T40" fmla="*/ 92 w 254"/>
                  <a:gd name="T41" fmla="*/ 209 h 238"/>
                  <a:gd name="T42" fmla="*/ 98 w 254"/>
                  <a:gd name="T43" fmla="*/ 217 h 238"/>
                  <a:gd name="T44" fmla="*/ 103 w 254"/>
                  <a:gd name="T45" fmla="*/ 229 h 238"/>
                  <a:gd name="T46" fmla="*/ 92 w 254"/>
                  <a:gd name="T47" fmla="*/ 238 h 238"/>
                  <a:gd name="T48" fmla="*/ 84 w 254"/>
                  <a:gd name="T49" fmla="*/ 238 h 238"/>
                  <a:gd name="T50" fmla="*/ 73 w 254"/>
                  <a:gd name="T51" fmla="*/ 230 h 238"/>
                  <a:gd name="T52" fmla="*/ 77 w 254"/>
                  <a:gd name="T53" fmla="*/ 218 h 238"/>
                  <a:gd name="T54" fmla="*/ 78 w 254"/>
                  <a:gd name="T55" fmla="*/ 217 h 238"/>
                  <a:gd name="T56" fmla="*/ 84 w 254"/>
                  <a:gd name="T57" fmla="*/ 208 h 238"/>
                  <a:gd name="T58" fmla="*/ 84 w 254"/>
                  <a:gd name="T59" fmla="*/ 208 h 238"/>
                  <a:gd name="T60" fmla="*/ 84 w 254"/>
                  <a:gd name="T61" fmla="*/ 189 h 238"/>
                  <a:gd name="T62" fmla="*/ 28 w 254"/>
                  <a:gd name="T63" fmla="*/ 189 h 238"/>
                  <a:gd name="T64" fmla="*/ 30 w 254"/>
                  <a:gd name="T65" fmla="*/ 185 h 238"/>
                  <a:gd name="T66" fmla="*/ 30 w 254"/>
                  <a:gd name="T67" fmla="*/ 184 h 238"/>
                  <a:gd name="T68" fmla="*/ 45 w 254"/>
                  <a:gd name="T69" fmla="*/ 152 h 238"/>
                  <a:gd name="T70" fmla="*/ 40 w 254"/>
                  <a:gd name="T71" fmla="*/ 126 h 238"/>
                  <a:gd name="T72" fmla="*/ 1 w 254"/>
                  <a:gd name="T73" fmla="*/ 67 h 238"/>
                  <a:gd name="T74" fmla="*/ 20 w 254"/>
                  <a:gd name="T75" fmla="*/ 60 h 2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54" h="238">
                    <a:moveTo>
                      <a:pt x="20" y="60"/>
                    </a:moveTo>
                    <a:cubicBezTo>
                      <a:pt x="32" y="76"/>
                      <a:pt x="49" y="87"/>
                      <a:pt x="64" y="93"/>
                    </a:cubicBezTo>
                    <a:cubicBezTo>
                      <a:pt x="74" y="98"/>
                      <a:pt x="85" y="95"/>
                      <a:pt x="93" y="88"/>
                    </a:cubicBezTo>
                    <a:cubicBezTo>
                      <a:pt x="106" y="73"/>
                      <a:pt x="122" y="61"/>
                      <a:pt x="138" y="49"/>
                    </a:cubicBezTo>
                    <a:cubicBezTo>
                      <a:pt x="139" y="48"/>
                      <a:pt x="139" y="48"/>
                      <a:pt x="139" y="48"/>
                    </a:cubicBezTo>
                    <a:cubicBezTo>
                      <a:pt x="174" y="24"/>
                      <a:pt x="213" y="8"/>
                      <a:pt x="254" y="0"/>
                    </a:cubicBezTo>
                    <a:cubicBezTo>
                      <a:pt x="254" y="88"/>
                      <a:pt x="254" y="88"/>
                      <a:pt x="254" y="88"/>
                    </a:cubicBezTo>
                    <a:cubicBezTo>
                      <a:pt x="248" y="88"/>
                      <a:pt x="248" y="88"/>
                      <a:pt x="248" y="88"/>
                    </a:cubicBezTo>
                    <a:cubicBezTo>
                      <a:pt x="248" y="88"/>
                      <a:pt x="247" y="87"/>
                      <a:pt x="246" y="86"/>
                    </a:cubicBezTo>
                    <a:cubicBezTo>
                      <a:pt x="246" y="85"/>
                      <a:pt x="246" y="85"/>
                      <a:pt x="246" y="85"/>
                    </a:cubicBezTo>
                    <a:cubicBezTo>
                      <a:pt x="242" y="80"/>
                      <a:pt x="236" y="77"/>
                      <a:pt x="230" y="76"/>
                    </a:cubicBezTo>
                    <a:cubicBezTo>
                      <a:pt x="218" y="76"/>
                      <a:pt x="208" y="85"/>
                      <a:pt x="208" y="97"/>
                    </a:cubicBezTo>
                    <a:cubicBezTo>
                      <a:pt x="208" y="105"/>
                      <a:pt x="208" y="105"/>
                      <a:pt x="208" y="105"/>
                    </a:cubicBezTo>
                    <a:cubicBezTo>
                      <a:pt x="208" y="115"/>
                      <a:pt x="214" y="124"/>
                      <a:pt x="224" y="126"/>
                    </a:cubicBezTo>
                    <a:cubicBezTo>
                      <a:pt x="233" y="128"/>
                      <a:pt x="241" y="125"/>
                      <a:pt x="246" y="117"/>
                    </a:cubicBezTo>
                    <a:cubicBezTo>
                      <a:pt x="247" y="116"/>
                      <a:pt x="248" y="116"/>
                      <a:pt x="248" y="116"/>
                    </a:cubicBezTo>
                    <a:cubicBezTo>
                      <a:pt x="254" y="116"/>
                      <a:pt x="254" y="116"/>
                      <a:pt x="254" y="116"/>
                    </a:cubicBezTo>
                    <a:cubicBezTo>
                      <a:pt x="254" y="185"/>
                      <a:pt x="254" y="185"/>
                      <a:pt x="254" y="185"/>
                    </a:cubicBezTo>
                    <a:cubicBezTo>
                      <a:pt x="254" y="187"/>
                      <a:pt x="253" y="189"/>
                      <a:pt x="250" y="189"/>
                    </a:cubicBezTo>
                    <a:cubicBezTo>
                      <a:pt x="92" y="189"/>
                      <a:pt x="92" y="189"/>
                      <a:pt x="92" y="189"/>
                    </a:cubicBezTo>
                    <a:cubicBezTo>
                      <a:pt x="92" y="209"/>
                      <a:pt x="92" y="209"/>
                      <a:pt x="92" y="209"/>
                    </a:cubicBezTo>
                    <a:cubicBezTo>
                      <a:pt x="92" y="211"/>
                      <a:pt x="94" y="214"/>
                      <a:pt x="98" y="217"/>
                    </a:cubicBezTo>
                    <a:cubicBezTo>
                      <a:pt x="102" y="220"/>
                      <a:pt x="104" y="224"/>
                      <a:pt x="103" y="229"/>
                    </a:cubicBezTo>
                    <a:cubicBezTo>
                      <a:pt x="102" y="234"/>
                      <a:pt x="97" y="238"/>
                      <a:pt x="92" y="238"/>
                    </a:cubicBezTo>
                    <a:cubicBezTo>
                      <a:pt x="84" y="238"/>
                      <a:pt x="84" y="238"/>
                      <a:pt x="84" y="238"/>
                    </a:cubicBezTo>
                    <a:cubicBezTo>
                      <a:pt x="79" y="238"/>
                      <a:pt x="74" y="235"/>
                      <a:pt x="73" y="230"/>
                    </a:cubicBezTo>
                    <a:cubicBezTo>
                      <a:pt x="71" y="225"/>
                      <a:pt x="73" y="220"/>
                      <a:pt x="77" y="218"/>
                    </a:cubicBezTo>
                    <a:cubicBezTo>
                      <a:pt x="78" y="217"/>
                      <a:pt x="78" y="217"/>
                      <a:pt x="78" y="217"/>
                    </a:cubicBezTo>
                    <a:cubicBezTo>
                      <a:pt x="83" y="214"/>
                      <a:pt x="84" y="210"/>
                      <a:pt x="84" y="208"/>
                    </a:cubicBezTo>
                    <a:cubicBezTo>
                      <a:pt x="84" y="208"/>
                      <a:pt x="84" y="208"/>
                      <a:pt x="84" y="208"/>
                    </a:cubicBezTo>
                    <a:cubicBezTo>
                      <a:pt x="84" y="189"/>
                      <a:pt x="84" y="189"/>
                      <a:pt x="84" y="189"/>
                    </a:cubicBezTo>
                    <a:cubicBezTo>
                      <a:pt x="28" y="189"/>
                      <a:pt x="28" y="189"/>
                      <a:pt x="28" y="189"/>
                    </a:cubicBezTo>
                    <a:cubicBezTo>
                      <a:pt x="29" y="188"/>
                      <a:pt x="29" y="187"/>
                      <a:pt x="30" y="185"/>
                    </a:cubicBezTo>
                    <a:cubicBezTo>
                      <a:pt x="30" y="184"/>
                      <a:pt x="30" y="184"/>
                      <a:pt x="30" y="184"/>
                    </a:cubicBezTo>
                    <a:cubicBezTo>
                      <a:pt x="35" y="173"/>
                      <a:pt x="40" y="162"/>
                      <a:pt x="45" y="152"/>
                    </a:cubicBezTo>
                    <a:cubicBezTo>
                      <a:pt x="50" y="144"/>
                      <a:pt x="48" y="133"/>
                      <a:pt x="40" y="126"/>
                    </a:cubicBezTo>
                    <a:cubicBezTo>
                      <a:pt x="14" y="106"/>
                      <a:pt x="4" y="85"/>
                      <a:pt x="1" y="67"/>
                    </a:cubicBezTo>
                    <a:cubicBezTo>
                      <a:pt x="0" y="56"/>
                      <a:pt x="14" y="51"/>
                      <a:pt x="20" y="60"/>
                    </a:cubicBezTo>
                    <a:close/>
                  </a:path>
                </a:pathLst>
              </a:custGeom>
              <a:solidFill>
                <a:srgbClr val="F78D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07" name="Freeform 14"/>
              <p:cNvSpPr/>
              <p:nvPr/>
            </p:nvSpPr>
            <p:spPr bwMode="auto">
              <a:xfrm>
                <a:off x="2369848" y="2614388"/>
                <a:ext cx="995676" cy="682410"/>
              </a:xfrm>
              <a:custGeom>
                <a:avLst/>
                <a:gdLst>
                  <a:gd name="T0" fmla="*/ 248 w 248"/>
                  <a:gd name="T1" fmla="*/ 4 h 170"/>
                  <a:gd name="T2" fmla="*/ 248 w 248"/>
                  <a:gd name="T3" fmla="*/ 94 h 170"/>
                  <a:gd name="T4" fmla="*/ 241 w 248"/>
                  <a:gd name="T5" fmla="*/ 94 h 170"/>
                  <a:gd name="T6" fmla="*/ 239 w 248"/>
                  <a:gd name="T7" fmla="*/ 92 h 170"/>
                  <a:gd name="T8" fmla="*/ 239 w 248"/>
                  <a:gd name="T9" fmla="*/ 92 h 170"/>
                  <a:gd name="T10" fmla="*/ 223 w 248"/>
                  <a:gd name="T11" fmla="*/ 82 h 170"/>
                  <a:gd name="T12" fmla="*/ 201 w 248"/>
                  <a:gd name="T13" fmla="*/ 103 h 170"/>
                  <a:gd name="T14" fmla="*/ 201 w 248"/>
                  <a:gd name="T15" fmla="*/ 111 h 170"/>
                  <a:gd name="T16" fmla="*/ 217 w 248"/>
                  <a:gd name="T17" fmla="*/ 132 h 170"/>
                  <a:gd name="T18" fmla="*/ 239 w 248"/>
                  <a:gd name="T19" fmla="*/ 123 h 170"/>
                  <a:gd name="T20" fmla="*/ 241 w 248"/>
                  <a:gd name="T21" fmla="*/ 122 h 170"/>
                  <a:gd name="T22" fmla="*/ 248 w 248"/>
                  <a:gd name="T23" fmla="*/ 122 h 170"/>
                  <a:gd name="T24" fmla="*/ 248 w 248"/>
                  <a:gd name="T25" fmla="*/ 166 h 170"/>
                  <a:gd name="T26" fmla="*/ 244 w 248"/>
                  <a:gd name="T27" fmla="*/ 170 h 170"/>
                  <a:gd name="T28" fmla="*/ 4 w 248"/>
                  <a:gd name="T29" fmla="*/ 170 h 170"/>
                  <a:gd name="T30" fmla="*/ 0 w 248"/>
                  <a:gd name="T31" fmla="*/ 166 h 170"/>
                  <a:gd name="T32" fmla="*/ 0 w 248"/>
                  <a:gd name="T33" fmla="*/ 4 h 170"/>
                  <a:gd name="T34" fmla="*/ 4 w 248"/>
                  <a:gd name="T35" fmla="*/ 0 h 170"/>
                  <a:gd name="T36" fmla="*/ 244 w 248"/>
                  <a:gd name="T37" fmla="*/ 0 h 170"/>
                  <a:gd name="T38" fmla="*/ 248 w 248"/>
                  <a:gd name="T39" fmla="*/ 4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48" h="170">
                    <a:moveTo>
                      <a:pt x="248" y="4"/>
                    </a:moveTo>
                    <a:cubicBezTo>
                      <a:pt x="248" y="94"/>
                      <a:pt x="248" y="94"/>
                      <a:pt x="248" y="94"/>
                    </a:cubicBezTo>
                    <a:cubicBezTo>
                      <a:pt x="241" y="94"/>
                      <a:pt x="241" y="94"/>
                      <a:pt x="241" y="94"/>
                    </a:cubicBezTo>
                    <a:cubicBezTo>
                      <a:pt x="241" y="94"/>
                      <a:pt x="240" y="93"/>
                      <a:pt x="239" y="92"/>
                    </a:cubicBezTo>
                    <a:cubicBezTo>
                      <a:pt x="239" y="92"/>
                      <a:pt x="239" y="92"/>
                      <a:pt x="239" y="92"/>
                    </a:cubicBezTo>
                    <a:cubicBezTo>
                      <a:pt x="235" y="86"/>
                      <a:pt x="229" y="83"/>
                      <a:pt x="223" y="82"/>
                    </a:cubicBezTo>
                    <a:cubicBezTo>
                      <a:pt x="211" y="82"/>
                      <a:pt x="201" y="91"/>
                      <a:pt x="201" y="103"/>
                    </a:cubicBezTo>
                    <a:cubicBezTo>
                      <a:pt x="201" y="111"/>
                      <a:pt x="201" y="111"/>
                      <a:pt x="201" y="111"/>
                    </a:cubicBezTo>
                    <a:cubicBezTo>
                      <a:pt x="201" y="121"/>
                      <a:pt x="207" y="130"/>
                      <a:pt x="217" y="132"/>
                    </a:cubicBezTo>
                    <a:cubicBezTo>
                      <a:pt x="226" y="134"/>
                      <a:pt x="234" y="131"/>
                      <a:pt x="239" y="123"/>
                    </a:cubicBezTo>
                    <a:cubicBezTo>
                      <a:pt x="240" y="122"/>
                      <a:pt x="241" y="122"/>
                      <a:pt x="241" y="122"/>
                    </a:cubicBezTo>
                    <a:cubicBezTo>
                      <a:pt x="248" y="122"/>
                      <a:pt x="248" y="122"/>
                      <a:pt x="248" y="122"/>
                    </a:cubicBezTo>
                    <a:cubicBezTo>
                      <a:pt x="248" y="166"/>
                      <a:pt x="248" y="166"/>
                      <a:pt x="248" y="166"/>
                    </a:cubicBezTo>
                    <a:cubicBezTo>
                      <a:pt x="248" y="168"/>
                      <a:pt x="246" y="170"/>
                      <a:pt x="244" y="170"/>
                    </a:cubicBezTo>
                    <a:cubicBezTo>
                      <a:pt x="4" y="170"/>
                      <a:pt x="4" y="170"/>
                      <a:pt x="4" y="170"/>
                    </a:cubicBezTo>
                    <a:cubicBezTo>
                      <a:pt x="2" y="170"/>
                      <a:pt x="0" y="168"/>
                      <a:pt x="0" y="166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244" y="0"/>
                      <a:pt x="244" y="0"/>
                      <a:pt x="244" y="0"/>
                    </a:cubicBezTo>
                    <a:cubicBezTo>
                      <a:pt x="246" y="0"/>
                      <a:pt x="248" y="2"/>
                      <a:pt x="248" y="4"/>
                    </a:cubicBezTo>
                    <a:close/>
                  </a:path>
                </a:pathLst>
              </a:custGeom>
              <a:solidFill>
                <a:srgbClr val="D74B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08" name="Freeform 15"/>
              <p:cNvSpPr/>
              <p:nvPr/>
            </p:nvSpPr>
            <p:spPr bwMode="auto">
              <a:xfrm>
                <a:off x="2173421" y="3345905"/>
                <a:ext cx="1192101" cy="875449"/>
              </a:xfrm>
              <a:custGeom>
                <a:avLst/>
                <a:gdLst>
                  <a:gd name="T0" fmla="*/ 13 w 297"/>
                  <a:gd name="T1" fmla="*/ 64 h 218"/>
                  <a:gd name="T2" fmla="*/ 20 w 297"/>
                  <a:gd name="T3" fmla="*/ 69 h 218"/>
                  <a:gd name="T4" fmla="*/ 21 w 297"/>
                  <a:gd name="T5" fmla="*/ 69 h 218"/>
                  <a:gd name="T6" fmla="*/ 30 w 297"/>
                  <a:gd name="T7" fmla="*/ 75 h 218"/>
                  <a:gd name="T8" fmla="*/ 30 w 297"/>
                  <a:gd name="T9" fmla="*/ 75 h 218"/>
                  <a:gd name="T10" fmla="*/ 49 w 297"/>
                  <a:gd name="T11" fmla="*/ 75 h 218"/>
                  <a:gd name="T12" fmla="*/ 49 w 297"/>
                  <a:gd name="T13" fmla="*/ 3 h 218"/>
                  <a:gd name="T14" fmla="*/ 53 w 297"/>
                  <a:gd name="T15" fmla="*/ 0 h 218"/>
                  <a:gd name="T16" fmla="*/ 293 w 297"/>
                  <a:gd name="T17" fmla="*/ 0 h 218"/>
                  <a:gd name="T18" fmla="*/ 297 w 297"/>
                  <a:gd name="T19" fmla="*/ 3 h 218"/>
                  <a:gd name="T20" fmla="*/ 297 w 297"/>
                  <a:gd name="T21" fmla="*/ 65 h 218"/>
                  <a:gd name="T22" fmla="*/ 290 w 297"/>
                  <a:gd name="T23" fmla="*/ 65 h 218"/>
                  <a:gd name="T24" fmla="*/ 288 w 297"/>
                  <a:gd name="T25" fmla="*/ 63 h 218"/>
                  <a:gd name="T26" fmla="*/ 288 w 297"/>
                  <a:gd name="T27" fmla="*/ 63 h 218"/>
                  <a:gd name="T28" fmla="*/ 272 w 297"/>
                  <a:gd name="T29" fmla="*/ 54 h 218"/>
                  <a:gd name="T30" fmla="*/ 250 w 297"/>
                  <a:gd name="T31" fmla="*/ 75 h 218"/>
                  <a:gd name="T32" fmla="*/ 250 w 297"/>
                  <a:gd name="T33" fmla="*/ 83 h 218"/>
                  <a:gd name="T34" fmla="*/ 266 w 297"/>
                  <a:gd name="T35" fmla="*/ 104 h 218"/>
                  <a:gd name="T36" fmla="*/ 288 w 297"/>
                  <a:gd name="T37" fmla="*/ 95 h 218"/>
                  <a:gd name="T38" fmla="*/ 290 w 297"/>
                  <a:gd name="T39" fmla="*/ 93 h 218"/>
                  <a:gd name="T40" fmla="*/ 297 w 297"/>
                  <a:gd name="T41" fmla="*/ 93 h 218"/>
                  <a:gd name="T42" fmla="*/ 297 w 297"/>
                  <a:gd name="T43" fmla="*/ 165 h 218"/>
                  <a:gd name="T44" fmla="*/ 293 w 297"/>
                  <a:gd name="T45" fmla="*/ 169 h 218"/>
                  <a:gd name="T46" fmla="*/ 246 w 297"/>
                  <a:gd name="T47" fmla="*/ 169 h 218"/>
                  <a:gd name="T48" fmla="*/ 246 w 297"/>
                  <a:gd name="T49" fmla="*/ 189 h 218"/>
                  <a:gd name="T50" fmla="*/ 252 w 297"/>
                  <a:gd name="T51" fmla="*/ 198 h 218"/>
                  <a:gd name="T52" fmla="*/ 257 w 297"/>
                  <a:gd name="T53" fmla="*/ 209 h 218"/>
                  <a:gd name="T54" fmla="*/ 245 w 297"/>
                  <a:gd name="T55" fmla="*/ 218 h 218"/>
                  <a:gd name="T56" fmla="*/ 238 w 297"/>
                  <a:gd name="T57" fmla="*/ 218 h 218"/>
                  <a:gd name="T58" fmla="*/ 227 w 297"/>
                  <a:gd name="T59" fmla="*/ 210 h 218"/>
                  <a:gd name="T60" fmla="*/ 231 w 297"/>
                  <a:gd name="T61" fmla="*/ 198 h 218"/>
                  <a:gd name="T62" fmla="*/ 232 w 297"/>
                  <a:gd name="T63" fmla="*/ 198 h 218"/>
                  <a:gd name="T64" fmla="*/ 238 w 297"/>
                  <a:gd name="T65" fmla="*/ 189 h 218"/>
                  <a:gd name="T66" fmla="*/ 238 w 297"/>
                  <a:gd name="T67" fmla="*/ 188 h 218"/>
                  <a:gd name="T68" fmla="*/ 238 w 297"/>
                  <a:gd name="T69" fmla="*/ 169 h 218"/>
                  <a:gd name="T70" fmla="*/ 53 w 297"/>
                  <a:gd name="T71" fmla="*/ 169 h 218"/>
                  <a:gd name="T72" fmla="*/ 49 w 297"/>
                  <a:gd name="T73" fmla="*/ 165 h 218"/>
                  <a:gd name="T74" fmla="*/ 49 w 297"/>
                  <a:gd name="T75" fmla="*/ 83 h 218"/>
                  <a:gd name="T76" fmla="*/ 29 w 297"/>
                  <a:gd name="T77" fmla="*/ 83 h 218"/>
                  <a:gd name="T78" fmla="*/ 21 w 297"/>
                  <a:gd name="T79" fmla="*/ 89 h 218"/>
                  <a:gd name="T80" fmla="*/ 9 w 297"/>
                  <a:gd name="T81" fmla="*/ 95 h 218"/>
                  <a:gd name="T82" fmla="*/ 0 w 297"/>
                  <a:gd name="T83" fmla="*/ 83 h 218"/>
                  <a:gd name="T84" fmla="*/ 0 w 297"/>
                  <a:gd name="T85" fmla="*/ 75 h 218"/>
                  <a:gd name="T86" fmla="*/ 13 w 297"/>
                  <a:gd name="T87" fmla="*/ 64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97" h="218">
                    <a:moveTo>
                      <a:pt x="13" y="64"/>
                    </a:moveTo>
                    <a:cubicBezTo>
                      <a:pt x="16" y="64"/>
                      <a:pt x="19" y="66"/>
                      <a:pt x="20" y="69"/>
                    </a:cubicBezTo>
                    <a:cubicBezTo>
                      <a:pt x="21" y="69"/>
                      <a:pt x="21" y="69"/>
                      <a:pt x="21" y="69"/>
                    </a:cubicBezTo>
                    <a:cubicBezTo>
                      <a:pt x="24" y="74"/>
                      <a:pt x="28" y="75"/>
                      <a:pt x="30" y="75"/>
                    </a:cubicBezTo>
                    <a:cubicBezTo>
                      <a:pt x="30" y="75"/>
                      <a:pt x="30" y="75"/>
                      <a:pt x="30" y="75"/>
                    </a:cubicBezTo>
                    <a:cubicBezTo>
                      <a:pt x="49" y="75"/>
                      <a:pt x="49" y="75"/>
                      <a:pt x="49" y="75"/>
                    </a:cubicBezTo>
                    <a:cubicBezTo>
                      <a:pt x="49" y="3"/>
                      <a:pt x="49" y="3"/>
                      <a:pt x="49" y="3"/>
                    </a:cubicBezTo>
                    <a:cubicBezTo>
                      <a:pt x="49" y="1"/>
                      <a:pt x="51" y="0"/>
                      <a:pt x="53" y="0"/>
                    </a:cubicBezTo>
                    <a:cubicBezTo>
                      <a:pt x="293" y="0"/>
                      <a:pt x="293" y="0"/>
                      <a:pt x="293" y="0"/>
                    </a:cubicBezTo>
                    <a:cubicBezTo>
                      <a:pt x="295" y="0"/>
                      <a:pt x="297" y="1"/>
                      <a:pt x="297" y="3"/>
                    </a:cubicBezTo>
                    <a:cubicBezTo>
                      <a:pt x="297" y="65"/>
                      <a:pt x="297" y="65"/>
                      <a:pt x="297" y="65"/>
                    </a:cubicBezTo>
                    <a:cubicBezTo>
                      <a:pt x="290" y="65"/>
                      <a:pt x="290" y="65"/>
                      <a:pt x="290" y="65"/>
                    </a:cubicBezTo>
                    <a:cubicBezTo>
                      <a:pt x="290" y="65"/>
                      <a:pt x="289" y="65"/>
                      <a:pt x="288" y="63"/>
                    </a:cubicBezTo>
                    <a:cubicBezTo>
                      <a:pt x="288" y="63"/>
                      <a:pt x="288" y="63"/>
                      <a:pt x="288" y="63"/>
                    </a:cubicBezTo>
                    <a:cubicBezTo>
                      <a:pt x="284" y="58"/>
                      <a:pt x="278" y="54"/>
                      <a:pt x="272" y="54"/>
                    </a:cubicBezTo>
                    <a:cubicBezTo>
                      <a:pt x="260" y="53"/>
                      <a:pt x="250" y="63"/>
                      <a:pt x="250" y="75"/>
                    </a:cubicBezTo>
                    <a:cubicBezTo>
                      <a:pt x="250" y="83"/>
                      <a:pt x="250" y="83"/>
                      <a:pt x="250" y="83"/>
                    </a:cubicBezTo>
                    <a:cubicBezTo>
                      <a:pt x="250" y="93"/>
                      <a:pt x="256" y="102"/>
                      <a:pt x="266" y="104"/>
                    </a:cubicBezTo>
                    <a:cubicBezTo>
                      <a:pt x="275" y="106"/>
                      <a:pt x="283" y="102"/>
                      <a:pt x="288" y="95"/>
                    </a:cubicBezTo>
                    <a:cubicBezTo>
                      <a:pt x="289" y="94"/>
                      <a:pt x="290" y="93"/>
                      <a:pt x="290" y="93"/>
                    </a:cubicBezTo>
                    <a:cubicBezTo>
                      <a:pt x="297" y="93"/>
                      <a:pt x="297" y="93"/>
                      <a:pt x="297" y="93"/>
                    </a:cubicBezTo>
                    <a:cubicBezTo>
                      <a:pt x="297" y="165"/>
                      <a:pt x="297" y="165"/>
                      <a:pt x="297" y="165"/>
                    </a:cubicBezTo>
                    <a:cubicBezTo>
                      <a:pt x="297" y="168"/>
                      <a:pt x="295" y="169"/>
                      <a:pt x="293" y="169"/>
                    </a:cubicBezTo>
                    <a:cubicBezTo>
                      <a:pt x="246" y="169"/>
                      <a:pt x="246" y="169"/>
                      <a:pt x="246" y="169"/>
                    </a:cubicBezTo>
                    <a:cubicBezTo>
                      <a:pt x="246" y="189"/>
                      <a:pt x="246" y="189"/>
                      <a:pt x="246" y="189"/>
                    </a:cubicBezTo>
                    <a:cubicBezTo>
                      <a:pt x="246" y="191"/>
                      <a:pt x="247" y="195"/>
                      <a:pt x="252" y="198"/>
                    </a:cubicBezTo>
                    <a:cubicBezTo>
                      <a:pt x="256" y="200"/>
                      <a:pt x="258" y="205"/>
                      <a:pt x="257" y="209"/>
                    </a:cubicBezTo>
                    <a:cubicBezTo>
                      <a:pt x="256" y="215"/>
                      <a:pt x="251" y="218"/>
                      <a:pt x="245" y="218"/>
                    </a:cubicBezTo>
                    <a:cubicBezTo>
                      <a:pt x="238" y="218"/>
                      <a:pt x="238" y="218"/>
                      <a:pt x="238" y="218"/>
                    </a:cubicBezTo>
                    <a:cubicBezTo>
                      <a:pt x="233" y="218"/>
                      <a:pt x="228" y="215"/>
                      <a:pt x="227" y="210"/>
                    </a:cubicBezTo>
                    <a:cubicBezTo>
                      <a:pt x="225" y="206"/>
                      <a:pt x="227" y="201"/>
                      <a:pt x="231" y="198"/>
                    </a:cubicBezTo>
                    <a:cubicBezTo>
                      <a:pt x="232" y="198"/>
                      <a:pt x="232" y="198"/>
                      <a:pt x="232" y="198"/>
                    </a:cubicBezTo>
                    <a:cubicBezTo>
                      <a:pt x="236" y="194"/>
                      <a:pt x="237" y="191"/>
                      <a:pt x="238" y="189"/>
                    </a:cubicBezTo>
                    <a:cubicBezTo>
                      <a:pt x="238" y="188"/>
                      <a:pt x="238" y="188"/>
                      <a:pt x="238" y="188"/>
                    </a:cubicBezTo>
                    <a:cubicBezTo>
                      <a:pt x="238" y="169"/>
                      <a:pt x="238" y="169"/>
                      <a:pt x="238" y="169"/>
                    </a:cubicBezTo>
                    <a:cubicBezTo>
                      <a:pt x="53" y="169"/>
                      <a:pt x="53" y="169"/>
                      <a:pt x="53" y="169"/>
                    </a:cubicBezTo>
                    <a:cubicBezTo>
                      <a:pt x="51" y="169"/>
                      <a:pt x="49" y="168"/>
                      <a:pt x="49" y="165"/>
                    </a:cubicBezTo>
                    <a:cubicBezTo>
                      <a:pt x="49" y="83"/>
                      <a:pt x="49" y="83"/>
                      <a:pt x="49" y="83"/>
                    </a:cubicBezTo>
                    <a:cubicBezTo>
                      <a:pt x="29" y="83"/>
                      <a:pt x="29" y="83"/>
                      <a:pt x="29" y="83"/>
                    </a:cubicBezTo>
                    <a:cubicBezTo>
                      <a:pt x="27" y="84"/>
                      <a:pt x="24" y="85"/>
                      <a:pt x="21" y="89"/>
                    </a:cubicBezTo>
                    <a:cubicBezTo>
                      <a:pt x="18" y="93"/>
                      <a:pt x="14" y="95"/>
                      <a:pt x="9" y="95"/>
                    </a:cubicBezTo>
                    <a:cubicBezTo>
                      <a:pt x="4" y="94"/>
                      <a:pt x="0" y="89"/>
                      <a:pt x="0" y="83"/>
                    </a:cubicBezTo>
                    <a:cubicBezTo>
                      <a:pt x="0" y="75"/>
                      <a:pt x="0" y="75"/>
                      <a:pt x="0" y="75"/>
                    </a:cubicBezTo>
                    <a:cubicBezTo>
                      <a:pt x="0" y="68"/>
                      <a:pt x="6" y="63"/>
                      <a:pt x="13" y="64"/>
                    </a:cubicBezTo>
                    <a:close/>
                  </a:path>
                </a:pathLst>
              </a:custGeom>
              <a:solidFill>
                <a:srgbClr val="838B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09" name="Freeform 16"/>
              <p:cNvSpPr/>
              <p:nvPr/>
            </p:nvSpPr>
            <p:spPr bwMode="auto">
              <a:xfrm>
                <a:off x="751029" y="2614388"/>
                <a:ext cx="523238" cy="1410540"/>
              </a:xfrm>
              <a:custGeom>
                <a:avLst/>
                <a:gdLst>
                  <a:gd name="T0" fmla="*/ 26 w 130"/>
                  <a:gd name="T1" fmla="*/ 0 h 351"/>
                  <a:gd name="T2" fmla="*/ 76 w 130"/>
                  <a:gd name="T3" fmla="*/ 0 h 351"/>
                  <a:gd name="T4" fmla="*/ 76 w 130"/>
                  <a:gd name="T5" fmla="*/ 7 h 351"/>
                  <a:gd name="T6" fmla="*/ 74 w 130"/>
                  <a:gd name="T7" fmla="*/ 9 h 351"/>
                  <a:gd name="T8" fmla="*/ 74 w 130"/>
                  <a:gd name="T9" fmla="*/ 9 h 351"/>
                  <a:gd name="T10" fmla="*/ 65 w 130"/>
                  <a:gd name="T11" fmla="*/ 25 h 351"/>
                  <a:gd name="T12" fmla="*/ 86 w 130"/>
                  <a:gd name="T13" fmla="*/ 48 h 351"/>
                  <a:gd name="T14" fmla="*/ 93 w 130"/>
                  <a:gd name="T15" fmla="*/ 48 h 351"/>
                  <a:gd name="T16" fmla="*/ 115 w 130"/>
                  <a:gd name="T17" fmla="*/ 32 h 351"/>
                  <a:gd name="T18" fmla="*/ 106 w 130"/>
                  <a:gd name="T19" fmla="*/ 9 h 351"/>
                  <a:gd name="T20" fmla="*/ 104 w 130"/>
                  <a:gd name="T21" fmla="*/ 8 h 351"/>
                  <a:gd name="T22" fmla="*/ 104 w 130"/>
                  <a:gd name="T23" fmla="*/ 0 h 351"/>
                  <a:gd name="T24" fmla="*/ 127 w 130"/>
                  <a:gd name="T25" fmla="*/ 0 h 351"/>
                  <a:gd name="T26" fmla="*/ 130 w 130"/>
                  <a:gd name="T27" fmla="*/ 4 h 351"/>
                  <a:gd name="T28" fmla="*/ 130 w 130"/>
                  <a:gd name="T29" fmla="*/ 247 h 351"/>
                  <a:gd name="T30" fmla="*/ 123 w 130"/>
                  <a:gd name="T31" fmla="*/ 247 h 351"/>
                  <a:gd name="T32" fmla="*/ 121 w 130"/>
                  <a:gd name="T33" fmla="*/ 245 h 351"/>
                  <a:gd name="T34" fmla="*/ 121 w 130"/>
                  <a:gd name="T35" fmla="*/ 245 h 351"/>
                  <a:gd name="T36" fmla="*/ 105 w 130"/>
                  <a:gd name="T37" fmla="*/ 236 h 351"/>
                  <a:gd name="T38" fmla="*/ 83 w 130"/>
                  <a:gd name="T39" fmla="*/ 257 h 351"/>
                  <a:gd name="T40" fmla="*/ 83 w 130"/>
                  <a:gd name="T41" fmla="*/ 265 h 351"/>
                  <a:gd name="T42" fmla="*/ 99 w 130"/>
                  <a:gd name="T43" fmla="*/ 286 h 351"/>
                  <a:gd name="T44" fmla="*/ 121 w 130"/>
                  <a:gd name="T45" fmla="*/ 277 h 351"/>
                  <a:gd name="T46" fmla="*/ 123 w 130"/>
                  <a:gd name="T47" fmla="*/ 275 h 351"/>
                  <a:gd name="T48" fmla="*/ 130 w 130"/>
                  <a:gd name="T49" fmla="*/ 275 h 351"/>
                  <a:gd name="T50" fmla="*/ 130 w 130"/>
                  <a:gd name="T51" fmla="*/ 347 h 351"/>
                  <a:gd name="T52" fmla="*/ 127 w 130"/>
                  <a:gd name="T53" fmla="*/ 351 h 351"/>
                  <a:gd name="T54" fmla="*/ 79 w 130"/>
                  <a:gd name="T55" fmla="*/ 351 h 351"/>
                  <a:gd name="T56" fmla="*/ 21 w 130"/>
                  <a:gd name="T57" fmla="*/ 220 h 351"/>
                  <a:gd name="T58" fmla="*/ 14 w 130"/>
                  <a:gd name="T59" fmla="*/ 186 h 351"/>
                  <a:gd name="T60" fmla="*/ 26 w 130"/>
                  <a:gd name="T61" fmla="*/ 0 h 3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30" h="351">
                    <a:moveTo>
                      <a:pt x="26" y="0"/>
                    </a:moveTo>
                    <a:cubicBezTo>
                      <a:pt x="76" y="0"/>
                      <a:pt x="76" y="0"/>
                      <a:pt x="76" y="0"/>
                    </a:cubicBezTo>
                    <a:cubicBezTo>
                      <a:pt x="76" y="7"/>
                      <a:pt x="76" y="7"/>
                      <a:pt x="76" y="7"/>
                    </a:cubicBezTo>
                    <a:cubicBezTo>
                      <a:pt x="76" y="8"/>
                      <a:pt x="75" y="8"/>
                      <a:pt x="74" y="9"/>
                    </a:cubicBezTo>
                    <a:cubicBezTo>
                      <a:pt x="74" y="9"/>
                      <a:pt x="74" y="9"/>
                      <a:pt x="74" y="9"/>
                    </a:cubicBezTo>
                    <a:cubicBezTo>
                      <a:pt x="69" y="13"/>
                      <a:pt x="65" y="19"/>
                      <a:pt x="65" y="25"/>
                    </a:cubicBezTo>
                    <a:cubicBezTo>
                      <a:pt x="64" y="38"/>
                      <a:pt x="73" y="48"/>
                      <a:pt x="86" y="48"/>
                    </a:cubicBezTo>
                    <a:cubicBezTo>
                      <a:pt x="93" y="48"/>
                      <a:pt x="93" y="48"/>
                      <a:pt x="93" y="48"/>
                    </a:cubicBezTo>
                    <a:cubicBezTo>
                      <a:pt x="103" y="48"/>
                      <a:pt x="112" y="41"/>
                      <a:pt x="115" y="32"/>
                    </a:cubicBezTo>
                    <a:cubicBezTo>
                      <a:pt x="117" y="23"/>
                      <a:pt x="113" y="14"/>
                      <a:pt x="106" y="9"/>
                    </a:cubicBezTo>
                    <a:cubicBezTo>
                      <a:pt x="105" y="8"/>
                      <a:pt x="104" y="8"/>
                      <a:pt x="104" y="8"/>
                    </a:cubicBezTo>
                    <a:cubicBezTo>
                      <a:pt x="104" y="0"/>
                      <a:pt x="104" y="0"/>
                      <a:pt x="104" y="0"/>
                    </a:cubicBezTo>
                    <a:cubicBezTo>
                      <a:pt x="127" y="0"/>
                      <a:pt x="127" y="0"/>
                      <a:pt x="127" y="0"/>
                    </a:cubicBezTo>
                    <a:cubicBezTo>
                      <a:pt x="129" y="0"/>
                      <a:pt x="130" y="2"/>
                      <a:pt x="130" y="4"/>
                    </a:cubicBezTo>
                    <a:cubicBezTo>
                      <a:pt x="130" y="247"/>
                      <a:pt x="130" y="247"/>
                      <a:pt x="130" y="247"/>
                    </a:cubicBezTo>
                    <a:cubicBezTo>
                      <a:pt x="123" y="247"/>
                      <a:pt x="123" y="247"/>
                      <a:pt x="123" y="247"/>
                    </a:cubicBezTo>
                    <a:cubicBezTo>
                      <a:pt x="123" y="247"/>
                      <a:pt x="122" y="247"/>
                      <a:pt x="121" y="245"/>
                    </a:cubicBezTo>
                    <a:cubicBezTo>
                      <a:pt x="121" y="245"/>
                      <a:pt x="121" y="245"/>
                      <a:pt x="121" y="245"/>
                    </a:cubicBezTo>
                    <a:cubicBezTo>
                      <a:pt x="117" y="240"/>
                      <a:pt x="112" y="236"/>
                      <a:pt x="105" y="236"/>
                    </a:cubicBezTo>
                    <a:cubicBezTo>
                      <a:pt x="93" y="235"/>
                      <a:pt x="83" y="245"/>
                      <a:pt x="83" y="257"/>
                    </a:cubicBezTo>
                    <a:cubicBezTo>
                      <a:pt x="83" y="265"/>
                      <a:pt x="83" y="265"/>
                      <a:pt x="83" y="265"/>
                    </a:cubicBezTo>
                    <a:cubicBezTo>
                      <a:pt x="83" y="275"/>
                      <a:pt x="89" y="284"/>
                      <a:pt x="99" y="286"/>
                    </a:cubicBezTo>
                    <a:cubicBezTo>
                      <a:pt x="108" y="288"/>
                      <a:pt x="117" y="284"/>
                      <a:pt x="121" y="277"/>
                    </a:cubicBezTo>
                    <a:cubicBezTo>
                      <a:pt x="122" y="276"/>
                      <a:pt x="123" y="275"/>
                      <a:pt x="123" y="275"/>
                    </a:cubicBezTo>
                    <a:cubicBezTo>
                      <a:pt x="130" y="275"/>
                      <a:pt x="130" y="275"/>
                      <a:pt x="130" y="275"/>
                    </a:cubicBezTo>
                    <a:cubicBezTo>
                      <a:pt x="130" y="347"/>
                      <a:pt x="130" y="347"/>
                      <a:pt x="130" y="347"/>
                    </a:cubicBezTo>
                    <a:cubicBezTo>
                      <a:pt x="130" y="350"/>
                      <a:pt x="129" y="351"/>
                      <a:pt x="127" y="351"/>
                    </a:cubicBezTo>
                    <a:cubicBezTo>
                      <a:pt x="79" y="351"/>
                      <a:pt x="79" y="351"/>
                      <a:pt x="79" y="351"/>
                    </a:cubicBezTo>
                    <a:cubicBezTo>
                      <a:pt x="48" y="317"/>
                      <a:pt x="30" y="261"/>
                      <a:pt x="21" y="220"/>
                    </a:cubicBezTo>
                    <a:cubicBezTo>
                      <a:pt x="14" y="186"/>
                      <a:pt x="14" y="186"/>
                      <a:pt x="14" y="186"/>
                    </a:cubicBezTo>
                    <a:cubicBezTo>
                      <a:pt x="0" y="124"/>
                      <a:pt x="5" y="60"/>
                      <a:pt x="26" y="0"/>
                    </a:cubicBezTo>
                    <a:close/>
                  </a:path>
                </a:pathLst>
              </a:custGeom>
              <a:solidFill>
                <a:srgbClr val="004D7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10" name="Freeform 17"/>
              <p:cNvSpPr/>
              <p:nvPr/>
            </p:nvSpPr>
            <p:spPr bwMode="auto">
              <a:xfrm>
                <a:off x="1125254" y="3345905"/>
                <a:ext cx="1200567" cy="875449"/>
              </a:xfrm>
              <a:custGeom>
                <a:avLst/>
                <a:gdLst>
                  <a:gd name="T0" fmla="*/ 12 w 299"/>
                  <a:gd name="T1" fmla="*/ 64 h 218"/>
                  <a:gd name="T2" fmla="*/ 20 w 299"/>
                  <a:gd name="T3" fmla="*/ 69 h 218"/>
                  <a:gd name="T4" fmla="*/ 20 w 299"/>
                  <a:gd name="T5" fmla="*/ 69 h 218"/>
                  <a:gd name="T6" fmla="*/ 29 w 299"/>
                  <a:gd name="T7" fmla="*/ 75 h 218"/>
                  <a:gd name="T8" fmla="*/ 30 w 299"/>
                  <a:gd name="T9" fmla="*/ 75 h 218"/>
                  <a:gd name="T10" fmla="*/ 49 w 299"/>
                  <a:gd name="T11" fmla="*/ 75 h 218"/>
                  <a:gd name="T12" fmla="*/ 49 w 299"/>
                  <a:gd name="T13" fmla="*/ 3 h 218"/>
                  <a:gd name="T14" fmla="*/ 53 w 299"/>
                  <a:gd name="T15" fmla="*/ 0 h 218"/>
                  <a:gd name="T16" fmla="*/ 295 w 299"/>
                  <a:gd name="T17" fmla="*/ 0 h 218"/>
                  <a:gd name="T18" fmla="*/ 299 w 299"/>
                  <a:gd name="T19" fmla="*/ 3 h 218"/>
                  <a:gd name="T20" fmla="*/ 299 w 299"/>
                  <a:gd name="T21" fmla="*/ 65 h 218"/>
                  <a:gd name="T22" fmla="*/ 292 w 299"/>
                  <a:gd name="T23" fmla="*/ 65 h 218"/>
                  <a:gd name="T24" fmla="*/ 290 w 299"/>
                  <a:gd name="T25" fmla="*/ 63 h 218"/>
                  <a:gd name="T26" fmla="*/ 290 w 299"/>
                  <a:gd name="T27" fmla="*/ 63 h 218"/>
                  <a:gd name="T28" fmla="*/ 274 w 299"/>
                  <a:gd name="T29" fmla="*/ 54 h 218"/>
                  <a:gd name="T30" fmla="*/ 251 w 299"/>
                  <a:gd name="T31" fmla="*/ 75 h 218"/>
                  <a:gd name="T32" fmla="*/ 251 w 299"/>
                  <a:gd name="T33" fmla="*/ 83 h 218"/>
                  <a:gd name="T34" fmla="*/ 268 w 299"/>
                  <a:gd name="T35" fmla="*/ 104 h 218"/>
                  <a:gd name="T36" fmla="*/ 290 w 299"/>
                  <a:gd name="T37" fmla="*/ 95 h 218"/>
                  <a:gd name="T38" fmla="*/ 292 w 299"/>
                  <a:gd name="T39" fmla="*/ 93 h 218"/>
                  <a:gd name="T40" fmla="*/ 299 w 299"/>
                  <a:gd name="T41" fmla="*/ 93 h 218"/>
                  <a:gd name="T42" fmla="*/ 299 w 299"/>
                  <a:gd name="T43" fmla="*/ 165 h 218"/>
                  <a:gd name="T44" fmla="*/ 295 w 299"/>
                  <a:gd name="T45" fmla="*/ 169 h 218"/>
                  <a:gd name="T46" fmla="*/ 82 w 299"/>
                  <a:gd name="T47" fmla="*/ 169 h 218"/>
                  <a:gd name="T48" fmla="*/ 82 w 299"/>
                  <a:gd name="T49" fmla="*/ 189 h 218"/>
                  <a:gd name="T50" fmla="*/ 88 w 299"/>
                  <a:gd name="T51" fmla="*/ 198 h 218"/>
                  <a:gd name="T52" fmla="*/ 93 w 299"/>
                  <a:gd name="T53" fmla="*/ 209 h 218"/>
                  <a:gd name="T54" fmla="*/ 82 w 299"/>
                  <a:gd name="T55" fmla="*/ 218 h 218"/>
                  <a:gd name="T56" fmla="*/ 74 w 299"/>
                  <a:gd name="T57" fmla="*/ 218 h 218"/>
                  <a:gd name="T58" fmla="*/ 63 w 299"/>
                  <a:gd name="T59" fmla="*/ 210 h 218"/>
                  <a:gd name="T60" fmla="*/ 68 w 299"/>
                  <a:gd name="T61" fmla="*/ 198 h 218"/>
                  <a:gd name="T62" fmla="*/ 68 w 299"/>
                  <a:gd name="T63" fmla="*/ 198 h 218"/>
                  <a:gd name="T64" fmla="*/ 74 w 299"/>
                  <a:gd name="T65" fmla="*/ 189 h 218"/>
                  <a:gd name="T66" fmla="*/ 74 w 299"/>
                  <a:gd name="T67" fmla="*/ 188 h 218"/>
                  <a:gd name="T68" fmla="*/ 74 w 299"/>
                  <a:gd name="T69" fmla="*/ 169 h 218"/>
                  <a:gd name="T70" fmla="*/ 53 w 299"/>
                  <a:gd name="T71" fmla="*/ 169 h 218"/>
                  <a:gd name="T72" fmla="*/ 49 w 299"/>
                  <a:gd name="T73" fmla="*/ 165 h 218"/>
                  <a:gd name="T74" fmla="*/ 49 w 299"/>
                  <a:gd name="T75" fmla="*/ 83 h 218"/>
                  <a:gd name="T76" fmla="*/ 29 w 299"/>
                  <a:gd name="T77" fmla="*/ 83 h 218"/>
                  <a:gd name="T78" fmla="*/ 20 w 299"/>
                  <a:gd name="T79" fmla="*/ 89 h 218"/>
                  <a:gd name="T80" fmla="*/ 9 w 299"/>
                  <a:gd name="T81" fmla="*/ 95 h 218"/>
                  <a:gd name="T82" fmla="*/ 0 w 299"/>
                  <a:gd name="T83" fmla="*/ 83 h 218"/>
                  <a:gd name="T84" fmla="*/ 0 w 299"/>
                  <a:gd name="T85" fmla="*/ 75 h 218"/>
                  <a:gd name="T86" fmla="*/ 12 w 299"/>
                  <a:gd name="T87" fmla="*/ 64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99" h="218">
                    <a:moveTo>
                      <a:pt x="12" y="64"/>
                    </a:moveTo>
                    <a:cubicBezTo>
                      <a:pt x="15" y="64"/>
                      <a:pt x="18" y="66"/>
                      <a:pt x="20" y="69"/>
                    </a:cubicBezTo>
                    <a:cubicBezTo>
                      <a:pt x="20" y="69"/>
                      <a:pt x="20" y="69"/>
                      <a:pt x="20" y="69"/>
                    </a:cubicBezTo>
                    <a:cubicBezTo>
                      <a:pt x="24" y="74"/>
                      <a:pt x="27" y="75"/>
                      <a:pt x="29" y="75"/>
                    </a:cubicBezTo>
                    <a:cubicBezTo>
                      <a:pt x="30" y="75"/>
                      <a:pt x="30" y="75"/>
                      <a:pt x="30" y="75"/>
                    </a:cubicBezTo>
                    <a:cubicBezTo>
                      <a:pt x="49" y="75"/>
                      <a:pt x="49" y="75"/>
                      <a:pt x="49" y="75"/>
                    </a:cubicBezTo>
                    <a:cubicBezTo>
                      <a:pt x="49" y="3"/>
                      <a:pt x="49" y="3"/>
                      <a:pt x="49" y="3"/>
                    </a:cubicBezTo>
                    <a:cubicBezTo>
                      <a:pt x="49" y="1"/>
                      <a:pt x="51" y="0"/>
                      <a:pt x="53" y="0"/>
                    </a:cubicBezTo>
                    <a:cubicBezTo>
                      <a:pt x="295" y="0"/>
                      <a:pt x="295" y="0"/>
                      <a:pt x="295" y="0"/>
                    </a:cubicBezTo>
                    <a:cubicBezTo>
                      <a:pt x="297" y="0"/>
                      <a:pt x="299" y="1"/>
                      <a:pt x="299" y="3"/>
                    </a:cubicBezTo>
                    <a:cubicBezTo>
                      <a:pt x="299" y="65"/>
                      <a:pt x="299" y="65"/>
                      <a:pt x="299" y="65"/>
                    </a:cubicBezTo>
                    <a:cubicBezTo>
                      <a:pt x="292" y="65"/>
                      <a:pt x="292" y="65"/>
                      <a:pt x="292" y="65"/>
                    </a:cubicBezTo>
                    <a:cubicBezTo>
                      <a:pt x="291" y="65"/>
                      <a:pt x="291" y="65"/>
                      <a:pt x="290" y="63"/>
                    </a:cubicBezTo>
                    <a:cubicBezTo>
                      <a:pt x="290" y="63"/>
                      <a:pt x="290" y="63"/>
                      <a:pt x="290" y="63"/>
                    </a:cubicBezTo>
                    <a:cubicBezTo>
                      <a:pt x="286" y="58"/>
                      <a:pt x="280" y="54"/>
                      <a:pt x="274" y="54"/>
                    </a:cubicBezTo>
                    <a:cubicBezTo>
                      <a:pt x="261" y="53"/>
                      <a:pt x="251" y="63"/>
                      <a:pt x="251" y="75"/>
                    </a:cubicBezTo>
                    <a:cubicBezTo>
                      <a:pt x="251" y="83"/>
                      <a:pt x="251" y="83"/>
                      <a:pt x="251" y="83"/>
                    </a:cubicBezTo>
                    <a:cubicBezTo>
                      <a:pt x="251" y="93"/>
                      <a:pt x="258" y="102"/>
                      <a:pt x="268" y="104"/>
                    </a:cubicBezTo>
                    <a:cubicBezTo>
                      <a:pt x="276" y="106"/>
                      <a:pt x="285" y="102"/>
                      <a:pt x="290" y="95"/>
                    </a:cubicBezTo>
                    <a:cubicBezTo>
                      <a:pt x="291" y="94"/>
                      <a:pt x="291" y="93"/>
                      <a:pt x="292" y="93"/>
                    </a:cubicBezTo>
                    <a:cubicBezTo>
                      <a:pt x="299" y="93"/>
                      <a:pt x="299" y="93"/>
                      <a:pt x="299" y="93"/>
                    </a:cubicBezTo>
                    <a:cubicBezTo>
                      <a:pt x="299" y="165"/>
                      <a:pt x="299" y="165"/>
                      <a:pt x="299" y="165"/>
                    </a:cubicBezTo>
                    <a:cubicBezTo>
                      <a:pt x="299" y="168"/>
                      <a:pt x="297" y="169"/>
                      <a:pt x="295" y="169"/>
                    </a:cubicBezTo>
                    <a:cubicBezTo>
                      <a:pt x="82" y="169"/>
                      <a:pt x="82" y="169"/>
                      <a:pt x="82" y="169"/>
                    </a:cubicBezTo>
                    <a:cubicBezTo>
                      <a:pt x="82" y="189"/>
                      <a:pt x="82" y="189"/>
                      <a:pt x="82" y="189"/>
                    </a:cubicBezTo>
                    <a:cubicBezTo>
                      <a:pt x="82" y="191"/>
                      <a:pt x="84" y="195"/>
                      <a:pt x="88" y="198"/>
                    </a:cubicBezTo>
                    <a:cubicBezTo>
                      <a:pt x="92" y="200"/>
                      <a:pt x="94" y="205"/>
                      <a:pt x="93" y="209"/>
                    </a:cubicBezTo>
                    <a:cubicBezTo>
                      <a:pt x="92" y="215"/>
                      <a:pt x="87" y="218"/>
                      <a:pt x="82" y="218"/>
                    </a:cubicBezTo>
                    <a:cubicBezTo>
                      <a:pt x="74" y="218"/>
                      <a:pt x="74" y="218"/>
                      <a:pt x="74" y="218"/>
                    </a:cubicBezTo>
                    <a:cubicBezTo>
                      <a:pt x="69" y="218"/>
                      <a:pt x="64" y="215"/>
                      <a:pt x="63" y="210"/>
                    </a:cubicBezTo>
                    <a:cubicBezTo>
                      <a:pt x="62" y="206"/>
                      <a:pt x="63" y="201"/>
                      <a:pt x="68" y="198"/>
                    </a:cubicBezTo>
                    <a:cubicBezTo>
                      <a:pt x="68" y="198"/>
                      <a:pt x="68" y="198"/>
                      <a:pt x="68" y="198"/>
                    </a:cubicBezTo>
                    <a:cubicBezTo>
                      <a:pt x="73" y="194"/>
                      <a:pt x="74" y="191"/>
                      <a:pt x="74" y="189"/>
                    </a:cubicBezTo>
                    <a:cubicBezTo>
                      <a:pt x="74" y="188"/>
                      <a:pt x="74" y="188"/>
                      <a:pt x="74" y="188"/>
                    </a:cubicBezTo>
                    <a:cubicBezTo>
                      <a:pt x="74" y="169"/>
                      <a:pt x="74" y="169"/>
                      <a:pt x="74" y="169"/>
                    </a:cubicBezTo>
                    <a:cubicBezTo>
                      <a:pt x="53" y="169"/>
                      <a:pt x="53" y="169"/>
                      <a:pt x="53" y="169"/>
                    </a:cubicBezTo>
                    <a:cubicBezTo>
                      <a:pt x="51" y="169"/>
                      <a:pt x="49" y="168"/>
                      <a:pt x="49" y="165"/>
                    </a:cubicBezTo>
                    <a:cubicBezTo>
                      <a:pt x="49" y="83"/>
                      <a:pt x="49" y="83"/>
                      <a:pt x="49" y="83"/>
                    </a:cubicBezTo>
                    <a:cubicBezTo>
                      <a:pt x="29" y="83"/>
                      <a:pt x="29" y="83"/>
                      <a:pt x="29" y="83"/>
                    </a:cubicBezTo>
                    <a:cubicBezTo>
                      <a:pt x="27" y="84"/>
                      <a:pt x="24" y="85"/>
                      <a:pt x="20" y="89"/>
                    </a:cubicBezTo>
                    <a:cubicBezTo>
                      <a:pt x="18" y="93"/>
                      <a:pt x="14" y="95"/>
                      <a:pt x="9" y="95"/>
                    </a:cubicBezTo>
                    <a:cubicBezTo>
                      <a:pt x="4" y="94"/>
                      <a:pt x="0" y="89"/>
                      <a:pt x="0" y="83"/>
                    </a:cubicBezTo>
                    <a:cubicBezTo>
                      <a:pt x="0" y="75"/>
                      <a:pt x="0" y="75"/>
                      <a:pt x="0" y="75"/>
                    </a:cubicBezTo>
                    <a:cubicBezTo>
                      <a:pt x="0" y="68"/>
                      <a:pt x="5" y="63"/>
                      <a:pt x="12" y="64"/>
                    </a:cubicBezTo>
                  </a:path>
                </a:pathLst>
              </a:custGeom>
              <a:solidFill>
                <a:srgbClr val="65C8D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111" name="组合 110"/>
              <p:cNvGrpSpPr/>
              <p:nvPr/>
            </p:nvGrpSpPr>
            <p:grpSpPr>
              <a:xfrm>
                <a:off x="2849760" y="3536051"/>
                <a:ext cx="160867" cy="264905"/>
                <a:chOff x="2685001" y="3260105"/>
                <a:chExt cx="145525" cy="239640"/>
              </a:xfrm>
            </p:grpSpPr>
            <p:sp>
              <p:nvSpPr>
                <p:cNvPr id="130" name="Freeform 18"/>
                <p:cNvSpPr>
                  <a:spLocks noEditPoints="1"/>
                </p:cNvSpPr>
                <p:nvPr/>
              </p:nvSpPr>
              <p:spPr bwMode="auto">
                <a:xfrm>
                  <a:off x="2685001" y="3260105"/>
                  <a:ext cx="145525" cy="217520"/>
                </a:xfrm>
                <a:custGeom>
                  <a:avLst/>
                  <a:gdLst>
                    <a:gd name="T0" fmla="*/ 35 w 40"/>
                    <a:gd name="T1" fmla="*/ 33 h 60"/>
                    <a:gd name="T2" fmla="*/ 40 w 40"/>
                    <a:gd name="T3" fmla="*/ 19 h 60"/>
                    <a:gd name="T4" fmla="*/ 20 w 40"/>
                    <a:gd name="T5" fmla="*/ 0 h 60"/>
                    <a:gd name="T6" fmla="*/ 0 w 40"/>
                    <a:gd name="T7" fmla="*/ 19 h 60"/>
                    <a:gd name="T8" fmla="*/ 6 w 40"/>
                    <a:gd name="T9" fmla="*/ 33 h 60"/>
                    <a:gd name="T10" fmla="*/ 6 w 40"/>
                    <a:gd name="T11" fmla="*/ 33 h 60"/>
                    <a:gd name="T12" fmla="*/ 11 w 40"/>
                    <a:gd name="T13" fmla="*/ 47 h 60"/>
                    <a:gd name="T14" fmla="*/ 11 w 40"/>
                    <a:gd name="T15" fmla="*/ 49 h 60"/>
                    <a:gd name="T16" fmla="*/ 12 w 40"/>
                    <a:gd name="T17" fmla="*/ 51 h 60"/>
                    <a:gd name="T18" fmla="*/ 11 w 40"/>
                    <a:gd name="T19" fmla="*/ 53 h 60"/>
                    <a:gd name="T20" fmla="*/ 12 w 40"/>
                    <a:gd name="T21" fmla="*/ 55 h 60"/>
                    <a:gd name="T22" fmla="*/ 11 w 40"/>
                    <a:gd name="T23" fmla="*/ 57 h 60"/>
                    <a:gd name="T24" fmla="*/ 14 w 40"/>
                    <a:gd name="T25" fmla="*/ 60 h 60"/>
                    <a:gd name="T26" fmla="*/ 27 w 40"/>
                    <a:gd name="T27" fmla="*/ 60 h 60"/>
                    <a:gd name="T28" fmla="*/ 30 w 40"/>
                    <a:gd name="T29" fmla="*/ 57 h 60"/>
                    <a:gd name="T30" fmla="*/ 29 w 40"/>
                    <a:gd name="T31" fmla="*/ 55 h 60"/>
                    <a:gd name="T32" fmla="*/ 30 w 40"/>
                    <a:gd name="T33" fmla="*/ 53 h 60"/>
                    <a:gd name="T34" fmla="*/ 29 w 40"/>
                    <a:gd name="T35" fmla="*/ 51 h 60"/>
                    <a:gd name="T36" fmla="*/ 30 w 40"/>
                    <a:gd name="T37" fmla="*/ 49 h 60"/>
                    <a:gd name="T38" fmla="*/ 29 w 40"/>
                    <a:gd name="T39" fmla="*/ 47 h 60"/>
                    <a:gd name="T40" fmla="*/ 35 w 40"/>
                    <a:gd name="T41" fmla="*/ 33 h 60"/>
                    <a:gd name="T42" fmla="*/ 21 w 40"/>
                    <a:gd name="T43" fmla="*/ 46 h 60"/>
                    <a:gd name="T44" fmla="*/ 20 w 40"/>
                    <a:gd name="T45" fmla="*/ 46 h 60"/>
                    <a:gd name="T46" fmla="*/ 20 w 40"/>
                    <a:gd name="T47" fmla="*/ 36 h 60"/>
                    <a:gd name="T48" fmla="*/ 20 w 40"/>
                    <a:gd name="T49" fmla="*/ 36 h 60"/>
                    <a:gd name="T50" fmla="*/ 21 w 40"/>
                    <a:gd name="T51" fmla="*/ 36 h 60"/>
                    <a:gd name="T52" fmla="*/ 21 w 40"/>
                    <a:gd name="T53" fmla="*/ 36 h 60"/>
                    <a:gd name="T54" fmla="*/ 21 w 40"/>
                    <a:gd name="T55" fmla="*/ 46 h 60"/>
                    <a:gd name="T56" fmla="*/ 33 w 40"/>
                    <a:gd name="T57" fmla="*/ 31 h 60"/>
                    <a:gd name="T58" fmla="*/ 33 w 40"/>
                    <a:gd name="T59" fmla="*/ 31 h 60"/>
                    <a:gd name="T60" fmla="*/ 26 w 40"/>
                    <a:gd name="T61" fmla="*/ 46 h 60"/>
                    <a:gd name="T62" fmla="*/ 24 w 40"/>
                    <a:gd name="T63" fmla="*/ 46 h 60"/>
                    <a:gd name="T64" fmla="*/ 24 w 40"/>
                    <a:gd name="T65" fmla="*/ 36 h 60"/>
                    <a:gd name="T66" fmla="*/ 24 w 40"/>
                    <a:gd name="T67" fmla="*/ 36 h 60"/>
                    <a:gd name="T68" fmla="*/ 29 w 40"/>
                    <a:gd name="T69" fmla="*/ 21 h 60"/>
                    <a:gd name="T70" fmla="*/ 28 w 40"/>
                    <a:gd name="T71" fmla="*/ 20 h 60"/>
                    <a:gd name="T72" fmla="*/ 27 w 40"/>
                    <a:gd name="T73" fmla="*/ 21 h 60"/>
                    <a:gd name="T74" fmla="*/ 24 w 40"/>
                    <a:gd name="T75" fmla="*/ 31 h 60"/>
                    <a:gd name="T76" fmla="*/ 24 w 40"/>
                    <a:gd name="T77" fmla="*/ 25 h 60"/>
                    <a:gd name="T78" fmla="*/ 23 w 40"/>
                    <a:gd name="T79" fmla="*/ 25 h 60"/>
                    <a:gd name="T80" fmla="*/ 23 w 40"/>
                    <a:gd name="T81" fmla="*/ 25 h 60"/>
                    <a:gd name="T82" fmla="*/ 23 w 40"/>
                    <a:gd name="T83" fmla="*/ 33 h 60"/>
                    <a:gd name="T84" fmla="*/ 20 w 40"/>
                    <a:gd name="T85" fmla="*/ 33 h 60"/>
                    <a:gd name="T86" fmla="*/ 18 w 40"/>
                    <a:gd name="T87" fmla="*/ 33 h 60"/>
                    <a:gd name="T88" fmla="*/ 18 w 40"/>
                    <a:gd name="T89" fmla="*/ 25 h 60"/>
                    <a:gd name="T90" fmla="*/ 17 w 40"/>
                    <a:gd name="T91" fmla="*/ 25 h 60"/>
                    <a:gd name="T92" fmla="*/ 17 w 40"/>
                    <a:gd name="T93" fmla="*/ 25 h 60"/>
                    <a:gd name="T94" fmla="*/ 17 w 40"/>
                    <a:gd name="T95" fmla="*/ 31 h 60"/>
                    <a:gd name="T96" fmla="*/ 13 w 40"/>
                    <a:gd name="T97" fmla="*/ 21 h 60"/>
                    <a:gd name="T98" fmla="*/ 12 w 40"/>
                    <a:gd name="T99" fmla="*/ 20 h 60"/>
                    <a:gd name="T100" fmla="*/ 12 w 40"/>
                    <a:gd name="T101" fmla="*/ 21 h 60"/>
                    <a:gd name="T102" fmla="*/ 17 w 40"/>
                    <a:gd name="T103" fmla="*/ 36 h 60"/>
                    <a:gd name="T104" fmla="*/ 17 w 40"/>
                    <a:gd name="T105" fmla="*/ 36 h 60"/>
                    <a:gd name="T106" fmla="*/ 17 w 40"/>
                    <a:gd name="T107" fmla="*/ 46 h 60"/>
                    <a:gd name="T108" fmla="*/ 14 w 40"/>
                    <a:gd name="T109" fmla="*/ 46 h 60"/>
                    <a:gd name="T110" fmla="*/ 8 w 40"/>
                    <a:gd name="T111" fmla="*/ 31 h 60"/>
                    <a:gd name="T112" fmla="*/ 8 w 40"/>
                    <a:gd name="T113" fmla="*/ 31 h 60"/>
                    <a:gd name="T114" fmla="*/ 8 w 40"/>
                    <a:gd name="T115" fmla="*/ 31 h 60"/>
                    <a:gd name="T116" fmla="*/ 3 w 40"/>
                    <a:gd name="T117" fmla="*/ 19 h 60"/>
                    <a:gd name="T118" fmla="*/ 20 w 40"/>
                    <a:gd name="T119" fmla="*/ 3 h 60"/>
                    <a:gd name="T120" fmla="*/ 37 w 40"/>
                    <a:gd name="T121" fmla="*/ 19 h 60"/>
                    <a:gd name="T122" fmla="*/ 33 w 40"/>
                    <a:gd name="T123" fmla="*/ 31 h 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40" h="60">
                      <a:moveTo>
                        <a:pt x="35" y="33"/>
                      </a:moveTo>
                      <a:cubicBezTo>
                        <a:pt x="38" y="29"/>
                        <a:pt x="40" y="25"/>
                        <a:pt x="40" y="19"/>
                      </a:cubicBezTo>
                      <a:cubicBezTo>
                        <a:pt x="40" y="8"/>
                        <a:pt x="31" y="0"/>
                        <a:pt x="20" y="0"/>
                      </a:cubicBezTo>
                      <a:cubicBezTo>
                        <a:pt x="9" y="0"/>
                        <a:pt x="0" y="8"/>
                        <a:pt x="0" y="19"/>
                      </a:cubicBezTo>
                      <a:cubicBezTo>
                        <a:pt x="0" y="25"/>
                        <a:pt x="2" y="29"/>
                        <a:pt x="6" y="33"/>
                      </a:cubicBezTo>
                      <a:cubicBezTo>
                        <a:pt x="6" y="33"/>
                        <a:pt x="6" y="33"/>
                        <a:pt x="6" y="33"/>
                      </a:cubicBezTo>
                      <a:cubicBezTo>
                        <a:pt x="6" y="33"/>
                        <a:pt x="11" y="40"/>
                        <a:pt x="11" y="47"/>
                      </a:cubicBezTo>
                      <a:cubicBezTo>
                        <a:pt x="11" y="47"/>
                        <a:pt x="11" y="48"/>
                        <a:pt x="11" y="49"/>
                      </a:cubicBezTo>
                      <a:cubicBezTo>
                        <a:pt x="11" y="50"/>
                        <a:pt x="11" y="50"/>
                        <a:pt x="12" y="51"/>
                      </a:cubicBezTo>
                      <a:cubicBezTo>
                        <a:pt x="11" y="51"/>
                        <a:pt x="11" y="52"/>
                        <a:pt x="11" y="53"/>
                      </a:cubicBezTo>
                      <a:cubicBezTo>
                        <a:pt x="11" y="54"/>
                        <a:pt x="11" y="55"/>
                        <a:pt x="12" y="55"/>
                      </a:cubicBezTo>
                      <a:cubicBezTo>
                        <a:pt x="11" y="56"/>
                        <a:pt x="11" y="57"/>
                        <a:pt x="11" y="57"/>
                      </a:cubicBezTo>
                      <a:cubicBezTo>
                        <a:pt x="11" y="59"/>
                        <a:pt x="12" y="60"/>
                        <a:pt x="14" y="60"/>
                      </a:cubicBezTo>
                      <a:cubicBezTo>
                        <a:pt x="27" y="60"/>
                        <a:pt x="27" y="60"/>
                        <a:pt x="27" y="60"/>
                      </a:cubicBezTo>
                      <a:cubicBezTo>
                        <a:pt x="29" y="60"/>
                        <a:pt x="30" y="59"/>
                        <a:pt x="30" y="57"/>
                      </a:cubicBezTo>
                      <a:cubicBezTo>
                        <a:pt x="30" y="57"/>
                        <a:pt x="30" y="56"/>
                        <a:pt x="29" y="55"/>
                      </a:cubicBezTo>
                      <a:cubicBezTo>
                        <a:pt x="30" y="55"/>
                        <a:pt x="30" y="54"/>
                        <a:pt x="30" y="53"/>
                      </a:cubicBezTo>
                      <a:cubicBezTo>
                        <a:pt x="30" y="52"/>
                        <a:pt x="30" y="51"/>
                        <a:pt x="29" y="51"/>
                      </a:cubicBezTo>
                      <a:cubicBezTo>
                        <a:pt x="30" y="50"/>
                        <a:pt x="30" y="50"/>
                        <a:pt x="30" y="49"/>
                      </a:cubicBezTo>
                      <a:cubicBezTo>
                        <a:pt x="30" y="48"/>
                        <a:pt x="30" y="47"/>
                        <a:pt x="29" y="47"/>
                      </a:cubicBezTo>
                      <a:cubicBezTo>
                        <a:pt x="30" y="40"/>
                        <a:pt x="35" y="33"/>
                        <a:pt x="35" y="33"/>
                      </a:cubicBezTo>
                      <a:close/>
                      <a:moveTo>
                        <a:pt x="21" y="46"/>
                      </a:moveTo>
                      <a:cubicBezTo>
                        <a:pt x="20" y="46"/>
                        <a:pt x="20" y="46"/>
                        <a:pt x="20" y="46"/>
                      </a:cubicBezTo>
                      <a:cubicBezTo>
                        <a:pt x="20" y="36"/>
                        <a:pt x="20" y="36"/>
                        <a:pt x="20" y="36"/>
                      </a:cubicBezTo>
                      <a:cubicBezTo>
                        <a:pt x="20" y="36"/>
                        <a:pt x="20" y="36"/>
                        <a:pt x="20" y="36"/>
                      </a:cubicBezTo>
                      <a:cubicBezTo>
                        <a:pt x="21" y="36"/>
                        <a:pt x="21" y="36"/>
                        <a:pt x="21" y="36"/>
                      </a:cubicBezTo>
                      <a:cubicBezTo>
                        <a:pt x="21" y="36"/>
                        <a:pt x="21" y="36"/>
                        <a:pt x="21" y="36"/>
                      </a:cubicBezTo>
                      <a:lnTo>
                        <a:pt x="21" y="46"/>
                      </a:lnTo>
                      <a:close/>
                      <a:moveTo>
                        <a:pt x="33" y="31"/>
                      </a:moveTo>
                      <a:cubicBezTo>
                        <a:pt x="33" y="31"/>
                        <a:pt x="33" y="31"/>
                        <a:pt x="33" y="31"/>
                      </a:cubicBezTo>
                      <a:cubicBezTo>
                        <a:pt x="32" y="31"/>
                        <a:pt x="27" y="38"/>
                        <a:pt x="26" y="46"/>
                      </a:cubicBezTo>
                      <a:cubicBezTo>
                        <a:pt x="24" y="46"/>
                        <a:pt x="24" y="46"/>
                        <a:pt x="24" y="46"/>
                      </a:cubicBezTo>
                      <a:cubicBezTo>
                        <a:pt x="24" y="36"/>
                        <a:pt x="24" y="36"/>
                        <a:pt x="24" y="36"/>
                      </a:cubicBezTo>
                      <a:cubicBezTo>
                        <a:pt x="24" y="36"/>
                        <a:pt x="24" y="36"/>
                        <a:pt x="24" y="36"/>
                      </a:cubicBezTo>
                      <a:cubicBezTo>
                        <a:pt x="29" y="21"/>
                        <a:pt x="29" y="21"/>
                        <a:pt x="29" y="21"/>
                      </a:cubicBezTo>
                      <a:cubicBezTo>
                        <a:pt x="29" y="21"/>
                        <a:pt x="29" y="20"/>
                        <a:pt x="28" y="20"/>
                      </a:cubicBezTo>
                      <a:cubicBezTo>
                        <a:pt x="28" y="20"/>
                        <a:pt x="27" y="20"/>
                        <a:pt x="27" y="21"/>
                      </a:cubicBezTo>
                      <a:cubicBezTo>
                        <a:pt x="24" y="31"/>
                        <a:pt x="24" y="31"/>
                        <a:pt x="24" y="31"/>
                      </a:cubicBezTo>
                      <a:cubicBezTo>
                        <a:pt x="24" y="25"/>
                        <a:pt x="24" y="25"/>
                        <a:pt x="24" y="25"/>
                      </a:cubicBezTo>
                      <a:cubicBezTo>
                        <a:pt x="23" y="25"/>
                        <a:pt x="23" y="25"/>
                        <a:pt x="23" y="25"/>
                      </a:cubicBezTo>
                      <a:cubicBezTo>
                        <a:pt x="23" y="25"/>
                        <a:pt x="23" y="25"/>
                        <a:pt x="23" y="25"/>
                      </a:cubicBezTo>
                      <a:cubicBezTo>
                        <a:pt x="23" y="33"/>
                        <a:pt x="23" y="33"/>
                        <a:pt x="23" y="33"/>
                      </a:cubicBezTo>
                      <a:cubicBezTo>
                        <a:pt x="22" y="33"/>
                        <a:pt x="21" y="33"/>
                        <a:pt x="20" y="33"/>
                      </a:cubicBezTo>
                      <a:cubicBezTo>
                        <a:pt x="19" y="33"/>
                        <a:pt x="19" y="33"/>
                        <a:pt x="18" y="33"/>
                      </a:cubicBezTo>
                      <a:cubicBezTo>
                        <a:pt x="18" y="25"/>
                        <a:pt x="18" y="25"/>
                        <a:pt x="18" y="25"/>
                      </a:cubicBezTo>
                      <a:cubicBezTo>
                        <a:pt x="17" y="25"/>
                        <a:pt x="17" y="25"/>
                        <a:pt x="17" y="25"/>
                      </a:cubicBezTo>
                      <a:cubicBezTo>
                        <a:pt x="17" y="25"/>
                        <a:pt x="17" y="25"/>
                        <a:pt x="17" y="25"/>
                      </a:cubicBezTo>
                      <a:cubicBezTo>
                        <a:pt x="17" y="31"/>
                        <a:pt x="17" y="31"/>
                        <a:pt x="17" y="31"/>
                      </a:cubicBezTo>
                      <a:cubicBezTo>
                        <a:pt x="13" y="21"/>
                        <a:pt x="13" y="21"/>
                        <a:pt x="13" y="21"/>
                      </a:cubicBezTo>
                      <a:cubicBezTo>
                        <a:pt x="13" y="20"/>
                        <a:pt x="13" y="20"/>
                        <a:pt x="12" y="20"/>
                      </a:cubicBezTo>
                      <a:cubicBezTo>
                        <a:pt x="12" y="20"/>
                        <a:pt x="12" y="21"/>
                        <a:pt x="12" y="21"/>
                      </a:cubicBezTo>
                      <a:cubicBezTo>
                        <a:pt x="17" y="36"/>
                        <a:pt x="17" y="36"/>
                        <a:pt x="17" y="36"/>
                      </a:cubicBezTo>
                      <a:cubicBezTo>
                        <a:pt x="17" y="36"/>
                        <a:pt x="17" y="36"/>
                        <a:pt x="17" y="36"/>
                      </a:cubicBezTo>
                      <a:cubicBezTo>
                        <a:pt x="17" y="46"/>
                        <a:pt x="17" y="46"/>
                        <a:pt x="17" y="46"/>
                      </a:cubicBezTo>
                      <a:cubicBezTo>
                        <a:pt x="14" y="46"/>
                        <a:pt x="14" y="46"/>
                        <a:pt x="14" y="46"/>
                      </a:cubicBezTo>
                      <a:cubicBezTo>
                        <a:pt x="14" y="38"/>
                        <a:pt x="8" y="31"/>
                        <a:pt x="8" y="31"/>
                      </a:cubicBezTo>
                      <a:cubicBezTo>
                        <a:pt x="8" y="31"/>
                        <a:pt x="8" y="31"/>
                        <a:pt x="8" y="31"/>
                      </a:cubicBezTo>
                      <a:cubicBezTo>
                        <a:pt x="8" y="31"/>
                        <a:pt x="8" y="31"/>
                        <a:pt x="8" y="31"/>
                      </a:cubicBezTo>
                      <a:cubicBezTo>
                        <a:pt x="5" y="28"/>
                        <a:pt x="3" y="24"/>
                        <a:pt x="3" y="19"/>
                      </a:cubicBezTo>
                      <a:cubicBezTo>
                        <a:pt x="3" y="10"/>
                        <a:pt x="11" y="3"/>
                        <a:pt x="20" y="3"/>
                      </a:cubicBezTo>
                      <a:cubicBezTo>
                        <a:pt x="30" y="3"/>
                        <a:pt x="37" y="10"/>
                        <a:pt x="37" y="19"/>
                      </a:cubicBezTo>
                      <a:cubicBezTo>
                        <a:pt x="37" y="24"/>
                        <a:pt x="36" y="28"/>
                        <a:pt x="33" y="31"/>
                      </a:cubicBezTo>
                      <a:close/>
                    </a:path>
                  </a:pathLst>
                </a:custGeom>
                <a:solidFill>
                  <a:srgbClr val="F9F9F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685800"/>
                  <a:endParaRPr lang="zh-CN" altLang="en-US" sz="135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31" name="Freeform 19"/>
                <p:cNvSpPr/>
                <p:nvPr/>
              </p:nvSpPr>
              <p:spPr bwMode="auto">
                <a:xfrm>
                  <a:off x="2739031" y="3481363"/>
                  <a:ext cx="39828" cy="18382"/>
                </a:xfrm>
                <a:custGeom>
                  <a:avLst/>
                  <a:gdLst>
                    <a:gd name="T0" fmla="*/ 5 w 11"/>
                    <a:gd name="T1" fmla="*/ 5 h 5"/>
                    <a:gd name="T2" fmla="*/ 6 w 11"/>
                    <a:gd name="T3" fmla="*/ 5 h 5"/>
                    <a:gd name="T4" fmla="*/ 11 w 11"/>
                    <a:gd name="T5" fmla="*/ 0 h 5"/>
                    <a:gd name="T6" fmla="*/ 0 w 11"/>
                    <a:gd name="T7" fmla="*/ 0 h 5"/>
                    <a:gd name="T8" fmla="*/ 5 w 11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" h="5">
                      <a:moveTo>
                        <a:pt x="5" y="5"/>
                      </a:moveTo>
                      <a:cubicBezTo>
                        <a:pt x="6" y="5"/>
                        <a:pt x="6" y="5"/>
                        <a:pt x="6" y="5"/>
                      </a:cubicBezTo>
                      <a:cubicBezTo>
                        <a:pt x="9" y="5"/>
                        <a:pt x="11" y="3"/>
                        <a:pt x="1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3"/>
                        <a:pt x="2" y="5"/>
                        <a:pt x="5" y="5"/>
                      </a:cubicBezTo>
                      <a:close/>
                    </a:path>
                  </a:pathLst>
                </a:custGeom>
                <a:solidFill>
                  <a:srgbClr val="F9F9F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685800"/>
                  <a:endParaRPr lang="zh-CN" altLang="en-US" sz="1350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112" name="Freeform 22"/>
              <p:cNvSpPr>
                <a:spLocks noEditPoints="1"/>
              </p:cNvSpPr>
              <p:nvPr/>
            </p:nvSpPr>
            <p:spPr bwMode="auto">
              <a:xfrm>
                <a:off x="1233626" y="2196137"/>
                <a:ext cx="284479" cy="277705"/>
              </a:xfrm>
              <a:custGeom>
                <a:avLst/>
                <a:gdLst>
                  <a:gd name="T0" fmla="*/ 64 w 71"/>
                  <a:gd name="T1" fmla="*/ 48 h 69"/>
                  <a:gd name="T2" fmla="*/ 71 w 71"/>
                  <a:gd name="T3" fmla="*/ 41 h 69"/>
                  <a:gd name="T4" fmla="*/ 71 w 71"/>
                  <a:gd name="T5" fmla="*/ 7 h 69"/>
                  <a:gd name="T6" fmla="*/ 64 w 71"/>
                  <a:gd name="T7" fmla="*/ 0 h 69"/>
                  <a:gd name="T8" fmla="*/ 8 w 71"/>
                  <a:gd name="T9" fmla="*/ 0 h 69"/>
                  <a:gd name="T10" fmla="*/ 0 w 71"/>
                  <a:gd name="T11" fmla="*/ 7 h 69"/>
                  <a:gd name="T12" fmla="*/ 0 w 71"/>
                  <a:gd name="T13" fmla="*/ 41 h 69"/>
                  <a:gd name="T14" fmla="*/ 8 w 71"/>
                  <a:gd name="T15" fmla="*/ 48 h 69"/>
                  <a:gd name="T16" fmla="*/ 29 w 71"/>
                  <a:gd name="T17" fmla="*/ 48 h 69"/>
                  <a:gd name="T18" fmla="*/ 29 w 71"/>
                  <a:gd name="T19" fmla="*/ 55 h 69"/>
                  <a:gd name="T20" fmla="*/ 8 w 71"/>
                  <a:gd name="T21" fmla="*/ 55 h 69"/>
                  <a:gd name="T22" fmla="*/ 0 w 71"/>
                  <a:gd name="T23" fmla="*/ 62 h 69"/>
                  <a:gd name="T24" fmla="*/ 0 w 71"/>
                  <a:gd name="T25" fmla="*/ 67 h 69"/>
                  <a:gd name="T26" fmla="*/ 2 w 71"/>
                  <a:gd name="T27" fmla="*/ 69 h 69"/>
                  <a:gd name="T28" fmla="*/ 69 w 71"/>
                  <a:gd name="T29" fmla="*/ 69 h 69"/>
                  <a:gd name="T30" fmla="*/ 71 w 71"/>
                  <a:gd name="T31" fmla="*/ 67 h 69"/>
                  <a:gd name="T32" fmla="*/ 71 w 71"/>
                  <a:gd name="T33" fmla="*/ 62 h 69"/>
                  <a:gd name="T34" fmla="*/ 64 w 71"/>
                  <a:gd name="T35" fmla="*/ 55 h 69"/>
                  <a:gd name="T36" fmla="*/ 42 w 71"/>
                  <a:gd name="T37" fmla="*/ 55 h 69"/>
                  <a:gd name="T38" fmla="*/ 42 w 71"/>
                  <a:gd name="T39" fmla="*/ 48 h 69"/>
                  <a:gd name="T40" fmla="*/ 64 w 71"/>
                  <a:gd name="T41" fmla="*/ 48 h 69"/>
                  <a:gd name="T42" fmla="*/ 3 w 71"/>
                  <a:gd name="T43" fmla="*/ 41 h 69"/>
                  <a:gd name="T44" fmla="*/ 3 w 71"/>
                  <a:gd name="T45" fmla="*/ 7 h 69"/>
                  <a:gd name="T46" fmla="*/ 8 w 71"/>
                  <a:gd name="T47" fmla="*/ 3 h 69"/>
                  <a:gd name="T48" fmla="*/ 64 w 71"/>
                  <a:gd name="T49" fmla="*/ 3 h 69"/>
                  <a:gd name="T50" fmla="*/ 68 w 71"/>
                  <a:gd name="T51" fmla="*/ 7 h 69"/>
                  <a:gd name="T52" fmla="*/ 68 w 71"/>
                  <a:gd name="T53" fmla="*/ 41 h 69"/>
                  <a:gd name="T54" fmla="*/ 64 w 71"/>
                  <a:gd name="T55" fmla="*/ 45 h 69"/>
                  <a:gd name="T56" fmla="*/ 8 w 71"/>
                  <a:gd name="T57" fmla="*/ 45 h 69"/>
                  <a:gd name="T58" fmla="*/ 3 w 71"/>
                  <a:gd name="T59" fmla="*/ 41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71" h="69">
                    <a:moveTo>
                      <a:pt x="64" y="48"/>
                    </a:moveTo>
                    <a:cubicBezTo>
                      <a:pt x="68" y="48"/>
                      <a:pt x="71" y="45"/>
                      <a:pt x="71" y="41"/>
                    </a:cubicBezTo>
                    <a:cubicBezTo>
                      <a:pt x="71" y="7"/>
                      <a:pt x="71" y="7"/>
                      <a:pt x="71" y="7"/>
                    </a:cubicBezTo>
                    <a:cubicBezTo>
                      <a:pt x="71" y="3"/>
                      <a:pt x="68" y="0"/>
                      <a:pt x="64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3"/>
                      <a:pt x="0" y="7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0" y="45"/>
                      <a:pt x="4" y="48"/>
                      <a:pt x="8" y="48"/>
                    </a:cubicBezTo>
                    <a:cubicBezTo>
                      <a:pt x="29" y="48"/>
                      <a:pt x="29" y="48"/>
                      <a:pt x="29" y="48"/>
                    </a:cubicBezTo>
                    <a:cubicBezTo>
                      <a:pt x="29" y="55"/>
                      <a:pt x="29" y="55"/>
                      <a:pt x="29" y="55"/>
                    </a:cubicBezTo>
                    <a:cubicBezTo>
                      <a:pt x="8" y="55"/>
                      <a:pt x="8" y="55"/>
                      <a:pt x="8" y="55"/>
                    </a:cubicBezTo>
                    <a:cubicBezTo>
                      <a:pt x="4" y="55"/>
                      <a:pt x="0" y="58"/>
                      <a:pt x="0" y="62"/>
                    </a:cubicBezTo>
                    <a:cubicBezTo>
                      <a:pt x="0" y="67"/>
                      <a:pt x="0" y="67"/>
                      <a:pt x="0" y="67"/>
                    </a:cubicBezTo>
                    <a:cubicBezTo>
                      <a:pt x="0" y="68"/>
                      <a:pt x="1" y="69"/>
                      <a:pt x="2" y="69"/>
                    </a:cubicBezTo>
                    <a:cubicBezTo>
                      <a:pt x="69" y="69"/>
                      <a:pt x="69" y="69"/>
                      <a:pt x="69" y="69"/>
                    </a:cubicBezTo>
                    <a:cubicBezTo>
                      <a:pt x="70" y="69"/>
                      <a:pt x="71" y="68"/>
                      <a:pt x="71" y="67"/>
                    </a:cubicBezTo>
                    <a:cubicBezTo>
                      <a:pt x="71" y="62"/>
                      <a:pt x="71" y="62"/>
                      <a:pt x="71" y="62"/>
                    </a:cubicBezTo>
                    <a:cubicBezTo>
                      <a:pt x="71" y="58"/>
                      <a:pt x="68" y="55"/>
                      <a:pt x="64" y="55"/>
                    </a:cubicBezTo>
                    <a:cubicBezTo>
                      <a:pt x="42" y="55"/>
                      <a:pt x="42" y="55"/>
                      <a:pt x="42" y="55"/>
                    </a:cubicBezTo>
                    <a:cubicBezTo>
                      <a:pt x="42" y="48"/>
                      <a:pt x="42" y="48"/>
                      <a:pt x="42" y="48"/>
                    </a:cubicBezTo>
                    <a:lnTo>
                      <a:pt x="64" y="48"/>
                    </a:lnTo>
                    <a:close/>
                    <a:moveTo>
                      <a:pt x="3" y="41"/>
                    </a:moveTo>
                    <a:cubicBezTo>
                      <a:pt x="3" y="7"/>
                      <a:pt x="3" y="7"/>
                      <a:pt x="3" y="7"/>
                    </a:cubicBezTo>
                    <a:cubicBezTo>
                      <a:pt x="3" y="5"/>
                      <a:pt x="5" y="3"/>
                      <a:pt x="8" y="3"/>
                    </a:cubicBezTo>
                    <a:cubicBezTo>
                      <a:pt x="64" y="3"/>
                      <a:pt x="64" y="3"/>
                      <a:pt x="64" y="3"/>
                    </a:cubicBezTo>
                    <a:cubicBezTo>
                      <a:pt x="66" y="3"/>
                      <a:pt x="68" y="5"/>
                      <a:pt x="68" y="7"/>
                    </a:cubicBezTo>
                    <a:cubicBezTo>
                      <a:pt x="68" y="41"/>
                      <a:pt x="68" y="41"/>
                      <a:pt x="68" y="41"/>
                    </a:cubicBezTo>
                    <a:cubicBezTo>
                      <a:pt x="68" y="43"/>
                      <a:pt x="66" y="45"/>
                      <a:pt x="64" y="45"/>
                    </a:cubicBezTo>
                    <a:cubicBezTo>
                      <a:pt x="8" y="45"/>
                      <a:pt x="8" y="45"/>
                      <a:pt x="8" y="45"/>
                    </a:cubicBezTo>
                    <a:cubicBezTo>
                      <a:pt x="5" y="45"/>
                      <a:pt x="3" y="43"/>
                      <a:pt x="3" y="41"/>
                    </a:cubicBez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13" name="Freeform 23"/>
              <p:cNvSpPr/>
              <p:nvPr/>
            </p:nvSpPr>
            <p:spPr bwMode="auto">
              <a:xfrm>
                <a:off x="1257333" y="2221537"/>
                <a:ext cx="237065" cy="143932"/>
              </a:xfrm>
              <a:custGeom>
                <a:avLst/>
                <a:gdLst>
                  <a:gd name="T0" fmla="*/ 59 w 59"/>
                  <a:gd name="T1" fmla="*/ 35 h 36"/>
                  <a:gd name="T2" fmla="*/ 59 w 59"/>
                  <a:gd name="T3" fmla="*/ 1 h 36"/>
                  <a:gd name="T4" fmla="*/ 58 w 59"/>
                  <a:gd name="T5" fmla="*/ 0 h 36"/>
                  <a:gd name="T6" fmla="*/ 2 w 59"/>
                  <a:gd name="T7" fmla="*/ 0 h 36"/>
                  <a:gd name="T8" fmla="*/ 0 w 59"/>
                  <a:gd name="T9" fmla="*/ 1 h 36"/>
                  <a:gd name="T10" fmla="*/ 0 w 59"/>
                  <a:gd name="T11" fmla="*/ 35 h 36"/>
                  <a:gd name="T12" fmla="*/ 2 w 59"/>
                  <a:gd name="T13" fmla="*/ 36 h 36"/>
                  <a:gd name="T14" fmla="*/ 58 w 59"/>
                  <a:gd name="T15" fmla="*/ 36 h 36"/>
                  <a:gd name="T16" fmla="*/ 59 w 59"/>
                  <a:gd name="T17" fmla="*/ 35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36">
                    <a:moveTo>
                      <a:pt x="59" y="35"/>
                    </a:moveTo>
                    <a:cubicBezTo>
                      <a:pt x="59" y="1"/>
                      <a:pt x="59" y="1"/>
                      <a:pt x="59" y="1"/>
                    </a:cubicBezTo>
                    <a:cubicBezTo>
                      <a:pt x="59" y="1"/>
                      <a:pt x="58" y="0"/>
                      <a:pt x="58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1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35"/>
                      <a:pt x="1" y="36"/>
                      <a:pt x="2" y="36"/>
                    </a:cubicBezTo>
                    <a:cubicBezTo>
                      <a:pt x="58" y="36"/>
                      <a:pt x="58" y="36"/>
                      <a:pt x="58" y="36"/>
                    </a:cubicBezTo>
                    <a:cubicBezTo>
                      <a:pt x="58" y="36"/>
                      <a:pt x="59" y="35"/>
                      <a:pt x="59" y="35"/>
                    </a:cubicBez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14" name="Freeform 24"/>
              <p:cNvSpPr/>
              <p:nvPr/>
            </p:nvSpPr>
            <p:spPr bwMode="auto">
              <a:xfrm>
                <a:off x="3248683" y="2245244"/>
                <a:ext cx="306492" cy="184572"/>
              </a:xfrm>
              <a:custGeom>
                <a:avLst/>
                <a:gdLst>
                  <a:gd name="T0" fmla="*/ 59 w 76"/>
                  <a:gd name="T1" fmla="*/ 13 h 46"/>
                  <a:gd name="T2" fmla="*/ 58 w 76"/>
                  <a:gd name="T3" fmla="*/ 13 h 46"/>
                  <a:gd name="T4" fmla="*/ 41 w 76"/>
                  <a:gd name="T5" fmla="*/ 0 h 46"/>
                  <a:gd name="T6" fmla="*/ 23 w 76"/>
                  <a:gd name="T7" fmla="*/ 12 h 46"/>
                  <a:gd name="T8" fmla="*/ 19 w 76"/>
                  <a:gd name="T9" fmla="*/ 11 h 46"/>
                  <a:gd name="T10" fmla="*/ 11 w 76"/>
                  <a:gd name="T11" fmla="*/ 19 h 46"/>
                  <a:gd name="T12" fmla="*/ 0 w 76"/>
                  <a:gd name="T13" fmla="*/ 32 h 46"/>
                  <a:gd name="T14" fmla="*/ 14 w 76"/>
                  <a:gd name="T15" fmla="*/ 46 h 46"/>
                  <a:gd name="T16" fmla="*/ 14 w 76"/>
                  <a:gd name="T17" fmla="*/ 46 h 46"/>
                  <a:gd name="T18" fmla="*/ 15 w 76"/>
                  <a:gd name="T19" fmla="*/ 46 h 46"/>
                  <a:gd name="T20" fmla="*/ 59 w 76"/>
                  <a:gd name="T21" fmla="*/ 46 h 46"/>
                  <a:gd name="T22" fmla="*/ 76 w 76"/>
                  <a:gd name="T23" fmla="*/ 29 h 46"/>
                  <a:gd name="T24" fmla="*/ 59 w 76"/>
                  <a:gd name="T25" fmla="*/ 13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6" h="46">
                    <a:moveTo>
                      <a:pt x="59" y="13"/>
                    </a:moveTo>
                    <a:cubicBezTo>
                      <a:pt x="58" y="13"/>
                      <a:pt x="58" y="13"/>
                      <a:pt x="58" y="13"/>
                    </a:cubicBezTo>
                    <a:cubicBezTo>
                      <a:pt x="56" y="5"/>
                      <a:pt x="49" y="0"/>
                      <a:pt x="41" y="0"/>
                    </a:cubicBezTo>
                    <a:cubicBezTo>
                      <a:pt x="33" y="0"/>
                      <a:pt x="26" y="5"/>
                      <a:pt x="23" y="12"/>
                    </a:cubicBezTo>
                    <a:cubicBezTo>
                      <a:pt x="22" y="11"/>
                      <a:pt x="20" y="11"/>
                      <a:pt x="19" y="11"/>
                    </a:cubicBezTo>
                    <a:cubicBezTo>
                      <a:pt x="14" y="11"/>
                      <a:pt x="11" y="14"/>
                      <a:pt x="11" y="19"/>
                    </a:cubicBezTo>
                    <a:cubicBezTo>
                      <a:pt x="5" y="20"/>
                      <a:pt x="0" y="25"/>
                      <a:pt x="0" y="32"/>
                    </a:cubicBezTo>
                    <a:cubicBezTo>
                      <a:pt x="0" y="40"/>
                      <a:pt x="6" y="46"/>
                      <a:pt x="14" y="46"/>
                    </a:cubicBezTo>
                    <a:cubicBezTo>
                      <a:pt x="14" y="46"/>
                      <a:pt x="14" y="46"/>
                      <a:pt x="14" y="46"/>
                    </a:cubicBezTo>
                    <a:cubicBezTo>
                      <a:pt x="15" y="46"/>
                      <a:pt x="15" y="46"/>
                      <a:pt x="15" y="46"/>
                    </a:cubicBezTo>
                    <a:cubicBezTo>
                      <a:pt x="59" y="46"/>
                      <a:pt x="59" y="46"/>
                      <a:pt x="59" y="46"/>
                    </a:cubicBezTo>
                    <a:cubicBezTo>
                      <a:pt x="68" y="46"/>
                      <a:pt x="76" y="38"/>
                      <a:pt x="76" y="29"/>
                    </a:cubicBezTo>
                    <a:cubicBezTo>
                      <a:pt x="76" y="20"/>
                      <a:pt x="68" y="13"/>
                      <a:pt x="59" y="13"/>
                    </a:cubicBezTo>
                    <a:close/>
                  </a:path>
                </a:pathLst>
              </a:custGeom>
              <a:solidFill>
                <a:srgbClr val="FDFD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15" name="Freeform 25"/>
              <p:cNvSpPr>
                <a:spLocks noEditPoints="1"/>
              </p:cNvSpPr>
              <p:nvPr/>
            </p:nvSpPr>
            <p:spPr bwMode="auto">
              <a:xfrm>
                <a:off x="2466367" y="2827748"/>
                <a:ext cx="401319" cy="397931"/>
              </a:xfrm>
              <a:custGeom>
                <a:avLst/>
                <a:gdLst>
                  <a:gd name="T0" fmla="*/ 0 w 100"/>
                  <a:gd name="T1" fmla="*/ 50 h 99"/>
                  <a:gd name="T2" fmla="*/ 99 w 100"/>
                  <a:gd name="T3" fmla="*/ 48 h 99"/>
                  <a:gd name="T4" fmla="*/ 82 w 100"/>
                  <a:gd name="T5" fmla="*/ 76 h 99"/>
                  <a:gd name="T6" fmla="*/ 73 w 100"/>
                  <a:gd name="T7" fmla="*/ 72 h 99"/>
                  <a:gd name="T8" fmla="*/ 78 w 100"/>
                  <a:gd name="T9" fmla="*/ 81 h 99"/>
                  <a:gd name="T10" fmla="*/ 67 w 100"/>
                  <a:gd name="T11" fmla="*/ 82 h 99"/>
                  <a:gd name="T12" fmla="*/ 62 w 100"/>
                  <a:gd name="T13" fmla="*/ 84 h 99"/>
                  <a:gd name="T14" fmla="*/ 54 w 100"/>
                  <a:gd name="T15" fmla="*/ 91 h 99"/>
                  <a:gd name="T16" fmla="*/ 50 w 100"/>
                  <a:gd name="T17" fmla="*/ 82 h 99"/>
                  <a:gd name="T18" fmla="*/ 47 w 100"/>
                  <a:gd name="T19" fmla="*/ 91 h 99"/>
                  <a:gd name="T20" fmla="*/ 39 w 100"/>
                  <a:gd name="T21" fmla="*/ 85 h 99"/>
                  <a:gd name="T22" fmla="*/ 34 w 100"/>
                  <a:gd name="T23" fmla="*/ 83 h 99"/>
                  <a:gd name="T24" fmla="*/ 23 w 100"/>
                  <a:gd name="T25" fmla="*/ 82 h 99"/>
                  <a:gd name="T26" fmla="*/ 27 w 100"/>
                  <a:gd name="T27" fmla="*/ 73 h 99"/>
                  <a:gd name="T28" fmla="*/ 19 w 100"/>
                  <a:gd name="T29" fmla="*/ 77 h 99"/>
                  <a:gd name="T30" fmla="*/ 17 w 100"/>
                  <a:gd name="T31" fmla="*/ 66 h 99"/>
                  <a:gd name="T32" fmla="*/ 15 w 100"/>
                  <a:gd name="T33" fmla="*/ 62 h 99"/>
                  <a:gd name="T34" fmla="*/ 8 w 100"/>
                  <a:gd name="T35" fmla="*/ 54 h 99"/>
                  <a:gd name="T36" fmla="*/ 17 w 100"/>
                  <a:gd name="T37" fmla="*/ 50 h 99"/>
                  <a:gd name="T38" fmla="*/ 8 w 100"/>
                  <a:gd name="T39" fmla="*/ 47 h 99"/>
                  <a:gd name="T40" fmla="*/ 15 w 100"/>
                  <a:gd name="T41" fmla="*/ 39 h 99"/>
                  <a:gd name="T42" fmla="*/ 16 w 100"/>
                  <a:gd name="T43" fmla="*/ 35 h 99"/>
                  <a:gd name="T44" fmla="*/ 17 w 100"/>
                  <a:gd name="T45" fmla="*/ 23 h 99"/>
                  <a:gd name="T46" fmla="*/ 26 w 100"/>
                  <a:gd name="T47" fmla="*/ 27 h 99"/>
                  <a:gd name="T48" fmla="*/ 22 w 100"/>
                  <a:gd name="T49" fmla="*/ 18 h 99"/>
                  <a:gd name="T50" fmla="*/ 33 w 100"/>
                  <a:gd name="T51" fmla="*/ 17 h 99"/>
                  <a:gd name="T52" fmla="*/ 37 w 100"/>
                  <a:gd name="T53" fmla="*/ 15 h 99"/>
                  <a:gd name="T54" fmla="*/ 46 w 100"/>
                  <a:gd name="T55" fmla="*/ 8 h 99"/>
                  <a:gd name="T56" fmla="*/ 49 w 100"/>
                  <a:gd name="T57" fmla="*/ 17 h 99"/>
                  <a:gd name="T58" fmla="*/ 52 w 100"/>
                  <a:gd name="T59" fmla="*/ 8 h 99"/>
                  <a:gd name="T60" fmla="*/ 61 w 100"/>
                  <a:gd name="T61" fmla="*/ 15 h 99"/>
                  <a:gd name="T62" fmla="*/ 65 w 100"/>
                  <a:gd name="T63" fmla="*/ 16 h 99"/>
                  <a:gd name="T64" fmla="*/ 76 w 100"/>
                  <a:gd name="T65" fmla="*/ 17 h 99"/>
                  <a:gd name="T66" fmla="*/ 72 w 100"/>
                  <a:gd name="T67" fmla="*/ 26 h 99"/>
                  <a:gd name="T68" fmla="*/ 81 w 100"/>
                  <a:gd name="T69" fmla="*/ 22 h 99"/>
                  <a:gd name="T70" fmla="*/ 82 w 100"/>
                  <a:gd name="T71" fmla="*/ 33 h 99"/>
                  <a:gd name="T72" fmla="*/ 84 w 100"/>
                  <a:gd name="T73" fmla="*/ 37 h 99"/>
                  <a:gd name="T74" fmla="*/ 91 w 100"/>
                  <a:gd name="T75" fmla="*/ 45 h 99"/>
                  <a:gd name="T76" fmla="*/ 82 w 100"/>
                  <a:gd name="T77" fmla="*/ 49 h 99"/>
                  <a:gd name="T78" fmla="*/ 92 w 100"/>
                  <a:gd name="T79" fmla="*/ 52 h 99"/>
                  <a:gd name="T80" fmla="*/ 85 w 100"/>
                  <a:gd name="T81" fmla="*/ 61 h 99"/>
                  <a:gd name="T82" fmla="*/ 83 w 100"/>
                  <a:gd name="T83" fmla="*/ 65 h 99"/>
                  <a:gd name="T84" fmla="*/ 82 w 100"/>
                  <a:gd name="T85" fmla="*/ 76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00" h="99">
                    <a:moveTo>
                      <a:pt x="49" y="0"/>
                    </a:moveTo>
                    <a:cubicBezTo>
                      <a:pt x="22" y="1"/>
                      <a:pt x="0" y="23"/>
                      <a:pt x="0" y="50"/>
                    </a:cubicBezTo>
                    <a:cubicBezTo>
                      <a:pt x="1" y="78"/>
                      <a:pt x="24" y="99"/>
                      <a:pt x="51" y="99"/>
                    </a:cubicBezTo>
                    <a:cubicBezTo>
                      <a:pt x="78" y="98"/>
                      <a:pt x="100" y="75"/>
                      <a:pt x="99" y="48"/>
                    </a:cubicBezTo>
                    <a:cubicBezTo>
                      <a:pt x="98" y="21"/>
                      <a:pt x="76" y="0"/>
                      <a:pt x="49" y="0"/>
                    </a:cubicBezTo>
                    <a:close/>
                    <a:moveTo>
                      <a:pt x="82" y="76"/>
                    </a:moveTo>
                    <a:cubicBezTo>
                      <a:pt x="78" y="72"/>
                      <a:pt x="78" y="72"/>
                      <a:pt x="78" y="72"/>
                    </a:cubicBezTo>
                    <a:cubicBezTo>
                      <a:pt x="76" y="70"/>
                      <a:pt x="74" y="70"/>
                      <a:pt x="73" y="72"/>
                    </a:cubicBezTo>
                    <a:cubicBezTo>
                      <a:pt x="72" y="73"/>
                      <a:pt x="72" y="75"/>
                      <a:pt x="73" y="76"/>
                    </a:cubicBezTo>
                    <a:cubicBezTo>
                      <a:pt x="78" y="81"/>
                      <a:pt x="78" y="81"/>
                      <a:pt x="78" y="81"/>
                    </a:cubicBezTo>
                    <a:cubicBezTo>
                      <a:pt x="75" y="83"/>
                      <a:pt x="72" y="85"/>
                      <a:pt x="69" y="87"/>
                    </a:cubicBezTo>
                    <a:cubicBezTo>
                      <a:pt x="67" y="82"/>
                      <a:pt x="67" y="82"/>
                      <a:pt x="67" y="82"/>
                    </a:cubicBezTo>
                    <a:cubicBezTo>
                      <a:pt x="66" y="81"/>
                      <a:pt x="65" y="80"/>
                      <a:pt x="64" y="81"/>
                    </a:cubicBezTo>
                    <a:cubicBezTo>
                      <a:pt x="62" y="82"/>
                      <a:pt x="62" y="83"/>
                      <a:pt x="62" y="84"/>
                    </a:cubicBezTo>
                    <a:cubicBezTo>
                      <a:pt x="64" y="89"/>
                      <a:pt x="64" y="89"/>
                      <a:pt x="64" y="89"/>
                    </a:cubicBezTo>
                    <a:cubicBezTo>
                      <a:pt x="61" y="90"/>
                      <a:pt x="58" y="91"/>
                      <a:pt x="54" y="91"/>
                    </a:cubicBezTo>
                    <a:cubicBezTo>
                      <a:pt x="54" y="85"/>
                      <a:pt x="54" y="85"/>
                      <a:pt x="54" y="85"/>
                    </a:cubicBezTo>
                    <a:cubicBezTo>
                      <a:pt x="54" y="83"/>
                      <a:pt x="52" y="82"/>
                      <a:pt x="50" y="82"/>
                    </a:cubicBezTo>
                    <a:cubicBezTo>
                      <a:pt x="49" y="82"/>
                      <a:pt x="47" y="83"/>
                      <a:pt x="47" y="85"/>
                    </a:cubicBezTo>
                    <a:cubicBezTo>
                      <a:pt x="47" y="91"/>
                      <a:pt x="47" y="91"/>
                      <a:pt x="47" y="91"/>
                    </a:cubicBezTo>
                    <a:cubicBezTo>
                      <a:pt x="44" y="91"/>
                      <a:pt x="40" y="90"/>
                      <a:pt x="37" y="89"/>
                    </a:cubicBezTo>
                    <a:cubicBezTo>
                      <a:pt x="39" y="85"/>
                      <a:pt x="39" y="85"/>
                      <a:pt x="39" y="85"/>
                    </a:cubicBezTo>
                    <a:cubicBezTo>
                      <a:pt x="39" y="83"/>
                      <a:pt x="39" y="82"/>
                      <a:pt x="37" y="82"/>
                    </a:cubicBezTo>
                    <a:cubicBezTo>
                      <a:pt x="36" y="81"/>
                      <a:pt x="35" y="82"/>
                      <a:pt x="34" y="83"/>
                    </a:cubicBezTo>
                    <a:cubicBezTo>
                      <a:pt x="33" y="88"/>
                      <a:pt x="33" y="88"/>
                      <a:pt x="33" y="88"/>
                    </a:cubicBezTo>
                    <a:cubicBezTo>
                      <a:pt x="29" y="86"/>
                      <a:pt x="26" y="84"/>
                      <a:pt x="23" y="82"/>
                    </a:cubicBezTo>
                    <a:cubicBezTo>
                      <a:pt x="28" y="77"/>
                      <a:pt x="28" y="77"/>
                      <a:pt x="28" y="77"/>
                    </a:cubicBezTo>
                    <a:cubicBezTo>
                      <a:pt x="29" y="76"/>
                      <a:pt x="29" y="74"/>
                      <a:pt x="27" y="73"/>
                    </a:cubicBezTo>
                    <a:cubicBezTo>
                      <a:pt x="26" y="71"/>
                      <a:pt x="24" y="72"/>
                      <a:pt x="23" y="73"/>
                    </a:cubicBezTo>
                    <a:cubicBezTo>
                      <a:pt x="19" y="77"/>
                      <a:pt x="19" y="77"/>
                      <a:pt x="19" y="77"/>
                    </a:cubicBezTo>
                    <a:cubicBezTo>
                      <a:pt x="16" y="75"/>
                      <a:pt x="14" y="72"/>
                      <a:pt x="12" y="68"/>
                    </a:cubicBezTo>
                    <a:cubicBezTo>
                      <a:pt x="17" y="66"/>
                      <a:pt x="17" y="66"/>
                      <a:pt x="17" y="66"/>
                    </a:cubicBezTo>
                    <a:cubicBezTo>
                      <a:pt x="18" y="66"/>
                      <a:pt x="19" y="64"/>
                      <a:pt x="18" y="63"/>
                    </a:cubicBezTo>
                    <a:cubicBezTo>
                      <a:pt x="18" y="62"/>
                      <a:pt x="16" y="62"/>
                      <a:pt x="15" y="62"/>
                    </a:cubicBezTo>
                    <a:cubicBezTo>
                      <a:pt x="11" y="64"/>
                      <a:pt x="11" y="64"/>
                      <a:pt x="11" y="64"/>
                    </a:cubicBezTo>
                    <a:cubicBezTo>
                      <a:pt x="9" y="61"/>
                      <a:pt x="8" y="57"/>
                      <a:pt x="8" y="54"/>
                    </a:cubicBezTo>
                    <a:cubicBezTo>
                      <a:pt x="14" y="54"/>
                      <a:pt x="14" y="54"/>
                      <a:pt x="14" y="54"/>
                    </a:cubicBezTo>
                    <a:cubicBezTo>
                      <a:pt x="16" y="54"/>
                      <a:pt x="18" y="52"/>
                      <a:pt x="17" y="50"/>
                    </a:cubicBezTo>
                    <a:cubicBezTo>
                      <a:pt x="17" y="48"/>
                      <a:pt x="16" y="47"/>
                      <a:pt x="14" y="47"/>
                    </a:cubicBezTo>
                    <a:cubicBezTo>
                      <a:pt x="8" y="47"/>
                      <a:pt x="8" y="47"/>
                      <a:pt x="8" y="47"/>
                    </a:cubicBezTo>
                    <a:cubicBezTo>
                      <a:pt x="8" y="44"/>
                      <a:pt x="9" y="40"/>
                      <a:pt x="10" y="37"/>
                    </a:cubicBezTo>
                    <a:cubicBezTo>
                      <a:pt x="15" y="39"/>
                      <a:pt x="15" y="39"/>
                      <a:pt x="15" y="39"/>
                    </a:cubicBezTo>
                    <a:cubicBezTo>
                      <a:pt x="16" y="39"/>
                      <a:pt x="17" y="39"/>
                      <a:pt x="18" y="37"/>
                    </a:cubicBezTo>
                    <a:cubicBezTo>
                      <a:pt x="18" y="36"/>
                      <a:pt x="18" y="35"/>
                      <a:pt x="16" y="35"/>
                    </a:cubicBezTo>
                    <a:cubicBezTo>
                      <a:pt x="11" y="33"/>
                      <a:pt x="11" y="33"/>
                      <a:pt x="11" y="33"/>
                    </a:cubicBezTo>
                    <a:cubicBezTo>
                      <a:pt x="13" y="29"/>
                      <a:pt x="15" y="26"/>
                      <a:pt x="17" y="23"/>
                    </a:cubicBezTo>
                    <a:cubicBezTo>
                      <a:pt x="22" y="27"/>
                      <a:pt x="22" y="27"/>
                      <a:pt x="22" y="27"/>
                    </a:cubicBezTo>
                    <a:cubicBezTo>
                      <a:pt x="23" y="28"/>
                      <a:pt x="25" y="28"/>
                      <a:pt x="26" y="27"/>
                    </a:cubicBezTo>
                    <a:cubicBezTo>
                      <a:pt x="28" y="26"/>
                      <a:pt x="28" y="24"/>
                      <a:pt x="26" y="22"/>
                    </a:cubicBezTo>
                    <a:cubicBezTo>
                      <a:pt x="22" y="18"/>
                      <a:pt x="22" y="18"/>
                      <a:pt x="22" y="18"/>
                    </a:cubicBezTo>
                    <a:cubicBezTo>
                      <a:pt x="25" y="16"/>
                      <a:pt x="28" y="14"/>
                      <a:pt x="31" y="12"/>
                    </a:cubicBezTo>
                    <a:cubicBezTo>
                      <a:pt x="33" y="17"/>
                      <a:pt x="33" y="17"/>
                      <a:pt x="33" y="17"/>
                    </a:cubicBezTo>
                    <a:cubicBezTo>
                      <a:pt x="33" y="18"/>
                      <a:pt x="35" y="19"/>
                      <a:pt x="36" y="18"/>
                    </a:cubicBezTo>
                    <a:cubicBezTo>
                      <a:pt x="37" y="18"/>
                      <a:pt x="38" y="16"/>
                      <a:pt x="37" y="15"/>
                    </a:cubicBezTo>
                    <a:cubicBezTo>
                      <a:pt x="35" y="10"/>
                      <a:pt x="35" y="10"/>
                      <a:pt x="35" y="10"/>
                    </a:cubicBezTo>
                    <a:cubicBezTo>
                      <a:pt x="38" y="9"/>
                      <a:pt x="42" y="8"/>
                      <a:pt x="46" y="8"/>
                    </a:cubicBezTo>
                    <a:cubicBezTo>
                      <a:pt x="46" y="14"/>
                      <a:pt x="46" y="14"/>
                      <a:pt x="46" y="14"/>
                    </a:cubicBezTo>
                    <a:cubicBezTo>
                      <a:pt x="46" y="16"/>
                      <a:pt x="47" y="17"/>
                      <a:pt x="49" y="17"/>
                    </a:cubicBezTo>
                    <a:cubicBezTo>
                      <a:pt x="51" y="17"/>
                      <a:pt x="52" y="16"/>
                      <a:pt x="52" y="14"/>
                    </a:cubicBezTo>
                    <a:cubicBezTo>
                      <a:pt x="52" y="8"/>
                      <a:pt x="52" y="8"/>
                      <a:pt x="52" y="8"/>
                    </a:cubicBezTo>
                    <a:cubicBezTo>
                      <a:pt x="56" y="8"/>
                      <a:pt x="59" y="9"/>
                      <a:pt x="63" y="10"/>
                    </a:cubicBezTo>
                    <a:cubicBezTo>
                      <a:pt x="61" y="15"/>
                      <a:pt x="61" y="15"/>
                      <a:pt x="61" y="15"/>
                    </a:cubicBezTo>
                    <a:cubicBezTo>
                      <a:pt x="60" y="16"/>
                      <a:pt x="61" y="17"/>
                      <a:pt x="62" y="18"/>
                    </a:cubicBezTo>
                    <a:cubicBezTo>
                      <a:pt x="63" y="18"/>
                      <a:pt x="65" y="18"/>
                      <a:pt x="65" y="16"/>
                    </a:cubicBezTo>
                    <a:cubicBezTo>
                      <a:pt x="67" y="11"/>
                      <a:pt x="67" y="11"/>
                      <a:pt x="67" y="11"/>
                    </a:cubicBezTo>
                    <a:cubicBezTo>
                      <a:pt x="70" y="13"/>
                      <a:pt x="73" y="15"/>
                      <a:pt x="76" y="17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1" y="23"/>
                      <a:pt x="71" y="25"/>
                      <a:pt x="72" y="26"/>
                    </a:cubicBezTo>
                    <a:cubicBezTo>
                      <a:pt x="73" y="27"/>
                      <a:pt x="76" y="27"/>
                      <a:pt x="77" y="26"/>
                    </a:cubicBezTo>
                    <a:cubicBezTo>
                      <a:pt x="81" y="22"/>
                      <a:pt x="81" y="22"/>
                      <a:pt x="81" y="22"/>
                    </a:cubicBezTo>
                    <a:cubicBezTo>
                      <a:pt x="84" y="24"/>
                      <a:pt x="86" y="28"/>
                      <a:pt x="87" y="31"/>
                    </a:cubicBezTo>
                    <a:cubicBezTo>
                      <a:pt x="82" y="33"/>
                      <a:pt x="82" y="33"/>
                      <a:pt x="82" y="33"/>
                    </a:cubicBezTo>
                    <a:cubicBezTo>
                      <a:pt x="81" y="34"/>
                      <a:pt x="81" y="35"/>
                      <a:pt x="81" y="36"/>
                    </a:cubicBezTo>
                    <a:cubicBezTo>
                      <a:pt x="82" y="37"/>
                      <a:pt x="83" y="38"/>
                      <a:pt x="84" y="37"/>
                    </a:cubicBezTo>
                    <a:cubicBezTo>
                      <a:pt x="89" y="35"/>
                      <a:pt x="89" y="35"/>
                      <a:pt x="89" y="35"/>
                    </a:cubicBezTo>
                    <a:cubicBezTo>
                      <a:pt x="90" y="38"/>
                      <a:pt x="91" y="42"/>
                      <a:pt x="91" y="45"/>
                    </a:cubicBezTo>
                    <a:cubicBezTo>
                      <a:pt x="85" y="45"/>
                      <a:pt x="85" y="45"/>
                      <a:pt x="85" y="45"/>
                    </a:cubicBezTo>
                    <a:cubicBezTo>
                      <a:pt x="83" y="45"/>
                      <a:pt x="82" y="47"/>
                      <a:pt x="82" y="49"/>
                    </a:cubicBezTo>
                    <a:cubicBezTo>
                      <a:pt x="82" y="51"/>
                      <a:pt x="84" y="52"/>
                      <a:pt x="85" y="52"/>
                    </a:cubicBezTo>
                    <a:cubicBezTo>
                      <a:pt x="92" y="52"/>
                      <a:pt x="92" y="52"/>
                      <a:pt x="92" y="52"/>
                    </a:cubicBezTo>
                    <a:cubicBezTo>
                      <a:pt x="91" y="55"/>
                      <a:pt x="91" y="59"/>
                      <a:pt x="90" y="62"/>
                    </a:cubicBezTo>
                    <a:cubicBezTo>
                      <a:pt x="85" y="61"/>
                      <a:pt x="85" y="61"/>
                      <a:pt x="85" y="61"/>
                    </a:cubicBezTo>
                    <a:cubicBezTo>
                      <a:pt x="84" y="60"/>
                      <a:pt x="82" y="61"/>
                      <a:pt x="82" y="62"/>
                    </a:cubicBezTo>
                    <a:cubicBezTo>
                      <a:pt x="81" y="63"/>
                      <a:pt x="82" y="64"/>
                      <a:pt x="83" y="65"/>
                    </a:cubicBezTo>
                    <a:cubicBezTo>
                      <a:pt x="88" y="67"/>
                      <a:pt x="88" y="67"/>
                      <a:pt x="88" y="67"/>
                    </a:cubicBezTo>
                    <a:cubicBezTo>
                      <a:pt x="86" y="70"/>
                      <a:pt x="84" y="73"/>
                      <a:pt x="82" y="76"/>
                    </a:cubicBez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16" name="Freeform 26"/>
              <p:cNvSpPr/>
              <p:nvPr/>
            </p:nvSpPr>
            <p:spPr bwMode="auto">
              <a:xfrm>
                <a:off x="2639086" y="2907334"/>
                <a:ext cx="55880" cy="145626"/>
              </a:xfrm>
              <a:custGeom>
                <a:avLst/>
                <a:gdLst>
                  <a:gd name="T0" fmla="*/ 9 w 14"/>
                  <a:gd name="T1" fmla="*/ 22 h 36"/>
                  <a:gd name="T2" fmla="*/ 9 w 14"/>
                  <a:gd name="T3" fmla="*/ 3 h 36"/>
                  <a:gd name="T4" fmla="*/ 6 w 14"/>
                  <a:gd name="T5" fmla="*/ 0 h 36"/>
                  <a:gd name="T6" fmla="*/ 4 w 14"/>
                  <a:gd name="T7" fmla="*/ 3 h 36"/>
                  <a:gd name="T8" fmla="*/ 4 w 14"/>
                  <a:gd name="T9" fmla="*/ 22 h 36"/>
                  <a:gd name="T10" fmla="*/ 0 w 14"/>
                  <a:gd name="T11" fmla="*/ 29 h 36"/>
                  <a:gd name="T12" fmla="*/ 7 w 14"/>
                  <a:gd name="T13" fmla="*/ 36 h 36"/>
                  <a:gd name="T14" fmla="*/ 14 w 14"/>
                  <a:gd name="T15" fmla="*/ 29 h 36"/>
                  <a:gd name="T16" fmla="*/ 9 w 14"/>
                  <a:gd name="T17" fmla="*/ 22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" h="36">
                    <a:moveTo>
                      <a:pt x="9" y="22"/>
                    </a:moveTo>
                    <a:cubicBezTo>
                      <a:pt x="9" y="3"/>
                      <a:pt x="9" y="3"/>
                      <a:pt x="9" y="3"/>
                    </a:cubicBezTo>
                    <a:cubicBezTo>
                      <a:pt x="9" y="1"/>
                      <a:pt x="7" y="0"/>
                      <a:pt x="6" y="0"/>
                    </a:cubicBezTo>
                    <a:cubicBezTo>
                      <a:pt x="5" y="0"/>
                      <a:pt x="4" y="1"/>
                      <a:pt x="4" y="3"/>
                    </a:cubicBezTo>
                    <a:cubicBezTo>
                      <a:pt x="4" y="22"/>
                      <a:pt x="4" y="22"/>
                      <a:pt x="4" y="22"/>
                    </a:cubicBezTo>
                    <a:cubicBezTo>
                      <a:pt x="1" y="23"/>
                      <a:pt x="0" y="26"/>
                      <a:pt x="0" y="29"/>
                    </a:cubicBezTo>
                    <a:cubicBezTo>
                      <a:pt x="0" y="33"/>
                      <a:pt x="3" y="36"/>
                      <a:pt x="7" y="36"/>
                    </a:cubicBezTo>
                    <a:cubicBezTo>
                      <a:pt x="11" y="36"/>
                      <a:pt x="14" y="33"/>
                      <a:pt x="14" y="29"/>
                    </a:cubicBezTo>
                    <a:cubicBezTo>
                      <a:pt x="14" y="26"/>
                      <a:pt x="12" y="23"/>
                      <a:pt x="9" y="22"/>
                    </a:cubicBez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17" name="Freeform 27"/>
              <p:cNvSpPr/>
              <p:nvPr/>
            </p:nvSpPr>
            <p:spPr bwMode="auto">
              <a:xfrm>
                <a:off x="2650940" y="3059734"/>
                <a:ext cx="32173" cy="77893"/>
              </a:xfrm>
              <a:custGeom>
                <a:avLst/>
                <a:gdLst>
                  <a:gd name="T0" fmla="*/ 0 w 8"/>
                  <a:gd name="T1" fmla="*/ 0 h 19"/>
                  <a:gd name="T2" fmla="*/ 0 w 8"/>
                  <a:gd name="T3" fmla="*/ 15 h 19"/>
                  <a:gd name="T4" fmla="*/ 4 w 8"/>
                  <a:gd name="T5" fmla="*/ 19 h 19"/>
                  <a:gd name="T6" fmla="*/ 8 w 8"/>
                  <a:gd name="T7" fmla="*/ 15 h 19"/>
                  <a:gd name="T8" fmla="*/ 8 w 8"/>
                  <a:gd name="T9" fmla="*/ 0 h 19"/>
                  <a:gd name="T10" fmla="*/ 4 w 8"/>
                  <a:gd name="T11" fmla="*/ 1 h 19"/>
                  <a:gd name="T12" fmla="*/ 0 w 8"/>
                  <a:gd name="T13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19">
                    <a:moveTo>
                      <a:pt x="0" y="0"/>
                    </a:moveTo>
                    <a:cubicBezTo>
                      <a:pt x="0" y="15"/>
                      <a:pt x="0" y="15"/>
                      <a:pt x="0" y="15"/>
                    </a:cubicBezTo>
                    <a:cubicBezTo>
                      <a:pt x="0" y="17"/>
                      <a:pt x="2" y="19"/>
                      <a:pt x="4" y="19"/>
                    </a:cubicBezTo>
                    <a:cubicBezTo>
                      <a:pt x="7" y="19"/>
                      <a:pt x="8" y="17"/>
                      <a:pt x="8" y="15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7" y="1"/>
                      <a:pt x="5" y="1"/>
                      <a:pt x="4" y="1"/>
                    </a:cubicBezTo>
                    <a:cubicBezTo>
                      <a:pt x="3" y="1"/>
                      <a:pt x="1" y="1"/>
                      <a:pt x="0" y="0"/>
                    </a:cubicBez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18" name="Oval 28"/>
              <p:cNvSpPr>
                <a:spLocks noChangeArrowheads="1"/>
              </p:cNvSpPr>
              <p:nvPr/>
            </p:nvSpPr>
            <p:spPr bwMode="auto">
              <a:xfrm>
                <a:off x="1506251" y="2883628"/>
                <a:ext cx="125306" cy="120227"/>
              </a:xfrm>
              <a:prstGeom prst="ellipse">
                <a:avLst/>
              </a:pr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19" name="Freeform 29"/>
              <p:cNvSpPr/>
              <p:nvPr/>
            </p:nvSpPr>
            <p:spPr bwMode="auto">
              <a:xfrm>
                <a:off x="1430052" y="3003853"/>
                <a:ext cx="277705" cy="165946"/>
              </a:xfrm>
              <a:custGeom>
                <a:avLst/>
                <a:gdLst>
                  <a:gd name="T0" fmla="*/ 69 w 69"/>
                  <a:gd name="T1" fmla="*/ 18 h 41"/>
                  <a:gd name="T2" fmla="*/ 68 w 69"/>
                  <a:gd name="T3" fmla="*/ 18 h 41"/>
                  <a:gd name="T4" fmla="*/ 42 w 69"/>
                  <a:gd name="T5" fmla="*/ 3 h 41"/>
                  <a:gd name="T6" fmla="*/ 41 w 69"/>
                  <a:gd name="T7" fmla="*/ 3 h 41"/>
                  <a:gd name="T8" fmla="*/ 30 w 69"/>
                  <a:gd name="T9" fmla="*/ 3 h 41"/>
                  <a:gd name="T10" fmla="*/ 0 w 69"/>
                  <a:gd name="T11" fmla="*/ 20 h 41"/>
                  <a:gd name="T12" fmla="*/ 0 w 69"/>
                  <a:gd name="T13" fmla="*/ 41 h 41"/>
                  <a:gd name="T14" fmla="*/ 14 w 69"/>
                  <a:gd name="T15" fmla="*/ 41 h 41"/>
                  <a:gd name="T16" fmla="*/ 14 w 69"/>
                  <a:gd name="T17" fmla="*/ 30 h 41"/>
                  <a:gd name="T18" fmla="*/ 17 w 69"/>
                  <a:gd name="T19" fmla="*/ 30 h 41"/>
                  <a:gd name="T20" fmla="*/ 17 w 69"/>
                  <a:gd name="T21" fmla="*/ 41 h 41"/>
                  <a:gd name="T22" fmla="*/ 52 w 69"/>
                  <a:gd name="T23" fmla="*/ 41 h 41"/>
                  <a:gd name="T24" fmla="*/ 52 w 69"/>
                  <a:gd name="T25" fmla="*/ 30 h 41"/>
                  <a:gd name="T26" fmla="*/ 55 w 69"/>
                  <a:gd name="T27" fmla="*/ 30 h 41"/>
                  <a:gd name="T28" fmla="*/ 55 w 69"/>
                  <a:gd name="T29" fmla="*/ 41 h 41"/>
                  <a:gd name="T30" fmla="*/ 69 w 69"/>
                  <a:gd name="T31" fmla="*/ 41 h 41"/>
                  <a:gd name="T32" fmla="*/ 69 w 69"/>
                  <a:gd name="T33" fmla="*/ 19 h 41"/>
                  <a:gd name="T34" fmla="*/ 69 w 69"/>
                  <a:gd name="T35" fmla="*/ 19 h 41"/>
                  <a:gd name="T36" fmla="*/ 69 w 69"/>
                  <a:gd name="T37" fmla="*/ 18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69" h="41">
                    <a:moveTo>
                      <a:pt x="69" y="18"/>
                    </a:moveTo>
                    <a:cubicBezTo>
                      <a:pt x="68" y="18"/>
                      <a:pt x="68" y="18"/>
                      <a:pt x="68" y="18"/>
                    </a:cubicBezTo>
                    <a:cubicBezTo>
                      <a:pt x="67" y="6"/>
                      <a:pt x="50" y="3"/>
                      <a:pt x="42" y="3"/>
                    </a:cubicBezTo>
                    <a:cubicBezTo>
                      <a:pt x="42" y="3"/>
                      <a:pt x="41" y="3"/>
                      <a:pt x="41" y="3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3"/>
                      <a:pt x="0" y="0"/>
                      <a:pt x="0" y="20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14" y="41"/>
                      <a:pt x="14" y="41"/>
                      <a:pt x="14" y="41"/>
                    </a:cubicBezTo>
                    <a:cubicBezTo>
                      <a:pt x="14" y="30"/>
                      <a:pt x="14" y="30"/>
                      <a:pt x="14" y="30"/>
                    </a:cubicBezTo>
                    <a:cubicBezTo>
                      <a:pt x="17" y="30"/>
                      <a:pt x="17" y="30"/>
                      <a:pt x="17" y="30"/>
                    </a:cubicBezTo>
                    <a:cubicBezTo>
                      <a:pt x="17" y="41"/>
                      <a:pt x="17" y="41"/>
                      <a:pt x="17" y="41"/>
                    </a:cubicBezTo>
                    <a:cubicBezTo>
                      <a:pt x="52" y="41"/>
                      <a:pt x="52" y="41"/>
                      <a:pt x="52" y="41"/>
                    </a:cubicBezTo>
                    <a:cubicBezTo>
                      <a:pt x="52" y="30"/>
                      <a:pt x="52" y="30"/>
                      <a:pt x="52" y="30"/>
                    </a:cubicBezTo>
                    <a:cubicBezTo>
                      <a:pt x="55" y="30"/>
                      <a:pt x="55" y="30"/>
                      <a:pt x="55" y="30"/>
                    </a:cubicBezTo>
                    <a:cubicBezTo>
                      <a:pt x="55" y="41"/>
                      <a:pt x="55" y="41"/>
                      <a:pt x="55" y="41"/>
                    </a:cubicBezTo>
                    <a:cubicBezTo>
                      <a:pt x="69" y="41"/>
                      <a:pt x="69" y="41"/>
                      <a:pt x="69" y="41"/>
                    </a:cubicBezTo>
                    <a:cubicBezTo>
                      <a:pt x="69" y="19"/>
                      <a:pt x="69" y="19"/>
                      <a:pt x="69" y="19"/>
                    </a:cubicBezTo>
                    <a:cubicBezTo>
                      <a:pt x="69" y="19"/>
                      <a:pt x="69" y="19"/>
                      <a:pt x="69" y="19"/>
                    </a:cubicBezTo>
                    <a:lnTo>
                      <a:pt x="69" y="18"/>
                    </a:ln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20" name="Freeform 30"/>
              <p:cNvSpPr/>
              <p:nvPr/>
            </p:nvSpPr>
            <p:spPr bwMode="auto">
              <a:xfrm>
                <a:off x="1658651" y="2631322"/>
                <a:ext cx="667170" cy="665476"/>
              </a:xfrm>
              <a:custGeom>
                <a:avLst/>
                <a:gdLst>
                  <a:gd name="T0" fmla="*/ 162 w 166"/>
                  <a:gd name="T1" fmla="*/ 166 h 166"/>
                  <a:gd name="T2" fmla="*/ 166 w 166"/>
                  <a:gd name="T3" fmla="*/ 162 h 166"/>
                  <a:gd name="T4" fmla="*/ 166 w 166"/>
                  <a:gd name="T5" fmla="*/ 0 h 166"/>
                  <a:gd name="T6" fmla="*/ 0 w 166"/>
                  <a:gd name="T7" fmla="*/ 166 h 166"/>
                  <a:gd name="T8" fmla="*/ 162 w 166"/>
                  <a:gd name="T9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6" h="166">
                    <a:moveTo>
                      <a:pt x="162" y="166"/>
                    </a:moveTo>
                    <a:cubicBezTo>
                      <a:pt x="164" y="166"/>
                      <a:pt x="166" y="164"/>
                      <a:pt x="166" y="162"/>
                    </a:cubicBezTo>
                    <a:cubicBezTo>
                      <a:pt x="166" y="0"/>
                      <a:pt x="166" y="0"/>
                      <a:pt x="166" y="0"/>
                    </a:cubicBezTo>
                    <a:cubicBezTo>
                      <a:pt x="0" y="166"/>
                      <a:pt x="0" y="166"/>
                      <a:pt x="0" y="166"/>
                    </a:cubicBezTo>
                    <a:lnTo>
                      <a:pt x="162" y="166"/>
                    </a:lnTo>
                    <a:close/>
                  </a:path>
                </a:pathLst>
              </a:custGeom>
              <a:solidFill>
                <a:srgbClr val="FAE25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21" name="Freeform 31"/>
              <p:cNvSpPr/>
              <p:nvPr/>
            </p:nvSpPr>
            <p:spPr bwMode="auto">
              <a:xfrm>
                <a:off x="2021022" y="3720131"/>
                <a:ext cx="304799" cy="304799"/>
              </a:xfrm>
              <a:custGeom>
                <a:avLst/>
                <a:gdLst>
                  <a:gd name="T0" fmla="*/ 76 w 76"/>
                  <a:gd name="T1" fmla="*/ 0 h 76"/>
                  <a:gd name="T2" fmla="*/ 76 w 76"/>
                  <a:gd name="T3" fmla="*/ 0 h 76"/>
                  <a:gd name="T4" fmla="*/ 0 w 76"/>
                  <a:gd name="T5" fmla="*/ 76 h 76"/>
                  <a:gd name="T6" fmla="*/ 72 w 76"/>
                  <a:gd name="T7" fmla="*/ 76 h 76"/>
                  <a:gd name="T8" fmla="*/ 76 w 76"/>
                  <a:gd name="T9" fmla="*/ 72 h 76"/>
                  <a:gd name="T10" fmla="*/ 76 w 76"/>
                  <a:gd name="T11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6" h="76">
                    <a:moveTo>
                      <a:pt x="76" y="0"/>
                    </a:moveTo>
                    <a:cubicBezTo>
                      <a:pt x="76" y="0"/>
                      <a:pt x="76" y="0"/>
                      <a:pt x="76" y="0"/>
                    </a:cubicBezTo>
                    <a:cubicBezTo>
                      <a:pt x="0" y="76"/>
                      <a:pt x="0" y="76"/>
                      <a:pt x="0" y="76"/>
                    </a:cubicBezTo>
                    <a:cubicBezTo>
                      <a:pt x="72" y="76"/>
                      <a:pt x="72" y="76"/>
                      <a:pt x="72" y="76"/>
                    </a:cubicBezTo>
                    <a:cubicBezTo>
                      <a:pt x="74" y="76"/>
                      <a:pt x="76" y="75"/>
                      <a:pt x="76" y="72"/>
                    </a:cubicBezTo>
                    <a:cubicBezTo>
                      <a:pt x="76" y="0"/>
                      <a:pt x="76" y="0"/>
                      <a:pt x="76" y="0"/>
                    </a:cubicBezTo>
                  </a:path>
                </a:pathLst>
              </a:custGeom>
              <a:solidFill>
                <a:srgbClr val="54AEB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22" name="Freeform 32"/>
              <p:cNvSpPr>
                <a:spLocks noEditPoints="1"/>
              </p:cNvSpPr>
              <p:nvPr/>
            </p:nvSpPr>
            <p:spPr bwMode="auto">
              <a:xfrm>
                <a:off x="884801" y="3117306"/>
                <a:ext cx="304799" cy="301412"/>
              </a:xfrm>
              <a:custGeom>
                <a:avLst/>
                <a:gdLst>
                  <a:gd name="T0" fmla="*/ 71 w 76"/>
                  <a:gd name="T1" fmla="*/ 35 h 75"/>
                  <a:gd name="T2" fmla="*/ 74 w 76"/>
                  <a:gd name="T3" fmla="*/ 26 h 75"/>
                  <a:gd name="T4" fmla="*/ 72 w 76"/>
                  <a:gd name="T5" fmla="*/ 21 h 75"/>
                  <a:gd name="T6" fmla="*/ 63 w 76"/>
                  <a:gd name="T7" fmla="*/ 16 h 75"/>
                  <a:gd name="T8" fmla="*/ 60 w 76"/>
                  <a:gd name="T9" fmla="*/ 13 h 75"/>
                  <a:gd name="T10" fmla="*/ 56 w 76"/>
                  <a:gd name="T11" fmla="*/ 4 h 75"/>
                  <a:gd name="T12" fmla="*/ 50 w 76"/>
                  <a:gd name="T13" fmla="*/ 2 h 75"/>
                  <a:gd name="T14" fmla="*/ 40 w 76"/>
                  <a:gd name="T15" fmla="*/ 5 h 75"/>
                  <a:gd name="T16" fmla="*/ 36 w 76"/>
                  <a:gd name="T17" fmla="*/ 5 h 75"/>
                  <a:gd name="T18" fmla="*/ 27 w 76"/>
                  <a:gd name="T19" fmla="*/ 1 h 75"/>
                  <a:gd name="T20" fmla="*/ 21 w 76"/>
                  <a:gd name="T21" fmla="*/ 4 h 75"/>
                  <a:gd name="T22" fmla="*/ 16 w 76"/>
                  <a:gd name="T23" fmla="*/ 13 h 75"/>
                  <a:gd name="T24" fmla="*/ 14 w 76"/>
                  <a:gd name="T25" fmla="*/ 16 h 75"/>
                  <a:gd name="T26" fmla="*/ 5 w 76"/>
                  <a:gd name="T27" fmla="*/ 20 h 75"/>
                  <a:gd name="T28" fmla="*/ 2 w 76"/>
                  <a:gd name="T29" fmla="*/ 25 h 75"/>
                  <a:gd name="T30" fmla="*/ 5 w 76"/>
                  <a:gd name="T31" fmla="*/ 35 h 75"/>
                  <a:gd name="T32" fmla="*/ 5 w 76"/>
                  <a:gd name="T33" fmla="*/ 39 h 75"/>
                  <a:gd name="T34" fmla="*/ 2 w 76"/>
                  <a:gd name="T35" fmla="*/ 48 h 75"/>
                  <a:gd name="T36" fmla="*/ 4 w 76"/>
                  <a:gd name="T37" fmla="*/ 54 h 75"/>
                  <a:gd name="T38" fmla="*/ 14 w 76"/>
                  <a:gd name="T39" fmla="*/ 59 h 75"/>
                  <a:gd name="T40" fmla="*/ 16 w 76"/>
                  <a:gd name="T41" fmla="*/ 62 h 75"/>
                  <a:gd name="T42" fmla="*/ 20 w 76"/>
                  <a:gd name="T43" fmla="*/ 71 h 75"/>
                  <a:gd name="T44" fmla="*/ 26 w 76"/>
                  <a:gd name="T45" fmla="*/ 73 h 75"/>
                  <a:gd name="T46" fmla="*/ 36 w 76"/>
                  <a:gd name="T47" fmla="*/ 70 h 75"/>
                  <a:gd name="T48" fmla="*/ 40 w 76"/>
                  <a:gd name="T49" fmla="*/ 70 h 75"/>
                  <a:gd name="T50" fmla="*/ 49 w 76"/>
                  <a:gd name="T51" fmla="*/ 73 h 75"/>
                  <a:gd name="T52" fmla="*/ 55 w 76"/>
                  <a:gd name="T53" fmla="*/ 71 h 75"/>
                  <a:gd name="T54" fmla="*/ 60 w 76"/>
                  <a:gd name="T55" fmla="*/ 62 h 75"/>
                  <a:gd name="T56" fmla="*/ 63 w 76"/>
                  <a:gd name="T57" fmla="*/ 59 h 75"/>
                  <a:gd name="T58" fmla="*/ 71 w 76"/>
                  <a:gd name="T59" fmla="*/ 55 h 75"/>
                  <a:gd name="T60" fmla="*/ 74 w 76"/>
                  <a:gd name="T61" fmla="*/ 49 h 75"/>
                  <a:gd name="T62" fmla="*/ 71 w 76"/>
                  <a:gd name="T63" fmla="*/ 39 h 75"/>
                  <a:gd name="T64" fmla="*/ 55 w 76"/>
                  <a:gd name="T65" fmla="*/ 18 h 75"/>
                  <a:gd name="T66" fmla="*/ 33 w 76"/>
                  <a:gd name="T67" fmla="*/ 28 h 75"/>
                  <a:gd name="T68" fmla="*/ 43 w 76"/>
                  <a:gd name="T69" fmla="*/ 37 h 75"/>
                  <a:gd name="T70" fmla="*/ 38 w 76"/>
                  <a:gd name="T71" fmla="*/ 32 h 75"/>
                  <a:gd name="T72" fmla="*/ 12 w 76"/>
                  <a:gd name="T73" fmla="*/ 37 h 75"/>
                  <a:gd name="T74" fmla="*/ 27 w 76"/>
                  <a:gd name="T75" fmla="*/ 37 h 75"/>
                  <a:gd name="T76" fmla="*/ 38 w 76"/>
                  <a:gd name="T77" fmla="*/ 63 h 75"/>
                  <a:gd name="T78" fmla="*/ 38 w 76"/>
                  <a:gd name="T79" fmla="*/ 48 h 75"/>
                  <a:gd name="T80" fmla="*/ 38 w 76"/>
                  <a:gd name="T81" fmla="*/ 63 h 75"/>
                  <a:gd name="T82" fmla="*/ 49 w 76"/>
                  <a:gd name="T83" fmla="*/ 37 h 75"/>
                  <a:gd name="T84" fmla="*/ 64 w 76"/>
                  <a:gd name="T85" fmla="*/ 37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76" h="75">
                    <a:moveTo>
                      <a:pt x="76" y="39"/>
                    </a:moveTo>
                    <a:cubicBezTo>
                      <a:pt x="76" y="36"/>
                      <a:pt x="76" y="36"/>
                      <a:pt x="76" y="36"/>
                    </a:cubicBezTo>
                    <a:cubicBezTo>
                      <a:pt x="71" y="35"/>
                      <a:pt x="71" y="35"/>
                      <a:pt x="71" y="35"/>
                    </a:cubicBezTo>
                    <a:cubicBezTo>
                      <a:pt x="71" y="34"/>
                      <a:pt x="71" y="33"/>
                      <a:pt x="70" y="31"/>
                    </a:cubicBezTo>
                    <a:cubicBezTo>
                      <a:pt x="75" y="30"/>
                      <a:pt x="75" y="30"/>
                      <a:pt x="75" y="30"/>
                    </a:cubicBezTo>
                    <a:cubicBezTo>
                      <a:pt x="74" y="26"/>
                      <a:pt x="74" y="26"/>
                      <a:pt x="74" y="26"/>
                    </a:cubicBezTo>
                    <a:cubicBezTo>
                      <a:pt x="69" y="27"/>
                      <a:pt x="69" y="27"/>
                      <a:pt x="69" y="27"/>
                    </a:cubicBezTo>
                    <a:cubicBezTo>
                      <a:pt x="69" y="26"/>
                      <a:pt x="68" y="25"/>
                      <a:pt x="68" y="23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0" y="17"/>
                      <a:pt x="70" y="17"/>
                      <a:pt x="70" y="17"/>
                    </a:cubicBezTo>
                    <a:cubicBezTo>
                      <a:pt x="66" y="20"/>
                      <a:pt x="66" y="20"/>
                      <a:pt x="66" y="20"/>
                    </a:cubicBezTo>
                    <a:cubicBezTo>
                      <a:pt x="65" y="18"/>
                      <a:pt x="64" y="17"/>
                      <a:pt x="63" y="16"/>
                    </a:cubicBezTo>
                    <a:cubicBezTo>
                      <a:pt x="66" y="12"/>
                      <a:pt x="66" y="12"/>
                      <a:pt x="66" y="12"/>
                    </a:cubicBezTo>
                    <a:cubicBezTo>
                      <a:pt x="64" y="9"/>
                      <a:pt x="64" y="9"/>
                      <a:pt x="64" y="9"/>
                    </a:cubicBezTo>
                    <a:cubicBezTo>
                      <a:pt x="60" y="13"/>
                      <a:pt x="60" y="13"/>
                      <a:pt x="60" y="13"/>
                    </a:cubicBezTo>
                    <a:cubicBezTo>
                      <a:pt x="59" y="12"/>
                      <a:pt x="58" y="11"/>
                      <a:pt x="57" y="10"/>
                    </a:cubicBezTo>
                    <a:cubicBezTo>
                      <a:pt x="59" y="6"/>
                      <a:pt x="59" y="6"/>
                      <a:pt x="59" y="6"/>
                    </a:cubicBezTo>
                    <a:cubicBezTo>
                      <a:pt x="56" y="4"/>
                      <a:pt x="56" y="4"/>
                      <a:pt x="56" y="4"/>
                    </a:cubicBezTo>
                    <a:cubicBezTo>
                      <a:pt x="53" y="8"/>
                      <a:pt x="53" y="8"/>
                      <a:pt x="53" y="8"/>
                    </a:cubicBezTo>
                    <a:cubicBezTo>
                      <a:pt x="52" y="7"/>
                      <a:pt x="51" y="7"/>
                      <a:pt x="49" y="6"/>
                    </a:cubicBezTo>
                    <a:cubicBezTo>
                      <a:pt x="50" y="2"/>
                      <a:pt x="50" y="2"/>
                      <a:pt x="50" y="2"/>
                    </a:cubicBezTo>
                    <a:cubicBezTo>
                      <a:pt x="47" y="1"/>
                      <a:pt x="47" y="1"/>
                      <a:pt x="47" y="1"/>
                    </a:cubicBezTo>
                    <a:cubicBezTo>
                      <a:pt x="45" y="5"/>
                      <a:pt x="45" y="5"/>
                      <a:pt x="45" y="5"/>
                    </a:cubicBezTo>
                    <a:cubicBezTo>
                      <a:pt x="44" y="5"/>
                      <a:pt x="42" y="5"/>
                      <a:pt x="40" y="5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36" y="5"/>
                      <a:pt x="36" y="5"/>
                      <a:pt x="36" y="5"/>
                    </a:cubicBezTo>
                    <a:cubicBezTo>
                      <a:pt x="35" y="5"/>
                      <a:pt x="33" y="5"/>
                      <a:pt x="32" y="5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27" y="1"/>
                      <a:pt x="27" y="1"/>
                      <a:pt x="27" y="1"/>
                    </a:cubicBezTo>
                    <a:cubicBezTo>
                      <a:pt x="28" y="6"/>
                      <a:pt x="28" y="6"/>
                      <a:pt x="28" y="6"/>
                    </a:cubicBezTo>
                    <a:cubicBezTo>
                      <a:pt x="27" y="6"/>
                      <a:pt x="25" y="7"/>
                      <a:pt x="24" y="8"/>
                    </a:cubicBezTo>
                    <a:cubicBezTo>
                      <a:pt x="21" y="4"/>
                      <a:pt x="21" y="4"/>
                      <a:pt x="21" y="4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20" y="10"/>
                      <a:pt x="20" y="10"/>
                      <a:pt x="20" y="10"/>
                    </a:cubicBezTo>
                    <a:cubicBezTo>
                      <a:pt x="19" y="11"/>
                      <a:pt x="18" y="12"/>
                      <a:pt x="16" y="13"/>
                    </a:cubicBezTo>
                    <a:cubicBezTo>
                      <a:pt x="13" y="9"/>
                      <a:pt x="13" y="9"/>
                      <a:pt x="13" y="9"/>
                    </a:cubicBezTo>
                    <a:cubicBezTo>
                      <a:pt x="10" y="12"/>
                      <a:pt x="10" y="12"/>
                      <a:pt x="10" y="12"/>
                    </a:cubicBezTo>
                    <a:cubicBezTo>
                      <a:pt x="14" y="16"/>
                      <a:pt x="14" y="16"/>
                      <a:pt x="14" y="16"/>
                    </a:cubicBezTo>
                    <a:cubicBezTo>
                      <a:pt x="13" y="17"/>
                      <a:pt x="12" y="18"/>
                      <a:pt x="11" y="19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5" y="20"/>
                      <a:pt x="5" y="20"/>
                      <a:pt x="5" y="20"/>
                    </a:cubicBezTo>
                    <a:cubicBezTo>
                      <a:pt x="9" y="22"/>
                      <a:pt x="9" y="22"/>
                      <a:pt x="9" y="22"/>
                    </a:cubicBezTo>
                    <a:cubicBezTo>
                      <a:pt x="8" y="24"/>
                      <a:pt x="8" y="25"/>
                      <a:pt x="7" y="26"/>
                    </a:cubicBezTo>
                    <a:cubicBezTo>
                      <a:pt x="2" y="25"/>
                      <a:pt x="2" y="25"/>
                      <a:pt x="2" y="25"/>
                    </a:cubicBezTo>
                    <a:cubicBezTo>
                      <a:pt x="1" y="29"/>
                      <a:pt x="1" y="29"/>
                      <a:pt x="1" y="29"/>
                    </a:cubicBezTo>
                    <a:cubicBezTo>
                      <a:pt x="6" y="30"/>
                      <a:pt x="6" y="30"/>
                      <a:pt x="6" y="30"/>
                    </a:cubicBezTo>
                    <a:cubicBezTo>
                      <a:pt x="6" y="32"/>
                      <a:pt x="5" y="34"/>
                      <a:pt x="5" y="35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41"/>
                      <a:pt x="6" y="42"/>
                      <a:pt x="6" y="43"/>
                    </a:cubicBezTo>
                    <a:cubicBezTo>
                      <a:pt x="1" y="45"/>
                      <a:pt x="1" y="45"/>
                      <a:pt x="1" y="45"/>
                    </a:cubicBezTo>
                    <a:cubicBezTo>
                      <a:pt x="2" y="48"/>
                      <a:pt x="2" y="48"/>
                      <a:pt x="2" y="48"/>
                    </a:cubicBezTo>
                    <a:cubicBezTo>
                      <a:pt x="7" y="47"/>
                      <a:pt x="7" y="47"/>
                      <a:pt x="7" y="47"/>
                    </a:cubicBezTo>
                    <a:cubicBezTo>
                      <a:pt x="7" y="49"/>
                      <a:pt x="8" y="50"/>
                      <a:pt x="9" y="51"/>
                    </a:cubicBezTo>
                    <a:cubicBezTo>
                      <a:pt x="4" y="54"/>
                      <a:pt x="4" y="54"/>
                      <a:pt x="4" y="54"/>
                    </a:cubicBezTo>
                    <a:cubicBezTo>
                      <a:pt x="6" y="57"/>
                      <a:pt x="6" y="57"/>
                      <a:pt x="6" y="57"/>
                    </a:cubicBezTo>
                    <a:cubicBezTo>
                      <a:pt x="11" y="55"/>
                      <a:pt x="11" y="55"/>
                      <a:pt x="11" y="55"/>
                    </a:cubicBezTo>
                    <a:cubicBezTo>
                      <a:pt x="11" y="56"/>
                      <a:pt x="12" y="58"/>
                      <a:pt x="14" y="59"/>
                    </a:cubicBezTo>
                    <a:cubicBezTo>
                      <a:pt x="10" y="63"/>
                      <a:pt x="10" y="63"/>
                      <a:pt x="10" y="63"/>
                    </a:cubicBezTo>
                    <a:cubicBezTo>
                      <a:pt x="13" y="65"/>
                      <a:pt x="13" y="65"/>
                      <a:pt x="13" y="65"/>
                    </a:cubicBezTo>
                    <a:cubicBezTo>
                      <a:pt x="16" y="62"/>
                      <a:pt x="16" y="62"/>
                      <a:pt x="16" y="62"/>
                    </a:cubicBezTo>
                    <a:cubicBezTo>
                      <a:pt x="17" y="63"/>
                      <a:pt x="18" y="64"/>
                      <a:pt x="20" y="64"/>
                    </a:cubicBezTo>
                    <a:cubicBezTo>
                      <a:pt x="17" y="69"/>
                      <a:pt x="17" y="69"/>
                      <a:pt x="17" y="69"/>
                    </a:cubicBezTo>
                    <a:cubicBezTo>
                      <a:pt x="20" y="71"/>
                      <a:pt x="20" y="71"/>
                      <a:pt x="20" y="71"/>
                    </a:cubicBezTo>
                    <a:cubicBezTo>
                      <a:pt x="23" y="67"/>
                      <a:pt x="23" y="67"/>
                      <a:pt x="23" y="67"/>
                    </a:cubicBezTo>
                    <a:cubicBezTo>
                      <a:pt x="24" y="67"/>
                      <a:pt x="26" y="68"/>
                      <a:pt x="27" y="68"/>
                    </a:cubicBezTo>
                    <a:cubicBezTo>
                      <a:pt x="26" y="73"/>
                      <a:pt x="26" y="73"/>
                      <a:pt x="26" y="73"/>
                    </a:cubicBezTo>
                    <a:cubicBezTo>
                      <a:pt x="30" y="74"/>
                      <a:pt x="30" y="74"/>
                      <a:pt x="30" y="74"/>
                    </a:cubicBezTo>
                    <a:cubicBezTo>
                      <a:pt x="31" y="69"/>
                      <a:pt x="31" y="69"/>
                      <a:pt x="31" y="69"/>
                    </a:cubicBezTo>
                    <a:cubicBezTo>
                      <a:pt x="33" y="70"/>
                      <a:pt x="34" y="70"/>
                      <a:pt x="36" y="70"/>
                    </a:cubicBezTo>
                    <a:cubicBezTo>
                      <a:pt x="36" y="75"/>
                      <a:pt x="36" y="75"/>
                      <a:pt x="36" y="75"/>
                    </a:cubicBezTo>
                    <a:cubicBezTo>
                      <a:pt x="40" y="75"/>
                      <a:pt x="40" y="75"/>
                      <a:pt x="40" y="75"/>
                    </a:cubicBezTo>
                    <a:cubicBezTo>
                      <a:pt x="40" y="70"/>
                      <a:pt x="40" y="70"/>
                      <a:pt x="40" y="70"/>
                    </a:cubicBezTo>
                    <a:cubicBezTo>
                      <a:pt x="42" y="70"/>
                      <a:pt x="43" y="70"/>
                      <a:pt x="44" y="70"/>
                    </a:cubicBezTo>
                    <a:cubicBezTo>
                      <a:pt x="46" y="74"/>
                      <a:pt x="46" y="74"/>
                      <a:pt x="46" y="74"/>
                    </a:cubicBezTo>
                    <a:cubicBezTo>
                      <a:pt x="49" y="73"/>
                      <a:pt x="49" y="73"/>
                      <a:pt x="49" y="73"/>
                    </a:cubicBezTo>
                    <a:cubicBezTo>
                      <a:pt x="48" y="69"/>
                      <a:pt x="48" y="69"/>
                      <a:pt x="48" y="69"/>
                    </a:cubicBezTo>
                    <a:cubicBezTo>
                      <a:pt x="50" y="68"/>
                      <a:pt x="51" y="68"/>
                      <a:pt x="52" y="67"/>
                    </a:cubicBezTo>
                    <a:cubicBezTo>
                      <a:pt x="55" y="71"/>
                      <a:pt x="55" y="71"/>
                      <a:pt x="55" y="71"/>
                    </a:cubicBezTo>
                    <a:cubicBezTo>
                      <a:pt x="58" y="69"/>
                      <a:pt x="58" y="69"/>
                      <a:pt x="58" y="69"/>
                    </a:cubicBezTo>
                    <a:cubicBezTo>
                      <a:pt x="56" y="65"/>
                      <a:pt x="56" y="65"/>
                      <a:pt x="56" y="65"/>
                    </a:cubicBezTo>
                    <a:cubicBezTo>
                      <a:pt x="57" y="64"/>
                      <a:pt x="59" y="63"/>
                      <a:pt x="60" y="62"/>
                    </a:cubicBezTo>
                    <a:cubicBezTo>
                      <a:pt x="64" y="65"/>
                      <a:pt x="64" y="65"/>
                      <a:pt x="64" y="65"/>
                    </a:cubicBezTo>
                    <a:cubicBezTo>
                      <a:pt x="66" y="63"/>
                      <a:pt x="66" y="63"/>
                      <a:pt x="66" y="63"/>
                    </a:cubicBezTo>
                    <a:cubicBezTo>
                      <a:pt x="63" y="59"/>
                      <a:pt x="63" y="59"/>
                      <a:pt x="63" y="59"/>
                    </a:cubicBezTo>
                    <a:cubicBezTo>
                      <a:pt x="64" y="58"/>
                      <a:pt x="64" y="57"/>
                      <a:pt x="65" y="56"/>
                    </a:cubicBezTo>
                    <a:cubicBezTo>
                      <a:pt x="70" y="58"/>
                      <a:pt x="70" y="58"/>
                      <a:pt x="70" y="58"/>
                    </a:cubicBezTo>
                    <a:cubicBezTo>
                      <a:pt x="71" y="55"/>
                      <a:pt x="71" y="55"/>
                      <a:pt x="71" y="55"/>
                    </a:cubicBezTo>
                    <a:cubicBezTo>
                      <a:pt x="67" y="52"/>
                      <a:pt x="67" y="52"/>
                      <a:pt x="67" y="52"/>
                    </a:cubicBezTo>
                    <a:cubicBezTo>
                      <a:pt x="68" y="51"/>
                      <a:pt x="69" y="50"/>
                      <a:pt x="69" y="48"/>
                    </a:cubicBezTo>
                    <a:cubicBezTo>
                      <a:pt x="74" y="49"/>
                      <a:pt x="74" y="49"/>
                      <a:pt x="74" y="49"/>
                    </a:cubicBezTo>
                    <a:cubicBezTo>
                      <a:pt x="75" y="46"/>
                      <a:pt x="75" y="46"/>
                      <a:pt x="75" y="46"/>
                    </a:cubicBezTo>
                    <a:cubicBezTo>
                      <a:pt x="70" y="44"/>
                      <a:pt x="70" y="44"/>
                      <a:pt x="70" y="44"/>
                    </a:cubicBezTo>
                    <a:cubicBezTo>
                      <a:pt x="71" y="43"/>
                      <a:pt x="71" y="41"/>
                      <a:pt x="71" y="39"/>
                    </a:cubicBezTo>
                    <a:lnTo>
                      <a:pt x="76" y="39"/>
                    </a:lnTo>
                    <a:close/>
                    <a:moveTo>
                      <a:pt x="38" y="11"/>
                    </a:moveTo>
                    <a:cubicBezTo>
                      <a:pt x="45" y="11"/>
                      <a:pt x="51" y="14"/>
                      <a:pt x="55" y="18"/>
                    </a:cubicBezTo>
                    <a:cubicBezTo>
                      <a:pt x="44" y="29"/>
                      <a:pt x="44" y="29"/>
                      <a:pt x="44" y="29"/>
                    </a:cubicBezTo>
                    <a:cubicBezTo>
                      <a:pt x="43" y="27"/>
                      <a:pt x="40" y="27"/>
                      <a:pt x="38" y="27"/>
                    </a:cubicBezTo>
                    <a:cubicBezTo>
                      <a:pt x="36" y="27"/>
                      <a:pt x="34" y="27"/>
                      <a:pt x="33" y="28"/>
                    </a:cubicBezTo>
                    <a:cubicBezTo>
                      <a:pt x="22" y="17"/>
                      <a:pt x="22" y="17"/>
                      <a:pt x="22" y="17"/>
                    </a:cubicBezTo>
                    <a:cubicBezTo>
                      <a:pt x="26" y="13"/>
                      <a:pt x="32" y="11"/>
                      <a:pt x="38" y="11"/>
                    </a:cubicBezTo>
                    <a:close/>
                    <a:moveTo>
                      <a:pt x="43" y="37"/>
                    </a:moveTo>
                    <a:cubicBezTo>
                      <a:pt x="43" y="40"/>
                      <a:pt x="41" y="42"/>
                      <a:pt x="38" y="42"/>
                    </a:cubicBezTo>
                    <a:cubicBezTo>
                      <a:pt x="35" y="42"/>
                      <a:pt x="33" y="40"/>
                      <a:pt x="33" y="37"/>
                    </a:cubicBezTo>
                    <a:cubicBezTo>
                      <a:pt x="33" y="35"/>
                      <a:pt x="35" y="32"/>
                      <a:pt x="38" y="32"/>
                    </a:cubicBezTo>
                    <a:cubicBezTo>
                      <a:pt x="41" y="32"/>
                      <a:pt x="43" y="35"/>
                      <a:pt x="43" y="37"/>
                    </a:cubicBezTo>
                    <a:close/>
                    <a:moveTo>
                      <a:pt x="19" y="54"/>
                    </a:moveTo>
                    <a:cubicBezTo>
                      <a:pt x="15" y="50"/>
                      <a:pt x="12" y="44"/>
                      <a:pt x="12" y="37"/>
                    </a:cubicBezTo>
                    <a:cubicBezTo>
                      <a:pt x="12" y="31"/>
                      <a:pt x="15" y="24"/>
                      <a:pt x="19" y="20"/>
                    </a:cubicBezTo>
                    <a:cubicBezTo>
                      <a:pt x="30" y="31"/>
                      <a:pt x="30" y="31"/>
                      <a:pt x="30" y="31"/>
                    </a:cubicBezTo>
                    <a:cubicBezTo>
                      <a:pt x="28" y="32"/>
                      <a:pt x="27" y="35"/>
                      <a:pt x="27" y="37"/>
                    </a:cubicBezTo>
                    <a:cubicBezTo>
                      <a:pt x="27" y="40"/>
                      <a:pt x="28" y="42"/>
                      <a:pt x="29" y="44"/>
                    </a:cubicBezTo>
                    <a:lnTo>
                      <a:pt x="19" y="54"/>
                    </a:lnTo>
                    <a:close/>
                    <a:moveTo>
                      <a:pt x="38" y="63"/>
                    </a:moveTo>
                    <a:cubicBezTo>
                      <a:pt x="32" y="63"/>
                      <a:pt x="26" y="61"/>
                      <a:pt x="21" y="57"/>
                    </a:cubicBezTo>
                    <a:cubicBezTo>
                      <a:pt x="32" y="46"/>
                      <a:pt x="32" y="46"/>
                      <a:pt x="32" y="46"/>
                    </a:cubicBezTo>
                    <a:cubicBezTo>
                      <a:pt x="34" y="47"/>
                      <a:pt x="36" y="48"/>
                      <a:pt x="38" y="48"/>
                    </a:cubicBezTo>
                    <a:cubicBezTo>
                      <a:pt x="41" y="48"/>
                      <a:pt x="43" y="47"/>
                      <a:pt x="45" y="46"/>
                    </a:cubicBezTo>
                    <a:cubicBezTo>
                      <a:pt x="56" y="56"/>
                      <a:pt x="56" y="56"/>
                      <a:pt x="56" y="56"/>
                    </a:cubicBezTo>
                    <a:cubicBezTo>
                      <a:pt x="51" y="61"/>
                      <a:pt x="45" y="63"/>
                      <a:pt x="38" y="63"/>
                    </a:cubicBezTo>
                    <a:close/>
                    <a:moveTo>
                      <a:pt x="58" y="54"/>
                    </a:moveTo>
                    <a:cubicBezTo>
                      <a:pt x="47" y="43"/>
                      <a:pt x="47" y="43"/>
                      <a:pt x="47" y="43"/>
                    </a:cubicBezTo>
                    <a:cubicBezTo>
                      <a:pt x="48" y="41"/>
                      <a:pt x="49" y="39"/>
                      <a:pt x="49" y="37"/>
                    </a:cubicBezTo>
                    <a:cubicBezTo>
                      <a:pt x="49" y="35"/>
                      <a:pt x="48" y="33"/>
                      <a:pt x="47" y="31"/>
                    </a:cubicBezTo>
                    <a:cubicBezTo>
                      <a:pt x="58" y="20"/>
                      <a:pt x="58" y="20"/>
                      <a:pt x="58" y="20"/>
                    </a:cubicBezTo>
                    <a:cubicBezTo>
                      <a:pt x="62" y="25"/>
                      <a:pt x="64" y="31"/>
                      <a:pt x="64" y="37"/>
                    </a:cubicBezTo>
                    <a:cubicBezTo>
                      <a:pt x="64" y="44"/>
                      <a:pt x="62" y="49"/>
                      <a:pt x="58" y="54"/>
                    </a:cubicBez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23" name="Freeform 33"/>
              <p:cNvSpPr>
                <a:spLocks noEditPoints="1"/>
              </p:cNvSpPr>
              <p:nvPr/>
            </p:nvSpPr>
            <p:spPr bwMode="auto">
              <a:xfrm>
                <a:off x="2591673" y="2429816"/>
                <a:ext cx="264159" cy="44027"/>
              </a:xfrm>
              <a:custGeom>
                <a:avLst/>
                <a:gdLst>
                  <a:gd name="T0" fmla="*/ 61 w 66"/>
                  <a:gd name="T1" fmla="*/ 11 h 11"/>
                  <a:gd name="T2" fmla="*/ 6 w 66"/>
                  <a:gd name="T3" fmla="*/ 11 h 11"/>
                  <a:gd name="T4" fmla="*/ 0 w 66"/>
                  <a:gd name="T5" fmla="*/ 6 h 11"/>
                  <a:gd name="T6" fmla="*/ 6 w 66"/>
                  <a:gd name="T7" fmla="*/ 0 h 11"/>
                  <a:gd name="T8" fmla="*/ 61 w 66"/>
                  <a:gd name="T9" fmla="*/ 0 h 11"/>
                  <a:gd name="T10" fmla="*/ 66 w 66"/>
                  <a:gd name="T11" fmla="*/ 6 h 11"/>
                  <a:gd name="T12" fmla="*/ 61 w 66"/>
                  <a:gd name="T13" fmla="*/ 11 h 11"/>
                  <a:gd name="T14" fmla="*/ 6 w 66"/>
                  <a:gd name="T15" fmla="*/ 3 h 11"/>
                  <a:gd name="T16" fmla="*/ 3 w 66"/>
                  <a:gd name="T17" fmla="*/ 6 h 11"/>
                  <a:gd name="T18" fmla="*/ 6 w 66"/>
                  <a:gd name="T19" fmla="*/ 8 h 11"/>
                  <a:gd name="T20" fmla="*/ 61 w 66"/>
                  <a:gd name="T21" fmla="*/ 8 h 11"/>
                  <a:gd name="T22" fmla="*/ 64 w 66"/>
                  <a:gd name="T23" fmla="*/ 6 h 11"/>
                  <a:gd name="T24" fmla="*/ 61 w 66"/>
                  <a:gd name="T25" fmla="*/ 3 h 11"/>
                  <a:gd name="T26" fmla="*/ 6 w 66"/>
                  <a:gd name="T27" fmla="*/ 3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6" h="11">
                    <a:moveTo>
                      <a:pt x="61" y="11"/>
                    </a:moveTo>
                    <a:cubicBezTo>
                      <a:pt x="6" y="11"/>
                      <a:pt x="6" y="11"/>
                      <a:pt x="6" y="11"/>
                    </a:cubicBezTo>
                    <a:cubicBezTo>
                      <a:pt x="3" y="11"/>
                      <a:pt x="0" y="9"/>
                      <a:pt x="0" y="6"/>
                    </a:cubicBezTo>
                    <a:cubicBezTo>
                      <a:pt x="0" y="3"/>
                      <a:pt x="3" y="0"/>
                      <a:pt x="6" y="0"/>
                    </a:cubicBezTo>
                    <a:cubicBezTo>
                      <a:pt x="61" y="0"/>
                      <a:pt x="61" y="0"/>
                      <a:pt x="61" y="0"/>
                    </a:cubicBezTo>
                    <a:cubicBezTo>
                      <a:pt x="64" y="0"/>
                      <a:pt x="66" y="3"/>
                      <a:pt x="66" y="6"/>
                    </a:cubicBezTo>
                    <a:cubicBezTo>
                      <a:pt x="66" y="9"/>
                      <a:pt x="64" y="11"/>
                      <a:pt x="61" y="11"/>
                    </a:cubicBezTo>
                    <a:close/>
                    <a:moveTo>
                      <a:pt x="6" y="3"/>
                    </a:moveTo>
                    <a:cubicBezTo>
                      <a:pt x="4" y="3"/>
                      <a:pt x="3" y="4"/>
                      <a:pt x="3" y="6"/>
                    </a:cubicBezTo>
                    <a:cubicBezTo>
                      <a:pt x="3" y="7"/>
                      <a:pt x="4" y="8"/>
                      <a:pt x="6" y="8"/>
                    </a:cubicBezTo>
                    <a:cubicBezTo>
                      <a:pt x="61" y="8"/>
                      <a:pt x="61" y="8"/>
                      <a:pt x="61" y="8"/>
                    </a:cubicBezTo>
                    <a:cubicBezTo>
                      <a:pt x="62" y="8"/>
                      <a:pt x="64" y="7"/>
                      <a:pt x="64" y="6"/>
                    </a:cubicBezTo>
                    <a:cubicBezTo>
                      <a:pt x="64" y="4"/>
                      <a:pt x="62" y="3"/>
                      <a:pt x="61" y="3"/>
                    </a:cubicBezTo>
                    <a:lnTo>
                      <a:pt x="6" y="3"/>
                    </a:ln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24" name="Freeform 34"/>
              <p:cNvSpPr>
                <a:spLocks noEditPoints="1"/>
              </p:cNvSpPr>
              <p:nvPr/>
            </p:nvSpPr>
            <p:spPr bwMode="auto">
              <a:xfrm>
                <a:off x="2591673" y="2324830"/>
                <a:ext cx="44027" cy="96520"/>
              </a:xfrm>
              <a:custGeom>
                <a:avLst/>
                <a:gdLst>
                  <a:gd name="T0" fmla="*/ 6 w 11"/>
                  <a:gd name="T1" fmla="*/ 24 h 24"/>
                  <a:gd name="T2" fmla="*/ 0 w 11"/>
                  <a:gd name="T3" fmla="*/ 19 h 24"/>
                  <a:gd name="T4" fmla="*/ 0 w 11"/>
                  <a:gd name="T5" fmla="*/ 5 h 24"/>
                  <a:gd name="T6" fmla="*/ 6 w 11"/>
                  <a:gd name="T7" fmla="*/ 0 h 24"/>
                  <a:gd name="T8" fmla="*/ 11 w 11"/>
                  <a:gd name="T9" fmla="*/ 5 h 24"/>
                  <a:gd name="T10" fmla="*/ 11 w 11"/>
                  <a:gd name="T11" fmla="*/ 19 h 24"/>
                  <a:gd name="T12" fmla="*/ 6 w 11"/>
                  <a:gd name="T13" fmla="*/ 24 h 24"/>
                  <a:gd name="T14" fmla="*/ 6 w 11"/>
                  <a:gd name="T15" fmla="*/ 3 h 24"/>
                  <a:gd name="T16" fmla="*/ 3 w 11"/>
                  <a:gd name="T17" fmla="*/ 5 h 24"/>
                  <a:gd name="T18" fmla="*/ 3 w 11"/>
                  <a:gd name="T19" fmla="*/ 19 h 24"/>
                  <a:gd name="T20" fmla="*/ 6 w 11"/>
                  <a:gd name="T21" fmla="*/ 21 h 24"/>
                  <a:gd name="T22" fmla="*/ 8 w 11"/>
                  <a:gd name="T23" fmla="*/ 19 h 24"/>
                  <a:gd name="T24" fmla="*/ 8 w 11"/>
                  <a:gd name="T25" fmla="*/ 5 h 24"/>
                  <a:gd name="T26" fmla="*/ 6 w 11"/>
                  <a:gd name="T27" fmla="*/ 3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" h="24">
                    <a:moveTo>
                      <a:pt x="6" y="24"/>
                    </a:moveTo>
                    <a:cubicBezTo>
                      <a:pt x="3" y="24"/>
                      <a:pt x="0" y="22"/>
                      <a:pt x="0" y="19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3" y="0"/>
                      <a:pt x="6" y="0"/>
                    </a:cubicBezTo>
                    <a:cubicBezTo>
                      <a:pt x="9" y="0"/>
                      <a:pt x="11" y="2"/>
                      <a:pt x="11" y="5"/>
                    </a:cubicBezTo>
                    <a:cubicBezTo>
                      <a:pt x="11" y="19"/>
                      <a:pt x="11" y="19"/>
                      <a:pt x="11" y="19"/>
                    </a:cubicBezTo>
                    <a:cubicBezTo>
                      <a:pt x="11" y="22"/>
                      <a:pt x="9" y="24"/>
                      <a:pt x="6" y="24"/>
                    </a:cubicBezTo>
                    <a:close/>
                    <a:moveTo>
                      <a:pt x="6" y="3"/>
                    </a:moveTo>
                    <a:cubicBezTo>
                      <a:pt x="4" y="3"/>
                      <a:pt x="3" y="4"/>
                      <a:pt x="3" y="5"/>
                    </a:cubicBezTo>
                    <a:cubicBezTo>
                      <a:pt x="3" y="19"/>
                      <a:pt x="3" y="19"/>
                      <a:pt x="3" y="19"/>
                    </a:cubicBezTo>
                    <a:cubicBezTo>
                      <a:pt x="3" y="20"/>
                      <a:pt x="4" y="21"/>
                      <a:pt x="6" y="21"/>
                    </a:cubicBezTo>
                    <a:cubicBezTo>
                      <a:pt x="7" y="21"/>
                      <a:pt x="8" y="20"/>
                      <a:pt x="8" y="19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4"/>
                      <a:pt x="7" y="3"/>
                      <a:pt x="6" y="3"/>
                    </a:cubicBez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25" name="Freeform 35"/>
              <p:cNvSpPr>
                <a:spLocks noEditPoints="1"/>
              </p:cNvSpPr>
              <p:nvPr/>
            </p:nvSpPr>
            <p:spPr bwMode="auto">
              <a:xfrm>
                <a:off x="2647553" y="2289271"/>
                <a:ext cx="44027" cy="132079"/>
              </a:xfrm>
              <a:custGeom>
                <a:avLst/>
                <a:gdLst>
                  <a:gd name="T0" fmla="*/ 5 w 11"/>
                  <a:gd name="T1" fmla="*/ 33 h 33"/>
                  <a:gd name="T2" fmla="*/ 0 w 11"/>
                  <a:gd name="T3" fmla="*/ 28 h 33"/>
                  <a:gd name="T4" fmla="*/ 0 w 11"/>
                  <a:gd name="T5" fmla="*/ 5 h 33"/>
                  <a:gd name="T6" fmla="*/ 5 w 11"/>
                  <a:gd name="T7" fmla="*/ 0 h 33"/>
                  <a:gd name="T8" fmla="*/ 11 w 11"/>
                  <a:gd name="T9" fmla="*/ 5 h 33"/>
                  <a:gd name="T10" fmla="*/ 11 w 11"/>
                  <a:gd name="T11" fmla="*/ 28 h 33"/>
                  <a:gd name="T12" fmla="*/ 5 w 11"/>
                  <a:gd name="T13" fmla="*/ 33 h 33"/>
                  <a:gd name="T14" fmla="*/ 5 w 11"/>
                  <a:gd name="T15" fmla="*/ 2 h 33"/>
                  <a:gd name="T16" fmla="*/ 3 w 11"/>
                  <a:gd name="T17" fmla="*/ 5 h 33"/>
                  <a:gd name="T18" fmla="*/ 3 w 11"/>
                  <a:gd name="T19" fmla="*/ 28 h 33"/>
                  <a:gd name="T20" fmla="*/ 5 w 11"/>
                  <a:gd name="T21" fmla="*/ 30 h 33"/>
                  <a:gd name="T22" fmla="*/ 8 w 11"/>
                  <a:gd name="T23" fmla="*/ 28 h 33"/>
                  <a:gd name="T24" fmla="*/ 8 w 11"/>
                  <a:gd name="T25" fmla="*/ 5 h 33"/>
                  <a:gd name="T26" fmla="*/ 5 w 11"/>
                  <a:gd name="T27" fmla="*/ 2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" h="33">
                    <a:moveTo>
                      <a:pt x="5" y="33"/>
                    </a:moveTo>
                    <a:cubicBezTo>
                      <a:pt x="2" y="33"/>
                      <a:pt x="0" y="31"/>
                      <a:pt x="0" y="28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8" y="0"/>
                      <a:pt x="11" y="2"/>
                      <a:pt x="11" y="5"/>
                    </a:cubicBezTo>
                    <a:cubicBezTo>
                      <a:pt x="11" y="28"/>
                      <a:pt x="11" y="28"/>
                      <a:pt x="11" y="28"/>
                    </a:cubicBezTo>
                    <a:cubicBezTo>
                      <a:pt x="11" y="31"/>
                      <a:pt x="8" y="33"/>
                      <a:pt x="5" y="33"/>
                    </a:cubicBezTo>
                    <a:close/>
                    <a:moveTo>
                      <a:pt x="5" y="2"/>
                    </a:moveTo>
                    <a:cubicBezTo>
                      <a:pt x="4" y="2"/>
                      <a:pt x="3" y="4"/>
                      <a:pt x="3" y="5"/>
                    </a:cubicBezTo>
                    <a:cubicBezTo>
                      <a:pt x="3" y="28"/>
                      <a:pt x="3" y="28"/>
                      <a:pt x="3" y="28"/>
                    </a:cubicBezTo>
                    <a:cubicBezTo>
                      <a:pt x="3" y="29"/>
                      <a:pt x="4" y="30"/>
                      <a:pt x="5" y="30"/>
                    </a:cubicBezTo>
                    <a:cubicBezTo>
                      <a:pt x="7" y="30"/>
                      <a:pt x="8" y="29"/>
                      <a:pt x="8" y="28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4"/>
                      <a:pt x="7" y="2"/>
                      <a:pt x="5" y="2"/>
                    </a:cubicBez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26" name="Freeform 36"/>
              <p:cNvSpPr>
                <a:spLocks noEditPoints="1"/>
              </p:cNvSpPr>
              <p:nvPr/>
            </p:nvSpPr>
            <p:spPr bwMode="auto">
              <a:xfrm>
                <a:off x="2703433" y="2253711"/>
                <a:ext cx="40640" cy="167639"/>
              </a:xfrm>
              <a:custGeom>
                <a:avLst/>
                <a:gdLst>
                  <a:gd name="T0" fmla="*/ 5 w 10"/>
                  <a:gd name="T1" fmla="*/ 42 h 42"/>
                  <a:gd name="T2" fmla="*/ 0 w 10"/>
                  <a:gd name="T3" fmla="*/ 37 h 42"/>
                  <a:gd name="T4" fmla="*/ 0 w 10"/>
                  <a:gd name="T5" fmla="*/ 6 h 42"/>
                  <a:gd name="T6" fmla="*/ 5 w 10"/>
                  <a:gd name="T7" fmla="*/ 0 h 42"/>
                  <a:gd name="T8" fmla="*/ 10 w 10"/>
                  <a:gd name="T9" fmla="*/ 6 h 42"/>
                  <a:gd name="T10" fmla="*/ 10 w 10"/>
                  <a:gd name="T11" fmla="*/ 37 h 42"/>
                  <a:gd name="T12" fmla="*/ 5 w 10"/>
                  <a:gd name="T13" fmla="*/ 42 h 42"/>
                  <a:gd name="T14" fmla="*/ 5 w 10"/>
                  <a:gd name="T15" fmla="*/ 3 h 42"/>
                  <a:gd name="T16" fmla="*/ 2 w 10"/>
                  <a:gd name="T17" fmla="*/ 6 h 42"/>
                  <a:gd name="T18" fmla="*/ 2 w 10"/>
                  <a:gd name="T19" fmla="*/ 37 h 42"/>
                  <a:gd name="T20" fmla="*/ 5 w 10"/>
                  <a:gd name="T21" fmla="*/ 39 h 42"/>
                  <a:gd name="T22" fmla="*/ 8 w 10"/>
                  <a:gd name="T23" fmla="*/ 37 h 42"/>
                  <a:gd name="T24" fmla="*/ 8 w 10"/>
                  <a:gd name="T25" fmla="*/ 6 h 42"/>
                  <a:gd name="T26" fmla="*/ 5 w 10"/>
                  <a:gd name="T27" fmla="*/ 3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" h="42">
                    <a:moveTo>
                      <a:pt x="5" y="42"/>
                    </a:moveTo>
                    <a:cubicBezTo>
                      <a:pt x="2" y="42"/>
                      <a:pt x="0" y="40"/>
                      <a:pt x="0" y="37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2" y="0"/>
                      <a:pt x="5" y="0"/>
                    </a:cubicBezTo>
                    <a:cubicBezTo>
                      <a:pt x="8" y="0"/>
                      <a:pt x="10" y="3"/>
                      <a:pt x="10" y="6"/>
                    </a:cubicBezTo>
                    <a:cubicBezTo>
                      <a:pt x="10" y="37"/>
                      <a:pt x="10" y="37"/>
                      <a:pt x="10" y="37"/>
                    </a:cubicBezTo>
                    <a:cubicBezTo>
                      <a:pt x="10" y="40"/>
                      <a:pt x="8" y="42"/>
                      <a:pt x="5" y="42"/>
                    </a:cubicBezTo>
                    <a:close/>
                    <a:moveTo>
                      <a:pt x="5" y="3"/>
                    </a:moveTo>
                    <a:cubicBezTo>
                      <a:pt x="4" y="3"/>
                      <a:pt x="2" y="4"/>
                      <a:pt x="2" y="6"/>
                    </a:cubicBezTo>
                    <a:cubicBezTo>
                      <a:pt x="2" y="37"/>
                      <a:pt x="2" y="37"/>
                      <a:pt x="2" y="37"/>
                    </a:cubicBezTo>
                    <a:cubicBezTo>
                      <a:pt x="2" y="38"/>
                      <a:pt x="4" y="39"/>
                      <a:pt x="5" y="39"/>
                    </a:cubicBezTo>
                    <a:cubicBezTo>
                      <a:pt x="6" y="39"/>
                      <a:pt x="8" y="38"/>
                      <a:pt x="8" y="37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4"/>
                      <a:pt x="6" y="3"/>
                      <a:pt x="5" y="3"/>
                    </a:cubicBez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27" name="Freeform 37"/>
              <p:cNvSpPr>
                <a:spLocks noEditPoints="1"/>
              </p:cNvSpPr>
              <p:nvPr/>
            </p:nvSpPr>
            <p:spPr bwMode="auto">
              <a:xfrm>
                <a:off x="2755926" y="2216457"/>
                <a:ext cx="44027" cy="204892"/>
              </a:xfrm>
              <a:custGeom>
                <a:avLst/>
                <a:gdLst>
                  <a:gd name="T0" fmla="*/ 6 w 11"/>
                  <a:gd name="T1" fmla="*/ 51 h 51"/>
                  <a:gd name="T2" fmla="*/ 0 w 11"/>
                  <a:gd name="T3" fmla="*/ 46 h 51"/>
                  <a:gd name="T4" fmla="*/ 0 w 11"/>
                  <a:gd name="T5" fmla="*/ 5 h 51"/>
                  <a:gd name="T6" fmla="*/ 6 w 11"/>
                  <a:gd name="T7" fmla="*/ 0 h 51"/>
                  <a:gd name="T8" fmla="*/ 11 w 11"/>
                  <a:gd name="T9" fmla="*/ 5 h 51"/>
                  <a:gd name="T10" fmla="*/ 11 w 11"/>
                  <a:gd name="T11" fmla="*/ 46 h 51"/>
                  <a:gd name="T12" fmla="*/ 6 w 11"/>
                  <a:gd name="T13" fmla="*/ 51 h 51"/>
                  <a:gd name="T14" fmla="*/ 6 w 11"/>
                  <a:gd name="T15" fmla="*/ 3 h 51"/>
                  <a:gd name="T16" fmla="*/ 3 w 11"/>
                  <a:gd name="T17" fmla="*/ 5 h 51"/>
                  <a:gd name="T18" fmla="*/ 3 w 11"/>
                  <a:gd name="T19" fmla="*/ 46 h 51"/>
                  <a:gd name="T20" fmla="*/ 6 w 11"/>
                  <a:gd name="T21" fmla="*/ 48 h 51"/>
                  <a:gd name="T22" fmla="*/ 8 w 11"/>
                  <a:gd name="T23" fmla="*/ 46 h 51"/>
                  <a:gd name="T24" fmla="*/ 8 w 11"/>
                  <a:gd name="T25" fmla="*/ 5 h 51"/>
                  <a:gd name="T26" fmla="*/ 6 w 11"/>
                  <a:gd name="T27" fmla="*/ 3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" h="51">
                    <a:moveTo>
                      <a:pt x="6" y="51"/>
                    </a:moveTo>
                    <a:cubicBezTo>
                      <a:pt x="3" y="51"/>
                      <a:pt x="0" y="49"/>
                      <a:pt x="0" y="46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3" y="0"/>
                      <a:pt x="6" y="0"/>
                    </a:cubicBezTo>
                    <a:cubicBezTo>
                      <a:pt x="9" y="0"/>
                      <a:pt x="11" y="2"/>
                      <a:pt x="11" y="5"/>
                    </a:cubicBezTo>
                    <a:cubicBezTo>
                      <a:pt x="11" y="46"/>
                      <a:pt x="11" y="46"/>
                      <a:pt x="11" y="46"/>
                    </a:cubicBezTo>
                    <a:cubicBezTo>
                      <a:pt x="11" y="49"/>
                      <a:pt x="9" y="51"/>
                      <a:pt x="6" y="51"/>
                    </a:cubicBezTo>
                    <a:close/>
                    <a:moveTo>
                      <a:pt x="6" y="3"/>
                    </a:moveTo>
                    <a:cubicBezTo>
                      <a:pt x="4" y="3"/>
                      <a:pt x="3" y="4"/>
                      <a:pt x="3" y="5"/>
                    </a:cubicBezTo>
                    <a:cubicBezTo>
                      <a:pt x="3" y="46"/>
                      <a:pt x="3" y="46"/>
                      <a:pt x="3" y="46"/>
                    </a:cubicBezTo>
                    <a:cubicBezTo>
                      <a:pt x="3" y="47"/>
                      <a:pt x="4" y="48"/>
                      <a:pt x="6" y="48"/>
                    </a:cubicBezTo>
                    <a:cubicBezTo>
                      <a:pt x="7" y="48"/>
                      <a:pt x="8" y="47"/>
                      <a:pt x="8" y="46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4"/>
                      <a:pt x="7" y="3"/>
                      <a:pt x="6" y="3"/>
                    </a:cubicBez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28" name="Freeform 38"/>
              <p:cNvSpPr>
                <a:spLocks noEditPoints="1"/>
              </p:cNvSpPr>
              <p:nvPr/>
            </p:nvSpPr>
            <p:spPr bwMode="auto">
              <a:xfrm>
                <a:off x="2815192" y="2248630"/>
                <a:ext cx="40640" cy="172719"/>
              </a:xfrm>
              <a:custGeom>
                <a:avLst/>
                <a:gdLst>
                  <a:gd name="T0" fmla="*/ 5 w 10"/>
                  <a:gd name="T1" fmla="*/ 43 h 43"/>
                  <a:gd name="T2" fmla="*/ 0 w 10"/>
                  <a:gd name="T3" fmla="*/ 38 h 43"/>
                  <a:gd name="T4" fmla="*/ 0 w 10"/>
                  <a:gd name="T5" fmla="*/ 5 h 43"/>
                  <a:gd name="T6" fmla="*/ 5 w 10"/>
                  <a:gd name="T7" fmla="*/ 0 h 43"/>
                  <a:gd name="T8" fmla="*/ 10 w 10"/>
                  <a:gd name="T9" fmla="*/ 5 h 43"/>
                  <a:gd name="T10" fmla="*/ 10 w 10"/>
                  <a:gd name="T11" fmla="*/ 38 h 43"/>
                  <a:gd name="T12" fmla="*/ 5 w 10"/>
                  <a:gd name="T13" fmla="*/ 43 h 43"/>
                  <a:gd name="T14" fmla="*/ 5 w 10"/>
                  <a:gd name="T15" fmla="*/ 3 h 43"/>
                  <a:gd name="T16" fmla="*/ 3 w 10"/>
                  <a:gd name="T17" fmla="*/ 5 h 43"/>
                  <a:gd name="T18" fmla="*/ 3 w 10"/>
                  <a:gd name="T19" fmla="*/ 38 h 43"/>
                  <a:gd name="T20" fmla="*/ 5 w 10"/>
                  <a:gd name="T21" fmla="*/ 40 h 43"/>
                  <a:gd name="T22" fmla="*/ 8 w 10"/>
                  <a:gd name="T23" fmla="*/ 38 h 43"/>
                  <a:gd name="T24" fmla="*/ 8 w 10"/>
                  <a:gd name="T25" fmla="*/ 5 h 43"/>
                  <a:gd name="T26" fmla="*/ 5 w 10"/>
                  <a:gd name="T27" fmla="*/ 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" h="43">
                    <a:moveTo>
                      <a:pt x="5" y="43"/>
                    </a:moveTo>
                    <a:cubicBezTo>
                      <a:pt x="2" y="43"/>
                      <a:pt x="0" y="41"/>
                      <a:pt x="0" y="38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8" y="0"/>
                      <a:pt x="10" y="2"/>
                      <a:pt x="10" y="5"/>
                    </a:cubicBezTo>
                    <a:cubicBezTo>
                      <a:pt x="10" y="38"/>
                      <a:pt x="10" y="38"/>
                      <a:pt x="10" y="38"/>
                    </a:cubicBezTo>
                    <a:cubicBezTo>
                      <a:pt x="10" y="41"/>
                      <a:pt x="8" y="43"/>
                      <a:pt x="5" y="43"/>
                    </a:cubicBezTo>
                    <a:close/>
                    <a:moveTo>
                      <a:pt x="5" y="3"/>
                    </a:moveTo>
                    <a:cubicBezTo>
                      <a:pt x="4" y="3"/>
                      <a:pt x="3" y="4"/>
                      <a:pt x="3" y="5"/>
                    </a:cubicBezTo>
                    <a:cubicBezTo>
                      <a:pt x="3" y="38"/>
                      <a:pt x="3" y="38"/>
                      <a:pt x="3" y="38"/>
                    </a:cubicBezTo>
                    <a:cubicBezTo>
                      <a:pt x="3" y="39"/>
                      <a:pt x="4" y="40"/>
                      <a:pt x="5" y="40"/>
                    </a:cubicBezTo>
                    <a:cubicBezTo>
                      <a:pt x="6" y="40"/>
                      <a:pt x="8" y="39"/>
                      <a:pt x="8" y="38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4"/>
                      <a:pt x="6" y="3"/>
                      <a:pt x="5" y="3"/>
                    </a:cubicBez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pic>
            <p:nvPicPr>
              <p:cNvPr id="129" name="图片 128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60373" y="3381466"/>
                <a:ext cx="509829" cy="601419"/>
              </a:xfrm>
              <a:prstGeom prst="rect">
                <a:avLst/>
              </a:prstGeom>
            </p:spPr>
          </p:pic>
        </p:grpSp>
        <p:grpSp>
          <p:nvGrpSpPr>
            <p:cNvPr id="132" name="Group 41"/>
            <p:cNvGrpSpPr>
              <a:grpSpLocks noChangeAspect="1"/>
            </p:cNvGrpSpPr>
            <p:nvPr/>
          </p:nvGrpSpPr>
          <p:grpSpPr bwMode="auto">
            <a:xfrm>
              <a:off x="2241448" y="1126215"/>
              <a:ext cx="547688" cy="565150"/>
              <a:chOff x="1324" y="636"/>
              <a:chExt cx="345" cy="356"/>
            </a:xfrm>
            <a:effectLst/>
          </p:grpSpPr>
          <p:sp>
            <p:nvSpPr>
              <p:cNvPr id="133" name="AutoShape 40"/>
              <p:cNvSpPr>
                <a:spLocks noChangeAspect="1" noChangeArrowheads="1" noTextEdit="1"/>
              </p:cNvSpPr>
              <p:nvPr/>
            </p:nvSpPr>
            <p:spPr bwMode="auto">
              <a:xfrm>
                <a:off x="1324" y="636"/>
                <a:ext cx="345" cy="3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34" name="Oval 42"/>
              <p:cNvSpPr>
                <a:spLocks noChangeArrowheads="1"/>
              </p:cNvSpPr>
              <p:nvPr/>
            </p:nvSpPr>
            <p:spPr bwMode="auto">
              <a:xfrm>
                <a:off x="1322" y="657"/>
                <a:ext cx="344" cy="333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35" name="Oval 43"/>
              <p:cNvSpPr>
                <a:spLocks noChangeArrowheads="1"/>
              </p:cNvSpPr>
              <p:nvPr/>
            </p:nvSpPr>
            <p:spPr bwMode="auto">
              <a:xfrm>
                <a:off x="1322" y="636"/>
                <a:ext cx="344" cy="332"/>
              </a:xfrm>
              <a:prstGeom prst="ellipse">
                <a:avLst/>
              </a:prstGeom>
              <a:solidFill>
                <a:srgbClr val="8080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36" name="Freeform 44"/>
              <p:cNvSpPr/>
              <p:nvPr/>
            </p:nvSpPr>
            <p:spPr bwMode="auto">
              <a:xfrm>
                <a:off x="1434" y="695"/>
                <a:ext cx="120" cy="216"/>
              </a:xfrm>
              <a:custGeom>
                <a:avLst/>
                <a:gdLst>
                  <a:gd name="T0" fmla="*/ 49 w 49"/>
                  <a:gd name="T1" fmla="*/ 61 h 91"/>
                  <a:gd name="T2" fmla="*/ 47 w 49"/>
                  <a:gd name="T3" fmla="*/ 69 h 91"/>
                  <a:gd name="T4" fmla="*/ 44 w 49"/>
                  <a:gd name="T5" fmla="*/ 75 h 91"/>
                  <a:gd name="T6" fmla="*/ 38 w 49"/>
                  <a:gd name="T7" fmla="*/ 79 h 91"/>
                  <a:gd name="T8" fmla="*/ 31 w 49"/>
                  <a:gd name="T9" fmla="*/ 81 h 91"/>
                  <a:gd name="T10" fmla="*/ 31 w 49"/>
                  <a:gd name="T11" fmla="*/ 87 h 91"/>
                  <a:gd name="T12" fmla="*/ 31 w 49"/>
                  <a:gd name="T13" fmla="*/ 90 h 91"/>
                  <a:gd name="T14" fmla="*/ 28 w 49"/>
                  <a:gd name="T15" fmla="*/ 91 h 91"/>
                  <a:gd name="T16" fmla="*/ 21 w 49"/>
                  <a:gd name="T17" fmla="*/ 91 h 91"/>
                  <a:gd name="T18" fmla="*/ 19 w 49"/>
                  <a:gd name="T19" fmla="*/ 90 h 91"/>
                  <a:gd name="T20" fmla="*/ 18 w 49"/>
                  <a:gd name="T21" fmla="*/ 87 h 91"/>
                  <a:gd name="T22" fmla="*/ 18 w 49"/>
                  <a:gd name="T23" fmla="*/ 82 h 91"/>
                  <a:gd name="T24" fmla="*/ 7 w 49"/>
                  <a:gd name="T25" fmla="*/ 81 h 91"/>
                  <a:gd name="T26" fmla="*/ 1 w 49"/>
                  <a:gd name="T27" fmla="*/ 78 h 91"/>
                  <a:gd name="T28" fmla="*/ 0 w 49"/>
                  <a:gd name="T29" fmla="*/ 76 h 91"/>
                  <a:gd name="T30" fmla="*/ 1 w 49"/>
                  <a:gd name="T31" fmla="*/ 72 h 91"/>
                  <a:gd name="T32" fmla="*/ 2 w 49"/>
                  <a:gd name="T33" fmla="*/ 69 h 91"/>
                  <a:gd name="T34" fmla="*/ 3 w 49"/>
                  <a:gd name="T35" fmla="*/ 67 h 91"/>
                  <a:gd name="T36" fmla="*/ 4 w 49"/>
                  <a:gd name="T37" fmla="*/ 67 h 91"/>
                  <a:gd name="T38" fmla="*/ 5 w 49"/>
                  <a:gd name="T39" fmla="*/ 68 h 91"/>
                  <a:gd name="T40" fmla="*/ 11 w 49"/>
                  <a:gd name="T41" fmla="*/ 70 h 91"/>
                  <a:gd name="T42" fmla="*/ 20 w 49"/>
                  <a:gd name="T43" fmla="*/ 70 h 91"/>
                  <a:gd name="T44" fmla="*/ 30 w 49"/>
                  <a:gd name="T45" fmla="*/ 69 h 91"/>
                  <a:gd name="T46" fmla="*/ 34 w 49"/>
                  <a:gd name="T47" fmla="*/ 62 h 91"/>
                  <a:gd name="T48" fmla="*/ 32 w 49"/>
                  <a:gd name="T49" fmla="*/ 55 h 91"/>
                  <a:gd name="T50" fmla="*/ 22 w 49"/>
                  <a:gd name="T51" fmla="*/ 50 h 91"/>
                  <a:gd name="T52" fmla="*/ 14 w 49"/>
                  <a:gd name="T53" fmla="*/ 46 h 91"/>
                  <a:gd name="T54" fmla="*/ 8 w 49"/>
                  <a:gd name="T55" fmla="*/ 42 h 91"/>
                  <a:gd name="T56" fmla="*/ 4 w 49"/>
                  <a:gd name="T57" fmla="*/ 36 h 91"/>
                  <a:gd name="T58" fmla="*/ 2 w 49"/>
                  <a:gd name="T59" fmla="*/ 28 h 91"/>
                  <a:gd name="T60" fmla="*/ 6 w 49"/>
                  <a:gd name="T61" fmla="*/ 16 h 91"/>
                  <a:gd name="T62" fmla="*/ 20 w 49"/>
                  <a:gd name="T63" fmla="*/ 9 h 91"/>
                  <a:gd name="T64" fmla="*/ 20 w 49"/>
                  <a:gd name="T65" fmla="*/ 3 h 91"/>
                  <a:gd name="T66" fmla="*/ 21 w 49"/>
                  <a:gd name="T67" fmla="*/ 0 h 91"/>
                  <a:gd name="T68" fmla="*/ 24 w 49"/>
                  <a:gd name="T69" fmla="*/ 0 h 91"/>
                  <a:gd name="T70" fmla="*/ 31 w 49"/>
                  <a:gd name="T71" fmla="*/ 0 h 91"/>
                  <a:gd name="T72" fmla="*/ 33 w 49"/>
                  <a:gd name="T73" fmla="*/ 0 h 91"/>
                  <a:gd name="T74" fmla="*/ 34 w 49"/>
                  <a:gd name="T75" fmla="*/ 4 h 91"/>
                  <a:gd name="T76" fmla="*/ 34 w 49"/>
                  <a:gd name="T77" fmla="*/ 9 h 91"/>
                  <a:gd name="T78" fmla="*/ 40 w 49"/>
                  <a:gd name="T79" fmla="*/ 10 h 91"/>
                  <a:gd name="T80" fmla="*/ 44 w 49"/>
                  <a:gd name="T81" fmla="*/ 11 h 91"/>
                  <a:gd name="T82" fmla="*/ 45 w 49"/>
                  <a:gd name="T83" fmla="*/ 13 h 91"/>
                  <a:gd name="T84" fmla="*/ 44 w 49"/>
                  <a:gd name="T85" fmla="*/ 17 h 91"/>
                  <a:gd name="T86" fmla="*/ 43 w 49"/>
                  <a:gd name="T87" fmla="*/ 20 h 91"/>
                  <a:gd name="T88" fmla="*/ 41 w 49"/>
                  <a:gd name="T89" fmla="*/ 22 h 91"/>
                  <a:gd name="T90" fmla="*/ 36 w 49"/>
                  <a:gd name="T91" fmla="*/ 20 h 91"/>
                  <a:gd name="T92" fmla="*/ 29 w 49"/>
                  <a:gd name="T93" fmla="*/ 20 h 91"/>
                  <a:gd name="T94" fmla="*/ 19 w 49"/>
                  <a:gd name="T95" fmla="*/ 22 h 91"/>
                  <a:gd name="T96" fmla="*/ 16 w 49"/>
                  <a:gd name="T97" fmla="*/ 28 h 91"/>
                  <a:gd name="T98" fmla="*/ 19 w 49"/>
                  <a:gd name="T99" fmla="*/ 34 h 91"/>
                  <a:gd name="T100" fmla="*/ 29 w 49"/>
                  <a:gd name="T101" fmla="*/ 38 h 91"/>
                  <a:gd name="T102" fmla="*/ 43 w 49"/>
                  <a:gd name="T103" fmla="*/ 48 h 91"/>
                  <a:gd name="T104" fmla="*/ 49 w 49"/>
                  <a:gd name="T105" fmla="*/ 61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49" h="91">
                    <a:moveTo>
                      <a:pt x="49" y="61"/>
                    </a:moveTo>
                    <a:cubicBezTo>
                      <a:pt x="49" y="64"/>
                      <a:pt x="48" y="67"/>
                      <a:pt x="47" y="69"/>
                    </a:cubicBezTo>
                    <a:cubicBezTo>
                      <a:pt x="47" y="72"/>
                      <a:pt x="45" y="74"/>
                      <a:pt x="44" y="75"/>
                    </a:cubicBezTo>
                    <a:cubicBezTo>
                      <a:pt x="42" y="77"/>
                      <a:pt x="40" y="78"/>
                      <a:pt x="38" y="79"/>
                    </a:cubicBezTo>
                    <a:cubicBezTo>
                      <a:pt x="36" y="80"/>
                      <a:pt x="34" y="81"/>
                      <a:pt x="31" y="81"/>
                    </a:cubicBezTo>
                    <a:cubicBezTo>
                      <a:pt x="31" y="87"/>
                      <a:pt x="31" y="87"/>
                      <a:pt x="31" y="87"/>
                    </a:cubicBezTo>
                    <a:cubicBezTo>
                      <a:pt x="31" y="89"/>
                      <a:pt x="31" y="90"/>
                      <a:pt x="31" y="90"/>
                    </a:cubicBezTo>
                    <a:cubicBezTo>
                      <a:pt x="31" y="90"/>
                      <a:pt x="30" y="91"/>
                      <a:pt x="28" y="91"/>
                    </a:cubicBezTo>
                    <a:cubicBezTo>
                      <a:pt x="21" y="91"/>
                      <a:pt x="21" y="91"/>
                      <a:pt x="21" y="91"/>
                    </a:cubicBezTo>
                    <a:cubicBezTo>
                      <a:pt x="20" y="91"/>
                      <a:pt x="19" y="90"/>
                      <a:pt x="19" y="90"/>
                    </a:cubicBezTo>
                    <a:cubicBezTo>
                      <a:pt x="18" y="89"/>
                      <a:pt x="18" y="88"/>
                      <a:pt x="18" y="87"/>
                    </a:cubicBezTo>
                    <a:cubicBezTo>
                      <a:pt x="18" y="82"/>
                      <a:pt x="18" y="82"/>
                      <a:pt x="18" y="82"/>
                    </a:cubicBezTo>
                    <a:cubicBezTo>
                      <a:pt x="13" y="82"/>
                      <a:pt x="10" y="82"/>
                      <a:pt x="7" y="81"/>
                    </a:cubicBezTo>
                    <a:cubicBezTo>
                      <a:pt x="4" y="80"/>
                      <a:pt x="2" y="79"/>
                      <a:pt x="1" y="78"/>
                    </a:cubicBezTo>
                    <a:cubicBezTo>
                      <a:pt x="0" y="78"/>
                      <a:pt x="0" y="77"/>
                      <a:pt x="0" y="76"/>
                    </a:cubicBezTo>
                    <a:cubicBezTo>
                      <a:pt x="0" y="75"/>
                      <a:pt x="1" y="73"/>
                      <a:pt x="1" y="72"/>
                    </a:cubicBezTo>
                    <a:cubicBezTo>
                      <a:pt x="1" y="71"/>
                      <a:pt x="2" y="70"/>
                      <a:pt x="2" y="69"/>
                    </a:cubicBezTo>
                    <a:cubicBezTo>
                      <a:pt x="2" y="68"/>
                      <a:pt x="3" y="67"/>
                      <a:pt x="3" y="67"/>
                    </a:cubicBezTo>
                    <a:cubicBezTo>
                      <a:pt x="4" y="67"/>
                      <a:pt x="4" y="67"/>
                      <a:pt x="4" y="67"/>
                    </a:cubicBezTo>
                    <a:cubicBezTo>
                      <a:pt x="5" y="67"/>
                      <a:pt x="5" y="68"/>
                      <a:pt x="5" y="68"/>
                    </a:cubicBezTo>
                    <a:cubicBezTo>
                      <a:pt x="7" y="68"/>
                      <a:pt x="8" y="69"/>
                      <a:pt x="11" y="70"/>
                    </a:cubicBezTo>
                    <a:cubicBezTo>
                      <a:pt x="13" y="70"/>
                      <a:pt x="16" y="70"/>
                      <a:pt x="20" y="70"/>
                    </a:cubicBezTo>
                    <a:cubicBezTo>
                      <a:pt x="24" y="70"/>
                      <a:pt x="27" y="70"/>
                      <a:pt x="30" y="69"/>
                    </a:cubicBezTo>
                    <a:cubicBezTo>
                      <a:pt x="33" y="67"/>
                      <a:pt x="34" y="65"/>
                      <a:pt x="34" y="62"/>
                    </a:cubicBezTo>
                    <a:cubicBezTo>
                      <a:pt x="34" y="59"/>
                      <a:pt x="33" y="57"/>
                      <a:pt x="32" y="55"/>
                    </a:cubicBezTo>
                    <a:cubicBezTo>
                      <a:pt x="30" y="54"/>
                      <a:pt x="27" y="52"/>
                      <a:pt x="22" y="50"/>
                    </a:cubicBezTo>
                    <a:cubicBezTo>
                      <a:pt x="19" y="49"/>
                      <a:pt x="17" y="48"/>
                      <a:pt x="14" y="46"/>
                    </a:cubicBezTo>
                    <a:cubicBezTo>
                      <a:pt x="12" y="45"/>
                      <a:pt x="10" y="44"/>
                      <a:pt x="8" y="42"/>
                    </a:cubicBezTo>
                    <a:cubicBezTo>
                      <a:pt x="6" y="40"/>
                      <a:pt x="5" y="38"/>
                      <a:pt x="4" y="36"/>
                    </a:cubicBezTo>
                    <a:cubicBezTo>
                      <a:pt x="3" y="34"/>
                      <a:pt x="2" y="31"/>
                      <a:pt x="2" y="28"/>
                    </a:cubicBezTo>
                    <a:cubicBezTo>
                      <a:pt x="2" y="24"/>
                      <a:pt x="3" y="20"/>
                      <a:pt x="6" y="16"/>
                    </a:cubicBezTo>
                    <a:cubicBezTo>
                      <a:pt x="9" y="13"/>
                      <a:pt x="14" y="10"/>
                      <a:pt x="20" y="9"/>
                    </a:cubicBezTo>
                    <a:cubicBezTo>
                      <a:pt x="20" y="3"/>
                      <a:pt x="20" y="3"/>
                      <a:pt x="20" y="3"/>
                    </a:cubicBezTo>
                    <a:cubicBezTo>
                      <a:pt x="20" y="2"/>
                      <a:pt x="20" y="1"/>
                      <a:pt x="21" y="0"/>
                    </a:cubicBezTo>
                    <a:cubicBezTo>
                      <a:pt x="21" y="0"/>
                      <a:pt x="22" y="0"/>
                      <a:pt x="24" y="0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32" y="0"/>
                      <a:pt x="33" y="0"/>
                      <a:pt x="33" y="0"/>
                    </a:cubicBezTo>
                    <a:cubicBezTo>
                      <a:pt x="33" y="1"/>
                      <a:pt x="34" y="2"/>
                      <a:pt x="34" y="4"/>
                    </a:cubicBezTo>
                    <a:cubicBezTo>
                      <a:pt x="34" y="9"/>
                      <a:pt x="34" y="9"/>
                      <a:pt x="34" y="9"/>
                    </a:cubicBezTo>
                    <a:cubicBezTo>
                      <a:pt x="36" y="9"/>
                      <a:pt x="38" y="9"/>
                      <a:pt x="40" y="10"/>
                    </a:cubicBezTo>
                    <a:cubicBezTo>
                      <a:pt x="42" y="10"/>
                      <a:pt x="43" y="10"/>
                      <a:pt x="44" y="11"/>
                    </a:cubicBezTo>
                    <a:cubicBezTo>
                      <a:pt x="45" y="11"/>
                      <a:pt x="45" y="12"/>
                      <a:pt x="45" y="13"/>
                    </a:cubicBezTo>
                    <a:cubicBezTo>
                      <a:pt x="45" y="14"/>
                      <a:pt x="45" y="15"/>
                      <a:pt x="44" y="17"/>
                    </a:cubicBezTo>
                    <a:cubicBezTo>
                      <a:pt x="44" y="18"/>
                      <a:pt x="44" y="19"/>
                      <a:pt x="43" y="20"/>
                    </a:cubicBezTo>
                    <a:cubicBezTo>
                      <a:pt x="42" y="21"/>
                      <a:pt x="42" y="22"/>
                      <a:pt x="41" y="22"/>
                    </a:cubicBezTo>
                    <a:cubicBezTo>
                      <a:pt x="40" y="21"/>
                      <a:pt x="38" y="21"/>
                      <a:pt x="36" y="20"/>
                    </a:cubicBezTo>
                    <a:cubicBezTo>
                      <a:pt x="33" y="20"/>
                      <a:pt x="31" y="20"/>
                      <a:pt x="29" y="20"/>
                    </a:cubicBezTo>
                    <a:cubicBezTo>
                      <a:pt x="24" y="20"/>
                      <a:pt x="21" y="20"/>
                      <a:pt x="19" y="22"/>
                    </a:cubicBezTo>
                    <a:cubicBezTo>
                      <a:pt x="17" y="23"/>
                      <a:pt x="16" y="25"/>
                      <a:pt x="16" y="28"/>
                    </a:cubicBezTo>
                    <a:cubicBezTo>
                      <a:pt x="16" y="30"/>
                      <a:pt x="17" y="32"/>
                      <a:pt x="19" y="34"/>
                    </a:cubicBezTo>
                    <a:cubicBezTo>
                      <a:pt x="21" y="35"/>
                      <a:pt x="24" y="37"/>
                      <a:pt x="29" y="38"/>
                    </a:cubicBezTo>
                    <a:cubicBezTo>
                      <a:pt x="35" y="41"/>
                      <a:pt x="40" y="44"/>
                      <a:pt x="43" y="48"/>
                    </a:cubicBezTo>
                    <a:cubicBezTo>
                      <a:pt x="47" y="51"/>
                      <a:pt x="49" y="56"/>
                      <a:pt x="49" y="61"/>
                    </a:cubicBezTo>
                    <a:close/>
                  </a:path>
                </a:pathLst>
              </a:custGeom>
              <a:solidFill>
                <a:srgbClr val="494A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37" name="Freeform 45"/>
              <p:cNvSpPr/>
              <p:nvPr/>
            </p:nvSpPr>
            <p:spPr bwMode="auto">
              <a:xfrm>
                <a:off x="1434" y="691"/>
                <a:ext cx="120" cy="216"/>
              </a:xfrm>
              <a:custGeom>
                <a:avLst/>
                <a:gdLst>
                  <a:gd name="T0" fmla="*/ 49 w 49"/>
                  <a:gd name="T1" fmla="*/ 62 h 91"/>
                  <a:gd name="T2" fmla="*/ 47 w 49"/>
                  <a:gd name="T3" fmla="*/ 70 h 91"/>
                  <a:gd name="T4" fmla="*/ 44 w 49"/>
                  <a:gd name="T5" fmla="*/ 75 h 91"/>
                  <a:gd name="T6" fmla="*/ 38 w 49"/>
                  <a:gd name="T7" fmla="*/ 79 h 91"/>
                  <a:gd name="T8" fmla="*/ 31 w 49"/>
                  <a:gd name="T9" fmla="*/ 82 h 91"/>
                  <a:gd name="T10" fmla="*/ 31 w 49"/>
                  <a:gd name="T11" fmla="*/ 87 h 91"/>
                  <a:gd name="T12" fmla="*/ 31 w 49"/>
                  <a:gd name="T13" fmla="*/ 90 h 91"/>
                  <a:gd name="T14" fmla="*/ 28 w 49"/>
                  <a:gd name="T15" fmla="*/ 91 h 91"/>
                  <a:gd name="T16" fmla="*/ 21 w 49"/>
                  <a:gd name="T17" fmla="*/ 91 h 91"/>
                  <a:gd name="T18" fmla="*/ 19 w 49"/>
                  <a:gd name="T19" fmla="*/ 90 h 91"/>
                  <a:gd name="T20" fmla="*/ 18 w 49"/>
                  <a:gd name="T21" fmla="*/ 87 h 91"/>
                  <a:gd name="T22" fmla="*/ 18 w 49"/>
                  <a:gd name="T23" fmla="*/ 83 h 91"/>
                  <a:gd name="T24" fmla="*/ 7 w 49"/>
                  <a:gd name="T25" fmla="*/ 81 h 91"/>
                  <a:gd name="T26" fmla="*/ 1 w 49"/>
                  <a:gd name="T27" fmla="*/ 78 h 91"/>
                  <a:gd name="T28" fmla="*/ 0 w 49"/>
                  <a:gd name="T29" fmla="*/ 76 h 91"/>
                  <a:gd name="T30" fmla="*/ 1 w 49"/>
                  <a:gd name="T31" fmla="*/ 72 h 91"/>
                  <a:gd name="T32" fmla="*/ 2 w 49"/>
                  <a:gd name="T33" fmla="*/ 69 h 91"/>
                  <a:gd name="T34" fmla="*/ 3 w 49"/>
                  <a:gd name="T35" fmla="*/ 67 h 91"/>
                  <a:gd name="T36" fmla="*/ 4 w 49"/>
                  <a:gd name="T37" fmla="*/ 68 h 91"/>
                  <a:gd name="T38" fmla="*/ 5 w 49"/>
                  <a:gd name="T39" fmla="*/ 68 h 91"/>
                  <a:gd name="T40" fmla="*/ 11 w 49"/>
                  <a:gd name="T41" fmla="*/ 70 h 91"/>
                  <a:gd name="T42" fmla="*/ 20 w 49"/>
                  <a:gd name="T43" fmla="*/ 71 h 91"/>
                  <a:gd name="T44" fmla="*/ 30 w 49"/>
                  <a:gd name="T45" fmla="*/ 69 h 91"/>
                  <a:gd name="T46" fmla="*/ 34 w 49"/>
                  <a:gd name="T47" fmla="*/ 62 h 91"/>
                  <a:gd name="T48" fmla="*/ 32 w 49"/>
                  <a:gd name="T49" fmla="*/ 56 h 91"/>
                  <a:gd name="T50" fmla="*/ 22 w 49"/>
                  <a:gd name="T51" fmla="*/ 50 h 91"/>
                  <a:gd name="T52" fmla="*/ 14 w 49"/>
                  <a:gd name="T53" fmla="*/ 47 h 91"/>
                  <a:gd name="T54" fmla="*/ 8 w 49"/>
                  <a:gd name="T55" fmla="*/ 42 h 91"/>
                  <a:gd name="T56" fmla="*/ 4 w 49"/>
                  <a:gd name="T57" fmla="*/ 36 h 91"/>
                  <a:gd name="T58" fmla="*/ 2 w 49"/>
                  <a:gd name="T59" fmla="*/ 28 h 91"/>
                  <a:gd name="T60" fmla="*/ 6 w 49"/>
                  <a:gd name="T61" fmla="*/ 16 h 91"/>
                  <a:gd name="T62" fmla="*/ 20 w 49"/>
                  <a:gd name="T63" fmla="*/ 10 h 91"/>
                  <a:gd name="T64" fmla="*/ 20 w 49"/>
                  <a:gd name="T65" fmla="*/ 4 h 91"/>
                  <a:gd name="T66" fmla="*/ 21 w 49"/>
                  <a:gd name="T67" fmla="*/ 1 h 91"/>
                  <a:gd name="T68" fmla="*/ 24 w 49"/>
                  <a:gd name="T69" fmla="*/ 0 h 91"/>
                  <a:gd name="T70" fmla="*/ 31 w 49"/>
                  <a:gd name="T71" fmla="*/ 0 h 91"/>
                  <a:gd name="T72" fmla="*/ 33 w 49"/>
                  <a:gd name="T73" fmla="*/ 1 h 91"/>
                  <a:gd name="T74" fmla="*/ 34 w 49"/>
                  <a:gd name="T75" fmla="*/ 4 h 91"/>
                  <a:gd name="T76" fmla="*/ 34 w 49"/>
                  <a:gd name="T77" fmla="*/ 9 h 91"/>
                  <a:gd name="T78" fmla="*/ 40 w 49"/>
                  <a:gd name="T79" fmla="*/ 10 h 91"/>
                  <a:gd name="T80" fmla="*/ 44 w 49"/>
                  <a:gd name="T81" fmla="*/ 11 h 91"/>
                  <a:gd name="T82" fmla="*/ 45 w 49"/>
                  <a:gd name="T83" fmla="*/ 13 h 91"/>
                  <a:gd name="T84" fmla="*/ 44 w 49"/>
                  <a:gd name="T85" fmla="*/ 17 h 91"/>
                  <a:gd name="T86" fmla="*/ 43 w 49"/>
                  <a:gd name="T87" fmla="*/ 21 h 91"/>
                  <a:gd name="T88" fmla="*/ 41 w 49"/>
                  <a:gd name="T89" fmla="*/ 22 h 91"/>
                  <a:gd name="T90" fmla="*/ 36 w 49"/>
                  <a:gd name="T91" fmla="*/ 21 h 91"/>
                  <a:gd name="T92" fmla="*/ 29 w 49"/>
                  <a:gd name="T93" fmla="*/ 20 h 91"/>
                  <a:gd name="T94" fmla="*/ 19 w 49"/>
                  <a:gd name="T95" fmla="*/ 22 h 91"/>
                  <a:gd name="T96" fmla="*/ 16 w 49"/>
                  <a:gd name="T97" fmla="*/ 28 h 91"/>
                  <a:gd name="T98" fmla="*/ 19 w 49"/>
                  <a:gd name="T99" fmla="*/ 34 h 91"/>
                  <a:gd name="T100" fmla="*/ 29 w 49"/>
                  <a:gd name="T101" fmla="*/ 39 h 91"/>
                  <a:gd name="T102" fmla="*/ 43 w 49"/>
                  <a:gd name="T103" fmla="*/ 48 h 91"/>
                  <a:gd name="T104" fmla="*/ 49 w 49"/>
                  <a:gd name="T105" fmla="*/ 62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49" h="91">
                    <a:moveTo>
                      <a:pt x="49" y="62"/>
                    </a:moveTo>
                    <a:cubicBezTo>
                      <a:pt x="49" y="65"/>
                      <a:pt x="48" y="67"/>
                      <a:pt x="47" y="70"/>
                    </a:cubicBezTo>
                    <a:cubicBezTo>
                      <a:pt x="47" y="72"/>
                      <a:pt x="45" y="74"/>
                      <a:pt x="44" y="75"/>
                    </a:cubicBezTo>
                    <a:cubicBezTo>
                      <a:pt x="42" y="77"/>
                      <a:pt x="40" y="78"/>
                      <a:pt x="38" y="79"/>
                    </a:cubicBezTo>
                    <a:cubicBezTo>
                      <a:pt x="36" y="80"/>
                      <a:pt x="34" y="81"/>
                      <a:pt x="31" y="82"/>
                    </a:cubicBezTo>
                    <a:cubicBezTo>
                      <a:pt x="31" y="87"/>
                      <a:pt x="31" y="87"/>
                      <a:pt x="31" y="87"/>
                    </a:cubicBezTo>
                    <a:cubicBezTo>
                      <a:pt x="31" y="89"/>
                      <a:pt x="31" y="90"/>
                      <a:pt x="31" y="90"/>
                    </a:cubicBezTo>
                    <a:cubicBezTo>
                      <a:pt x="31" y="91"/>
                      <a:pt x="30" y="91"/>
                      <a:pt x="28" y="91"/>
                    </a:cubicBezTo>
                    <a:cubicBezTo>
                      <a:pt x="21" y="91"/>
                      <a:pt x="21" y="91"/>
                      <a:pt x="21" y="91"/>
                    </a:cubicBezTo>
                    <a:cubicBezTo>
                      <a:pt x="20" y="91"/>
                      <a:pt x="19" y="91"/>
                      <a:pt x="19" y="90"/>
                    </a:cubicBezTo>
                    <a:cubicBezTo>
                      <a:pt x="18" y="90"/>
                      <a:pt x="18" y="88"/>
                      <a:pt x="18" y="87"/>
                    </a:cubicBezTo>
                    <a:cubicBezTo>
                      <a:pt x="18" y="83"/>
                      <a:pt x="18" y="83"/>
                      <a:pt x="18" y="83"/>
                    </a:cubicBezTo>
                    <a:cubicBezTo>
                      <a:pt x="13" y="82"/>
                      <a:pt x="10" y="82"/>
                      <a:pt x="7" y="81"/>
                    </a:cubicBezTo>
                    <a:cubicBezTo>
                      <a:pt x="4" y="80"/>
                      <a:pt x="2" y="79"/>
                      <a:pt x="1" y="78"/>
                    </a:cubicBezTo>
                    <a:cubicBezTo>
                      <a:pt x="0" y="78"/>
                      <a:pt x="0" y="77"/>
                      <a:pt x="0" y="76"/>
                    </a:cubicBezTo>
                    <a:cubicBezTo>
                      <a:pt x="0" y="75"/>
                      <a:pt x="1" y="74"/>
                      <a:pt x="1" y="72"/>
                    </a:cubicBezTo>
                    <a:cubicBezTo>
                      <a:pt x="1" y="71"/>
                      <a:pt x="2" y="70"/>
                      <a:pt x="2" y="69"/>
                    </a:cubicBezTo>
                    <a:cubicBezTo>
                      <a:pt x="2" y="68"/>
                      <a:pt x="3" y="67"/>
                      <a:pt x="3" y="67"/>
                    </a:cubicBezTo>
                    <a:cubicBezTo>
                      <a:pt x="4" y="67"/>
                      <a:pt x="4" y="68"/>
                      <a:pt x="4" y="68"/>
                    </a:cubicBezTo>
                    <a:cubicBezTo>
                      <a:pt x="5" y="68"/>
                      <a:pt x="5" y="68"/>
                      <a:pt x="5" y="68"/>
                    </a:cubicBezTo>
                    <a:cubicBezTo>
                      <a:pt x="7" y="69"/>
                      <a:pt x="8" y="69"/>
                      <a:pt x="11" y="70"/>
                    </a:cubicBezTo>
                    <a:cubicBezTo>
                      <a:pt x="13" y="70"/>
                      <a:pt x="16" y="71"/>
                      <a:pt x="20" y="71"/>
                    </a:cubicBezTo>
                    <a:cubicBezTo>
                      <a:pt x="24" y="71"/>
                      <a:pt x="27" y="70"/>
                      <a:pt x="30" y="69"/>
                    </a:cubicBezTo>
                    <a:cubicBezTo>
                      <a:pt x="33" y="68"/>
                      <a:pt x="34" y="65"/>
                      <a:pt x="34" y="62"/>
                    </a:cubicBezTo>
                    <a:cubicBezTo>
                      <a:pt x="34" y="60"/>
                      <a:pt x="33" y="57"/>
                      <a:pt x="32" y="56"/>
                    </a:cubicBezTo>
                    <a:cubicBezTo>
                      <a:pt x="30" y="54"/>
                      <a:pt x="27" y="52"/>
                      <a:pt x="22" y="50"/>
                    </a:cubicBezTo>
                    <a:cubicBezTo>
                      <a:pt x="19" y="49"/>
                      <a:pt x="17" y="48"/>
                      <a:pt x="14" y="47"/>
                    </a:cubicBezTo>
                    <a:cubicBezTo>
                      <a:pt x="12" y="45"/>
                      <a:pt x="10" y="44"/>
                      <a:pt x="8" y="42"/>
                    </a:cubicBezTo>
                    <a:cubicBezTo>
                      <a:pt x="6" y="41"/>
                      <a:pt x="5" y="39"/>
                      <a:pt x="4" y="36"/>
                    </a:cubicBezTo>
                    <a:cubicBezTo>
                      <a:pt x="3" y="34"/>
                      <a:pt x="2" y="31"/>
                      <a:pt x="2" y="28"/>
                    </a:cubicBezTo>
                    <a:cubicBezTo>
                      <a:pt x="2" y="24"/>
                      <a:pt x="3" y="20"/>
                      <a:pt x="6" y="16"/>
                    </a:cubicBezTo>
                    <a:cubicBezTo>
                      <a:pt x="9" y="13"/>
                      <a:pt x="14" y="11"/>
                      <a:pt x="20" y="10"/>
                    </a:cubicBezTo>
                    <a:cubicBezTo>
                      <a:pt x="20" y="4"/>
                      <a:pt x="20" y="4"/>
                      <a:pt x="20" y="4"/>
                    </a:cubicBezTo>
                    <a:cubicBezTo>
                      <a:pt x="20" y="2"/>
                      <a:pt x="20" y="1"/>
                      <a:pt x="21" y="1"/>
                    </a:cubicBezTo>
                    <a:cubicBezTo>
                      <a:pt x="21" y="0"/>
                      <a:pt x="22" y="0"/>
                      <a:pt x="24" y="0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32" y="0"/>
                      <a:pt x="33" y="0"/>
                      <a:pt x="33" y="1"/>
                    </a:cubicBezTo>
                    <a:cubicBezTo>
                      <a:pt x="33" y="1"/>
                      <a:pt x="34" y="2"/>
                      <a:pt x="34" y="4"/>
                    </a:cubicBezTo>
                    <a:cubicBezTo>
                      <a:pt x="34" y="9"/>
                      <a:pt x="34" y="9"/>
                      <a:pt x="34" y="9"/>
                    </a:cubicBezTo>
                    <a:cubicBezTo>
                      <a:pt x="36" y="9"/>
                      <a:pt x="38" y="10"/>
                      <a:pt x="40" y="10"/>
                    </a:cubicBezTo>
                    <a:cubicBezTo>
                      <a:pt x="42" y="10"/>
                      <a:pt x="43" y="11"/>
                      <a:pt x="44" y="11"/>
                    </a:cubicBezTo>
                    <a:cubicBezTo>
                      <a:pt x="45" y="11"/>
                      <a:pt x="45" y="12"/>
                      <a:pt x="45" y="13"/>
                    </a:cubicBezTo>
                    <a:cubicBezTo>
                      <a:pt x="45" y="14"/>
                      <a:pt x="45" y="16"/>
                      <a:pt x="44" y="17"/>
                    </a:cubicBezTo>
                    <a:cubicBezTo>
                      <a:pt x="44" y="18"/>
                      <a:pt x="44" y="19"/>
                      <a:pt x="43" y="21"/>
                    </a:cubicBezTo>
                    <a:cubicBezTo>
                      <a:pt x="42" y="22"/>
                      <a:pt x="42" y="22"/>
                      <a:pt x="41" y="22"/>
                    </a:cubicBezTo>
                    <a:cubicBezTo>
                      <a:pt x="40" y="22"/>
                      <a:pt x="38" y="21"/>
                      <a:pt x="36" y="21"/>
                    </a:cubicBezTo>
                    <a:cubicBezTo>
                      <a:pt x="33" y="20"/>
                      <a:pt x="31" y="20"/>
                      <a:pt x="29" y="20"/>
                    </a:cubicBezTo>
                    <a:cubicBezTo>
                      <a:pt x="24" y="20"/>
                      <a:pt x="21" y="21"/>
                      <a:pt x="19" y="22"/>
                    </a:cubicBezTo>
                    <a:cubicBezTo>
                      <a:pt x="17" y="24"/>
                      <a:pt x="16" y="25"/>
                      <a:pt x="16" y="28"/>
                    </a:cubicBezTo>
                    <a:cubicBezTo>
                      <a:pt x="16" y="30"/>
                      <a:pt x="17" y="32"/>
                      <a:pt x="19" y="34"/>
                    </a:cubicBezTo>
                    <a:cubicBezTo>
                      <a:pt x="21" y="35"/>
                      <a:pt x="24" y="37"/>
                      <a:pt x="29" y="39"/>
                    </a:cubicBezTo>
                    <a:cubicBezTo>
                      <a:pt x="35" y="41"/>
                      <a:pt x="40" y="44"/>
                      <a:pt x="43" y="48"/>
                    </a:cubicBezTo>
                    <a:cubicBezTo>
                      <a:pt x="47" y="52"/>
                      <a:pt x="49" y="56"/>
                      <a:pt x="49" y="62"/>
                    </a:cubicBez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138" name="图片 13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27784" y="1010556"/>
              <a:ext cx="371171" cy="391508"/>
            </a:xfrm>
            <a:prstGeom prst="rect">
              <a:avLst/>
            </a:prstGeom>
            <a:effectLst/>
          </p:spPr>
        </p:pic>
        <p:pic>
          <p:nvPicPr>
            <p:cNvPr id="139" name="图片 13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09560" y="680286"/>
              <a:ext cx="566820" cy="597878"/>
            </a:xfrm>
            <a:prstGeom prst="rect">
              <a:avLst/>
            </a:prstGeom>
            <a:effectLst/>
          </p:spPr>
        </p:pic>
      </p:grpSp>
      <p:graphicFrame>
        <p:nvGraphicFramePr>
          <p:cNvPr id="62" name="图表 61"/>
          <p:cNvGraphicFramePr/>
          <p:nvPr/>
        </p:nvGraphicFramePr>
        <p:xfrm>
          <a:off x="4670002" y="1052453"/>
          <a:ext cx="4019546" cy="267969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63" name="矩形 62"/>
          <p:cNvSpPr>
            <a:spLocks noChangeArrowheads="1"/>
          </p:cNvSpPr>
          <p:nvPr/>
        </p:nvSpPr>
        <p:spPr bwMode="auto">
          <a:xfrm>
            <a:off x="652703" y="1472726"/>
            <a:ext cx="4065873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上海锐普广告有限公司是中国第一家精品</a:t>
            </a: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设计机构。拥有国内顶尖的</a:t>
            </a: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制作技术、顶级的</a:t>
            </a: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设计团队，坚持精益求精、拒绝平庸的做事精神，帮助您实现美观、精致、严谨、动感的</a:t>
            </a: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展示效果，让您的</a:t>
            </a: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创造卓越价值</a:t>
            </a:r>
            <a:endParaRPr lang="zh-CN" altLang="en-US" sz="1000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4" name="矩形 63"/>
          <p:cNvSpPr>
            <a:spLocks noChangeArrowheads="1"/>
          </p:cNvSpPr>
          <p:nvPr/>
        </p:nvSpPr>
        <p:spPr bwMode="auto">
          <a:xfrm>
            <a:off x="652703" y="2470129"/>
            <a:ext cx="4065873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defTabSz="685800">
              <a:lnSpc>
                <a:spcPct val="150000"/>
              </a:lnSpc>
              <a:defRPr/>
            </a:pP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rPr>
              <a:t>RAPIDPPT, the leader of professional PPT designer in China. </a:t>
            </a:r>
            <a:endParaRPr lang="en-US" altLang="zh-CN" sz="1000" dirty="0">
              <a:solidFill>
                <a:prstClr val="black">
                  <a:lumMod val="85000"/>
                  <a:lumOff val="15000"/>
                </a:prstClr>
              </a:solidFill>
              <a:latin typeface="Arial" panose="020B0604020202020204" pitchFamily="34" charset="0"/>
            </a:endParaRPr>
          </a:p>
          <a:p>
            <a:pPr defTabSz="685800">
              <a:lnSpc>
                <a:spcPct val="150000"/>
              </a:lnSpc>
              <a:defRPr/>
            </a:pP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rPr>
              <a:t>5years of making professional PPT, 500 case studies for the classical PPT, make sure you will be satisfied. ……RAPIDPPT differs from the traditional production model, and create a new PPT experience.</a:t>
            </a:r>
            <a:endParaRPr lang="en-US" altLang="zh-CN" sz="1000" dirty="0">
              <a:solidFill>
                <a:prstClr val="black">
                  <a:lumMod val="85000"/>
                  <a:lumOff val="15000"/>
                </a:prstClr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2003426" y="331190"/>
            <a:ext cx="11168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5400" b="1" spc="-110">
                <a:solidFill>
                  <a:srgbClr val="3050AB"/>
                </a:solidFill>
                <a:latin typeface="NanLiHei_Eurostile" panose="02010600030101010101" pitchFamily="2" charset="-122"/>
                <a:ea typeface="NanLiHei_Eurostile" panose="02010600030101010101" pitchFamily="2" charset="-122"/>
              </a:defRPr>
            </a:lvl1pPr>
          </a:lstStyle>
          <a:p>
            <a:pPr algn="just" defTabSz="685800"/>
            <a:r>
              <a:rPr lang="en-US" altLang="zh-CN" sz="1400" spc="0" dirty="0">
                <a:solidFill>
                  <a:srgbClr val="F78D2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Add a title</a:t>
            </a:r>
            <a:endParaRPr lang="zh-CN" altLang="en-US" sz="1400" spc="0" dirty="0">
              <a:solidFill>
                <a:srgbClr val="F78D2E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52703" y="302181"/>
            <a:ext cx="15135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5400" b="1" spc="-110">
                <a:solidFill>
                  <a:srgbClr val="3050AB"/>
                </a:solidFill>
                <a:latin typeface="NanLiHei_Eurostile" panose="02010600030101010101" pitchFamily="2" charset="-122"/>
                <a:ea typeface="NanLiHei_Eurostile" panose="02010600030101010101" pitchFamily="2" charset="-122"/>
              </a:defRPr>
            </a:lvl1pPr>
          </a:lstStyle>
          <a:p>
            <a:pPr defTabSz="685800"/>
            <a:r>
              <a:rPr lang="en-US" altLang="zh-CN" sz="1400" spc="100" dirty="0">
                <a:solidFill>
                  <a:srgbClr val="F78D2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1.</a:t>
            </a:r>
            <a:r>
              <a:rPr lang="zh-CN" altLang="en-US" sz="1400" spc="100" dirty="0">
                <a:solidFill>
                  <a:srgbClr val="F78D2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点击添加标题</a:t>
            </a:r>
            <a:endParaRPr lang="zh-CN" altLang="en-US" sz="1400" spc="100" dirty="0">
              <a:solidFill>
                <a:srgbClr val="F78D2E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12" name="Group 4"/>
          <p:cNvGrpSpPr>
            <a:grpSpLocks noChangeAspect="1"/>
          </p:cNvGrpSpPr>
          <p:nvPr/>
        </p:nvGrpSpPr>
        <p:grpSpPr bwMode="auto">
          <a:xfrm rot="16200000" flipH="1">
            <a:off x="8751250" y="266103"/>
            <a:ext cx="409547" cy="390889"/>
            <a:chOff x="0" y="60"/>
            <a:chExt cx="439" cy="419"/>
          </a:xfrm>
          <a:gradFill flip="none" rotWithShape="1">
            <a:gsLst>
              <a:gs pos="31000">
                <a:srgbClr val="D74B56"/>
              </a:gs>
              <a:gs pos="67000">
                <a:srgbClr val="3FACD9"/>
              </a:gs>
            </a:gsLst>
            <a:lin ang="0" scaled="1"/>
            <a:tileRect/>
          </a:gradFill>
        </p:grpSpPr>
        <p:sp>
          <p:nvSpPr>
            <p:cNvPr id="13" name="Freeform 5"/>
            <p:cNvSpPr/>
            <p:nvPr/>
          </p:nvSpPr>
          <p:spPr bwMode="auto">
            <a:xfrm>
              <a:off x="0" y="60"/>
              <a:ext cx="297" cy="419"/>
            </a:xfrm>
            <a:custGeom>
              <a:avLst/>
              <a:gdLst>
                <a:gd name="T0" fmla="*/ 297 w 297"/>
                <a:gd name="T1" fmla="*/ 0 h 419"/>
                <a:gd name="T2" fmla="*/ 143 w 297"/>
                <a:gd name="T3" fmla="*/ 0 h 419"/>
                <a:gd name="T4" fmla="*/ 0 w 297"/>
                <a:gd name="T5" fmla="*/ 419 h 419"/>
                <a:gd name="T6" fmla="*/ 155 w 297"/>
                <a:gd name="T7" fmla="*/ 419 h 419"/>
                <a:gd name="T8" fmla="*/ 297 w 297"/>
                <a:gd name="T9" fmla="*/ 0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7" h="419">
                  <a:moveTo>
                    <a:pt x="297" y="0"/>
                  </a:moveTo>
                  <a:lnTo>
                    <a:pt x="143" y="0"/>
                  </a:lnTo>
                  <a:lnTo>
                    <a:pt x="0" y="419"/>
                  </a:lnTo>
                  <a:lnTo>
                    <a:pt x="155" y="419"/>
                  </a:lnTo>
                  <a:lnTo>
                    <a:pt x="29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" name="Freeform 6"/>
            <p:cNvSpPr/>
            <p:nvPr/>
          </p:nvSpPr>
          <p:spPr bwMode="auto">
            <a:xfrm>
              <a:off x="143" y="60"/>
              <a:ext cx="296" cy="419"/>
            </a:xfrm>
            <a:custGeom>
              <a:avLst/>
              <a:gdLst>
                <a:gd name="T0" fmla="*/ 0 w 296"/>
                <a:gd name="T1" fmla="*/ 0 h 419"/>
                <a:gd name="T2" fmla="*/ 154 w 296"/>
                <a:gd name="T3" fmla="*/ 0 h 419"/>
                <a:gd name="T4" fmla="*/ 296 w 296"/>
                <a:gd name="T5" fmla="*/ 419 h 419"/>
                <a:gd name="T6" fmla="*/ 142 w 296"/>
                <a:gd name="T7" fmla="*/ 419 h 419"/>
                <a:gd name="T8" fmla="*/ 0 w 296"/>
                <a:gd name="T9" fmla="*/ 0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6" h="419">
                  <a:moveTo>
                    <a:pt x="0" y="0"/>
                  </a:moveTo>
                  <a:lnTo>
                    <a:pt x="154" y="0"/>
                  </a:lnTo>
                  <a:lnTo>
                    <a:pt x="296" y="419"/>
                  </a:lnTo>
                  <a:lnTo>
                    <a:pt x="142" y="419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sp>
        <p:nvSpPr>
          <p:cNvPr id="15" name="文本框 14"/>
          <p:cNvSpPr txBox="1"/>
          <p:nvPr/>
        </p:nvSpPr>
        <p:spPr>
          <a:xfrm rot="1087809" flipH="1">
            <a:off x="8703065" y="433852"/>
            <a:ext cx="516488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600" b="0" spc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685800"/>
            <a:r>
              <a:rPr lang="en-US" altLang="zh-CN" sz="500" spc="30" dirty="0">
                <a:solidFill>
                  <a:prstClr val="white"/>
                </a:solidFill>
              </a:rPr>
              <a:t>rapidesign</a:t>
            </a:r>
            <a:endParaRPr lang="zh-CN" altLang="en-US" sz="500" spc="30" dirty="0">
              <a:solidFill>
                <a:prstClr val="white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 rot="20391286" flipH="1">
            <a:off x="8762225" y="287728"/>
            <a:ext cx="442750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600" b="0" spc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685800"/>
            <a:r>
              <a:rPr lang="en-US" altLang="zh-CN" sz="500" dirty="0">
                <a:solidFill>
                  <a:prstClr val="white"/>
                </a:solidFill>
              </a:rPr>
              <a:t>shanghai</a:t>
            </a:r>
            <a:endParaRPr lang="zh-CN" altLang="en-US" sz="500" dirty="0">
              <a:solidFill>
                <a:prstClr val="white"/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4105837" y="4877016"/>
            <a:ext cx="932327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200" b="1" spc="-110">
                <a:solidFill>
                  <a:schemeClr val="bg1">
                    <a:alpha val="81000"/>
                  </a:schemeClr>
                </a:solidFill>
                <a:latin typeface="NanLiHei_Eurostile" panose="02010600030101010101" pitchFamily="2" charset="-122"/>
                <a:ea typeface="NanLiHei_Eurostile" panose="02010600030101010101" pitchFamily="2" charset="-122"/>
              </a:defRPr>
            </a:lvl1pPr>
          </a:lstStyle>
          <a:p>
            <a:pPr algn="dist" defTabSz="685800"/>
            <a:r>
              <a:rPr lang="en-US" altLang="zh-CN" sz="500" b="0" spc="60" dirty="0">
                <a:solidFill>
                  <a:srgbClr val="E7E6E6">
                    <a:lumMod val="5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www.rapidppt.com</a:t>
            </a:r>
            <a:endParaRPr lang="zh-CN" altLang="en-US" sz="500" b="0" spc="60" dirty="0">
              <a:solidFill>
                <a:srgbClr val="E7E6E6">
                  <a:lumMod val="5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40" name="组合 139"/>
          <p:cNvGrpSpPr/>
          <p:nvPr/>
        </p:nvGrpSpPr>
        <p:grpSpPr>
          <a:xfrm>
            <a:off x="281942" y="184428"/>
            <a:ext cx="374040" cy="362984"/>
            <a:chOff x="777437" y="680286"/>
            <a:chExt cx="3668437" cy="3560001"/>
          </a:xfrm>
        </p:grpSpPr>
        <p:grpSp>
          <p:nvGrpSpPr>
            <p:cNvPr id="97" name="组合 96"/>
            <p:cNvGrpSpPr/>
            <p:nvPr/>
          </p:nvGrpSpPr>
          <p:grpSpPr>
            <a:xfrm>
              <a:off x="777437" y="1437297"/>
              <a:ext cx="3668437" cy="2802990"/>
              <a:chOff x="747642" y="1750793"/>
              <a:chExt cx="3517036" cy="2687307"/>
            </a:xfrm>
            <a:effectLst/>
          </p:grpSpPr>
          <p:sp>
            <p:nvSpPr>
              <p:cNvPr id="98" name="Freeform 5"/>
              <p:cNvSpPr/>
              <p:nvPr/>
            </p:nvSpPr>
            <p:spPr bwMode="auto">
              <a:xfrm>
                <a:off x="747642" y="1750793"/>
                <a:ext cx="3517036" cy="2687307"/>
              </a:xfrm>
              <a:custGeom>
                <a:avLst/>
                <a:gdLst>
                  <a:gd name="T0" fmla="*/ 840 w 876"/>
                  <a:gd name="T1" fmla="*/ 318 h 669"/>
                  <a:gd name="T2" fmla="*/ 832 w 876"/>
                  <a:gd name="T3" fmla="*/ 318 h 669"/>
                  <a:gd name="T4" fmla="*/ 781 w 876"/>
                  <a:gd name="T5" fmla="*/ 304 h 669"/>
                  <a:gd name="T6" fmla="*/ 768 w 876"/>
                  <a:gd name="T7" fmla="*/ 274 h 669"/>
                  <a:gd name="T8" fmla="*/ 768 w 876"/>
                  <a:gd name="T9" fmla="*/ 271 h 669"/>
                  <a:gd name="T10" fmla="*/ 763 w 876"/>
                  <a:gd name="T11" fmla="*/ 235 h 669"/>
                  <a:gd name="T12" fmla="*/ 763 w 876"/>
                  <a:gd name="T13" fmla="*/ 234 h 669"/>
                  <a:gd name="T14" fmla="*/ 763 w 876"/>
                  <a:gd name="T15" fmla="*/ 234 h 669"/>
                  <a:gd name="T16" fmla="*/ 761 w 876"/>
                  <a:gd name="T17" fmla="*/ 226 h 669"/>
                  <a:gd name="T18" fmla="*/ 765 w 876"/>
                  <a:gd name="T19" fmla="*/ 189 h 669"/>
                  <a:gd name="T20" fmla="*/ 789 w 876"/>
                  <a:gd name="T21" fmla="*/ 129 h 669"/>
                  <a:gd name="T22" fmla="*/ 767 w 876"/>
                  <a:gd name="T23" fmla="*/ 103 h 669"/>
                  <a:gd name="T24" fmla="*/ 725 w 876"/>
                  <a:gd name="T25" fmla="*/ 113 h 669"/>
                  <a:gd name="T26" fmla="*/ 690 w 876"/>
                  <a:gd name="T27" fmla="*/ 105 h 669"/>
                  <a:gd name="T28" fmla="*/ 608 w 876"/>
                  <a:gd name="T29" fmla="*/ 55 h 669"/>
                  <a:gd name="T30" fmla="*/ 569 w 876"/>
                  <a:gd name="T31" fmla="*/ 40 h 669"/>
                  <a:gd name="T32" fmla="*/ 270 w 876"/>
                  <a:gd name="T33" fmla="*/ 13 h 669"/>
                  <a:gd name="T34" fmla="*/ 142 w 876"/>
                  <a:gd name="T35" fmla="*/ 63 h 669"/>
                  <a:gd name="T36" fmla="*/ 141 w 876"/>
                  <a:gd name="T37" fmla="*/ 64 h 669"/>
                  <a:gd name="T38" fmla="*/ 96 w 876"/>
                  <a:gd name="T39" fmla="*/ 103 h 669"/>
                  <a:gd name="T40" fmla="*/ 67 w 876"/>
                  <a:gd name="T41" fmla="*/ 108 h 669"/>
                  <a:gd name="T42" fmla="*/ 23 w 876"/>
                  <a:gd name="T43" fmla="*/ 75 h 669"/>
                  <a:gd name="T44" fmla="*/ 4 w 876"/>
                  <a:gd name="T45" fmla="*/ 82 h 669"/>
                  <a:gd name="T46" fmla="*/ 43 w 876"/>
                  <a:gd name="T47" fmla="*/ 141 h 669"/>
                  <a:gd name="T48" fmla="*/ 48 w 876"/>
                  <a:gd name="T49" fmla="*/ 167 h 669"/>
                  <a:gd name="T50" fmla="*/ 33 w 876"/>
                  <a:gd name="T51" fmla="*/ 199 h 669"/>
                  <a:gd name="T52" fmla="*/ 33 w 876"/>
                  <a:gd name="T53" fmla="*/ 200 h 669"/>
                  <a:gd name="T54" fmla="*/ 15 w 876"/>
                  <a:gd name="T55" fmla="*/ 401 h 669"/>
                  <a:gd name="T56" fmla="*/ 22 w 876"/>
                  <a:gd name="T57" fmla="*/ 435 h 669"/>
                  <a:gd name="T58" fmla="*/ 85 w 876"/>
                  <a:gd name="T59" fmla="*/ 572 h 669"/>
                  <a:gd name="T60" fmla="*/ 89 w 876"/>
                  <a:gd name="T61" fmla="*/ 643 h 669"/>
                  <a:gd name="T62" fmla="*/ 117 w 876"/>
                  <a:gd name="T63" fmla="*/ 669 h 669"/>
                  <a:gd name="T64" fmla="*/ 176 w 876"/>
                  <a:gd name="T65" fmla="*/ 669 h 669"/>
                  <a:gd name="T66" fmla="*/ 208 w 876"/>
                  <a:gd name="T67" fmla="*/ 649 h 669"/>
                  <a:gd name="T68" fmla="*/ 211 w 876"/>
                  <a:gd name="T69" fmla="*/ 642 h 669"/>
                  <a:gd name="T70" fmla="*/ 243 w 876"/>
                  <a:gd name="T71" fmla="*/ 627 h 669"/>
                  <a:gd name="T72" fmla="*/ 245 w 876"/>
                  <a:gd name="T73" fmla="*/ 627 h 669"/>
                  <a:gd name="T74" fmla="*/ 525 w 876"/>
                  <a:gd name="T75" fmla="*/ 635 h 669"/>
                  <a:gd name="T76" fmla="*/ 527 w 876"/>
                  <a:gd name="T77" fmla="*/ 635 h 669"/>
                  <a:gd name="T78" fmla="*/ 537 w 876"/>
                  <a:gd name="T79" fmla="*/ 640 h 669"/>
                  <a:gd name="T80" fmla="*/ 548 w 876"/>
                  <a:gd name="T81" fmla="*/ 657 h 669"/>
                  <a:gd name="T82" fmla="*/ 568 w 876"/>
                  <a:gd name="T83" fmla="*/ 669 h 669"/>
                  <a:gd name="T84" fmla="*/ 661 w 876"/>
                  <a:gd name="T85" fmla="*/ 669 h 669"/>
                  <a:gd name="T86" fmla="*/ 676 w 876"/>
                  <a:gd name="T87" fmla="*/ 650 h 669"/>
                  <a:gd name="T88" fmla="*/ 669 w 876"/>
                  <a:gd name="T89" fmla="*/ 628 h 669"/>
                  <a:gd name="T90" fmla="*/ 683 w 876"/>
                  <a:gd name="T91" fmla="*/ 583 h 669"/>
                  <a:gd name="T92" fmla="*/ 715 w 876"/>
                  <a:gd name="T93" fmla="*/ 548 h 669"/>
                  <a:gd name="T94" fmla="*/ 783 w 876"/>
                  <a:gd name="T95" fmla="*/ 536 h 669"/>
                  <a:gd name="T96" fmla="*/ 784 w 876"/>
                  <a:gd name="T97" fmla="*/ 536 h 669"/>
                  <a:gd name="T98" fmla="*/ 802 w 876"/>
                  <a:gd name="T99" fmla="*/ 511 h 669"/>
                  <a:gd name="T100" fmla="*/ 785 w 876"/>
                  <a:gd name="T101" fmla="*/ 466 h 669"/>
                  <a:gd name="T102" fmla="*/ 831 w 876"/>
                  <a:gd name="T103" fmla="*/ 452 h 669"/>
                  <a:gd name="T104" fmla="*/ 855 w 876"/>
                  <a:gd name="T105" fmla="*/ 426 h 669"/>
                  <a:gd name="T106" fmla="*/ 871 w 876"/>
                  <a:gd name="T107" fmla="*/ 354 h 669"/>
                  <a:gd name="T108" fmla="*/ 840 w 876"/>
                  <a:gd name="T109" fmla="*/ 318 h 6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876" h="669">
                    <a:moveTo>
                      <a:pt x="840" y="318"/>
                    </a:moveTo>
                    <a:cubicBezTo>
                      <a:pt x="832" y="318"/>
                      <a:pt x="832" y="318"/>
                      <a:pt x="832" y="318"/>
                    </a:cubicBezTo>
                    <a:cubicBezTo>
                      <a:pt x="808" y="320"/>
                      <a:pt x="793" y="318"/>
                      <a:pt x="781" y="304"/>
                    </a:cubicBezTo>
                    <a:cubicBezTo>
                      <a:pt x="774" y="296"/>
                      <a:pt x="769" y="285"/>
                      <a:pt x="768" y="274"/>
                    </a:cubicBezTo>
                    <a:cubicBezTo>
                      <a:pt x="768" y="271"/>
                      <a:pt x="768" y="271"/>
                      <a:pt x="768" y="271"/>
                    </a:cubicBezTo>
                    <a:cubicBezTo>
                      <a:pt x="767" y="259"/>
                      <a:pt x="766" y="247"/>
                      <a:pt x="763" y="235"/>
                    </a:cubicBezTo>
                    <a:cubicBezTo>
                      <a:pt x="763" y="234"/>
                      <a:pt x="763" y="234"/>
                      <a:pt x="763" y="234"/>
                    </a:cubicBezTo>
                    <a:cubicBezTo>
                      <a:pt x="763" y="234"/>
                      <a:pt x="763" y="234"/>
                      <a:pt x="763" y="234"/>
                    </a:cubicBezTo>
                    <a:cubicBezTo>
                      <a:pt x="763" y="231"/>
                      <a:pt x="762" y="229"/>
                      <a:pt x="761" y="226"/>
                    </a:cubicBezTo>
                    <a:cubicBezTo>
                      <a:pt x="758" y="213"/>
                      <a:pt x="760" y="200"/>
                      <a:pt x="765" y="189"/>
                    </a:cubicBezTo>
                    <a:cubicBezTo>
                      <a:pt x="789" y="129"/>
                      <a:pt x="789" y="129"/>
                      <a:pt x="789" y="129"/>
                    </a:cubicBezTo>
                    <a:cubicBezTo>
                      <a:pt x="795" y="115"/>
                      <a:pt x="782" y="100"/>
                      <a:pt x="767" y="103"/>
                    </a:cubicBezTo>
                    <a:cubicBezTo>
                      <a:pt x="725" y="113"/>
                      <a:pt x="725" y="113"/>
                      <a:pt x="725" y="113"/>
                    </a:cubicBezTo>
                    <a:cubicBezTo>
                      <a:pt x="712" y="116"/>
                      <a:pt x="699" y="113"/>
                      <a:pt x="690" y="105"/>
                    </a:cubicBezTo>
                    <a:cubicBezTo>
                      <a:pt x="667" y="83"/>
                      <a:pt x="639" y="66"/>
                      <a:pt x="608" y="55"/>
                    </a:cubicBezTo>
                    <a:cubicBezTo>
                      <a:pt x="569" y="40"/>
                      <a:pt x="569" y="40"/>
                      <a:pt x="569" y="40"/>
                    </a:cubicBezTo>
                    <a:cubicBezTo>
                      <a:pt x="481" y="9"/>
                      <a:pt x="361" y="0"/>
                      <a:pt x="270" y="13"/>
                    </a:cubicBezTo>
                    <a:cubicBezTo>
                      <a:pt x="224" y="20"/>
                      <a:pt x="180" y="37"/>
                      <a:pt x="142" y="63"/>
                    </a:cubicBezTo>
                    <a:cubicBezTo>
                      <a:pt x="141" y="64"/>
                      <a:pt x="141" y="64"/>
                      <a:pt x="141" y="64"/>
                    </a:cubicBezTo>
                    <a:cubicBezTo>
                      <a:pt x="125" y="76"/>
                      <a:pt x="109" y="88"/>
                      <a:pt x="96" y="103"/>
                    </a:cubicBezTo>
                    <a:cubicBezTo>
                      <a:pt x="88" y="110"/>
                      <a:pt x="77" y="113"/>
                      <a:pt x="67" y="108"/>
                    </a:cubicBezTo>
                    <a:cubicBezTo>
                      <a:pt x="52" y="102"/>
                      <a:pt x="34" y="91"/>
                      <a:pt x="23" y="75"/>
                    </a:cubicBezTo>
                    <a:cubicBezTo>
                      <a:pt x="17" y="65"/>
                      <a:pt x="3" y="71"/>
                      <a:pt x="4" y="82"/>
                    </a:cubicBezTo>
                    <a:cubicBezTo>
                      <a:pt x="7" y="100"/>
                      <a:pt x="17" y="121"/>
                      <a:pt x="43" y="141"/>
                    </a:cubicBezTo>
                    <a:cubicBezTo>
                      <a:pt x="51" y="148"/>
                      <a:pt x="53" y="159"/>
                      <a:pt x="48" y="167"/>
                    </a:cubicBezTo>
                    <a:cubicBezTo>
                      <a:pt x="43" y="177"/>
                      <a:pt x="38" y="188"/>
                      <a:pt x="33" y="199"/>
                    </a:cubicBezTo>
                    <a:cubicBezTo>
                      <a:pt x="33" y="200"/>
                      <a:pt x="33" y="200"/>
                      <a:pt x="33" y="200"/>
                    </a:cubicBezTo>
                    <a:cubicBezTo>
                      <a:pt x="7" y="264"/>
                      <a:pt x="0" y="334"/>
                      <a:pt x="15" y="401"/>
                    </a:cubicBezTo>
                    <a:cubicBezTo>
                      <a:pt x="22" y="435"/>
                      <a:pt x="22" y="435"/>
                      <a:pt x="22" y="435"/>
                    </a:cubicBezTo>
                    <a:cubicBezTo>
                      <a:pt x="31" y="479"/>
                      <a:pt x="51" y="539"/>
                      <a:pt x="85" y="572"/>
                    </a:cubicBezTo>
                    <a:cubicBezTo>
                      <a:pt x="89" y="643"/>
                      <a:pt x="89" y="643"/>
                      <a:pt x="89" y="643"/>
                    </a:cubicBezTo>
                    <a:cubicBezTo>
                      <a:pt x="90" y="657"/>
                      <a:pt x="102" y="669"/>
                      <a:pt x="117" y="669"/>
                    </a:cubicBezTo>
                    <a:cubicBezTo>
                      <a:pt x="176" y="669"/>
                      <a:pt x="176" y="669"/>
                      <a:pt x="176" y="669"/>
                    </a:cubicBezTo>
                    <a:cubicBezTo>
                      <a:pt x="190" y="669"/>
                      <a:pt x="202" y="661"/>
                      <a:pt x="208" y="649"/>
                    </a:cubicBezTo>
                    <a:cubicBezTo>
                      <a:pt x="211" y="642"/>
                      <a:pt x="211" y="642"/>
                      <a:pt x="211" y="642"/>
                    </a:cubicBezTo>
                    <a:cubicBezTo>
                      <a:pt x="217" y="630"/>
                      <a:pt x="230" y="623"/>
                      <a:pt x="243" y="627"/>
                    </a:cubicBezTo>
                    <a:cubicBezTo>
                      <a:pt x="245" y="627"/>
                      <a:pt x="245" y="627"/>
                      <a:pt x="245" y="627"/>
                    </a:cubicBezTo>
                    <a:cubicBezTo>
                      <a:pt x="322" y="648"/>
                      <a:pt x="448" y="651"/>
                      <a:pt x="525" y="635"/>
                    </a:cubicBezTo>
                    <a:cubicBezTo>
                      <a:pt x="527" y="635"/>
                      <a:pt x="527" y="635"/>
                      <a:pt x="527" y="635"/>
                    </a:cubicBezTo>
                    <a:cubicBezTo>
                      <a:pt x="531" y="634"/>
                      <a:pt x="535" y="636"/>
                      <a:pt x="537" y="640"/>
                    </a:cubicBezTo>
                    <a:cubicBezTo>
                      <a:pt x="548" y="657"/>
                      <a:pt x="548" y="657"/>
                      <a:pt x="548" y="657"/>
                    </a:cubicBezTo>
                    <a:cubicBezTo>
                      <a:pt x="552" y="665"/>
                      <a:pt x="560" y="669"/>
                      <a:pt x="568" y="669"/>
                    </a:cubicBezTo>
                    <a:cubicBezTo>
                      <a:pt x="661" y="669"/>
                      <a:pt x="661" y="669"/>
                      <a:pt x="661" y="669"/>
                    </a:cubicBezTo>
                    <a:cubicBezTo>
                      <a:pt x="671" y="669"/>
                      <a:pt x="678" y="659"/>
                      <a:pt x="676" y="650"/>
                    </a:cubicBezTo>
                    <a:cubicBezTo>
                      <a:pt x="669" y="628"/>
                      <a:pt x="669" y="628"/>
                      <a:pt x="669" y="628"/>
                    </a:cubicBezTo>
                    <a:cubicBezTo>
                      <a:pt x="665" y="611"/>
                      <a:pt x="670" y="594"/>
                      <a:pt x="683" y="583"/>
                    </a:cubicBezTo>
                    <a:cubicBezTo>
                      <a:pt x="695" y="573"/>
                      <a:pt x="706" y="561"/>
                      <a:pt x="715" y="548"/>
                    </a:cubicBezTo>
                    <a:cubicBezTo>
                      <a:pt x="737" y="539"/>
                      <a:pt x="760" y="535"/>
                      <a:pt x="783" y="536"/>
                    </a:cubicBezTo>
                    <a:cubicBezTo>
                      <a:pt x="784" y="536"/>
                      <a:pt x="784" y="536"/>
                      <a:pt x="784" y="536"/>
                    </a:cubicBezTo>
                    <a:cubicBezTo>
                      <a:pt x="797" y="537"/>
                      <a:pt x="807" y="524"/>
                      <a:pt x="802" y="511"/>
                    </a:cubicBezTo>
                    <a:cubicBezTo>
                      <a:pt x="785" y="466"/>
                      <a:pt x="785" y="466"/>
                      <a:pt x="785" y="466"/>
                    </a:cubicBezTo>
                    <a:cubicBezTo>
                      <a:pt x="831" y="452"/>
                      <a:pt x="831" y="452"/>
                      <a:pt x="831" y="452"/>
                    </a:cubicBezTo>
                    <a:cubicBezTo>
                      <a:pt x="843" y="448"/>
                      <a:pt x="852" y="438"/>
                      <a:pt x="855" y="426"/>
                    </a:cubicBezTo>
                    <a:cubicBezTo>
                      <a:pt x="871" y="354"/>
                      <a:pt x="871" y="354"/>
                      <a:pt x="871" y="354"/>
                    </a:cubicBezTo>
                    <a:cubicBezTo>
                      <a:pt x="876" y="334"/>
                      <a:pt x="860" y="316"/>
                      <a:pt x="840" y="318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99" name="Freeform 6"/>
              <p:cNvSpPr/>
              <p:nvPr/>
            </p:nvSpPr>
            <p:spPr bwMode="auto">
              <a:xfrm>
                <a:off x="3216509" y="2614388"/>
                <a:ext cx="1048169" cy="1410540"/>
              </a:xfrm>
              <a:custGeom>
                <a:avLst/>
                <a:gdLst>
                  <a:gd name="T0" fmla="*/ 29 w 261"/>
                  <a:gd name="T1" fmla="*/ 112 h 351"/>
                  <a:gd name="T2" fmla="*/ 20 w 261"/>
                  <a:gd name="T3" fmla="*/ 118 h 351"/>
                  <a:gd name="T4" fmla="*/ 9 w 261"/>
                  <a:gd name="T5" fmla="*/ 123 h 351"/>
                  <a:gd name="T6" fmla="*/ 0 w 261"/>
                  <a:gd name="T7" fmla="*/ 111 h 351"/>
                  <a:gd name="T8" fmla="*/ 0 w 261"/>
                  <a:gd name="T9" fmla="*/ 104 h 351"/>
                  <a:gd name="T10" fmla="*/ 8 w 261"/>
                  <a:gd name="T11" fmla="*/ 93 h 351"/>
                  <a:gd name="T12" fmla="*/ 20 w 261"/>
                  <a:gd name="T13" fmla="*/ 97 h 351"/>
                  <a:gd name="T14" fmla="*/ 20 w 261"/>
                  <a:gd name="T15" fmla="*/ 98 h 351"/>
                  <a:gd name="T16" fmla="*/ 29 w 261"/>
                  <a:gd name="T17" fmla="*/ 103 h 351"/>
                  <a:gd name="T18" fmla="*/ 29 w 261"/>
                  <a:gd name="T19" fmla="*/ 103 h 351"/>
                  <a:gd name="T20" fmla="*/ 49 w 261"/>
                  <a:gd name="T21" fmla="*/ 103 h 351"/>
                  <a:gd name="T22" fmla="*/ 49 w 261"/>
                  <a:gd name="T23" fmla="*/ 4 h 351"/>
                  <a:gd name="T24" fmla="*/ 52 w 261"/>
                  <a:gd name="T25" fmla="*/ 0 h 351"/>
                  <a:gd name="T26" fmla="*/ 145 w 261"/>
                  <a:gd name="T27" fmla="*/ 0 h 351"/>
                  <a:gd name="T28" fmla="*/ 146 w 261"/>
                  <a:gd name="T29" fmla="*/ 11 h 351"/>
                  <a:gd name="T30" fmla="*/ 148 w 261"/>
                  <a:gd name="T31" fmla="*/ 19 h 351"/>
                  <a:gd name="T32" fmla="*/ 148 w 261"/>
                  <a:gd name="T33" fmla="*/ 19 h 351"/>
                  <a:gd name="T34" fmla="*/ 148 w 261"/>
                  <a:gd name="T35" fmla="*/ 20 h 351"/>
                  <a:gd name="T36" fmla="*/ 153 w 261"/>
                  <a:gd name="T37" fmla="*/ 56 h 351"/>
                  <a:gd name="T38" fmla="*/ 153 w 261"/>
                  <a:gd name="T39" fmla="*/ 59 h 351"/>
                  <a:gd name="T40" fmla="*/ 166 w 261"/>
                  <a:gd name="T41" fmla="*/ 89 h 351"/>
                  <a:gd name="T42" fmla="*/ 217 w 261"/>
                  <a:gd name="T43" fmla="*/ 103 h 351"/>
                  <a:gd name="T44" fmla="*/ 225 w 261"/>
                  <a:gd name="T45" fmla="*/ 103 h 351"/>
                  <a:gd name="T46" fmla="*/ 256 w 261"/>
                  <a:gd name="T47" fmla="*/ 139 h 351"/>
                  <a:gd name="T48" fmla="*/ 240 w 261"/>
                  <a:gd name="T49" fmla="*/ 211 h 351"/>
                  <a:gd name="T50" fmla="*/ 216 w 261"/>
                  <a:gd name="T51" fmla="*/ 237 h 351"/>
                  <a:gd name="T52" fmla="*/ 170 w 261"/>
                  <a:gd name="T53" fmla="*/ 251 h 351"/>
                  <a:gd name="T54" fmla="*/ 187 w 261"/>
                  <a:gd name="T55" fmla="*/ 296 h 351"/>
                  <a:gd name="T56" fmla="*/ 169 w 261"/>
                  <a:gd name="T57" fmla="*/ 321 h 351"/>
                  <a:gd name="T58" fmla="*/ 168 w 261"/>
                  <a:gd name="T59" fmla="*/ 321 h 351"/>
                  <a:gd name="T60" fmla="*/ 100 w 261"/>
                  <a:gd name="T61" fmla="*/ 333 h 351"/>
                  <a:gd name="T62" fmla="*/ 86 w 261"/>
                  <a:gd name="T63" fmla="*/ 351 h 351"/>
                  <a:gd name="T64" fmla="*/ 52 w 261"/>
                  <a:gd name="T65" fmla="*/ 351 h 351"/>
                  <a:gd name="T66" fmla="*/ 49 w 261"/>
                  <a:gd name="T67" fmla="*/ 347 h 351"/>
                  <a:gd name="T68" fmla="*/ 49 w 261"/>
                  <a:gd name="T69" fmla="*/ 265 h 351"/>
                  <a:gd name="T70" fmla="*/ 29 w 261"/>
                  <a:gd name="T71" fmla="*/ 265 h 351"/>
                  <a:gd name="T72" fmla="*/ 20 w 261"/>
                  <a:gd name="T73" fmla="*/ 271 h 351"/>
                  <a:gd name="T74" fmla="*/ 9 w 261"/>
                  <a:gd name="T75" fmla="*/ 277 h 351"/>
                  <a:gd name="T76" fmla="*/ 0 w 261"/>
                  <a:gd name="T77" fmla="*/ 265 h 351"/>
                  <a:gd name="T78" fmla="*/ 0 w 261"/>
                  <a:gd name="T79" fmla="*/ 257 h 351"/>
                  <a:gd name="T80" fmla="*/ 8 w 261"/>
                  <a:gd name="T81" fmla="*/ 246 h 351"/>
                  <a:gd name="T82" fmla="*/ 20 w 261"/>
                  <a:gd name="T83" fmla="*/ 251 h 351"/>
                  <a:gd name="T84" fmla="*/ 20 w 261"/>
                  <a:gd name="T85" fmla="*/ 251 h 351"/>
                  <a:gd name="T86" fmla="*/ 29 w 261"/>
                  <a:gd name="T87" fmla="*/ 257 h 351"/>
                  <a:gd name="T88" fmla="*/ 29 w 261"/>
                  <a:gd name="T89" fmla="*/ 257 h 351"/>
                  <a:gd name="T90" fmla="*/ 49 w 261"/>
                  <a:gd name="T91" fmla="*/ 257 h 351"/>
                  <a:gd name="T92" fmla="*/ 49 w 261"/>
                  <a:gd name="T93" fmla="*/ 112 h 351"/>
                  <a:gd name="T94" fmla="*/ 29 w 261"/>
                  <a:gd name="T95" fmla="*/ 112 h 3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61" h="351">
                    <a:moveTo>
                      <a:pt x="29" y="112"/>
                    </a:moveTo>
                    <a:cubicBezTo>
                      <a:pt x="27" y="112"/>
                      <a:pt x="23" y="113"/>
                      <a:pt x="20" y="118"/>
                    </a:cubicBezTo>
                    <a:cubicBezTo>
                      <a:pt x="18" y="122"/>
                      <a:pt x="13" y="124"/>
                      <a:pt x="9" y="123"/>
                    </a:cubicBezTo>
                    <a:cubicBezTo>
                      <a:pt x="3" y="122"/>
                      <a:pt x="0" y="117"/>
                      <a:pt x="0" y="111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0" y="99"/>
                      <a:pt x="3" y="94"/>
                      <a:pt x="8" y="93"/>
                    </a:cubicBezTo>
                    <a:cubicBezTo>
                      <a:pt x="12" y="91"/>
                      <a:pt x="17" y="93"/>
                      <a:pt x="20" y="97"/>
                    </a:cubicBezTo>
                    <a:cubicBezTo>
                      <a:pt x="20" y="98"/>
                      <a:pt x="20" y="98"/>
                      <a:pt x="20" y="98"/>
                    </a:cubicBezTo>
                    <a:cubicBezTo>
                      <a:pt x="24" y="102"/>
                      <a:pt x="27" y="103"/>
                      <a:pt x="29" y="103"/>
                    </a:cubicBezTo>
                    <a:cubicBezTo>
                      <a:pt x="29" y="103"/>
                      <a:pt x="29" y="103"/>
                      <a:pt x="29" y="103"/>
                    </a:cubicBezTo>
                    <a:cubicBezTo>
                      <a:pt x="49" y="103"/>
                      <a:pt x="49" y="103"/>
                      <a:pt x="49" y="103"/>
                    </a:cubicBezTo>
                    <a:cubicBezTo>
                      <a:pt x="49" y="4"/>
                      <a:pt x="49" y="4"/>
                      <a:pt x="49" y="4"/>
                    </a:cubicBezTo>
                    <a:cubicBezTo>
                      <a:pt x="49" y="2"/>
                      <a:pt x="50" y="0"/>
                      <a:pt x="52" y="0"/>
                    </a:cubicBezTo>
                    <a:cubicBezTo>
                      <a:pt x="145" y="0"/>
                      <a:pt x="145" y="0"/>
                      <a:pt x="145" y="0"/>
                    </a:cubicBezTo>
                    <a:cubicBezTo>
                      <a:pt x="145" y="4"/>
                      <a:pt x="146" y="7"/>
                      <a:pt x="146" y="11"/>
                    </a:cubicBezTo>
                    <a:cubicBezTo>
                      <a:pt x="147" y="14"/>
                      <a:pt x="148" y="16"/>
                      <a:pt x="148" y="19"/>
                    </a:cubicBezTo>
                    <a:cubicBezTo>
                      <a:pt x="148" y="19"/>
                      <a:pt x="148" y="19"/>
                      <a:pt x="148" y="19"/>
                    </a:cubicBezTo>
                    <a:cubicBezTo>
                      <a:pt x="148" y="20"/>
                      <a:pt x="148" y="20"/>
                      <a:pt x="148" y="20"/>
                    </a:cubicBezTo>
                    <a:cubicBezTo>
                      <a:pt x="151" y="32"/>
                      <a:pt x="152" y="44"/>
                      <a:pt x="153" y="56"/>
                    </a:cubicBezTo>
                    <a:cubicBezTo>
                      <a:pt x="153" y="59"/>
                      <a:pt x="153" y="59"/>
                      <a:pt x="153" y="59"/>
                    </a:cubicBezTo>
                    <a:cubicBezTo>
                      <a:pt x="154" y="70"/>
                      <a:pt x="159" y="81"/>
                      <a:pt x="166" y="89"/>
                    </a:cubicBezTo>
                    <a:cubicBezTo>
                      <a:pt x="178" y="103"/>
                      <a:pt x="193" y="105"/>
                      <a:pt x="217" y="103"/>
                    </a:cubicBezTo>
                    <a:cubicBezTo>
                      <a:pt x="225" y="103"/>
                      <a:pt x="225" y="103"/>
                      <a:pt x="225" y="103"/>
                    </a:cubicBezTo>
                    <a:cubicBezTo>
                      <a:pt x="245" y="101"/>
                      <a:pt x="261" y="119"/>
                      <a:pt x="256" y="139"/>
                    </a:cubicBezTo>
                    <a:cubicBezTo>
                      <a:pt x="240" y="211"/>
                      <a:pt x="240" y="211"/>
                      <a:pt x="240" y="211"/>
                    </a:cubicBezTo>
                    <a:cubicBezTo>
                      <a:pt x="237" y="223"/>
                      <a:pt x="228" y="233"/>
                      <a:pt x="216" y="237"/>
                    </a:cubicBezTo>
                    <a:cubicBezTo>
                      <a:pt x="170" y="251"/>
                      <a:pt x="170" y="251"/>
                      <a:pt x="170" y="251"/>
                    </a:cubicBezTo>
                    <a:cubicBezTo>
                      <a:pt x="187" y="296"/>
                      <a:pt x="187" y="296"/>
                      <a:pt x="187" y="296"/>
                    </a:cubicBezTo>
                    <a:cubicBezTo>
                      <a:pt x="192" y="309"/>
                      <a:pt x="182" y="322"/>
                      <a:pt x="169" y="321"/>
                    </a:cubicBezTo>
                    <a:cubicBezTo>
                      <a:pt x="168" y="321"/>
                      <a:pt x="168" y="321"/>
                      <a:pt x="168" y="321"/>
                    </a:cubicBezTo>
                    <a:cubicBezTo>
                      <a:pt x="145" y="320"/>
                      <a:pt x="122" y="324"/>
                      <a:pt x="100" y="333"/>
                    </a:cubicBezTo>
                    <a:cubicBezTo>
                      <a:pt x="96" y="339"/>
                      <a:pt x="91" y="345"/>
                      <a:pt x="86" y="351"/>
                    </a:cubicBezTo>
                    <a:cubicBezTo>
                      <a:pt x="52" y="351"/>
                      <a:pt x="52" y="351"/>
                      <a:pt x="52" y="351"/>
                    </a:cubicBezTo>
                    <a:cubicBezTo>
                      <a:pt x="50" y="351"/>
                      <a:pt x="49" y="350"/>
                      <a:pt x="49" y="347"/>
                    </a:cubicBezTo>
                    <a:cubicBezTo>
                      <a:pt x="49" y="265"/>
                      <a:pt x="49" y="265"/>
                      <a:pt x="49" y="265"/>
                    </a:cubicBezTo>
                    <a:cubicBezTo>
                      <a:pt x="29" y="265"/>
                      <a:pt x="29" y="265"/>
                      <a:pt x="29" y="265"/>
                    </a:cubicBezTo>
                    <a:cubicBezTo>
                      <a:pt x="27" y="266"/>
                      <a:pt x="23" y="267"/>
                      <a:pt x="20" y="271"/>
                    </a:cubicBezTo>
                    <a:cubicBezTo>
                      <a:pt x="18" y="275"/>
                      <a:pt x="13" y="277"/>
                      <a:pt x="9" y="277"/>
                    </a:cubicBezTo>
                    <a:cubicBezTo>
                      <a:pt x="3" y="276"/>
                      <a:pt x="0" y="271"/>
                      <a:pt x="0" y="265"/>
                    </a:cubicBezTo>
                    <a:cubicBezTo>
                      <a:pt x="0" y="257"/>
                      <a:pt x="0" y="257"/>
                      <a:pt x="0" y="257"/>
                    </a:cubicBezTo>
                    <a:cubicBezTo>
                      <a:pt x="0" y="252"/>
                      <a:pt x="3" y="247"/>
                      <a:pt x="8" y="246"/>
                    </a:cubicBezTo>
                    <a:cubicBezTo>
                      <a:pt x="12" y="245"/>
                      <a:pt x="17" y="247"/>
                      <a:pt x="20" y="251"/>
                    </a:cubicBezTo>
                    <a:cubicBezTo>
                      <a:pt x="20" y="251"/>
                      <a:pt x="20" y="251"/>
                      <a:pt x="20" y="251"/>
                    </a:cubicBezTo>
                    <a:cubicBezTo>
                      <a:pt x="24" y="256"/>
                      <a:pt x="27" y="257"/>
                      <a:pt x="29" y="257"/>
                    </a:cubicBezTo>
                    <a:cubicBezTo>
                      <a:pt x="29" y="257"/>
                      <a:pt x="29" y="257"/>
                      <a:pt x="29" y="257"/>
                    </a:cubicBezTo>
                    <a:cubicBezTo>
                      <a:pt x="49" y="257"/>
                      <a:pt x="49" y="257"/>
                      <a:pt x="49" y="257"/>
                    </a:cubicBezTo>
                    <a:cubicBezTo>
                      <a:pt x="49" y="112"/>
                      <a:pt x="49" y="112"/>
                      <a:pt x="49" y="112"/>
                    </a:cubicBezTo>
                    <a:lnTo>
                      <a:pt x="29" y="112"/>
                    </a:lnTo>
                    <a:close/>
                  </a:path>
                </a:pathLst>
              </a:custGeom>
              <a:solidFill>
                <a:srgbClr val="BA83B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00" name="Freeform 7"/>
              <p:cNvSpPr/>
              <p:nvPr/>
            </p:nvSpPr>
            <p:spPr bwMode="auto">
              <a:xfrm>
                <a:off x="1634944" y="1750793"/>
                <a:ext cx="1534152" cy="1015995"/>
              </a:xfrm>
              <a:custGeom>
                <a:avLst/>
                <a:gdLst>
                  <a:gd name="T0" fmla="*/ 12 w 382"/>
                  <a:gd name="T1" fmla="*/ 101 h 253"/>
                  <a:gd name="T2" fmla="*/ 20 w 382"/>
                  <a:gd name="T3" fmla="*/ 106 h 253"/>
                  <a:gd name="T4" fmla="*/ 20 w 382"/>
                  <a:gd name="T5" fmla="*/ 107 h 253"/>
                  <a:gd name="T6" fmla="*/ 29 w 382"/>
                  <a:gd name="T7" fmla="*/ 112 h 253"/>
                  <a:gd name="T8" fmla="*/ 30 w 382"/>
                  <a:gd name="T9" fmla="*/ 112 h 253"/>
                  <a:gd name="T10" fmla="*/ 48 w 382"/>
                  <a:gd name="T11" fmla="*/ 112 h 253"/>
                  <a:gd name="T12" fmla="*/ 48 w 382"/>
                  <a:gd name="T13" fmla="*/ 13 h 253"/>
                  <a:gd name="T14" fmla="*/ 48 w 382"/>
                  <a:gd name="T15" fmla="*/ 13 h 253"/>
                  <a:gd name="T16" fmla="*/ 334 w 382"/>
                  <a:gd name="T17" fmla="*/ 36 h 253"/>
                  <a:gd name="T18" fmla="*/ 334 w 382"/>
                  <a:gd name="T19" fmla="*/ 112 h 253"/>
                  <a:gd name="T20" fmla="*/ 353 w 382"/>
                  <a:gd name="T21" fmla="*/ 112 h 253"/>
                  <a:gd name="T22" fmla="*/ 361 w 382"/>
                  <a:gd name="T23" fmla="*/ 106 h 253"/>
                  <a:gd name="T24" fmla="*/ 373 w 382"/>
                  <a:gd name="T25" fmla="*/ 101 h 253"/>
                  <a:gd name="T26" fmla="*/ 382 w 382"/>
                  <a:gd name="T27" fmla="*/ 113 h 253"/>
                  <a:gd name="T28" fmla="*/ 382 w 382"/>
                  <a:gd name="T29" fmla="*/ 121 h 253"/>
                  <a:gd name="T30" fmla="*/ 374 w 382"/>
                  <a:gd name="T31" fmla="*/ 132 h 253"/>
                  <a:gd name="T32" fmla="*/ 362 w 382"/>
                  <a:gd name="T33" fmla="*/ 127 h 253"/>
                  <a:gd name="T34" fmla="*/ 361 w 382"/>
                  <a:gd name="T35" fmla="*/ 127 h 253"/>
                  <a:gd name="T36" fmla="*/ 352 w 382"/>
                  <a:gd name="T37" fmla="*/ 121 h 253"/>
                  <a:gd name="T38" fmla="*/ 352 w 382"/>
                  <a:gd name="T39" fmla="*/ 121 h 253"/>
                  <a:gd name="T40" fmla="*/ 334 w 382"/>
                  <a:gd name="T41" fmla="*/ 121 h 253"/>
                  <a:gd name="T42" fmla="*/ 334 w 382"/>
                  <a:gd name="T43" fmla="*/ 200 h 253"/>
                  <a:gd name="T44" fmla="*/ 330 w 382"/>
                  <a:gd name="T45" fmla="*/ 204 h 253"/>
                  <a:gd name="T46" fmla="*/ 113 w 382"/>
                  <a:gd name="T47" fmla="*/ 204 h 253"/>
                  <a:gd name="T48" fmla="*/ 113 w 382"/>
                  <a:gd name="T49" fmla="*/ 224 h 253"/>
                  <a:gd name="T50" fmla="*/ 119 w 382"/>
                  <a:gd name="T51" fmla="*/ 232 h 253"/>
                  <a:gd name="T52" fmla="*/ 125 w 382"/>
                  <a:gd name="T53" fmla="*/ 244 h 253"/>
                  <a:gd name="T54" fmla="*/ 113 w 382"/>
                  <a:gd name="T55" fmla="*/ 253 h 253"/>
                  <a:gd name="T56" fmla="*/ 105 w 382"/>
                  <a:gd name="T57" fmla="*/ 253 h 253"/>
                  <a:gd name="T58" fmla="*/ 94 w 382"/>
                  <a:gd name="T59" fmla="*/ 245 h 253"/>
                  <a:gd name="T60" fmla="*/ 99 w 382"/>
                  <a:gd name="T61" fmla="*/ 233 h 253"/>
                  <a:gd name="T62" fmla="*/ 99 w 382"/>
                  <a:gd name="T63" fmla="*/ 232 h 253"/>
                  <a:gd name="T64" fmla="*/ 105 w 382"/>
                  <a:gd name="T65" fmla="*/ 223 h 253"/>
                  <a:gd name="T66" fmla="*/ 105 w 382"/>
                  <a:gd name="T67" fmla="*/ 223 h 253"/>
                  <a:gd name="T68" fmla="*/ 105 w 382"/>
                  <a:gd name="T69" fmla="*/ 204 h 253"/>
                  <a:gd name="T70" fmla="*/ 52 w 382"/>
                  <a:gd name="T71" fmla="*/ 204 h 253"/>
                  <a:gd name="T72" fmla="*/ 48 w 382"/>
                  <a:gd name="T73" fmla="*/ 200 h 253"/>
                  <a:gd name="T74" fmla="*/ 48 w 382"/>
                  <a:gd name="T75" fmla="*/ 121 h 253"/>
                  <a:gd name="T76" fmla="*/ 29 w 382"/>
                  <a:gd name="T77" fmla="*/ 121 h 253"/>
                  <a:gd name="T78" fmla="*/ 20 w 382"/>
                  <a:gd name="T79" fmla="*/ 127 h 253"/>
                  <a:gd name="T80" fmla="*/ 9 w 382"/>
                  <a:gd name="T81" fmla="*/ 132 h 253"/>
                  <a:gd name="T82" fmla="*/ 0 w 382"/>
                  <a:gd name="T83" fmla="*/ 120 h 253"/>
                  <a:gd name="T84" fmla="*/ 0 w 382"/>
                  <a:gd name="T85" fmla="*/ 112 h 253"/>
                  <a:gd name="T86" fmla="*/ 12 w 382"/>
                  <a:gd name="T87" fmla="*/ 101 h 2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382" h="253">
                    <a:moveTo>
                      <a:pt x="12" y="101"/>
                    </a:moveTo>
                    <a:cubicBezTo>
                      <a:pt x="15" y="102"/>
                      <a:pt x="18" y="104"/>
                      <a:pt x="20" y="106"/>
                    </a:cubicBezTo>
                    <a:cubicBezTo>
                      <a:pt x="20" y="107"/>
                      <a:pt x="20" y="107"/>
                      <a:pt x="20" y="107"/>
                    </a:cubicBezTo>
                    <a:cubicBezTo>
                      <a:pt x="24" y="111"/>
                      <a:pt x="27" y="112"/>
                      <a:pt x="29" y="112"/>
                    </a:cubicBezTo>
                    <a:cubicBezTo>
                      <a:pt x="30" y="112"/>
                      <a:pt x="30" y="112"/>
                      <a:pt x="30" y="112"/>
                    </a:cubicBezTo>
                    <a:cubicBezTo>
                      <a:pt x="48" y="112"/>
                      <a:pt x="48" y="112"/>
                      <a:pt x="48" y="112"/>
                    </a:cubicBezTo>
                    <a:cubicBezTo>
                      <a:pt x="48" y="13"/>
                      <a:pt x="48" y="13"/>
                      <a:pt x="48" y="13"/>
                    </a:cubicBezTo>
                    <a:cubicBezTo>
                      <a:pt x="48" y="13"/>
                      <a:pt x="48" y="13"/>
                      <a:pt x="48" y="13"/>
                    </a:cubicBezTo>
                    <a:cubicBezTo>
                      <a:pt x="134" y="0"/>
                      <a:pt x="248" y="8"/>
                      <a:pt x="334" y="36"/>
                    </a:cubicBezTo>
                    <a:cubicBezTo>
                      <a:pt x="334" y="112"/>
                      <a:pt x="334" y="112"/>
                      <a:pt x="334" y="112"/>
                    </a:cubicBezTo>
                    <a:cubicBezTo>
                      <a:pt x="353" y="112"/>
                      <a:pt x="353" y="112"/>
                      <a:pt x="353" y="112"/>
                    </a:cubicBezTo>
                    <a:cubicBezTo>
                      <a:pt x="355" y="112"/>
                      <a:pt x="358" y="111"/>
                      <a:pt x="361" y="106"/>
                    </a:cubicBezTo>
                    <a:cubicBezTo>
                      <a:pt x="364" y="102"/>
                      <a:pt x="368" y="101"/>
                      <a:pt x="373" y="101"/>
                    </a:cubicBezTo>
                    <a:cubicBezTo>
                      <a:pt x="378" y="102"/>
                      <a:pt x="382" y="107"/>
                      <a:pt x="382" y="113"/>
                    </a:cubicBezTo>
                    <a:cubicBezTo>
                      <a:pt x="382" y="121"/>
                      <a:pt x="382" y="121"/>
                      <a:pt x="382" y="121"/>
                    </a:cubicBezTo>
                    <a:cubicBezTo>
                      <a:pt x="382" y="126"/>
                      <a:pt x="379" y="130"/>
                      <a:pt x="374" y="132"/>
                    </a:cubicBezTo>
                    <a:cubicBezTo>
                      <a:pt x="369" y="133"/>
                      <a:pt x="364" y="131"/>
                      <a:pt x="362" y="127"/>
                    </a:cubicBezTo>
                    <a:cubicBezTo>
                      <a:pt x="361" y="127"/>
                      <a:pt x="361" y="127"/>
                      <a:pt x="361" y="127"/>
                    </a:cubicBezTo>
                    <a:cubicBezTo>
                      <a:pt x="358" y="122"/>
                      <a:pt x="354" y="121"/>
                      <a:pt x="352" y="121"/>
                    </a:cubicBezTo>
                    <a:cubicBezTo>
                      <a:pt x="352" y="121"/>
                      <a:pt x="352" y="121"/>
                      <a:pt x="352" y="121"/>
                    </a:cubicBezTo>
                    <a:cubicBezTo>
                      <a:pt x="334" y="121"/>
                      <a:pt x="334" y="121"/>
                      <a:pt x="334" y="121"/>
                    </a:cubicBezTo>
                    <a:cubicBezTo>
                      <a:pt x="334" y="200"/>
                      <a:pt x="334" y="200"/>
                      <a:pt x="334" y="200"/>
                    </a:cubicBezTo>
                    <a:cubicBezTo>
                      <a:pt x="334" y="202"/>
                      <a:pt x="332" y="204"/>
                      <a:pt x="330" y="204"/>
                    </a:cubicBezTo>
                    <a:cubicBezTo>
                      <a:pt x="113" y="204"/>
                      <a:pt x="113" y="204"/>
                      <a:pt x="113" y="204"/>
                    </a:cubicBezTo>
                    <a:cubicBezTo>
                      <a:pt x="113" y="224"/>
                      <a:pt x="113" y="224"/>
                      <a:pt x="113" y="224"/>
                    </a:cubicBezTo>
                    <a:cubicBezTo>
                      <a:pt x="114" y="226"/>
                      <a:pt x="115" y="229"/>
                      <a:pt x="119" y="232"/>
                    </a:cubicBezTo>
                    <a:cubicBezTo>
                      <a:pt x="123" y="235"/>
                      <a:pt x="125" y="239"/>
                      <a:pt x="125" y="244"/>
                    </a:cubicBezTo>
                    <a:cubicBezTo>
                      <a:pt x="124" y="249"/>
                      <a:pt x="119" y="253"/>
                      <a:pt x="113" y="253"/>
                    </a:cubicBezTo>
                    <a:cubicBezTo>
                      <a:pt x="105" y="253"/>
                      <a:pt x="105" y="253"/>
                      <a:pt x="105" y="253"/>
                    </a:cubicBezTo>
                    <a:cubicBezTo>
                      <a:pt x="100" y="253"/>
                      <a:pt x="96" y="250"/>
                      <a:pt x="94" y="245"/>
                    </a:cubicBezTo>
                    <a:cubicBezTo>
                      <a:pt x="93" y="240"/>
                      <a:pt x="95" y="235"/>
                      <a:pt x="99" y="233"/>
                    </a:cubicBezTo>
                    <a:cubicBezTo>
                      <a:pt x="99" y="232"/>
                      <a:pt x="99" y="232"/>
                      <a:pt x="99" y="232"/>
                    </a:cubicBezTo>
                    <a:cubicBezTo>
                      <a:pt x="104" y="229"/>
                      <a:pt x="105" y="225"/>
                      <a:pt x="105" y="223"/>
                    </a:cubicBezTo>
                    <a:cubicBezTo>
                      <a:pt x="105" y="223"/>
                      <a:pt x="105" y="223"/>
                      <a:pt x="105" y="223"/>
                    </a:cubicBezTo>
                    <a:cubicBezTo>
                      <a:pt x="105" y="204"/>
                      <a:pt x="105" y="204"/>
                      <a:pt x="105" y="204"/>
                    </a:cubicBezTo>
                    <a:cubicBezTo>
                      <a:pt x="52" y="204"/>
                      <a:pt x="52" y="204"/>
                      <a:pt x="52" y="204"/>
                    </a:cubicBezTo>
                    <a:cubicBezTo>
                      <a:pt x="49" y="204"/>
                      <a:pt x="48" y="202"/>
                      <a:pt x="48" y="200"/>
                    </a:cubicBezTo>
                    <a:cubicBezTo>
                      <a:pt x="48" y="121"/>
                      <a:pt x="48" y="121"/>
                      <a:pt x="48" y="121"/>
                    </a:cubicBezTo>
                    <a:cubicBezTo>
                      <a:pt x="29" y="121"/>
                      <a:pt x="29" y="121"/>
                      <a:pt x="29" y="121"/>
                    </a:cubicBezTo>
                    <a:cubicBezTo>
                      <a:pt x="27" y="121"/>
                      <a:pt x="23" y="122"/>
                      <a:pt x="20" y="127"/>
                    </a:cubicBezTo>
                    <a:cubicBezTo>
                      <a:pt x="18" y="131"/>
                      <a:pt x="13" y="133"/>
                      <a:pt x="9" y="132"/>
                    </a:cubicBezTo>
                    <a:cubicBezTo>
                      <a:pt x="3" y="131"/>
                      <a:pt x="0" y="126"/>
                      <a:pt x="0" y="120"/>
                    </a:cubicBezTo>
                    <a:cubicBezTo>
                      <a:pt x="0" y="112"/>
                      <a:pt x="0" y="112"/>
                      <a:pt x="0" y="112"/>
                    </a:cubicBezTo>
                    <a:cubicBezTo>
                      <a:pt x="0" y="106"/>
                      <a:pt x="5" y="100"/>
                      <a:pt x="12" y="101"/>
                    </a:cubicBezTo>
                    <a:close/>
                  </a:path>
                </a:pathLst>
              </a:custGeom>
              <a:solidFill>
                <a:srgbClr val="F0662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01" name="Freeform 8"/>
              <p:cNvSpPr/>
              <p:nvPr/>
            </p:nvSpPr>
            <p:spPr bwMode="auto">
              <a:xfrm>
                <a:off x="3020084" y="1911659"/>
                <a:ext cx="919476" cy="658703"/>
              </a:xfrm>
              <a:custGeom>
                <a:avLst/>
                <a:gdLst>
                  <a:gd name="T0" fmla="*/ 7 w 229"/>
                  <a:gd name="T1" fmla="*/ 91 h 164"/>
                  <a:gd name="T2" fmla="*/ 8 w 229"/>
                  <a:gd name="T3" fmla="*/ 92 h 164"/>
                  <a:gd name="T4" fmla="*/ 9 w 229"/>
                  <a:gd name="T5" fmla="*/ 93 h 164"/>
                  <a:gd name="T6" fmla="*/ 25 w 229"/>
                  <a:gd name="T7" fmla="*/ 102 h 164"/>
                  <a:gd name="T8" fmla="*/ 47 w 229"/>
                  <a:gd name="T9" fmla="*/ 81 h 164"/>
                  <a:gd name="T10" fmla="*/ 47 w 229"/>
                  <a:gd name="T11" fmla="*/ 73 h 164"/>
                  <a:gd name="T12" fmla="*/ 31 w 229"/>
                  <a:gd name="T13" fmla="*/ 52 h 164"/>
                  <a:gd name="T14" fmla="*/ 8 w 229"/>
                  <a:gd name="T15" fmla="*/ 61 h 164"/>
                  <a:gd name="T16" fmla="*/ 7 w 229"/>
                  <a:gd name="T17" fmla="*/ 63 h 164"/>
                  <a:gd name="T18" fmla="*/ 0 w 229"/>
                  <a:gd name="T19" fmla="*/ 63 h 164"/>
                  <a:gd name="T20" fmla="*/ 0 w 229"/>
                  <a:gd name="T21" fmla="*/ 0 h 164"/>
                  <a:gd name="T22" fmla="*/ 0 w 229"/>
                  <a:gd name="T23" fmla="*/ 0 h 164"/>
                  <a:gd name="T24" fmla="*/ 42 w 229"/>
                  <a:gd name="T25" fmla="*/ 15 h 164"/>
                  <a:gd name="T26" fmla="*/ 124 w 229"/>
                  <a:gd name="T27" fmla="*/ 64 h 164"/>
                  <a:gd name="T28" fmla="*/ 159 w 229"/>
                  <a:gd name="T29" fmla="*/ 73 h 164"/>
                  <a:gd name="T30" fmla="*/ 201 w 229"/>
                  <a:gd name="T31" fmla="*/ 63 h 164"/>
                  <a:gd name="T32" fmla="*/ 223 w 229"/>
                  <a:gd name="T33" fmla="*/ 89 h 164"/>
                  <a:gd name="T34" fmla="*/ 199 w 229"/>
                  <a:gd name="T35" fmla="*/ 149 h 164"/>
                  <a:gd name="T36" fmla="*/ 194 w 229"/>
                  <a:gd name="T37" fmla="*/ 164 h 164"/>
                  <a:gd name="T38" fmla="*/ 4 w 229"/>
                  <a:gd name="T39" fmla="*/ 164 h 164"/>
                  <a:gd name="T40" fmla="*/ 0 w 229"/>
                  <a:gd name="T41" fmla="*/ 160 h 164"/>
                  <a:gd name="T42" fmla="*/ 0 w 229"/>
                  <a:gd name="T43" fmla="*/ 91 h 164"/>
                  <a:gd name="T44" fmla="*/ 7 w 229"/>
                  <a:gd name="T45" fmla="*/ 91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29" h="164">
                    <a:moveTo>
                      <a:pt x="7" y="91"/>
                    </a:moveTo>
                    <a:cubicBezTo>
                      <a:pt x="7" y="91"/>
                      <a:pt x="7" y="91"/>
                      <a:pt x="8" y="92"/>
                    </a:cubicBezTo>
                    <a:cubicBezTo>
                      <a:pt x="9" y="93"/>
                      <a:pt x="9" y="93"/>
                      <a:pt x="9" y="93"/>
                    </a:cubicBezTo>
                    <a:cubicBezTo>
                      <a:pt x="12" y="98"/>
                      <a:pt x="18" y="101"/>
                      <a:pt x="25" y="102"/>
                    </a:cubicBezTo>
                    <a:cubicBezTo>
                      <a:pt x="37" y="103"/>
                      <a:pt x="47" y="93"/>
                      <a:pt x="47" y="81"/>
                    </a:cubicBezTo>
                    <a:cubicBezTo>
                      <a:pt x="47" y="73"/>
                      <a:pt x="47" y="73"/>
                      <a:pt x="47" y="73"/>
                    </a:cubicBezTo>
                    <a:cubicBezTo>
                      <a:pt x="47" y="63"/>
                      <a:pt x="40" y="54"/>
                      <a:pt x="31" y="52"/>
                    </a:cubicBezTo>
                    <a:cubicBezTo>
                      <a:pt x="22" y="50"/>
                      <a:pt x="13" y="54"/>
                      <a:pt x="8" y="61"/>
                    </a:cubicBezTo>
                    <a:cubicBezTo>
                      <a:pt x="8" y="62"/>
                      <a:pt x="7" y="62"/>
                      <a:pt x="7" y="63"/>
                    </a:cubicBezTo>
                    <a:cubicBezTo>
                      <a:pt x="0" y="63"/>
                      <a:pt x="0" y="63"/>
                      <a:pt x="0" y="6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42" y="15"/>
                      <a:pt x="42" y="15"/>
                      <a:pt x="42" y="15"/>
                    </a:cubicBezTo>
                    <a:cubicBezTo>
                      <a:pt x="73" y="26"/>
                      <a:pt x="101" y="43"/>
                      <a:pt x="124" y="64"/>
                    </a:cubicBezTo>
                    <a:cubicBezTo>
                      <a:pt x="133" y="73"/>
                      <a:pt x="146" y="76"/>
                      <a:pt x="159" y="73"/>
                    </a:cubicBezTo>
                    <a:cubicBezTo>
                      <a:pt x="201" y="63"/>
                      <a:pt x="201" y="63"/>
                      <a:pt x="201" y="63"/>
                    </a:cubicBezTo>
                    <a:cubicBezTo>
                      <a:pt x="216" y="60"/>
                      <a:pt x="229" y="75"/>
                      <a:pt x="223" y="89"/>
                    </a:cubicBezTo>
                    <a:cubicBezTo>
                      <a:pt x="199" y="149"/>
                      <a:pt x="199" y="149"/>
                      <a:pt x="199" y="149"/>
                    </a:cubicBezTo>
                    <a:cubicBezTo>
                      <a:pt x="197" y="153"/>
                      <a:pt x="195" y="159"/>
                      <a:pt x="194" y="164"/>
                    </a:cubicBezTo>
                    <a:cubicBezTo>
                      <a:pt x="4" y="164"/>
                      <a:pt x="4" y="164"/>
                      <a:pt x="4" y="164"/>
                    </a:cubicBezTo>
                    <a:cubicBezTo>
                      <a:pt x="2" y="164"/>
                      <a:pt x="0" y="162"/>
                      <a:pt x="0" y="160"/>
                    </a:cubicBezTo>
                    <a:cubicBezTo>
                      <a:pt x="0" y="91"/>
                      <a:pt x="0" y="91"/>
                      <a:pt x="0" y="91"/>
                    </a:cubicBezTo>
                    <a:lnTo>
                      <a:pt x="7" y="91"/>
                    </a:lnTo>
                    <a:close/>
                  </a:path>
                </a:pathLst>
              </a:custGeom>
              <a:solidFill>
                <a:srgbClr val="C614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02" name="Oval 9"/>
              <p:cNvSpPr>
                <a:spLocks noChangeArrowheads="1"/>
              </p:cNvSpPr>
              <p:nvPr/>
            </p:nvSpPr>
            <p:spPr bwMode="auto">
              <a:xfrm>
                <a:off x="3587348" y="2766788"/>
                <a:ext cx="82973" cy="177799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03" name="Freeform 10"/>
              <p:cNvSpPr/>
              <p:nvPr/>
            </p:nvSpPr>
            <p:spPr bwMode="auto">
              <a:xfrm>
                <a:off x="2044729" y="1915045"/>
                <a:ext cx="743370" cy="145626"/>
              </a:xfrm>
              <a:custGeom>
                <a:avLst/>
                <a:gdLst>
                  <a:gd name="T0" fmla="*/ 176 w 185"/>
                  <a:gd name="T1" fmla="*/ 36 h 36"/>
                  <a:gd name="T2" fmla="*/ 174 w 185"/>
                  <a:gd name="T3" fmla="*/ 36 h 36"/>
                  <a:gd name="T4" fmla="*/ 8 w 185"/>
                  <a:gd name="T5" fmla="*/ 20 h 36"/>
                  <a:gd name="T6" fmla="*/ 0 w 185"/>
                  <a:gd name="T7" fmla="*/ 13 h 36"/>
                  <a:gd name="T8" fmla="*/ 7 w 185"/>
                  <a:gd name="T9" fmla="*/ 4 h 36"/>
                  <a:gd name="T10" fmla="*/ 177 w 185"/>
                  <a:gd name="T11" fmla="*/ 20 h 36"/>
                  <a:gd name="T12" fmla="*/ 184 w 185"/>
                  <a:gd name="T13" fmla="*/ 29 h 36"/>
                  <a:gd name="T14" fmla="*/ 176 w 185"/>
                  <a:gd name="T15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85" h="36">
                    <a:moveTo>
                      <a:pt x="176" y="36"/>
                    </a:moveTo>
                    <a:cubicBezTo>
                      <a:pt x="175" y="36"/>
                      <a:pt x="175" y="36"/>
                      <a:pt x="174" y="36"/>
                    </a:cubicBezTo>
                    <a:cubicBezTo>
                      <a:pt x="88" y="16"/>
                      <a:pt x="9" y="20"/>
                      <a:pt x="8" y="20"/>
                    </a:cubicBezTo>
                    <a:cubicBezTo>
                      <a:pt x="4" y="20"/>
                      <a:pt x="0" y="17"/>
                      <a:pt x="0" y="13"/>
                    </a:cubicBezTo>
                    <a:cubicBezTo>
                      <a:pt x="0" y="8"/>
                      <a:pt x="3" y="4"/>
                      <a:pt x="7" y="4"/>
                    </a:cubicBezTo>
                    <a:cubicBezTo>
                      <a:pt x="11" y="4"/>
                      <a:pt x="89" y="0"/>
                      <a:pt x="177" y="20"/>
                    </a:cubicBezTo>
                    <a:cubicBezTo>
                      <a:pt x="182" y="21"/>
                      <a:pt x="185" y="25"/>
                      <a:pt x="184" y="29"/>
                    </a:cubicBezTo>
                    <a:cubicBezTo>
                      <a:pt x="183" y="33"/>
                      <a:pt x="179" y="36"/>
                      <a:pt x="176" y="36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04" name="Freeform 11"/>
              <p:cNvSpPr/>
              <p:nvPr/>
            </p:nvSpPr>
            <p:spPr bwMode="auto">
              <a:xfrm>
                <a:off x="1089693" y="4072342"/>
                <a:ext cx="2424842" cy="365758"/>
              </a:xfrm>
              <a:custGeom>
                <a:avLst/>
                <a:gdLst>
                  <a:gd name="T0" fmla="*/ 73 w 604"/>
                  <a:gd name="T1" fmla="*/ 0 h 91"/>
                  <a:gd name="T2" fmla="*/ 73 w 604"/>
                  <a:gd name="T3" fmla="*/ 7 h 91"/>
                  <a:gd name="T4" fmla="*/ 71 w 604"/>
                  <a:gd name="T5" fmla="*/ 9 h 91"/>
                  <a:gd name="T6" fmla="*/ 71 w 604"/>
                  <a:gd name="T7" fmla="*/ 9 h 91"/>
                  <a:gd name="T8" fmla="*/ 62 w 604"/>
                  <a:gd name="T9" fmla="*/ 26 h 91"/>
                  <a:gd name="T10" fmla="*/ 83 w 604"/>
                  <a:gd name="T11" fmla="*/ 47 h 91"/>
                  <a:gd name="T12" fmla="*/ 91 w 604"/>
                  <a:gd name="T13" fmla="*/ 47 h 91"/>
                  <a:gd name="T14" fmla="*/ 112 w 604"/>
                  <a:gd name="T15" fmla="*/ 26 h 91"/>
                  <a:gd name="T16" fmla="*/ 103 w 604"/>
                  <a:gd name="T17" fmla="*/ 9 h 91"/>
                  <a:gd name="T18" fmla="*/ 101 w 604"/>
                  <a:gd name="T19" fmla="*/ 7 h 91"/>
                  <a:gd name="T20" fmla="*/ 101 w 604"/>
                  <a:gd name="T21" fmla="*/ 0 h 91"/>
                  <a:gd name="T22" fmla="*/ 498 w 604"/>
                  <a:gd name="T23" fmla="*/ 0 h 91"/>
                  <a:gd name="T24" fmla="*/ 498 w 604"/>
                  <a:gd name="T25" fmla="*/ 7 h 91"/>
                  <a:gd name="T26" fmla="*/ 496 w 604"/>
                  <a:gd name="T27" fmla="*/ 9 h 91"/>
                  <a:gd name="T28" fmla="*/ 496 w 604"/>
                  <a:gd name="T29" fmla="*/ 9 h 91"/>
                  <a:gd name="T30" fmla="*/ 486 w 604"/>
                  <a:gd name="T31" fmla="*/ 26 h 91"/>
                  <a:gd name="T32" fmla="*/ 507 w 604"/>
                  <a:gd name="T33" fmla="*/ 47 h 91"/>
                  <a:gd name="T34" fmla="*/ 516 w 604"/>
                  <a:gd name="T35" fmla="*/ 47 h 91"/>
                  <a:gd name="T36" fmla="*/ 537 w 604"/>
                  <a:gd name="T37" fmla="*/ 26 h 91"/>
                  <a:gd name="T38" fmla="*/ 527 w 604"/>
                  <a:gd name="T39" fmla="*/ 9 h 91"/>
                  <a:gd name="T40" fmla="*/ 526 w 604"/>
                  <a:gd name="T41" fmla="*/ 7 h 91"/>
                  <a:gd name="T42" fmla="*/ 526 w 604"/>
                  <a:gd name="T43" fmla="*/ 0 h 91"/>
                  <a:gd name="T44" fmla="*/ 604 w 604"/>
                  <a:gd name="T45" fmla="*/ 0 h 91"/>
                  <a:gd name="T46" fmla="*/ 598 w 604"/>
                  <a:gd name="T47" fmla="*/ 5 h 91"/>
                  <a:gd name="T48" fmla="*/ 584 w 604"/>
                  <a:gd name="T49" fmla="*/ 50 h 91"/>
                  <a:gd name="T50" fmla="*/ 591 w 604"/>
                  <a:gd name="T51" fmla="*/ 72 h 91"/>
                  <a:gd name="T52" fmla="*/ 576 w 604"/>
                  <a:gd name="T53" fmla="*/ 91 h 91"/>
                  <a:gd name="T54" fmla="*/ 483 w 604"/>
                  <a:gd name="T55" fmla="*/ 91 h 91"/>
                  <a:gd name="T56" fmla="*/ 463 w 604"/>
                  <a:gd name="T57" fmla="*/ 79 h 91"/>
                  <a:gd name="T58" fmla="*/ 452 w 604"/>
                  <a:gd name="T59" fmla="*/ 62 h 91"/>
                  <a:gd name="T60" fmla="*/ 442 w 604"/>
                  <a:gd name="T61" fmla="*/ 57 h 91"/>
                  <a:gd name="T62" fmla="*/ 440 w 604"/>
                  <a:gd name="T63" fmla="*/ 57 h 91"/>
                  <a:gd name="T64" fmla="*/ 160 w 604"/>
                  <a:gd name="T65" fmla="*/ 49 h 91"/>
                  <a:gd name="T66" fmla="*/ 158 w 604"/>
                  <a:gd name="T67" fmla="*/ 49 h 91"/>
                  <a:gd name="T68" fmla="*/ 126 w 604"/>
                  <a:gd name="T69" fmla="*/ 64 h 91"/>
                  <a:gd name="T70" fmla="*/ 123 w 604"/>
                  <a:gd name="T71" fmla="*/ 71 h 91"/>
                  <a:gd name="T72" fmla="*/ 91 w 604"/>
                  <a:gd name="T73" fmla="*/ 91 h 91"/>
                  <a:gd name="T74" fmla="*/ 32 w 604"/>
                  <a:gd name="T75" fmla="*/ 91 h 91"/>
                  <a:gd name="T76" fmla="*/ 4 w 604"/>
                  <a:gd name="T77" fmla="*/ 65 h 91"/>
                  <a:gd name="T78" fmla="*/ 0 w 604"/>
                  <a:gd name="T79" fmla="*/ 0 h 91"/>
                  <a:gd name="T80" fmla="*/ 73 w 604"/>
                  <a:gd name="T81" fmla="*/ 0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604" h="91">
                    <a:moveTo>
                      <a:pt x="73" y="0"/>
                    </a:moveTo>
                    <a:cubicBezTo>
                      <a:pt x="73" y="7"/>
                      <a:pt x="73" y="7"/>
                      <a:pt x="73" y="7"/>
                    </a:cubicBezTo>
                    <a:cubicBezTo>
                      <a:pt x="73" y="7"/>
                      <a:pt x="72" y="8"/>
                      <a:pt x="71" y="9"/>
                    </a:cubicBezTo>
                    <a:cubicBezTo>
                      <a:pt x="71" y="9"/>
                      <a:pt x="71" y="9"/>
                      <a:pt x="71" y="9"/>
                    </a:cubicBezTo>
                    <a:cubicBezTo>
                      <a:pt x="65" y="13"/>
                      <a:pt x="62" y="19"/>
                      <a:pt x="62" y="26"/>
                    </a:cubicBezTo>
                    <a:cubicBezTo>
                      <a:pt x="62" y="38"/>
                      <a:pt x="71" y="47"/>
                      <a:pt x="83" y="47"/>
                    </a:cubicBezTo>
                    <a:cubicBezTo>
                      <a:pt x="91" y="47"/>
                      <a:pt x="91" y="47"/>
                      <a:pt x="91" y="47"/>
                    </a:cubicBezTo>
                    <a:cubicBezTo>
                      <a:pt x="103" y="47"/>
                      <a:pt x="112" y="38"/>
                      <a:pt x="112" y="26"/>
                    </a:cubicBezTo>
                    <a:cubicBezTo>
                      <a:pt x="112" y="19"/>
                      <a:pt x="109" y="13"/>
                      <a:pt x="103" y="9"/>
                    </a:cubicBezTo>
                    <a:cubicBezTo>
                      <a:pt x="102" y="8"/>
                      <a:pt x="101" y="7"/>
                      <a:pt x="101" y="7"/>
                    </a:cubicBezTo>
                    <a:cubicBezTo>
                      <a:pt x="101" y="0"/>
                      <a:pt x="101" y="0"/>
                      <a:pt x="101" y="0"/>
                    </a:cubicBezTo>
                    <a:cubicBezTo>
                      <a:pt x="498" y="0"/>
                      <a:pt x="498" y="0"/>
                      <a:pt x="498" y="0"/>
                    </a:cubicBezTo>
                    <a:cubicBezTo>
                      <a:pt x="498" y="7"/>
                      <a:pt x="498" y="7"/>
                      <a:pt x="498" y="7"/>
                    </a:cubicBezTo>
                    <a:cubicBezTo>
                      <a:pt x="498" y="7"/>
                      <a:pt x="497" y="8"/>
                      <a:pt x="496" y="9"/>
                    </a:cubicBezTo>
                    <a:cubicBezTo>
                      <a:pt x="496" y="9"/>
                      <a:pt x="496" y="9"/>
                      <a:pt x="496" y="9"/>
                    </a:cubicBezTo>
                    <a:cubicBezTo>
                      <a:pt x="490" y="13"/>
                      <a:pt x="486" y="19"/>
                      <a:pt x="486" y="26"/>
                    </a:cubicBezTo>
                    <a:cubicBezTo>
                      <a:pt x="486" y="38"/>
                      <a:pt x="496" y="47"/>
                      <a:pt x="507" y="47"/>
                    </a:cubicBezTo>
                    <a:cubicBezTo>
                      <a:pt x="516" y="47"/>
                      <a:pt x="516" y="47"/>
                      <a:pt x="516" y="47"/>
                    </a:cubicBezTo>
                    <a:cubicBezTo>
                      <a:pt x="528" y="47"/>
                      <a:pt x="537" y="38"/>
                      <a:pt x="537" y="26"/>
                    </a:cubicBezTo>
                    <a:cubicBezTo>
                      <a:pt x="537" y="19"/>
                      <a:pt x="533" y="13"/>
                      <a:pt x="527" y="9"/>
                    </a:cubicBezTo>
                    <a:cubicBezTo>
                      <a:pt x="526" y="8"/>
                      <a:pt x="526" y="7"/>
                      <a:pt x="526" y="7"/>
                    </a:cubicBezTo>
                    <a:cubicBezTo>
                      <a:pt x="526" y="0"/>
                      <a:pt x="526" y="0"/>
                      <a:pt x="526" y="0"/>
                    </a:cubicBezTo>
                    <a:cubicBezTo>
                      <a:pt x="604" y="0"/>
                      <a:pt x="604" y="0"/>
                      <a:pt x="604" y="0"/>
                    </a:cubicBezTo>
                    <a:cubicBezTo>
                      <a:pt x="602" y="2"/>
                      <a:pt x="600" y="3"/>
                      <a:pt x="598" y="5"/>
                    </a:cubicBezTo>
                    <a:cubicBezTo>
                      <a:pt x="585" y="16"/>
                      <a:pt x="580" y="33"/>
                      <a:pt x="584" y="50"/>
                    </a:cubicBezTo>
                    <a:cubicBezTo>
                      <a:pt x="591" y="72"/>
                      <a:pt x="591" y="72"/>
                      <a:pt x="591" y="72"/>
                    </a:cubicBezTo>
                    <a:cubicBezTo>
                      <a:pt x="593" y="81"/>
                      <a:pt x="586" y="91"/>
                      <a:pt x="576" y="91"/>
                    </a:cubicBezTo>
                    <a:cubicBezTo>
                      <a:pt x="483" y="91"/>
                      <a:pt x="483" y="91"/>
                      <a:pt x="483" y="91"/>
                    </a:cubicBezTo>
                    <a:cubicBezTo>
                      <a:pt x="475" y="91"/>
                      <a:pt x="467" y="87"/>
                      <a:pt x="463" y="79"/>
                    </a:cubicBezTo>
                    <a:cubicBezTo>
                      <a:pt x="452" y="62"/>
                      <a:pt x="452" y="62"/>
                      <a:pt x="452" y="62"/>
                    </a:cubicBezTo>
                    <a:cubicBezTo>
                      <a:pt x="450" y="58"/>
                      <a:pt x="446" y="56"/>
                      <a:pt x="442" y="57"/>
                    </a:cubicBezTo>
                    <a:cubicBezTo>
                      <a:pt x="440" y="57"/>
                      <a:pt x="440" y="57"/>
                      <a:pt x="440" y="57"/>
                    </a:cubicBezTo>
                    <a:cubicBezTo>
                      <a:pt x="363" y="73"/>
                      <a:pt x="237" y="70"/>
                      <a:pt x="160" y="49"/>
                    </a:cubicBezTo>
                    <a:cubicBezTo>
                      <a:pt x="158" y="49"/>
                      <a:pt x="158" y="49"/>
                      <a:pt x="158" y="49"/>
                    </a:cubicBezTo>
                    <a:cubicBezTo>
                      <a:pt x="145" y="45"/>
                      <a:pt x="132" y="52"/>
                      <a:pt x="126" y="64"/>
                    </a:cubicBezTo>
                    <a:cubicBezTo>
                      <a:pt x="123" y="71"/>
                      <a:pt x="123" y="71"/>
                      <a:pt x="123" y="71"/>
                    </a:cubicBezTo>
                    <a:cubicBezTo>
                      <a:pt x="117" y="83"/>
                      <a:pt x="105" y="91"/>
                      <a:pt x="91" y="91"/>
                    </a:cubicBezTo>
                    <a:cubicBezTo>
                      <a:pt x="32" y="91"/>
                      <a:pt x="32" y="91"/>
                      <a:pt x="32" y="91"/>
                    </a:cubicBezTo>
                    <a:cubicBezTo>
                      <a:pt x="17" y="91"/>
                      <a:pt x="5" y="79"/>
                      <a:pt x="4" y="65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73" y="0"/>
                    </a:lnTo>
                    <a:close/>
                  </a:path>
                </a:pathLst>
              </a:custGeom>
              <a:solidFill>
                <a:srgbClr val="3FACD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05" name="Freeform 12"/>
              <p:cNvSpPr/>
              <p:nvPr/>
            </p:nvSpPr>
            <p:spPr bwMode="auto">
              <a:xfrm>
                <a:off x="1321679" y="2614388"/>
                <a:ext cx="1004142" cy="682410"/>
              </a:xfrm>
              <a:custGeom>
                <a:avLst/>
                <a:gdLst>
                  <a:gd name="T0" fmla="*/ 173 w 250"/>
                  <a:gd name="T1" fmla="*/ 0 h 170"/>
                  <a:gd name="T2" fmla="*/ 173 w 250"/>
                  <a:gd name="T3" fmla="*/ 7 h 170"/>
                  <a:gd name="T4" fmla="*/ 172 w 250"/>
                  <a:gd name="T5" fmla="*/ 9 h 170"/>
                  <a:gd name="T6" fmla="*/ 171 w 250"/>
                  <a:gd name="T7" fmla="*/ 9 h 170"/>
                  <a:gd name="T8" fmla="*/ 162 w 250"/>
                  <a:gd name="T9" fmla="*/ 25 h 170"/>
                  <a:gd name="T10" fmla="*/ 183 w 250"/>
                  <a:gd name="T11" fmla="*/ 48 h 170"/>
                  <a:gd name="T12" fmla="*/ 191 w 250"/>
                  <a:gd name="T13" fmla="*/ 48 h 170"/>
                  <a:gd name="T14" fmla="*/ 212 w 250"/>
                  <a:gd name="T15" fmla="*/ 32 h 170"/>
                  <a:gd name="T16" fmla="*/ 203 w 250"/>
                  <a:gd name="T17" fmla="*/ 9 h 170"/>
                  <a:gd name="T18" fmla="*/ 201 w 250"/>
                  <a:gd name="T19" fmla="*/ 8 h 170"/>
                  <a:gd name="T20" fmla="*/ 201 w 250"/>
                  <a:gd name="T21" fmla="*/ 0 h 170"/>
                  <a:gd name="T22" fmla="*/ 246 w 250"/>
                  <a:gd name="T23" fmla="*/ 0 h 170"/>
                  <a:gd name="T24" fmla="*/ 250 w 250"/>
                  <a:gd name="T25" fmla="*/ 4 h 170"/>
                  <a:gd name="T26" fmla="*/ 250 w 250"/>
                  <a:gd name="T27" fmla="*/ 166 h 170"/>
                  <a:gd name="T28" fmla="*/ 246 w 250"/>
                  <a:gd name="T29" fmla="*/ 170 h 170"/>
                  <a:gd name="T30" fmla="*/ 4 w 250"/>
                  <a:gd name="T31" fmla="*/ 170 h 170"/>
                  <a:gd name="T32" fmla="*/ 0 w 250"/>
                  <a:gd name="T33" fmla="*/ 166 h 170"/>
                  <a:gd name="T34" fmla="*/ 0 w 250"/>
                  <a:gd name="T35" fmla="*/ 4 h 170"/>
                  <a:gd name="T36" fmla="*/ 4 w 250"/>
                  <a:gd name="T37" fmla="*/ 0 h 170"/>
                  <a:gd name="T38" fmla="*/ 173 w 250"/>
                  <a:gd name="T39" fmla="*/ 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50" h="170">
                    <a:moveTo>
                      <a:pt x="173" y="0"/>
                    </a:moveTo>
                    <a:cubicBezTo>
                      <a:pt x="173" y="7"/>
                      <a:pt x="173" y="7"/>
                      <a:pt x="173" y="7"/>
                    </a:cubicBezTo>
                    <a:cubicBezTo>
                      <a:pt x="173" y="8"/>
                      <a:pt x="173" y="8"/>
                      <a:pt x="172" y="9"/>
                    </a:cubicBezTo>
                    <a:cubicBezTo>
                      <a:pt x="171" y="9"/>
                      <a:pt x="171" y="9"/>
                      <a:pt x="171" y="9"/>
                    </a:cubicBezTo>
                    <a:cubicBezTo>
                      <a:pt x="166" y="13"/>
                      <a:pt x="162" y="19"/>
                      <a:pt x="162" y="25"/>
                    </a:cubicBezTo>
                    <a:cubicBezTo>
                      <a:pt x="161" y="38"/>
                      <a:pt x="171" y="48"/>
                      <a:pt x="183" y="48"/>
                    </a:cubicBezTo>
                    <a:cubicBezTo>
                      <a:pt x="191" y="48"/>
                      <a:pt x="191" y="48"/>
                      <a:pt x="191" y="48"/>
                    </a:cubicBezTo>
                    <a:cubicBezTo>
                      <a:pt x="201" y="48"/>
                      <a:pt x="210" y="41"/>
                      <a:pt x="212" y="32"/>
                    </a:cubicBezTo>
                    <a:cubicBezTo>
                      <a:pt x="214" y="23"/>
                      <a:pt x="210" y="14"/>
                      <a:pt x="203" y="9"/>
                    </a:cubicBezTo>
                    <a:cubicBezTo>
                      <a:pt x="202" y="8"/>
                      <a:pt x="201" y="8"/>
                      <a:pt x="201" y="8"/>
                    </a:cubicBezTo>
                    <a:cubicBezTo>
                      <a:pt x="201" y="0"/>
                      <a:pt x="201" y="0"/>
                      <a:pt x="201" y="0"/>
                    </a:cubicBezTo>
                    <a:cubicBezTo>
                      <a:pt x="246" y="0"/>
                      <a:pt x="246" y="0"/>
                      <a:pt x="246" y="0"/>
                    </a:cubicBezTo>
                    <a:cubicBezTo>
                      <a:pt x="248" y="0"/>
                      <a:pt x="250" y="2"/>
                      <a:pt x="250" y="4"/>
                    </a:cubicBezTo>
                    <a:cubicBezTo>
                      <a:pt x="250" y="166"/>
                      <a:pt x="250" y="166"/>
                      <a:pt x="250" y="166"/>
                    </a:cubicBezTo>
                    <a:cubicBezTo>
                      <a:pt x="250" y="168"/>
                      <a:pt x="248" y="170"/>
                      <a:pt x="246" y="170"/>
                    </a:cubicBezTo>
                    <a:cubicBezTo>
                      <a:pt x="4" y="170"/>
                      <a:pt x="4" y="170"/>
                      <a:pt x="4" y="170"/>
                    </a:cubicBezTo>
                    <a:cubicBezTo>
                      <a:pt x="2" y="170"/>
                      <a:pt x="0" y="168"/>
                      <a:pt x="0" y="166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lnTo>
                      <a:pt x="173" y="0"/>
                    </a:lnTo>
                    <a:close/>
                  </a:path>
                </a:pathLst>
              </a:custGeom>
              <a:solidFill>
                <a:srgbClr val="FFB8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06" name="Freeform 13"/>
              <p:cNvSpPr/>
              <p:nvPr/>
            </p:nvSpPr>
            <p:spPr bwMode="auto">
              <a:xfrm>
                <a:off x="759495" y="1811753"/>
                <a:ext cx="1021075" cy="955036"/>
              </a:xfrm>
              <a:custGeom>
                <a:avLst/>
                <a:gdLst>
                  <a:gd name="T0" fmla="*/ 20 w 254"/>
                  <a:gd name="T1" fmla="*/ 60 h 238"/>
                  <a:gd name="T2" fmla="*/ 64 w 254"/>
                  <a:gd name="T3" fmla="*/ 93 h 238"/>
                  <a:gd name="T4" fmla="*/ 93 w 254"/>
                  <a:gd name="T5" fmla="*/ 88 h 238"/>
                  <a:gd name="T6" fmla="*/ 138 w 254"/>
                  <a:gd name="T7" fmla="*/ 49 h 238"/>
                  <a:gd name="T8" fmla="*/ 139 w 254"/>
                  <a:gd name="T9" fmla="*/ 48 h 238"/>
                  <a:gd name="T10" fmla="*/ 254 w 254"/>
                  <a:gd name="T11" fmla="*/ 0 h 238"/>
                  <a:gd name="T12" fmla="*/ 254 w 254"/>
                  <a:gd name="T13" fmla="*/ 88 h 238"/>
                  <a:gd name="T14" fmla="*/ 248 w 254"/>
                  <a:gd name="T15" fmla="*/ 88 h 238"/>
                  <a:gd name="T16" fmla="*/ 246 w 254"/>
                  <a:gd name="T17" fmla="*/ 86 h 238"/>
                  <a:gd name="T18" fmla="*/ 246 w 254"/>
                  <a:gd name="T19" fmla="*/ 85 h 238"/>
                  <a:gd name="T20" fmla="*/ 230 w 254"/>
                  <a:gd name="T21" fmla="*/ 76 h 238"/>
                  <a:gd name="T22" fmla="*/ 208 w 254"/>
                  <a:gd name="T23" fmla="*/ 97 h 238"/>
                  <a:gd name="T24" fmla="*/ 208 w 254"/>
                  <a:gd name="T25" fmla="*/ 105 h 238"/>
                  <a:gd name="T26" fmla="*/ 224 w 254"/>
                  <a:gd name="T27" fmla="*/ 126 h 238"/>
                  <a:gd name="T28" fmla="*/ 246 w 254"/>
                  <a:gd name="T29" fmla="*/ 117 h 238"/>
                  <a:gd name="T30" fmla="*/ 248 w 254"/>
                  <a:gd name="T31" fmla="*/ 116 h 238"/>
                  <a:gd name="T32" fmla="*/ 254 w 254"/>
                  <a:gd name="T33" fmla="*/ 116 h 238"/>
                  <a:gd name="T34" fmla="*/ 254 w 254"/>
                  <a:gd name="T35" fmla="*/ 185 h 238"/>
                  <a:gd name="T36" fmla="*/ 250 w 254"/>
                  <a:gd name="T37" fmla="*/ 189 h 238"/>
                  <a:gd name="T38" fmla="*/ 92 w 254"/>
                  <a:gd name="T39" fmla="*/ 189 h 238"/>
                  <a:gd name="T40" fmla="*/ 92 w 254"/>
                  <a:gd name="T41" fmla="*/ 209 h 238"/>
                  <a:gd name="T42" fmla="*/ 98 w 254"/>
                  <a:gd name="T43" fmla="*/ 217 h 238"/>
                  <a:gd name="T44" fmla="*/ 103 w 254"/>
                  <a:gd name="T45" fmla="*/ 229 h 238"/>
                  <a:gd name="T46" fmla="*/ 92 w 254"/>
                  <a:gd name="T47" fmla="*/ 238 h 238"/>
                  <a:gd name="T48" fmla="*/ 84 w 254"/>
                  <a:gd name="T49" fmla="*/ 238 h 238"/>
                  <a:gd name="T50" fmla="*/ 73 w 254"/>
                  <a:gd name="T51" fmla="*/ 230 h 238"/>
                  <a:gd name="T52" fmla="*/ 77 w 254"/>
                  <a:gd name="T53" fmla="*/ 218 h 238"/>
                  <a:gd name="T54" fmla="*/ 78 w 254"/>
                  <a:gd name="T55" fmla="*/ 217 h 238"/>
                  <a:gd name="T56" fmla="*/ 84 w 254"/>
                  <a:gd name="T57" fmla="*/ 208 h 238"/>
                  <a:gd name="T58" fmla="*/ 84 w 254"/>
                  <a:gd name="T59" fmla="*/ 208 h 238"/>
                  <a:gd name="T60" fmla="*/ 84 w 254"/>
                  <a:gd name="T61" fmla="*/ 189 h 238"/>
                  <a:gd name="T62" fmla="*/ 28 w 254"/>
                  <a:gd name="T63" fmla="*/ 189 h 238"/>
                  <a:gd name="T64" fmla="*/ 30 w 254"/>
                  <a:gd name="T65" fmla="*/ 185 h 238"/>
                  <a:gd name="T66" fmla="*/ 30 w 254"/>
                  <a:gd name="T67" fmla="*/ 184 h 238"/>
                  <a:gd name="T68" fmla="*/ 45 w 254"/>
                  <a:gd name="T69" fmla="*/ 152 h 238"/>
                  <a:gd name="T70" fmla="*/ 40 w 254"/>
                  <a:gd name="T71" fmla="*/ 126 h 238"/>
                  <a:gd name="T72" fmla="*/ 1 w 254"/>
                  <a:gd name="T73" fmla="*/ 67 h 238"/>
                  <a:gd name="T74" fmla="*/ 20 w 254"/>
                  <a:gd name="T75" fmla="*/ 60 h 2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54" h="238">
                    <a:moveTo>
                      <a:pt x="20" y="60"/>
                    </a:moveTo>
                    <a:cubicBezTo>
                      <a:pt x="32" y="76"/>
                      <a:pt x="49" y="87"/>
                      <a:pt x="64" y="93"/>
                    </a:cubicBezTo>
                    <a:cubicBezTo>
                      <a:pt x="74" y="98"/>
                      <a:pt x="85" y="95"/>
                      <a:pt x="93" y="88"/>
                    </a:cubicBezTo>
                    <a:cubicBezTo>
                      <a:pt x="106" y="73"/>
                      <a:pt x="122" y="61"/>
                      <a:pt x="138" y="49"/>
                    </a:cubicBezTo>
                    <a:cubicBezTo>
                      <a:pt x="139" y="48"/>
                      <a:pt x="139" y="48"/>
                      <a:pt x="139" y="48"/>
                    </a:cubicBezTo>
                    <a:cubicBezTo>
                      <a:pt x="174" y="24"/>
                      <a:pt x="213" y="8"/>
                      <a:pt x="254" y="0"/>
                    </a:cubicBezTo>
                    <a:cubicBezTo>
                      <a:pt x="254" y="88"/>
                      <a:pt x="254" y="88"/>
                      <a:pt x="254" y="88"/>
                    </a:cubicBezTo>
                    <a:cubicBezTo>
                      <a:pt x="248" y="88"/>
                      <a:pt x="248" y="88"/>
                      <a:pt x="248" y="88"/>
                    </a:cubicBezTo>
                    <a:cubicBezTo>
                      <a:pt x="248" y="88"/>
                      <a:pt x="247" y="87"/>
                      <a:pt x="246" y="86"/>
                    </a:cubicBezTo>
                    <a:cubicBezTo>
                      <a:pt x="246" y="85"/>
                      <a:pt x="246" y="85"/>
                      <a:pt x="246" y="85"/>
                    </a:cubicBezTo>
                    <a:cubicBezTo>
                      <a:pt x="242" y="80"/>
                      <a:pt x="236" y="77"/>
                      <a:pt x="230" y="76"/>
                    </a:cubicBezTo>
                    <a:cubicBezTo>
                      <a:pt x="218" y="76"/>
                      <a:pt x="208" y="85"/>
                      <a:pt x="208" y="97"/>
                    </a:cubicBezTo>
                    <a:cubicBezTo>
                      <a:pt x="208" y="105"/>
                      <a:pt x="208" y="105"/>
                      <a:pt x="208" y="105"/>
                    </a:cubicBezTo>
                    <a:cubicBezTo>
                      <a:pt x="208" y="115"/>
                      <a:pt x="214" y="124"/>
                      <a:pt x="224" y="126"/>
                    </a:cubicBezTo>
                    <a:cubicBezTo>
                      <a:pt x="233" y="128"/>
                      <a:pt x="241" y="125"/>
                      <a:pt x="246" y="117"/>
                    </a:cubicBezTo>
                    <a:cubicBezTo>
                      <a:pt x="247" y="116"/>
                      <a:pt x="248" y="116"/>
                      <a:pt x="248" y="116"/>
                    </a:cubicBezTo>
                    <a:cubicBezTo>
                      <a:pt x="254" y="116"/>
                      <a:pt x="254" y="116"/>
                      <a:pt x="254" y="116"/>
                    </a:cubicBezTo>
                    <a:cubicBezTo>
                      <a:pt x="254" y="185"/>
                      <a:pt x="254" y="185"/>
                      <a:pt x="254" y="185"/>
                    </a:cubicBezTo>
                    <a:cubicBezTo>
                      <a:pt x="254" y="187"/>
                      <a:pt x="253" y="189"/>
                      <a:pt x="250" y="189"/>
                    </a:cubicBezTo>
                    <a:cubicBezTo>
                      <a:pt x="92" y="189"/>
                      <a:pt x="92" y="189"/>
                      <a:pt x="92" y="189"/>
                    </a:cubicBezTo>
                    <a:cubicBezTo>
                      <a:pt x="92" y="209"/>
                      <a:pt x="92" y="209"/>
                      <a:pt x="92" y="209"/>
                    </a:cubicBezTo>
                    <a:cubicBezTo>
                      <a:pt x="92" y="211"/>
                      <a:pt x="94" y="214"/>
                      <a:pt x="98" y="217"/>
                    </a:cubicBezTo>
                    <a:cubicBezTo>
                      <a:pt x="102" y="220"/>
                      <a:pt x="104" y="224"/>
                      <a:pt x="103" y="229"/>
                    </a:cubicBezTo>
                    <a:cubicBezTo>
                      <a:pt x="102" y="234"/>
                      <a:pt x="97" y="238"/>
                      <a:pt x="92" y="238"/>
                    </a:cubicBezTo>
                    <a:cubicBezTo>
                      <a:pt x="84" y="238"/>
                      <a:pt x="84" y="238"/>
                      <a:pt x="84" y="238"/>
                    </a:cubicBezTo>
                    <a:cubicBezTo>
                      <a:pt x="79" y="238"/>
                      <a:pt x="74" y="235"/>
                      <a:pt x="73" y="230"/>
                    </a:cubicBezTo>
                    <a:cubicBezTo>
                      <a:pt x="71" y="225"/>
                      <a:pt x="73" y="220"/>
                      <a:pt x="77" y="218"/>
                    </a:cubicBezTo>
                    <a:cubicBezTo>
                      <a:pt x="78" y="217"/>
                      <a:pt x="78" y="217"/>
                      <a:pt x="78" y="217"/>
                    </a:cubicBezTo>
                    <a:cubicBezTo>
                      <a:pt x="83" y="214"/>
                      <a:pt x="84" y="210"/>
                      <a:pt x="84" y="208"/>
                    </a:cubicBezTo>
                    <a:cubicBezTo>
                      <a:pt x="84" y="208"/>
                      <a:pt x="84" y="208"/>
                      <a:pt x="84" y="208"/>
                    </a:cubicBezTo>
                    <a:cubicBezTo>
                      <a:pt x="84" y="189"/>
                      <a:pt x="84" y="189"/>
                      <a:pt x="84" y="189"/>
                    </a:cubicBezTo>
                    <a:cubicBezTo>
                      <a:pt x="28" y="189"/>
                      <a:pt x="28" y="189"/>
                      <a:pt x="28" y="189"/>
                    </a:cubicBezTo>
                    <a:cubicBezTo>
                      <a:pt x="29" y="188"/>
                      <a:pt x="29" y="187"/>
                      <a:pt x="30" y="185"/>
                    </a:cubicBezTo>
                    <a:cubicBezTo>
                      <a:pt x="30" y="184"/>
                      <a:pt x="30" y="184"/>
                      <a:pt x="30" y="184"/>
                    </a:cubicBezTo>
                    <a:cubicBezTo>
                      <a:pt x="35" y="173"/>
                      <a:pt x="40" y="162"/>
                      <a:pt x="45" y="152"/>
                    </a:cubicBezTo>
                    <a:cubicBezTo>
                      <a:pt x="50" y="144"/>
                      <a:pt x="48" y="133"/>
                      <a:pt x="40" y="126"/>
                    </a:cubicBezTo>
                    <a:cubicBezTo>
                      <a:pt x="14" y="106"/>
                      <a:pt x="4" y="85"/>
                      <a:pt x="1" y="67"/>
                    </a:cubicBezTo>
                    <a:cubicBezTo>
                      <a:pt x="0" y="56"/>
                      <a:pt x="14" y="51"/>
                      <a:pt x="20" y="60"/>
                    </a:cubicBezTo>
                    <a:close/>
                  </a:path>
                </a:pathLst>
              </a:custGeom>
              <a:solidFill>
                <a:srgbClr val="F78D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07" name="Freeform 14"/>
              <p:cNvSpPr/>
              <p:nvPr/>
            </p:nvSpPr>
            <p:spPr bwMode="auto">
              <a:xfrm>
                <a:off x="2369848" y="2614388"/>
                <a:ext cx="995676" cy="682410"/>
              </a:xfrm>
              <a:custGeom>
                <a:avLst/>
                <a:gdLst>
                  <a:gd name="T0" fmla="*/ 248 w 248"/>
                  <a:gd name="T1" fmla="*/ 4 h 170"/>
                  <a:gd name="T2" fmla="*/ 248 w 248"/>
                  <a:gd name="T3" fmla="*/ 94 h 170"/>
                  <a:gd name="T4" fmla="*/ 241 w 248"/>
                  <a:gd name="T5" fmla="*/ 94 h 170"/>
                  <a:gd name="T6" fmla="*/ 239 w 248"/>
                  <a:gd name="T7" fmla="*/ 92 h 170"/>
                  <a:gd name="T8" fmla="*/ 239 w 248"/>
                  <a:gd name="T9" fmla="*/ 92 h 170"/>
                  <a:gd name="T10" fmla="*/ 223 w 248"/>
                  <a:gd name="T11" fmla="*/ 82 h 170"/>
                  <a:gd name="T12" fmla="*/ 201 w 248"/>
                  <a:gd name="T13" fmla="*/ 103 h 170"/>
                  <a:gd name="T14" fmla="*/ 201 w 248"/>
                  <a:gd name="T15" fmla="*/ 111 h 170"/>
                  <a:gd name="T16" fmla="*/ 217 w 248"/>
                  <a:gd name="T17" fmla="*/ 132 h 170"/>
                  <a:gd name="T18" fmla="*/ 239 w 248"/>
                  <a:gd name="T19" fmla="*/ 123 h 170"/>
                  <a:gd name="T20" fmla="*/ 241 w 248"/>
                  <a:gd name="T21" fmla="*/ 122 h 170"/>
                  <a:gd name="T22" fmla="*/ 248 w 248"/>
                  <a:gd name="T23" fmla="*/ 122 h 170"/>
                  <a:gd name="T24" fmla="*/ 248 w 248"/>
                  <a:gd name="T25" fmla="*/ 166 h 170"/>
                  <a:gd name="T26" fmla="*/ 244 w 248"/>
                  <a:gd name="T27" fmla="*/ 170 h 170"/>
                  <a:gd name="T28" fmla="*/ 4 w 248"/>
                  <a:gd name="T29" fmla="*/ 170 h 170"/>
                  <a:gd name="T30" fmla="*/ 0 w 248"/>
                  <a:gd name="T31" fmla="*/ 166 h 170"/>
                  <a:gd name="T32" fmla="*/ 0 w 248"/>
                  <a:gd name="T33" fmla="*/ 4 h 170"/>
                  <a:gd name="T34" fmla="*/ 4 w 248"/>
                  <a:gd name="T35" fmla="*/ 0 h 170"/>
                  <a:gd name="T36" fmla="*/ 244 w 248"/>
                  <a:gd name="T37" fmla="*/ 0 h 170"/>
                  <a:gd name="T38" fmla="*/ 248 w 248"/>
                  <a:gd name="T39" fmla="*/ 4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48" h="170">
                    <a:moveTo>
                      <a:pt x="248" y="4"/>
                    </a:moveTo>
                    <a:cubicBezTo>
                      <a:pt x="248" y="94"/>
                      <a:pt x="248" y="94"/>
                      <a:pt x="248" y="94"/>
                    </a:cubicBezTo>
                    <a:cubicBezTo>
                      <a:pt x="241" y="94"/>
                      <a:pt x="241" y="94"/>
                      <a:pt x="241" y="94"/>
                    </a:cubicBezTo>
                    <a:cubicBezTo>
                      <a:pt x="241" y="94"/>
                      <a:pt x="240" y="93"/>
                      <a:pt x="239" y="92"/>
                    </a:cubicBezTo>
                    <a:cubicBezTo>
                      <a:pt x="239" y="92"/>
                      <a:pt x="239" y="92"/>
                      <a:pt x="239" y="92"/>
                    </a:cubicBezTo>
                    <a:cubicBezTo>
                      <a:pt x="235" y="86"/>
                      <a:pt x="229" y="83"/>
                      <a:pt x="223" y="82"/>
                    </a:cubicBezTo>
                    <a:cubicBezTo>
                      <a:pt x="211" y="82"/>
                      <a:pt x="201" y="91"/>
                      <a:pt x="201" y="103"/>
                    </a:cubicBezTo>
                    <a:cubicBezTo>
                      <a:pt x="201" y="111"/>
                      <a:pt x="201" y="111"/>
                      <a:pt x="201" y="111"/>
                    </a:cubicBezTo>
                    <a:cubicBezTo>
                      <a:pt x="201" y="121"/>
                      <a:pt x="207" y="130"/>
                      <a:pt x="217" y="132"/>
                    </a:cubicBezTo>
                    <a:cubicBezTo>
                      <a:pt x="226" y="134"/>
                      <a:pt x="234" y="131"/>
                      <a:pt x="239" y="123"/>
                    </a:cubicBezTo>
                    <a:cubicBezTo>
                      <a:pt x="240" y="122"/>
                      <a:pt x="241" y="122"/>
                      <a:pt x="241" y="122"/>
                    </a:cubicBezTo>
                    <a:cubicBezTo>
                      <a:pt x="248" y="122"/>
                      <a:pt x="248" y="122"/>
                      <a:pt x="248" y="122"/>
                    </a:cubicBezTo>
                    <a:cubicBezTo>
                      <a:pt x="248" y="166"/>
                      <a:pt x="248" y="166"/>
                      <a:pt x="248" y="166"/>
                    </a:cubicBezTo>
                    <a:cubicBezTo>
                      <a:pt x="248" y="168"/>
                      <a:pt x="246" y="170"/>
                      <a:pt x="244" y="170"/>
                    </a:cubicBezTo>
                    <a:cubicBezTo>
                      <a:pt x="4" y="170"/>
                      <a:pt x="4" y="170"/>
                      <a:pt x="4" y="170"/>
                    </a:cubicBezTo>
                    <a:cubicBezTo>
                      <a:pt x="2" y="170"/>
                      <a:pt x="0" y="168"/>
                      <a:pt x="0" y="166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244" y="0"/>
                      <a:pt x="244" y="0"/>
                      <a:pt x="244" y="0"/>
                    </a:cubicBezTo>
                    <a:cubicBezTo>
                      <a:pt x="246" y="0"/>
                      <a:pt x="248" y="2"/>
                      <a:pt x="248" y="4"/>
                    </a:cubicBezTo>
                    <a:close/>
                  </a:path>
                </a:pathLst>
              </a:custGeom>
              <a:solidFill>
                <a:srgbClr val="D74B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08" name="Freeform 15"/>
              <p:cNvSpPr/>
              <p:nvPr/>
            </p:nvSpPr>
            <p:spPr bwMode="auto">
              <a:xfrm>
                <a:off x="2173421" y="3345905"/>
                <a:ext cx="1192101" cy="875449"/>
              </a:xfrm>
              <a:custGeom>
                <a:avLst/>
                <a:gdLst>
                  <a:gd name="T0" fmla="*/ 13 w 297"/>
                  <a:gd name="T1" fmla="*/ 64 h 218"/>
                  <a:gd name="T2" fmla="*/ 20 w 297"/>
                  <a:gd name="T3" fmla="*/ 69 h 218"/>
                  <a:gd name="T4" fmla="*/ 21 w 297"/>
                  <a:gd name="T5" fmla="*/ 69 h 218"/>
                  <a:gd name="T6" fmla="*/ 30 w 297"/>
                  <a:gd name="T7" fmla="*/ 75 h 218"/>
                  <a:gd name="T8" fmla="*/ 30 w 297"/>
                  <a:gd name="T9" fmla="*/ 75 h 218"/>
                  <a:gd name="T10" fmla="*/ 49 w 297"/>
                  <a:gd name="T11" fmla="*/ 75 h 218"/>
                  <a:gd name="T12" fmla="*/ 49 w 297"/>
                  <a:gd name="T13" fmla="*/ 3 h 218"/>
                  <a:gd name="T14" fmla="*/ 53 w 297"/>
                  <a:gd name="T15" fmla="*/ 0 h 218"/>
                  <a:gd name="T16" fmla="*/ 293 w 297"/>
                  <a:gd name="T17" fmla="*/ 0 h 218"/>
                  <a:gd name="T18" fmla="*/ 297 w 297"/>
                  <a:gd name="T19" fmla="*/ 3 h 218"/>
                  <a:gd name="T20" fmla="*/ 297 w 297"/>
                  <a:gd name="T21" fmla="*/ 65 h 218"/>
                  <a:gd name="T22" fmla="*/ 290 w 297"/>
                  <a:gd name="T23" fmla="*/ 65 h 218"/>
                  <a:gd name="T24" fmla="*/ 288 w 297"/>
                  <a:gd name="T25" fmla="*/ 63 h 218"/>
                  <a:gd name="T26" fmla="*/ 288 w 297"/>
                  <a:gd name="T27" fmla="*/ 63 h 218"/>
                  <a:gd name="T28" fmla="*/ 272 w 297"/>
                  <a:gd name="T29" fmla="*/ 54 h 218"/>
                  <a:gd name="T30" fmla="*/ 250 w 297"/>
                  <a:gd name="T31" fmla="*/ 75 h 218"/>
                  <a:gd name="T32" fmla="*/ 250 w 297"/>
                  <a:gd name="T33" fmla="*/ 83 h 218"/>
                  <a:gd name="T34" fmla="*/ 266 w 297"/>
                  <a:gd name="T35" fmla="*/ 104 h 218"/>
                  <a:gd name="T36" fmla="*/ 288 w 297"/>
                  <a:gd name="T37" fmla="*/ 95 h 218"/>
                  <a:gd name="T38" fmla="*/ 290 w 297"/>
                  <a:gd name="T39" fmla="*/ 93 h 218"/>
                  <a:gd name="T40" fmla="*/ 297 w 297"/>
                  <a:gd name="T41" fmla="*/ 93 h 218"/>
                  <a:gd name="T42" fmla="*/ 297 w 297"/>
                  <a:gd name="T43" fmla="*/ 165 h 218"/>
                  <a:gd name="T44" fmla="*/ 293 w 297"/>
                  <a:gd name="T45" fmla="*/ 169 h 218"/>
                  <a:gd name="T46" fmla="*/ 246 w 297"/>
                  <a:gd name="T47" fmla="*/ 169 h 218"/>
                  <a:gd name="T48" fmla="*/ 246 w 297"/>
                  <a:gd name="T49" fmla="*/ 189 h 218"/>
                  <a:gd name="T50" fmla="*/ 252 w 297"/>
                  <a:gd name="T51" fmla="*/ 198 h 218"/>
                  <a:gd name="T52" fmla="*/ 257 w 297"/>
                  <a:gd name="T53" fmla="*/ 209 h 218"/>
                  <a:gd name="T54" fmla="*/ 245 w 297"/>
                  <a:gd name="T55" fmla="*/ 218 h 218"/>
                  <a:gd name="T56" fmla="*/ 238 w 297"/>
                  <a:gd name="T57" fmla="*/ 218 h 218"/>
                  <a:gd name="T58" fmla="*/ 227 w 297"/>
                  <a:gd name="T59" fmla="*/ 210 h 218"/>
                  <a:gd name="T60" fmla="*/ 231 w 297"/>
                  <a:gd name="T61" fmla="*/ 198 h 218"/>
                  <a:gd name="T62" fmla="*/ 232 w 297"/>
                  <a:gd name="T63" fmla="*/ 198 h 218"/>
                  <a:gd name="T64" fmla="*/ 238 w 297"/>
                  <a:gd name="T65" fmla="*/ 189 h 218"/>
                  <a:gd name="T66" fmla="*/ 238 w 297"/>
                  <a:gd name="T67" fmla="*/ 188 h 218"/>
                  <a:gd name="T68" fmla="*/ 238 w 297"/>
                  <a:gd name="T69" fmla="*/ 169 h 218"/>
                  <a:gd name="T70" fmla="*/ 53 w 297"/>
                  <a:gd name="T71" fmla="*/ 169 h 218"/>
                  <a:gd name="T72" fmla="*/ 49 w 297"/>
                  <a:gd name="T73" fmla="*/ 165 h 218"/>
                  <a:gd name="T74" fmla="*/ 49 w 297"/>
                  <a:gd name="T75" fmla="*/ 83 h 218"/>
                  <a:gd name="T76" fmla="*/ 29 w 297"/>
                  <a:gd name="T77" fmla="*/ 83 h 218"/>
                  <a:gd name="T78" fmla="*/ 21 w 297"/>
                  <a:gd name="T79" fmla="*/ 89 h 218"/>
                  <a:gd name="T80" fmla="*/ 9 w 297"/>
                  <a:gd name="T81" fmla="*/ 95 h 218"/>
                  <a:gd name="T82" fmla="*/ 0 w 297"/>
                  <a:gd name="T83" fmla="*/ 83 h 218"/>
                  <a:gd name="T84" fmla="*/ 0 w 297"/>
                  <a:gd name="T85" fmla="*/ 75 h 218"/>
                  <a:gd name="T86" fmla="*/ 13 w 297"/>
                  <a:gd name="T87" fmla="*/ 64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97" h="218">
                    <a:moveTo>
                      <a:pt x="13" y="64"/>
                    </a:moveTo>
                    <a:cubicBezTo>
                      <a:pt x="16" y="64"/>
                      <a:pt x="19" y="66"/>
                      <a:pt x="20" y="69"/>
                    </a:cubicBezTo>
                    <a:cubicBezTo>
                      <a:pt x="21" y="69"/>
                      <a:pt x="21" y="69"/>
                      <a:pt x="21" y="69"/>
                    </a:cubicBezTo>
                    <a:cubicBezTo>
                      <a:pt x="24" y="74"/>
                      <a:pt x="28" y="75"/>
                      <a:pt x="30" y="75"/>
                    </a:cubicBezTo>
                    <a:cubicBezTo>
                      <a:pt x="30" y="75"/>
                      <a:pt x="30" y="75"/>
                      <a:pt x="30" y="75"/>
                    </a:cubicBezTo>
                    <a:cubicBezTo>
                      <a:pt x="49" y="75"/>
                      <a:pt x="49" y="75"/>
                      <a:pt x="49" y="75"/>
                    </a:cubicBezTo>
                    <a:cubicBezTo>
                      <a:pt x="49" y="3"/>
                      <a:pt x="49" y="3"/>
                      <a:pt x="49" y="3"/>
                    </a:cubicBezTo>
                    <a:cubicBezTo>
                      <a:pt x="49" y="1"/>
                      <a:pt x="51" y="0"/>
                      <a:pt x="53" y="0"/>
                    </a:cubicBezTo>
                    <a:cubicBezTo>
                      <a:pt x="293" y="0"/>
                      <a:pt x="293" y="0"/>
                      <a:pt x="293" y="0"/>
                    </a:cubicBezTo>
                    <a:cubicBezTo>
                      <a:pt x="295" y="0"/>
                      <a:pt x="297" y="1"/>
                      <a:pt x="297" y="3"/>
                    </a:cubicBezTo>
                    <a:cubicBezTo>
                      <a:pt x="297" y="65"/>
                      <a:pt x="297" y="65"/>
                      <a:pt x="297" y="65"/>
                    </a:cubicBezTo>
                    <a:cubicBezTo>
                      <a:pt x="290" y="65"/>
                      <a:pt x="290" y="65"/>
                      <a:pt x="290" y="65"/>
                    </a:cubicBezTo>
                    <a:cubicBezTo>
                      <a:pt x="290" y="65"/>
                      <a:pt x="289" y="65"/>
                      <a:pt x="288" y="63"/>
                    </a:cubicBezTo>
                    <a:cubicBezTo>
                      <a:pt x="288" y="63"/>
                      <a:pt x="288" y="63"/>
                      <a:pt x="288" y="63"/>
                    </a:cubicBezTo>
                    <a:cubicBezTo>
                      <a:pt x="284" y="58"/>
                      <a:pt x="278" y="54"/>
                      <a:pt x="272" y="54"/>
                    </a:cubicBezTo>
                    <a:cubicBezTo>
                      <a:pt x="260" y="53"/>
                      <a:pt x="250" y="63"/>
                      <a:pt x="250" y="75"/>
                    </a:cubicBezTo>
                    <a:cubicBezTo>
                      <a:pt x="250" y="83"/>
                      <a:pt x="250" y="83"/>
                      <a:pt x="250" y="83"/>
                    </a:cubicBezTo>
                    <a:cubicBezTo>
                      <a:pt x="250" y="93"/>
                      <a:pt x="256" y="102"/>
                      <a:pt x="266" y="104"/>
                    </a:cubicBezTo>
                    <a:cubicBezTo>
                      <a:pt x="275" y="106"/>
                      <a:pt x="283" y="102"/>
                      <a:pt x="288" y="95"/>
                    </a:cubicBezTo>
                    <a:cubicBezTo>
                      <a:pt x="289" y="94"/>
                      <a:pt x="290" y="93"/>
                      <a:pt x="290" y="93"/>
                    </a:cubicBezTo>
                    <a:cubicBezTo>
                      <a:pt x="297" y="93"/>
                      <a:pt x="297" y="93"/>
                      <a:pt x="297" y="93"/>
                    </a:cubicBezTo>
                    <a:cubicBezTo>
                      <a:pt x="297" y="165"/>
                      <a:pt x="297" y="165"/>
                      <a:pt x="297" y="165"/>
                    </a:cubicBezTo>
                    <a:cubicBezTo>
                      <a:pt x="297" y="168"/>
                      <a:pt x="295" y="169"/>
                      <a:pt x="293" y="169"/>
                    </a:cubicBezTo>
                    <a:cubicBezTo>
                      <a:pt x="246" y="169"/>
                      <a:pt x="246" y="169"/>
                      <a:pt x="246" y="169"/>
                    </a:cubicBezTo>
                    <a:cubicBezTo>
                      <a:pt x="246" y="189"/>
                      <a:pt x="246" y="189"/>
                      <a:pt x="246" y="189"/>
                    </a:cubicBezTo>
                    <a:cubicBezTo>
                      <a:pt x="246" y="191"/>
                      <a:pt x="247" y="195"/>
                      <a:pt x="252" y="198"/>
                    </a:cubicBezTo>
                    <a:cubicBezTo>
                      <a:pt x="256" y="200"/>
                      <a:pt x="258" y="205"/>
                      <a:pt x="257" y="209"/>
                    </a:cubicBezTo>
                    <a:cubicBezTo>
                      <a:pt x="256" y="215"/>
                      <a:pt x="251" y="218"/>
                      <a:pt x="245" y="218"/>
                    </a:cubicBezTo>
                    <a:cubicBezTo>
                      <a:pt x="238" y="218"/>
                      <a:pt x="238" y="218"/>
                      <a:pt x="238" y="218"/>
                    </a:cubicBezTo>
                    <a:cubicBezTo>
                      <a:pt x="233" y="218"/>
                      <a:pt x="228" y="215"/>
                      <a:pt x="227" y="210"/>
                    </a:cubicBezTo>
                    <a:cubicBezTo>
                      <a:pt x="225" y="206"/>
                      <a:pt x="227" y="201"/>
                      <a:pt x="231" y="198"/>
                    </a:cubicBezTo>
                    <a:cubicBezTo>
                      <a:pt x="232" y="198"/>
                      <a:pt x="232" y="198"/>
                      <a:pt x="232" y="198"/>
                    </a:cubicBezTo>
                    <a:cubicBezTo>
                      <a:pt x="236" y="194"/>
                      <a:pt x="237" y="191"/>
                      <a:pt x="238" y="189"/>
                    </a:cubicBezTo>
                    <a:cubicBezTo>
                      <a:pt x="238" y="188"/>
                      <a:pt x="238" y="188"/>
                      <a:pt x="238" y="188"/>
                    </a:cubicBezTo>
                    <a:cubicBezTo>
                      <a:pt x="238" y="169"/>
                      <a:pt x="238" y="169"/>
                      <a:pt x="238" y="169"/>
                    </a:cubicBezTo>
                    <a:cubicBezTo>
                      <a:pt x="53" y="169"/>
                      <a:pt x="53" y="169"/>
                      <a:pt x="53" y="169"/>
                    </a:cubicBezTo>
                    <a:cubicBezTo>
                      <a:pt x="51" y="169"/>
                      <a:pt x="49" y="168"/>
                      <a:pt x="49" y="165"/>
                    </a:cubicBezTo>
                    <a:cubicBezTo>
                      <a:pt x="49" y="83"/>
                      <a:pt x="49" y="83"/>
                      <a:pt x="49" y="83"/>
                    </a:cubicBezTo>
                    <a:cubicBezTo>
                      <a:pt x="29" y="83"/>
                      <a:pt x="29" y="83"/>
                      <a:pt x="29" y="83"/>
                    </a:cubicBezTo>
                    <a:cubicBezTo>
                      <a:pt x="27" y="84"/>
                      <a:pt x="24" y="85"/>
                      <a:pt x="21" y="89"/>
                    </a:cubicBezTo>
                    <a:cubicBezTo>
                      <a:pt x="18" y="93"/>
                      <a:pt x="14" y="95"/>
                      <a:pt x="9" y="95"/>
                    </a:cubicBezTo>
                    <a:cubicBezTo>
                      <a:pt x="4" y="94"/>
                      <a:pt x="0" y="89"/>
                      <a:pt x="0" y="83"/>
                    </a:cubicBezTo>
                    <a:cubicBezTo>
                      <a:pt x="0" y="75"/>
                      <a:pt x="0" y="75"/>
                      <a:pt x="0" y="75"/>
                    </a:cubicBezTo>
                    <a:cubicBezTo>
                      <a:pt x="0" y="68"/>
                      <a:pt x="6" y="63"/>
                      <a:pt x="13" y="64"/>
                    </a:cubicBezTo>
                    <a:close/>
                  </a:path>
                </a:pathLst>
              </a:custGeom>
              <a:solidFill>
                <a:srgbClr val="838B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09" name="Freeform 16"/>
              <p:cNvSpPr/>
              <p:nvPr/>
            </p:nvSpPr>
            <p:spPr bwMode="auto">
              <a:xfrm>
                <a:off x="751029" y="2614388"/>
                <a:ext cx="523238" cy="1410540"/>
              </a:xfrm>
              <a:custGeom>
                <a:avLst/>
                <a:gdLst>
                  <a:gd name="T0" fmla="*/ 26 w 130"/>
                  <a:gd name="T1" fmla="*/ 0 h 351"/>
                  <a:gd name="T2" fmla="*/ 76 w 130"/>
                  <a:gd name="T3" fmla="*/ 0 h 351"/>
                  <a:gd name="T4" fmla="*/ 76 w 130"/>
                  <a:gd name="T5" fmla="*/ 7 h 351"/>
                  <a:gd name="T6" fmla="*/ 74 w 130"/>
                  <a:gd name="T7" fmla="*/ 9 h 351"/>
                  <a:gd name="T8" fmla="*/ 74 w 130"/>
                  <a:gd name="T9" fmla="*/ 9 h 351"/>
                  <a:gd name="T10" fmla="*/ 65 w 130"/>
                  <a:gd name="T11" fmla="*/ 25 h 351"/>
                  <a:gd name="T12" fmla="*/ 86 w 130"/>
                  <a:gd name="T13" fmla="*/ 48 h 351"/>
                  <a:gd name="T14" fmla="*/ 93 w 130"/>
                  <a:gd name="T15" fmla="*/ 48 h 351"/>
                  <a:gd name="T16" fmla="*/ 115 w 130"/>
                  <a:gd name="T17" fmla="*/ 32 h 351"/>
                  <a:gd name="T18" fmla="*/ 106 w 130"/>
                  <a:gd name="T19" fmla="*/ 9 h 351"/>
                  <a:gd name="T20" fmla="*/ 104 w 130"/>
                  <a:gd name="T21" fmla="*/ 8 h 351"/>
                  <a:gd name="T22" fmla="*/ 104 w 130"/>
                  <a:gd name="T23" fmla="*/ 0 h 351"/>
                  <a:gd name="T24" fmla="*/ 127 w 130"/>
                  <a:gd name="T25" fmla="*/ 0 h 351"/>
                  <a:gd name="T26" fmla="*/ 130 w 130"/>
                  <a:gd name="T27" fmla="*/ 4 h 351"/>
                  <a:gd name="T28" fmla="*/ 130 w 130"/>
                  <a:gd name="T29" fmla="*/ 247 h 351"/>
                  <a:gd name="T30" fmla="*/ 123 w 130"/>
                  <a:gd name="T31" fmla="*/ 247 h 351"/>
                  <a:gd name="T32" fmla="*/ 121 w 130"/>
                  <a:gd name="T33" fmla="*/ 245 h 351"/>
                  <a:gd name="T34" fmla="*/ 121 w 130"/>
                  <a:gd name="T35" fmla="*/ 245 h 351"/>
                  <a:gd name="T36" fmla="*/ 105 w 130"/>
                  <a:gd name="T37" fmla="*/ 236 h 351"/>
                  <a:gd name="T38" fmla="*/ 83 w 130"/>
                  <a:gd name="T39" fmla="*/ 257 h 351"/>
                  <a:gd name="T40" fmla="*/ 83 w 130"/>
                  <a:gd name="T41" fmla="*/ 265 h 351"/>
                  <a:gd name="T42" fmla="*/ 99 w 130"/>
                  <a:gd name="T43" fmla="*/ 286 h 351"/>
                  <a:gd name="T44" fmla="*/ 121 w 130"/>
                  <a:gd name="T45" fmla="*/ 277 h 351"/>
                  <a:gd name="T46" fmla="*/ 123 w 130"/>
                  <a:gd name="T47" fmla="*/ 275 h 351"/>
                  <a:gd name="T48" fmla="*/ 130 w 130"/>
                  <a:gd name="T49" fmla="*/ 275 h 351"/>
                  <a:gd name="T50" fmla="*/ 130 w 130"/>
                  <a:gd name="T51" fmla="*/ 347 h 351"/>
                  <a:gd name="T52" fmla="*/ 127 w 130"/>
                  <a:gd name="T53" fmla="*/ 351 h 351"/>
                  <a:gd name="T54" fmla="*/ 79 w 130"/>
                  <a:gd name="T55" fmla="*/ 351 h 351"/>
                  <a:gd name="T56" fmla="*/ 21 w 130"/>
                  <a:gd name="T57" fmla="*/ 220 h 351"/>
                  <a:gd name="T58" fmla="*/ 14 w 130"/>
                  <a:gd name="T59" fmla="*/ 186 h 351"/>
                  <a:gd name="T60" fmla="*/ 26 w 130"/>
                  <a:gd name="T61" fmla="*/ 0 h 3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30" h="351">
                    <a:moveTo>
                      <a:pt x="26" y="0"/>
                    </a:moveTo>
                    <a:cubicBezTo>
                      <a:pt x="76" y="0"/>
                      <a:pt x="76" y="0"/>
                      <a:pt x="76" y="0"/>
                    </a:cubicBezTo>
                    <a:cubicBezTo>
                      <a:pt x="76" y="7"/>
                      <a:pt x="76" y="7"/>
                      <a:pt x="76" y="7"/>
                    </a:cubicBezTo>
                    <a:cubicBezTo>
                      <a:pt x="76" y="8"/>
                      <a:pt x="75" y="8"/>
                      <a:pt x="74" y="9"/>
                    </a:cubicBezTo>
                    <a:cubicBezTo>
                      <a:pt x="74" y="9"/>
                      <a:pt x="74" y="9"/>
                      <a:pt x="74" y="9"/>
                    </a:cubicBezTo>
                    <a:cubicBezTo>
                      <a:pt x="69" y="13"/>
                      <a:pt x="65" y="19"/>
                      <a:pt x="65" y="25"/>
                    </a:cubicBezTo>
                    <a:cubicBezTo>
                      <a:pt x="64" y="38"/>
                      <a:pt x="73" y="48"/>
                      <a:pt x="86" y="48"/>
                    </a:cubicBezTo>
                    <a:cubicBezTo>
                      <a:pt x="93" y="48"/>
                      <a:pt x="93" y="48"/>
                      <a:pt x="93" y="48"/>
                    </a:cubicBezTo>
                    <a:cubicBezTo>
                      <a:pt x="103" y="48"/>
                      <a:pt x="112" y="41"/>
                      <a:pt x="115" y="32"/>
                    </a:cubicBezTo>
                    <a:cubicBezTo>
                      <a:pt x="117" y="23"/>
                      <a:pt x="113" y="14"/>
                      <a:pt x="106" y="9"/>
                    </a:cubicBezTo>
                    <a:cubicBezTo>
                      <a:pt x="105" y="8"/>
                      <a:pt x="104" y="8"/>
                      <a:pt x="104" y="8"/>
                    </a:cubicBezTo>
                    <a:cubicBezTo>
                      <a:pt x="104" y="0"/>
                      <a:pt x="104" y="0"/>
                      <a:pt x="104" y="0"/>
                    </a:cubicBezTo>
                    <a:cubicBezTo>
                      <a:pt x="127" y="0"/>
                      <a:pt x="127" y="0"/>
                      <a:pt x="127" y="0"/>
                    </a:cubicBezTo>
                    <a:cubicBezTo>
                      <a:pt x="129" y="0"/>
                      <a:pt x="130" y="2"/>
                      <a:pt x="130" y="4"/>
                    </a:cubicBezTo>
                    <a:cubicBezTo>
                      <a:pt x="130" y="247"/>
                      <a:pt x="130" y="247"/>
                      <a:pt x="130" y="247"/>
                    </a:cubicBezTo>
                    <a:cubicBezTo>
                      <a:pt x="123" y="247"/>
                      <a:pt x="123" y="247"/>
                      <a:pt x="123" y="247"/>
                    </a:cubicBezTo>
                    <a:cubicBezTo>
                      <a:pt x="123" y="247"/>
                      <a:pt x="122" y="247"/>
                      <a:pt x="121" y="245"/>
                    </a:cubicBezTo>
                    <a:cubicBezTo>
                      <a:pt x="121" y="245"/>
                      <a:pt x="121" y="245"/>
                      <a:pt x="121" y="245"/>
                    </a:cubicBezTo>
                    <a:cubicBezTo>
                      <a:pt x="117" y="240"/>
                      <a:pt x="112" y="236"/>
                      <a:pt x="105" y="236"/>
                    </a:cubicBezTo>
                    <a:cubicBezTo>
                      <a:pt x="93" y="235"/>
                      <a:pt x="83" y="245"/>
                      <a:pt x="83" y="257"/>
                    </a:cubicBezTo>
                    <a:cubicBezTo>
                      <a:pt x="83" y="265"/>
                      <a:pt x="83" y="265"/>
                      <a:pt x="83" y="265"/>
                    </a:cubicBezTo>
                    <a:cubicBezTo>
                      <a:pt x="83" y="275"/>
                      <a:pt x="89" y="284"/>
                      <a:pt x="99" y="286"/>
                    </a:cubicBezTo>
                    <a:cubicBezTo>
                      <a:pt x="108" y="288"/>
                      <a:pt x="117" y="284"/>
                      <a:pt x="121" y="277"/>
                    </a:cubicBezTo>
                    <a:cubicBezTo>
                      <a:pt x="122" y="276"/>
                      <a:pt x="123" y="275"/>
                      <a:pt x="123" y="275"/>
                    </a:cubicBezTo>
                    <a:cubicBezTo>
                      <a:pt x="130" y="275"/>
                      <a:pt x="130" y="275"/>
                      <a:pt x="130" y="275"/>
                    </a:cubicBezTo>
                    <a:cubicBezTo>
                      <a:pt x="130" y="347"/>
                      <a:pt x="130" y="347"/>
                      <a:pt x="130" y="347"/>
                    </a:cubicBezTo>
                    <a:cubicBezTo>
                      <a:pt x="130" y="350"/>
                      <a:pt x="129" y="351"/>
                      <a:pt x="127" y="351"/>
                    </a:cubicBezTo>
                    <a:cubicBezTo>
                      <a:pt x="79" y="351"/>
                      <a:pt x="79" y="351"/>
                      <a:pt x="79" y="351"/>
                    </a:cubicBezTo>
                    <a:cubicBezTo>
                      <a:pt x="48" y="317"/>
                      <a:pt x="30" y="261"/>
                      <a:pt x="21" y="220"/>
                    </a:cubicBezTo>
                    <a:cubicBezTo>
                      <a:pt x="14" y="186"/>
                      <a:pt x="14" y="186"/>
                      <a:pt x="14" y="186"/>
                    </a:cubicBezTo>
                    <a:cubicBezTo>
                      <a:pt x="0" y="124"/>
                      <a:pt x="5" y="60"/>
                      <a:pt x="26" y="0"/>
                    </a:cubicBezTo>
                    <a:close/>
                  </a:path>
                </a:pathLst>
              </a:custGeom>
              <a:solidFill>
                <a:srgbClr val="004D7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10" name="Freeform 17"/>
              <p:cNvSpPr/>
              <p:nvPr/>
            </p:nvSpPr>
            <p:spPr bwMode="auto">
              <a:xfrm>
                <a:off x="1125254" y="3345905"/>
                <a:ext cx="1200567" cy="875449"/>
              </a:xfrm>
              <a:custGeom>
                <a:avLst/>
                <a:gdLst>
                  <a:gd name="T0" fmla="*/ 12 w 299"/>
                  <a:gd name="T1" fmla="*/ 64 h 218"/>
                  <a:gd name="T2" fmla="*/ 20 w 299"/>
                  <a:gd name="T3" fmla="*/ 69 h 218"/>
                  <a:gd name="T4" fmla="*/ 20 w 299"/>
                  <a:gd name="T5" fmla="*/ 69 h 218"/>
                  <a:gd name="T6" fmla="*/ 29 w 299"/>
                  <a:gd name="T7" fmla="*/ 75 h 218"/>
                  <a:gd name="T8" fmla="*/ 30 w 299"/>
                  <a:gd name="T9" fmla="*/ 75 h 218"/>
                  <a:gd name="T10" fmla="*/ 49 w 299"/>
                  <a:gd name="T11" fmla="*/ 75 h 218"/>
                  <a:gd name="T12" fmla="*/ 49 w 299"/>
                  <a:gd name="T13" fmla="*/ 3 h 218"/>
                  <a:gd name="T14" fmla="*/ 53 w 299"/>
                  <a:gd name="T15" fmla="*/ 0 h 218"/>
                  <a:gd name="T16" fmla="*/ 295 w 299"/>
                  <a:gd name="T17" fmla="*/ 0 h 218"/>
                  <a:gd name="T18" fmla="*/ 299 w 299"/>
                  <a:gd name="T19" fmla="*/ 3 h 218"/>
                  <a:gd name="T20" fmla="*/ 299 w 299"/>
                  <a:gd name="T21" fmla="*/ 65 h 218"/>
                  <a:gd name="T22" fmla="*/ 292 w 299"/>
                  <a:gd name="T23" fmla="*/ 65 h 218"/>
                  <a:gd name="T24" fmla="*/ 290 w 299"/>
                  <a:gd name="T25" fmla="*/ 63 h 218"/>
                  <a:gd name="T26" fmla="*/ 290 w 299"/>
                  <a:gd name="T27" fmla="*/ 63 h 218"/>
                  <a:gd name="T28" fmla="*/ 274 w 299"/>
                  <a:gd name="T29" fmla="*/ 54 h 218"/>
                  <a:gd name="T30" fmla="*/ 251 w 299"/>
                  <a:gd name="T31" fmla="*/ 75 h 218"/>
                  <a:gd name="T32" fmla="*/ 251 w 299"/>
                  <a:gd name="T33" fmla="*/ 83 h 218"/>
                  <a:gd name="T34" fmla="*/ 268 w 299"/>
                  <a:gd name="T35" fmla="*/ 104 h 218"/>
                  <a:gd name="T36" fmla="*/ 290 w 299"/>
                  <a:gd name="T37" fmla="*/ 95 h 218"/>
                  <a:gd name="T38" fmla="*/ 292 w 299"/>
                  <a:gd name="T39" fmla="*/ 93 h 218"/>
                  <a:gd name="T40" fmla="*/ 299 w 299"/>
                  <a:gd name="T41" fmla="*/ 93 h 218"/>
                  <a:gd name="T42" fmla="*/ 299 w 299"/>
                  <a:gd name="T43" fmla="*/ 165 h 218"/>
                  <a:gd name="T44" fmla="*/ 295 w 299"/>
                  <a:gd name="T45" fmla="*/ 169 h 218"/>
                  <a:gd name="T46" fmla="*/ 82 w 299"/>
                  <a:gd name="T47" fmla="*/ 169 h 218"/>
                  <a:gd name="T48" fmla="*/ 82 w 299"/>
                  <a:gd name="T49" fmla="*/ 189 h 218"/>
                  <a:gd name="T50" fmla="*/ 88 w 299"/>
                  <a:gd name="T51" fmla="*/ 198 h 218"/>
                  <a:gd name="T52" fmla="*/ 93 w 299"/>
                  <a:gd name="T53" fmla="*/ 209 h 218"/>
                  <a:gd name="T54" fmla="*/ 82 w 299"/>
                  <a:gd name="T55" fmla="*/ 218 h 218"/>
                  <a:gd name="T56" fmla="*/ 74 w 299"/>
                  <a:gd name="T57" fmla="*/ 218 h 218"/>
                  <a:gd name="T58" fmla="*/ 63 w 299"/>
                  <a:gd name="T59" fmla="*/ 210 h 218"/>
                  <a:gd name="T60" fmla="*/ 68 w 299"/>
                  <a:gd name="T61" fmla="*/ 198 h 218"/>
                  <a:gd name="T62" fmla="*/ 68 w 299"/>
                  <a:gd name="T63" fmla="*/ 198 h 218"/>
                  <a:gd name="T64" fmla="*/ 74 w 299"/>
                  <a:gd name="T65" fmla="*/ 189 h 218"/>
                  <a:gd name="T66" fmla="*/ 74 w 299"/>
                  <a:gd name="T67" fmla="*/ 188 h 218"/>
                  <a:gd name="T68" fmla="*/ 74 w 299"/>
                  <a:gd name="T69" fmla="*/ 169 h 218"/>
                  <a:gd name="T70" fmla="*/ 53 w 299"/>
                  <a:gd name="T71" fmla="*/ 169 h 218"/>
                  <a:gd name="T72" fmla="*/ 49 w 299"/>
                  <a:gd name="T73" fmla="*/ 165 h 218"/>
                  <a:gd name="T74" fmla="*/ 49 w 299"/>
                  <a:gd name="T75" fmla="*/ 83 h 218"/>
                  <a:gd name="T76" fmla="*/ 29 w 299"/>
                  <a:gd name="T77" fmla="*/ 83 h 218"/>
                  <a:gd name="T78" fmla="*/ 20 w 299"/>
                  <a:gd name="T79" fmla="*/ 89 h 218"/>
                  <a:gd name="T80" fmla="*/ 9 w 299"/>
                  <a:gd name="T81" fmla="*/ 95 h 218"/>
                  <a:gd name="T82" fmla="*/ 0 w 299"/>
                  <a:gd name="T83" fmla="*/ 83 h 218"/>
                  <a:gd name="T84" fmla="*/ 0 w 299"/>
                  <a:gd name="T85" fmla="*/ 75 h 218"/>
                  <a:gd name="T86" fmla="*/ 12 w 299"/>
                  <a:gd name="T87" fmla="*/ 64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99" h="218">
                    <a:moveTo>
                      <a:pt x="12" y="64"/>
                    </a:moveTo>
                    <a:cubicBezTo>
                      <a:pt x="15" y="64"/>
                      <a:pt x="18" y="66"/>
                      <a:pt x="20" y="69"/>
                    </a:cubicBezTo>
                    <a:cubicBezTo>
                      <a:pt x="20" y="69"/>
                      <a:pt x="20" y="69"/>
                      <a:pt x="20" y="69"/>
                    </a:cubicBezTo>
                    <a:cubicBezTo>
                      <a:pt x="24" y="74"/>
                      <a:pt x="27" y="75"/>
                      <a:pt x="29" y="75"/>
                    </a:cubicBezTo>
                    <a:cubicBezTo>
                      <a:pt x="30" y="75"/>
                      <a:pt x="30" y="75"/>
                      <a:pt x="30" y="75"/>
                    </a:cubicBezTo>
                    <a:cubicBezTo>
                      <a:pt x="49" y="75"/>
                      <a:pt x="49" y="75"/>
                      <a:pt x="49" y="75"/>
                    </a:cubicBezTo>
                    <a:cubicBezTo>
                      <a:pt x="49" y="3"/>
                      <a:pt x="49" y="3"/>
                      <a:pt x="49" y="3"/>
                    </a:cubicBezTo>
                    <a:cubicBezTo>
                      <a:pt x="49" y="1"/>
                      <a:pt x="51" y="0"/>
                      <a:pt x="53" y="0"/>
                    </a:cubicBezTo>
                    <a:cubicBezTo>
                      <a:pt x="295" y="0"/>
                      <a:pt x="295" y="0"/>
                      <a:pt x="295" y="0"/>
                    </a:cubicBezTo>
                    <a:cubicBezTo>
                      <a:pt x="297" y="0"/>
                      <a:pt x="299" y="1"/>
                      <a:pt x="299" y="3"/>
                    </a:cubicBezTo>
                    <a:cubicBezTo>
                      <a:pt x="299" y="65"/>
                      <a:pt x="299" y="65"/>
                      <a:pt x="299" y="65"/>
                    </a:cubicBezTo>
                    <a:cubicBezTo>
                      <a:pt x="292" y="65"/>
                      <a:pt x="292" y="65"/>
                      <a:pt x="292" y="65"/>
                    </a:cubicBezTo>
                    <a:cubicBezTo>
                      <a:pt x="291" y="65"/>
                      <a:pt x="291" y="65"/>
                      <a:pt x="290" y="63"/>
                    </a:cubicBezTo>
                    <a:cubicBezTo>
                      <a:pt x="290" y="63"/>
                      <a:pt x="290" y="63"/>
                      <a:pt x="290" y="63"/>
                    </a:cubicBezTo>
                    <a:cubicBezTo>
                      <a:pt x="286" y="58"/>
                      <a:pt x="280" y="54"/>
                      <a:pt x="274" y="54"/>
                    </a:cubicBezTo>
                    <a:cubicBezTo>
                      <a:pt x="261" y="53"/>
                      <a:pt x="251" y="63"/>
                      <a:pt x="251" y="75"/>
                    </a:cubicBezTo>
                    <a:cubicBezTo>
                      <a:pt x="251" y="83"/>
                      <a:pt x="251" y="83"/>
                      <a:pt x="251" y="83"/>
                    </a:cubicBezTo>
                    <a:cubicBezTo>
                      <a:pt x="251" y="93"/>
                      <a:pt x="258" y="102"/>
                      <a:pt x="268" y="104"/>
                    </a:cubicBezTo>
                    <a:cubicBezTo>
                      <a:pt x="276" y="106"/>
                      <a:pt x="285" y="102"/>
                      <a:pt x="290" y="95"/>
                    </a:cubicBezTo>
                    <a:cubicBezTo>
                      <a:pt x="291" y="94"/>
                      <a:pt x="291" y="93"/>
                      <a:pt x="292" y="93"/>
                    </a:cubicBezTo>
                    <a:cubicBezTo>
                      <a:pt x="299" y="93"/>
                      <a:pt x="299" y="93"/>
                      <a:pt x="299" y="93"/>
                    </a:cubicBezTo>
                    <a:cubicBezTo>
                      <a:pt x="299" y="165"/>
                      <a:pt x="299" y="165"/>
                      <a:pt x="299" y="165"/>
                    </a:cubicBezTo>
                    <a:cubicBezTo>
                      <a:pt x="299" y="168"/>
                      <a:pt x="297" y="169"/>
                      <a:pt x="295" y="169"/>
                    </a:cubicBezTo>
                    <a:cubicBezTo>
                      <a:pt x="82" y="169"/>
                      <a:pt x="82" y="169"/>
                      <a:pt x="82" y="169"/>
                    </a:cubicBezTo>
                    <a:cubicBezTo>
                      <a:pt x="82" y="189"/>
                      <a:pt x="82" y="189"/>
                      <a:pt x="82" y="189"/>
                    </a:cubicBezTo>
                    <a:cubicBezTo>
                      <a:pt x="82" y="191"/>
                      <a:pt x="84" y="195"/>
                      <a:pt x="88" y="198"/>
                    </a:cubicBezTo>
                    <a:cubicBezTo>
                      <a:pt x="92" y="200"/>
                      <a:pt x="94" y="205"/>
                      <a:pt x="93" y="209"/>
                    </a:cubicBezTo>
                    <a:cubicBezTo>
                      <a:pt x="92" y="215"/>
                      <a:pt x="87" y="218"/>
                      <a:pt x="82" y="218"/>
                    </a:cubicBezTo>
                    <a:cubicBezTo>
                      <a:pt x="74" y="218"/>
                      <a:pt x="74" y="218"/>
                      <a:pt x="74" y="218"/>
                    </a:cubicBezTo>
                    <a:cubicBezTo>
                      <a:pt x="69" y="218"/>
                      <a:pt x="64" y="215"/>
                      <a:pt x="63" y="210"/>
                    </a:cubicBezTo>
                    <a:cubicBezTo>
                      <a:pt x="62" y="206"/>
                      <a:pt x="63" y="201"/>
                      <a:pt x="68" y="198"/>
                    </a:cubicBezTo>
                    <a:cubicBezTo>
                      <a:pt x="68" y="198"/>
                      <a:pt x="68" y="198"/>
                      <a:pt x="68" y="198"/>
                    </a:cubicBezTo>
                    <a:cubicBezTo>
                      <a:pt x="73" y="194"/>
                      <a:pt x="74" y="191"/>
                      <a:pt x="74" y="189"/>
                    </a:cubicBezTo>
                    <a:cubicBezTo>
                      <a:pt x="74" y="188"/>
                      <a:pt x="74" y="188"/>
                      <a:pt x="74" y="188"/>
                    </a:cubicBezTo>
                    <a:cubicBezTo>
                      <a:pt x="74" y="169"/>
                      <a:pt x="74" y="169"/>
                      <a:pt x="74" y="169"/>
                    </a:cubicBezTo>
                    <a:cubicBezTo>
                      <a:pt x="53" y="169"/>
                      <a:pt x="53" y="169"/>
                      <a:pt x="53" y="169"/>
                    </a:cubicBezTo>
                    <a:cubicBezTo>
                      <a:pt x="51" y="169"/>
                      <a:pt x="49" y="168"/>
                      <a:pt x="49" y="165"/>
                    </a:cubicBezTo>
                    <a:cubicBezTo>
                      <a:pt x="49" y="83"/>
                      <a:pt x="49" y="83"/>
                      <a:pt x="49" y="83"/>
                    </a:cubicBezTo>
                    <a:cubicBezTo>
                      <a:pt x="29" y="83"/>
                      <a:pt x="29" y="83"/>
                      <a:pt x="29" y="83"/>
                    </a:cubicBezTo>
                    <a:cubicBezTo>
                      <a:pt x="27" y="84"/>
                      <a:pt x="24" y="85"/>
                      <a:pt x="20" y="89"/>
                    </a:cubicBezTo>
                    <a:cubicBezTo>
                      <a:pt x="18" y="93"/>
                      <a:pt x="14" y="95"/>
                      <a:pt x="9" y="95"/>
                    </a:cubicBezTo>
                    <a:cubicBezTo>
                      <a:pt x="4" y="94"/>
                      <a:pt x="0" y="89"/>
                      <a:pt x="0" y="83"/>
                    </a:cubicBezTo>
                    <a:cubicBezTo>
                      <a:pt x="0" y="75"/>
                      <a:pt x="0" y="75"/>
                      <a:pt x="0" y="75"/>
                    </a:cubicBezTo>
                    <a:cubicBezTo>
                      <a:pt x="0" y="68"/>
                      <a:pt x="5" y="63"/>
                      <a:pt x="12" y="64"/>
                    </a:cubicBezTo>
                  </a:path>
                </a:pathLst>
              </a:custGeom>
              <a:solidFill>
                <a:srgbClr val="65C8D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111" name="组合 110"/>
              <p:cNvGrpSpPr/>
              <p:nvPr/>
            </p:nvGrpSpPr>
            <p:grpSpPr>
              <a:xfrm>
                <a:off x="2849760" y="3536051"/>
                <a:ext cx="160867" cy="264905"/>
                <a:chOff x="2685001" y="3260105"/>
                <a:chExt cx="145525" cy="239640"/>
              </a:xfrm>
            </p:grpSpPr>
            <p:sp>
              <p:nvSpPr>
                <p:cNvPr id="130" name="Freeform 18"/>
                <p:cNvSpPr>
                  <a:spLocks noEditPoints="1"/>
                </p:cNvSpPr>
                <p:nvPr/>
              </p:nvSpPr>
              <p:spPr bwMode="auto">
                <a:xfrm>
                  <a:off x="2685001" y="3260105"/>
                  <a:ext cx="145525" cy="217520"/>
                </a:xfrm>
                <a:custGeom>
                  <a:avLst/>
                  <a:gdLst>
                    <a:gd name="T0" fmla="*/ 35 w 40"/>
                    <a:gd name="T1" fmla="*/ 33 h 60"/>
                    <a:gd name="T2" fmla="*/ 40 w 40"/>
                    <a:gd name="T3" fmla="*/ 19 h 60"/>
                    <a:gd name="T4" fmla="*/ 20 w 40"/>
                    <a:gd name="T5" fmla="*/ 0 h 60"/>
                    <a:gd name="T6" fmla="*/ 0 w 40"/>
                    <a:gd name="T7" fmla="*/ 19 h 60"/>
                    <a:gd name="T8" fmla="*/ 6 w 40"/>
                    <a:gd name="T9" fmla="*/ 33 h 60"/>
                    <a:gd name="T10" fmla="*/ 6 w 40"/>
                    <a:gd name="T11" fmla="*/ 33 h 60"/>
                    <a:gd name="T12" fmla="*/ 11 w 40"/>
                    <a:gd name="T13" fmla="*/ 47 h 60"/>
                    <a:gd name="T14" fmla="*/ 11 w 40"/>
                    <a:gd name="T15" fmla="*/ 49 h 60"/>
                    <a:gd name="T16" fmla="*/ 12 w 40"/>
                    <a:gd name="T17" fmla="*/ 51 h 60"/>
                    <a:gd name="T18" fmla="*/ 11 w 40"/>
                    <a:gd name="T19" fmla="*/ 53 h 60"/>
                    <a:gd name="T20" fmla="*/ 12 w 40"/>
                    <a:gd name="T21" fmla="*/ 55 h 60"/>
                    <a:gd name="T22" fmla="*/ 11 w 40"/>
                    <a:gd name="T23" fmla="*/ 57 h 60"/>
                    <a:gd name="T24" fmla="*/ 14 w 40"/>
                    <a:gd name="T25" fmla="*/ 60 h 60"/>
                    <a:gd name="T26" fmla="*/ 27 w 40"/>
                    <a:gd name="T27" fmla="*/ 60 h 60"/>
                    <a:gd name="T28" fmla="*/ 30 w 40"/>
                    <a:gd name="T29" fmla="*/ 57 h 60"/>
                    <a:gd name="T30" fmla="*/ 29 w 40"/>
                    <a:gd name="T31" fmla="*/ 55 h 60"/>
                    <a:gd name="T32" fmla="*/ 30 w 40"/>
                    <a:gd name="T33" fmla="*/ 53 h 60"/>
                    <a:gd name="T34" fmla="*/ 29 w 40"/>
                    <a:gd name="T35" fmla="*/ 51 h 60"/>
                    <a:gd name="T36" fmla="*/ 30 w 40"/>
                    <a:gd name="T37" fmla="*/ 49 h 60"/>
                    <a:gd name="T38" fmla="*/ 29 w 40"/>
                    <a:gd name="T39" fmla="*/ 47 h 60"/>
                    <a:gd name="T40" fmla="*/ 35 w 40"/>
                    <a:gd name="T41" fmla="*/ 33 h 60"/>
                    <a:gd name="T42" fmla="*/ 21 w 40"/>
                    <a:gd name="T43" fmla="*/ 46 h 60"/>
                    <a:gd name="T44" fmla="*/ 20 w 40"/>
                    <a:gd name="T45" fmla="*/ 46 h 60"/>
                    <a:gd name="T46" fmla="*/ 20 w 40"/>
                    <a:gd name="T47" fmla="*/ 36 h 60"/>
                    <a:gd name="T48" fmla="*/ 20 w 40"/>
                    <a:gd name="T49" fmla="*/ 36 h 60"/>
                    <a:gd name="T50" fmla="*/ 21 w 40"/>
                    <a:gd name="T51" fmla="*/ 36 h 60"/>
                    <a:gd name="T52" fmla="*/ 21 w 40"/>
                    <a:gd name="T53" fmla="*/ 36 h 60"/>
                    <a:gd name="T54" fmla="*/ 21 w 40"/>
                    <a:gd name="T55" fmla="*/ 46 h 60"/>
                    <a:gd name="T56" fmla="*/ 33 w 40"/>
                    <a:gd name="T57" fmla="*/ 31 h 60"/>
                    <a:gd name="T58" fmla="*/ 33 w 40"/>
                    <a:gd name="T59" fmla="*/ 31 h 60"/>
                    <a:gd name="T60" fmla="*/ 26 w 40"/>
                    <a:gd name="T61" fmla="*/ 46 h 60"/>
                    <a:gd name="T62" fmla="*/ 24 w 40"/>
                    <a:gd name="T63" fmla="*/ 46 h 60"/>
                    <a:gd name="T64" fmla="*/ 24 w 40"/>
                    <a:gd name="T65" fmla="*/ 36 h 60"/>
                    <a:gd name="T66" fmla="*/ 24 w 40"/>
                    <a:gd name="T67" fmla="*/ 36 h 60"/>
                    <a:gd name="T68" fmla="*/ 29 w 40"/>
                    <a:gd name="T69" fmla="*/ 21 h 60"/>
                    <a:gd name="T70" fmla="*/ 28 w 40"/>
                    <a:gd name="T71" fmla="*/ 20 h 60"/>
                    <a:gd name="T72" fmla="*/ 27 w 40"/>
                    <a:gd name="T73" fmla="*/ 21 h 60"/>
                    <a:gd name="T74" fmla="*/ 24 w 40"/>
                    <a:gd name="T75" fmla="*/ 31 h 60"/>
                    <a:gd name="T76" fmla="*/ 24 w 40"/>
                    <a:gd name="T77" fmla="*/ 25 h 60"/>
                    <a:gd name="T78" fmla="*/ 23 w 40"/>
                    <a:gd name="T79" fmla="*/ 25 h 60"/>
                    <a:gd name="T80" fmla="*/ 23 w 40"/>
                    <a:gd name="T81" fmla="*/ 25 h 60"/>
                    <a:gd name="T82" fmla="*/ 23 w 40"/>
                    <a:gd name="T83" fmla="*/ 33 h 60"/>
                    <a:gd name="T84" fmla="*/ 20 w 40"/>
                    <a:gd name="T85" fmla="*/ 33 h 60"/>
                    <a:gd name="T86" fmla="*/ 18 w 40"/>
                    <a:gd name="T87" fmla="*/ 33 h 60"/>
                    <a:gd name="T88" fmla="*/ 18 w 40"/>
                    <a:gd name="T89" fmla="*/ 25 h 60"/>
                    <a:gd name="T90" fmla="*/ 17 w 40"/>
                    <a:gd name="T91" fmla="*/ 25 h 60"/>
                    <a:gd name="T92" fmla="*/ 17 w 40"/>
                    <a:gd name="T93" fmla="*/ 25 h 60"/>
                    <a:gd name="T94" fmla="*/ 17 w 40"/>
                    <a:gd name="T95" fmla="*/ 31 h 60"/>
                    <a:gd name="T96" fmla="*/ 13 w 40"/>
                    <a:gd name="T97" fmla="*/ 21 h 60"/>
                    <a:gd name="T98" fmla="*/ 12 w 40"/>
                    <a:gd name="T99" fmla="*/ 20 h 60"/>
                    <a:gd name="T100" fmla="*/ 12 w 40"/>
                    <a:gd name="T101" fmla="*/ 21 h 60"/>
                    <a:gd name="T102" fmla="*/ 17 w 40"/>
                    <a:gd name="T103" fmla="*/ 36 h 60"/>
                    <a:gd name="T104" fmla="*/ 17 w 40"/>
                    <a:gd name="T105" fmla="*/ 36 h 60"/>
                    <a:gd name="T106" fmla="*/ 17 w 40"/>
                    <a:gd name="T107" fmla="*/ 46 h 60"/>
                    <a:gd name="T108" fmla="*/ 14 w 40"/>
                    <a:gd name="T109" fmla="*/ 46 h 60"/>
                    <a:gd name="T110" fmla="*/ 8 w 40"/>
                    <a:gd name="T111" fmla="*/ 31 h 60"/>
                    <a:gd name="T112" fmla="*/ 8 w 40"/>
                    <a:gd name="T113" fmla="*/ 31 h 60"/>
                    <a:gd name="T114" fmla="*/ 8 w 40"/>
                    <a:gd name="T115" fmla="*/ 31 h 60"/>
                    <a:gd name="T116" fmla="*/ 3 w 40"/>
                    <a:gd name="T117" fmla="*/ 19 h 60"/>
                    <a:gd name="T118" fmla="*/ 20 w 40"/>
                    <a:gd name="T119" fmla="*/ 3 h 60"/>
                    <a:gd name="T120" fmla="*/ 37 w 40"/>
                    <a:gd name="T121" fmla="*/ 19 h 60"/>
                    <a:gd name="T122" fmla="*/ 33 w 40"/>
                    <a:gd name="T123" fmla="*/ 31 h 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40" h="60">
                      <a:moveTo>
                        <a:pt x="35" y="33"/>
                      </a:moveTo>
                      <a:cubicBezTo>
                        <a:pt x="38" y="29"/>
                        <a:pt x="40" y="25"/>
                        <a:pt x="40" y="19"/>
                      </a:cubicBezTo>
                      <a:cubicBezTo>
                        <a:pt x="40" y="8"/>
                        <a:pt x="31" y="0"/>
                        <a:pt x="20" y="0"/>
                      </a:cubicBezTo>
                      <a:cubicBezTo>
                        <a:pt x="9" y="0"/>
                        <a:pt x="0" y="8"/>
                        <a:pt x="0" y="19"/>
                      </a:cubicBezTo>
                      <a:cubicBezTo>
                        <a:pt x="0" y="25"/>
                        <a:pt x="2" y="29"/>
                        <a:pt x="6" y="33"/>
                      </a:cubicBezTo>
                      <a:cubicBezTo>
                        <a:pt x="6" y="33"/>
                        <a:pt x="6" y="33"/>
                        <a:pt x="6" y="33"/>
                      </a:cubicBezTo>
                      <a:cubicBezTo>
                        <a:pt x="6" y="33"/>
                        <a:pt x="11" y="40"/>
                        <a:pt x="11" y="47"/>
                      </a:cubicBezTo>
                      <a:cubicBezTo>
                        <a:pt x="11" y="47"/>
                        <a:pt x="11" y="48"/>
                        <a:pt x="11" y="49"/>
                      </a:cubicBezTo>
                      <a:cubicBezTo>
                        <a:pt x="11" y="50"/>
                        <a:pt x="11" y="50"/>
                        <a:pt x="12" y="51"/>
                      </a:cubicBezTo>
                      <a:cubicBezTo>
                        <a:pt x="11" y="51"/>
                        <a:pt x="11" y="52"/>
                        <a:pt x="11" y="53"/>
                      </a:cubicBezTo>
                      <a:cubicBezTo>
                        <a:pt x="11" y="54"/>
                        <a:pt x="11" y="55"/>
                        <a:pt x="12" y="55"/>
                      </a:cubicBezTo>
                      <a:cubicBezTo>
                        <a:pt x="11" y="56"/>
                        <a:pt x="11" y="57"/>
                        <a:pt x="11" y="57"/>
                      </a:cubicBezTo>
                      <a:cubicBezTo>
                        <a:pt x="11" y="59"/>
                        <a:pt x="12" y="60"/>
                        <a:pt x="14" y="60"/>
                      </a:cubicBezTo>
                      <a:cubicBezTo>
                        <a:pt x="27" y="60"/>
                        <a:pt x="27" y="60"/>
                        <a:pt x="27" y="60"/>
                      </a:cubicBezTo>
                      <a:cubicBezTo>
                        <a:pt x="29" y="60"/>
                        <a:pt x="30" y="59"/>
                        <a:pt x="30" y="57"/>
                      </a:cubicBezTo>
                      <a:cubicBezTo>
                        <a:pt x="30" y="57"/>
                        <a:pt x="30" y="56"/>
                        <a:pt x="29" y="55"/>
                      </a:cubicBezTo>
                      <a:cubicBezTo>
                        <a:pt x="30" y="55"/>
                        <a:pt x="30" y="54"/>
                        <a:pt x="30" y="53"/>
                      </a:cubicBezTo>
                      <a:cubicBezTo>
                        <a:pt x="30" y="52"/>
                        <a:pt x="30" y="51"/>
                        <a:pt x="29" y="51"/>
                      </a:cubicBezTo>
                      <a:cubicBezTo>
                        <a:pt x="30" y="50"/>
                        <a:pt x="30" y="50"/>
                        <a:pt x="30" y="49"/>
                      </a:cubicBezTo>
                      <a:cubicBezTo>
                        <a:pt x="30" y="48"/>
                        <a:pt x="30" y="47"/>
                        <a:pt x="29" y="47"/>
                      </a:cubicBezTo>
                      <a:cubicBezTo>
                        <a:pt x="30" y="40"/>
                        <a:pt x="35" y="33"/>
                        <a:pt x="35" y="33"/>
                      </a:cubicBezTo>
                      <a:close/>
                      <a:moveTo>
                        <a:pt x="21" y="46"/>
                      </a:moveTo>
                      <a:cubicBezTo>
                        <a:pt x="20" y="46"/>
                        <a:pt x="20" y="46"/>
                        <a:pt x="20" y="46"/>
                      </a:cubicBezTo>
                      <a:cubicBezTo>
                        <a:pt x="20" y="36"/>
                        <a:pt x="20" y="36"/>
                        <a:pt x="20" y="36"/>
                      </a:cubicBezTo>
                      <a:cubicBezTo>
                        <a:pt x="20" y="36"/>
                        <a:pt x="20" y="36"/>
                        <a:pt x="20" y="36"/>
                      </a:cubicBezTo>
                      <a:cubicBezTo>
                        <a:pt x="21" y="36"/>
                        <a:pt x="21" y="36"/>
                        <a:pt x="21" y="36"/>
                      </a:cubicBezTo>
                      <a:cubicBezTo>
                        <a:pt x="21" y="36"/>
                        <a:pt x="21" y="36"/>
                        <a:pt x="21" y="36"/>
                      </a:cubicBezTo>
                      <a:lnTo>
                        <a:pt x="21" y="46"/>
                      </a:lnTo>
                      <a:close/>
                      <a:moveTo>
                        <a:pt x="33" y="31"/>
                      </a:moveTo>
                      <a:cubicBezTo>
                        <a:pt x="33" y="31"/>
                        <a:pt x="33" y="31"/>
                        <a:pt x="33" y="31"/>
                      </a:cubicBezTo>
                      <a:cubicBezTo>
                        <a:pt x="32" y="31"/>
                        <a:pt x="27" y="38"/>
                        <a:pt x="26" y="46"/>
                      </a:cubicBezTo>
                      <a:cubicBezTo>
                        <a:pt x="24" y="46"/>
                        <a:pt x="24" y="46"/>
                        <a:pt x="24" y="46"/>
                      </a:cubicBezTo>
                      <a:cubicBezTo>
                        <a:pt x="24" y="36"/>
                        <a:pt x="24" y="36"/>
                        <a:pt x="24" y="36"/>
                      </a:cubicBezTo>
                      <a:cubicBezTo>
                        <a:pt x="24" y="36"/>
                        <a:pt x="24" y="36"/>
                        <a:pt x="24" y="36"/>
                      </a:cubicBezTo>
                      <a:cubicBezTo>
                        <a:pt x="29" y="21"/>
                        <a:pt x="29" y="21"/>
                        <a:pt x="29" y="21"/>
                      </a:cubicBezTo>
                      <a:cubicBezTo>
                        <a:pt x="29" y="21"/>
                        <a:pt x="29" y="20"/>
                        <a:pt x="28" y="20"/>
                      </a:cubicBezTo>
                      <a:cubicBezTo>
                        <a:pt x="28" y="20"/>
                        <a:pt x="27" y="20"/>
                        <a:pt x="27" y="21"/>
                      </a:cubicBezTo>
                      <a:cubicBezTo>
                        <a:pt x="24" y="31"/>
                        <a:pt x="24" y="31"/>
                        <a:pt x="24" y="31"/>
                      </a:cubicBezTo>
                      <a:cubicBezTo>
                        <a:pt x="24" y="25"/>
                        <a:pt x="24" y="25"/>
                        <a:pt x="24" y="25"/>
                      </a:cubicBezTo>
                      <a:cubicBezTo>
                        <a:pt x="23" y="25"/>
                        <a:pt x="23" y="25"/>
                        <a:pt x="23" y="25"/>
                      </a:cubicBezTo>
                      <a:cubicBezTo>
                        <a:pt x="23" y="25"/>
                        <a:pt x="23" y="25"/>
                        <a:pt x="23" y="25"/>
                      </a:cubicBezTo>
                      <a:cubicBezTo>
                        <a:pt x="23" y="33"/>
                        <a:pt x="23" y="33"/>
                        <a:pt x="23" y="33"/>
                      </a:cubicBezTo>
                      <a:cubicBezTo>
                        <a:pt x="22" y="33"/>
                        <a:pt x="21" y="33"/>
                        <a:pt x="20" y="33"/>
                      </a:cubicBezTo>
                      <a:cubicBezTo>
                        <a:pt x="19" y="33"/>
                        <a:pt x="19" y="33"/>
                        <a:pt x="18" y="33"/>
                      </a:cubicBezTo>
                      <a:cubicBezTo>
                        <a:pt x="18" y="25"/>
                        <a:pt x="18" y="25"/>
                        <a:pt x="18" y="25"/>
                      </a:cubicBezTo>
                      <a:cubicBezTo>
                        <a:pt x="17" y="25"/>
                        <a:pt x="17" y="25"/>
                        <a:pt x="17" y="25"/>
                      </a:cubicBezTo>
                      <a:cubicBezTo>
                        <a:pt x="17" y="25"/>
                        <a:pt x="17" y="25"/>
                        <a:pt x="17" y="25"/>
                      </a:cubicBezTo>
                      <a:cubicBezTo>
                        <a:pt x="17" y="31"/>
                        <a:pt x="17" y="31"/>
                        <a:pt x="17" y="31"/>
                      </a:cubicBezTo>
                      <a:cubicBezTo>
                        <a:pt x="13" y="21"/>
                        <a:pt x="13" y="21"/>
                        <a:pt x="13" y="21"/>
                      </a:cubicBezTo>
                      <a:cubicBezTo>
                        <a:pt x="13" y="20"/>
                        <a:pt x="13" y="20"/>
                        <a:pt x="12" y="20"/>
                      </a:cubicBezTo>
                      <a:cubicBezTo>
                        <a:pt x="12" y="20"/>
                        <a:pt x="12" y="21"/>
                        <a:pt x="12" y="21"/>
                      </a:cubicBezTo>
                      <a:cubicBezTo>
                        <a:pt x="17" y="36"/>
                        <a:pt x="17" y="36"/>
                        <a:pt x="17" y="36"/>
                      </a:cubicBezTo>
                      <a:cubicBezTo>
                        <a:pt x="17" y="36"/>
                        <a:pt x="17" y="36"/>
                        <a:pt x="17" y="36"/>
                      </a:cubicBezTo>
                      <a:cubicBezTo>
                        <a:pt x="17" y="46"/>
                        <a:pt x="17" y="46"/>
                        <a:pt x="17" y="46"/>
                      </a:cubicBezTo>
                      <a:cubicBezTo>
                        <a:pt x="14" y="46"/>
                        <a:pt x="14" y="46"/>
                        <a:pt x="14" y="46"/>
                      </a:cubicBezTo>
                      <a:cubicBezTo>
                        <a:pt x="14" y="38"/>
                        <a:pt x="8" y="31"/>
                        <a:pt x="8" y="31"/>
                      </a:cubicBezTo>
                      <a:cubicBezTo>
                        <a:pt x="8" y="31"/>
                        <a:pt x="8" y="31"/>
                        <a:pt x="8" y="31"/>
                      </a:cubicBezTo>
                      <a:cubicBezTo>
                        <a:pt x="8" y="31"/>
                        <a:pt x="8" y="31"/>
                        <a:pt x="8" y="31"/>
                      </a:cubicBezTo>
                      <a:cubicBezTo>
                        <a:pt x="5" y="28"/>
                        <a:pt x="3" y="24"/>
                        <a:pt x="3" y="19"/>
                      </a:cubicBezTo>
                      <a:cubicBezTo>
                        <a:pt x="3" y="10"/>
                        <a:pt x="11" y="3"/>
                        <a:pt x="20" y="3"/>
                      </a:cubicBezTo>
                      <a:cubicBezTo>
                        <a:pt x="30" y="3"/>
                        <a:pt x="37" y="10"/>
                        <a:pt x="37" y="19"/>
                      </a:cubicBezTo>
                      <a:cubicBezTo>
                        <a:pt x="37" y="24"/>
                        <a:pt x="36" y="28"/>
                        <a:pt x="33" y="31"/>
                      </a:cubicBezTo>
                      <a:close/>
                    </a:path>
                  </a:pathLst>
                </a:custGeom>
                <a:solidFill>
                  <a:srgbClr val="F9F9F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685800"/>
                  <a:endParaRPr lang="zh-CN" altLang="en-US" sz="135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31" name="Freeform 19"/>
                <p:cNvSpPr/>
                <p:nvPr/>
              </p:nvSpPr>
              <p:spPr bwMode="auto">
                <a:xfrm>
                  <a:off x="2739031" y="3481363"/>
                  <a:ext cx="39828" cy="18382"/>
                </a:xfrm>
                <a:custGeom>
                  <a:avLst/>
                  <a:gdLst>
                    <a:gd name="T0" fmla="*/ 5 w 11"/>
                    <a:gd name="T1" fmla="*/ 5 h 5"/>
                    <a:gd name="T2" fmla="*/ 6 w 11"/>
                    <a:gd name="T3" fmla="*/ 5 h 5"/>
                    <a:gd name="T4" fmla="*/ 11 w 11"/>
                    <a:gd name="T5" fmla="*/ 0 h 5"/>
                    <a:gd name="T6" fmla="*/ 0 w 11"/>
                    <a:gd name="T7" fmla="*/ 0 h 5"/>
                    <a:gd name="T8" fmla="*/ 5 w 11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" h="5">
                      <a:moveTo>
                        <a:pt x="5" y="5"/>
                      </a:moveTo>
                      <a:cubicBezTo>
                        <a:pt x="6" y="5"/>
                        <a:pt x="6" y="5"/>
                        <a:pt x="6" y="5"/>
                      </a:cubicBezTo>
                      <a:cubicBezTo>
                        <a:pt x="9" y="5"/>
                        <a:pt x="11" y="3"/>
                        <a:pt x="1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3"/>
                        <a:pt x="2" y="5"/>
                        <a:pt x="5" y="5"/>
                      </a:cubicBezTo>
                      <a:close/>
                    </a:path>
                  </a:pathLst>
                </a:custGeom>
                <a:solidFill>
                  <a:srgbClr val="F9F9F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685800"/>
                  <a:endParaRPr lang="zh-CN" altLang="en-US" sz="1350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112" name="Freeform 22"/>
              <p:cNvSpPr>
                <a:spLocks noEditPoints="1"/>
              </p:cNvSpPr>
              <p:nvPr/>
            </p:nvSpPr>
            <p:spPr bwMode="auto">
              <a:xfrm>
                <a:off x="1233626" y="2196137"/>
                <a:ext cx="284479" cy="277705"/>
              </a:xfrm>
              <a:custGeom>
                <a:avLst/>
                <a:gdLst>
                  <a:gd name="T0" fmla="*/ 64 w 71"/>
                  <a:gd name="T1" fmla="*/ 48 h 69"/>
                  <a:gd name="T2" fmla="*/ 71 w 71"/>
                  <a:gd name="T3" fmla="*/ 41 h 69"/>
                  <a:gd name="T4" fmla="*/ 71 w 71"/>
                  <a:gd name="T5" fmla="*/ 7 h 69"/>
                  <a:gd name="T6" fmla="*/ 64 w 71"/>
                  <a:gd name="T7" fmla="*/ 0 h 69"/>
                  <a:gd name="T8" fmla="*/ 8 w 71"/>
                  <a:gd name="T9" fmla="*/ 0 h 69"/>
                  <a:gd name="T10" fmla="*/ 0 w 71"/>
                  <a:gd name="T11" fmla="*/ 7 h 69"/>
                  <a:gd name="T12" fmla="*/ 0 w 71"/>
                  <a:gd name="T13" fmla="*/ 41 h 69"/>
                  <a:gd name="T14" fmla="*/ 8 w 71"/>
                  <a:gd name="T15" fmla="*/ 48 h 69"/>
                  <a:gd name="T16" fmla="*/ 29 w 71"/>
                  <a:gd name="T17" fmla="*/ 48 h 69"/>
                  <a:gd name="T18" fmla="*/ 29 w 71"/>
                  <a:gd name="T19" fmla="*/ 55 h 69"/>
                  <a:gd name="T20" fmla="*/ 8 w 71"/>
                  <a:gd name="T21" fmla="*/ 55 h 69"/>
                  <a:gd name="T22" fmla="*/ 0 w 71"/>
                  <a:gd name="T23" fmla="*/ 62 h 69"/>
                  <a:gd name="T24" fmla="*/ 0 w 71"/>
                  <a:gd name="T25" fmla="*/ 67 h 69"/>
                  <a:gd name="T26" fmla="*/ 2 w 71"/>
                  <a:gd name="T27" fmla="*/ 69 h 69"/>
                  <a:gd name="T28" fmla="*/ 69 w 71"/>
                  <a:gd name="T29" fmla="*/ 69 h 69"/>
                  <a:gd name="T30" fmla="*/ 71 w 71"/>
                  <a:gd name="T31" fmla="*/ 67 h 69"/>
                  <a:gd name="T32" fmla="*/ 71 w 71"/>
                  <a:gd name="T33" fmla="*/ 62 h 69"/>
                  <a:gd name="T34" fmla="*/ 64 w 71"/>
                  <a:gd name="T35" fmla="*/ 55 h 69"/>
                  <a:gd name="T36" fmla="*/ 42 w 71"/>
                  <a:gd name="T37" fmla="*/ 55 h 69"/>
                  <a:gd name="T38" fmla="*/ 42 w 71"/>
                  <a:gd name="T39" fmla="*/ 48 h 69"/>
                  <a:gd name="T40" fmla="*/ 64 w 71"/>
                  <a:gd name="T41" fmla="*/ 48 h 69"/>
                  <a:gd name="T42" fmla="*/ 3 w 71"/>
                  <a:gd name="T43" fmla="*/ 41 h 69"/>
                  <a:gd name="T44" fmla="*/ 3 w 71"/>
                  <a:gd name="T45" fmla="*/ 7 h 69"/>
                  <a:gd name="T46" fmla="*/ 8 w 71"/>
                  <a:gd name="T47" fmla="*/ 3 h 69"/>
                  <a:gd name="T48" fmla="*/ 64 w 71"/>
                  <a:gd name="T49" fmla="*/ 3 h 69"/>
                  <a:gd name="T50" fmla="*/ 68 w 71"/>
                  <a:gd name="T51" fmla="*/ 7 h 69"/>
                  <a:gd name="T52" fmla="*/ 68 w 71"/>
                  <a:gd name="T53" fmla="*/ 41 h 69"/>
                  <a:gd name="T54" fmla="*/ 64 w 71"/>
                  <a:gd name="T55" fmla="*/ 45 h 69"/>
                  <a:gd name="T56" fmla="*/ 8 w 71"/>
                  <a:gd name="T57" fmla="*/ 45 h 69"/>
                  <a:gd name="T58" fmla="*/ 3 w 71"/>
                  <a:gd name="T59" fmla="*/ 41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71" h="69">
                    <a:moveTo>
                      <a:pt x="64" y="48"/>
                    </a:moveTo>
                    <a:cubicBezTo>
                      <a:pt x="68" y="48"/>
                      <a:pt x="71" y="45"/>
                      <a:pt x="71" y="41"/>
                    </a:cubicBezTo>
                    <a:cubicBezTo>
                      <a:pt x="71" y="7"/>
                      <a:pt x="71" y="7"/>
                      <a:pt x="71" y="7"/>
                    </a:cubicBezTo>
                    <a:cubicBezTo>
                      <a:pt x="71" y="3"/>
                      <a:pt x="68" y="0"/>
                      <a:pt x="64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3"/>
                      <a:pt x="0" y="7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0" y="45"/>
                      <a:pt x="4" y="48"/>
                      <a:pt x="8" y="48"/>
                    </a:cubicBezTo>
                    <a:cubicBezTo>
                      <a:pt x="29" y="48"/>
                      <a:pt x="29" y="48"/>
                      <a:pt x="29" y="48"/>
                    </a:cubicBezTo>
                    <a:cubicBezTo>
                      <a:pt x="29" y="55"/>
                      <a:pt x="29" y="55"/>
                      <a:pt x="29" y="55"/>
                    </a:cubicBezTo>
                    <a:cubicBezTo>
                      <a:pt x="8" y="55"/>
                      <a:pt x="8" y="55"/>
                      <a:pt x="8" y="55"/>
                    </a:cubicBezTo>
                    <a:cubicBezTo>
                      <a:pt x="4" y="55"/>
                      <a:pt x="0" y="58"/>
                      <a:pt x="0" y="62"/>
                    </a:cubicBezTo>
                    <a:cubicBezTo>
                      <a:pt x="0" y="67"/>
                      <a:pt x="0" y="67"/>
                      <a:pt x="0" y="67"/>
                    </a:cubicBezTo>
                    <a:cubicBezTo>
                      <a:pt x="0" y="68"/>
                      <a:pt x="1" y="69"/>
                      <a:pt x="2" y="69"/>
                    </a:cubicBezTo>
                    <a:cubicBezTo>
                      <a:pt x="69" y="69"/>
                      <a:pt x="69" y="69"/>
                      <a:pt x="69" y="69"/>
                    </a:cubicBezTo>
                    <a:cubicBezTo>
                      <a:pt x="70" y="69"/>
                      <a:pt x="71" y="68"/>
                      <a:pt x="71" y="67"/>
                    </a:cubicBezTo>
                    <a:cubicBezTo>
                      <a:pt x="71" y="62"/>
                      <a:pt x="71" y="62"/>
                      <a:pt x="71" y="62"/>
                    </a:cubicBezTo>
                    <a:cubicBezTo>
                      <a:pt x="71" y="58"/>
                      <a:pt x="68" y="55"/>
                      <a:pt x="64" y="55"/>
                    </a:cubicBezTo>
                    <a:cubicBezTo>
                      <a:pt x="42" y="55"/>
                      <a:pt x="42" y="55"/>
                      <a:pt x="42" y="55"/>
                    </a:cubicBezTo>
                    <a:cubicBezTo>
                      <a:pt x="42" y="48"/>
                      <a:pt x="42" y="48"/>
                      <a:pt x="42" y="48"/>
                    </a:cubicBezTo>
                    <a:lnTo>
                      <a:pt x="64" y="48"/>
                    </a:lnTo>
                    <a:close/>
                    <a:moveTo>
                      <a:pt x="3" y="41"/>
                    </a:moveTo>
                    <a:cubicBezTo>
                      <a:pt x="3" y="7"/>
                      <a:pt x="3" y="7"/>
                      <a:pt x="3" y="7"/>
                    </a:cubicBezTo>
                    <a:cubicBezTo>
                      <a:pt x="3" y="5"/>
                      <a:pt x="5" y="3"/>
                      <a:pt x="8" y="3"/>
                    </a:cubicBezTo>
                    <a:cubicBezTo>
                      <a:pt x="64" y="3"/>
                      <a:pt x="64" y="3"/>
                      <a:pt x="64" y="3"/>
                    </a:cubicBezTo>
                    <a:cubicBezTo>
                      <a:pt x="66" y="3"/>
                      <a:pt x="68" y="5"/>
                      <a:pt x="68" y="7"/>
                    </a:cubicBezTo>
                    <a:cubicBezTo>
                      <a:pt x="68" y="41"/>
                      <a:pt x="68" y="41"/>
                      <a:pt x="68" y="41"/>
                    </a:cubicBezTo>
                    <a:cubicBezTo>
                      <a:pt x="68" y="43"/>
                      <a:pt x="66" y="45"/>
                      <a:pt x="64" y="45"/>
                    </a:cubicBezTo>
                    <a:cubicBezTo>
                      <a:pt x="8" y="45"/>
                      <a:pt x="8" y="45"/>
                      <a:pt x="8" y="45"/>
                    </a:cubicBezTo>
                    <a:cubicBezTo>
                      <a:pt x="5" y="45"/>
                      <a:pt x="3" y="43"/>
                      <a:pt x="3" y="41"/>
                    </a:cubicBez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13" name="Freeform 23"/>
              <p:cNvSpPr/>
              <p:nvPr/>
            </p:nvSpPr>
            <p:spPr bwMode="auto">
              <a:xfrm>
                <a:off x="1257333" y="2221537"/>
                <a:ext cx="237065" cy="143932"/>
              </a:xfrm>
              <a:custGeom>
                <a:avLst/>
                <a:gdLst>
                  <a:gd name="T0" fmla="*/ 59 w 59"/>
                  <a:gd name="T1" fmla="*/ 35 h 36"/>
                  <a:gd name="T2" fmla="*/ 59 w 59"/>
                  <a:gd name="T3" fmla="*/ 1 h 36"/>
                  <a:gd name="T4" fmla="*/ 58 w 59"/>
                  <a:gd name="T5" fmla="*/ 0 h 36"/>
                  <a:gd name="T6" fmla="*/ 2 w 59"/>
                  <a:gd name="T7" fmla="*/ 0 h 36"/>
                  <a:gd name="T8" fmla="*/ 0 w 59"/>
                  <a:gd name="T9" fmla="*/ 1 h 36"/>
                  <a:gd name="T10" fmla="*/ 0 w 59"/>
                  <a:gd name="T11" fmla="*/ 35 h 36"/>
                  <a:gd name="T12" fmla="*/ 2 w 59"/>
                  <a:gd name="T13" fmla="*/ 36 h 36"/>
                  <a:gd name="T14" fmla="*/ 58 w 59"/>
                  <a:gd name="T15" fmla="*/ 36 h 36"/>
                  <a:gd name="T16" fmla="*/ 59 w 59"/>
                  <a:gd name="T17" fmla="*/ 35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36">
                    <a:moveTo>
                      <a:pt x="59" y="35"/>
                    </a:moveTo>
                    <a:cubicBezTo>
                      <a:pt x="59" y="1"/>
                      <a:pt x="59" y="1"/>
                      <a:pt x="59" y="1"/>
                    </a:cubicBezTo>
                    <a:cubicBezTo>
                      <a:pt x="59" y="1"/>
                      <a:pt x="58" y="0"/>
                      <a:pt x="58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1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35"/>
                      <a:pt x="1" y="36"/>
                      <a:pt x="2" y="36"/>
                    </a:cubicBezTo>
                    <a:cubicBezTo>
                      <a:pt x="58" y="36"/>
                      <a:pt x="58" y="36"/>
                      <a:pt x="58" y="36"/>
                    </a:cubicBezTo>
                    <a:cubicBezTo>
                      <a:pt x="58" y="36"/>
                      <a:pt x="59" y="35"/>
                      <a:pt x="59" y="35"/>
                    </a:cubicBez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14" name="Freeform 24"/>
              <p:cNvSpPr/>
              <p:nvPr/>
            </p:nvSpPr>
            <p:spPr bwMode="auto">
              <a:xfrm>
                <a:off x="3248683" y="2245244"/>
                <a:ext cx="306492" cy="184572"/>
              </a:xfrm>
              <a:custGeom>
                <a:avLst/>
                <a:gdLst>
                  <a:gd name="T0" fmla="*/ 59 w 76"/>
                  <a:gd name="T1" fmla="*/ 13 h 46"/>
                  <a:gd name="T2" fmla="*/ 58 w 76"/>
                  <a:gd name="T3" fmla="*/ 13 h 46"/>
                  <a:gd name="T4" fmla="*/ 41 w 76"/>
                  <a:gd name="T5" fmla="*/ 0 h 46"/>
                  <a:gd name="T6" fmla="*/ 23 w 76"/>
                  <a:gd name="T7" fmla="*/ 12 h 46"/>
                  <a:gd name="T8" fmla="*/ 19 w 76"/>
                  <a:gd name="T9" fmla="*/ 11 h 46"/>
                  <a:gd name="T10" fmla="*/ 11 w 76"/>
                  <a:gd name="T11" fmla="*/ 19 h 46"/>
                  <a:gd name="T12" fmla="*/ 0 w 76"/>
                  <a:gd name="T13" fmla="*/ 32 h 46"/>
                  <a:gd name="T14" fmla="*/ 14 w 76"/>
                  <a:gd name="T15" fmla="*/ 46 h 46"/>
                  <a:gd name="T16" fmla="*/ 14 w 76"/>
                  <a:gd name="T17" fmla="*/ 46 h 46"/>
                  <a:gd name="T18" fmla="*/ 15 w 76"/>
                  <a:gd name="T19" fmla="*/ 46 h 46"/>
                  <a:gd name="T20" fmla="*/ 59 w 76"/>
                  <a:gd name="T21" fmla="*/ 46 h 46"/>
                  <a:gd name="T22" fmla="*/ 76 w 76"/>
                  <a:gd name="T23" fmla="*/ 29 h 46"/>
                  <a:gd name="T24" fmla="*/ 59 w 76"/>
                  <a:gd name="T25" fmla="*/ 13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6" h="46">
                    <a:moveTo>
                      <a:pt x="59" y="13"/>
                    </a:moveTo>
                    <a:cubicBezTo>
                      <a:pt x="58" y="13"/>
                      <a:pt x="58" y="13"/>
                      <a:pt x="58" y="13"/>
                    </a:cubicBezTo>
                    <a:cubicBezTo>
                      <a:pt x="56" y="5"/>
                      <a:pt x="49" y="0"/>
                      <a:pt x="41" y="0"/>
                    </a:cubicBezTo>
                    <a:cubicBezTo>
                      <a:pt x="33" y="0"/>
                      <a:pt x="26" y="5"/>
                      <a:pt x="23" y="12"/>
                    </a:cubicBezTo>
                    <a:cubicBezTo>
                      <a:pt x="22" y="11"/>
                      <a:pt x="20" y="11"/>
                      <a:pt x="19" y="11"/>
                    </a:cubicBezTo>
                    <a:cubicBezTo>
                      <a:pt x="14" y="11"/>
                      <a:pt x="11" y="14"/>
                      <a:pt x="11" y="19"/>
                    </a:cubicBezTo>
                    <a:cubicBezTo>
                      <a:pt x="5" y="20"/>
                      <a:pt x="0" y="25"/>
                      <a:pt x="0" y="32"/>
                    </a:cubicBezTo>
                    <a:cubicBezTo>
                      <a:pt x="0" y="40"/>
                      <a:pt x="6" y="46"/>
                      <a:pt x="14" y="46"/>
                    </a:cubicBezTo>
                    <a:cubicBezTo>
                      <a:pt x="14" y="46"/>
                      <a:pt x="14" y="46"/>
                      <a:pt x="14" y="46"/>
                    </a:cubicBezTo>
                    <a:cubicBezTo>
                      <a:pt x="15" y="46"/>
                      <a:pt x="15" y="46"/>
                      <a:pt x="15" y="46"/>
                    </a:cubicBezTo>
                    <a:cubicBezTo>
                      <a:pt x="59" y="46"/>
                      <a:pt x="59" y="46"/>
                      <a:pt x="59" y="46"/>
                    </a:cubicBezTo>
                    <a:cubicBezTo>
                      <a:pt x="68" y="46"/>
                      <a:pt x="76" y="38"/>
                      <a:pt x="76" y="29"/>
                    </a:cubicBezTo>
                    <a:cubicBezTo>
                      <a:pt x="76" y="20"/>
                      <a:pt x="68" y="13"/>
                      <a:pt x="59" y="13"/>
                    </a:cubicBezTo>
                    <a:close/>
                  </a:path>
                </a:pathLst>
              </a:custGeom>
              <a:solidFill>
                <a:srgbClr val="FDFD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15" name="Freeform 25"/>
              <p:cNvSpPr>
                <a:spLocks noEditPoints="1"/>
              </p:cNvSpPr>
              <p:nvPr/>
            </p:nvSpPr>
            <p:spPr bwMode="auto">
              <a:xfrm>
                <a:off x="2466367" y="2827748"/>
                <a:ext cx="401319" cy="397931"/>
              </a:xfrm>
              <a:custGeom>
                <a:avLst/>
                <a:gdLst>
                  <a:gd name="T0" fmla="*/ 0 w 100"/>
                  <a:gd name="T1" fmla="*/ 50 h 99"/>
                  <a:gd name="T2" fmla="*/ 99 w 100"/>
                  <a:gd name="T3" fmla="*/ 48 h 99"/>
                  <a:gd name="T4" fmla="*/ 82 w 100"/>
                  <a:gd name="T5" fmla="*/ 76 h 99"/>
                  <a:gd name="T6" fmla="*/ 73 w 100"/>
                  <a:gd name="T7" fmla="*/ 72 h 99"/>
                  <a:gd name="T8" fmla="*/ 78 w 100"/>
                  <a:gd name="T9" fmla="*/ 81 h 99"/>
                  <a:gd name="T10" fmla="*/ 67 w 100"/>
                  <a:gd name="T11" fmla="*/ 82 h 99"/>
                  <a:gd name="T12" fmla="*/ 62 w 100"/>
                  <a:gd name="T13" fmla="*/ 84 h 99"/>
                  <a:gd name="T14" fmla="*/ 54 w 100"/>
                  <a:gd name="T15" fmla="*/ 91 h 99"/>
                  <a:gd name="T16" fmla="*/ 50 w 100"/>
                  <a:gd name="T17" fmla="*/ 82 h 99"/>
                  <a:gd name="T18" fmla="*/ 47 w 100"/>
                  <a:gd name="T19" fmla="*/ 91 h 99"/>
                  <a:gd name="T20" fmla="*/ 39 w 100"/>
                  <a:gd name="T21" fmla="*/ 85 h 99"/>
                  <a:gd name="T22" fmla="*/ 34 w 100"/>
                  <a:gd name="T23" fmla="*/ 83 h 99"/>
                  <a:gd name="T24" fmla="*/ 23 w 100"/>
                  <a:gd name="T25" fmla="*/ 82 h 99"/>
                  <a:gd name="T26" fmla="*/ 27 w 100"/>
                  <a:gd name="T27" fmla="*/ 73 h 99"/>
                  <a:gd name="T28" fmla="*/ 19 w 100"/>
                  <a:gd name="T29" fmla="*/ 77 h 99"/>
                  <a:gd name="T30" fmla="*/ 17 w 100"/>
                  <a:gd name="T31" fmla="*/ 66 h 99"/>
                  <a:gd name="T32" fmla="*/ 15 w 100"/>
                  <a:gd name="T33" fmla="*/ 62 h 99"/>
                  <a:gd name="T34" fmla="*/ 8 w 100"/>
                  <a:gd name="T35" fmla="*/ 54 h 99"/>
                  <a:gd name="T36" fmla="*/ 17 w 100"/>
                  <a:gd name="T37" fmla="*/ 50 h 99"/>
                  <a:gd name="T38" fmla="*/ 8 w 100"/>
                  <a:gd name="T39" fmla="*/ 47 h 99"/>
                  <a:gd name="T40" fmla="*/ 15 w 100"/>
                  <a:gd name="T41" fmla="*/ 39 h 99"/>
                  <a:gd name="T42" fmla="*/ 16 w 100"/>
                  <a:gd name="T43" fmla="*/ 35 h 99"/>
                  <a:gd name="T44" fmla="*/ 17 w 100"/>
                  <a:gd name="T45" fmla="*/ 23 h 99"/>
                  <a:gd name="T46" fmla="*/ 26 w 100"/>
                  <a:gd name="T47" fmla="*/ 27 h 99"/>
                  <a:gd name="T48" fmla="*/ 22 w 100"/>
                  <a:gd name="T49" fmla="*/ 18 h 99"/>
                  <a:gd name="T50" fmla="*/ 33 w 100"/>
                  <a:gd name="T51" fmla="*/ 17 h 99"/>
                  <a:gd name="T52" fmla="*/ 37 w 100"/>
                  <a:gd name="T53" fmla="*/ 15 h 99"/>
                  <a:gd name="T54" fmla="*/ 46 w 100"/>
                  <a:gd name="T55" fmla="*/ 8 h 99"/>
                  <a:gd name="T56" fmla="*/ 49 w 100"/>
                  <a:gd name="T57" fmla="*/ 17 h 99"/>
                  <a:gd name="T58" fmla="*/ 52 w 100"/>
                  <a:gd name="T59" fmla="*/ 8 h 99"/>
                  <a:gd name="T60" fmla="*/ 61 w 100"/>
                  <a:gd name="T61" fmla="*/ 15 h 99"/>
                  <a:gd name="T62" fmla="*/ 65 w 100"/>
                  <a:gd name="T63" fmla="*/ 16 h 99"/>
                  <a:gd name="T64" fmla="*/ 76 w 100"/>
                  <a:gd name="T65" fmla="*/ 17 h 99"/>
                  <a:gd name="T66" fmla="*/ 72 w 100"/>
                  <a:gd name="T67" fmla="*/ 26 h 99"/>
                  <a:gd name="T68" fmla="*/ 81 w 100"/>
                  <a:gd name="T69" fmla="*/ 22 h 99"/>
                  <a:gd name="T70" fmla="*/ 82 w 100"/>
                  <a:gd name="T71" fmla="*/ 33 h 99"/>
                  <a:gd name="T72" fmla="*/ 84 w 100"/>
                  <a:gd name="T73" fmla="*/ 37 h 99"/>
                  <a:gd name="T74" fmla="*/ 91 w 100"/>
                  <a:gd name="T75" fmla="*/ 45 h 99"/>
                  <a:gd name="T76" fmla="*/ 82 w 100"/>
                  <a:gd name="T77" fmla="*/ 49 h 99"/>
                  <a:gd name="T78" fmla="*/ 92 w 100"/>
                  <a:gd name="T79" fmla="*/ 52 h 99"/>
                  <a:gd name="T80" fmla="*/ 85 w 100"/>
                  <a:gd name="T81" fmla="*/ 61 h 99"/>
                  <a:gd name="T82" fmla="*/ 83 w 100"/>
                  <a:gd name="T83" fmla="*/ 65 h 99"/>
                  <a:gd name="T84" fmla="*/ 82 w 100"/>
                  <a:gd name="T85" fmla="*/ 76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00" h="99">
                    <a:moveTo>
                      <a:pt x="49" y="0"/>
                    </a:moveTo>
                    <a:cubicBezTo>
                      <a:pt x="22" y="1"/>
                      <a:pt x="0" y="23"/>
                      <a:pt x="0" y="50"/>
                    </a:cubicBezTo>
                    <a:cubicBezTo>
                      <a:pt x="1" y="78"/>
                      <a:pt x="24" y="99"/>
                      <a:pt x="51" y="99"/>
                    </a:cubicBezTo>
                    <a:cubicBezTo>
                      <a:pt x="78" y="98"/>
                      <a:pt x="100" y="75"/>
                      <a:pt x="99" y="48"/>
                    </a:cubicBezTo>
                    <a:cubicBezTo>
                      <a:pt x="98" y="21"/>
                      <a:pt x="76" y="0"/>
                      <a:pt x="49" y="0"/>
                    </a:cubicBezTo>
                    <a:close/>
                    <a:moveTo>
                      <a:pt x="82" y="76"/>
                    </a:moveTo>
                    <a:cubicBezTo>
                      <a:pt x="78" y="72"/>
                      <a:pt x="78" y="72"/>
                      <a:pt x="78" y="72"/>
                    </a:cubicBezTo>
                    <a:cubicBezTo>
                      <a:pt x="76" y="70"/>
                      <a:pt x="74" y="70"/>
                      <a:pt x="73" y="72"/>
                    </a:cubicBezTo>
                    <a:cubicBezTo>
                      <a:pt x="72" y="73"/>
                      <a:pt x="72" y="75"/>
                      <a:pt x="73" y="76"/>
                    </a:cubicBezTo>
                    <a:cubicBezTo>
                      <a:pt x="78" y="81"/>
                      <a:pt x="78" y="81"/>
                      <a:pt x="78" y="81"/>
                    </a:cubicBezTo>
                    <a:cubicBezTo>
                      <a:pt x="75" y="83"/>
                      <a:pt x="72" y="85"/>
                      <a:pt x="69" y="87"/>
                    </a:cubicBezTo>
                    <a:cubicBezTo>
                      <a:pt x="67" y="82"/>
                      <a:pt x="67" y="82"/>
                      <a:pt x="67" y="82"/>
                    </a:cubicBezTo>
                    <a:cubicBezTo>
                      <a:pt x="66" y="81"/>
                      <a:pt x="65" y="80"/>
                      <a:pt x="64" y="81"/>
                    </a:cubicBezTo>
                    <a:cubicBezTo>
                      <a:pt x="62" y="82"/>
                      <a:pt x="62" y="83"/>
                      <a:pt x="62" y="84"/>
                    </a:cubicBezTo>
                    <a:cubicBezTo>
                      <a:pt x="64" y="89"/>
                      <a:pt x="64" y="89"/>
                      <a:pt x="64" y="89"/>
                    </a:cubicBezTo>
                    <a:cubicBezTo>
                      <a:pt x="61" y="90"/>
                      <a:pt x="58" y="91"/>
                      <a:pt x="54" y="91"/>
                    </a:cubicBezTo>
                    <a:cubicBezTo>
                      <a:pt x="54" y="85"/>
                      <a:pt x="54" y="85"/>
                      <a:pt x="54" y="85"/>
                    </a:cubicBezTo>
                    <a:cubicBezTo>
                      <a:pt x="54" y="83"/>
                      <a:pt x="52" y="82"/>
                      <a:pt x="50" y="82"/>
                    </a:cubicBezTo>
                    <a:cubicBezTo>
                      <a:pt x="49" y="82"/>
                      <a:pt x="47" y="83"/>
                      <a:pt x="47" y="85"/>
                    </a:cubicBezTo>
                    <a:cubicBezTo>
                      <a:pt x="47" y="91"/>
                      <a:pt x="47" y="91"/>
                      <a:pt x="47" y="91"/>
                    </a:cubicBezTo>
                    <a:cubicBezTo>
                      <a:pt x="44" y="91"/>
                      <a:pt x="40" y="90"/>
                      <a:pt x="37" y="89"/>
                    </a:cubicBezTo>
                    <a:cubicBezTo>
                      <a:pt x="39" y="85"/>
                      <a:pt x="39" y="85"/>
                      <a:pt x="39" y="85"/>
                    </a:cubicBezTo>
                    <a:cubicBezTo>
                      <a:pt x="39" y="83"/>
                      <a:pt x="39" y="82"/>
                      <a:pt x="37" y="82"/>
                    </a:cubicBezTo>
                    <a:cubicBezTo>
                      <a:pt x="36" y="81"/>
                      <a:pt x="35" y="82"/>
                      <a:pt x="34" y="83"/>
                    </a:cubicBezTo>
                    <a:cubicBezTo>
                      <a:pt x="33" y="88"/>
                      <a:pt x="33" y="88"/>
                      <a:pt x="33" y="88"/>
                    </a:cubicBezTo>
                    <a:cubicBezTo>
                      <a:pt x="29" y="86"/>
                      <a:pt x="26" y="84"/>
                      <a:pt x="23" y="82"/>
                    </a:cubicBezTo>
                    <a:cubicBezTo>
                      <a:pt x="28" y="77"/>
                      <a:pt x="28" y="77"/>
                      <a:pt x="28" y="77"/>
                    </a:cubicBezTo>
                    <a:cubicBezTo>
                      <a:pt x="29" y="76"/>
                      <a:pt x="29" y="74"/>
                      <a:pt x="27" y="73"/>
                    </a:cubicBezTo>
                    <a:cubicBezTo>
                      <a:pt x="26" y="71"/>
                      <a:pt x="24" y="72"/>
                      <a:pt x="23" y="73"/>
                    </a:cubicBezTo>
                    <a:cubicBezTo>
                      <a:pt x="19" y="77"/>
                      <a:pt x="19" y="77"/>
                      <a:pt x="19" y="77"/>
                    </a:cubicBezTo>
                    <a:cubicBezTo>
                      <a:pt x="16" y="75"/>
                      <a:pt x="14" y="72"/>
                      <a:pt x="12" y="68"/>
                    </a:cubicBezTo>
                    <a:cubicBezTo>
                      <a:pt x="17" y="66"/>
                      <a:pt x="17" y="66"/>
                      <a:pt x="17" y="66"/>
                    </a:cubicBezTo>
                    <a:cubicBezTo>
                      <a:pt x="18" y="66"/>
                      <a:pt x="19" y="64"/>
                      <a:pt x="18" y="63"/>
                    </a:cubicBezTo>
                    <a:cubicBezTo>
                      <a:pt x="18" y="62"/>
                      <a:pt x="16" y="62"/>
                      <a:pt x="15" y="62"/>
                    </a:cubicBezTo>
                    <a:cubicBezTo>
                      <a:pt x="11" y="64"/>
                      <a:pt x="11" y="64"/>
                      <a:pt x="11" y="64"/>
                    </a:cubicBezTo>
                    <a:cubicBezTo>
                      <a:pt x="9" y="61"/>
                      <a:pt x="8" y="57"/>
                      <a:pt x="8" y="54"/>
                    </a:cubicBezTo>
                    <a:cubicBezTo>
                      <a:pt x="14" y="54"/>
                      <a:pt x="14" y="54"/>
                      <a:pt x="14" y="54"/>
                    </a:cubicBezTo>
                    <a:cubicBezTo>
                      <a:pt x="16" y="54"/>
                      <a:pt x="18" y="52"/>
                      <a:pt x="17" y="50"/>
                    </a:cubicBezTo>
                    <a:cubicBezTo>
                      <a:pt x="17" y="48"/>
                      <a:pt x="16" y="47"/>
                      <a:pt x="14" y="47"/>
                    </a:cubicBezTo>
                    <a:cubicBezTo>
                      <a:pt x="8" y="47"/>
                      <a:pt x="8" y="47"/>
                      <a:pt x="8" y="47"/>
                    </a:cubicBezTo>
                    <a:cubicBezTo>
                      <a:pt x="8" y="44"/>
                      <a:pt x="9" y="40"/>
                      <a:pt x="10" y="37"/>
                    </a:cubicBezTo>
                    <a:cubicBezTo>
                      <a:pt x="15" y="39"/>
                      <a:pt x="15" y="39"/>
                      <a:pt x="15" y="39"/>
                    </a:cubicBezTo>
                    <a:cubicBezTo>
                      <a:pt x="16" y="39"/>
                      <a:pt x="17" y="39"/>
                      <a:pt x="18" y="37"/>
                    </a:cubicBezTo>
                    <a:cubicBezTo>
                      <a:pt x="18" y="36"/>
                      <a:pt x="18" y="35"/>
                      <a:pt x="16" y="35"/>
                    </a:cubicBezTo>
                    <a:cubicBezTo>
                      <a:pt x="11" y="33"/>
                      <a:pt x="11" y="33"/>
                      <a:pt x="11" y="33"/>
                    </a:cubicBezTo>
                    <a:cubicBezTo>
                      <a:pt x="13" y="29"/>
                      <a:pt x="15" y="26"/>
                      <a:pt x="17" y="23"/>
                    </a:cubicBezTo>
                    <a:cubicBezTo>
                      <a:pt x="22" y="27"/>
                      <a:pt x="22" y="27"/>
                      <a:pt x="22" y="27"/>
                    </a:cubicBezTo>
                    <a:cubicBezTo>
                      <a:pt x="23" y="28"/>
                      <a:pt x="25" y="28"/>
                      <a:pt x="26" y="27"/>
                    </a:cubicBezTo>
                    <a:cubicBezTo>
                      <a:pt x="28" y="26"/>
                      <a:pt x="28" y="24"/>
                      <a:pt x="26" y="22"/>
                    </a:cubicBezTo>
                    <a:cubicBezTo>
                      <a:pt x="22" y="18"/>
                      <a:pt x="22" y="18"/>
                      <a:pt x="22" y="18"/>
                    </a:cubicBezTo>
                    <a:cubicBezTo>
                      <a:pt x="25" y="16"/>
                      <a:pt x="28" y="14"/>
                      <a:pt x="31" y="12"/>
                    </a:cubicBezTo>
                    <a:cubicBezTo>
                      <a:pt x="33" y="17"/>
                      <a:pt x="33" y="17"/>
                      <a:pt x="33" y="17"/>
                    </a:cubicBezTo>
                    <a:cubicBezTo>
                      <a:pt x="33" y="18"/>
                      <a:pt x="35" y="19"/>
                      <a:pt x="36" y="18"/>
                    </a:cubicBezTo>
                    <a:cubicBezTo>
                      <a:pt x="37" y="18"/>
                      <a:pt x="38" y="16"/>
                      <a:pt x="37" y="15"/>
                    </a:cubicBezTo>
                    <a:cubicBezTo>
                      <a:pt x="35" y="10"/>
                      <a:pt x="35" y="10"/>
                      <a:pt x="35" y="10"/>
                    </a:cubicBezTo>
                    <a:cubicBezTo>
                      <a:pt x="38" y="9"/>
                      <a:pt x="42" y="8"/>
                      <a:pt x="46" y="8"/>
                    </a:cubicBezTo>
                    <a:cubicBezTo>
                      <a:pt x="46" y="14"/>
                      <a:pt x="46" y="14"/>
                      <a:pt x="46" y="14"/>
                    </a:cubicBezTo>
                    <a:cubicBezTo>
                      <a:pt x="46" y="16"/>
                      <a:pt x="47" y="17"/>
                      <a:pt x="49" y="17"/>
                    </a:cubicBezTo>
                    <a:cubicBezTo>
                      <a:pt x="51" y="17"/>
                      <a:pt x="52" y="16"/>
                      <a:pt x="52" y="14"/>
                    </a:cubicBezTo>
                    <a:cubicBezTo>
                      <a:pt x="52" y="8"/>
                      <a:pt x="52" y="8"/>
                      <a:pt x="52" y="8"/>
                    </a:cubicBezTo>
                    <a:cubicBezTo>
                      <a:pt x="56" y="8"/>
                      <a:pt x="59" y="9"/>
                      <a:pt x="63" y="10"/>
                    </a:cubicBezTo>
                    <a:cubicBezTo>
                      <a:pt x="61" y="15"/>
                      <a:pt x="61" y="15"/>
                      <a:pt x="61" y="15"/>
                    </a:cubicBezTo>
                    <a:cubicBezTo>
                      <a:pt x="60" y="16"/>
                      <a:pt x="61" y="17"/>
                      <a:pt x="62" y="18"/>
                    </a:cubicBezTo>
                    <a:cubicBezTo>
                      <a:pt x="63" y="18"/>
                      <a:pt x="65" y="18"/>
                      <a:pt x="65" y="16"/>
                    </a:cubicBezTo>
                    <a:cubicBezTo>
                      <a:pt x="67" y="11"/>
                      <a:pt x="67" y="11"/>
                      <a:pt x="67" y="11"/>
                    </a:cubicBezTo>
                    <a:cubicBezTo>
                      <a:pt x="70" y="13"/>
                      <a:pt x="73" y="15"/>
                      <a:pt x="76" y="17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1" y="23"/>
                      <a:pt x="71" y="25"/>
                      <a:pt x="72" y="26"/>
                    </a:cubicBezTo>
                    <a:cubicBezTo>
                      <a:pt x="73" y="27"/>
                      <a:pt x="76" y="27"/>
                      <a:pt x="77" y="26"/>
                    </a:cubicBezTo>
                    <a:cubicBezTo>
                      <a:pt x="81" y="22"/>
                      <a:pt x="81" y="22"/>
                      <a:pt x="81" y="22"/>
                    </a:cubicBezTo>
                    <a:cubicBezTo>
                      <a:pt x="84" y="24"/>
                      <a:pt x="86" y="28"/>
                      <a:pt x="87" y="31"/>
                    </a:cubicBezTo>
                    <a:cubicBezTo>
                      <a:pt x="82" y="33"/>
                      <a:pt x="82" y="33"/>
                      <a:pt x="82" y="33"/>
                    </a:cubicBezTo>
                    <a:cubicBezTo>
                      <a:pt x="81" y="34"/>
                      <a:pt x="81" y="35"/>
                      <a:pt x="81" y="36"/>
                    </a:cubicBezTo>
                    <a:cubicBezTo>
                      <a:pt x="82" y="37"/>
                      <a:pt x="83" y="38"/>
                      <a:pt x="84" y="37"/>
                    </a:cubicBezTo>
                    <a:cubicBezTo>
                      <a:pt x="89" y="35"/>
                      <a:pt x="89" y="35"/>
                      <a:pt x="89" y="35"/>
                    </a:cubicBezTo>
                    <a:cubicBezTo>
                      <a:pt x="90" y="38"/>
                      <a:pt x="91" y="42"/>
                      <a:pt x="91" y="45"/>
                    </a:cubicBezTo>
                    <a:cubicBezTo>
                      <a:pt x="85" y="45"/>
                      <a:pt x="85" y="45"/>
                      <a:pt x="85" y="45"/>
                    </a:cubicBezTo>
                    <a:cubicBezTo>
                      <a:pt x="83" y="45"/>
                      <a:pt x="82" y="47"/>
                      <a:pt x="82" y="49"/>
                    </a:cubicBezTo>
                    <a:cubicBezTo>
                      <a:pt x="82" y="51"/>
                      <a:pt x="84" y="52"/>
                      <a:pt x="85" y="52"/>
                    </a:cubicBezTo>
                    <a:cubicBezTo>
                      <a:pt x="92" y="52"/>
                      <a:pt x="92" y="52"/>
                      <a:pt x="92" y="52"/>
                    </a:cubicBezTo>
                    <a:cubicBezTo>
                      <a:pt x="91" y="55"/>
                      <a:pt x="91" y="59"/>
                      <a:pt x="90" y="62"/>
                    </a:cubicBezTo>
                    <a:cubicBezTo>
                      <a:pt x="85" y="61"/>
                      <a:pt x="85" y="61"/>
                      <a:pt x="85" y="61"/>
                    </a:cubicBezTo>
                    <a:cubicBezTo>
                      <a:pt x="84" y="60"/>
                      <a:pt x="82" y="61"/>
                      <a:pt x="82" y="62"/>
                    </a:cubicBezTo>
                    <a:cubicBezTo>
                      <a:pt x="81" y="63"/>
                      <a:pt x="82" y="64"/>
                      <a:pt x="83" y="65"/>
                    </a:cubicBezTo>
                    <a:cubicBezTo>
                      <a:pt x="88" y="67"/>
                      <a:pt x="88" y="67"/>
                      <a:pt x="88" y="67"/>
                    </a:cubicBezTo>
                    <a:cubicBezTo>
                      <a:pt x="86" y="70"/>
                      <a:pt x="84" y="73"/>
                      <a:pt x="82" y="76"/>
                    </a:cubicBez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16" name="Freeform 26"/>
              <p:cNvSpPr/>
              <p:nvPr/>
            </p:nvSpPr>
            <p:spPr bwMode="auto">
              <a:xfrm>
                <a:off x="2639086" y="2907334"/>
                <a:ext cx="55880" cy="145626"/>
              </a:xfrm>
              <a:custGeom>
                <a:avLst/>
                <a:gdLst>
                  <a:gd name="T0" fmla="*/ 9 w 14"/>
                  <a:gd name="T1" fmla="*/ 22 h 36"/>
                  <a:gd name="T2" fmla="*/ 9 w 14"/>
                  <a:gd name="T3" fmla="*/ 3 h 36"/>
                  <a:gd name="T4" fmla="*/ 6 w 14"/>
                  <a:gd name="T5" fmla="*/ 0 h 36"/>
                  <a:gd name="T6" fmla="*/ 4 w 14"/>
                  <a:gd name="T7" fmla="*/ 3 h 36"/>
                  <a:gd name="T8" fmla="*/ 4 w 14"/>
                  <a:gd name="T9" fmla="*/ 22 h 36"/>
                  <a:gd name="T10" fmla="*/ 0 w 14"/>
                  <a:gd name="T11" fmla="*/ 29 h 36"/>
                  <a:gd name="T12" fmla="*/ 7 w 14"/>
                  <a:gd name="T13" fmla="*/ 36 h 36"/>
                  <a:gd name="T14" fmla="*/ 14 w 14"/>
                  <a:gd name="T15" fmla="*/ 29 h 36"/>
                  <a:gd name="T16" fmla="*/ 9 w 14"/>
                  <a:gd name="T17" fmla="*/ 22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" h="36">
                    <a:moveTo>
                      <a:pt x="9" y="22"/>
                    </a:moveTo>
                    <a:cubicBezTo>
                      <a:pt x="9" y="3"/>
                      <a:pt x="9" y="3"/>
                      <a:pt x="9" y="3"/>
                    </a:cubicBezTo>
                    <a:cubicBezTo>
                      <a:pt x="9" y="1"/>
                      <a:pt x="7" y="0"/>
                      <a:pt x="6" y="0"/>
                    </a:cubicBezTo>
                    <a:cubicBezTo>
                      <a:pt x="5" y="0"/>
                      <a:pt x="4" y="1"/>
                      <a:pt x="4" y="3"/>
                    </a:cubicBezTo>
                    <a:cubicBezTo>
                      <a:pt x="4" y="22"/>
                      <a:pt x="4" y="22"/>
                      <a:pt x="4" y="22"/>
                    </a:cubicBezTo>
                    <a:cubicBezTo>
                      <a:pt x="1" y="23"/>
                      <a:pt x="0" y="26"/>
                      <a:pt x="0" y="29"/>
                    </a:cubicBezTo>
                    <a:cubicBezTo>
                      <a:pt x="0" y="33"/>
                      <a:pt x="3" y="36"/>
                      <a:pt x="7" y="36"/>
                    </a:cubicBezTo>
                    <a:cubicBezTo>
                      <a:pt x="11" y="36"/>
                      <a:pt x="14" y="33"/>
                      <a:pt x="14" y="29"/>
                    </a:cubicBezTo>
                    <a:cubicBezTo>
                      <a:pt x="14" y="26"/>
                      <a:pt x="12" y="23"/>
                      <a:pt x="9" y="22"/>
                    </a:cubicBez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17" name="Freeform 27"/>
              <p:cNvSpPr/>
              <p:nvPr/>
            </p:nvSpPr>
            <p:spPr bwMode="auto">
              <a:xfrm>
                <a:off x="2650940" y="3059734"/>
                <a:ext cx="32173" cy="77893"/>
              </a:xfrm>
              <a:custGeom>
                <a:avLst/>
                <a:gdLst>
                  <a:gd name="T0" fmla="*/ 0 w 8"/>
                  <a:gd name="T1" fmla="*/ 0 h 19"/>
                  <a:gd name="T2" fmla="*/ 0 w 8"/>
                  <a:gd name="T3" fmla="*/ 15 h 19"/>
                  <a:gd name="T4" fmla="*/ 4 w 8"/>
                  <a:gd name="T5" fmla="*/ 19 h 19"/>
                  <a:gd name="T6" fmla="*/ 8 w 8"/>
                  <a:gd name="T7" fmla="*/ 15 h 19"/>
                  <a:gd name="T8" fmla="*/ 8 w 8"/>
                  <a:gd name="T9" fmla="*/ 0 h 19"/>
                  <a:gd name="T10" fmla="*/ 4 w 8"/>
                  <a:gd name="T11" fmla="*/ 1 h 19"/>
                  <a:gd name="T12" fmla="*/ 0 w 8"/>
                  <a:gd name="T13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19">
                    <a:moveTo>
                      <a:pt x="0" y="0"/>
                    </a:moveTo>
                    <a:cubicBezTo>
                      <a:pt x="0" y="15"/>
                      <a:pt x="0" y="15"/>
                      <a:pt x="0" y="15"/>
                    </a:cubicBezTo>
                    <a:cubicBezTo>
                      <a:pt x="0" y="17"/>
                      <a:pt x="2" y="19"/>
                      <a:pt x="4" y="19"/>
                    </a:cubicBezTo>
                    <a:cubicBezTo>
                      <a:pt x="7" y="19"/>
                      <a:pt x="8" y="17"/>
                      <a:pt x="8" y="15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7" y="1"/>
                      <a:pt x="5" y="1"/>
                      <a:pt x="4" y="1"/>
                    </a:cubicBezTo>
                    <a:cubicBezTo>
                      <a:pt x="3" y="1"/>
                      <a:pt x="1" y="1"/>
                      <a:pt x="0" y="0"/>
                    </a:cubicBez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18" name="Oval 28"/>
              <p:cNvSpPr>
                <a:spLocks noChangeArrowheads="1"/>
              </p:cNvSpPr>
              <p:nvPr/>
            </p:nvSpPr>
            <p:spPr bwMode="auto">
              <a:xfrm>
                <a:off x="1506251" y="2883628"/>
                <a:ext cx="125306" cy="120227"/>
              </a:xfrm>
              <a:prstGeom prst="ellipse">
                <a:avLst/>
              </a:pr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19" name="Freeform 29"/>
              <p:cNvSpPr/>
              <p:nvPr/>
            </p:nvSpPr>
            <p:spPr bwMode="auto">
              <a:xfrm>
                <a:off x="1430052" y="3003853"/>
                <a:ext cx="277705" cy="165946"/>
              </a:xfrm>
              <a:custGeom>
                <a:avLst/>
                <a:gdLst>
                  <a:gd name="T0" fmla="*/ 69 w 69"/>
                  <a:gd name="T1" fmla="*/ 18 h 41"/>
                  <a:gd name="T2" fmla="*/ 68 w 69"/>
                  <a:gd name="T3" fmla="*/ 18 h 41"/>
                  <a:gd name="T4" fmla="*/ 42 w 69"/>
                  <a:gd name="T5" fmla="*/ 3 h 41"/>
                  <a:gd name="T6" fmla="*/ 41 w 69"/>
                  <a:gd name="T7" fmla="*/ 3 h 41"/>
                  <a:gd name="T8" fmla="*/ 30 w 69"/>
                  <a:gd name="T9" fmla="*/ 3 h 41"/>
                  <a:gd name="T10" fmla="*/ 0 w 69"/>
                  <a:gd name="T11" fmla="*/ 20 h 41"/>
                  <a:gd name="T12" fmla="*/ 0 w 69"/>
                  <a:gd name="T13" fmla="*/ 41 h 41"/>
                  <a:gd name="T14" fmla="*/ 14 w 69"/>
                  <a:gd name="T15" fmla="*/ 41 h 41"/>
                  <a:gd name="T16" fmla="*/ 14 w 69"/>
                  <a:gd name="T17" fmla="*/ 30 h 41"/>
                  <a:gd name="T18" fmla="*/ 17 w 69"/>
                  <a:gd name="T19" fmla="*/ 30 h 41"/>
                  <a:gd name="T20" fmla="*/ 17 w 69"/>
                  <a:gd name="T21" fmla="*/ 41 h 41"/>
                  <a:gd name="T22" fmla="*/ 52 w 69"/>
                  <a:gd name="T23" fmla="*/ 41 h 41"/>
                  <a:gd name="T24" fmla="*/ 52 w 69"/>
                  <a:gd name="T25" fmla="*/ 30 h 41"/>
                  <a:gd name="T26" fmla="*/ 55 w 69"/>
                  <a:gd name="T27" fmla="*/ 30 h 41"/>
                  <a:gd name="T28" fmla="*/ 55 w 69"/>
                  <a:gd name="T29" fmla="*/ 41 h 41"/>
                  <a:gd name="T30" fmla="*/ 69 w 69"/>
                  <a:gd name="T31" fmla="*/ 41 h 41"/>
                  <a:gd name="T32" fmla="*/ 69 w 69"/>
                  <a:gd name="T33" fmla="*/ 19 h 41"/>
                  <a:gd name="T34" fmla="*/ 69 w 69"/>
                  <a:gd name="T35" fmla="*/ 19 h 41"/>
                  <a:gd name="T36" fmla="*/ 69 w 69"/>
                  <a:gd name="T37" fmla="*/ 18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69" h="41">
                    <a:moveTo>
                      <a:pt x="69" y="18"/>
                    </a:moveTo>
                    <a:cubicBezTo>
                      <a:pt x="68" y="18"/>
                      <a:pt x="68" y="18"/>
                      <a:pt x="68" y="18"/>
                    </a:cubicBezTo>
                    <a:cubicBezTo>
                      <a:pt x="67" y="6"/>
                      <a:pt x="50" y="3"/>
                      <a:pt x="42" y="3"/>
                    </a:cubicBezTo>
                    <a:cubicBezTo>
                      <a:pt x="42" y="3"/>
                      <a:pt x="41" y="3"/>
                      <a:pt x="41" y="3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3"/>
                      <a:pt x="0" y="0"/>
                      <a:pt x="0" y="20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14" y="41"/>
                      <a:pt x="14" y="41"/>
                      <a:pt x="14" y="41"/>
                    </a:cubicBezTo>
                    <a:cubicBezTo>
                      <a:pt x="14" y="30"/>
                      <a:pt x="14" y="30"/>
                      <a:pt x="14" y="30"/>
                    </a:cubicBezTo>
                    <a:cubicBezTo>
                      <a:pt x="17" y="30"/>
                      <a:pt x="17" y="30"/>
                      <a:pt x="17" y="30"/>
                    </a:cubicBezTo>
                    <a:cubicBezTo>
                      <a:pt x="17" y="41"/>
                      <a:pt x="17" y="41"/>
                      <a:pt x="17" y="41"/>
                    </a:cubicBezTo>
                    <a:cubicBezTo>
                      <a:pt x="52" y="41"/>
                      <a:pt x="52" y="41"/>
                      <a:pt x="52" y="41"/>
                    </a:cubicBezTo>
                    <a:cubicBezTo>
                      <a:pt x="52" y="30"/>
                      <a:pt x="52" y="30"/>
                      <a:pt x="52" y="30"/>
                    </a:cubicBezTo>
                    <a:cubicBezTo>
                      <a:pt x="55" y="30"/>
                      <a:pt x="55" y="30"/>
                      <a:pt x="55" y="30"/>
                    </a:cubicBezTo>
                    <a:cubicBezTo>
                      <a:pt x="55" y="41"/>
                      <a:pt x="55" y="41"/>
                      <a:pt x="55" y="41"/>
                    </a:cubicBezTo>
                    <a:cubicBezTo>
                      <a:pt x="69" y="41"/>
                      <a:pt x="69" y="41"/>
                      <a:pt x="69" y="41"/>
                    </a:cubicBezTo>
                    <a:cubicBezTo>
                      <a:pt x="69" y="19"/>
                      <a:pt x="69" y="19"/>
                      <a:pt x="69" y="19"/>
                    </a:cubicBezTo>
                    <a:cubicBezTo>
                      <a:pt x="69" y="19"/>
                      <a:pt x="69" y="19"/>
                      <a:pt x="69" y="19"/>
                    </a:cubicBezTo>
                    <a:lnTo>
                      <a:pt x="69" y="18"/>
                    </a:ln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20" name="Freeform 30"/>
              <p:cNvSpPr/>
              <p:nvPr/>
            </p:nvSpPr>
            <p:spPr bwMode="auto">
              <a:xfrm>
                <a:off x="1658651" y="2631322"/>
                <a:ext cx="667170" cy="665476"/>
              </a:xfrm>
              <a:custGeom>
                <a:avLst/>
                <a:gdLst>
                  <a:gd name="T0" fmla="*/ 162 w 166"/>
                  <a:gd name="T1" fmla="*/ 166 h 166"/>
                  <a:gd name="T2" fmla="*/ 166 w 166"/>
                  <a:gd name="T3" fmla="*/ 162 h 166"/>
                  <a:gd name="T4" fmla="*/ 166 w 166"/>
                  <a:gd name="T5" fmla="*/ 0 h 166"/>
                  <a:gd name="T6" fmla="*/ 0 w 166"/>
                  <a:gd name="T7" fmla="*/ 166 h 166"/>
                  <a:gd name="T8" fmla="*/ 162 w 166"/>
                  <a:gd name="T9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6" h="166">
                    <a:moveTo>
                      <a:pt x="162" y="166"/>
                    </a:moveTo>
                    <a:cubicBezTo>
                      <a:pt x="164" y="166"/>
                      <a:pt x="166" y="164"/>
                      <a:pt x="166" y="162"/>
                    </a:cubicBezTo>
                    <a:cubicBezTo>
                      <a:pt x="166" y="0"/>
                      <a:pt x="166" y="0"/>
                      <a:pt x="166" y="0"/>
                    </a:cubicBezTo>
                    <a:cubicBezTo>
                      <a:pt x="0" y="166"/>
                      <a:pt x="0" y="166"/>
                      <a:pt x="0" y="166"/>
                    </a:cubicBezTo>
                    <a:lnTo>
                      <a:pt x="162" y="166"/>
                    </a:lnTo>
                    <a:close/>
                  </a:path>
                </a:pathLst>
              </a:custGeom>
              <a:solidFill>
                <a:srgbClr val="FAE25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21" name="Freeform 31"/>
              <p:cNvSpPr/>
              <p:nvPr/>
            </p:nvSpPr>
            <p:spPr bwMode="auto">
              <a:xfrm>
                <a:off x="2021022" y="3720131"/>
                <a:ext cx="304799" cy="304799"/>
              </a:xfrm>
              <a:custGeom>
                <a:avLst/>
                <a:gdLst>
                  <a:gd name="T0" fmla="*/ 76 w 76"/>
                  <a:gd name="T1" fmla="*/ 0 h 76"/>
                  <a:gd name="T2" fmla="*/ 76 w 76"/>
                  <a:gd name="T3" fmla="*/ 0 h 76"/>
                  <a:gd name="T4" fmla="*/ 0 w 76"/>
                  <a:gd name="T5" fmla="*/ 76 h 76"/>
                  <a:gd name="T6" fmla="*/ 72 w 76"/>
                  <a:gd name="T7" fmla="*/ 76 h 76"/>
                  <a:gd name="T8" fmla="*/ 76 w 76"/>
                  <a:gd name="T9" fmla="*/ 72 h 76"/>
                  <a:gd name="T10" fmla="*/ 76 w 76"/>
                  <a:gd name="T11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6" h="76">
                    <a:moveTo>
                      <a:pt x="76" y="0"/>
                    </a:moveTo>
                    <a:cubicBezTo>
                      <a:pt x="76" y="0"/>
                      <a:pt x="76" y="0"/>
                      <a:pt x="76" y="0"/>
                    </a:cubicBezTo>
                    <a:cubicBezTo>
                      <a:pt x="0" y="76"/>
                      <a:pt x="0" y="76"/>
                      <a:pt x="0" y="76"/>
                    </a:cubicBezTo>
                    <a:cubicBezTo>
                      <a:pt x="72" y="76"/>
                      <a:pt x="72" y="76"/>
                      <a:pt x="72" y="76"/>
                    </a:cubicBezTo>
                    <a:cubicBezTo>
                      <a:pt x="74" y="76"/>
                      <a:pt x="76" y="75"/>
                      <a:pt x="76" y="72"/>
                    </a:cubicBezTo>
                    <a:cubicBezTo>
                      <a:pt x="76" y="0"/>
                      <a:pt x="76" y="0"/>
                      <a:pt x="76" y="0"/>
                    </a:cubicBezTo>
                  </a:path>
                </a:pathLst>
              </a:custGeom>
              <a:solidFill>
                <a:srgbClr val="54AEB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22" name="Freeform 32"/>
              <p:cNvSpPr>
                <a:spLocks noEditPoints="1"/>
              </p:cNvSpPr>
              <p:nvPr/>
            </p:nvSpPr>
            <p:spPr bwMode="auto">
              <a:xfrm>
                <a:off x="884801" y="3117306"/>
                <a:ext cx="304799" cy="301412"/>
              </a:xfrm>
              <a:custGeom>
                <a:avLst/>
                <a:gdLst>
                  <a:gd name="T0" fmla="*/ 71 w 76"/>
                  <a:gd name="T1" fmla="*/ 35 h 75"/>
                  <a:gd name="T2" fmla="*/ 74 w 76"/>
                  <a:gd name="T3" fmla="*/ 26 h 75"/>
                  <a:gd name="T4" fmla="*/ 72 w 76"/>
                  <a:gd name="T5" fmla="*/ 21 h 75"/>
                  <a:gd name="T6" fmla="*/ 63 w 76"/>
                  <a:gd name="T7" fmla="*/ 16 h 75"/>
                  <a:gd name="T8" fmla="*/ 60 w 76"/>
                  <a:gd name="T9" fmla="*/ 13 h 75"/>
                  <a:gd name="T10" fmla="*/ 56 w 76"/>
                  <a:gd name="T11" fmla="*/ 4 h 75"/>
                  <a:gd name="T12" fmla="*/ 50 w 76"/>
                  <a:gd name="T13" fmla="*/ 2 h 75"/>
                  <a:gd name="T14" fmla="*/ 40 w 76"/>
                  <a:gd name="T15" fmla="*/ 5 h 75"/>
                  <a:gd name="T16" fmla="*/ 36 w 76"/>
                  <a:gd name="T17" fmla="*/ 5 h 75"/>
                  <a:gd name="T18" fmla="*/ 27 w 76"/>
                  <a:gd name="T19" fmla="*/ 1 h 75"/>
                  <a:gd name="T20" fmla="*/ 21 w 76"/>
                  <a:gd name="T21" fmla="*/ 4 h 75"/>
                  <a:gd name="T22" fmla="*/ 16 w 76"/>
                  <a:gd name="T23" fmla="*/ 13 h 75"/>
                  <a:gd name="T24" fmla="*/ 14 w 76"/>
                  <a:gd name="T25" fmla="*/ 16 h 75"/>
                  <a:gd name="T26" fmla="*/ 5 w 76"/>
                  <a:gd name="T27" fmla="*/ 20 h 75"/>
                  <a:gd name="T28" fmla="*/ 2 w 76"/>
                  <a:gd name="T29" fmla="*/ 25 h 75"/>
                  <a:gd name="T30" fmla="*/ 5 w 76"/>
                  <a:gd name="T31" fmla="*/ 35 h 75"/>
                  <a:gd name="T32" fmla="*/ 5 w 76"/>
                  <a:gd name="T33" fmla="*/ 39 h 75"/>
                  <a:gd name="T34" fmla="*/ 2 w 76"/>
                  <a:gd name="T35" fmla="*/ 48 h 75"/>
                  <a:gd name="T36" fmla="*/ 4 w 76"/>
                  <a:gd name="T37" fmla="*/ 54 h 75"/>
                  <a:gd name="T38" fmla="*/ 14 w 76"/>
                  <a:gd name="T39" fmla="*/ 59 h 75"/>
                  <a:gd name="T40" fmla="*/ 16 w 76"/>
                  <a:gd name="T41" fmla="*/ 62 h 75"/>
                  <a:gd name="T42" fmla="*/ 20 w 76"/>
                  <a:gd name="T43" fmla="*/ 71 h 75"/>
                  <a:gd name="T44" fmla="*/ 26 w 76"/>
                  <a:gd name="T45" fmla="*/ 73 h 75"/>
                  <a:gd name="T46" fmla="*/ 36 w 76"/>
                  <a:gd name="T47" fmla="*/ 70 h 75"/>
                  <a:gd name="T48" fmla="*/ 40 w 76"/>
                  <a:gd name="T49" fmla="*/ 70 h 75"/>
                  <a:gd name="T50" fmla="*/ 49 w 76"/>
                  <a:gd name="T51" fmla="*/ 73 h 75"/>
                  <a:gd name="T52" fmla="*/ 55 w 76"/>
                  <a:gd name="T53" fmla="*/ 71 h 75"/>
                  <a:gd name="T54" fmla="*/ 60 w 76"/>
                  <a:gd name="T55" fmla="*/ 62 h 75"/>
                  <a:gd name="T56" fmla="*/ 63 w 76"/>
                  <a:gd name="T57" fmla="*/ 59 h 75"/>
                  <a:gd name="T58" fmla="*/ 71 w 76"/>
                  <a:gd name="T59" fmla="*/ 55 h 75"/>
                  <a:gd name="T60" fmla="*/ 74 w 76"/>
                  <a:gd name="T61" fmla="*/ 49 h 75"/>
                  <a:gd name="T62" fmla="*/ 71 w 76"/>
                  <a:gd name="T63" fmla="*/ 39 h 75"/>
                  <a:gd name="T64" fmla="*/ 55 w 76"/>
                  <a:gd name="T65" fmla="*/ 18 h 75"/>
                  <a:gd name="T66" fmla="*/ 33 w 76"/>
                  <a:gd name="T67" fmla="*/ 28 h 75"/>
                  <a:gd name="T68" fmla="*/ 43 w 76"/>
                  <a:gd name="T69" fmla="*/ 37 h 75"/>
                  <a:gd name="T70" fmla="*/ 38 w 76"/>
                  <a:gd name="T71" fmla="*/ 32 h 75"/>
                  <a:gd name="T72" fmla="*/ 12 w 76"/>
                  <a:gd name="T73" fmla="*/ 37 h 75"/>
                  <a:gd name="T74" fmla="*/ 27 w 76"/>
                  <a:gd name="T75" fmla="*/ 37 h 75"/>
                  <a:gd name="T76" fmla="*/ 38 w 76"/>
                  <a:gd name="T77" fmla="*/ 63 h 75"/>
                  <a:gd name="T78" fmla="*/ 38 w 76"/>
                  <a:gd name="T79" fmla="*/ 48 h 75"/>
                  <a:gd name="T80" fmla="*/ 38 w 76"/>
                  <a:gd name="T81" fmla="*/ 63 h 75"/>
                  <a:gd name="T82" fmla="*/ 49 w 76"/>
                  <a:gd name="T83" fmla="*/ 37 h 75"/>
                  <a:gd name="T84" fmla="*/ 64 w 76"/>
                  <a:gd name="T85" fmla="*/ 37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76" h="75">
                    <a:moveTo>
                      <a:pt x="76" y="39"/>
                    </a:moveTo>
                    <a:cubicBezTo>
                      <a:pt x="76" y="36"/>
                      <a:pt x="76" y="36"/>
                      <a:pt x="76" y="36"/>
                    </a:cubicBezTo>
                    <a:cubicBezTo>
                      <a:pt x="71" y="35"/>
                      <a:pt x="71" y="35"/>
                      <a:pt x="71" y="35"/>
                    </a:cubicBezTo>
                    <a:cubicBezTo>
                      <a:pt x="71" y="34"/>
                      <a:pt x="71" y="33"/>
                      <a:pt x="70" y="31"/>
                    </a:cubicBezTo>
                    <a:cubicBezTo>
                      <a:pt x="75" y="30"/>
                      <a:pt x="75" y="30"/>
                      <a:pt x="75" y="30"/>
                    </a:cubicBezTo>
                    <a:cubicBezTo>
                      <a:pt x="74" y="26"/>
                      <a:pt x="74" y="26"/>
                      <a:pt x="74" y="26"/>
                    </a:cubicBezTo>
                    <a:cubicBezTo>
                      <a:pt x="69" y="27"/>
                      <a:pt x="69" y="27"/>
                      <a:pt x="69" y="27"/>
                    </a:cubicBezTo>
                    <a:cubicBezTo>
                      <a:pt x="69" y="26"/>
                      <a:pt x="68" y="25"/>
                      <a:pt x="68" y="23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0" y="17"/>
                      <a:pt x="70" y="17"/>
                      <a:pt x="70" y="17"/>
                    </a:cubicBezTo>
                    <a:cubicBezTo>
                      <a:pt x="66" y="20"/>
                      <a:pt x="66" y="20"/>
                      <a:pt x="66" y="20"/>
                    </a:cubicBezTo>
                    <a:cubicBezTo>
                      <a:pt x="65" y="18"/>
                      <a:pt x="64" y="17"/>
                      <a:pt x="63" y="16"/>
                    </a:cubicBezTo>
                    <a:cubicBezTo>
                      <a:pt x="66" y="12"/>
                      <a:pt x="66" y="12"/>
                      <a:pt x="66" y="12"/>
                    </a:cubicBezTo>
                    <a:cubicBezTo>
                      <a:pt x="64" y="9"/>
                      <a:pt x="64" y="9"/>
                      <a:pt x="64" y="9"/>
                    </a:cubicBezTo>
                    <a:cubicBezTo>
                      <a:pt x="60" y="13"/>
                      <a:pt x="60" y="13"/>
                      <a:pt x="60" y="13"/>
                    </a:cubicBezTo>
                    <a:cubicBezTo>
                      <a:pt x="59" y="12"/>
                      <a:pt x="58" y="11"/>
                      <a:pt x="57" y="10"/>
                    </a:cubicBezTo>
                    <a:cubicBezTo>
                      <a:pt x="59" y="6"/>
                      <a:pt x="59" y="6"/>
                      <a:pt x="59" y="6"/>
                    </a:cubicBezTo>
                    <a:cubicBezTo>
                      <a:pt x="56" y="4"/>
                      <a:pt x="56" y="4"/>
                      <a:pt x="56" y="4"/>
                    </a:cubicBezTo>
                    <a:cubicBezTo>
                      <a:pt x="53" y="8"/>
                      <a:pt x="53" y="8"/>
                      <a:pt x="53" y="8"/>
                    </a:cubicBezTo>
                    <a:cubicBezTo>
                      <a:pt x="52" y="7"/>
                      <a:pt x="51" y="7"/>
                      <a:pt x="49" y="6"/>
                    </a:cubicBezTo>
                    <a:cubicBezTo>
                      <a:pt x="50" y="2"/>
                      <a:pt x="50" y="2"/>
                      <a:pt x="50" y="2"/>
                    </a:cubicBezTo>
                    <a:cubicBezTo>
                      <a:pt x="47" y="1"/>
                      <a:pt x="47" y="1"/>
                      <a:pt x="47" y="1"/>
                    </a:cubicBezTo>
                    <a:cubicBezTo>
                      <a:pt x="45" y="5"/>
                      <a:pt x="45" y="5"/>
                      <a:pt x="45" y="5"/>
                    </a:cubicBezTo>
                    <a:cubicBezTo>
                      <a:pt x="44" y="5"/>
                      <a:pt x="42" y="5"/>
                      <a:pt x="40" y="5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36" y="5"/>
                      <a:pt x="36" y="5"/>
                      <a:pt x="36" y="5"/>
                    </a:cubicBezTo>
                    <a:cubicBezTo>
                      <a:pt x="35" y="5"/>
                      <a:pt x="33" y="5"/>
                      <a:pt x="32" y="5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27" y="1"/>
                      <a:pt x="27" y="1"/>
                      <a:pt x="27" y="1"/>
                    </a:cubicBezTo>
                    <a:cubicBezTo>
                      <a:pt x="28" y="6"/>
                      <a:pt x="28" y="6"/>
                      <a:pt x="28" y="6"/>
                    </a:cubicBezTo>
                    <a:cubicBezTo>
                      <a:pt x="27" y="6"/>
                      <a:pt x="25" y="7"/>
                      <a:pt x="24" y="8"/>
                    </a:cubicBezTo>
                    <a:cubicBezTo>
                      <a:pt x="21" y="4"/>
                      <a:pt x="21" y="4"/>
                      <a:pt x="21" y="4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20" y="10"/>
                      <a:pt x="20" y="10"/>
                      <a:pt x="20" y="10"/>
                    </a:cubicBezTo>
                    <a:cubicBezTo>
                      <a:pt x="19" y="11"/>
                      <a:pt x="18" y="12"/>
                      <a:pt x="16" y="13"/>
                    </a:cubicBezTo>
                    <a:cubicBezTo>
                      <a:pt x="13" y="9"/>
                      <a:pt x="13" y="9"/>
                      <a:pt x="13" y="9"/>
                    </a:cubicBezTo>
                    <a:cubicBezTo>
                      <a:pt x="10" y="12"/>
                      <a:pt x="10" y="12"/>
                      <a:pt x="10" y="12"/>
                    </a:cubicBezTo>
                    <a:cubicBezTo>
                      <a:pt x="14" y="16"/>
                      <a:pt x="14" y="16"/>
                      <a:pt x="14" y="16"/>
                    </a:cubicBezTo>
                    <a:cubicBezTo>
                      <a:pt x="13" y="17"/>
                      <a:pt x="12" y="18"/>
                      <a:pt x="11" y="19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5" y="20"/>
                      <a:pt x="5" y="20"/>
                      <a:pt x="5" y="20"/>
                    </a:cubicBezTo>
                    <a:cubicBezTo>
                      <a:pt x="9" y="22"/>
                      <a:pt x="9" y="22"/>
                      <a:pt x="9" y="22"/>
                    </a:cubicBezTo>
                    <a:cubicBezTo>
                      <a:pt x="8" y="24"/>
                      <a:pt x="8" y="25"/>
                      <a:pt x="7" y="26"/>
                    </a:cubicBezTo>
                    <a:cubicBezTo>
                      <a:pt x="2" y="25"/>
                      <a:pt x="2" y="25"/>
                      <a:pt x="2" y="25"/>
                    </a:cubicBezTo>
                    <a:cubicBezTo>
                      <a:pt x="1" y="29"/>
                      <a:pt x="1" y="29"/>
                      <a:pt x="1" y="29"/>
                    </a:cubicBezTo>
                    <a:cubicBezTo>
                      <a:pt x="6" y="30"/>
                      <a:pt x="6" y="30"/>
                      <a:pt x="6" y="30"/>
                    </a:cubicBezTo>
                    <a:cubicBezTo>
                      <a:pt x="6" y="32"/>
                      <a:pt x="5" y="34"/>
                      <a:pt x="5" y="35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41"/>
                      <a:pt x="6" y="42"/>
                      <a:pt x="6" y="43"/>
                    </a:cubicBezTo>
                    <a:cubicBezTo>
                      <a:pt x="1" y="45"/>
                      <a:pt x="1" y="45"/>
                      <a:pt x="1" y="45"/>
                    </a:cubicBezTo>
                    <a:cubicBezTo>
                      <a:pt x="2" y="48"/>
                      <a:pt x="2" y="48"/>
                      <a:pt x="2" y="48"/>
                    </a:cubicBezTo>
                    <a:cubicBezTo>
                      <a:pt x="7" y="47"/>
                      <a:pt x="7" y="47"/>
                      <a:pt x="7" y="47"/>
                    </a:cubicBezTo>
                    <a:cubicBezTo>
                      <a:pt x="7" y="49"/>
                      <a:pt x="8" y="50"/>
                      <a:pt x="9" y="51"/>
                    </a:cubicBezTo>
                    <a:cubicBezTo>
                      <a:pt x="4" y="54"/>
                      <a:pt x="4" y="54"/>
                      <a:pt x="4" y="54"/>
                    </a:cubicBezTo>
                    <a:cubicBezTo>
                      <a:pt x="6" y="57"/>
                      <a:pt x="6" y="57"/>
                      <a:pt x="6" y="57"/>
                    </a:cubicBezTo>
                    <a:cubicBezTo>
                      <a:pt x="11" y="55"/>
                      <a:pt x="11" y="55"/>
                      <a:pt x="11" y="55"/>
                    </a:cubicBezTo>
                    <a:cubicBezTo>
                      <a:pt x="11" y="56"/>
                      <a:pt x="12" y="58"/>
                      <a:pt x="14" y="59"/>
                    </a:cubicBezTo>
                    <a:cubicBezTo>
                      <a:pt x="10" y="63"/>
                      <a:pt x="10" y="63"/>
                      <a:pt x="10" y="63"/>
                    </a:cubicBezTo>
                    <a:cubicBezTo>
                      <a:pt x="13" y="65"/>
                      <a:pt x="13" y="65"/>
                      <a:pt x="13" y="65"/>
                    </a:cubicBezTo>
                    <a:cubicBezTo>
                      <a:pt x="16" y="62"/>
                      <a:pt x="16" y="62"/>
                      <a:pt x="16" y="62"/>
                    </a:cubicBezTo>
                    <a:cubicBezTo>
                      <a:pt x="17" y="63"/>
                      <a:pt x="18" y="64"/>
                      <a:pt x="20" y="64"/>
                    </a:cubicBezTo>
                    <a:cubicBezTo>
                      <a:pt x="17" y="69"/>
                      <a:pt x="17" y="69"/>
                      <a:pt x="17" y="69"/>
                    </a:cubicBezTo>
                    <a:cubicBezTo>
                      <a:pt x="20" y="71"/>
                      <a:pt x="20" y="71"/>
                      <a:pt x="20" y="71"/>
                    </a:cubicBezTo>
                    <a:cubicBezTo>
                      <a:pt x="23" y="67"/>
                      <a:pt x="23" y="67"/>
                      <a:pt x="23" y="67"/>
                    </a:cubicBezTo>
                    <a:cubicBezTo>
                      <a:pt x="24" y="67"/>
                      <a:pt x="26" y="68"/>
                      <a:pt x="27" y="68"/>
                    </a:cubicBezTo>
                    <a:cubicBezTo>
                      <a:pt x="26" y="73"/>
                      <a:pt x="26" y="73"/>
                      <a:pt x="26" y="73"/>
                    </a:cubicBezTo>
                    <a:cubicBezTo>
                      <a:pt x="30" y="74"/>
                      <a:pt x="30" y="74"/>
                      <a:pt x="30" y="74"/>
                    </a:cubicBezTo>
                    <a:cubicBezTo>
                      <a:pt x="31" y="69"/>
                      <a:pt x="31" y="69"/>
                      <a:pt x="31" y="69"/>
                    </a:cubicBezTo>
                    <a:cubicBezTo>
                      <a:pt x="33" y="70"/>
                      <a:pt x="34" y="70"/>
                      <a:pt x="36" y="70"/>
                    </a:cubicBezTo>
                    <a:cubicBezTo>
                      <a:pt x="36" y="75"/>
                      <a:pt x="36" y="75"/>
                      <a:pt x="36" y="75"/>
                    </a:cubicBezTo>
                    <a:cubicBezTo>
                      <a:pt x="40" y="75"/>
                      <a:pt x="40" y="75"/>
                      <a:pt x="40" y="75"/>
                    </a:cubicBezTo>
                    <a:cubicBezTo>
                      <a:pt x="40" y="70"/>
                      <a:pt x="40" y="70"/>
                      <a:pt x="40" y="70"/>
                    </a:cubicBezTo>
                    <a:cubicBezTo>
                      <a:pt x="42" y="70"/>
                      <a:pt x="43" y="70"/>
                      <a:pt x="44" y="70"/>
                    </a:cubicBezTo>
                    <a:cubicBezTo>
                      <a:pt x="46" y="74"/>
                      <a:pt x="46" y="74"/>
                      <a:pt x="46" y="74"/>
                    </a:cubicBezTo>
                    <a:cubicBezTo>
                      <a:pt x="49" y="73"/>
                      <a:pt x="49" y="73"/>
                      <a:pt x="49" y="73"/>
                    </a:cubicBezTo>
                    <a:cubicBezTo>
                      <a:pt x="48" y="69"/>
                      <a:pt x="48" y="69"/>
                      <a:pt x="48" y="69"/>
                    </a:cubicBezTo>
                    <a:cubicBezTo>
                      <a:pt x="50" y="68"/>
                      <a:pt x="51" y="68"/>
                      <a:pt x="52" y="67"/>
                    </a:cubicBezTo>
                    <a:cubicBezTo>
                      <a:pt x="55" y="71"/>
                      <a:pt x="55" y="71"/>
                      <a:pt x="55" y="71"/>
                    </a:cubicBezTo>
                    <a:cubicBezTo>
                      <a:pt x="58" y="69"/>
                      <a:pt x="58" y="69"/>
                      <a:pt x="58" y="69"/>
                    </a:cubicBezTo>
                    <a:cubicBezTo>
                      <a:pt x="56" y="65"/>
                      <a:pt x="56" y="65"/>
                      <a:pt x="56" y="65"/>
                    </a:cubicBezTo>
                    <a:cubicBezTo>
                      <a:pt x="57" y="64"/>
                      <a:pt x="59" y="63"/>
                      <a:pt x="60" y="62"/>
                    </a:cubicBezTo>
                    <a:cubicBezTo>
                      <a:pt x="64" y="65"/>
                      <a:pt x="64" y="65"/>
                      <a:pt x="64" y="65"/>
                    </a:cubicBezTo>
                    <a:cubicBezTo>
                      <a:pt x="66" y="63"/>
                      <a:pt x="66" y="63"/>
                      <a:pt x="66" y="63"/>
                    </a:cubicBezTo>
                    <a:cubicBezTo>
                      <a:pt x="63" y="59"/>
                      <a:pt x="63" y="59"/>
                      <a:pt x="63" y="59"/>
                    </a:cubicBezTo>
                    <a:cubicBezTo>
                      <a:pt x="64" y="58"/>
                      <a:pt x="64" y="57"/>
                      <a:pt x="65" y="56"/>
                    </a:cubicBezTo>
                    <a:cubicBezTo>
                      <a:pt x="70" y="58"/>
                      <a:pt x="70" y="58"/>
                      <a:pt x="70" y="58"/>
                    </a:cubicBezTo>
                    <a:cubicBezTo>
                      <a:pt x="71" y="55"/>
                      <a:pt x="71" y="55"/>
                      <a:pt x="71" y="55"/>
                    </a:cubicBezTo>
                    <a:cubicBezTo>
                      <a:pt x="67" y="52"/>
                      <a:pt x="67" y="52"/>
                      <a:pt x="67" y="52"/>
                    </a:cubicBezTo>
                    <a:cubicBezTo>
                      <a:pt x="68" y="51"/>
                      <a:pt x="69" y="50"/>
                      <a:pt x="69" y="48"/>
                    </a:cubicBezTo>
                    <a:cubicBezTo>
                      <a:pt x="74" y="49"/>
                      <a:pt x="74" y="49"/>
                      <a:pt x="74" y="49"/>
                    </a:cubicBezTo>
                    <a:cubicBezTo>
                      <a:pt x="75" y="46"/>
                      <a:pt x="75" y="46"/>
                      <a:pt x="75" y="46"/>
                    </a:cubicBezTo>
                    <a:cubicBezTo>
                      <a:pt x="70" y="44"/>
                      <a:pt x="70" y="44"/>
                      <a:pt x="70" y="44"/>
                    </a:cubicBezTo>
                    <a:cubicBezTo>
                      <a:pt x="71" y="43"/>
                      <a:pt x="71" y="41"/>
                      <a:pt x="71" y="39"/>
                    </a:cubicBezTo>
                    <a:lnTo>
                      <a:pt x="76" y="39"/>
                    </a:lnTo>
                    <a:close/>
                    <a:moveTo>
                      <a:pt x="38" y="11"/>
                    </a:moveTo>
                    <a:cubicBezTo>
                      <a:pt x="45" y="11"/>
                      <a:pt x="51" y="14"/>
                      <a:pt x="55" y="18"/>
                    </a:cubicBezTo>
                    <a:cubicBezTo>
                      <a:pt x="44" y="29"/>
                      <a:pt x="44" y="29"/>
                      <a:pt x="44" y="29"/>
                    </a:cubicBezTo>
                    <a:cubicBezTo>
                      <a:pt x="43" y="27"/>
                      <a:pt x="40" y="27"/>
                      <a:pt x="38" y="27"/>
                    </a:cubicBezTo>
                    <a:cubicBezTo>
                      <a:pt x="36" y="27"/>
                      <a:pt x="34" y="27"/>
                      <a:pt x="33" y="28"/>
                    </a:cubicBezTo>
                    <a:cubicBezTo>
                      <a:pt x="22" y="17"/>
                      <a:pt x="22" y="17"/>
                      <a:pt x="22" y="17"/>
                    </a:cubicBezTo>
                    <a:cubicBezTo>
                      <a:pt x="26" y="13"/>
                      <a:pt x="32" y="11"/>
                      <a:pt x="38" y="11"/>
                    </a:cubicBezTo>
                    <a:close/>
                    <a:moveTo>
                      <a:pt x="43" y="37"/>
                    </a:moveTo>
                    <a:cubicBezTo>
                      <a:pt x="43" y="40"/>
                      <a:pt x="41" y="42"/>
                      <a:pt x="38" y="42"/>
                    </a:cubicBezTo>
                    <a:cubicBezTo>
                      <a:pt x="35" y="42"/>
                      <a:pt x="33" y="40"/>
                      <a:pt x="33" y="37"/>
                    </a:cubicBezTo>
                    <a:cubicBezTo>
                      <a:pt x="33" y="35"/>
                      <a:pt x="35" y="32"/>
                      <a:pt x="38" y="32"/>
                    </a:cubicBezTo>
                    <a:cubicBezTo>
                      <a:pt x="41" y="32"/>
                      <a:pt x="43" y="35"/>
                      <a:pt x="43" y="37"/>
                    </a:cubicBezTo>
                    <a:close/>
                    <a:moveTo>
                      <a:pt x="19" y="54"/>
                    </a:moveTo>
                    <a:cubicBezTo>
                      <a:pt x="15" y="50"/>
                      <a:pt x="12" y="44"/>
                      <a:pt x="12" y="37"/>
                    </a:cubicBezTo>
                    <a:cubicBezTo>
                      <a:pt x="12" y="31"/>
                      <a:pt x="15" y="24"/>
                      <a:pt x="19" y="20"/>
                    </a:cubicBezTo>
                    <a:cubicBezTo>
                      <a:pt x="30" y="31"/>
                      <a:pt x="30" y="31"/>
                      <a:pt x="30" y="31"/>
                    </a:cubicBezTo>
                    <a:cubicBezTo>
                      <a:pt x="28" y="32"/>
                      <a:pt x="27" y="35"/>
                      <a:pt x="27" y="37"/>
                    </a:cubicBezTo>
                    <a:cubicBezTo>
                      <a:pt x="27" y="40"/>
                      <a:pt x="28" y="42"/>
                      <a:pt x="29" y="44"/>
                    </a:cubicBezTo>
                    <a:lnTo>
                      <a:pt x="19" y="54"/>
                    </a:lnTo>
                    <a:close/>
                    <a:moveTo>
                      <a:pt x="38" y="63"/>
                    </a:moveTo>
                    <a:cubicBezTo>
                      <a:pt x="32" y="63"/>
                      <a:pt x="26" y="61"/>
                      <a:pt x="21" y="57"/>
                    </a:cubicBezTo>
                    <a:cubicBezTo>
                      <a:pt x="32" y="46"/>
                      <a:pt x="32" y="46"/>
                      <a:pt x="32" y="46"/>
                    </a:cubicBezTo>
                    <a:cubicBezTo>
                      <a:pt x="34" y="47"/>
                      <a:pt x="36" y="48"/>
                      <a:pt x="38" y="48"/>
                    </a:cubicBezTo>
                    <a:cubicBezTo>
                      <a:pt x="41" y="48"/>
                      <a:pt x="43" y="47"/>
                      <a:pt x="45" y="46"/>
                    </a:cubicBezTo>
                    <a:cubicBezTo>
                      <a:pt x="56" y="56"/>
                      <a:pt x="56" y="56"/>
                      <a:pt x="56" y="56"/>
                    </a:cubicBezTo>
                    <a:cubicBezTo>
                      <a:pt x="51" y="61"/>
                      <a:pt x="45" y="63"/>
                      <a:pt x="38" y="63"/>
                    </a:cubicBezTo>
                    <a:close/>
                    <a:moveTo>
                      <a:pt x="58" y="54"/>
                    </a:moveTo>
                    <a:cubicBezTo>
                      <a:pt x="47" y="43"/>
                      <a:pt x="47" y="43"/>
                      <a:pt x="47" y="43"/>
                    </a:cubicBezTo>
                    <a:cubicBezTo>
                      <a:pt x="48" y="41"/>
                      <a:pt x="49" y="39"/>
                      <a:pt x="49" y="37"/>
                    </a:cubicBezTo>
                    <a:cubicBezTo>
                      <a:pt x="49" y="35"/>
                      <a:pt x="48" y="33"/>
                      <a:pt x="47" y="31"/>
                    </a:cubicBezTo>
                    <a:cubicBezTo>
                      <a:pt x="58" y="20"/>
                      <a:pt x="58" y="20"/>
                      <a:pt x="58" y="20"/>
                    </a:cubicBezTo>
                    <a:cubicBezTo>
                      <a:pt x="62" y="25"/>
                      <a:pt x="64" y="31"/>
                      <a:pt x="64" y="37"/>
                    </a:cubicBezTo>
                    <a:cubicBezTo>
                      <a:pt x="64" y="44"/>
                      <a:pt x="62" y="49"/>
                      <a:pt x="58" y="54"/>
                    </a:cubicBez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23" name="Freeform 33"/>
              <p:cNvSpPr>
                <a:spLocks noEditPoints="1"/>
              </p:cNvSpPr>
              <p:nvPr/>
            </p:nvSpPr>
            <p:spPr bwMode="auto">
              <a:xfrm>
                <a:off x="2591673" y="2429816"/>
                <a:ext cx="264159" cy="44027"/>
              </a:xfrm>
              <a:custGeom>
                <a:avLst/>
                <a:gdLst>
                  <a:gd name="T0" fmla="*/ 61 w 66"/>
                  <a:gd name="T1" fmla="*/ 11 h 11"/>
                  <a:gd name="T2" fmla="*/ 6 w 66"/>
                  <a:gd name="T3" fmla="*/ 11 h 11"/>
                  <a:gd name="T4" fmla="*/ 0 w 66"/>
                  <a:gd name="T5" fmla="*/ 6 h 11"/>
                  <a:gd name="T6" fmla="*/ 6 w 66"/>
                  <a:gd name="T7" fmla="*/ 0 h 11"/>
                  <a:gd name="T8" fmla="*/ 61 w 66"/>
                  <a:gd name="T9" fmla="*/ 0 h 11"/>
                  <a:gd name="T10" fmla="*/ 66 w 66"/>
                  <a:gd name="T11" fmla="*/ 6 h 11"/>
                  <a:gd name="T12" fmla="*/ 61 w 66"/>
                  <a:gd name="T13" fmla="*/ 11 h 11"/>
                  <a:gd name="T14" fmla="*/ 6 w 66"/>
                  <a:gd name="T15" fmla="*/ 3 h 11"/>
                  <a:gd name="T16" fmla="*/ 3 w 66"/>
                  <a:gd name="T17" fmla="*/ 6 h 11"/>
                  <a:gd name="T18" fmla="*/ 6 w 66"/>
                  <a:gd name="T19" fmla="*/ 8 h 11"/>
                  <a:gd name="T20" fmla="*/ 61 w 66"/>
                  <a:gd name="T21" fmla="*/ 8 h 11"/>
                  <a:gd name="T22" fmla="*/ 64 w 66"/>
                  <a:gd name="T23" fmla="*/ 6 h 11"/>
                  <a:gd name="T24" fmla="*/ 61 w 66"/>
                  <a:gd name="T25" fmla="*/ 3 h 11"/>
                  <a:gd name="T26" fmla="*/ 6 w 66"/>
                  <a:gd name="T27" fmla="*/ 3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6" h="11">
                    <a:moveTo>
                      <a:pt x="61" y="11"/>
                    </a:moveTo>
                    <a:cubicBezTo>
                      <a:pt x="6" y="11"/>
                      <a:pt x="6" y="11"/>
                      <a:pt x="6" y="11"/>
                    </a:cubicBezTo>
                    <a:cubicBezTo>
                      <a:pt x="3" y="11"/>
                      <a:pt x="0" y="9"/>
                      <a:pt x="0" y="6"/>
                    </a:cubicBezTo>
                    <a:cubicBezTo>
                      <a:pt x="0" y="3"/>
                      <a:pt x="3" y="0"/>
                      <a:pt x="6" y="0"/>
                    </a:cubicBezTo>
                    <a:cubicBezTo>
                      <a:pt x="61" y="0"/>
                      <a:pt x="61" y="0"/>
                      <a:pt x="61" y="0"/>
                    </a:cubicBezTo>
                    <a:cubicBezTo>
                      <a:pt x="64" y="0"/>
                      <a:pt x="66" y="3"/>
                      <a:pt x="66" y="6"/>
                    </a:cubicBezTo>
                    <a:cubicBezTo>
                      <a:pt x="66" y="9"/>
                      <a:pt x="64" y="11"/>
                      <a:pt x="61" y="11"/>
                    </a:cubicBezTo>
                    <a:close/>
                    <a:moveTo>
                      <a:pt x="6" y="3"/>
                    </a:moveTo>
                    <a:cubicBezTo>
                      <a:pt x="4" y="3"/>
                      <a:pt x="3" y="4"/>
                      <a:pt x="3" y="6"/>
                    </a:cubicBezTo>
                    <a:cubicBezTo>
                      <a:pt x="3" y="7"/>
                      <a:pt x="4" y="8"/>
                      <a:pt x="6" y="8"/>
                    </a:cubicBezTo>
                    <a:cubicBezTo>
                      <a:pt x="61" y="8"/>
                      <a:pt x="61" y="8"/>
                      <a:pt x="61" y="8"/>
                    </a:cubicBezTo>
                    <a:cubicBezTo>
                      <a:pt x="62" y="8"/>
                      <a:pt x="64" y="7"/>
                      <a:pt x="64" y="6"/>
                    </a:cubicBezTo>
                    <a:cubicBezTo>
                      <a:pt x="64" y="4"/>
                      <a:pt x="62" y="3"/>
                      <a:pt x="61" y="3"/>
                    </a:cubicBezTo>
                    <a:lnTo>
                      <a:pt x="6" y="3"/>
                    </a:ln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24" name="Freeform 34"/>
              <p:cNvSpPr>
                <a:spLocks noEditPoints="1"/>
              </p:cNvSpPr>
              <p:nvPr/>
            </p:nvSpPr>
            <p:spPr bwMode="auto">
              <a:xfrm>
                <a:off x="2591673" y="2324830"/>
                <a:ext cx="44027" cy="96520"/>
              </a:xfrm>
              <a:custGeom>
                <a:avLst/>
                <a:gdLst>
                  <a:gd name="T0" fmla="*/ 6 w 11"/>
                  <a:gd name="T1" fmla="*/ 24 h 24"/>
                  <a:gd name="T2" fmla="*/ 0 w 11"/>
                  <a:gd name="T3" fmla="*/ 19 h 24"/>
                  <a:gd name="T4" fmla="*/ 0 w 11"/>
                  <a:gd name="T5" fmla="*/ 5 h 24"/>
                  <a:gd name="T6" fmla="*/ 6 w 11"/>
                  <a:gd name="T7" fmla="*/ 0 h 24"/>
                  <a:gd name="T8" fmla="*/ 11 w 11"/>
                  <a:gd name="T9" fmla="*/ 5 h 24"/>
                  <a:gd name="T10" fmla="*/ 11 w 11"/>
                  <a:gd name="T11" fmla="*/ 19 h 24"/>
                  <a:gd name="T12" fmla="*/ 6 w 11"/>
                  <a:gd name="T13" fmla="*/ 24 h 24"/>
                  <a:gd name="T14" fmla="*/ 6 w 11"/>
                  <a:gd name="T15" fmla="*/ 3 h 24"/>
                  <a:gd name="T16" fmla="*/ 3 w 11"/>
                  <a:gd name="T17" fmla="*/ 5 h 24"/>
                  <a:gd name="T18" fmla="*/ 3 w 11"/>
                  <a:gd name="T19" fmla="*/ 19 h 24"/>
                  <a:gd name="T20" fmla="*/ 6 w 11"/>
                  <a:gd name="T21" fmla="*/ 21 h 24"/>
                  <a:gd name="T22" fmla="*/ 8 w 11"/>
                  <a:gd name="T23" fmla="*/ 19 h 24"/>
                  <a:gd name="T24" fmla="*/ 8 w 11"/>
                  <a:gd name="T25" fmla="*/ 5 h 24"/>
                  <a:gd name="T26" fmla="*/ 6 w 11"/>
                  <a:gd name="T27" fmla="*/ 3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" h="24">
                    <a:moveTo>
                      <a:pt x="6" y="24"/>
                    </a:moveTo>
                    <a:cubicBezTo>
                      <a:pt x="3" y="24"/>
                      <a:pt x="0" y="22"/>
                      <a:pt x="0" y="19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3" y="0"/>
                      <a:pt x="6" y="0"/>
                    </a:cubicBezTo>
                    <a:cubicBezTo>
                      <a:pt x="9" y="0"/>
                      <a:pt x="11" y="2"/>
                      <a:pt x="11" y="5"/>
                    </a:cubicBezTo>
                    <a:cubicBezTo>
                      <a:pt x="11" y="19"/>
                      <a:pt x="11" y="19"/>
                      <a:pt x="11" y="19"/>
                    </a:cubicBezTo>
                    <a:cubicBezTo>
                      <a:pt x="11" y="22"/>
                      <a:pt x="9" y="24"/>
                      <a:pt x="6" y="24"/>
                    </a:cubicBezTo>
                    <a:close/>
                    <a:moveTo>
                      <a:pt x="6" y="3"/>
                    </a:moveTo>
                    <a:cubicBezTo>
                      <a:pt x="4" y="3"/>
                      <a:pt x="3" y="4"/>
                      <a:pt x="3" y="5"/>
                    </a:cubicBezTo>
                    <a:cubicBezTo>
                      <a:pt x="3" y="19"/>
                      <a:pt x="3" y="19"/>
                      <a:pt x="3" y="19"/>
                    </a:cubicBezTo>
                    <a:cubicBezTo>
                      <a:pt x="3" y="20"/>
                      <a:pt x="4" y="21"/>
                      <a:pt x="6" y="21"/>
                    </a:cubicBezTo>
                    <a:cubicBezTo>
                      <a:pt x="7" y="21"/>
                      <a:pt x="8" y="20"/>
                      <a:pt x="8" y="19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4"/>
                      <a:pt x="7" y="3"/>
                      <a:pt x="6" y="3"/>
                    </a:cubicBez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25" name="Freeform 35"/>
              <p:cNvSpPr>
                <a:spLocks noEditPoints="1"/>
              </p:cNvSpPr>
              <p:nvPr/>
            </p:nvSpPr>
            <p:spPr bwMode="auto">
              <a:xfrm>
                <a:off x="2647553" y="2289271"/>
                <a:ext cx="44027" cy="132079"/>
              </a:xfrm>
              <a:custGeom>
                <a:avLst/>
                <a:gdLst>
                  <a:gd name="T0" fmla="*/ 5 w 11"/>
                  <a:gd name="T1" fmla="*/ 33 h 33"/>
                  <a:gd name="T2" fmla="*/ 0 w 11"/>
                  <a:gd name="T3" fmla="*/ 28 h 33"/>
                  <a:gd name="T4" fmla="*/ 0 w 11"/>
                  <a:gd name="T5" fmla="*/ 5 h 33"/>
                  <a:gd name="T6" fmla="*/ 5 w 11"/>
                  <a:gd name="T7" fmla="*/ 0 h 33"/>
                  <a:gd name="T8" fmla="*/ 11 w 11"/>
                  <a:gd name="T9" fmla="*/ 5 h 33"/>
                  <a:gd name="T10" fmla="*/ 11 w 11"/>
                  <a:gd name="T11" fmla="*/ 28 h 33"/>
                  <a:gd name="T12" fmla="*/ 5 w 11"/>
                  <a:gd name="T13" fmla="*/ 33 h 33"/>
                  <a:gd name="T14" fmla="*/ 5 w 11"/>
                  <a:gd name="T15" fmla="*/ 2 h 33"/>
                  <a:gd name="T16" fmla="*/ 3 w 11"/>
                  <a:gd name="T17" fmla="*/ 5 h 33"/>
                  <a:gd name="T18" fmla="*/ 3 w 11"/>
                  <a:gd name="T19" fmla="*/ 28 h 33"/>
                  <a:gd name="T20" fmla="*/ 5 w 11"/>
                  <a:gd name="T21" fmla="*/ 30 h 33"/>
                  <a:gd name="T22" fmla="*/ 8 w 11"/>
                  <a:gd name="T23" fmla="*/ 28 h 33"/>
                  <a:gd name="T24" fmla="*/ 8 w 11"/>
                  <a:gd name="T25" fmla="*/ 5 h 33"/>
                  <a:gd name="T26" fmla="*/ 5 w 11"/>
                  <a:gd name="T27" fmla="*/ 2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" h="33">
                    <a:moveTo>
                      <a:pt x="5" y="33"/>
                    </a:moveTo>
                    <a:cubicBezTo>
                      <a:pt x="2" y="33"/>
                      <a:pt x="0" y="31"/>
                      <a:pt x="0" y="28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8" y="0"/>
                      <a:pt x="11" y="2"/>
                      <a:pt x="11" y="5"/>
                    </a:cubicBezTo>
                    <a:cubicBezTo>
                      <a:pt x="11" y="28"/>
                      <a:pt x="11" y="28"/>
                      <a:pt x="11" y="28"/>
                    </a:cubicBezTo>
                    <a:cubicBezTo>
                      <a:pt x="11" y="31"/>
                      <a:pt x="8" y="33"/>
                      <a:pt x="5" y="33"/>
                    </a:cubicBezTo>
                    <a:close/>
                    <a:moveTo>
                      <a:pt x="5" y="2"/>
                    </a:moveTo>
                    <a:cubicBezTo>
                      <a:pt x="4" y="2"/>
                      <a:pt x="3" y="4"/>
                      <a:pt x="3" y="5"/>
                    </a:cubicBezTo>
                    <a:cubicBezTo>
                      <a:pt x="3" y="28"/>
                      <a:pt x="3" y="28"/>
                      <a:pt x="3" y="28"/>
                    </a:cubicBezTo>
                    <a:cubicBezTo>
                      <a:pt x="3" y="29"/>
                      <a:pt x="4" y="30"/>
                      <a:pt x="5" y="30"/>
                    </a:cubicBezTo>
                    <a:cubicBezTo>
                      <a:pt x="7" y="30"/>
                      <a:pt x="8" y="29"/>
                      <a:pt x="8" y="28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4"/>
                      <a:pt x="7" y="2"/>
                      <a:pt x="5" y="2"/>
                    </a:cubicBez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26" name="Freeform 36"/>
              <p:cNvSpPr>
                <a:spLocks noEditPoints="1"/>
              </p:cNvSpPr>
              <p:nvPr/>
            </p:nvSpPr>
            <p:spPr bwMode="auto">
              <a:xfrm>
                <a:off x="2703433" y="2253711"/>
                <a:ext cx="40640" cy="167639"/>
              </a:xfrm>
              <a:custGeom>
                <a:avLst/>
                <a:gdLst>
                  <a:gd name="T0" fmla="*/ 5 w 10"/>
                  <a:gd name="T1" fmla="*/ 42 h 42"/>
                  <a:gd name="T2" fmla="*/ 0 w 10"/>
                  <a:gd name="T3" fmla="*/ 37 h 42"/>
                  <a:gd name="T4" fmla="*/ 0 w 10"/>
                  <a:gd name="T5" fmla="*/ 6 h 42"/>
                  <a:gd name="T6" fmla="*/ 5 w 10"/>
                  <a:gd name="T7" fmla="*/ 0 h 42"/>
                  <a:gd name="T8" fmla="*/ 10 w 10"/>
                  <a:gd name="T9" fmla="*/ 6 h 42"/>
                  <a:gd name="T10" fmla="*/ 10 w 10"/>
                  <a:gd name="T11" fmla="*/ 37 h 42"/>
                  <a:gd name="T12" fmla="*/ 5 w 10"/>
                  <a:gd name="T13" fmla="*/ 42 h 42"/>
                  <a:gd name="T14" fmla="*/ 5 w 10"/>
                  <a:gd name="T15" fmla="*/ 3 h 42"/>
                  <a:gd name="T16" fmla="*/ 2 w 10"/>
                  <a:gd name="T17" fmla="*/ 6 h 42"/>
                  <a:gd name="T18" fmla="*/ 2 w 10"/>
                  <a:gd name="T19" fmla="*/ 37 h 42"/>
                  <a:gd name="T20" fmla="*/ 5 w 10"/>
                  <a:gd name="T21" fmla="*/ 39 h 42"/>
                  <a:gd name="T22" fmla="*/ 8 w 10"/>
                  <a:gd name="T23" fmla="*/ 37 h 42"/>
                  <a:gd name="T24" fmla="*/ 8 w 10"/>
                  <a:gd name="T25" fmla="*/ 6 h 42"/>
                  <a:gd name="T26" fmla="*/ 5 w 10"/>
                  <a:gd name="T27" fmla="*/ 3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" h="42">
                    <a:moveTo>
                      <a:pt x="5" y="42"/>
                    </a:moveTo>
                    <a:cubicBezTo>
                      <a:pt x="2" y="42"/>
                      <a:pt x="0" y="40"/>
                      <a:pt x="0" y="37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2" y="0"/>
                      <a:pt x="5" y="0"/>
                    </a:cubicBezTo>
                    <a:cubicBezTo>
                      <a:pt x="8" y="0"/>
                      <a:pt x="10" y="3"/>
                      <a:pt x="10" y="6"/>
                    </a:cubicBezTo>
                    <a:cubicBezTo>
                      <a:pt x="10" y="37"/>
                      <a:pt x="10" y="37"/>
                      <a:pt x="10" y="37"/>
                    </a:cubicBezTo>
                    <a:cubicBezTo>
                      <a:pt x="10" y="40"/>
                      <a:pt x="8" y="42"/>
                      <a:pt x="5" y="42"/>
                    </a:cubicBezTo>
                    <a:close/>
                    <a:moveTo>
                      <a:pt x="5" y="3"/>
                    </a:moveTo>
                    <a:cubicBezTo>
                      <a:pt x="4" y="3"/>
                      <a:pt x="2" y="4"/>
                      <a:pt x="2" y="6"/>
                    </a:cubicBezTo>
                    <a:cubicBezTo>
                      <a:pt x="2" y="37"/>
                      <a:pt x="2" y="37"/>
                      <a:pt x="2" y="37"/>
                    </a:cubicBezTo>
                    <a:cubicBezTo>
                      <a:pt x="2" y="38"/>
                      <a:pt x="4" y="39"/>
                      <a:pt x="5" y="39"/>
                    </a:cubicBezTo>
                    <a:cubicBezTo>
                      <a:pt x="6" y="39"/>
                      <a:pt x="8" y="38"/>
                      <a:pt x="8" y="37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4"/>
                      <a:pt x="6" y="3"/>
                      <a:pt x="5" y="3"/>
                    </a:cubicBez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27" name="Freeform 37"/>
              <p:cNvSpPr>
                <a:spLocks noEditPoints="1"/>
              </p:cNvSpPr>
              <p:nvPr/>
            </p:nvSpPr>
            <p:spPr bwMode="auto">
              <a:xfrm>
                <a:off x="2755926" y="2216457"/>
                <a:ext cx="44027" cy="204892"/>
              </a:xfrm>
              <a:custGeom>
                <a:avLst/>
                <a:gdLst>
                  <a:gd name="T0" fmla="*/ 6 w 11"/>
                  <a:gd name="T1" fmla="*/ 51 h 51"/>
                  <a:gd name="T2" fmla="*/ 0 w 11"/>
                  <a:gd name="T3" fmla="*/ 46 h 51"/>
                  <a:gd name="T4" fmla="*/ 0 w 11"/>
                  <a:gd name="T5" fmla="*/ 5 h 51"/>
                  <a:gd name="T6" fmla="*/ 6 w 11"/>
                  <a:gd name="T7" fmla="*/ 0 h 51"/>
                  <a:gd name="T8" fmla="*/ 11 w 11"/>
                  <a:gd name="T9" fmla="*/ 5 h 51"/>
                  <a:gd name="T10" fmla="*/ 11 w 11"/>
                  <a:gd name="T11" fmla="*/ 46 h 51"/>
                  <a:gd name="T12" fmla="*/ 6 w 11"/>
                  <a:gd name="T13" fmla="*/ 51 h 51"/>
                  <a:gd name="T14" fmla="*/ 6 w 11"/>
                  <a:gd name="T15" fmla="*/ 3 h 51"/>
                  <a:gd name="T16" fmla="*/ 3 w 11"/>
                  <a:gd name="T17" fmla="*/ 5 h 51"/>
                  <a:gd name="T18" fmla="*/ 3 w 11"/>
                  <a:gd name="T19" fmla="*/ 46 h 51"/>
                  <a:gd name="T20" fmla="*/ 6 w 11"/>
                  <a:gd name="T21" fmla="*/ 48 h 51"/>
                  <a:gd name="T22" fmla="*/ 8 w 11"/>
                  <a:gd name="T23" fmla="*/ 46 h 51"/>
                  <a:gd name="T24" fmla="*/ 8 w 11"/>
                  <a:gd name="T25" fmla="*/ 5 h 51"/>
                  <a:gd name="T26" fmla="*/ 6 w 11"/>
                  <a:gd name="T27" fmla="*/ 3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" h="51">
                    <a:moveTo>
                      <a:pt x="6" y="51"/>
                    </a:moveTo>
                    <a:cubicBezTo>
                      <a:pt x="3" y="51"/>
                      <a:pt x="0" y="49"/>
                      <a:pt x="0" y="46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3" y="0"/>
                      <a:pt x="6" y="0"/>
                    </a:cubicBezTo>
                    <a:cubicBezTo>
                      <a:pt x="9" y="0"/>
                      <a:pt x="11" y="2"/>
                      <a:pt x="11" y="5"/>
                    </a:cubicBezTo>
                    <a:cubicBezTo>
                      <a:pt x="11" y="46"/>
                      <a:pt x="11" y="46"/>
                      <a:pt x="11" y="46"/>
                    </a:cubicBezTo>
                    <a:cubicBezTo>
                      <a:pt x="11" y="49"/>
                      <a:pt x="9" y="51"/>
                      <a:pt x="6" y="51"/>
                    </a:cubicBezTo>
                    <a:close/>
                    <a:moveTo>
                      <a:pt x="6" y="3"/>
                    </a:moveTo>
                    <a:cubicBezTo>
                      <a:pt x="4" y="3"/>
                      <a:pt x="3" y="4"/>
                      <a:pt x="3" y="5"/>
                    </a:cubicBezTo>
                    <a:cubicBezTo>
                      <a:pt x="3" y="46"/>
                      <a:pt x="3" y="46"/>
                      <a:pt x="3" y="46"/>
                    </a:cubicBezTo>
                    <a:cubicBezTo>
                      <a:pt x="3" y="47"/>
                      <a:pt x="4" y="48"/>
                      <a:pt x="6" y="48"/>
                    </a:cubicBezTo>
                    <a:cubicBezTo>
                      <a:pt x="7" y="48"/>
                      <a:pt x="8" y="47"/>
                      <a:pt x="8" y="46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4"/>
                      <a:pt x="7" y="3"/>
                      <a:pt x="6" y="3"/>
                    </a:cubicBez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28" name="Freeform 38"/>
              <p:cNvSpPr>
                <a:spLocks noEditPoints="1"/>
              </p:cNvSpPr>
              <p:nvPr/>
            </p:nvSpPr>
            <p:spPr bwMode="auto">
              <a:xfrm>
                <a:off x="2815192" y="2248630"/>
                <a:ext cx="40640" cy="172719"/>
              </a:xfrm>
              <a:custGeom>
                <a:avLst/>
                <a:gdLst>
                  <a:gd name="T0" fmla="*/ 5 w 10"/>
                  <a:gd name="T1" fmla="*/ 43 h 43"/>
                  <a:gd name="T2" fmla="*/ 0 w 10"/>
                  <a:gd name="T3" fmla="*/ 38 h 43"/>
                  <a:gd name="T4" fmla="*/ 0 w 10"/>
                  <a:gd name="T5" fmla="*/ 5 h 43"/>
                  <a:gd name="T6" fmla="*/ 5 w 10"/>
                  <a:gd name="T7" fmla="*/ 0 h 43"/>
                  <a:gd name="T8" fmla="*/ 10 w 10"/>
                  <a:gd name="T9" fmla="*/ 5 h 43"/>
                  <a:gd name="T10" fmla="*/ 10 w 10"/>
                  <a:gd name="T11" fmla="*/ 38 h 43"/>
                  <a:gd name="T12" fmla="*/ 5 w 10"/>
                  <a:gd name="T13" fmla="*/ 43 h 43"/>
                  <a:gd name="T14" fmla="*/ 5 w 10"/>
                  <a:gd name="T15" fmla="*/ 3 h 43"/>
                  <a:gd name="T16" fmla="*/ 3 w 10"/>
                  <a:gd name="T17" fmla="*/ 5 h 43"/>
                  <a:gd name="T18" fmla="*/ 3 w 10"/>
                  <a:gd name="T19" fmla="*/ 38 h 43"/>
                  <a:gd name="T20" fmla="*/ 5 w 10"/>
                  <a:gd name="T21" fmla="*/ 40 h 43"/>
                  <a:gd name="T22" fmla="*/ 8 w 10"/>
                  <a:gd name="T23" fmla="*/ 38 h 43"/>
                  <a:gd name="T24" fmla="*/ 8 w 10"/>
                  <a:gd name="T25" fmla="*/ 5 h 43"/>
                  <a:gd name="T26" fmla="*/ 5 w 10"/>
                  <a:gd name="T27" fmla="*/ 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" h="43">
                    <a:moveTo>
                      <a:pt x="5" y="43"/>
                    </a:moveTo>
                    <a:cubicBezTo>
                      <a:pt x="2" y="43"/>
                      <a:pt x="0" y="41"/>
                      <a:pt x="0" y="38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8" y="0"/>
                      <a:pt x="10" y="2"/>
                      <a:pt x="10" y="5"/>
                    </a:cubicBezTo>
                    <a:cubicBezTo>
                      <a:pt x="10" y="38"/>
                      <a:pt x="10" y="38"/>
                      <a:pt x="10" y="38"/>
                    </a:cubicBezTo>
                    <a:cubicBezTo>
                      <a:pt x="10" y="41"/>
                      <a:pt x="8" y="43"/>
                      <a:pt x="5" y="43"/>
                    </a:cubicBezTo>
                    <a:close/>
                    <a:moveTo>
                      <a:pt x="5" y="3"/>
                    </a:moveTo>
                    <a:cubicBezTo>
                      <a:pt x="4" y="3"/>
                      <a:pt x="3" y="4"/>
                      <a:pt x="3" y="5"/>
                    </a:cubicBezTo>
                    <a:cubicBezTo>
                      <a:pt x="3" y="38"/>
                      <a:pt x="3" y="38"/>
                      <a:pt x="3" y="38"/>
                    </a:cubicBezTo>
                    <a:cubicBezTo>
                      <a:pt x="3" y="39"/>
                      <a:pt x="4" y="40"/>
                      <a:pt x="5" y="40"/>
                    </a:cubicBezTo>
                    <a:cubicBezTo>
                      <a:pt x="6" y="40"/>
                      <a:pt x="8" y="39"/>
                      <a:pt x="8" y="38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4"/>
                      <a:pt x="6" y="3"/>
                      <a:pt x="5" y="3"/>
                    </a:cubicBez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pic>
            <p:nvPicPr>
              <p:cNvPr id="129" name="图片 12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60373" y="3381466"/>
                <a:ext cx="509829" cy="601419"/>
              </a:xfrm>
              <a:prstGeom prst="rect">
                <a:avLst/>
              </a:prstGeom>
            </p:spPr>
          </p:pic>
        </p:grpSp>
        <p:grpSp>
          <p:nvGrpSpPr>
            <p:cNvPr id="132" name="Group 41"/>
            <p:cNvGrpSpPr>
              <a:grpSpLocks noChangeAspect="1"/>
            </p:cNvGrpSpPr>
            <p:nvPr/>
          </p:nvGrpSpPr>
          <p:grpSpPr bwMode="auto">
            <a:xfrm>
              <a:off x="2241448" y="1126215"/>
              <a:ext cx="547688" cy="565150"/>
              <a:chOff x="1324" y="636"/>
              <a:chExt cx="345" cy="356"/>
            </a:xfrm>
            <a:effectLst/>
          </p:grpSpPr>
          <p:sp>
            <p:nvSpPr>
              <p:cNvPr id="133" name="AutoShape 40"/>
              <p:cNvSpPr>
                <a:spLocks noChangeAspect="1" noChangeArrowheads="1" noTextEdit="1"/>
              </p:cNvSpPr>
              <p:nvPr/>
            </p:nvSpPr>
            <p:spPr bwMode="auto">
              <a:xfrm>
                <a:off x="1324" y="636"/>
                <a:ext cx="345" cy="3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34" name="Oval 42"/>
              <p:cNvSpPr>
                <a:spLocks noChangeArrowheads="1"/>
              </p:cNvSpPr>
              <p:nvPr/>
            </p:nvSpPr>
            <p:spPr bwMode="auto">
              <a:xfrm>
                <a:off x="1322" y="657"/>
                <a:ext cx="344" cy="333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35" name="Oval 43"/>
              <p:cNvSpPr>
                <a:spLocks noChangeArrowheads="1"/>
              </p:cNvSpPr>
              <p:nvPr/>
            </p:nvSpPr>
            <p:spPr bwMode="auto">
              <a:xfrm>
                <a:off x="1322" y="636"/>
                <a:ext cx="344" cy="332"/>
              </a:xfrm>
              <a:prstGeom prst="ellipse">
                <a:avLst/>
              </a:prstGeom>
              <a:solidFill>
                <a:srgbClr val="8080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36" name="Freeform 44"/>
              <p:cNvSpPr/>
              <p:nvPr/>
            </p:nvSpPr>
            <p:spPr bwMode="auto">
              <a:xfrm>
                <a:off x="1434" y="695"/>
                <a:ext cx="120" cy="216"/>
              </a:xfrm>
              <a:custGeom>
                <a:avLst/>
                <a:gdLst>
                  <a:gd name="T0" fmla="*/ 49 w 49"/>
                  <a:gd name="T1" fmla="*/ 61 h 91"/>
                  <a:gd name="T2" fmla="*/ 47 w 49"/>
                  <a:gd name="T3" fmla="*/ 69 h 91"/>
                  <a:gd name="T4" fmla="*/ 44 w 49"/>
                  <a:gd name="T5" fmla="*/ 75 h 91"/>
                  <a:gd name="T6" fmla="*/ 38 w 49"/>
                  <a:gd name="T7" fmla="*/ 79 h 91"/>
                  <a:gd name="T8" fmla="*/ 31 w 49"/>
                  <a:gd name="T9" fmla="*/ 81 h 91"/>
                  <a:gd name="T10" fmla="*/ 31 w 49"/>
                  <a:gd name="T11" fmla="*/ 87 h 91"/>
                  <a:gd name="T12" fmla="*/ 31 w 49"/>
                  <a:gd name="T13" fmla="*/ 90 h 91"/>
                  <a:gd name="T14" fmla="*/ 28 w 49"/>
                  <a:gd name="T15" fmla="*/ 91 h 91"/>
                  <a:gd name="T16" fmla="*/ 21 w 49"/>
                  <a:gd name="T17" fmla="*/ 91 h 91"/>
                  <a:gd name="T18" fmla="*/ 19 w 49"/>
                  <a:gd name="T19" fmla="*/ 90 h 91"/>
                  <a:gd name="T20" fmla="*/ 18 w 49"/>
                  <a:gd name="T21" fmla="*/ 87 h 91"/>
                  <a:gd name="T22" fmla="*/ 18 w 49"/>
                  <a:gd name="T23" fmla="*/ 82 h 91"/>
                  <a:gd name="T24" fmla="*/ 7 w 49"/>
                  <a:gd name="T25" fmla="*/ 81 h 91"/>
                  <a:gd name="T26" fmla="*/ 1 w 49"/>
                  <a:gd name="T27" fmla="*/ 78 h 91"/>
                  <a:gd name="T28" fmla="*/ 0 w 49"/>
                  <a:gd name="T29" fmla="*/ 76 h 91"/>
                  <a:gd name="T30" fmla="*/ 1 w 49"/>
                  <a:gd name="T31" fmla="*/ 72 h 91"/>
                  <a:gd name="T32" fmla="*/ 2 w 49"/>
                  <a:gd name="T33" fmla="*/ 69 h 91"/>
                  <a:gd name="T34" fmla="*/ 3 w 49"/>
                  <a:gd name="T35" fmla="*/ 67 h 91"/>
                  <a:gd name="T36" fmla="*/ 4 w 49"/>
                  <a:gd name="T37" fmla="*/ 67 h 91"/>
                  <a:gd name="T38" fmla="*/ 5 w 49"/>
                  <a:gd name="T39" fmla="*/ 68 h 91"/>
                  <a:gd name="T40" fmla="*/ 11 w 49"/>
                  <a:gd name="T41" fmla="*/ 70 h 91"/>
                  <a:gd name="T42" fmla="*/ 20 w 49"/>
                  <a:gd name="T43" fmla="*/ 70 h 91"/>
                  <a:gd name="T44" fmla="*/ 30 w 49"/>
                  <a:gd name="T45" fmla="*/ 69 h 91"/>
                  <a:gd name="T46" fmla="*/ 34 w 49"/>
                  <a:gd name="T47" fmla="*/ 62 h 91"/>
                  <a:gd name="T48" fmla="*/ 32 w 49"/>
                  <a:gd name="T49" fmla="*/ 55 h 91"/>
                  <a:gd name="T50" fmla="*/ 22 w 49"/>
                  <a:gd name="T51" fmla="*/ 50 h 91"/>
                  <a:gd name="T52" fmla="*/ 14 w 49"/>
                  <a:gd name="T53" fmla="*/ 46 h 91"/>
                  <a:gd name="T54" fmla="*/ 8 w 49"/>
                  <a:gd name="T55" fmla="*/ 42 h 91"/>
                  <a:gd name="T56" fmla="*/ 4 w 49"/>
                  <a:gd name="T57" fmla="*/ 36 h 91"/>
                  <a:gd name="T58" fmla="*/ 2 w 49"/>
                  <a:gd name="T59" fmla="*/ 28 h 91"/>
                  <a:gd name="T60" fmla="*/ 6 w 49"/>
                  <a:gd name="T61" fmla="*/ 16 h 91"/>
                  <a:gd name="T62" fmla="*/ 20 w 49"/>
                  <a:gd name="T63" fmla="*/ 9 h 91"/>
                  <a:gd name="T64" fmla="*/ 20 w 49"/>
                  <a:gd name="T65" fmla="*/ 3 h 91"/>
                  <a:gd name="T66" fmla="*/ 21 w 49"/>
                  <a:gd name="T67" fmla="*/ 0 h 91"/>
                  <a:gd name="T68" fmla="*/ 24 w 49"/>
                  <a:gd name="T69" fmla="*/ 0 h 91"/>
                  <a:gd name="T70" fmla="*/ 31 w 49"/>
                  <a:gd name="T71" fmla="*/ 0 h 91"/>
                  <a:gd name="T72" fmla="*/ 33 w 49"/>
                  <a:gd name="T73" fmla="*/ 0 h 91"/>
                  <a:gd name="T74" fmla="*/ 34 w 49"/>
                  <a:gd name="T75" fmla="*/ 4 h 91"/>
                  <a:gd name="T76" fmla="*/ 34 w 49"/>
                  <a:gd name="T77" fmla="*/ 9 h 91"/>
                  <a:gd name="T78" fmla="*/ 40 w 49"/>
                  <a:gd name="T79" fmla="*/ 10 h 91"/>
                  <a:gd name="T80" fmla="*/ 44 w 49"/>
                  <a:gd name="T81" fmla="*/ 11 h 91"/>
                  <a:gd name="T82" fmla="*/ 45 w 49"/>
                  <a:gd name="T83" fmla="*/ 13 h 91"/>
                  <a:gd name="T84" fmla="*/ 44 w 49"/>
                  <a:gd name="T85" fmla="*/ 17 h 91"/>
                  <a:gd name="T86" fmla="*/ 43 w 49"/>
                  <a:gd name="T87" fmla="*/ 20 h 91"/>
                  <a:gd name="T88" fmla="*/ 41 w 49"/>
                  <a:gd name="T89" fmla="*/ 22 h 91"/>
                  <a:gd name="T90" fmla="*/ 36 w 49"/>
                  <a:gd name="T91" fmla="*/ 20 h 91"/>
                  <a:gd name="T92" fmla="*/ 29 w 49"/>
                  <a:gd name="T93" fmla="*/ 20 h 91"/>
                  <a:gd name="T94" fmla="*/ 19 w 49"/>
                  <a:gd name="T95" fmla="*/ 22 h 91"/>
                  <a:gd name="T96" fmla="*/ 16 w 49"/>
                  <a:gd name="T97" fmla="*/ 28 h 91"/>
                  <a:gd name="T98" fmla="*/ 19 w 49"/>
                  <a:gd name="T99" fmla="*/ 34 h 91"/>
                  <a:gd name="T100" fmla="*/ 29 w 49"/>
                  <a:gd name="T101" fmla="*/ 38 h 91"/>
                  <a:gd name="T102" fmla="*/ 43 w 49"/>
                  <a:gd name="T103" fmla="*/ 48 h 91"/>
                  <a:gd name="T104" fmla="*/ 49 w 49"/>
                  <a:gd name="T105" fmla="*/ 61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49" h="91">
                    <a:moveTo>
                      <a:pt x="49" y="61"/>
                    </a:moveTo>
                    <a:cubicBezTo>
                      <a:pt x="49" y="64"/>
                      <a:pt x="48" y="67"/>
                      <a:pt x="47" y="69"/>
                    </a:cubicBezTo>
                    <a:cubicBezTo>
                      <a:pt x="47" y="72"/>
                      <a:pt x="45" y="74"/>
                      <a:pt x="44" y="75"/>
                    </a:cubicBezTo>
                    <a:cubicBezTo>
                      <a:pt x="42" y="77"/>
                      <a:pt x="40" y="78"/>
                      <a:pt x="38" y="79"/>
                    </a:cubicBezTo>
                    <a:cubicBezTo>
                      <a:pt x="36" y="80"/>
                      <a:pt x="34" y="81"/>
                      <a:pt x="31" y="81"/>
                    </a:cubicBezTo>
                    <a:cubicBezTo>
                      <a:pt x="31" y="87"/>
                      <a:pt x="31" y="87"/>
                      <a:pt x="31" y="87"/>
                    </a:cubicBezTo>
                    <a:cubicBezTo>
                      <a:pt x="31" y="89"/>
                      <a:pt x="31" y="90"/>
                      <a:pt x="31" y="90"/>
                    </a:cubicBezTo>
                    <a:cubicBezTo>
                      <a:pt x="31" y="90"/>
                      <a:pt x="30" y="91"/>
                      <a:pt x="28" y="91"/>
                    </a:cubicBezTo>
                    <a:cubicBezTo>
                      <a:pt x="21" y="91"/>
                      <a:pt x="21" y="91"/>
                      <a:pt x="21" y="91"/>
                    </a:cubicBezTo>
                    <a:cubicBezTo>
                      <a:pt x="20" y="91"/>
                      <a:pt x="19" y="90"/>
                      <a:pt x="19" y="90"/>
                    </a:cubicBezTo>
                    <a:cubicBezTo>
                      <a:pt x="18" y="89"/>
                      <a:pt x="18" y="88"/>
                      <a:pt x="18" y="87"/>
                    </a:cubicBezTo>
                    <a:cubicBezTo>
                      <a:pt x="18" y="82"/>
                      <a:pt x="18" y="82"/>
                      <a:pt x="18" y="82"/>
                    </a:cubicBezTo>
                    <a:cubicBezTo>
                      <a:pt x="13" y="82"/>
                      <a:pt x="10" y="82"/>
                      <a:pt x="7" y="81"/>
                    </a:cubicBezTo>
                    <a:cubicBezTo>
                      <a:pt x="4" y="80"/>
                      <a:pt x="2" y="79"/>
                      <a:pt x="1" y="78"/>
                    </a:cubicBezTo>
                    <a:cubicBezTo>
                      <a:pt x="0" y="78"/>
                      <a:pt x="0" y="77"/>
                      <a:pt x="0" y="76"/>
                    </a:cubicBezTo>
                    <a:cubicBezTo>
                      <a:pt x="0" y="75"/>
                      <a:pt x="1" y="73"/>
                      <a:pt x="1" y="72"/>
                    </a:cubicBezTo>
                    <a:cubicBezTo>
                      <a:pt x="1" y="71"/>
                      <a:pt x="2" y="70"/>
                      <a:pt x="2" y="69"/>
                    </a:cubicBezTo>
                    <a:cubicBezTo>
                      <a:pt x="2" y="68"/>
                      <a:pt x="3" y="67"/>
                      <a:pt x="3" y="67"/>
                    </a:cubicBezTo>
                    <a:cubicBezTo>
                      <a:pt x="4" y="67"/>
                      <a:pt x="4" y="67"/>
                      <a:pt x="4" y="67"/>
                    </a:cubicBezTo>
                    <a:cubicBezTo>
                      <a:pt x="5" y="67"/>
                      <a:pt x="5" y="68"/>
                      <a:pt x="5" y="68"/>
                    </a:cubicBezTo>
                    <a:cubicBezTo>
                      <a:pt x="7" y="68"/>
                      <a:pt x="8" y="69"/>
                      <a:pt x="11" y="70"/>
                    </a:cubicBezTo>
                    <a:cubicBezTo>
                      <a:pt x="13" y="70"/>
                      <a:pt x="16" y="70"/>
                      <a:pt x="20" y="70"/>
                    </a:cubicBezTo>
                    <a:cubicBezTo>
                      <a:pt x="24" y="70"/>
                      <a:pt x="27" y="70"/>
                      <a:pt x="30" y="69"/>
                    </a:cubicBezTo>
                    <a:cubicBezTo>
                      <a:pt x="33" y="67"/>
                      <a:pt x="34" y="65"/>
                      <a:pt x="34" y="62"/>
                    </a:cubicBezTo>
                    <a:cubicBezTo>
                      <a:pt x="34" y="59"/>
                      <a:pt x="33" y="57"/>
                      <a:pt x="32" y="55"/>
                    </a:cubicBezTo>
                    <a:cubicBezTo>
                      <a:pt x="30" y="54"/>
                      <a:pt x="27" y="52"/>
                      <a:pt x="22" y="50"/>
                    </a:cubicBezTo>
                    <a:cubicBezTo>
                      <a:pt x="19" y="49"/>
                      <a:pt x="17" y="48"/>
                      <a:pt x="14" y="46"/>
                    </a:cubicBezTo>
                    <a:cubicBezTo>
                      <a:pt x="12" y="45"/>
                      <a:pt x="10" y="44"/>
                      <a:pt x="8" y="42"/>
                    </a:cubicBezTo>
                    <a:cubicBezTo>
                      <a:pt x="6" y="40"/>
                      <a:pt x="5" y="38"/>
                      <a:pt x="4" y="36"/>
                    </a:cubicBezTo>
                    <a:cubicBezTo>
                      <a:pt x="3" y="34"/>
                      <a:pt x="2" y="31"/>
                      <a:pt x="2" y="28"/>
                    </a:cubicBezTo>
                    <a:cubicBezTo>
                      <a:pt x="2" y="24"/>
                      <a:pt x="3" y="20"/>
                      <a:pt x="6" y="16"/>
                    </a:cubicBezTo>
                    <a:cubicBezTo>
                      <a:pt x="9" y="13"/>
                      <a:pt x="14" y="10"/>
                      <a:pt x="20" y="9"/>
                    </a:cubicBezTo>
                    <a:cubicBezTo>
                      <a:pt x="20" y="3"/>
                      <a:pt x="20" y="3"/>
                      <a:pt x="20" y="3"/>
                    </a:cubicBezTo>
                    <a:cubicBezTo>
                      <a:pt x="20" y="2"/>
                      <a:pt x="20" y="1"/>
                      <a:pt x="21" y="0"/>
                    </a:cubicBezTo>
                    <a:cubicBezTo>
                      <a:pt x="21" y="0"/>
                      <a:pt x="22" y="0"/>
                      <a:pt x="24" y="0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32" y="0"/>
                      <a:pt x="33" y="0"/>
                      <a:pt x="33" y="0"/>
                    </a:cubicBezTo>
                    <a:cubicBezTo>
                      <a:pt x="33" y="1"/>
                      <a:pt x="34" y="2"/>
                      <a:pt x="34" y="4"/>
                    </a:cubicBezTo>
                    <a:cubicBezTo>
                      <a:pt x="34" y="9"/>
                      <a:pt x="34" y="9"/>
                      <a:pt x="34" y="9"/>
                    </a:cubicBezTo>
                    <a:cubicBezTo>
                      <a:pt x="36" y="9"/>
                      <a:pt x="38" y="9"/>
                      <a:pt x="40" y="10"/>
                    </a:cubicBezTo>
                    <a:cubicBezTo>
                      <a:pt x="42" y="10"/>
                      <a:pt x="43" y="10"/>
                      <a:pt x="44" y="11"/>
                    </a:cubicBezTo>
                    <a:cubicBezTo>
                      <a:pt x="45" y="11"/>
                      <a:pt x="45" y="12"/>
                      <a:pt x="45" y="13"/>
                    </a:cubicBezTo>
                    <a:cubicBezTo>
                      <a:pt x="45" y="14"/>
                      <a:pt x="45" y="15"/>
                      <a:pt x="44" y="17"/>
                    </a:cubicBezTo>
                    <a:cubicBezTo>
                      <a:pt x="44" y="18"/>
                      <a:pt x="44" y="19"/>
                      <a:pt x="43" y="20"/>
                    </a:cubicBezTo>
                    <a:cubicBezTo>
                      <a:pt x="42" y="21"/>
                      <a:pt x="42" y="22"/>
                      <a:pt x="41" y="22"/>
                    </a:cubicBezTo>
                    <a:cubicBezTo>
                      <a:pt x="40" y="21"/>
                      <a:pt x="38" y="21"/>
                      <a:pt x="36" y="20"/>
                    </a:cubicBezTo>
                    <a:cubicBezTo>
                      <a:pt x="33" y="20"/>
                      <a:pt x="31" y="20"/>
                      <a:pt x="29" y="20"/>
                    </a:cubicBezTo>
                    <a:cubicBezTo>
                      <a:pt x="24" y="20"/>
                      <a:pt x="21" y="20"/>
                      <a:pt x="19" y="22"/>
                    </a:cubicBezTo>
                    <a:cubicBezTo>
                      <a:pt x="17" y="23"/>
                      <a:pt x="16" y="25"/>
                      <a:pt x="16" y="28"/>
                    </a:cubicBezTo>
                    <a:cubicBezTo>
                      <a:pt x="16" y="30"/>
                      <a:pt x="17" y="32"/>
                      <a:pt x="19" y="34"/>
                    </a:cubicBezTo>
                    <a:cubicBezTo>
                      <a:pt x="21" y="35"/>
                      <a:pt x="24" y="37"/>
                      <a:pt x="29" y="38"/>
                    </a:cubicBezTo>
                    <a:cubicBezTo>
                      <a:pt x="35" y="41"/>
                      <a:pt x="40" y="44"/>
                      <a:pt x="43" y="48"/>
                    </a:cubicBezTo>
                    <a:cubicBezTo>
                      <a:pt x="47" y="51"/>
                      <a:pt x="49" y="56"/>
                      <a:pt x="49" y="61"/>
                    </a:cubicBezTo>
                    <a:close/>
                  </a:path>
                </a:pathLst>
              </a:custGeom>
              <a:solidFill>
                <a:srgbClr val="494A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37" name="Freeform 45"/>
              <p:cNvSpPr/>
              <p:nvPr/>
            </p:nvSpPr>
            <p:spPr bwMode="auto">
              <a:xfrm>
                <a:off x="1434" y="691"/>
                <a:ext cx="120" cy="216"/>
              </a:xfrm>
              <a:custGeom>
                <a:avLst/>
                <a:gdLst>
                  <a:gd name="T0" fmla="*/ 49 w 49"/>
                  <a:gd name="T1" fmla="*/ 62 h 91"/>
                  <a:gd name="T2" fmla="*/ 47 w 49"/>
                  <a:gd name="T3" fmla="*/ 70 h 91"/>
                  <a:gd name="T4" fmla="*/ 44 w 49"/>
                  <a:gd name="T5" fmla="*/ 75 h 91"/>
                  <a:gd name="T6" fmla="*/ 38 w 49"/>
                  <a:gd name="T7" fmla="*/ 79 h 91"/>
                  <a:gd name="T8" fmla="*/ 31 w 49"/>
                  <a:gd name="T9" fmla="*/ 82 h 91"/>
                  <a:gd name="T10" fmla="*/ 31 w 49"/>
                  <a:gd name="T11" fmla="*/ 87 h 91"/>
                  <a:gd name="T12" fmla="*/ 31 w 49"/>
                  <a:gd name="T13" fmla="*/ 90 h 91"/>
                  <a:gd name="T14" fmla="*/ 28 w 49"/>
                  <a:gd name="T15" fmla="*/ 91 h 91"/>
                  <a:gd name="T16" fmla="*/ 21 w 49"/>
                  <a:gd name="T17" fmla="*/ 91 h 91"/>
                  <a:gd name="T18" fmla="*/ 19 w 49"/>
                  <a:gd name="T19" fmla="*/ 90 h 91"/>
                  <a:gd name="T20" fmla="*/ 18 w 49"/>
                  <a:gd name="T21" fmla="*/ 87 h 91"/>
                  <a:gd name="T22" fmla="*/ 18 w 49"/>
                  <a:gd name="T23" fmla="*/ 83 h 91"/>
                  <a:gd name="T24" fmla="*/ 7 w 49"/>
                  <a:gd name="T25" fmla="*/ 81 h 91"/>
                  <a:gd name="T26" fmla="*/ 1 w 49"/>
                  <a:gd name="T27" fmla="*/ 78 h 91"/>
                  <a:gd name="T28" fmla="*/ 0 w 49"/>
                  <a:gd name="T29" fmla="*/ 76 h 91"/>
                  <a:gd name="T30" fmla="*/ 1 w 49"/>
                  <a:gd name="T31" fmla="*/ 72 h 91"/>
                  <a:gd name="T32" fmla="*/ 2 w 49"/>
                  <a:gd name="T33" fmla="*/ 69 h 91"/>
                  <a:gd name="T34" fmla="*/ 3 w 49"/>
                  <a:gd name="T35" fmla="*/ 67 h 91"/>
                  <a:gd name="T36" fmla="*/ 4 w 49"/>
                  <a:gd name="T37" fmla="*/ 68 h 91"/>
                  <a:gd name="T38" fmla="*/ 5 w 49"/>
                  <a:gd name="T39" fmla="*/ 68 h 91"/>
                  <a:gd name="T40" fmla="*/ 11 w 49"/>
                  <a:gd name="T41" fmla="*/ 70 h 91"/>
                  <a:gd name="T42" fmla="*/ 20 w 49"/>
                  <a:gd name="T43" fmla="*/ 71 h 91"/>
                  <a:gd name="T44" fmla="*/ 30 w 49"/>
                  <a:gd name="T45" fmla="*/ 69 h 91"/>
                  <a:gd name="T46" fmla="*/ 34 w 49"/>
                  <a:gd name="T47" fmla="*/ 62 h 91"/>
                  <a:gd name="T48" fmla="*/ 32 w 49"/>
                  <a:gd name="T49" fmla="*/ 56 h 91"/>
                  <a:gd name="T50" fmla="*/ 22 w 49"/>
                  <a:gd name="T51" fmla="*/ 50 h 91"/>
                  <a:gd name="T52" fmla="*/ 14 w 49"/>
                  <a:gd name="T53" fmla="*/ 47 h 91"/>
                  <a:gd name="T54" fmla="*/ 8 w 49"/>
                  <a:gd name="T55" fmla="*/ 42 h 91"/>
                  <a:gd name="T56" fmla="*/ 4 w 49"/>
                  <a:gd name="T57" fmla="*/ 36 h 91"/>
                  <a:gd name="T58" fmla="*/ 2 w 49"/>
                  <a:gd name="T59" fmla="*/ 28 h 91"/>
                  <a:gd name="T60" fmla="*/ 6 w 49"/>
                  <a:gd name="T61" fmla="*/ 16 h 91"/>
                  <a:gd name="T62" fmla="*/ 20 w 49"/>
                  <a:gd name="T63" fmla="*/ 10 h 91"/>
                  <a:gd name="T64" fmla="*/ 20 w 49"/>
                  <a:gd name="T65" fmla="*/ 4 h 91"/>
                  <a:gd name="T66" fmla="*/ 21 w 49"/>
                  <a:gd name="T67" fmla="*/ 1 h 91"/>
                  <a:gd name="T68" fmla="*/ 24 w 49"/>
                  <a:gd name="T69" fmla="*/ 0 h 91"/>
                  <a:gd name="T70" fmla="*/ 31 w 49"/>
                  <a:gd name="T71" fmla="*/ 0 h 91"/>
                  <a:gd name="T72" fmla="*/ 33 w 49"/>
                  <a:gd name="T73" fmla="*/ 1 h 91"/>
                  <a:gd name="T74" fmla="*/ 34 w 49"/>
                  <a:gd name="T75" fmla="*/ 4 h 91"/>
                  <a:gd name="T76" fmla="*/ 34 w 49"/>
                  <a:gd name="T77" fmla="*/ 9 h 91"/>
                  <a:gd name="T78" fmla="*/ 40 w 49"/>
                  <a:gd name="T79" fmla="*/ 10 h 91"/>
                  <a:gd name="T80" fmla="*/ 44 w 49"/>
                  <a:gd name="T81" fmla="*/ 11 h 91"/>
                  <a:gd name="T82" fmla="*/ 45 w 49"/>
                  <a:gd name="T83" fmla="*/ 13 h 91"/>
                  <a:gd name="T84" fmla="*/ 44 w 49"/>
                  <a:gd name="T85" fmla="*/ 17 h 91"/>
                  <a:gd name="T86" fmla="*/ 43 w 49"/>
                  <a:gd name="T87" fmla="*/ 21 h 91"/>
                  <a:gd name="T88" fmla="*/ 41 w 49"/>
                  <a:gd name="T89" fmla="*/ 22 h 91"/>
                  <a:gd name="T90" fmla="*/ 36 w 49"/>
                  <a:gd name="T91" fmla="*/ 21 h 91"/>
                  <a:gd name="T92" fmla="*/ 29 w 49"/>
                  <a:gd name="T93" fmla="*/ 20 h 91"/>
                  <a:gd name="T94" fmla="*/ 19 w 49"/>
                  <a:gd name="T95" fmla="*/ 22 h 91"/>
                  <a:gd name="T96" fmla="*/ 16 w 49"/>
                  <a:gd name="T97" fmla="*/ 28 h 91"/>
                  <a:gd name="T98" fmla="*/ 19 w 49"/>
                  <a:gd name="T99" fmla="*/ 34 h 91"/>
                  <a:gd name="T100" fmla="*/ 29 w 49"/>
                  <a:gd name="T101" fmla="*/ 39 h 91"/>
                  <a:gd name="T102" fmla="*/ 43 w 49"/>
                  <a:gd name="T103" fmla="*/ 48 h 91"/>
                  <a:gd name="T104" fmla="*/ 49 w 49"/>
                  <a:gd name="T105" fmla="*/ 62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49" h="91">
                    <a:moveTo>
                      <a:pt x="49" y="62"/>
                    </a:moveTo>
                    <a:cubicBezTo>
                      <a:pt x="49" y="65"/>
                      <a:pt x="48" y="67"/>
                      <a:pt x="47" y="70"/>
                    </a:cubicBezTo>
                    <a:cubicBezTo>
                      <a:pt x="47" y="72"/>
                      <a:pt x="45" y="74"/>
                      <a:pt x="44" y="75"/>
                    </a:cubicBezTo>
                    <a:cubicBezTo>
                      <a:pt x="42" y="77"/>
                      <a:pt x="40" y="78"/>
                      <a:pt x="38" y="79"/>
                    </a:cubicBezTo>
                    <a:cubicBezTo>
                      <a:pt x="36" y="80"/>
                      <a:pt x="34" y="81"/>
                      <a:pt x="31" y="82"/>
                    </a:cubicBezTo>
                    <a:cubicBezTo>
                      <a:pt x="31" y="87"/>
                      <a:pt x="31" y="87"/>
                      <a:pt x="31" y="87"/>
                    </a:cubicBezTo>
                    <a:cubicBezTo>
                      <a:pt x="31" y="89"/>
                      <a:pt x="31" y="90"/>
                      <a:pt x="31" y="90"/>
                    </a:cubicBezTo>
                    <a:cubicBezTo>
                      <a:pt x="31" y="91"/>
                      <a:pt x="30" y="91"/>
                      <a:pt x="28" y="91"/>
                    </a:cubicBezTo>
                    <a:cubicBezTo>
                      <a:pt x="21" y="91"/>
                      <a:pt x="21" y="91"/>
                      <a:pt x="21" y="91"/>
                    </a:cubicBezTo>
                    <a:cubicBezTo>
                      <a:pt x="20" y="91"/>
                      <a:pt x="19" y="91"/>
                      <a:pt x="19" y="90"/>
                    </a:cubicBezTo>
                    <a:cubicBezTo>
                      <a:pt x="18" y="90"/>
                      <a:pt x="18" y="88"/>
                      <a:pt x="18" y="87"/>
                    </a:cubicBezTo>
                    <a:cubicBezTo>
                      <a:pt x="18" y="83"/>
                      <a:pt x="18" y="83"/>
                      <a:pt x="18" y="83"/>
                    </a:cubicBezTo>
                    <a:cubicBezTo>
                      <a:pt x="13" y="82"/>
                      <a:pt x="10" y="82"/>
                      <a:pt x="7" y="81"/>
                    </a:cubicBezTo>
                    <a:cubicBezTo>
                      <a:pt x="4" y="80"/>
                      <a:pt x="2" y="79"/>
                      <a:pt x="1" y="78"/>
                    </a:cubicBezTo>
                    <a:cubicBezTo>
                      <a:pt x="0" y="78"/>
                      <a:pt x="0" y="77"/>
                      <a:pt x="0" y="76"/>
                    </a:cubicBezTo>
                    <a:cubicBezTo>
                      <a:pt x="0" y="75"/>
                      <a:pt x="1" y="74"/>
                      <a:pt x="1" y="72"/>
                    </a:cubicBezTo>
                    <a:cubicBezTo>
                      <a:pt x="1" y="71"/>
                      <a:pt x="2" y="70"/>
                      <a:pt x="2" y="69"/>
                    </a:cubicBezTo>
                    <a:cubicBezTo>
                      <a:pt x="2" y="68"/>
                      <a:pt x="3" y="67"/>
                      <a:pt x="3" y="67"/>
                    </a:cubicBezTo>
                    <a:cubicBezTo>
                      <a:pt x="4" y="67"/>
                      <a:pt x="4" y="68"/>
                      <a:pt x="4" y="68"/>
                    </a:cubicBezTo>
                    <a:cubicBezTo>
                      <a:pt x="5" y="68"/>
                      <a:pt x="5" y="68"/>
                      <a:pt x="5" y="68"/>
                    </a:cubicBezTo>
                    <a:cubicBezTo>
                      <a:pt x="7" y="69"/>
                      <a:pt x="8" y="69"/>
                      <a:pt x="11" y="70"/>
                    </a:cubicBezTo>
                    <a:cubicBezTo>
                      <a:pt x="13" y="70"/>
                      <a:pt x="16" y="71"/>
                      <a:pt x="20" y="71"/>
                    </a:cubicBezTo>
                    <a:cubicBezTo>
                      <a:pt x="24" y="71"/>
                      <a:pt x="27" y="70"/>
                      <a:pt x="30" y="69"/>
                    </a:cubicBezTo>
                    <a:cubicBezTo>
                      <a:pt x="33" y="68"/>
                      <a:pt x="34" y="65"/>
                      <a:pt x="34" y="62"/>
                    </a:cubicBezTo>
                    <a:cubicBezTo>
                      <a:pt x="34" y="60"/>
                      <a:pt x="33" y="57"/>
                      <a:pt x="32" y="56"/>
                    </a:cubicBezTo>
                    <a:cubicBezTo>
                      <a:pt x="30" y="54"/>
                      <a:pt x="27" y="52"/>
                      <a:pt x="22" y="50"/>
                    </a:cubicBezTo>
                    <a:cubicBezTo>
                      <a:pt x="19" y="49"/>
                      <a:pt x="17" y="48"/>
                      <a:pt x="14" y="47"/>
                    </a:cubicBezTo>
                    <a:cubicBezTo>
                      <a:pt x="12" y="45"/>
                      <a:pt x="10" y="44"/>
                      <a:pt x="8" y="42"/>
                    </a:cubicBezTo>
                    <a:cubicBezTo>
                      <a:pt x="6" y="41"/>
                      <a:pt x="5" y="39"/>
                      <a:pt x="4" y="36"/>
                    </a:cubicBezTo>
                    <a:cubicBezTo>
                      <a:pt x="3" y="34"/>
                      <a:pt x="2" y="31"/>
                      <a:pt x="2" y="28"/>
                    </a:cubicBezTo>
                    <a:cubicBezTo>
                      <a:pt x="2" y="24"/>
                      <a:pt x="3" y="20"/>
                      <a:pt x="6" y="16"/>
                    </a:cubicBezTo>
                    <a:cubicBezTo>
                      <a:pt x="9" y="13"/>
                      <a:pt x="14" y="11"/>
                      <a:pt x="20" y="10"/>
                    </a:cubicBezTo>
                    <a:cubicBezTo>
                      <a:pt x="20" y="4"/>
                      <a:pt x="20" y="4"/>
                      <a:pt x="20" y="4"/>
                    </a:cubicBezTo>
                    <a:cubicBezTo>
                      <a:pt x="20" y="2"/>
                      <a:pt x="20" y="1"/>
                      <a:pt x="21" y="1"/>
                    </a:cubicBezTo>
                    <a:cubicBezTo>
                      <a:pt x="21" y="0"/>
                      <a:pt x="22" y="0"/>
                      <a:pt x="24" y="0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32" y="0"/>
                      <a:pt x="33" y="0"/>
                      <a:pt x="33" y="1"/>
                    </a:cubicBezTo>
                    <a:cubicBezTo>
                      <a:pt x="33" y="1"/>
                      <a:pt x="34" y="2"/>
                      <a:pt x="34" y="4"/>
                    </a:cubicBezTo>
                    <a:cubicBezTo>
                      <a:pt x="34" y="9"/>
                      <a:pt x="34" y="9"/>
                      <a:pt x="34" y="9"/>
                    </a:cubicBezTo>
                    <a:cubicBezTo>
                      <a:pt x="36" y="9"/>
                      <a:pt x="38" y="10"/>
                      <a:pt x="40" y="10"/>
                    </a:cubicBezTo>
                    <a:cubicBezTo>
                      <a:pt x="42" y="10"/>
                      <a:pt x="43" y="11"/>
                      <a:pt x="44" y="11"/>
                    </a:cubicBezTo>
                    <a:cubicBezTo>
                      <a:pt x="45" y="11"/>
                      <a:pt x="45" y="12"/>
                      <a:pt x="45" y="13"/>
                    </a:cubicBezTo>
                    <a:cubicBezTo>
                      <a:pt x="45" y="14"/>
                      <a:pt x="45" y="16"/>
                      <a:pt x="44" y="17"/>
                    </a:cubicBezTo>
                    <a:cubicBezTo>
                      <a:pt x="44" y="18"/>
                      <a:pt x="44" y="19"/>
                      <a:pt x="43" y="21"/>
                    </a:cubicBezTo>
                    <a:cubicBezTo>
                      <a:pt x="42" y="22"/>
                      <a:pt x="42" y="22"/>
                      <a:pt x="41" y="22"/>
                    </a:cubicBezTo>
                    <a:cubicBezTo>
                      <a:pt x="40" y="22"/>
                      <a:pt x="38" y="21"/>
                      <a:pt x="36" y="21"/>
                    </a:cubicBezTo>
                    <a:cubicBezTo>
                      <a:pt x="33" y="20"/>
                      <a:pt x="31" y="20"/>
                      <a:pt x="29" y="20"/>
                    </a:cubicBezTo>
                    <a:cubicBezTo>
                      <a:pt x="24" y="20"/>
                      <a:pt x="21" y="21"/>
                      <a:pt x="19" y="22"/>
                    </a:cubicBezTo>
                    <a:cubicBezTo>
                      <a:pt x="17" y="24"/>
                      <a:pt x="16" y="25"/>
                      <a:pt x="16" y="28"/>
                    </a:cubicBezTo>
                    <a:cubicBezTo>
                      <a:pt x="16" y="30"/>
                      <a:pt x="17" y="32"/>
                      <a:pt x="19" y="34"/>
                    </a:cubicBezTo>
                    <a:cubicBezTo>
                      <a:pt x="21" y="35"/>
                      <a:pt x="24" y="37"/>
                      <a:pt x="29" y="39"/>
                    </a:cubicBezTo>
                    <a:cubicBezTo>
                      <a:pt x="35" y="41"/>
                      <a:pt x="40" y="44"/>
                      <a:pt x="43" y="48"/>
                    </a:cubicBezTo>
                    <a:cubicBezTo>
                      <a:pt x="47" y="52"/>
                      <a:pt x="49" y="56"/>
                      <a:pt x="49" y="62"/>
                    </a:cubicBez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138" name="图片 13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27784" y="1010556"/>
              <a:ext cx="371171" cy="391508"/>
            </a:xfrm>
            <a:prstGeom prst="rect">
              <a:avLst/>
            </a:prstGeom>
            <a:effectLst/>
          </p:spPr>
        </p:pic>
        <p:pic>
          <p:nvPicPr>
            <p:cNvPr id="139" name="图片 13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09560" y="680286"/>
              <a:ext cx="566820" cy="597878"/>
            </a:xfrm>
            <a:prstGeom prst="rect">
              <a:avLst/>
            </a:prstGeom>
            <a:effectLst/>
          </p:spPr>
        </p:pic>
      </p:grpSp>
      <p:grpSp>
        <p:nvGrpSpPr>
          <p:cNvPr id="54" name="组合 53"/>
          <p:cNvGrpSpPr/>
          <p:nvPr/>
        </p:nvGrpSpPr>
        <p:grpSpPr>
          <a:xfrm>
            <a:off x="1761751" y="1056473"/>
            <a:ext cx="621338" cy="621338"/>
            <a:chOff x="1661309" y="1098045"/>
            <a:chExt cx="621338" cy="621338"/>
          </a:xfrm>
        </p:grpSpPr>
        <p:sp>
          <p:nvSpPr>
            <p:cNvPr id="55" name="椭圆 54"/>
            <p:cNvSpPr/>
            <p:nvPr/>
          </p:nvSpPr>
          <p:spPr>
            <a:xfrm>
              <a:off x="1661309" y="1098045"/>
              <a:ext cx="621338" cy="621338"/>
            </a:xfrm>
            <a:prstGeom prst="ellipse">
              <a:avLst/>
            </a:prstGeom>
            <a:solidFill>
              <a:srgbClr val="FFB82E">
                <a:alpha val="91000"/>
              </a:srgbClr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r>
                <a:rPr lang="en-US" altLang="zh-CN" sz="20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2000" b="1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6" name="椭圆 55"/>
            <p:cNvSpPr/>
            <p:nvPr/>
          </p:nvSpPr>
          <p:spPr>
            <a:xfrm>
              <a:off x="1727856" y="1164592"/>
              <a:ext cx="488244" cy="488244"/>
            </a:xfrm>
            <a:prstGeom prst="ellipse">
              <a:avLst/>
            </a:prstGeom>
            <a:solidFill>
              <a:schemeClr val="bg1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r>
                <a:rPr lang="en-US" altLang="zh-CN" sz="20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2000" b="1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7" name="组合 56"/>
          <p:cNvGrpSpPr/>
          <p:nvPr/>
        </p:nvGrpSpPr>
        <p:grpSpPr>
          <a:xfrm>
            <a:off x="4319208" y="1056473"/>
            <a:ext cx="621338" cy="621338"/>
            <a:chOff x="1661309" y="1098045"/>
            <a:chExt cx="621338" cy="621338"/>
          </a:xfrm>
        </p:grpSpPr>
        <p:sp>
          <p:nvSpPr>
            <p:cNvPr id="58" name="椭圆 57"/>
            <p:cNvSpPr/>
            <p:nvPr/>
          </p:nvSpPr>
          <p:spPr>
            <a:xfrm>
              <a:off x="1661309" y="1098045"/>
              <a:ext cx="621338" cy="621338"/>
            </a:xfrm>
            <a:prstGeom prst="ellipse">
              <a:avLst/>
            </a:prstGeom>
            <a:solidFill>
              <a:srgbClr val="F06627">
                <a:alpha val="91000"/>
              </a:srgbClr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r>
                <a:rPr lang="en-US" altLang="zh-CN" sz="20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2000" b="1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9" name="椭圆 58"/>
            <p:cNvSpPr/>
            <p:nvPr/>
          </p:nvSpPr>
          <p:spPr>
            <a:xfrm>
              <a:off x="1727856" y="1164592"/>
              <a:ext cx="488244" cy="488244"/>
            </a:xfrm>
            <a:prstGeom prst="ellipse">
              <a:avLst/>
            </a:prstGeom>
            <a:solidFill>
              <a:schemeClr val="bg1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r>
                <a:rPr lang="en-US" altLang="zh-CN" sz="20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sz="2000" b="1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0" name="组合 59"/>
          <p:cNvGrpSpPr/>
          <p:nvPr/>
        </p:nvGrpSpPr>
        <p:grpSpPr>
          <a:xfrm>
            <a:off x="6871549" y="1056473"/>
            <a:ext cx="621338" cy="621338"/>
            <a:chOff x="1661309" y="1098045"/>
            <a:chExt cx="621338" cy="621338"/>
          </a:xfrm>
        </p:grpSpPr>
        <p:sp>
          <p:nvSpPr>
            <p:cNvPr id="61" name="椭圆 60"/>
            <p:cNvSpPr/>
            <p:nvPr/>
          </p:nvSpPr>
          <p:spPr>
            <a:xfrm>
              <a:off x="1661309" y="1098045"/>
              <a:ext cx="621338" cy="621338"/>
            </a:xfrm>
            <a:prstGeom prst="ellipse">
              <a:avLst/>
            </a:prstGeom>
            <a:solidFill>
              <a:srgbClr val="D74B56">
                <a:alpha val="91000"/>
              </a:srgbClr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r>
                <a:rPr lang="en-US" altLang="zh-CN" sz="20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2000" b="1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2" name="椭圆 61"/>
            <p:cNvSpPr/>
            <p:nvPr/>
          </p:nvSpPr>
          <p:spPr>
            <a:xfrm>
              <a:off x="1727856" y="1164592"/>
              <a:ext cx="488244" cy="488244"/>
            </a:xfrm>
            <a:prstGeom prst="ellipse">
              <a:avLst/>
            </a:prstGeom>
            <a:solidFill>
              <a:schemeClr val="bg1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r>
                <a:rPr lang="en-US" altLang="zh-CN" sz="20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sz="2000" b="1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930515" y="1774273"/>
            <a:ext cx="2252870" cy="2438521"/>
            <a:chOff x="943767" y="1668256"/>
            <a:chExt cx="2252870" cy="2438521"/>
          </a:xfrm>
        </p:grpSpPr>
        <p:grpSp>
          <p:nvGrpSpPr>
            <p:cNvPr id="64" name="组合 63"/>
            <p:cNvGrpSpPr/>
            <p:nvPr/>
          </p:nvGrpSpPr>
          <p:grpSpPr>
            <a:xfrm>
              <a:off x="943767" y="1668256"/>
              <a:ext cx="2252870" cy="2438521"/>
              <a:chOff x="943767" y="1668256"/>
              <a:chExt cx="2252870" cy="2438521"/>
            </a:xfrm>
          </p:grpSpPr>
          <p:sp>
            <p:nvSpPr>
              <p:cNvPr id="66" name="矩形 65"/>
              <p:cNvSpPr/>
              <p:nvPr/>
            </p:nvSpPr>
            <p:spPr>
              <a:xfrm>
                <a:off x="943767" y="1668256"/>
                <a:ext cx="2252870" cy="2438521"/>
              </a:xfrm>
              <a:prstGeom prst="rect">
                <a:avLst/>
              </a:prstGeom>
              <a:solidFill>
                <a:srgbClr val="FFB82E">
                  <a:alpha val="9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67" name="组合 66"/>
              <p:cNvGrpSpPr/>
              <p:nvPr/>
            </p:nvGrpSpPr>
            <p:grpSpPr>
              <a:xfrm>
                <a:off x="1073259" y="1829920"/>
                <a:ext cx="1950398" cy="1350018"/>
                <a:chOff x="1073259" y="1822578"/>
                <a:chExt cx="1950398" cy="1350018"/>
              </a:xfrm>
            </p:grpSpPr>
            <p:sp>
              <p:nvSpPr>
                <p:cNvPr id="68" name="文本框 67"/>
                <p:cNvSpPr txBox="1"/>
                <p:nvPr/>
              </p:nvSpPr>
              <p:spPr>
                <a:xfrm>
                  <a:off x="1429948" y="1822578"/>
                  <a:ext cx="1334624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defTabSz="685800"/>
                  <a:r>
                    <a:rPr lang="zh-CN" altLang="en-US" sz="1400" b="1" spc="100" dirty="0">
                      <a:solidFill>
                        <a:prstClr val="white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  <a:cs typeface="Arial" panose="020B0604020202020204" pitchFamily="34" charset="0"/>
                    </a:rPr>
                    <a:t>点击添加标题</a:t>
                  </a:r>
                  <a:endParaRPr lang="zh-CN" altLang="en-US" sz="1400" b="1" spc="100" dirty="0">
                    <a:solidFill>
                      <a:prstClr val="white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69" name="矩形 1"/>
                <p:cNvSpPr>
                  <a:spLocks noChangeArrowheads="1"/>
                </p:cNvSpPr>
                <p:nvPr/>
              </p:nvSpPr>
              <p:spPr bwMode="auto">
                <a:xfrm>
                  <a:off x="1073259" y="2156933"/>
                  <a:ext cx="1950398" cy="101566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/>
                <a:p>
                  <a:pPr algn="just">
                    <a:lnSpc>
                      <a:spcPct val="150000"/>
                    </a:lnSpc>
                  </a:pPr>
                  <a:r>
                    <a:rPr lang="zh-CN" altLang="en-US" sz="100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上海锐普广告有限公司是中国第一家精品</a:t>
                  </a:r>
                  <a:r>
                    <a:rPr lang="en-US" altLang="zh-CN" sz="100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PPT</a:t>
                  </a:r>
                  <a:r>
                    <a:rPr lang="zh-CN" altLang="en-US" sz="100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设计机构。拥有国内顶尖的</a:t>
                  </a:r>
                  <a:r>
                    <a:rPr lang="en-US" altLang="zh-CN" sz="100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PPT</a:t>
                  </a:r>
                  <a:r>
                    <a:rPr lang="zh-CN" altLang="en-US" sz="100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制作技术、顶级的</a:t>
                  </a:r>
                  <a:r>
                    <a:rPr lang="en-US" altLang="zh-CN" sz="100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PPT</a:t>
                  </a:r>
                  <a:r>
                    <a:rPr lang="zh-CN" altLang="en-US" sz="100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设计团队，坚持精益求精</a:t>
                  </a:r>
                  <a:endParaRPr lang="zh-CN" altLang="en-US" sz="1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pic>
          <p:nvPicPr>
            <p:cNvPr id="65" name="图片 6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69904" y="3293958"/>
              <a:ext cx="491720" cy="509932"/>
            </a:xfrm>
            <a:prstGeom prst="rect">
              <a:avLst/>
            </a:prstGeom>
          </p:spPr>
        </p:pic>
      </p:grpSp>
      <p:grpSp>
        <p:nvGrpSpPr>
          <p:cNvPr id="70" name="组合 69"/>
          <p:cNvGrpSpPr/>
          <p:nvPr/>
        </p:nvGrpSpPr>
        <p:grpSpPr>
          <a:xfrm>
            <a:off x="3487972" y="1774273"/>
            <a:ext cx="2252870" cy="2438521"/>
            <a:chOff x="3501224" y="1668256"/>
            <a:chExt cx="2252870" cy="2438521"/>
          </a:xfrm>
        </p:grpSpPr>
        <p:grpSp>
          <p:nvGrpSpPr>
            <p:cNvPr id="71" name="组合 70"/>
            <p:cNvGrpSpPr/>
            <p:nvPr/>
          </p:nvGrpSpPr>
          <p:grpSpPr>
            <a:xfrm>
              <a:off x="3501224" y="1668256"/>
              <a:ext cx="2252870" cy="2438521"/>
              <a:chOff x="3501224" y="1668256"/>
              <a:chExt cx="2252870" cy="2438521"/>
            </a:xfrm>
          </p:grpSpPr>
          <p:sp>
            <p:nvSpPr>
              <p:cNvPr id="73" name="矩形 72"/>
              <p:cNvSpPr/>
              <p:nvPr/>
            </p:nvSpPr>
            <p:spPr>
              <a:xfrm>
                <a:off x="3501224" y="1668256"/>
                <a:ext cx="2252870" cy="2438521"/>
              </a:xfrm>
              <a:prstGeom prst="rect">
                <a:avLst/>
              </a:prstGeom>
              <a:solidFill>
                <a:srgbClr val="F06627">
                  <a:alpha val="9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74" name="组合 73"/>
              <p:cNvGrpSpPr/>
              <p:nvPr/>
            </p:nvGrpSpPr>
            <p:grpSpPr>
              <a:xfrm>
                <a:off x="3607701" y="1829920"/>
                <a:ext cx="2081006" cy="1418820"/>
                <a:chOff x="3607701" y="1900870"/>
                <a:chExt cx="2081006" cy="1418820"/>
              </a:xfrm>
            </p:grpSpPr>
            <p:sp>
              <p:nvSpPr>
                <p:cNvPr id="75" name="文本框 74"/>
                <p:cNvSpPr txBox="1"/>
                <p:nvPr/>
              </p:nvSpPr>
              <p:spPr>
                <a:xfrm>
                  <a:off x="4035783" y="1900870"/>
                  <a:ext cx="1240744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defTabSz="685800"/>
                  <a:r>
                    <a:rPr lang="en-US" altLang="zh-CN" sz="1400" b="1" spc="100" dirty="0">
                      <a:solidFill>
                        <a:prstClr val="white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  <a:cs typeface="Arial" panose="020B0604020202020204" pitchFamily="34" charset="0"/>
                    </a:rPr>
                    <a:t>Add a title</a:t>
                  </a:r>
                  <a:endParaRPr lang="zh-CN" altLang="en-US" sz="1400" b="1" spc="100" dirty="0">
                    <a:solidFill>
                      <a:prstClr val="white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76" name="矩形 1"/>
                <p:cNvSpPr>
                  <a:spLocks noChangeArrowheads="1"/>
                </p:cNvSpPr>
                <p:nvPr/>
              </p:nvSpPr>
              <p:spPr bwMode="auto">
                <a:xfrm>
                  <a:off x="3607701" y="2211694"/>
                  <a:ext cx="2081006" cy="110799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/>
                <a:p>
                  <a:pPr defTabSz="685800">
                    <a:lnSpc>
                      <a:spcPct val="150000"/>
                    </a:lnSpc>
                    <a:defRPr/>
                  </a:pPr>
                  <a:r>
                    <a:rPr lang="en-US" altLang="zh-CN" sz="1100" dirty="0">
                      <a:solidFill>
                        <a:prstClr val="white"/>
                      </a:solidFill>
                      <a:latin typeface="Arial" panose="020B0604020202020204" pitchFamily="34" charset="0"/>
                    </a:rPr>
                    <a:t>5years of making professional PPT, 500 case studies for the classical PPT, make sure you will be satisfied</a:t>
                  </a:r>
                  <a:endParaRPr lang="en-US" altLang="zh-CN" sz="1100" dirty="0">
                    <a:solidFill>
                      <a:prstClr val="white"/>
                    </a:solidFill>
                    <a:latin typeface="Arial" panose="020B0604020202020204" pitchFamily="34" charset="0"/>
                  </a:endParaRPr>
                </a:p>
              </p:txBody>
            </p:sp>
          </p:grpSp>
        </p:grpSp>
        <p:pic>
          <p:nvPicPr>
            <p:cNvPr id="72" name="图片 7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64866" y="3341814"/>
              <a:ext cx="360224" cy="514606"/>
            </a:xfrm>
            <a:prstGeom prst="rect">
              <a:avLst/>
            </a:prstGeom>
          </p:spPr>
        </p:pic>
      </p:grpSp>
      <p:grpSp>
        <p:nvGrpSpPr>
          <p:cNvPr id="77" name="组合 76"/>
          <p:cNvGrpSpPr/>
          <p:nvPr/>
        </p:nvGrpSpPr>
        <p:grpSpPr>
          <a:xfrm>
            <a:off x="6037754" y="1774273"/>
            <a:ext cx="2252870" cy="2438521"/>
            <a:chOff x="6051006" y="1668256"/>
            <a:chExt cx="2252870" cy="2438521"/>
          </a:xfrm>
        </p:grpSpPr>
        <p:grpSp>
          <p:nvGrpSpPr>
            <p:cNvPr id="78" name="组合 77"/>
            <p:cNvGrpSpPr/>
            <p:nvPr/>
          </p:nvGrpSpPr>
          <p:grpSpPr>
            <a:xfrm>
              <a:off x="6051006" y="1668256"/>
              <a:ext cx="2252870" cy="2438521"/>
              <a:chOff x="6051006" y="1668256"/>
              <a:chExt cx="2252870" cy="2438521"/>
            </a:xfrm>
          </p:grpSpPr>
          <p:sp>
            <p:nvSpPr>
              <p:cNvPr id="80" name="矩形 79"/>
              <p:cNvSpPr/>
              <p:nvPr/>
            </p:nvSpPr>
            <p:spPr>
              <a:xfrm>
                <a:off x="6051006" y="1668256"/>
                <a:ext cx="2252870" cy="2438521"/>
              </a:xfrm>
              <a:prstGeom prst="rect">
                <a:avLst/>
              </a:prstGeom>
              <a:solidFill>
                <a:srgbClr val="D74B56">
                  <a:alpha val="9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81" name="组合 80"/>
              <p:cNvGrpSpPr/>
              <p:nvPr/>
            </p:nvGrpSpPr>
            <p:grpSpPr>
              <a:xfrm>
                <a:off x="6164556" y="1829920"/>
                <a:ext cx="2081006" cy="1322831"/>
                <a:chOff x="6164556" y="1880082"/>
                <a:chExt cx="2081006" cy="1322831"/>
              </a:xfrm>
            </p:grpSpPr>
            <p:sp>
              <p:nvSpPr>
                <p:cNvPr id="82" name="文本框 81"/>
                <p:cNvSpPr txBox="1"/>
                <p:nvPr/>
              </p:nvSpPr>
              <p:spPr>
                <a:xfrm>
                  <a:off x="6535665" y="1880082"/>
                  <a:ext cx="1338788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defTabSz="685800"/>
                  <a:r>
                    <a:rPr lang="zh-CN" altLang="en-US" sz="1400" b="1" spc="100" dirty="0">
                      <a:solidFill>
                        <a:prstClr val="white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  <a:cs typeface="Arial" panose="020B0604020202020204" pitchFamily="34" charset="0"/>
                    </a:rPr>
                    <a:t>点击添加标题</a:t>
                  </a:r>
                  <a:endParaRPr lang="zh-CN" altLang="en-US" sz="1400" b="1" spc="100" dirty="0">
                    <a:solidFill>
                      <a:prstClr val="white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83" name="矩形 1"/>
                <p:cNvSpPr>
                  <a:spLocks noChangeArrowheads="1"/>
                </p:cNvSpPr>
                <p:nvPr/>
              </p:nvSpPr>
              <p:spPr bwMode="auto">
                <a:xfrm>
                  <a:off x="6164556" y="2214437"/>
                  <a:ext cx="2081006" cy="98847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/>
                <a:p>
                  <a:pPr algn="just">
                    <a:lnSpc>
                      <a:spcPct val="150000"/>
                    </a:lnSpc>
                  </a:pPr>
                  <a:r>
                    <a:rPr lang="zh-CN" altLang="en-US" sz="100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上海锐普广告有限公司是中国第一家精品</a:t>
                  </a:r>
                  <a:r>
                    <a:rPr lang="en-US" altLang="zh-CN" sz="100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PPT</a:t>
                  </a:r>
                  <a:r>
                    <a:rPr lang="zh-CN" altLang="en-US" sz="100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设计机构。拥有国内顶尖的</a:t>
                  </a:r>
                  <a:r>
                    <a:rPr lang="en-US" altLang="zh-CN" sz="100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PPT</a:t>
                  </a:r>
                  <a:r>
                    <a:rPr lang="zh-CN" altLang="en-US" sz="100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制作技术、顶级的</a:t>
                  </a:r>
                  <a:r>
                    <a:rPr lang="en-US" altLang="zh-CN" sz="100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PPT</a:t>
                  </a:r>
                  <a:r>
                    <a:rPr lang="zh-CN" altLang="en-US" sz="100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设计团队，坚持精益求精</a:t>
                  </a:r>
                  <a:endParaRPr lang="zh-CN" altLang="en-US" sz="1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pic>
          <p:nvPicPr>
            <p:cNvPr id="79" name="图片 7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999578" y="3373420"/>
              <a:ext cx="488245" cy="33212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2003426" y="331190"/>
            <a:ext cx="11168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5400" b="1" spc="-110">
                <a:solidFill>
                  <a:srgbClr val="3050AB"/>
                </a:solidFill>
                <a:latin typeface="NanLiHei_Eurostile" panose="02010600030101010101" pitchFamily="2" charset="-122"/>
                <a:ea typeface="NanLiHei_Eurostile" panose="02010600030101010101" pitchFamily="2" charset="-122"/>
              </a:defRPr>
            </a:lvl1pPr>
          </a:lstStyle>
          <a:p>
            <a:pPr algn="just" defTabSz="685800"/>
            <a:r>
              <a:rPr lang="en-US" altLang="zh-CN" sz="1400" spc="0" dirty="0">
                <a:solidFill>
                  <a:srgbClr val="F78D2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Add a title</a:t>
            </a:r>
            <a:endParaRPr lang="zh-CN" altLang="en-US" sz="1400" spc="0" dirty="0">
              <a:solidFill>
                <a:srgbClr val="F78D2E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52703" y="302181"/>
            <a:ext cx="15135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5400" b="1" spc="-110">
                <a:solidFill>
                  <a:srgbClr val="3050AB"/>
                </a:solidFill>
                <a:latin typeface="NanLiHei_Eurostile" panose="02010600030101010101" pitchFamily="2" charset="-122"/>
                <a:ea typeface="NanLiHei_Eurostile" panose="02010600030101010101" pitchFamily="2" charset="-122"/>
              </a:defRPr>
            </a:lvl1pPr>
          </a:lstStyle>
          <a:p>
            <a:pPr defTabSz="685800"/>
            <a:r>
              <a:rPr lang="en-US" altLang="zh-CN" sz="1400" spc="100" dirty="0">
                <a:solidFill>
                  <a:srgbClr val="F78D2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1.</a:t>
            </a:r>
            <a:r>
              <a:rPr lang="zh-CN" altLang="en-US" sz="1400" spc="100" dirty="0">
                <a:solidFill>
                  <a:srgbClr val="F78D2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点击添加标题</a:t>
            </a:r>
            <a:endParaRPr lang="zh-CN" altLang="en-US" sz="1400" spc="100" dirty="0">
              <a:solidFill>
                <a:srgbClr val="F78D2E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12" name="Group 4"/>
          <p:cNvGrpSpPr>
            <a:grpSpLocks noChangeAspect="1"/>
          </p:cNvGrpSpPr>
          <p:nvPr/>
        </p:nvGrpSpPr>
        <p:grpSpPr bwMode="auto">
          <a:xfrm rot="16200000" flipH="1">
            <a:off x="8751250" y="266103"/>
            <a:ext cx="409547" cy="390889"/>
            <a:chOff x="0" y="60"/>
            <a:chExt cx="439" cy="419"/>
          </a:xfrm>
          <a:gradFill flip="none" rotWithShape="1">
            <a:gsLst>
              <a:gs pos="31000">
                <a:srgbClr val="D74B56"/>
              </a:gs>
              <a:gs pos="67000">
                <a:srgbClr val="3FACD9"/>
              </a:gs>
            </a:gsLst>
            <a:lin ang="0" scaled="1"/>
            <a:tileRect/>
          </a:gradFill>
        </p:grpSpPr>
        <p:sp>
          <p:nvSpPr>
            <p:cNvPr id="13" name="Freeform 5"/>
            <p:cNvSpPr/>
            <p:nvPr/>
          </p:nvSpPr>
          <p:spPr bwMode="auto">
            <a:xfrm>
              <a:off x="0" y="60"/>
              <a:ext cx="297" cy="419"/>
            </a:xfrm>
            <a:custGeom>
              <a:avLst/>
              <a:gdLst>
                <a:gd name="T0" fmla="*/ 297 w 297"/>
                <a:gd name="T1" fmla="*/ 0 h 419"/>
                <a:gd name="T2" fmla="*/ 143 w 297"/>
                <a:gd name="T3" fmla="*/ 0 h 419"/>
                <a:gd name="T4" fmla="*/ 0 w 297"/>
                <a:gd name="T5" fmla="*/ 419 h 419"/>
                <a:gd name="T6" fmla="*/ 155 w 297"/>
                <a:gd name="T7" fmla="*/ 419 h 419"/>
                <a:gd name="T8" fmla="*/ 297 w 297"/>
                <a:gd name="T9" fmla="*/ 0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7" h="419">
                  <a:moveTo>
                    <a:pt x="297" y="0"/>
                  </a:moveTo>
                  <a:lnTo>
                    <a:pt x="143" y="0"/>
                  </a:lnTo>
                  <a:lnTo>
                    <a:pt x="0" y="419"/>
                  </a:lnTo>
                  <a:lnTo>
                    <a:pt x="155" y="419"/>
                  </a:lnTo>
                  <a:lnTo>
                    <a:pt x="29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" name="Freeform 6"/>
            <p:cNvSpPr/>
            <p:nvPr/>
          </p:nvSpPr>
          <p:spPr bwMode="auto">
            <a:xfrm>
              <a:off x="143" y="60"/>
              <a:ext cx="296" cy="419"/>
            </a:xfrm>
            <a:custGeom>
              <a:avLst/>
              <a:gdLst>
                <a:gd name="T0" fmla="*/ 0 w 296"/>
                <a:gd name="T1" fmla="*/ 0 h 419"/>
                <a:gd name="T2" fmla="*/ 154 w 296"/>
                <a:gd name="T3" fmla="*/ 0 h 419"/>
                <a:gd name="T4" fmla="*/ 296 w 296"/>
                <a:gd name="T5" fmla="*/ 419 h 419"/>
                <a:gd name="T6" fmla="*/ 142 w 296"/>
                <a:gd name="T7" fmla="*/ 419 h 419"/>
                <a:gd name="T8" fmla="*/ 0 w 296"/>
                <a:gd name="T9" fmla="*/ 0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6" h="419">
                  <a:moveTo>
                    <a:pt x="0" y="0"/>
                  </a:moveTo>
                  <a:lnTo>
                    <a:pt x="154" y="0"/>
                  </a:lnTo>
                  <a:lnTo>
                    <a:pt x="296" y="419"/>
                  </a:lnTo>
                  <a:lnTo>
                    <a:pt x="142" y="419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sp>
        <p:nvSpPr>
          <p:cNvPr id="15" name="文本框 14"/>
          <p:cNvSpPr txBox="1"/>
          <p:nvPr/>
        </p:nvSpPr>
        <p:spPr>
          <a:xfrm rot="1087809" flipH="1">
            <a:off x="8703065" y="433852"/>
            <a:ext cx="516488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600" b="0" spc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685800"/>
            <a:r>
              <a:rPr lang="en-US" altLang="zh-CN" sz="500" spc="30" dirty="0">
                <a:solidFill>
                  <a:prstClr val="white"/>
                </a:solidFill>
              </a:rPr>
              <a:t>rapidesign</a:t>
            </a:r>
            <a:endParaRPr lang="zh-CN" altLang="en-US" sz="500" spc="30" dirty="0">
              <a:solidFill>
                <a:prstClr val="white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 rot="20391286" flipH="1">
            <a:off x="8762225" y="287728"/>
            <a:ext cx="442750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600" b="0" spc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685800"/>
            <a:r>
              <a:rPr lang="en-US" altLang="zh-CN" sz="500" dirty="0">
                <a:solidFill>
                  <a:prstClr val="white"/>
                </a:solidFill>
              </a:rPr>
              <a:t>shanghai</a:t>
            </a:r>
            <a:endParaRPr lang="zh-CN" altLang="en-US" sz="500" dirty="0">
              <a:solidFill>
                <a:prstClr val="white"/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4105837" y="4877016"/>
            <a:ext cx="932327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200" b="1" spc="-110">
                <a:solidFill>
                  <a:schemeClr val="bg1">
                    <a:alpha val="81000"/>
                  </a:schemeClr>
                </a:solidFill>
                <a:latin typeface="NanLiHei_Eurostile" panose="02010600030101010101" pitchFamily="2" charset="-122"/>
                <a:ea typeface="NanLiHei_Eurostile" panose="02010600030101010101" pitchFamily="2" charset="-122"/>
              </a:defRPr>
            </a:lvl1pPr>
          </a:lstStyle>
          <a:p>
            <a:pPr algn="dist" defTabSz="685800"/>
            <a:r>
              <a:rPr lang="en-US" altLang="zh-CN" sz="500" b="0" spc="60" dirty="0">
                <a:solidFill>
                  <a:srgbClr val="E7E6E6">
                    <a:lumMod val="5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www.rapidppt.com</a:t>
            </a:r>
            <a:endParaRPr lang="zh-CN" altLang="en-US" sz="500" b="0" spc="60" dirty="0">
              <a:solidFill>
                <a:srgbClr val="E7E6E6">
                  <a:lumMod val="5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40" name="组合 139"/>
          <p:cNvGrpSpPr/>
          <p:nvPr/>
        </p:nvGrpSpPr>
        <p:grpSpPr>
          <a:xfrm>
            <a:off x="281942" y="184428"/>
            <a:ext cx="374040" cy="362984"/>
            <a:chOff x="777437" y="680286"/>
            <a:chExt cx="3668437" cy="3560001"/>
          </a:xfrm>
        </p:grpSpPr>
        <p:grpSp>
          <p:nvGrpSpPr>
            <p:cNvPr id="97" name="组合 96"/>
            <p:cNvGrpSpPr/>
            <p:nvPr/>
          </p:nvGrpSpPr>
          <p:grpSpPr>
            <a:xfrm>
              <a:off x="777437" y="1437297"/>
              <a:ext cx="3668437" cy="2802990"/>
              <a:chOff x="747642" y="1750793"/>
              <a:chExt cx="3517036" cy="2687307"/>
            </a:xfrm>
            <a:effectLst/>
          </p:grpSpPr>
          <p:sp>
            <p:nvSpPr>
              <p:cNvPr id="98" name="Freeform 5"/>
              <p:cNvSpPr/>
              <p:nvPr/>
            </p:nvSpPr>
            <p:spPr bwMode="auto">
              <a:xfrm>
                <a:off x="747642" y="1750793"/>
                <a:ext cx="3517036" cy="2687307"/>
              </a:xfrm>
              <a:custGeom>
                <a:avLst/>
                <a:gdLst>
                  <a:gd name="T0" fmla="*/ 840 w 876"/>
                  <a:gd name="T1" fmla="*/ 318 h 669"/>
                  <a:gd name="T2" fmla="*/ 832 w 876"/>
                  <a:gd name="T3" fmla="*/ 318 h 669"/>
                  <a:gd name="T4" fmla="*/ 781 w 876"/>
                  <a:gd name="T5" fmla="*/ 304 h 669"/>
                  <a:gd name="T6" fmla="*/ 768 w 876"/>
                  <a:gd name="T7" fmla="*/ 274 h 669"/>
                  <a:gd name="T8" fmla="*/ 768 w 876"/>
                  <a:gd name="T9" fmla="*/ 271 h 669"/>
                  <a:gd name="T10" fmla="*/ 763 w 876"/>
                  <a:gd name="T11" fmla="*/ 235 h 669"/>
                  <a:gd name="T12" fmla="*/ 763 w 876"/>
                  <a:gd name="T13" fmla="*/ 234 h 669"/>
                  <a:gd name="T14" fmla="*/ 763 w 876"/>
                  <a:gd name="T15" fmla="*/ 234 h 669"/>
                  <a:gd name="T16" fmla="*/ 761 w 876"/>
                  <a:gd name="T17" fmla="*/ 226 h 669"/>
                  <a:gd name="T18" fmla="*/ 765 w 876"/>
                  <a:gd name="T19" fmla="*/ 189 h 669"/>
                  <a:gd name="T20" fmla="*/ 789 w 876"/>
                  <a:gd name="T21" fmla="*/ 129 h 669"/>
                  <a:gd name="T22" fmla="*/ 767 w 876"/>
                  <a:gd name="T23" fmla="*/ 103 h 669"/>
                  <a:gd name="T24" fmla="*/ 725 w 876"/>
                  <a:gd name="T25" fmla="*/ 113 h 669"/>
                  <a:gd name="T26" fmla="*/ 690 w 876"/>
                  <a:gd name="T27" fmla="*/ 105 h 669"/>
                  <a:gd name="T28" fmla="*/ 608 w 876"/>
                  <a:gd name="T29" fmla="*/ 55 h 669"/>
                  <a:gd name="T30" fmla="*/ 569 w 876"/>
                  <a:gd name="T31" fmla="*/ 40 h 669"/>
                  <a:gd name="T32" fmla="*/ 270 w 876"/>
                  <a:gd name="T33" fmla="*/ 13 h 669"/>
                  <a:gd name="T34" fmla="*/ 142 w 876"/>
                  <a:gd name="T35" fmla="*/ 63 h 669"/>
                  <a:gd name="T36" fmla="*/ 141 w 876"/>
                  <a:gd name="T37" fmla="*/ 64 h 669"/>
                  <a:gd name="T38" fmla="*/ 96 w 876"/>
                  <a:gd name="T39" fmla="*/ 103 h 669"/>
                  <a:gd name="T40" fmla="*/ 67 w 876"/>
                  <a:gd name="T41" fmla="*/ 108 h 669"/>
                  <a:gd name="T42" fmla="*/ 23 w 876"/>
                  <a:gd name="T43" fmla="*/ 75 h 669"/>
                  <a:gd name="T44" fmla="*/ 4 w 876"/>
                  <a:gd name="T45" fmla="*/ 82 h 669"/>
                  <a:gd name="T46" fmla="*/ 43 w 876"/>
                  <a:gd name="T47" fmla="*/ 141 h 669"/>
                  <a:gd name="T48" fmla="*/ 48 w 876"/>
                  <a:gd name="T49" fmla="*/ 167 h 669"/>
                  <a:gd name="T50" fmla="*/ 33 w 876"/>
                  <a:gd name="T51" fmla="*/ 199 h 669"/>
                  <a:gd name="T52" fmla="*/ 33 w 876"/>
                  <a:gd name="T53" fmla="*/ 200 h 669"/>
                  <a:gd name="T54" fmla="*/ 15 w 876"/>
                  <a:gd name="T55" fmla="*/ 401 h 669"/>
                  <a:gd name="T56" fmla="*/ 22 w 876"/>
                  <a:gd name="T57" fmla="*/ 435 h 669"/>
                  <a:gd name="T58" fmla="*/ 85 w 876"/>
                  <a:gd name="T59" fmla="*/ 572 h 669"/>
                  <a:gd name="T60" fmla="*/ 89 w 876"/>
                  <a:gd name="T61" fmla="*/ 643 h 669"/>
                  <a:gd name="T62" fmla="*/ 117 w 876"/>
                  <a:gd name="T63" fmla="*/ 669 h 669"/>
                  <a:gd name="T64" fmla="*/ 176 w 876"/>
                  <a:gd name="T65" fmla="*/ 669 h 669"/>
                  <a:gd name="T66" fmla="*/ 208 w 876"/>
                  <a:gd name="T67" fmla="*/ 649 h 669"/>
                  <a:gd name="T68" fmla="*/ 211 w 876"/>
                  <a:gd name="T69" fmla="*/ 642 h 669"/>
                  <a:gd name="T70" fmla="*/ 243 w 876"/>
                  <a:gd name="T71" fmla="*/ 627 h 669"/>
                  <a:gd name="T72" fmla="*/ 245 w 876"/>
                  <a:gd name="T73" fmla="*/ 627 h 669"/>
                  <a:gd name="T74" fmla="*/ 525 w 876"/>
                  <a:gd name="T75" fmla="*/ 635 h 669"/>
                  <a:gd name="T76" fmla="*/ 527 w 876"/>
                  <a:gd name="T77" fmla="*/ 635 h 669"/>
                  <a:gd name="T78" fmla="*/ 537 w 876"/>
                  <a:gd name="T79" fmla="*/ 640 h 669"/>
                  <a:gd name="T80" fmla="*/ 548 w 876"/>
                  <a:gd name="T81" fmla="*/ 657 h 669"/>
                  <a:gd name="T82" fmla="*/ 568 w 876"/>
                  <a:gd name="T83" fmla="*/ 669 h 669"/>
                  <a:gd name="T84" fmla="*/ 661 w 876"/>
                  <a:gd name="T85" fmla="*/ 669 h 669"/>
                  <a:gd name="T86" fmla="*/ 676 w 876"/>
                  <a:gd name="T87" fmla="*/ 650 h 669"/>
                  <a:gd name="T88" fmla="*/ 669 w 876"/>
                  <a:gd name="T89" fmla="*/ 628 h 669"/>
                  <a:gd name="T90" fmla="*/ 683 w 876"/>
                  <a:gd name="T91" fmla="*/ 583 h 669"/>
                  <a:gd name="T92" fmla="*/ 715 w 876"/>
                  <a:gd name="T93" fmla="*/ 548 h 669"/>
                  <a:gd name="T94" fmla="*/ 783 w 876"/>
                  <a:gd name="T95" fmla="*/ 536 h 669"/>
                  <a:gd name="T96" fmla="*/ 784 w 876"/>
                  <a:gd name="T97" fmla="*/ 536 h 669"/>
                  <a:gd name="T98" fmla="*/ 802 w 876"/>
                  <a:gd name="T99" fmla="*/ 511 h 669"/>
                  <a:gd name="T100" fmla="*/ 785 w 876"/>
                  <a:gd name="T101" fmla="*/ 466 h 669"/>
                  <a:gd name="T102" fmla="*/ 831 w 876"/>
                  <a:gd name="T103" fmla="*/ 452 h 669"/>
                  <a:gd name="T104" fmla="*/ 855 w 876"/>
                  <a:gd name="T105" fmla="*/ 426 h 669"/>
                  <a:gd name="T106" fmla="*/ 871 w 876"/>
                  <a:gd name="T107" fmla="*/ 354 h 669"/>
                  <a:gd name="T108" fmla="*/ 840 w 876"/>
                  <a:gd name="T109" fmla="*/ 318 h 6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876" h="669">
                    <a:moveTo>
                      <a:pt x="840" y="318"/>
                    </a:moveTo>
                    <a:cubicBezTo>
                      <a:pt x="832" y="318"/>
                      <a:pt x="832" y="318"/>
                      <a:pt x="832" y="318"/>
                    </a:cubicBezTo>
                    <a:cubicBezTo>
                      <a:pt x="808" y="320"/>
                      <a:pt x="793" y="318"/>
                      <a:pt x="781" y="304"/>
                    </a:cubicBezTo>
                    <a:cubicBezTo>
                      <a:pt x="774" y="296"/>
                      <a:pt x="769" y="285"/>
                      <a:pt x="768" y="274"/>
                    </a:cubicBezTo>
                    <a:cubicBezTo>
                      <a:pt x="768" y="271"/>
                      <a:pt x="768" y="271"/>
                      <a:pt x="768" y="271"/>
                    </a:cubicBezTo>
                    <a:cubicBezTo>
                      <a:pt x="767" y="259"/>
                      <a:pt x="766" y="247"/>
                      <a:pt x="763" y="235"/>
                    </a:cubicBezTo>
                    <a:cubicBezTo>
                      <a:pt x="763" y="234"/>
                      <a:pt x="763" y="234"/>
                      <a:pt x="763" y="234"/>
                    </a:cubicBezTo>
                    <a:cubicBezTo>
                      <a:pt x="763" y="234"/>
                      <a:pt x="763" y="234"/>
                      <a:pt x="763" y="234"/>
                    </a:cubicBezTo>
                    <a:cubicBezTo>
                      <a:pt x="763" y="231"/>
                      <a:pt x="762" y="229"/>
                      <a:pt x="761" y="226"/>
                    </a:cubicBezTo>
                    <a:cubicBezTo>
                      <a:pt x="758" y="213"/>
                      <a:pt x="760" y="200"/>
                      <a:pt x="765" y="189"/>
                    </a:cubicBezTo>
                    <a:cubicBezTo>
                      <a:pt x="789" y="129"/>
                      <a:pt x="789" y="129"/>
                      <a:pt x="789" y="129"/>
                    </a:cubicBezTo>
                    <a:cubicBezTo>
                      <a:pt x="795" y="115"/>
                      <a:pt x="782" y="100"/>
                      <a:pt x="767" y="103"/>
                    </a:cubicBezTo>
                    <a:cubicBezTo>
                      <a:pt x="725" y="113"/>
                      <a:pt x="725" y="113"/>
                      <a:pt x="725" y="113"/>
                    </a:cubicBezTo>
                    <a:cubicBezTo>
                      <a:pt x="712" y="116"/>
                      <a:pt x="699" y="113"/>
                      <a:pt x="690" y="105"/>
                    </a:cubicBezTo>
                    <a:cubicBezTo>
                      <a:pt x="667" y="83"/>
                      <a:pt x="639" y="66"/>
                      <a:pt x="608" y="55"/>
                    </a:cubicBezTo>
                    <a:cubicBezTo>
                      <a:pt x="569" y="40"/>
                      <a:pt x="569" y="40"/>
                      <a:pt x="569" y="40"/>
                    </a:cubicBezTo>
                    <a:cubicBezTo>
                      <a:pt x="481" y="9"/>
                      <a:pt x="361" y="0"/>
                      <a:pt x="270" y="13"/>
                    </a:cubicBezTo>
                    <a:cubicBezTo>
                      <a:pt x="224" y="20"/>
                      <a:pt x="180" y="37"/>
                      <a:pt x="142" y="63"/>
                    </a:cubicBezTo>
                    <a:cubicBezTo>
                      <a:pt x="141" y="64"/>
                      <a:pt x="141" y="64"/>
                      <a:pt x="141" y="64"/>
                    </a:cubicBezTo>
                    <a:cubicBezTo>
                      <a:pt x="125" y="76"/>
                      <a:pt x="109" y="88"/>
                      <a:pt x="96" y="103"/>
                    </a:cubicBezTo>
                    <a:cubicBezTo>
                      <a:pt x="88" y="110"/>
                      <a:pt x="77" y="113"/>
                      <a:pt x="67" y="108"/>
                    </a:cubicBezTo>
                    <a:cubicBezTo>
                      <a:pt x="52" y="102"/>
                      <a:pt x="34" y="91"/>
                      <a:pt x="23" y="75"/>
                    </a:cubicBezTo>
                    <a:cubicBezTo>
                      <a:pt x="17" y="65"/>
                      <a:pt x="3" y="71"/>
                      <a:pt x="4" y="82"/>
                    </a:cubicBezTo>
                    <a:cubicBezTo>
                      <a:pt x="7" y="100"/>
                      <a:pt x="17" y="121"/>
                      <a:pt x="43" y="141"/>
                    </a:cubicBezTo>
                    <a:cubicBezTo>
                      <a:pt x="51" y="148"/>
                      <a:pt x="53" y="159"/>
                      <a:pt x="48" y="167"/>
                    </a:cubicBezTo>
                    <a:cubicBezTo>
                      <a:pt x="43" y="177"/>
                      <a:pt x="38" y="188"/>
                      <a:pt x="33" y="199"/>
                    </a:cubicBezTo>
                    <a:cubicBezTo>
                      <a:pt x="33" y="200"/>
                      <a:pt x="33" y="200"/>
                      <a:pt x="33" y="200"/>
                    </a:cubicBezTo>
                    <a:cubicBezTo>
                      <a:pt x="7" y="264"/>
                      <a:pt x="0" y="334"/>
                      <a:pt x="15" y="401"/>
                    </a:cubicBezTo>
                    <a:cubicBezTo>
                      <a:pt x="22" y="435"/>
                      <a:pt x="22" y="435"/>
                      <a:pt x="22" y="435"/>
                    </a:cubicBezTo>
                    <a:cubicBezTo>
                      <a:pt x="31" y="479"/>
                      <a:pt x="51" y="539"/>
                      <a:pt x="85" y="572"/>
                    </a:cubicBezTo>
                    <a:cubicBezTo>
                      <a:pt x="89" y="643"/>
                      <a:pt x="89" y="643"/>
                      <a:pt x="89" y="643"/>
                    </a:cubicBezTo>
                    <a:cubicBezTo>
                      <a:pt x="90" y="657"/>
                      <a:pt x="102" y="669"/>
                      <a:pt x="117" y="669"/>
                    </a:cubicBezTo>
                    <a:cubicBezTo>
                      <a:pt x="176" y="669"/>
                      <a:pt x="176" y="669"/>
                      <a:pt x="176" y="669"/>
                    </a:cubicBezTo>
                    <a:cubicBezTo>
                      <a:pt x="190" y="669"/>
                      <a:pt x="202" y="661"/>
                      <a:pt x="208" y="649"/>
                    </a:cubicBezTo>
                    <a:cubicBezTo>
                      <a:pt x="211" y="642"/>
                      <a:pt x="211" y="642"/>
                      <a:pt x="211" y="642"/>
                    </a:cubicBezTo>
                    <a:cubicBezTo>
                      <a:pt x="217" y="630"/>
                      <a:pt x="230" y="623"/>
                      <a:pt x="243" y="627"/>
                    </a:cubicBezTo>
                    <a:cubicBezTo>
                      <a:pt x="245" y="627"/>
                      <a:pt x="245" y="627"/>
                      <a:pt x="245" y="627"/>
                    </a:cubicBezTo>
                    <a:cubicBezTo>
                      <a:pt x="322" y="648"/>
                      <a:pt x="448" y="651"/>
                      <a:pt x="525" y="635"/>
                    </a:cubicBezTo>
                    <a:cubicBezTo>
                      <a:pt x="527" y="635"/>
                      <a:pt x="527" y="635"/>
                      <a:pt x="527" y="635"/>
                    </a:cubicBezTo>
                    <a:cubicBezTo>
                      <a:pt x="531" y="634"/>
                      <a:pt x="535" y="636"/>
                      <a:pt x="537" y="640"/>
                    </a:cubicBezTo>
                    <a:cubicBezTo>
                      <a:pt x="548" y="657"/>
                      <a:pt x="548" y="657"/>
                      <a:pt x="548" y="657"/>
                    </a:cubicBezTo>
                    <a:cubicBezTo>
                      <a:pt x="552" y="665"/>
                      <a:pt x="560" y="669"/>
                      <a:pt x="568" y="669"/>
                    </a:cubicBezTo>
                    <a:cubicBezTo>
                      <a:pt x="661" y="669"/>
                      <a:pt x="661" y="669"/>
                      <a:pt x="661" y="669"/>
                    </a:cubicBezTo>
                    <a:cubicBezTo>
                      <a:pt x="671" y="669"/>
                      <a:pt x="678" y="659"/>
                      <a:pt x="676" y="650"/>
                    </a:cubicBezTo>
                    <a:cubicBezTo>
                      <a:pt x="669" y="628"/>
                      <a:pt x="669" y="628"/>
                      <a:pt x="669" y="628"/>
                    </a:cubicBezTo>
                    <a:cubicBezTo>
                      <a:pt x="665" y="611"/>
                      <a:pt x="670" y="594"/>
                      <a:pt x="683" y="583"/>
                    </a:cubicBezTo>
                    <a:cubicBezTo>
                      <a:pt x="695" y="573"/>
                      <a:pt x="706" y="561"/>
                      <a:pt x="715" y="548"/>
                    </a:cubicBezTo>
                    <a:cubicBezTo>
                      <a:pt x="737" y="539"/>
                      <a:pt x="760" y="535"/>
                      <a:pt x="783" y="536"/>
                    </a:cubicBezTo>
                    <a:cubicBezTo>
                      <a:pt x="784" y="536"/>
                      <a:pt x="784" y="536"/>
                      <a:pt x="784" y="536"/>
                    </a:cubicBezTo>
                    <a:cubicBezTo>
                      <a:pt x="797" y="537"/>
                      <a:pt x="807" y="524"/>
                      <a:pt x="802" y="511"/>
                    </a:cubicBezTo>
                    <a:cubicBezTo>
                      <a:pt x="785" y="466"/>
                      <a:pt x="785" y="466"/>
                      <a:pt x="785" y="466"/>
                    </a:cubicBezTo>
                    <a:cubicBezTo>
                      <a:pt x="831" y="452"/>
                      <a:pt x="831" y="452"/>
                      <a:pt x="831" y="452"/>
                    </a:cubicBezTo>
                    <a:cubicBezTo>
                      <a:pt x="843" y="448"/>
                      <a:pt x="852" y="438"/>
                      <a:pt x="855" y="426"/>
                    </a:cubicBezTo>
                    <a:cubicBezTo>
                      <a:pt x="871" y="354"/>
                      <a:pt x="871" y="354"/>
                      <a:pt x="871" y="354"/>
                    </a:cubicBezTo>
                    <a:cubicBezTo>
                      <a:pt x="876" y="334"/>
                      <a:pt x="860" y="316"/>
                      <a:pt x="840" y="318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99" name="Freeform 6"/>
              <p:cNvSpPr/>
              <p:nvPr/>
            </p:nvSpPr>
            <p:spPr bwMode="auto">
              <a:xfrm>
                <a:off x="3216509" y="2614388"/>
                <a:ext cx="1048169" cy="1410540"/>
              </a:xfrm>
              <a:custGeom>
                <a:avLst/>
                <a:gdLst>
                  <a:gd name="T0" fmla="*/ 29 w 261"/>
                  <a:gd name="T1" fmla="*/ 112 h 351"/>
                  <a:gd name="T2" fmla="*/ 20 w 261"/>
                  <a:gd name="T3" fmla="*/ 118 h 351"/>
                  <a:gd name="T4" fmla="*/ 9 w 261"/>
                  <a:gd name="T5" fmla="*/ 123 h 351"/>
                  <a:gd name="T6" fmla="*/ 0 w 261"/>
                  <a:gd name="T7" fmla="*/ 111 h 351"/>
                  <a:gd name="T8" fmla="*/ 0 w 261"/>
                  <a:gd name="T9" fmla="*/ 104 h 351"/>
                  <a:gd name="T10" fmla="*/ 8 w 261"/>
                  <a:gd name="T11" fmla="*/ 93 h 351"/>
                  <a:gd name="T12" fmla="*/ 20 w 261"/>
                  <a:gd name="T13" fmla="*/ 97 h 351"/>
                  <a:gd name="T14" fmla="*/ 20 w 261"/>
                  <a:gd name="T15" fmla="*/ 98 h 351"/>
                  <a:gd name="T16" fmla="*/ 29 w 261"/>
                  <a:gd name="T17" fmla="*/ 103 h 351"/>
                  <a:gd name="T18" fmla="*/ 29 w 261"/>
                  <a:gd name="T19" fmla="*/ 103 h 351"/>
                  <a:gd name="T20" fmla="*/ 49 w 261"/>
                  <a:gd name="T21" fmla="*/ 103 h 351"/>
                  <a:gd name="T22" fmla="*/ 49 w 261"/>
                  <a:gd name="T23" fmla="*/ 4 h 351"/>
                  <a:gd name="T24" fmla="*/ 52 w 261"/>
                  <a:gd name="T25" fmla="*/ 0 h 351"/>
                  <a:gd name="T26" fmla="*/ 145 w 261"/>
                  <a:gd name="T27" fmla="*/ 0 h 351"/>
                  <a:gd name="T28" fmla="*/ 146 w 261"/>
                  <a:gd name="T29" fmla="*/ 11 h 351"/>
                  <a:gd name="T30" fmla="*/ 148 w 261"/>
                  <a:gd name="T31" fmla="*/ 19 h 351"/>
                  <a:gd name="T32" fmla="*/ 148 w 261"/>
                  <a:gd name="T33" fmla="*/ 19 h 351"/>
                  <a:gd name="T34" fmla="*/ 148 w 261"/>
                  <a:gd name="T35" fmla="*/ 20 h 351"/>
                  <a:gd name="T36" fmla="*/ 153 w 261"/>
                  <a:gd name="T37" fmla="*/ 56 h 351"/>
                  <a:gd name="T38" fmla="*/ 153 w 261"/>
                  <a:gd name="T39" fmla="*/ 59 h 351"/>
                  <a:gd name="T40" fmla="*/ 166 w 261"/>
                  <a:gd name="T41" fmla="*/ 89 h 351"/>
                  <a:gd name="T42" fmla="*/ 217 w 261"/>
                  <a:gd name="T43" fmla="*/ 103 h 351"/>
                  <a:gd name="T44" fmla="*/ 225 w 261"/>
                  <a:gd name="T45" fmla="*/ 103 h 351"/>
                  <a:gd name="T46" fmla="*/ 256 w 261"/>
                  <a:gd name="T47" fmla="*/ 139 h 351"/>
                  <a:gd name="T48" fmla="*/ 240 w 261"/>
                  <a:gd name="T49" fmla="*/ 211 h 351"/>
                  <a:gd name="T50" fmla="*/ 216 w 261"/>
                  <a:gd name="T51" fmla="*/ 237 h 351"/>
                  <a:gd name="T52" fmla="*/ 170 w 261"/>
                  <a:gd name="T53" fmla="*/ 251 h 351"/>
                  <a:gd name="T54" fmla="*/ 187 w 261"/>
                  <a:gd name="T55" fmla="*/ 296 h 351"/>
                  <a:gd name="T56" fmla="*/ 169 w 261"/>
                  <a:gd name="T57" fmla="*/ 321 h 351"/>
                  <a:gd name="T58" fmla="*/ 168 w 261"/>
                  <a:gd name="T59" fmla="*/ 321 h 351"/>
                  <a:gd name="T60" fmla="*/ 100 w 261"/>
                  <a:gd name="T61" fmla="*/ 333 h 351"/>
                  <a:gd name="T62" fmla="*/ 86 w 261"/>
                  <a:gd name="T63" fmla="*/ 351 h 351"/>
                  <a:gd name="T64" fmla="*/ 52 w 261"/>
                  <a:gd name="T65" fmla="*/ 351 h 351"/>
                  <a:gd name="T66" fmla="*/ 49 w 261"/>
                  <a:gd name="T67" fmla="*/ 347 h 351"/>
                  <a:gd name="T68" fmla="*/ 49 w 261"/>
                  <a:gd name="T69" fmla="*/ 265 h 351"/>
                  <a:gd name="T70" fmla="*/ 29 w 261"/>
                  <a:gd name="T71" fmla="*/ 265 h 351"/>
                  <a:gd name="T72" fmla="*/ 20 w 261"/>
                  <a:gd name="T73" fmla="*/ 271 h 351"/>
                  <a:gd name="T74" fmla="*/ 9 w 261"/>
                  <a:gd name="T75" fmla="*/ 277 h 351"/>
                  <a:gd name="T76" fmla="*/ 0 w 261"/>
                  <a:gd name="T77" fmla="*/ 265 h 351"/>
                  <a:gd name="T78" fmla="*/ 0 w 261"/>
                  <a:gd name="T79" fmla="*/ 257 h 351"/>
                  <a:gd name="T80" fmla="*/ 8 w 261"/>
                  <a:gd name="T81" fmla="*/ 246 h 351"/>
                  <a:gd name="T82" fmla="*/ 20 w 261"/>
                  <a:gd name="T83" fmla="*/ 251 h 351"/>
                  <a:gd name="T84" fmla="*/ 20 w 261"/>
                  <a:gd name="T85" fmla="*/ 251 h 351"/>
                  <a:gd name="T86" fmla="*/ 29 w 261"/>
                  <a:gd name="T87" fmla="*/ 257 h 351"/>
                  <a:gd name="T88" fmla="*/ 29 w 261"/>
                  <a:gd name="T89" fmla="*/ 257 h 351"/>
                  <a:gd name="T90" fmla="*/ 49 w 261"/>
                  <a:gd name="T91" fmla="*/ 257 h 351"/>
                  <a:gd name="T92" fmla="*/ 49 w 261"/>
                  <a:gd name="T93" fmla="*/ 112 h 351"/>
                  <a:gd name="T94" fmla="*/ 29 w 261"/>
                  <a:gd name="T95" fmla="*/ 112 h 3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61" h="351">
                    <a:moveTo>
                      <a:pt x="29" y="112"/>
                    </a:moveTo>
                    <a:cubicBezTo>
                      <a:pt x="27" y="112"/>
                      <a:pt x="23" y="113"/>
                      <a:pt x="20" y="118"/>
                    </a:cubicBezTo>
                    <a:cubicBezTo>
                      <a:pt x="18" y="122"/>
                      <a:pt x="13" y="124"/>
                      <a:pt x="9" y="123"/>
                    </a:cubicBezTo>
                    <a:cubicBezTo>
                      <a:pt x="3" y="122"/>
                      <a:pt x="0" y="117"/>
                      <a:pt x="0" y="111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0" y="99"/>
                      <a:pt x="3" y="94"/>
                      <a:pt x="8" y="93"/>
                    </a:cubicBezTo>
                    <a:cubicBezTo>
                      <a:pt x="12" y="91"/>
                      <a:pt x="17" y="93"/>
                      <a:pt x="20" y="97"/>
                    </a:cubicBezTo>
                    <a:cubicBezTo>
                      <a:pt x="20" y="98"/>
                      <a:pt x="20" y="98"/>
                      <a:pt x="20" y="98"/>
                    </a:cubicBezTo>
                    <a:cubicBezTo>
                      <a:pt x="24" y="102"/>
                      <a:pt x="27" y="103"/>
                      <a:pt x="29" y="103"/>
                    </a:cubicBezTo>
                    <a:cubicBezTo>
                      <a:pt x="29" y="103"/>
                      <a:pt x="29" y="103"/>
                      <a:pt x="29" y="103"/>
                    </a:cubicBezTo>
                    <a:cubicBezTo>
                      <a:pt x="49" y="103"/>
                      <a:pt x="49" y="103"/>
                      <a:pt x="49" y="103"/>
                    </a:cubicBezTo>
                    <a:cubicBezTo>
                      <a:pt x="49" y="4"/>
                      <a:pt x="49" y="4"/>
                      <a:pt x="49" y="4"/>
                    </a:cubicBezTo>
                    <a:cubicBezTo>
                      <a:pt x="49" y="2"/>
                      <a:pt x="50" y="0"/>
                      <a:pt x="52" y="0"/>
                    </a:cubicBezTo>
                    <a:cubicBezTo>
                      <a:pt x="145" y="0"/>
                      <a:pt x="145" y="0"/>
                      <a:pt x="145" y="0"/>
                    </a:cubicBezTo>
                    <a:cubicBezTo>
                      <a:pt x="145" y="4"/>
                      <a:pt x="146" y="7"/>
                      <a:pt x="146" y="11"/>
                    </a:cubicBezTo>
                    <a:cubicBezTo>
                      <a:pt x="147" y="14"/>
                      <a:pt x="148" y="16"/>
                      <a:pt x="148" y="19"/>
                    </a:cubicBezTo>
                    <a:cubicBezTo>
                      <a:pt x="148" y="19"/>
                      <a:pt x="148" y="19"/>
                      <a:pt x="148" y="19"/>
                    </a:cubicBezTo>
                    <a:cubicBezTo>
                      <a:pt x="148" y="20"/>
                      <a:pt x="148" y="20"/>
                      <a:pt x="148" y="20"/>
                    </a:cubicBezTo>
                    <a:cubicBezTo>
                      <a:pt x="151" y="32"/>
                      <a:pt x="152" y="44"/>
                      <a:pt x="153" y="56"/>
                    </a:cubicBezTo>
                    <a:cubicBezTo>
                      <a:pt x="153" y="59"/>
                      <a:pt x="153" y="59"/>
                      <a:pt x="153" y="59"/>
                    </a:cubicBezTo>
                    <a:cubicBezTo>
                      <a:pt x="154" y="70"/>
                      <a:pt x="159" y="81"/>
                      <a:pt x="166" y="89"/>
                    </a:cubicBezTo>
                    <a:cubicBezTo>
                      <a:pt x="178" y="103"/>
                      <a:pt x="193" y="105"/>
                      <a:pt x="217" y="103"/>
                    </a:cubicBezTo>
                    <a:cubicBezTo>
                      <a:pt x="225" y="103"/>
                      <a:pt x="225" y="103"/>
                      <a:pt x="225" y="103"/>
                    </a:cubicBezTo>
                    <a:cubicBezTo>
                      <a:pt x="245" y="101"/>
                      <a:pt x="261" y="119"/>
                      <a:pt x="256" y="139"/>
                    </a:cubicBezTo>
                    <a:cubicBezTo>
                      <a:pt x="240" y="211"/>
                      <a:pt x="240" y="211"/>
                      <a:pt x="240" y="211"/>
                    </a:cubicBezTo>
                    <a:cubicBezTo>
                      <a:pt x="237" y="223"/>
                      <a:pt x="228" y="233"/>
                      <a:pt x="216" y="237"/>
                    </a:cubicBezTo>
                    <a:cubicBezTo>
                      <a:pt x="170" y="251"/>
                      <a:pt x="170" y="251"/>
                      <a:pt x="170" y="251"/>
                    </a:cubicBezTo>
                    <a:cubicBezTo>
                      <a:pt x="187" y="296"/>
                      <a:pt x="187" y="296"/>
                      <a:pt x="187" y="296"/>
                    </a:cubicBezTo>
                    <a:cubicBezTo>
                      <a:pt x="192" y="309"/>
                      <a:pt x="182" y="322"/>
                      <a:pt x="169" y="321"/>
                    </a:cubicBezTo>
                    <a:cubicBezTo>
                      <a:pt x="168" y="321"/>
                      <a:pt x="168" y="321"/>
                      <a:pt x="168" y="321"/>
                    </a:cubicBezTo>
                    <a:cubicBezTo>
                      <a:pt x="145" y="320"/>
                      <a:pt x="122" y="324"/>
                      <a:pt x="100" y="333"/>
                    </a:cubicBezTo>
                    <a:cubicBezTo>
                      <a:pt x="96" y="339"/>
                      <a:pt x="91" y="345"/>
                      <a:pt x="86" y="351"/>
                    </a:cubicBezTo>
                    <a:cubicBezTo>
                      <a:pt x="52" y="351"/>
                      <a:pt x="52" y="351"/>
                      <a:pt x="52" y="351"/>
                    </a:cubicBezTo>
                    <a:cubicBezTo>
                      <a:pt x="50" y="351"/>
                      <a:pt x="49" y="350"/>
                      <a:pt x="49" y="347"/>
                    </a:cubicBezTo>
                    <a:cubicBezTo>
                      <a:pt x="49" y="265"/>
                      <a:pt x="49" y="265"/>
                      <a:pt x="49" y="265"/>
                    </a:cubicBezTo>
                    <a:cubicBezTo>
                      <a:pt x="29" y="265"/>
                      <a:pt x="29" y="265"/>
                      <a:pt x="29" y="265"/>
                    </a:cubicBezTo>
                    <a:cubicBezTo>
                      <a:pt x="27" y="266"/>
                      <a:pt x="23" y="267"/>
                      <a:pt x="20" y="271"/>
                    </a:cubicBezTo>
                    <a:cubicBezTo>
                      <a:pt x="18" y="275"/>
                      <a:pt x="13" y="277"/>
                      <a:pt x="9" y="277"/>
                    </a:cubicBezTo>
                    <a:cubicBezTo>
                      <a:pt x="3" y="276"/>
                      <a:pt x="0" y="271"/>
                      <a:pt x="0" y="265"/>
                    </a:cubicBezTo>
                    <a:cubicBezTo>
                      <a:pt x="0" y="257"/>
                      <a:pt x="0" y="257"/>
                      <a:pt x="0" y="257"/>
                    </a:cubicBezTo>
                    <a:cubicBezTo>
                      <a:pt x="0" y="252"/>
                      <a:pt x="3" y="247"/>
                      <a:pt x="8" y="246"/>
                    </a:cubicBezTo>
                    <a:cubicBezTo>
                      <a:pt x="12" y="245"/>
                      <a:pt x="17" y="247"/>
                      <a:pt x="20" y="251"/>
                    </a:cubicBezTo>
                    <a:cubicBezTo>
                      <a:pt x="20" y="251"/>
                      <a:pt x="20" y="251"/>
                      <a:pt x="20" y="251"/>
                    </a:cubicBezTo>
                    <a:cubicBezTo>
                      <a:pt x="24" y="256"/>
                      <a:pt x="27" y="257"/>
                      <a:pt x="29" y="257"/>
                    </a:cubicBezTo>
                    <a:cubicBezTo>
                      <a:pt x="29" y="257"/>
                      <a:pt x="29" y="257"/>
                      <a:pt x="29" y="257"/>
                    </a:cubicBezTo>
                    <a:cubicBezTo>
                      <a:pt x="49" y="257"/>
                      <a:pt x="49" y="257"/>
                      <a:pt x="49" y="257"/>
                    </a:cubicBezTo>
                    <a:cubicBezTo>
                      <a:pt x="49" y="112"/>
                      <a:pt x="49" y="112"/>
                      <a:pt x="49" y="112"/>
                    </a:cubicBezTo>
                    <a:lnTo>
                      <a:pt x="29" y="112"/>
                    </a:lnTo>
                    <a:close/>
                  </a:path>
                </a:pathLst>
              </a:custGeom>
              <a:solidFill>
                <a:srgbClr val="BA83B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00" name="Freeform 7"/>
              <p:cNvSpPr/>
              <p:nvPr/>
            </p:nvSpPr>
            <p:spPr bwMode="auto">
              <a:xfrm>
                <a:off x="1634944" y="1750793"/>
                <a:ext cx="1534152" cy="1015995"/>
              </a:xfrm>
              <a:custGeom>
                <a:avLst/>
                <a:gdLst>
                  <a:gd name="T0" fmla="*/ 12 w 382"/>
                  <a:gd name="T1" fmla="*/ 101 h 253"/>
                  <a:gd name="T2" fmla="*/ 20 w 382"/>
                  <a:gd name="T3" fmla="*/ 106 h 253"/>
                  <a:gd name="T4" fmla="*/ 20 w 382"/>
                  <a:gd name="T5" fmla="*/ 107 h 253"/>
                  <a:gd name="T6" fmla="*/ 29 w 382"/>
                  <a:gd name="T7" fmla="*/ 112 h 253"/>
                  <a:gd name="T8" fmla="*/ 30 w 382"/>
                  <a:gd name="T9" fmla="*/ 112 h 253"/>
                  <a:gd name="T10" fmla="*/ 48 w 382"/>
                  <a:gd name="T11" fmla="*/ 112 h 253"/>
                  <a:gd name="T12" fmla="*/ 48 w 382"/>
                  <a:gd name="T13" fmla="*/ 13 h 253"/>
                  <a:gd name="T14" fmla="*/ 48 w 382"/>
                  <a:gd name="T15" fmla="*/ 13 h 253"/>
                  <a:gd name="T16" fmla="*/ 334 w 382"/>
                  <a:gd name="T17" fmla="*/ 36 h 253"/>
                  <a:gd name="T18" fmla="*/ 334 w 382"/>
                  <a:gd name="T19" fmla="*/ 112 h 253"/>
                  <a:gd name="T20" fmla="*/ 353 w 382"/>
                  <a:gd name="T21" fmla="*/ 112 h 253"/>
                  <a:gd name="T22" fmla="*/ 361 w 382"/>
                  <a:gd name="T23" fmla="*/ 106 h 253"/>
                  <a:gd name="T24" fmla="*/ 373 w 382"/>
                  <a:gd name="T25" fmla="*/ 101 h 253"/>
                  <a:gd name="T26" fmla="*/ 382 w 382"/>
                  <a:gd name="T27" fmla="*/ 113 h 253"/>
                  <a:gd name="T28" fmla="*/ 382 w 382"/>
                  <a:gd name="T29" fmla="*/ 121 h 253"/>
                  <a:gd name="T30" fmla="*/ 374 w 382"/>
                  <a:gd name="T31" fmla="*/ 132 h 253"/>
                  <a:gd name="T32" fmla="*/ 362 w 382"/>
                  <a:gd name="T33" fmla="*/ 127 h 253"/>
                  <a:gd name="T34" fmla="*/ 361 w 382"/>
                  <a:gd name="T35" fmla="*/ 127 h 253"/>
                  <a:gd name="T36" fmla="*/ 352 w 382"/>
                  <a:gd name="T37" fmla="*/ 121 h 253"/>
                  <a:gd name="T38" fmla="*/ 352 w 382"/>
                  <a:gd name="T39" fmla="*/ 121 h 253"/>
                  <a:gd name="T40" fmla="*/ 334 w 382"/>
                  <a:gd name="T41" fmla="*/ 121 h 253"/>
                  <a:gd name="T42" fmla="*/ 334 w 382"/>
                  <a:gd name="T43" fmla="*/ 200 h 253"/>
                  <a:gd name="T44" fmla="*/ 330 w 382"/>
                  <a:gd name="T45" fmla="*/ 204 h 253"/>
                  <a:gd name="T46" fmla="*/ 113 w 382"/>
                  <a:gd name="T47" fmla="*/ 204 h 253"/>
                  <a:gd name="T48" fmla="*/ 113 w 382"/>
                  <a:gd name="T49" fmla="*/ 224 h 253"/>
                  <a:gd name="T50" fmla="*/ 119 w 382"/>
                  <a:gd name="T51" fmla="*/ 232 h 253"/>
                  <a:gd name="T52" fmla="*/ 125 w 382"/>
                  <a:gd name="T53" fmla="*/ 244 h 253"/>
                  <a:gd name="T54" fmla="*/ 113 w 382"/>
                  <a:gd name="T55" fmla="*/ 253 h 253"/>
                  <a:gd name="T56" fmla="*/ 105 w 382"/>
                  <a:gd name="T57" fmla="*/ 253 h 253"/>
                  <a:gd name="T58" fmla="*/ 94 w 382"/>
                  <a:gd name="T59" fmla="*/ 245 h 253"/>
                  <a:gd name="T60" fmla="*/ 99 w 382"/>
                  <a:gd name="T61" fmla="*/ 233 h 253"/>
                  <a:gd name="T62" fmla="*/ 99 w 382"/>
                  <a:gd name="T63" fmla="*/ 232 h 253"/>
                  <a:gd name="T64" fmla="*/ 105 w 382"/>
                  <a:gd name="T65" fmla="*/ 223 h 253"/>
                  <a:gd name="T66" fmla="*/ 105 w 382"/>
                  <a:gd name="T67" fmla="*/ 223 h 253"/>
                  <a:gd name="T68" fmla="*/ 105 w 382"/>
                  <a:gd name="T69" fmla="*/ 204 h 253"/>
                  <a:gd name="T70" fmla="*/ 52 w 382"/>
                  <a:gd name="T71" fmla="*/ 204 h 253"/>
                  <a:gd name="T72" fmla="*/ 48 w 382"/>
                  <a:gd name="T73" fmla="*/ 200 h 253"/>
                  <a:gd name="T74" fmla="*/ 48 w 382"/>
                  <a:gd name="T75" fmla="*/ 121 h 253"/>
                  <a:gd name="T76" fmla="*/ 29 w 382"/>
                  <a:gd name="T77" fmla="*/ 121 h 253"/>
                  <a:gd name="T78" fmla="*/ 20 w 382"/>
                  <a:gd name="T79" fmla="*/ 127 h 253"/>
                  <a:gd name="T80" fmla="*/ 9 w 382"/>
                  <a:gd name="T81" fmla="*/ 132 h 253"/>
                  <a:gd name="T82" fmla="*/ 0 w 382"/>
                  <a:gd name="T83" fmla="*/ 120 h 253"/>
                  <a:gd name="T84" fmla="*/ 0 w 382"/>
                  <a:gd name="T85" fmla="*/ 112 h 253"/>
                  <a:gd name="T86" fmla="*/ 12 w 382"/>
                  <a:gd name="T87" fmla="*/ 101 h 2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382" h="253">
                    <a:moveTo>
                      <a:pt x="12" y="101"/>
                    </a:moveTo>
                    <a:cubicBezTo>
                      <a:pt x="15" y="102"/>
                      <a:pt x="18" y="104"/>
                      <a:pt x="20" y="106"/>
                    </a:cubicBezTo>
                    <a:cubicBezTo>
                      <a:pt x="20" y="107"/>
                      <a:pt x="20" y="107"/>
                      <a:pt x="20" y="107"/>
                    </a:cubicBezTo>
                    <a:cubicBezTo>
                      <a:pt x="24" y="111"/>
                      <a:pt x="27" y="112"/>
                      <a:pt x="29" y="112"/>
                    </a:cubicBezTo>
                    <a:cubicBezTo>
                      <a:pt x="30" y="112"/>
                      <a:pt x="30" y="112"/>
                      <a:pt x="30" y="112"/>
                    </a:cubicBezTo>
                    <a:cubicBezTo>
                      <a:pt x="48" y="112"/>
                      <a:pt x="48" y="112"/>
                      <a:pt x="48" y="112"/>
                    </a:cubicBezTo>
                    <a:cubicBezTo>
                      <a:pt x="48" y="13"/>
                      <a:pt x="48" y="13"/>
                      <a:pt x="48" y="13"/>
                    </a:cubicBezTo>
                    <a:cubicBezTo>
                      <a:pt x="48" y="13"/>
                      <a:pt x="48" y="13"/>
                      <a:pt x="48" y="13"/>
                    </a:cubicBezTo>
                    <a:cubicBezTo>
                      <a:pt x="134" y="0"/>
                      <a:pt x="248" y="8"/>
                      <a:pt x="334" y="36"/>
                    </a:cubicBezTo>
                    <a:cubicBezTo>
                      <a:pt x="334" y="112"/>
                      <a:pt x="334" y="112"/>
                      <a:pt x="334" y="112"/>
                    </a:cubicBezTo>
                    <a:cubicBezTo>
                      <a:pt x="353" y="112"/>
                      <a:pt x="353" y="112"/>
                      <a:pt x="353" y="112"/>
                    </a:cubicBezTo>
                    <a:cubicBezTo>
                      <a:pt x="355" y="112"/>
                      <a:pt x="358" y="111"/>
                      <a:pt x="361" y="106"/>
                    </a:cubicBezTo>
                    <a:cubicBezTo>
                      <a:pt x="364" y="102"/>
                      <a:pt x="368" y="101"/>
                      <a:pt x="373" y="101"/>
                    </a:cubicBezTo>
                    <a:cubicBezTo>
                      <a:pt x="378" y="102"/>
                      <a:pt x="382" y="107"/>
                      <a:pt x="382" y="113"/>
                    </a:cubicBezTo>
                    <a:cubicBezTo>
                      <a:pt x="382" y="121"/>
                      <a:pt x="382" y="121"/>
                      <a:pt x="382" y="121"/>
                    </a:cubicBezTo>
                    <a:cubicBezTo>
                      <a:pt x="382" y="126"/>
                      <a:pt x="379" y="130"/>
                      <a:pt x="374" y="132"/>
                    </a:cubicBezTo>
                    <a:cubicBezTo>
                      <a:pt x="369" y="133"/>
                      <a:pt x="364" y="131"/>
                      <a:pt x="362" y="127"/>
                    </a:cubicBezTo>
                    <a:cubicBezTo>
                      <a:pt x="361" y="127"/>
                      <a:pt x="361" y="127"/>
                      <a:pt x="361" y="127"/>
                    </a:cubicBezTo>
                    <a:cubicBezTo>
                      <a:pt x="358" y="122"/>
                      <a:pt x="354" y="121"/>
                      <a:pt x="352" y="121"/>
                    </a:cubicBezTo>
                    <a:cubicBezTo>
                      <a:pt x="352" y="121"/>
                      <a:pt x="352" y="121"/>
                      <a:pt x="352" y="121"/>
                    </a:cubicBezTo>
                    <a:cubicBezTo>
                      <a:pt x="334" y="121"/>
                      <a:pt x="334" y="121"/>
                      <a:pt x="334" y="121"/>
                    </a:cubicBezTo>
                    <a:cubicBezTo>
                      <a:pt x="334" y="200"/>
                      <a:pt x="334" y="200"/>
                      <a:pt x="334" y="200"/>
                    </a:cubicBezTo>
                    <a:cubicBezTo>
                      <a:pt x="334" y="202"/>
                      <a:pt x="332" y="204"/>
                      <a:pt x="330" y="204"/>
                    </a:cubicBezTo>
                    <a:cubicBezTo>
                      <a:pt x="113" y="204"/>
                      <a:pt x="113" y="204"/>
                      <a:pt x="113" y="204"/>
                    </a:cubicBezTo>
                    <a:cubicBezTo>
                      <a:pt x="113" y="224"/>
                      <a:pt x="113" y="224"/>
                      <a:pt x="113" y="224"/>
                    </a:cubicBezTo>
                    <a:cubicBezTo>
                      <a:pt x="114" y="226"/>
                      <a:pt x="115" y="229"/>
                      <a:pt x="119" y="232"/>
                    </a:cubicBezTo>
                    <a:cubicBezTo>
                      <a:pt x="123" y="235"/>
                      <a:pt x="125" y="239"/>
                      <a:pt x="125" y="244"/>
                    </a:cubicBezTo>
                    <a:cubicBezTo>
                      <a:pt x="124" y="249"/>
                      <a:pt x="119" y="253"/>
                      <a:pt x="113" y="253"/>
                    </a:cubicBezTo>
                    <a:cubicBezTo>
                      <a:pt x="105" y="253"/>
                      <a:pt x="105" y="253"/>
                      <a:pt x="105" y="253"/>
                    </a:cubicBezTo>
                    <a:cubicBezTo>
                      <a:pt x="100" y="253"/>
                      <a:pt x="96" y="250"/>
                      <a:pt x="94" y="245"/>
                    </a:cubicBezTo>
                    <a:cubicBezTo>
                      <a:pt x="93" y="240"/>
                      <a:pt x="95" y="235"/>
                      <a:pt x="99" y="233"/>
                    </a:cubicBezTo>
                    <a:cubicBezTo>
                      <a:pt x="99" y="232"/>
                      <a:pt x="99" y="232"/>
                      <a:pt x="99" y="232"/>
                    </a:cubicBezTo>
                    <a:cubicBezTo>
                      <a:pt x="104" y="229"/>
                      <a:pt x="105" y="225"/>
                      <a:pt x="105" y="223"/>
                    </a:cubicBezTo>
                    <a:cubicBezTo>
                      <a:pt x="105" y="223"/>
                      <a:pt x="105" y="223"/>
                      <a:pt x="105" y="223"/>
                    </a:cubicBezTo>
                    <a:cubicBezTo>
                      <a:pt x="105" y="204"/>
                      <a:pt x="105" y="204"/>
                      <a:pt x="105" y="204"/>
                    </a:cubicBezTo>
                    <a:cubicBezTo>
                      <a:pt x="52" y="204"/>
                      <a:pt x="52" y="204"/>
                      <a:pt x="52" y="204"/>
                    </a:cubicBezTo>
                    <a:cubicBezTo>
                      <a:pt x="49" y="204"/>
                      <a:pt x="48" y="202"/>
                      <a:pt x="48" y="200"/>
                    </a:cubicBezTo>
                    <a:cubicBezTo>
                      <a:pt x="48" y="121"/>
                      <a:pt x="48" y="121"/>
                      <a:pt x="48" y="121"/>
                    </a:cubicBezTo>
                    <a:cubicBezTo>
                      <a:pt x="29" y="121"/>
                      <a:pt x="29" y="121"/>
                      <a:pt x="29" y="121"/>
                    </a:cubicBezTo>
                    <a:cubicBezTo>
                      <a:pt x="27" y="121"/>
                      <a:pt x="23" y="122"/>
                      <a:pt x="20" y="127"/>
                    </a:cubicBezTo>
                    <a:cubicBezTo>
                      <a:pt x="18" y="131"/>
                      <a:pt x="13" y="133"/>
                      <a:pt x="9" y="132"/>
                    </a:cubicBezTo>
                    <a:cubicBezTo>
                      <a:pt x="3" y="131"/>
                      <a:pt x="0" y="126"/>
                      <a:pt x="0" y="120"/>
                    </a:cubicBezTo>
                    <a:cubicBezTo>
                      <a:pt x="0" y="112"/>
                      <a:pt x="0" y="112"/>
                      <a:pt x="0" y="112"/>
                    </a:cubicBezTo>
                    <a:cubicBezTo>
                      <a:pt x="0" y="106"/>
                      <a:pt x="5" y="100"/>
                      <a:pt x="12" y="101"/>
                    </a:cubicBezTo>
                    <a:close/>
                  </a:path>
                </a:pathLst>
              </a:custGeom>
              <a:solidFill>
                <a:srgbClr val="F0662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01" name="Freeform 8"/>
              <p:cNvSpPr/>
              <p:nvPr/>
            </p:nvSpPr>
            <p:spPr bwMode="auto">
              <a:xfrm>
                <a:off x="3020084" y="1911659"/>
                <a:ext cx="919476" cy="658703"/>
              </a:xfrm>
              <a:custGeom>
                <a:avLst/>
                <a:gdLst>
                  <a:gd name="T0" fmla="*/ 7 w 229"/>
                  <a:gd name="T1" fmla="*/ 91 h 164"/>
                  <a:gd name="T2" fmla="*/ 8 w 229"/>
                  <a:gd name="T3" fmla="*/ 92 h 164"/>
                  <a:gd name="T4" fmla="*/ 9 w 229"/>
                  <a:gd name="T5" fmla="*/ 93 h 164"/>
                  <a:gd name="T6" fmla="*/ 25 w 229"/>
                  <a:gd name="T7" fmla="*/ 102 h 164"/>
                  <a:gd name="T8" fmla="*/ 47 w 229"/>
                  <a:gd name="T9" fmla="*/ 81 h 164"/>
                  <a:gd name="T10" fmla="*/ 47 w 229"/>
                  <a:gd name="T11" fmla="*/ 73 h 164"/>
                  <a:gd name="T12" fmla="*/ 31 w 229"/>
                  <a:gd name="T13" fmla="*/ 52 h 164"/>
                  <a:gd name="T14" fmla="*/ 8 w 229"/>
                  <a:gd name="T15" fmla="*/ 61 h 164"/>
                  <a:gd name="T16" fmla="*/ 7 w 229"/>
                  <a:gd name="T17" fmla="*/ 63 h 164"/>
                  <a:gd name="T18" fmla="*/ 0 w 229"/>
                  <a:gd name="T19" fmla="*/ 63 h 164"/>
                  <a:gd name="T20" fmla="*/ 0 w 229"/>
                  <a:gd name="T21" fmla="*/ 0 h 164"/>
                  <a:gd name="T22" fmla="*/ 0 w 229"/>
                  <a:gd name="T23" fmla="*/ 0 h 164"/>
                  <a:gd name="T24" fmla="*/ 42 w 229"/>
                  <a:gd name="T25" fmla="*/ 15 h 164"/>
                  <a:gd name="T26" fmla="*/ 124 w 229"/>
                  <a:gd name="T27" fmla="*/ 64 h 164"/>
                  <a:gd name="T28" fmla="*/ 159 w 229"/>
                  <a:gd name="T29" fmla="*/ 73 h 164"/>
                  <a:gd name="T30" fmla="*/ 201 w 229"/>
                  <a:gd name="T31" fmla="*/ 63 h 164"/>
                  <a:gd name="T32" fmla="*/ 223 w 229"/>
                  <a:gd name="T33" fmla="*/ 89 h 164"/>
                  <a:gd name="T34" fmla="*/ 199 w 229"/>
                  <a:gd name="T35" fmla="*/ 149 h 164"/>
                  <a:gd name="T36" fmla="*/ 194 w 229"/>
                  <a:gd name="T37" fmla="*/ 164 h 164"/>
                  <a:gd name="T38" fmla="*/ 4 w 229"/>
                  <a:gd name="T39" fmla="*/ 164 h 164"/>
                  <a:gd name="T40" fmla="*/ 0 w 229"/>
                  <a:gd name="T41" fmla="*/ 160 h 164"/>
                  <a:gd name="T42" fmla="*/ 0 w 229"/>
                  <a:gd name="T43" fmla="*/ 91 h 164"/>
                  <a:gd name="T44" fmla="*/ 7 w 229"/>
                  <a:gd name="T45" fmla="*/ 91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29" h="164">
                    <a:moveTo>
                      <a:pt x="7" y="91"/>
                    </a:moveTo>
                    <a:cubicBezTo>
                      <a:pt x="7" y="91"/>
                      <a:pt x="7" y="91"/>
                      <a:pt x="8" y="92"/>
                    </a:cubicBezTo>
                    <a:cubicBezTo>
                      <a:pt x="9" y="93"/>
                      <a:pt x="9" y="93"/>
                      <a:pt x="9" y="93"/>
                    </a:cubicBezTo>
                    <a:cubicBezTo>
                      <a:pt x="12" y="98"/>
                      <a:pt x="18" y="101"/>
                      <a:pt x="25" y="102"/>
                    </a:cubicBezTo>
                    <a:cubicBezTo>
                      <a:pt x="37" y="103"/>
                      <a:pt x="47" y="93"/>
                      <a:pt x="47" y="81"/>
                    </a:cubicBezTo>
                    <a:cubicBezTo>
                      <a:pt x="47" y="73"/>
                      <a:pt x="47" y="73"/>
                      <a:pt x="47" y="73"/>
                    </a:cubicBezTo>
                    <a:cubicBezTo>
                      <a:pt x="47" y="63"/>
                      <a:pt x="40" y="54"/>
                      <a:pt x="31" y="52"/>
                    </a:cubicBezTo>
                    <a:cubicBezTo>
                      <a:pt x="22" y="50"/>
                      <a:pt x="13" y="54"/>
                      <a:pt x="8" y="61"/>
                    </a:cubicBezTo>
                    <a:cubicBezTo>
                      <a:pt x="8" y="62"/>
                      <a:pt x="7" y="62"/>
                      <a:pt x="7" y="63"/>
                    </a:cubicBezTo>
                    <a:cubicBezTo>
                      <a:pt x="0" y="63"/>
                      <a:pt x="0" y="63"/>
                      <a:pt x="0" y="6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42" y="15"/>
                      <a:pt x="42" y="15"/>
                      <a:pt x="42" y="15"/>
                    </a:cubicBezTo>
                    <a:cubicBezTo>
                      <a:pt x="73" y="26"/>
                      <a:pt x="101" y="43"/>
                      <a:pt x="124" y="64"/>
                    </a:cubicBezTo>
                    <a:cubicBezTo>
                      <a:pt x="133" y="73"/>
                      <a:pt x="146" y="76"/>
                      <a:pt x="159" y="73"/>
                    </a:cubicBezTo>
                    <a:cubicBezTo>
                      <a:pt x="201" y="63"/>
                      <a:pt x="201" y="63"/>
                      <a:pt x="201" y="63"/>
                    </a:cubicBezTo>
                    <a:cubicBezTo>
                      <a:pt x="216" y="60"/>
                      <a:pt x="229" y="75"/>
                      <a:pt x="223" y="89"/>
                    </a:cubicBezTo>
                    <a:cubicBezTo>
                      <a:pt x="199" y="149"/>
                      <a:pt x="199" y="149"/>
                      <a:pt x="199" y="149"/>
                    </a:cubicBezTo>
                    <a:cubicBezTo>
                      <a:pt x="197" y="153"/>
                      <a:pt x="195" y="159"/>
                      <a:pt x="194" y="164"/>
                    </a:cubicBezTo>
                    <a:cubicBezTo>
                      <a:pt x="4" y="164"/>
                      <a:pt x="4" y="164"/>
                      <a:pt x="4" y="164"/>
                    </a:cubicBezTo>
                    <a:cubicBezTo>
                      <a:pt x="2" y="164"/>
                      <a:pt x="0" y="162"/>
                      <a:pt x="0" y="160"/>
                    </a:cubicBezTo>
                    <a:cubicBezTo>
                      <a:pt x="0" y="91"/>
                      <a:pt x="0" y="91"/>
                      <a:pt x="0" y="91"/>
                    </a:cubicBezTo>
                    <a:lnTo>
                      <a:pt x="7" y="91"/>
                    </a:lnTo>
                    <a:close/>
                  </a:path>
                </a:pathLst>
              </a:custGeom>
              <a:solidFill>
                <a:srgbClr val="C614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02" name="Oval 9"/>
              <p:cNvSpPr>
                <a:spLocks noChangeArrowheads="1"/>
              </p:cNvSpPr>
              <p:nvPr/>
            </p:nvSpPr>
            <p:spPr bwMode="auto">
              <a:xfrm>
                <a:off x="3587348" y="2766788"/>
                <a:ext cx="82973" cy="177799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03" name="Freeform 10"/>
              <p:cNvSpPr/>
              <p:nvPr/>
            </p:nvSpPr>
            <p:spPr bwMode="auto">
              <a:xfrm>
                <a:off x="2044729" y="1915045"/>
                <a:ext cx="743370" cy="145626"/>
              </a:xfrm>
              <a:custGeom>
                <a:avLst/>
                <a:gdLst>
                  <a:gd name="T0" fmla="*/ 176 w 185"/>
                  <a:gd name="T1" fmla="*/ 36 h 36"/>
                  <a:gd name="T2" fmla="*/ 174 w 185"/>
                  <a:gd name="T3" fmla="*/ 36 h 36"/>
                  <a:gd name="T4" fmla="*/ 8 w 185"/>
                  <a:gd name="T5" fmla="*/ 20 h 36"/>
                  <a:gd name="T6" fmla="*/ 0 w 185"/>
                  <a:gd name="T7" fmla="*/ 13 h 36"/>
                  <a:gd name="T8" fmla="*/ 7 w 185"/>
                  <a:gd name="T9" fmla="*/ 4 h 36"/>
                  <a:gd name="T10" fmla="*/ 177 w 185"/>
                  <a:gd name="T11" fmla="*/ 20 h 36"/>
                  <a:gd name="T12" fmla="*/ 184 w 185"/>
                  <a:gd name="T13" fmla="*/ 29 h 36"/>
                  <a:gd name="T14" fmla="*/ 176 w 185"/>
                  <a:gd name="T15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85" h="36">
                    <a:moveTo>
                      <a:pt x="176" y="36"/>
                    </a:moveTo>
                    <a:cubicBezTo>
                      <a:pt x="175" y="36"/>
                      <a:pt x="175" y="36"/>
                      <a:pt x="174" y="36"/>
                    </a:cubicBezTo>
                    <a:cubicBezTo>
                      <a:pt x="88" y="16"/>
                      <a:pt x="9" y="20"/>
                      <a:pt x="8" y="20"/>
                    </a:cubicBezTo>
                    <a:cubicBezTo>
                      <a:pt x="4" y="20"/>
                      <a:pt x="0" y="17"/>
                      <a:pt x="0" y="13"/>
                    </a:cubicBezTo>
                    <a:cubicBezTo>
                      <a:pt x="0" y="8"/>
                      <a:pt x="3" y="4"/>
                      <a:pt x="7" y="4"/>
                    </a:cubicBezTo>
                    <a:cubicBezTo>
                      <a:pt x="11" y="4"/>
                      <a:pt x="89" y="0"/>
                      <a:pt x="177" y="20"/>
                    </a:cubicBezTo>
                    <a:cubicBezTo>
                      <a:pt x="182" y="21"/>
                      <a:pt x="185" y="25"/>
                      <a:pt x="184" y="29"/>
                    </a:cubicBezTo>
                    <a:cubicBezTo>
                      <a:pt x="183" y="33"/>
                      <a:pt x="179" y="36"/>
                      <a:pt x="176" y="36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04" name="Freeform 11"/>
              <p:cNvSpPr/>
              <p:nvPr/>
            </p:nvSpPr>
            <p:spPr bwMode="auto">
              <a:xfrm>
                <a:off x="1089693" y="4072342"/>
                <a:ext cx="2424842" cy="365758"/>
              </a:xfrm>
              <a:custGeom>
                <a:avLst/>
                <a:gdLst>
                  <a:gd name="T0" fmla="*/ 73 w 604"/>
                  <a:gd name="T1" fmla="*/ 0 h 91"/>
                  <a:gd name="T2" fmla="*/ 73 w 604"/>
                  <a:gd name="T3" fmla="*/ 7 h 91"/>
                  <a:gd name="T4" fmla="*/ 71 w 604"/>
                  <a:gd name="T5" fmla="*/ 9 h 91"/>
                  <a:gd name="T6" fmla="*/ 71 w 604"/>
                  <a:gd name="T7" fmla="*/ 9 h 91"/>
                  <a:gd name="T8" fmla="*/ 62 w 604"/>
                  <a:gd name="T9" fmla="*/ 26 h 91"/>
                  <a:gd name="T10" fmla="*/ 83 w 604"/>
                  <a:gd name="T11" fmla="*/ 47 h 91"/>
                  <a:gd name="T12" fmla="*/ 91 w 604"/>
                  <a:gd name="T13" fmla="*/ 47 h 91"/>
                  <a:gd name="T14" fmla="*/ 112 w 604"/>
                  <a:gd name="T15" fmla="*/ 26 h 91"/>
                  <a:gd name="T16" fmla="*/ 103 w 604"/>
                  <a:gd name="T17" fmla="*/ 9 h 91"/>
                  <a:gd name="T18" fmla="*/ 101 w 604"/>
                  <a:gd name="T19" fmla="*/ 7 h 91"/>
                  <a:gd name="T20" fmla="*/ 101 w 604"/>
                  <a:gd name="T21" fmla="*/ 0 h 91"/>
                  <a:gd name="T22" fmla="*/ 498 w 604"/>
                  <a:gd name="T23" fmla="*/ 0 h 91"/>
                  <a:gd name="T24" fmla="*/ 498 w 604"/>
                  <a:gd name="T25" fmla="*/ 7 h 91"/>
                  <a:gd name="T26" fmla="*/ 496 w 604"/>
                  <a:gd name="T27" fmla="*/ 9 h 91"/>
                  <a:gd name="T28" fmla="*/ 496 w 604"/>
                  <a:gd name="T29" fmla="*/ 9 h 91"/>
                  <a:gd name="T30" fmla="*/ 486 w 604"/>
                  <a:gd name="T31" fmla="*/ 26 h 91"/>
                  <a:gd name="T32" fmla="*/ 507 w 604"/>
                  <a:gd name="T33" fmla="*/ 47 h 91"/>
                  <a:gd name="T34" fmla="*/ 516 w 604"/>
                  <a:gd name="T35" fmla="*/ 47 h 91"/>
                  <a:gd name="T36" fmla="*/ 537 w 604"/>
                  <a:gd name="T37" fmla="*/ 26 h 91"/>
                  <a:gd name="T38" fmla="*/ 527 w 604"/>
                  <a:gd name="T39" fmla="*/ 9 h 91"/>
                  <a:gd name="T40" fmla="*/ 526 w 604"/>
                  <a:gd name="T41" fmla="*/ 7 h 91"/>
                  <a:gd name="T42" fmla="*/ 526 w 604"/>
                  <a:gd name="T43" fmla="*/ 0 h 91"/>
                  <a:gd name="T44" fmla="*/ 604 w 604"/>
                  <a:gd name="T45" fmla="*/ 0 h 91"/>
                  <a:gd name="T46" fmla="*/ 598 w 604"/>
                  <a:gd name="T47" fmla="*/ 5 h 91"/>
                  <a:gd name="T48" fmla="*/ 584 w 604"/>
                  <a:gd name="T49" fmla="*/ 50 h 91"/>
                  <a:gd name="T50" fmla="*/ 591 w 604"/>
                  <a:gd name="T51" fmla="*/ 72 h 91"/>
                  <a:gd name="T52" fmla="*/ 576 w 604"/>
                  <a:gd name="T53" fmla="*/ 91 h 91"/>
                  <a:gd name="T54" fmla="*/ 483 w 604"/>
                  <a:gd name="T55" fmla="*/ 91 h 91"/>
                  <a:gd name="T56" fmla="*/ 463 w 604"/>
                  <a:gd name="T57" fmla="*/ 79 h 91"/>
                  <a:gd name="T58" fmla="*/ 452 w 604"/>
                  <a:gd name="T59" fmla="*/ 62 h 91"/>
                  <a:gd name="T60" fmla="*/ 442 w 604"/>
                  <a:gd name="T61" fmla="*/ 57 h 91"/>
                  <a:gd name="T62" fmla="*/ 440 w 604"/>
                  <a:gd name="T63" fmla="*/ 57 h 91"/>
                  <a:gd name="T64" fmla="*/ 160 w 604"/>
                  <a:gd name="T65" fmla="*/ 49 h 91"/>
                  <a:gd name="T66" fmla="*/ 158 w 604"/>
                  <a:gd name="T67" fmla="*/ 49 h 91"/>
                  <a:gd name="T68" fmla="*/ 126 w 604"/>
                  <a:gd name="T69" fmla="*/ 64 h 91"/>
                  <a:gd name="T70" fmla="*/ 123 w 604"/>
                  <a:gd name="T71" fmla="*/ 71 h 91"/>
                  <a:gd name="T72" fmla="*/ 91 w 604"/>
                  <a:gd name="T73" fmla="*/ 91 h 91"/>
                  <a:gd name="T74" fmla="*/ 32 w 604"/>
                  <a:gd name="T75" fmla="*/ 91 h 91"/>
                  <a:gd name="T76" fmla="*/ 4 w 604"/>
                  <a:gd name="T77" fmla="*/ 65 h 91"/>
                  <a:gd name="T78" fmla="*/ 0 w 604"/>
                  <a:gd name="T79" fmla="*/ 0 h 91"/>
                  <a:gd name="T80" fmla="*/ 73 w 604"/>
                  <a:gd name="T81" fmla="*/ 0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604" h="91">
                    <a:moveTo>
                      <a:pt x="73" y="0"/>
                    </a:moveTo>
                    <a:cubicBezTo>
                      <a:pt x="73" y="7"/>
                      <a:pt x="73" y="7"/>
                      <a:pt x="73" y="7"/>
                    </a:cubicBezTo>
                    <a:cubicBezTo>
                      <a:pt x="73" y="7"/>
                      <a:pt x="72" y="8"/>
                      <a:pt x="71" y="9"/>
                    </a:cubicBezTo>
                    <a:cubicBezTo>
                      <a:pt x="71" y="9"/>
                      <a:pt x="71" y="9"/>
                      <a:pt x="71" y="9"/>
                    </a:cubicBezTo>
                    <a:cubicBezTo>
                      <a:pt x="65" y="13"/>
                      <a:pt x="62" y="19"/>
                      <a:pt x="62" y="26"/>
                    </a:cubicBezTo>
                    <a:cubicBezTo>
                      <a:pt x="62" y="38"/>
                      <a:pt x="71" y="47"/>
                      <a:pt x="83" y="47"/>
                    </a:cubicBezTo>
                    <a:cubicBezTo>
                      <a:pt x="91" y="47"/>
                      <a:pt x="91" y="47"/>
                      <a:pt x="91" y="47"/>
                    </a:cubicBezTo>
                    <a:cubicBezTo>
                      <a:pt x="103" y="47"/>
                      <a:pt x="112" y="38"/>
                      <a:pt x="112" y="26"/>
                    </a:cubicBezTo>
                    <a:cubicBezTo>
                      <a:pt x="112" y="19"/>
                      <a:pt x="109" y="13"/>
                      <a:pt x="103" y="9"/>
                    </a:cubicBezTo>
                    <a:cubicBezTo>
                      <a:pt x="102" y="8"/>
                      <a:pt x="101" y="7"/>
                      <a:pt x="101" y="7"/>
                    </a:cubicBezTo>
                    <a:cubicBezTo>
                      <a:pt x="101" y="0"/>
                      <a:pt x="101" y="0"/>
                      <a:pt x="101" y="0"/>
                    </a:cubicBezTo>
                    <a:cubicBezTo>
                      <a:pt x="498" y="0"/>
                      <a:pt x="498" y="0"/>
                      <a:pt x="498" y="0"/>
                    </a:cubicBezTo>
                    <a:cubicBezTo>
                      <a:pt x="498" y="7"/>
                      <a:pt x="498" y="7"/>
                      <a:pt x="498" y="7"/>
                    </a:cubicBezTo>
                    <a:cubicBezTo>
                      <a:pt x="498" y="7"/>
                      <a:pt x="497" y="8"/>
                      <a:pt x="496" y="9"/>
                    </a:cubicBezTo>
                    <a:cubicBezTo>
                      <a:pt x="496" y="9"/>
                      <a:pt x="496" y="9"/>
                      <a:pt x="496" y="9"/>
                    </a:cubicBezTo>
                    <a:cubicBezTo>
                      <a:pt x="490" y="13"/>
                      <a:pt x="486" y="19"/>
                      <a:pt x="486" y="26"/>
                    </a:cubicBezTo>
                    <a:cubicBezTo>
                      <a:pt x="486" y="38"/>
                      <a:pt x="496" y="47"/>
                      <a:pt x="507" y="47"/>
                    </a:cubicBezTo>
                    <a:cubicBezTo>
                      <a:pt x="516" y="47"/>
                      <a:pt x="516" y="47"/>
                      <a:pt x="516" y="47"/>
                    </a:cubicBezTo>
                    <a:cubicBezTo>
                      <a:pt x="528" y="47"/>
                      <a:pt x="537" y="38"/>
                      <a:pt x="537" y="26"/>
                    </a:cubicBezTo>
                    <a:cubicBezTo>
                      <a:pt x="537" y="19"/>
                      <a:pt x="533" y="13"/>
                      <a:pt x="527" y="9"/>
                    </a:cubicBezTo>
                    <a:cubicBezTo>
                      <a:pt x="526" y="8"/>
                      <a:pt x="526" y="7"/>
                      <a:pt x="526" y="7"/>
                    </a:cubicBezTo>
                    <a:cubicBezTo>
                      <a:pt x="526" y="0"/>
                      <a:pt x="526" y="0"/>
                      <a:pt x="526" y="0"/>
                    </a:cubicBezTo>
                    <a:cubicBezTo>
                      <a:pt x="604" y="0"/>
                      <a:pt x="604" y="0"/>
                      <a:pt x="604" y="0"/>
                    </a:cubicBezTo>
                    <a:cubicBezTo>
                      <a:pt x="602" y="2"/>
                      <a:pt x="600" y="3"/>
                      <a:pt x="598" y="5"/>
                    </a:cubicBezTo>
                    <a:cubicBezTo>
                      <a:pt x="585" y="16"/>
                      <a:pt x="580" y="33"/>
                      <a:pt x="584" y="50"/>
                    </a:cubicBezTo>
                    <a:cubicBezTo>
                      <a:pt x="591" y="72"/>
                      <a:pt x="591" y="72"/>
                      <a:pt x="591" y="72"/>
                    </a:cubicBezTo>
                    <a:cubicBezTo>
                      <a:pt x="593" y="81"/>
                      <a:pt x="586" y="91"/>
                      <a:pt x="576" y="91"/>
                    </a:cubicBezTo>
                    <a:cubicBezTo>
                      <a:pt x="483" y="91"/>
                      <a:pt x="483" y="91"/>
                      <a:pt x="483" y="91"/>
                    </a:cubicBezTo>
                    <a:cubicBezTo>
                      <a:pt x="475" y="91"/>
                      <a:pt x="467" y="87"/>
                      <a:pt x="463" y="79"/>
                    </a:cubicBezTo>
                    <a:cubicBezTo>
                      <a:pt x="452" y="62"/>
                      <a:pt x="452" y="62"/>
                      <a:pt x="452" y="62"/>
                    </a:cubicBezTo>
                    <a:cubicBezTo>
                      <a:pt x="450" y="58"/>
                      <a:pt x="446" y="56"/>
                      <a:pt x="442" y="57"/>
                    </a:cubicBezTo>
                    <a:cubicBezTo>
                      <a:pt x="440" y="57"/>
                      <a:pt x="440" y="57"/>
                      <a:pt x="440" y="57"/>
                    </a:cubicBezTo>
                    <a:cubicBezTo>
                      <a:pt x="363" y="73"/>
                      <a:pt x="237" y="70"/>
                      <a:pt x="160" y="49"/>
                    </a:cubicBezTo>
                    <a:cubicBezTo>
                      <a:pt x="158" y="49"/>
                      <a:pt x="158" y="49"/>
                      <a:pt x="158" y="49"/>
                    </a:cubicBezTo>
                    <a:cubicBezTo>
                      <a:pt x="145" y="45"/>
                      <a:pt x="132" y="52"/>
                      <a:pt x="126" y="64"/>
                    </a:cubicBezTo>
                    <a:cubicBezTo>
                      <a:pt x="123" y="71"/>
                      <a:pt x="123" y="71"/>
                      <a:pt x="123" y="71"/>
                    </a:cubicBezTo>
                    <a:cubicBezTo>
                      <a:pt x="117" y="83"/>
                      <a:pt x="105" y="91"/>
                      <a:pt x="91" y="91"/>
                    </a:cubicBezTo>
                    <a:cubicBezTo>
                      <a:pt x="32" y="91"/>
                      <a:pt x="32" y="91"/>
                      <a:pt x="32" y="91"/>
                    </a:cubicBezTo>
                    <a:cubicBezTo>
                      <a:pt x="17" y="91"/>
                      <a:pt x="5" y="79"/>
                      <a:pt x="4" y="65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73" y="0"/>
                    </a:lnTo>
                    <a:close/>
                  </a:path>
                </a:pathLst>
              </a:custGeom>
              <a:solidFill>
                <a:srgbClr val="3FACD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05" name="Freeform 12"/>
              <p:cNvSpPr/>
              <p:nvPr/>
            </p:nvSpPr>
            <p:spPr bwMode="auto">
              <a:xfrm>
                <a:off x="1321679" y="2614388"/>
                <a:ext cx="1004142" cy="682410"/>
              </a:xfrm>
              <a:custGeom>
                <a:avLst/>
                <a:gdLst>
                  <a:gd name="T0" fmla="*/ 173 w 250"/>
                  <a:gd name="T1" fmla="*/ 0 h 170"/>
                  <a:gd name="T2" fmla="*/ 173 w 250"/>
                  <a:gd name="T3" fmla="*/ 7 h 170"/>
                  <a:gd name="T4" fmla="*/ 172 w 250"/>
                  <a:gd name="T5" fmla="*/ 9 h 170"/>
                  <a:gd name="T6" fmla="*/ 171 w 250"/>
                  <a:gd name="T7" fmla="*/ 9 h 170"/>
                  <a:gd name="T8" fmla="*/ 162 w 250"/>
                  <a:gd name="T9" fmla="*/ 25 h 170"/>
                  <a:gd name="T10" fmla="*/ 183 w 250"/>
                  <a:gd name="T11" fmla="*/ 48 h 170"/>
                  <a:gd name="T12" fmla="*/ 191 w 250"/>
                  <a:gd name="T13" fmla="*/ 48 h 170"/>
                  <a:gd name="T14" fmla="*/ 212 w 250"/>
                  <a:gd name="T15" fmla="*/ 32 h 170"/>
                  <a:gd name="T16" fmla="*/ 203 w 250"/>
                  <a:gd name="T17" fmla="*/ 9 h 170"/>
                  <a:gd name="T18" fmla="*/ 201 w 250"/>
                  <a:gd name="T19" fmla="*/ 8 h 170"/>
                  <a:gd name="T20" fmla="*/ 201 w 250"/>
                  <a:gd name="T21" fmla="*/ 0 h 170"/>
                  <a:gd name="T22" fmla="*/ 246 w 250"/>
                  <a:gd name="T23" fmla="*/ 0 h 170"/>
                  <a:gd name="T24" fmla="*/ 250 w 250"/>
                  <a:gd name="T25" fmla="*/ 4 h 170"/>
                  <a:gd name="T26" fmla="*/ 250 w 250"/>
                  <a:gd name="T27" fmla="*/ 166 h 170"/>
                  <a:gd name="T28" fmla="*/ 246 w 250"/>
                  <a:gd name="T29" fmla="*/ 170 h 170"/>
                  <a:gd name="T30" fmla="*/ 4 w 250"/>
                  <a:gd name="T31" fmla="*/ 170 h 170"/>
                  <a:gd name="T32" fmla="*/ 0 w 250"/>
                  <a:gd name="T33" fmla="*/ 166 h 170"/>
                  <a:gd name="T34" fmla="*/ 0 w 250"/>
                  <a:gd name="T35" fmla="*/ 4 h 170"/>
                  <a:gd name="T36" fmla="*/ 4 w 250"/>
                  <a:gd name="T37" fmla="*/ 0 h 170"/>
                  <a:gd name="T38" fmla="*/ 173 w 250"/>
                  <a:gd name="T39" fmla="*/ 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50" h="170">
                    <a:moveTo>
                      <a:pt x="173" y="0"/>
                    </a:moveTo>
                    <a:cubicBezTo>
                      <a:pt x="173" y="7"/>
                      <a:pt x="173" y="7"/>
                      <a:pt x="173" y="7"/>
                    </a:cubicBezTo>
                    <a:cubicBezTo>
                      <a:pt x="173" y="8"/>
                      <a:pt x="173" y="8"/>
                      <a:pt x="172" y="9"/>
                    </a:cubicBezTo>
                    <a:cubicBezTo>
                      <a:pt x="171" y="9"/>
                      <a:pt x="171" y="9"/>
                      <a:pt x="171" y="9"/>
                    </a:cubicBezTo>
                    <a:cubicBezTo>
                      <a:pt x="166" y="13"/>
                      <a:pt x="162" y="19"/>
                      <a:pt x="162" y="25"/>
                    </a:cubicBezTo>
                    <a:cubicBezTo>
                      <a:pt x="161" y="38"/>
                      <a:pt x="171" y="48"/>
                      <a:pt x="183" y="48"/>
                    </a:cubicBezTo>
                    <a:cubicBezTo>
                      <a:pt x="191" y="48"/>
                      <a:pt x="191" y="48"/>
                      <a:pt x="191" y="48"/>
                    </a:cubicBezTo>
                    <a:cubicBezTo>
                      <a:pt x="201" y="48"/>
                      <a:pt x="210" y="41"/>
                      <a:pt x="212" y="32"/>
                    </a:cubicBezTo>
                    <a:cubicBezTo>
                      <a:pt x="214" y="23"/>
                      <a:pt x="210" y="14"/>
                      <a:pt x="203" y="9"/>
                    </a:cubicBezTo>
                    <a:cubicBezTo>
                      <a:pt x="202" y="8"/>
                      <a:pt x="201" y="8"/>
                      <a:pt x="201" y="8"/>
                    </a:cubicBezTo>
                    <a:cubicBezTo>
                      <a:pt x="201" y="0"/>
                      <a:pt x="201" y="0"/>
                      <a:pt x="201" y="0"/>
                    </a:cubicBezTo>
                    <a:cubicBezTo>
                      <a:pt x="246" y="0"/>
                      <a:pt x="246" y="0"/>
                      <a:pt x="246" y="0"/>
                    </a:cubicBezTo>
                    <a:cubicBezTo>
                      <a:pt x="248" y="0"/>
                      <a:pt x="250" y="2"/>
                      <a:pt x="250" y="4"/>
                    </a:cubicBezTo>
                    <a:cubicBezTo>
                      <a:pt x="250" y="166"/>
                      <a:pt x="250" y="166"/>
                      <a:pt x="250" y="166"/>
                    </a:cubicBezTo>
                    <a:cubicBezTo>
                      <a:pt x="250" y="168"/>
                      <a:pt x="248" y="170"/>
                      <a:pt x="246" y="170"/>
                    </a:cubicBezTo>
                    <a:cubicBezTo>
                      <a:pt x="4" y="170"/>
                      <a:pt x="4" y="170"/>
                      <a:pt x="4" y="170"/>
                    </a:cubicBezTo>
                    <a:cubicBezTo>
                      <a:pt x="2" y="170"/>
                      <a:pt x="0" y="168"/>
                      <a:pt x="0" y="166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lnTo>
                      <a:pt x="173" y="0"/>
                    </a:lnTo>
                    <a:close/>
                  </a:path>
                </a:pathLst>
              </a:custGeom>
              <a:solidFill>
                <a:srgbClr val="FFB8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06" name="Freeform 13"/>
              <p:cNvSpPr/>
              <p:nvPr/>
            </p:nvSpPr>
            <p:spPr bwMode="auto">
              <a:xfrm>
                <a:off x="759495" y="1811753"/>
                <a:ext cx="1021075" cy="955036"/>
              </a:xfrm>
              <a:custGeom>
                <a:avLst/>
                <a:gdLst>
                  <a:gd name="T0" fmla="*/ 20 w 254"/>
                  <a:gd name="T1" fmla="*/ 60 h 238"/>
                  <a:gd name="T2" fmla="*/ 64 w 254"/>
                  <a:gd name="T3" fmla="*/ 93 h 238"/>
                  <a:gd name="T4" fmla="*/ 93 w 254"/>
                  <a:gd name="T5" fmla="*/ 88 h 238"/>
                  <a:gd name="T6" fmla="*/ 138 w 254"/>
                  <a:gd name="T7" fmla="*/ 49 h 238"/>
                  <a:gd name="T8" fmla="*/ 139 w 254"/>
                  <a:gd name="T9" fmla="*/ 48 h 238"/>
                  <a:gd name="T10" fmla="*/ 254 w 254"/>
                  <a:gd name="T11" fmla="*/ 0 h 238"/>
                  <a:gd name="T12" fmla="*/ 254 w 254"/>
                  <a:gd name="T13" fmla="*/ 88 h 238"/>
                  <a:gd name="T14" fmla="*/ 248 w 254"/>
                  <a:gd name="T15" fmla="*/ 88 h 238"/>
                  <a:gd name="T16" fmla="*/ 246 w 254"/>
                  <a:gd name="T17" fmla="*/ 86 h 238"/>
                  <a:gd name="T18" fmla="*/ 246 w 254"/>
                  <a:gd name="T19" fmla="*/ 85 h 238"/>
                  <a:gd name="T20" fmla="*/ 230 w 254"/>
                  <a:gd name="T21" fmla="*/ 76 h 238"/>
                  <a:gd name="T22" fmla="*/ 208 w 254"/>
                  <a:gd name="T23" fmla="*/ 97 h 238"/>
                  <a:gd name="T24" fmla="*/ 208 w 254"/>
                  <a:gd name="T25" fmla="*/ 105 h 238"/>
                  <a:gd name="T26" fmla="*/ 224 w 254"/>
                  <a:gd name="T27" fmla="*/ 126 h 238"/>
                  <a:gd name="T28" fmla="*/ 246 w 254"/>
                  <a:gd name="T29" fmla="*/ 117 h 238"/>
                  <a:gd name="T30" fmla="*/ 248 w 254"/>
                  <a:gd name="T31" fmla="*/ 116 h 238"/>
                  <a:gd name="T32" fmla="*/ 254 w 254"/>
                  <a:gd name="T33" fmla="*/ 116 h 238"/>
                  <a:gd name="T34" fmla="*/ 254 w 254"/>
                  <a:gd name="T35" fmla="*/ 185 h 238"/>
                  <a:gd name="T36" fmla="*/ 250 w 254"/>
                  <a:gd name="T37" fmla="*/ 189 h 238"/>
                  <a:gd name="T38" fmla="*/ 92 w 254"/>
                  <a:gd name="T39" fmla="*/ 189 h 238"/>
                  <a:gd name="T40" fmla="*/ 92 w 254"/>
                  <a:gd name="T41" fmla="*/ 209 h 238"/>
                  <a:gd name="T42" fmla="*/ 98 w 254"/>
                  <a:gd name="T43" fmla="*/ 217 h 238"/>
                  <a:gd name="T44" fmla="*/ 103 w 254"/>
                  <a:gd name="T45" fmla="*/ 229 h 238"/>
                  <a:gd name="T46" fmla="*/ 92 w 254"/>
                  <a:gd name="T47" fmla="*/ 238 h 238"/>
                  <a:gd name="T48" fmla="*/ 84 w 254"/>
                  <a:gd name="T49" fmla="*/ 238 h 238"/>
                  <a:gd name="T50" fmla="*/ 73 w 254"/>
                  <a:gd name="T51" fmla="*/ 230 h 238"/>
                  <a:gd name="T52" fmla="*/ 77 w 254"/>
                  <a:gd name="T53" fmla="*/ 218 h 238"/>
                  <a:gd name="T54" fmla="*/ 78 w 254"/>
                  <a:gd name="T55" fmla="*/ 217 h 238"/>
                  <a:gd name="T56" fmla="*/ 84 w 254"/>
                  <a:gd name="T57" fmla="*/ 208 h 238"/>
                  <a:gd name="T58" fmla="*/ 84 w 254"/>
                  <a:gd name="T59" fmla="*/ 208 h 238"/>
                  <a:gd name="T60" fmla="*/ 84 w 254"/>
                  <a:gd name="T61" fmla="*/ 189 h 238"/>
                  <a:gd name="T62" fmla="*/ 28 w 254"/>
                  <a:gd name="T63" fmla="*/ 189 h 238"/>
                  <a:gd name="T64" fmla="*/ 30 w 254"/>
                  <a:gd name="T65" fmla="*/ 185 h 238"/>
                  <a:gd name="T66" fmla="*/ 30 w 254"/>
                  <a:gd name="T67" fmla="*/ 184 h 238"/>
                  <a:gd name="T68" fmla="*/ 45 w 254"/>
                  <a:gd name="T69" fmla="*/ 152 h 238"/>
                  <a:gd name="T70" fmla="*/ 40 w 254"/>
                  <a:gd name="T71" fmla="*/ 126 h 238"/>
                  <a:gd name="T72" fmla="*/ 1 w 254"/>
                  <a:gd name="T73" fmla="*/ 67 h 238"/>
                  <a:gd name="T74" fmla="*/ 20 w 254"/>
                  <a:gd name="T75" fmla="*/ 60 h 2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54" h="238">
                    <a:moveTo>
                      <a:pt x="20" y="60"/>
                    </a:moveTo>
                    <a:cubicBezTo>
                      <a:pt x="32" y="76"/>
                      <a:pt x="49" y="87"/>
                      <a:pt x="64" y="93"/>
                    </a:cubicBezTo>
                    <a:cubicBezTo>
                      <a:pt x="74" y="98"/>
                      <a:pt x="85" y="95"/>
                      <a:pt x="93" y="88"/>
                    </a:cubicBezTo>
                    <a:cubicBezTo>
                      <a:pt x="106" y="73"/>
                      <a:pt x="122" y="61"/>
                      <a:pt x="138" y="49"/>
                    </a:cubicBezTo>
                    <a:cubicBezTo>
                      <a:pt x="139" y="48"/>
                      <a:pt x="139" y="48"/>
                      <a:pt x="139" y="48"/>
                    </a:cubicBezTo>
                    <a:cubicBezTo>
                      <a:pt x="174" y="24"/>
                      <a:pt x="213" y="8"/>
                      <a:pt x="254" y="0"/>
                    </a:cubicBezTo>
                    <a:cubicBezTo>
                      <a:pt x="254" y="88"/>
                      <a:pt x="254" y="88"/>
                      <a:pt x="254" y="88"/>
                    </a:cubicBezTo>
                    <a:cubicBezTo>
                      <a:pt x="248" y="88"/>
                      <a:pt x="248" y="88"/>
                      <a:pt x="248" y="88"/>
                    </a:cubicBezTo>
                    <a:cubicBezTo>
                      <a:pt x="248" y="88"/>
                      <a:pt x="247" y="87"/>
                      <a:pt x="246" y="86"/>
                    </a:cubicBezTo>
                    <a:cubicBezTo>
                      <a:pt x="246" y="85"/>
                      <a:pt x="246" y="85"/>
                      <a:pt x="246" y="85"/>
                    </a:cubicBezTo>
                    <a:cubicBezTo>
                      <a:pt x="242" y="80"/>
                      <a:pt x="236" y="77"/>
                      <a:pt x="230" y="76"/>
                    </a:cubicBezTo>
                    <a:cubicBezTo>
                      <a:pt x="218" y="76"/>
                      <a:pt x="208" y="85"/>
                      <a:pt x="208" y="97"/>
                    </a:cubicBezTo>
                    <a:cubicBezTo>
                      <a:pt x="208" y="105"/>
                      <a:pt x="208" y="105"/>
                      <a:pt x="208" y="105"/>
                    </a:cubicBezTo>
                    <a:cubicBezTo>
                      <a:pt x="208" y="115"/>
                      <a:pt x="214" y="124"/>
                      <a:pt x="224" y="126"/>
                    </a:cubicBezTo>
                    <a:cubicBezTo>
                      <a:pt x="233" y="128"/>
                      <a:pt x="241" y="125"/>
                      <a:pt x="246" y="117"/>
                    </a:cubicBezTo>
                    <a:cubicBezTo>
                      <a:pt x="247" y="116"/>
                      <a:pt x="248" y="116"/>
                      <a:pt x="248" y="116"/>
                    </a:cubicBezTo>
                    <a:cubicBezTo>
                      <a:pt x="254" y="116"/>
                      <a:pt x="254" y="116"/>
                      <a:pt x="254" y="116"/>
                    </a:cubicBezTo>
                    <a:cubicBezTo>
                      <a:pt x="254" y="185"/>
                      <a:pt x="254" y="185"/>
                      <a:pt x="254" y="185"/>
                    </a:cubicBezTo>
                    <a:cubicBezTo>
                      <a:pt x="254" y="187"/>
                      <a:pt x="253" y="189"/>
                      <a:pt x="250" y="189"/>
                    </a:cubicBezTo>
                    <a:cubicBezTo>
                      <a:pt x="92" y="189"/>
                      <a:pt x="92" y="189"/>
                      <a:pt x="92" y="189"/>
                    </a:cubicBezTo>
                    <a:cubicBezTo>
                      <a:pt x="92" y="209"/>
                      <a:pt x="92" y="209"/>
                      <a:pt x="92" y="209"/>
                    </a:cubicBezTo>
                    <a:cubicBezTo>
                      <a:pt x="92" y="211"/>
                      <a:pt x="94" y="214"/>
                      <a:pt x="98" y="217"/>
                    </a:cubicBezTo>
                    <a:cubicBezTo>
                      <a:pt x="102" y="220"/>
                      <a:pt x="104" y="224"/>
                      <a:pt x="103" y="229"/>
                    </a:cubicBezTo>
                    <a:cubicBezTo>
                      <a:pt x="102" y="234"/>
                      <a:pt x="97" y="238"/>
                      <a:pt x="92" y="238"/>
                    </a:cubicBezTo>
                    <a:cubicBezTo>
                      <a:pt x="84" y="238"/>
                      <a:pt x="84" y="238"/>
                      <a:pt x="84" y="238"/>
                    </a:cubicBezTo>
                    <a:cubicBezTo>
                      <a:pt x="79" y="238"/>
                      <a:pt x="74" y="235"/>
                      <a:pt x="73" y="230"/>
                    </a:cubicBezTo>
                    <a:cubicBezTo>
                      <a:pt x="71" y="225"/>
                      <a:pt x="73" y="220"/>
                      <a:pt x="77" y="218"/>
                    </a:cubicBezTo>
                    <a:cubicBezTo>
                      <a:pt x="78" y="217"/>
                      <a:pt x="78" y="217"/>
                      <a:pt x="78" y="217"/>
                    </a:cubicBezTo>
                    <a:cubicBezTo>
                      <a:pt x="83" y="214"/>
                      <a:pt x="84" y="210"/>
                      <a:pt x="84" y="208"/>
                    </a:cubicBezTo>
                    <a:cubicBezTo>
                      <a:pt x="84" y="208"/>
                      <a:pt x="84" y="208"/>
                      <a:pt x="84" y="208"/>
                    </a:cubicBezTo>
                    <a:cubicBezTo>
                      <a:pt x="84" y="189"/>
                      <a:pt x="84" y="189"/>
                      <a:pt x="84" y="189"/>
                    </a:cubicBezTo>
                    <a:cubicBezTo>
                      <a:pt x="28" y="189"/>
                      <a:pt x="28" y="189"/>
                      <a:pt x="28" y="189"/>
                    </a:cubicBezTo>
                    <a:cubicBezTo>
                      <a:pt x="29" y="188"/>
                      <a:pt x="29" y="187"/>
                      <a:pt x="30" y="185"/>
                    </a:cubicBezTo>
                    <a:cubicBezTo>
                      <a:pt x="30" y="184"/>
                      <a:pt x="30" y="184"/>
                      <a:pt x="30" y="184"/>
                    </a:cubicBezTo>
                    <a:cubicBezTo>
                      <a:pt x="35" y="173"/>
                      <a:pt x="40" y="162"/>
                      <a:pt x="45" y="152"/>
                    </a:cubicBezTo>
                    <a:cubicBezTo>
                      <a:pt x="50" y="144"/>
                      <a:pt x="48" y="133"/>
                      <a:pt x="40" y="126"/>
                    </a:cubicBezTo>
                    <a:cubicBezTo>
                      <a:pt x="14" y="106"/>
                      <a:pt x="4" y="85"/>
                      <a:pt x="1" y="67"/>
                    </a:cubicBezTo>
                    <a:cubicBezTo>
                      <a:pt x="0" y="56"/>
                      <a:pt x="14" y="51"/>
                      <a:pt x="20" y="60"/>
                    </a:cubicBezTo>
                    <a:close/>
                  </a:path>
                </a:pathLst>
              </a:custGeom>
              <a:solidFill>
                <a:srgbClr val="F78D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07" name="Freeform 14"/>
              <p:cNvSpPr/>
              <p:nvPr/>
            </p:nvSpPr>
            <p:spPr bwMode="auto">
              <a:xfrm>
                <a:off x="2369848" y="2614388"/>
                <a:ext cx="995676" cy="682410"/>
              </a:xfrm>
              <a:custGeom>
                <a:avLst/>
                <a:gdLst>
                  <a:gd name="T0" fmla="*/ 248 w 248"/>
                  <a:gd name="T1" fmla="*/ 4 h 170"/>
                  <a:gd name="T2" fmla="*/ 248 w 248"/>
                  <a:gd name="T3" fmla="*/ 94 h 170"/>
                  <a:gd name="T4" fmla="*/ 241 w 248"/>
                  <a:gd name="T5" fmla="*/ 94 h 170"/>
                  <a:gd name="T6" fmla="*/ 239 w 248"/>
                  <a:gd name="T7" fmla="*/ 92 h 170"/>
                  <a:gd name="T8" fmla="*/ 239 w 248"/>
                  <a:gd name="T9" fmla="*/ 92 h 170"/>
                  <a:gd name="T10" fmla="*/ 223 w 248"/>
                  <a:gd name="T11" fmla="*/ 82 h 170"/>
                  <a:gd name="T12" fmla="*/ 201 w 248"/>
                  <a:gd name="T13" fmla="*/ 103 h 170"/>
                  <a:gd name="T14" fmla="*/ 201 w 248"/>
                  <a:gd name="T15" fmla="*/ 111 h 170"/>
                  <a:gd name="T16" fmla="*/ 217 w 248"/>
                  <a:gd name="T17" fmla="*/ 132 h 170"/>
                  <a:gd name="T18" fmla="*/ 239 w 248"/>
                  <a:gd name="T19" fmla="*/ 123 h 170"/>
                  <a:gd name="T20" fmla="*/ 241 w 248"/>
                  <a:gd name="T21" fmla="*/ 122 h 170"/>
                  <a:gd name="T22" fmla="*/ 248 w 248"/>
                  <a:gd name="T23" fmla="*/ 122 h 170"/>
                  <a:gd name="T24" fmla="*/ 248 w 248"/>
                  <a:gd name="T25" fmla="*/ 166 h 170"/>
                  <a:gd name="T26" fmla="*/ 244 w 248"/>
                  <a:gd name="T27" fmla="*/ 170 h 170"/>
                  <a:gd name="T28" fmla="*/ 4 w 248"/>
                  <a:gd name="T29" fmla="*/ 170 h 170"/>
                  <a:gd name="T30" fmla="*/ 0 w 248"/>
                  <a:gd name="T31" fmla="*/ 166 h 170"/>
                  <a:gd name="T32" fmla="*/ 0 w 248"/>
                  <a:gd name="T33" fmla="*/ 4 h 170"/>
                  <a:gd name="T34" fmla="*/ 4 w 248"/>
                  <a:gd name="T35" fmla="*/ 0 h 170"/>
                  <a:gd name="T36" fmla="*/ 244 w 248"/>
                  <a:gd name="T37" fmla="*/ 0 h 170"/>
                  <a:gd name="T38" fmla="*/ 248 w 248"/>
                  <a:gd name="T39" fmla="*/ 4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48" h="170">
                    <a:moveTo>
                      <a:pt x="248" y="4"/>
                    </a:moveTo>
                    <a:cubicBezTo>
                      <a:pt x="248" y="94"/>
                      <a:pt x="248" y="94"/>
                      <a:pt x="248" y="94"/>
                    </a:cubicBezTo>
                    <a:cubicBezTo>
                      <a:pt x="241" y="94"/>
                      <a:pt x="241" y="94"/>
                      <a:pt x="241" y="94"/>
                    </a:cubicBezTo>
                    <a:cubicBezTo>
                      <a:pt x="241" y="94"/>
                      <a:pt x="240" y="93"/>
                      <a:pt x="239" y="92"/>
                    </a:cubicBezTo>
                    <a:cubicBezTo>
                      <a:pt x="239" y="92"/>
                      <a:pt x="239" y="92"/>
                      <a:pt x="239" y="92"/>
                    </a:cubicBezTo>
                    <a:cubicBezTo>
                      <a:pt x="235" y="86"/>
                      <a:pt x="229" y="83"/>
                      <a:pt x="223" y="82"/>
                    </a:cubicBezTo>
                    <a:cubicBezTo>
                      <a:pt x="211" y="82"/>
                      <a:pt x="201" y="91"/>
                      <a:pt x="201" y="103"/>
                    </a:cubicBezTo>
                    <a:cubicBezTo>
                      <a:pt x="201" y="111"/>
                      <a:pt x="201" y="111"/>
                      <a:pt x="201" y="111"/>
                    </a:cubicBezTo>
                    <a:cubicBezTo>
                      <a:pt x="201" y="121"/>
                      <a:pt x="207" y="130"/>
                      <a:pt x="217" y="132"/>
                    </a:cubicBezTo>
                    <a:cubicBezTo>
                      <a:pt x="226" y="134"/>
                      <a:pt x="234" y="131"/>
                      <a:pt x="239" y="123"/>
                    </a:cubicBezTo>
                    <a:cubicBezTo>
                      <a:pt x="240" y="122"/>
                      <a:pt x="241" y="122"/>
                      <a:pt x="241" y="122"/>
                    </a:cubicBezTo>
                    <a:cubicBezTo>
                      <a:pt x="248" y="122"/>
                      <a:pt x="248" y="122"/>
                      <a:pt x="248" y="122"/>
                    </a:cubicBezTo>
                    <a:cubicBezTo>
                      <a:pt x="248" y="166"/>
                      <a:pt x="248" y="166"/>
                      <a:pt x="248" y="166"/>
                    </a:cubicBezTo>
                    <a:cubicBezTo>
                      <a:pt x="248" y="168"/>
                      <a:pt x="246" y="170"/>
                      <a:pt x="244" y="170"/>
                    </a:cubicBezTo>
                    <a:cubicBezTo>
                      <a:pt x="4" y="170"/>
                      <a:pt x="4" y="170"/>
                      <a:pt x="4" y="170"/>
                    </a:cubicBezTo>
                    <a:cubicBezTo>
                      <a:pt x="2" y="170"/>
                      <a:pt x="0" y="168"/>
                      <a:pt x="0" y="166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244" y="0"/>
                      <a:pt x="244" y="0"/>
                      <a:pt x="244" y="0"/>
                    </a:cubicBezTo>
                    <a:cubicBezTo>
                      <a:pt x="246" y="0"/>
                      <a:pt x="248" y="2"/>
                      <a:pt x="248" y="4"/>
                    </a:cubicBezTo>
                    <a:close/>
                  </a:path>
                </a:pathLst>
              </a:custGeom>
              <a:solidFill>
                <a:srgbClr val="D74B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08" name="Freeform 15"/>
              <p:cNvSpPr/>
              <p:nvPr/>
            </p:nvSpPr>
            <p:spPr bwMode="auto">
              <a:xfrm>
                <a:off x="2173421" y="3345905"/>
                <a:ext cx="1192101" cy="875449"/>
              </a:xfrm>
              <a:custGeom>
                <a:avLst/>
                <a:gdLst>
                  <a:gd name="T0" fmla="*/ 13 w 297"/>
                  <a:gd name="T1" fmla="*/ 64 h 218"/>
                  <a:gd name="T2" fmla="*/ 20 w 297"/>
                  <a:gd name="T3" fmla="*/ 69 h 218"/>
                  <a:gd name="T4" fmla="*/ 21 w 297"/>
                  <a:gd name="T5" fmla="*/ 69 h 218"/>
                  <a:gd name="T6" fmla="*/ 30 w 297"/>
                  <a:gd name="T7" fmla="*/ 75 h 218"/>
                  <a:gd name="T8" fmla="*/ 30 w 297"/>
                  <a:gd name="T9" fmla="*/ 75 h 218"/>
                  <a:gd name="T10" fmla="*/ 49 w 297"/>
                  <a:gd name="T11" fmla="*/ 75 h 218"/>
                  <a:gd name="T12" fmla="*/ 49 w 297"/>
                  <a:gd name="T13" fmla="*/ 3 h 218"/>
                  <a:gd name="T14" fmla="*/ 53 w 297"/>
                  <a:gd name="T15" fmla="*/ 0 h 218"/>
                  <a:gd name="T16" fmla="*/ 293 w 297"/>
                  <a:gd name="T17" fmla="*/ 0 h 218"/>
                  <a:gd name="T18" fmla="*/ 297 w 297"/>
                  <a:gd name="T19" fmla="*/ 3 h 218"/>
                  <a:gd name="T20" fmla="*/ 297 w 297"/>
                  <a:gd name="T21" fmla="*/ 65 h 218"/>
                  <a:gd name="T22" fmla="*/ 290 w 297"/>
                  <a:gd name="T23" fmla="*/ 65 h 218"/>
                  <a:gd name="T24" fmla="*/ 288 w 297"/>
                  <a:gd name="T25" fmla="*/ 63 h 218"/>
                  <a:gd name="T26" fmla="*/ 288 w 297"/>
                  <a:gd name="T27" fmla="*/ 63 h 218"/>
                  <a:gd name="T28" fmla="*/ 272 w 297"/>
                  <a:gd name="T29" fmla="*/ 54 h 218"/>
                  <a:gd name="T30" fmla="*/ 250 w 297"/>
                  <a:gd name="T31" fmla="*/ 75 h 218"/>
                  <a:gd name="T32" fmla="*/ 250 w 297"/>
                  <a:gd name="T33" fmla="*/ 83 h 218"/>
                  <a:gd name="T34" fmla="*/ 266 w 297"/>
                  <a:gd name="T35" fmla="*/ 104 h 218"/>
                  <a:gd name="T36" fmla="*/ 288 w 297"/>
                  <a:gd name="T37" fmla="*/ 95 h 218"/>
                  <a:gd name="T38" fmla="*/ 290 w 297"/>
                  <a:gd name="T39" fmla="*/ 93 h 218"/>
                  <a:gd name="T40" fmla="*/ 297 w 297"/>
                  <a:gd name="T41" fmla="*/ 93 h 218"/>
                  <a:gd name="T42" fmla="*/ 297 w 297"/>
                  <a:gd name="T43" fmla="*/ 165 h 218"/>
                  <a:gd name="T44" fmla="*/ 293 w 297"/>
                  <a:gd name="T45" fmla="*/ 169 h 218"/>
                  <a:gd name="T46" fmla="*/ 246 w 297"/>
                  <a:gd name="T47" fmla="*/ 169 h 218"/>
                  <a:gd name="T48" fmla="*/ 246 w 297"/>
                  <a:gd name="T49" fmla="*/ 189 h 218"/>
                  <a:gd name="T50" fmla="*/ 252 w 297"/>
                  <a:gd name="T51" fmla="*/ 198 h 218"/>
                  <a:gd name="T52" fmla="*/ 257 w 297"/>
                  <a:gd name="T53" fmla="*/ 209 h 218"/>
                  <a:gd name="T54" fmla="*/ 245 w 297"/>
                  <a:gd name="T55" fmla="*/ 218 h 218"/>
                  <a:gd name="T56" fmla="*/ 238 w 297"/>
                  <a:gd name="T57" fmla="*/ 218 h 218"/>
                  <a:gd name="T58" fmla="*/ 227 w 297"/>
                  <a:gd name="T59" fmla="*/ 210 h 218"/>
                  <a:gd name="T60" fmla="*/ 231 w 297"/>
                  <a:gd name="T61" fmla="*/ 198 h 218"/>
                  <a:gd name="T62" fmla="*/ 232 w 297"/>
                  <a:gd name="T63" fmla="*/ 198 h 218"/>
                  <a:gd name="T64" fmla="*/ 238 w 297"/>
                  <a:gd name="T65" fmla="*/ 189 h 218"/>
                  <a:gd name="T66" fmla="*/ 238 w 297"/>
                  <a:gd name="T67" fmla="*/ 188 h 218"/>
                  <a:gd name="T68" fmla="*/ 238 w 297"/>
                  <a:gd name="T69" fmla="*/ 169 h 218"/>
                  <a:gd name="T70" fmla="*/ 53 w 297"/>
                  <a:gd name="T71" fmla="*/ 169 h 218"/>
                  <a:gd name="T72" fmla="*/ 49 w 297"/>
                  <a:gd name="T73" fmla="*/ 165 h 218"/>
                  <a:gd name="T74" fmla="*/ 49 w 297"/>
                  <a:gd name="T75" fmla="*/ 83 h 218"/>
                  <a:gd name="T76" fmla="*/ 29 w 297"/>
                  <a:gd name="T77" fmla="*/ 83 h 218"/>
                  <a:gd name="T78" fmla="*/ 21 w 297"/>
                  <a:gd name="T79" fmla="*/ 89 h 218"/>
                  <a:gd name="T80" fmla="*/ 9 w 297"/>
                  <a:gd name="T81" fmla="*/ 95 h 218"/>
                  <a:gd name="T82" fmla="*/ 0 w 297"/>
                  <a:gd name="T83" fmla="*/ 83 h 218"/>
                  <a:gd name="T84" fmla="*/ 0 w 297"/>
                  <a:gd name="T85" fmla="*/ 75 h 218"/>
                  <a:gd name="T86" fmla="*/ 13 w 297"/>
                  <a:gd name="T87" fmla="*/ 64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97" h="218">
                    <a:moveTo>
                      <a:pt x="13" y="64"/>
                    </a:moveTo>
                    <a:cubicBezTo>
                      <a:pt x="16" y="64"/>
                      <a:pt x="19" y="66"/>
                      <a:pt x="20" y="69"/>
                    </a:cubicBezTo>
                    <a:cubicBezTo>
                      <a:pt x="21" y="69"/>
                      <a:pt x="21" y="69"/>
                      <a:pt x="21" y="69"/>
                    </a:cubicBezTo>
                    <a:cubicBezTo>
                      <a:pt x="24" y="74"/>
                      <a:pt x="28" y="75"/>
                      <a:pt x="30" y="75"/>
                    </a:cubicBezTo>
                    <a:cubicBezTo>
                      <a:pt x="30" y="75"/>
                      <a:pt x="30" y="75"/>
                      <a:pt x="30" y="75"/>
                    </a:cubicBezTo>
                    <a:cubicBezTo>
                      <a:pt x="49" y="75"/>
                      <a:pt x="49" y="75"/>
                      <a:pt x="49" y="75"/>
                    </a:cubicBezTo>
                    <a:cubicBezTo>
                      <a:pt x="49" y="3"/>
                      <a:pt x="49" y="3"/>
                      <a:pt x="49" y="3"/>
                    </a:cubicBezTo>
                    <a:cubicBezTo>
                      <a:pt x="49" y="1"/>
                      <a:pt x="51" y="0"/>
                      <a:pt x="53" y="0"/>
                    </a:cubicBezTo>
                    <a:cubicBezTo>
                      <a:pt x="293" y="0"/>
                      <a:pt x="293" y="0"/>
                      <a:pt x="293" y="0"/>
                    </a:cubicBezTo>
                    <a:cubicBezTo>
                      <a:pt x="295" y="0"/>
                      <a:pt x="297" y="1"/>
                      <a:pt x="297" y="3"/>
                    </a:cubicBezTo>
                    <a:cubicBezTo>
                      <a:pt x="297" y="65"/>
                      <a:pt x="297" y="65"/>
                      <a:pt x="297" y="65"/>
                    </a:cubicBezTo>
                    <a:cubicBezTo>
                      <a:pt x="290" y="65"/>
                      <a:pt x="290" y="65"/>
                      <a:pt x="290" y="65"/>
                    </a:cubicBezTo>
                    <a:cubicBezTo>
                      <a:pt x="290" y="65"/>
                      <a:pt x="289" y="65"/>
                      <a:pt x="288" y="63"/>
                    </a:cubicBezTo>
                    <a:cubicBezTo>
                      <a:pt x="288" y="63"/>
                      <a:pt x="288" y="63"/>
                      <a:pt x="288" y="63"/>
                    </a:cubicBezTo>
                    <a:cubicBezTo>
                      <a:pt x="284" y="58"/>
                      <a:pt x="278" y="54"/>
                      <a:pt x="272" y="54"/>
                    </a:cubicBezTo>
                    <a:cubicBezTo>
                      <a:pt x="260" y="53"/>
                      <a:pt x="250" y="63"/>
                      <a:pt x="250" y="75"/>
                    </a:cubicBezTo>
                    <a:cubicBezTo>
                      <a:pt x="250" y="83"/>
                      <a:pt x="250" y="83"/>
                      <a:pt x="250" y="83"/>
                    </a:cubicBezTo>
                    <a:cubicBezTo>
                      <a:pt x="250" y="93"/>
                      <a:pt x="256" y="102"/>
                      <a:pt x="266" y="104"/>
                    </a:cubicBezTo>
                    <a:cubicBezTo>
                      <a:pt x="275" y="106"/>
                      <a:pt x="283" y="102"/>
                      <a:pt x="288" y="95"/>
                    </a:cubicBezTo>
                    <a:cubicBezTo>
                      <a:pt x="289" y="94"/>
                      <a:pt x="290" y="93"/>
                      <a:pt x="290" y="93"/>
                    </a:cubicBezTo>
                    <a:cubicBezTo>
                      <a:pt x="297" y="93"/>
                      <a:pt x="297" y="93"/>
                      <a:pt x="297" y="93"/>
                    </a:cubicBezTo>
                    <a:cubicBezTo>
                      <a:pt x="297" y="165"/>
                      <a:pt x="297" y="165"/>
                      <a:pt x="297" y="165"/>
                    </a:cubicBezTo>
                    <a:cubicBezTo>
                      <a:pt x="297" y="168"/>
                      <a:pt x="295" y="169"/>
                      <a:pt x="293" y="169"/>
                    </a:cubicBezTo>
                    <a:cubicBezTo>
                      <a:pt x="246" y="169"/>
                      <a:pt x="246" y="169"/>
                      <a:pt x="246" y="169"/>
                    </a:cubicBezTo>
                    <a:cubicBezTo>
                      <a:pt x="246" y="189"/>
                      <a:pt x="246" y="189"/>
                      <a:pt x="246" y="189"/>
                    </a:cubicBezTo>
                    <a:cubicBezTo>
                      <a:pt x="246" y="191"/>
                      <a:pt x="247" y="195"/>
                      <a:pt x="252" y="198"/>
                    </a:cubicBezTo>
                    <a:cubicBezTo>
                      <a:pt x="256" y="200"/>
                      <a:pt x="258" y="205"/>
                      <a:pt x="257" y="209"/>
                    </a:cubicBezTo>
                    <a:cubicBezTo>
                      <a:pt x="256" y="215"/>
                      <a:pt x="251" y="218"/>
                      <a:pt x="245" y="218"/>
                    </a:cubicBezTo>
                    <a:cubicBezTo>
                      <a:pt x="238" y="218"/>
                      <a:pt x="238" y="218"/>
                      <a:pt x="238" y="218"/>
                    </a:cubicBezTo>
                    <a:cubicBezTo>
                      <a:pt x="233" y="218"/>
                      <a:pt x="228" y="215"/>
                      <a:pt x="227" y="210"/>
                    </a:cubicBezTo>
                    <a:cubicBezTo>
                      <a:pt x="225" y="206"/>
                      <a:pt x="227" y="201"/>
                      <a:pt x="231" y="198"/>
                    </a:cubicBezTo>
                    <a:cubicBezTo>
                      <a:pt x="232" y="198"/>
                      <a:pt x="232" y="198"/>
                      <a:pt x="232" y="198"/>
                    </a:cubicBezTo>
                    <a:cubicBezTo>
                      <a:pt x="236" y="194"/>
                      <a:pt x="237" y="191"/>
                      <a:pt x="238" y="189"/>
                    </a:cubicBezTo>
                    <a:cubicBezTo>
                      <a:pt x="238" y="188"/>
                      <a:pt x="238" y="188"/>
                      <a:pt x="238" y="188"/>
                    </a:cubicBezTo>
                    <a:cubicBezTo>
                      <a:pt x="238" y="169"/>
                      <a:pt x="238" y="169"/>
                      <a:pt x="238" y="169"/>
                    </a:cubicBezTo>
                    <a:cubicBezTo>
                      <a:pt x="53" y="169"/>
                      <a:pt x="53" y="169"/>
                      <a:pt x="53" y="169"/>
                    </a:cubicBezTo>
                    <a:cubicBezTo>
                      <a:pt x="51" y="169"/>
                      <a:pt x="49" y="168"/>
                      <a:pt x="49" y="165"/>
                    </a:cubicBezTo>
                    <a:cubicBezTo>
                      <a:pt x="49" y="83"/>
                      <a:pt x="49" y="83"/>
                      <a:pt x="49" y="83"/>
                    </a:cubicBezTo>
                    <a:cubicBezTo>
                      <a:pt x="29" y="83"/>
                      <a:pt x="29" y="83"/>
                      <a:pt x="29" y="83"/>
                    </a:cubicBezTo>
                    <a:cubicBezTo>
                      <a:pt x="27" y="84"/>
                      <a:pt x="24" y="85"/>
                      <a:pt x="21" y="89"/>
                    </a:cubicBezTo>
                    <a:cubicBezTo>
                      <a:pt x="18" y="93"/>
                      <a:pt x="14" y="95"/>
                      <a:pt x="9" y="95"/>
                    </a:cubicBezTo>
                    <a:cubicBezTo>
                      <a:pt x="4" y="94"/>
                      <a:pt x="0" y="89"/>
                      <a:pt x="0" y="83"/>
                    </a:cubicBezTo>
                    <a:cubicBezTo>
                      <a:pt x="0" y="75"/>
                      <a:pt x="0" y="75"/>
                      <a:pt x="0" y="75"/>
                    </a:cubicBezTo>
                    <a:cubicBezTo>
                      <a:pt x="0" y="68"/>
                      <a:pt x="6" y="63"/>
                      <a:pt x="13" y="64"/>
                    </a:cubicBezTo>
                    <a:close/>
                  </a:path>
                </a:pathLst>
              </a:custGeom>
              <a:solidFill>
                <a:srgbClr val="838B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09" name="Freeform 16"/>
              <p:cNvSpPr/>
              <p:nvPr/>
            </p:nvSpPr>
            <p:spPr bwMode="auto">
              <a:xfrm>
                <a:off x="751029" y="2614388"/>
                <a:ext cx="523238" cy="1410540"/>
              </a:xfrm>
              <a:custGeom>
                <a:avLst/>
                <a:gdLst>
                  <a:gd name="T0" fmla="*/ 26 w 130"/>
                  <a:gd name="T1" fmla="*/ 0 h 351"/>
                  <a:gd name="T2" fmla="*/ 76 w 130"/>
                  <a:gd name="T3" fmla="*/ 0 h 351"/>
                  <a:gd name="T4" fmla="*/ 76 w 130"/>
                  <a:gd name="T5" fmla="*/ 7 h 351"/>
                  <a:gd name="T6" fmla="*/ 74 w 130"/>
                  <a:gd name="T7" fmla="*/ 9 h 351"/>
                  <a:gd name="T8" fmla="*/ 74 w 130"/>
                  <a:gd name="T9" fmla="*/ 9 h 351"/>
                  <a:gd name="T10" fmla="*/ 65 w 130"/>
                  <a:gd name="T11" fmla="*/ 25 h 351"/>
                  <a:gd name="T12" fmla="*/ 86 w 130"/>
                  <a:gd name="T13" fmla="*/ 48 h 351"/>
                  <a:gd name="T14" fmla="*/ 93 w 130"/>
                  <a:gd name="T15" fmla="*/ 48 h 351"/>
                  <a:gd name="T16" fmla="*/ 115 w 130"/>
                  <a:gd name="T17" fmla="*/ 32 h 351"/>
                  <a:gd name="T18" fmla="*/ 106 w 130"/>
                  <a:gd name="T19" fmla="*/ 9 h 351"/>
                  <a:gd name="T20" fmla="*/ 104 w 130"/>
                  <a:gd name="T21" fmla="*/ 8 h 351"/>
                  <a:gd name="T22" fmla="*/ 104 w 130"/>
                  <a:gd name="T23" fmla="*/ 0 h 351"/>
                  <a:gd name="T24" fmla="*/ 127 w 130"/>
                  <a:gd name="T25" fmla="*/ 0 h 351"/>
                  <a:gd name="T26" fmla="*/ 130 w 130"/>
                  <a:gd name="T27" fmla="*/ 4 h 351"/>
                  <a:gd name="T28" fmla="*/ 130 w 130"/>
                  <a:gd name="T29" fmla="*/ 247 h 351"/>
                  <a:gd name="T30" fmla="*/ 123 w 130"/>
                  <a:gd name="T31" fmla="*/ 247 h 351"/>
                  <a:gd name="T32" fmla="*/ 121 w 130"/>
                  <a:gd name="T33" fmla="*/ 245 h 351"/>
                  <a:gd name="T34" fmla="*/ 121 w 130"/>
                  <a:gd name="T35" fmla="*/ 245 h 351"/>
                  <a:gd name="T36" fmla="*/ 105 w 130"/>
                  <a:gd name="T37" fmla="*/ 236 h 351"/>
                  <a:gd name="T38" fmla="*/ 83 w 130"/>
                  <a:gd name="T39" fmla="*/ 257 h 351"/>
                  <a:gd name="T40" fmla="*/ 83 w 130"/>
                  <a:gd name="T41" fmla="*/ 265 h 351"/>
                  <a:gd name="T42" fmla="*/ 99 w 130"/>
                  <a:gd name="T43" fmla="*/ 286 h 351"/>
                  <a:gd name="T44" fmla="*/ 121 w 130"/>
                  <a:gd name="T45" fmla="*/ 277 h 351"/>
                  <a:gd name="T46" fmla="*/ 123 w 130"/>
                  <a:gd name="T47" fmla="*/ 275 h 351"/>
                  <a:gd name="T48" fmla="*/ 130 w 130"/>
                  <a:gd name="T49" fmla="*/ 275 h 351"/>
                  <a:gd name="T50" fmla="*/ 130 w 130"/>
                  <a:gd name="T51" fmla="*/ 347 h 351"/>
                  <a:gd name="T52" fmla="*/ 127 w 130"/>
                  <a:gd name="T53" fmla="*/ 351 h 351"/>
                  <a:gd name="T54" fmla="*/ 79 w 130"/>
                  <a:gd name="T55" fmla="*/ 351 h 351"/>
                  <a:gd name="T56" fmla="*/ 21 w 130"/>
                  <a:gd name="T57" fmla="*/ 220 h 351"/>
                  <a:gd name="T58" fmla="*/ 14 w 130"/>
                  <a:gd name="T59" fmla="*/ 186 h 351"/>
                  <a:gd name="T60" fmla="*/ 26 w 130"/>
                  <a:gd name="T61" fmla="*/ 0 h 3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30" h="351">
                    <a:moveTo>
                      <a:pt x="26" y="0"/>
                    </a:moveTo>
                    <a:cubicBezTo>
                      <a:pt x="76" y="0"/>
                      <a:pt x="76" y="0"/>
                      <a:pt x="76" y="0"/>
                    </a:cubicBezTo>
                    <a:cubicBezTo>
                      <a:pt x="76" y="7"/>
                      <a:pt x="76" y="7"/>
                      <a:pt x="76" y="7"/>
                    </a:cubicBezTo>
                    <a:cubicBezTo>
                      <a:pt x="76" y="8"/>
                      <a:pt x="75" y="8"/>
                      <a:pt x="74" y="9"/>
                    </a:cubicBezTo>
                    <a:cubicBezTo>
                      <a:pt x="74" y="9"/>
                      <a:pt x="74" y="9"/>
                      <a:pt x="74" y="9"/>
                    </a:cubicBezTo>
                    <a:cubicBezTo>
                      <a:pt x="69" y="13"/>
                      <a:pt x="65" y="19"/>
                      <a:pt x="65" y="25"/>
                    </a:cubicBezTo>
                    <a:cubicBezTo>
                      <a:pt x="64" y="38"/>
                      <a:pt x="73" y="48"/>
                      <a:pt x="86" y="48"/>
                    </a:cubicBezTo>
                    <a:cubicBezTo>
                      <a:pt x="93" y="48"/>
                      <a:pt x="93" y="48"/>
                      <a:pt x="93" y="48"/>
                    </a:cubicBezTo>
                    <a:cubicBezTo>
                      <a:pt x="103" y="48"/>
                      <a:pt x="112" y="41"/>
                      <a:pt x="115" y="32"/>
                    </a:cubicBezTo>
                    <a:cubicBezTo>
                      <a:pt x="117" y="23"/>
                      <a:pt x="113" y="14"/>
                      <a:pt x="106" y="9"/>
                    </a:cubicBezTo>
                    <a:cubicBezTo>
                      <a:pt x="105" y="8"/>
                      <a:pt x="104" y="8"/>
                      <a:pt x="104" y="8"/>
                    </a:cubicBezTo>
                    <a:cubicBezTo>
                      <a:pt x="104" y="0"/>
                      <a:pt x="104" y="0"/>
                      <a:pt x="104" y="0"/>
                    </a:cubicBezTo>
                    <a:cubicBezTo>
                      <a:pt x="127" y="0"/>
                      <a:pt x="127" y="0"/>
                      <a:pt x="127" y="0"/>
                    </a:cubicBezTo>
                    <a:cubicBezTo>
                      <a:pt x="129" y="0"/>
                      <a:pt x="130" y="2"/>
                      <a:pt x="130" y="4"/>
                    </a:cubicBezTo>
                    <a:cubicBezTo>
                      <a:pt x="130" y="247"/>
                      <a:pt x="130" y="247"/>
                      <a:pt x="130" y="247"/>
                    </a:cubicBezTo>
                    <a:cubicBezTo>
                      <a:pt x="123" y="247"/>
                      <a:pt x="123" y="247"/>
                      <a:pt x="123" y="247"/>
                    </a:cubicBezTo>
                    <a:cubicBezTo>
                      <a:pt x="123" y="247"/>
                      <a:pt x="122" y="247"/>
                      <a:pt x="121" y="245"/>
                    </a:cubicBezTo>
                    <a:cubicBezTo>
                      <a:pt x="121" y="245"/>
                      <a:pt x="121" y="245"/>
                      <a:pt x="121" y="245"/>
                    </a:cubicBezTo>
                    <a:cubicBezTo>
                      <a:pt x="117" y="240"/>
                      <a:pt x="112" y="236"/>
                      <a:pt x="105" y="236"/>
                    </a:cubicBezTo>
                    <a:cubicBezTo>
                      <a:pt x="93" y="235"/>
                      <a:pt x="83" y="245"/>
                      <a:pt x="83" y="257"/>
                    </a:cubicBezTo>
                    <a:cubicBezTo>
                      <a:pt x="83" y="265"/>
                      <a:pt x="83" y="265"/>
                      <a:pt x="83" y="265"/>
                    </a:cubicBezTo>
                    <a:cubicBezTo>
                      <a:pt x="83" y="275"/>
                      <a:pt x="89" y="284"/>
                      <a:pt x="99" y="286"/>
                    </a:cubicBezTo>
                    <a:cubicBezTo>
                      <a:pt x="108" y="288"/>
                      <a:pt x="117" y="284"/>
                      <a:pt x="121" y="277"/>
                    </a:cubicBezTo>
                    <a:cubicBezTo>
                      <a:pt x="122" y="276"/>
                      <a:pt x="123" y="275"/>
                      <a:pt x="123" y="275"/>
                    </a:cubicBezTo>
                    <a:cubicBezTo>
                      <a:pt x="130" y="275"/>
                      <a:pt x="130" y="275"/>
                      <a:pt x="130" y="275"/>
                    </a:cubicBezTo>
                    <a:cubicBezTo>
                      <a:pt x="130" y="347"/>
                      <a:pt x="130" y="347"/>
                      <a:pt x="130" y="347"/>
                    </a:cubicBezTo>
                    <a:cubicBezTo>
                      <a:pt x="130" y="350"/>
                      <a:pt x="129" y="351"/>
                      <a:pt x="127" y="351"/>
                    </a:cubicBezTo>
                    <a:cubicBezTo>
                      <a:pt x="79" y="351"/>
                      <a:pt x="79" y="351"/>
                      <a:pt x="79" y="351"/>
                    </a:cubicBezTo>
                    <a:cubicBezTo>
                      <a:pt x="48" y="317"/>
                      <a:pt x="30" y="261"/>
                      <a:pt x="21" y="220"/>
                    </a:cubicBezTo>
                    <a:cubicBezTo>
                      <a:pt x="14" y="186"/>
                      <a:pt x="14" y="186"/>
                      <a:pt x="14" y="186"/>
                    </a:cubicBezTo>
                    <a:cubicBezTo>
                      <a:pt x="0" y="124"/>
                      <a:pt x="5" y="60"/>
                      <a:pt x="26" y="0"/>
                    </a:cubicBezTo>
                    <a:close/>
                  </a:path>
                </a:pathLst>
              </a:custGeom>
              <a:solidFill>
                <a:srgbClr val="004D7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10" name="Freeform 17"/>
              <p:cNvSpPr/>
              <p:nvPr/>
            </p:nvSpPr>
            <p:spPr bwMode="auto">
              <a:xfrm>
                <a:off x="1125254" y="3345905"/>
                <a:ext cx="1200567" cy="875449"/>
              </a:xfrm>
              <a:custGeom>
                <a:avLst/>
                <a:gdLst>
                  <a:gd name="T0" fmla="*/ 12 w 299"/>
                  <a:gd name="T1" fmla="*/ 64 h 218"/>
                  <a:gd name="T2" fmla="*/ 20 w 299"/>
                  <a:gd name="T3" fmla="*/ 69 h 218"/>
                  <a:gd name="T4" fmla="*/ 20 w 299"/>
                  <a:gd name="T5" fmla="*/ 69 h 218"/>
                  <a:gd name="T6" fmla="*/ 29 w 299"/>
                  <a:gd name="T7" fmla="*/ 75 h 218"/>
                  <a:gd name="T8" fmla="*/ 30 w 299"/>
                  <a:gd name="T9" fmla="*/ 75 h 218"/>
                  <a:gd name="T10" fmla="*/ 49 w 299"/>
                  <a:gd name="T11" fmla="*/ 75 h 218"/>
                  <a:gd name="T12" fmla="*/ 49 w 299"/>
                  <a:gd name="T13" fmla="*/ 3 h 218"/>
                  <a:gd name="T14" fmla="*/ 53 w 299"/>
                  <a:gd name="T15" fmla="*/ 0 h 218"/>
                  <a:gd name="T16" fmla="*/ 295 w 299"/>
                  <a:gd name="T17" fmla="*/ 0 h 218"/>
                  <a:gd name="T18" fmla="*/ 299 w 299"/>
                  <a:gd name="T19" fmla="*/ 3 h 218"/>
                  <a:gd name="T20" fmla="*/ 299 w 299"/>
                  <a:gd name="T21" fmla="*/ 65 h 218"/>
                  <a:gd name="T22" fmla="*/ 292 w 299"/>
                  <a:gd name="T23" fmla="*/ 65 h 218"/>
                  <a:gd name="T24" fmla="*/ 290 w 299"/>
                  <a:gd name="T25" fmla="*/ 63 h 218"/>
                  <a:gd name="T26" fmla="*/ 290 w 299"/>
                  <a:gd name="T27" fmla="*/ 63 h 218"/>
                  <a:gd name="T28" fmla="*/ 274 w 299"/>
                  <a:gd name="T29" fmla="*/ 54 h 218"/>
                  <a:gd name="T30" fmla="*/ 251 w 299"/>
                  <a:gd name="T31" fmla="*/ 75 h 218"/>
                  <a:gd name="T32" fmla="*/ 251 w 299"/>
                  <a:gd name="T33" fmla="*/ 83 h 218"/>
                  <a:gd name="T34" fmla="*/ 268 w 299"/>
                  <a:gd name="T35" fmla="*/ 104 h 218"/>
                  <a:gd name="T36" fmla="*/ 290 w 299"/>
                  <a:gd name="T37" fmla="*/ 95 h 218"/>
                  <a:gd name="T38" fmla="*/ 292 w 299"/>
                  <a:gd name="T39" fmla="*/ 93 h 218"/>
                  <a:gd name="T40" fmla="*/ 299 w 299"/>
                  <a:gd name="T41" fmla="*/ 93 h 218"/>
                  <a:gd name="T42" fmla="*/ 299 w 299"/>
                  <a:gd name="T43" fmla="*/ 165 h 218"/>
                  <a:gd name="T44" fmla="*/ 295 w 299"/>
                  <a:gd name="T45" fmla="*/ 169 h 218"/>
                  <a:gd name="T46" fmla="*/ 82 w 299"/>
                  <a:gd name="T47" fmla="*/ 169 h 218"/>
                  <a:gd name="T48" fmla="*/ 82 w 299"/>
                  <a:gd name="T49" fmla="*/ 189 h 218"/>
                  <a:gd name="T50" fmla="*/ 88 w 299"/>
                  <a:gd name="T51" fmla="*/ 198 h 218"/>
                  <a:gd name="T52" fmla="*/ 93 w 299"/>
                  <a:gd name="T53" fmla="*/ 209 h 218"/>
                  <a:gd name="T54" fmla="*/ 82 w 299"/>
                  <a:gd name="T55" fmla="*/ 218 h 218"/>
                  <a:gd name="T56" fmla="*/ 74 w 299"/>
                  <a:gd name="T57" fmla="*/ 218 h 218"/>
                  <a:gd name="T58" fmla="*/ 63 w 299"/>
                  <a:gd name="T59" fmla="*/ 210 h 218"/>
                  <a:gd name="T60" fmla="*/ 68 w 299"/>
                  <a:gd name="T61" fmla="*/ 198 h 218"/>
                  <a:gd name="T62" fmla="*/ 68 w 299"/>
                  <a:gd name="T63" fmla="*/ 198 h 218"/>
                  <a:gd name="T64" fmla="*/ 74 w 299"/>
                  <a:gd name="T65" fmla="*/ 189 h 218"/>
                  <a:gd name="T66" fmla="*/ 74 w 299"/>
                  <a:gd name="T67" fmla="*/ 188 h 218"/>
                  <a:gd name="T68" fmla="*/ 74 w 299"/>
                  <a:gd name="T69" fmla="*/ 169 h 218"/>
                  <a:gd name="T70" fmla="*/ 53 w 299"/>
                  <a:gd name="T71" fmla="*/ 169 h 218"/>
                  <a:gd name="T72" fmla="*/ 49 w 299"/>
                  <a:gd name="T73" fmla="*/ 165 h 218"/>
                  <a:gd name="T74" fmla="*/ 49 w 299"/>
                  <a:gd name="T75" fmla="*/ 83 h 218"/>
                  <a:gd name="T76" fmla="*/ 29 w 299"/>
                  <a:gd name="T77" fmla="*/ 83 h 218"/>
                  <a:gd name="T78" fmla="*/ 20 w 299"/>
                  <a:gd name="T79" fmla="*/ 89 h 218"/>
                  <a:gd name="T80" fmla="*/ 9 w 299"/>
                  <a:gd name="T81" fmla="*/ 95 h 218"/>
                  <a:gd name="T82" fmla="*/ 0 w 299"/>
                  <a:gd name="T83" fmla="*/ 83 h 218"/>
                  <a:gd name="T84" fmla="*/ 0 w 299"/>
                  <a:gd name="T85" fmla="*/ 75 h 218"/>
                  <a:gd name="T86" fmla="*/ 12 w 299"/>
                  <a:gd name="T87" fmla="*/ 64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99" h="218">
                    <a:moveTo>
                      <a:pt x="12" y="64"/>
                    </a:moveTo>
                    <a:cubicBezTo>
                      <a:pt x="15" y="64"/>
                      <a:pt x="18" y="66"/>
                      <a:pt x="20" y="69"/>
                    </a:cubicBezTo>
                    <a:cubicBezTo>
                      <a:pt x="20" y="69"/>
                      <a:pt x="20" y="69"/>
                      <a:pt x="20" y="69"/>
                    </a:cubicBezTo>
                    <a:cubicBezTo>
                      <a:pt x="24" y="74"/>
                      <a:pt x="27" y="75"/>
                      <a:pt x="29" y="75"/>
                    </a:cubicBezTo>
                    <a:cubicBezTo>
                      <a:pt x="30" y="75"/>
                      <a:pt x="30" y="75"/>
                      <a:pt x="30" y="75"/>
                    </a:cubicBezTo>
                    <a:cubicBezTo>
                      <a:pt x="49" y="75"/>
                      <a:pt x="49" y="75"/>
                      <a:pt x="49" y="75"/>
                    </a:cubicBezTo>
                    <a:cubicBezTo>
                      <a:pt x="49" y="3"/>
                      <a:pt x="49" y="3"/>
                      <a:pt x="49" y="3"/>
                    </a:cubicBezTo>
                    <a:cubicBezTo>
                      <a:pt x="49" y="1"/>
                      <a:pt x="51" y="0"/>
                      <a:pt x="53" y="0"/>
                    </a:cubicBezTo>
                    <a:cubicBezTo>
                      <a:pt x="295" y="0"/>
                      <a:pt x="295" y="0"/>
                      <a:pt x="295" y="0"/>
                    </a:cubicBezTo>
                    <a:cubicBezTo>
                      <a:pt x="297" y="0"/>
                      <a:pt x="299" y="1"/>
                      <a:pt x="299" y="3"/>
                    </a:cubicBezTo>
                    <a:cubicBezTo>
                      <a:pt x="299" y="65"/>
                      <a:pt x="299" y="65"/>
                      <a:pt x="299" y="65"/>
                    </a:cubicBezTo>
                    <a:cubicBezTo>
                      <a:pt x="292" y="65"/>
                      <a:pt x="292" y="65"/>
                      <a:pt x="292" y="65"/>
                    </a:cubicBezTo>
                    <a:cubicBezTo>
                      <a:pt x="291" y="65"/>
                      <a:pt x="291" y="65"/>
                      <a:pt x="290" y="63"/>
                    </a:cubicBezTo>
                    <a:cubicBezTo>
                      <a:pt x="290" y="63"/>
                      <a:pt x="290" y="63"/>
                      <a:pt x="290" y="63"/>
                    </a:cubicBezTo>
                    <a:cubicBezTo>
                      <a:pt x="286" y="58"/>
                      <a:pt x="280" y="54"/>
                      <a:pt x="274" y="54"/>
                    </a:cubicBezTo>
                    <a:cubicBezTo>
                      <a:pt x="261" y="53"/>
                      <a:pt x="251" y="63"/>
                      <a:pt x="251" y="75"/>
                    </a:cubicBezTo>
                    <a:cubicBezTo>
                      <a:pt x="251" y="83"/>
                      <a:pt x="251" y="83"/>
                      <a:pt x="251" y="83"/>
                    </a:cubicBezTo>
                    <a:cubicBezTo>
                      <a:pt x="251" y="93"/>
                      <a:pt x="258" y="102"/>
                      <a:pt x="268" y="104"/>
                    </a:cubicBezTo>
                    <a:cubicBezTo>
                      <a:pt x="276" y="106"/>
                      <a:pt x="285" y="102"/>
                      <a:pt x="290" y="95"/>
                    </a:cubicBezTo>
                    <a:cubicBezTo>
                      <a:pt x="291" y="94"/>
                      <a:pt x="291" y="93"/>
                      <a:pt x="292" y="93"/>
                    </a:cubicBezTo>
                    <a:cubicBezTo>
                      <a:pt x="299" y="93"/>
                      <a:pt x="299" y="93"/>
                      <a:pt x="299" y="93"/>
                    </a:cubicBezTo>
                    <a:cubicBezTo>
                      <a:pt x="299" y="165"/>
                      <a:pt x="299" y="165"/>
                      <a:pt x="299" y="165"/>
                    </a:cubicBezTo>
                    <a:cubicBezTo>
                      <a:pt x="299" y="168"/>
                      <a:pt x="297" y="169"/>
                      <a:pt x="295" y="169"/>
                    </a:cubicBezTo>
                    <a:cubicBezTo>
                      <a:pt x="82" y="169"/>
                      <a:pt x="82" y="169"/>
                      <a:pt x="82" y="169"/>
                    </a:cubicBezTo>
                    <a:cubicBezTo>
                      <a:pt x="82" y="189"/>
                      <a:pt x="82" y="189"/>
                      <a:pt x="82" y="189"/>
                    </a:cubicBezTo>
                    <a:cubicBezTo>
                      <a:pt x="82" y="191"/>
                      <a:pt x="84" y="195"/>
                      <a:pt x="88" y="198"/>
                    </a:cubicBezTo>
                    <a:cubicBezTo>
                      <a:pt x="92" y="200"/>
                      <a:pt x="94" y="205"/>
                      <a:pt x="93" y="209"/>
                    </a:cubicBezTo>
                    <a:cubicBezTo>
                      <a:pt x="92" y="215"/>
                      <a:pt x="87" y="218"/>
                      <a:pt x="82" y="218"/>
                    </a:cubicBezTo>
                    <a:cubicBezTo>
                      <a:pt x="74" y="218"/>
                      <a:pt x="74" y="218"/>
                      <a:pt x="74" y="218"/>
                    </a:cubicBezTo>
                    <a:cubicBezTo>
                      <a:pt x="69" y="218"/>
                      <a:pt x="64" y="215"/>
                      <a:pt x="63" y="210"/>
                    </a:cubicBezTo>
                    <a:cubicBezTo>
                      <a:pt x="62" y="206"/>
                      <a:pt x="63" y="201"/>
                      <a:pt x="68" y="198"/>
                    </a:cubicBezTo>
                    <a:cubicBezTo>
                      <a:pt x="68" y="198"/>
                      <a:pt x="68" y="198"/>
                      <a:pt x="68" y="198"/>
                    </a:cubicBezTo>
                    <a:cubicBezTo>
                      <a:pt x="73" y="194"/>
                      <a:pt x="74" y="191"/>
                      <a:pt x="74" y="189"/>
                    </a:cubicBezTo>
                    <a:cubicBezTo>
                      <a:pt x="74" y="188"/>
                      <a:pt x="74" y="188"/>
                      <a:pt x="74" y="188"/>
                    </a:cubicBezTo>
                    <a:cubicBezTo>
                      <a:pt x="74" y="169"/>
                      <a:pt x="74" y="169"/>
                      <a:pt x="74" y="169"/>
                    </a:cubicBezTo>
                    <a:cubicBezTo>
                      <a:pt x="53" y="169"/>
                      <a:pt x="53" y="169"/>
                      <a:pt x="53" y="169"/>
                    </a:cubicBezTo>
                    <a:cubicBezTo>
                      <a:pt x="51" y="169"/>
                      <a:pt x="49" y="168"/>
                      <a:pt x="49" y="165"/>
                    </a:cubicBezTo>
                    <a:cubicBezTo>
                      <a:pt x="49" y="83"/>
                      <a:pt x="49" y="83"/>
                      <a:pt x="49" y="83"/>
                    </a:cubicBezTo>
                    <a:cubicBezTo>
                      <a:pt x="29" y="83"/>
                      <a:pt x="29" y="83"/>
                      <a:pt x="29" y="83"/>
                    </a:cubicBezTo>
                    <a:cubicBezTo>
                      <a:pt x="27" y="84"/>
                      <a:pt x="24" y="85"/>
                      <a:pt x="20" y="89"/>
                    </a:cubicBezTo>
                    <a:cubicBezTo>
                      <a:pt x="18" y="93"/>
                      <a:pt x="14" y="95"/>
                      <a:pt x="9" y="95"/>
                    </a:cubicBezTo>
                    <a:cubicBezTo>
                      <a:pt x="4" y="94"/>
                      <a:pt x="0" y="89"/>
                      <a:pt x="0" y="83"/>
                    </a:cubicBezTo>
                    <a:cubicBezTo>
                      <a:pt x="0" y="75"/>
                      <a:pt x="0" y="75"/>
                      <a:pt x="0" y="75"/>
                    </a:cubicBezTo>
                    <a:cubicBezTo>
                      <a:pt x="0" y="68"/>
                      <a:pt x="5" y="63"/>
                      <a:pt x="12" y="64"/>
                    </a:cubicBezTo>
                  </a:path>
                </a:pathLst>
              </a:custGeom>
              <a:solidFill>
                <a:srgbClr val="65C8D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111" name="组合 110"/>
              <p:cNvGrpSpPr/>
              <p:nvPr/>
            </p:nvGrpSpPr>
            <p:grpSpPr>
              <a:xfrm>
                <a:off x="2849760" y="3536051"/>
                <a:ext cx="160867" cy="264905"/>
                <a:chOff x="2685001" y="3260105"/>
                <a:chExt cx="145525" cy="239640"/>
              </a:xfrm>
            </p:grpSpPr>
            <p:sp>
              <p:nvSpPr>
                <p:cNvPr id="130" name="Freeform 18"/>
                <p:cNvSpPr>
                  <a:spLocks noEditPoints="1"/>
                </p:cNvSpPr>
                <p:nvPr/>
              </p:nvSpPr>
              <p:spPr bwMode="auto">
                <a:xfrm>
                  <a:off x="2685001" y="3260105"/>
                  <a:ext cx="145525" cy="217520"/>
                </a:xfrm>
                <a:custGeom>
                  <a:avLst/>
                  <a:gdLst>
                    <a:gd name="T0" fmla="*/ 35 w 40"/>
                    <a:gd name="T1" fmla="*/ 33 h 60"/>
                    <a:gd name="T2" fmla="*/ 40 w 40"/>
                    <a:gd name="T3" fmla="*/ 19 h 60"/>
                    <a:gd name="T4" fmla="*/ 20 w 40"/>
                    <a:gd name="T5" fmla="*/ 0 h 60"/>
                    <a:gd name="T6" fmla="*/ 0 w 40"/>
                    <a:gd name="T7" fmla="*/ 19 h 60"/>
                    <a:gd name="T8" fmla="*/ 6 w 40"/>
                    <a:gd name="T9" fmla="*/ 33 h 60"/>
                    <a:gd name="T10" fmla="*/ 6 w 40"/>
                    <a:gd name="T11" fmla="*/ 33 h 60"/>
                    <a:gd name="T12" fmla="*/ 11 w 40"/>
                    <a:gd name="T13" fmla="*/ 47 h 60"/>
                    <a:gd name="T14" fmla="*/ 11 w 40"/>
                    <a:gd name="T15" fmla="*/ 49 h 60"/>
                    <a:gd name="T16" fmla="*/ 12 w 40"/>
                    <a:gd name="T17" fmla="*/ 51 h 60"/>
                    <a:gd name="T18" fmla="*/ 11 w 40"/>
                    <a:gd name="T19" fmla="*/ 53 h 60"/>
                    <a:gd name="T20" fmla="*/ 12 w 40"/>
                    <a:gd name="T21" fmla="*/ 55 h 60"/>
                    <a:gd name="T22" fmla="*/ 11 w 40"/>
                    <a:gd name="T23" fmla="*/ 57 h 60"/>
                    <a:gd name="T24" fmla="*/ 14 w 40"/>
                    <a:gd name="T25" fmla="*/ 60 h 60"/>
                    <a:gd name="T26" fmla="*/ 27 w 40"/>
                    <a:gd name="T27" fmla="*/ 60 h 60"/>
                    <a:gd name="T28" fmla="*/ 30 w 40"/>
                    <a:gd name="T29" fmla="*/ 57 h 60"/>
                    <a:gd name="T30" fmla="*/ 29 w 40"/>
                    <a:gd name="T31" fmla="*/ 55 h 60"/>
                    <a:gd name="T32" fmla="*/ 30 w 40"/>
                    <a:gd name="T33" fmla="*/ 53 h 60"/>
                    <a:gd name="T34" fmla="*/ 29 w 40"/>
                    <a:gd name="T35" fmla="*/ 51 h 60"/>
                    <a:gd name="T36" fmla="*/ 30 w 40"/>
                    <a:gd name="T37" fmla="*/ 49 h 60"/>
                    <a:gd name="T38" fmla="*/ 29 w 40"/>
                    <a:gd name="T39" fmla="*/ 47 h 60"/>
                    <a:gd name="T40" fmla="*/ 35 w 40"/>
                    <a:gd name="T41" fmla="*/ 33 h 60"/>
                    <a:gd name="T42" fmla="*/ 21 w 40"/>
                    <a:gd name="T43" fmla="*/ 46 h 60"/>
                    <a:gd name="T44" fmla="*/ 20 w 40"/>
                    <a:gd name="T45" fmla="*/ 46 h 60"/>
                    <a:gd name="T46" fmla="*/ 20 w 40"/>
                    <a:gd name="T47" fmla="*/ 36 h 60"/>
                    <a:gd name="T48" fmla="*/ 20 w 40"/>
                    <a:gd name="T49" fmla="*/ 36 h 60"/>
                    <a:gd name="T50" fmla="*/ 21 w 40"/>
                    <a:gd name="T51" fmla="*/ 36 h 60"/>
                    <a:gd name="T52" fmla="*/ 21 w 40"/>
                    <a:gd name="T53" fmla="*/ 36 h 60"/>
                    <a:gd name="T54" fmla="*/ 21 w 40"/>
                    <a:gd name="T55" fmla="*/ 46 h 60"/>
                    <a:gd name="T56" fmla="*/ 33 w 40"/>
                    <a:gd name="T57" fmla="*/ 31 h 60"/>
                    <a:gd name="T58" fmla="*/ 33 w 40"/>
                    <a:gd name="T59" fmla="*/ 31 h 60"/>
                    <a:gd name="T60" fmla="*/ 26 w 40"/>
                    <a:gd name="T61" fmla="*/ 46 h 60"/>
                    <a:gd name="T62" fmla="*/ 24 w 40"/>
                    <a:gd name="T63" fmla="*/ 46 h 60"/>
                    <a:gd name="T64" fmla="*/ 24 w 40"/>
                    <a:gd name="T65" fmla="*/ 36 h 60"/>
                    <a:gd name="T66" fmla="*/ 24 w 40"/>
                    <a:gd name="T67" fmla="*/ 36 h 60"/>
                    <a:gd name="T68" fmla="*/ 29 w 40"/>
                    <a:gd name="T69" fmla="*/ 21 h 60"/>
                    <a:gd name="T70" fmla="*/ 28 w 40"/>
                    <a:gd name="T71" fmla="*/ 20 h 60"/>
                    <a:gd name="T72" fmla="*/ 27 w 40"/>
                    <a:gd name="T73" fmla="*/ 21 h 60"/>
                    <a:gd name="T74" fmla="*/ 24 w 40"/>
                    <a:gd name="T75" fmla="*/ 31 h 60"/>
                    <a:gd name="T76" fmla="*/ 24 w 40"/>
                    <a:gd name="T77" fmla="*/ 25 h 60"/>
                    <a:gd name="T78" fmla="*/ 23 w 40"/>
                    <a:gd name="T79" fmla="*/ 25 h 60"/>
                    <a:gd name="T80" fmla="*/ 23 w 40"/>
                    <a:gd name="T81" fmla="*/ 25 h 60"/>
                    <a:gd name="T82" fmla="*/ 23 w 40"/>
                    <a:gd name="T83" fmla="*/ 33 h 60"/>
                    <a:gd name="T84" fmla="*/ 20 w 40"/>
                    <a:gd name="T85" fmla="*/ 33 h 60"/>
                    <a:gd name="T86" fmla="*/ 18 w 40"/>
                    <a:gd name="T87" fmla="*/ 33 h 60"/>
                    <a:gd name="T88" fmla="*/ 18 w 40"/>
                    <a:gd name="T89" fmla="*/ 25 h 60"/>
                    <a:gd name="T90" fmla="*/ 17 w 40"/>
                    <a:gd name="T91" fmla="*/ 25 h 60"/>
                    <a:gd name="T92" fmla="*/ 17 w 40"/>
                    <a:gd name="T93" fmla="*/ 25 h 60"/>
                    <a:gd name="T94" fmla="*/ 17 w 40"/>
                    <a:gd name="T95" fmla="*/ 31 h 60"/>
                    <a:gd name="T96" fmla="*/ 13 w 40"/>
                    <a:gd name="T97" fmla="*/ 21 h 60"/>
                    <a:gd name="T98" fmla="*/ 12 w 40"/>
                    <a:gd name="T99" fmla="*/ 20 h 60"/>
                    <a:gd name="T100" fmla="*/ 12 w 40"/>
                    <a:gd name="T101" fmla="*/ 21 h 60"/>
                    <a:gd name="T102" fmla="*/ 17 w 40"/>
                    <a:gd name="T103" fmla="*/ 36 h 60"/>
                    <a:gd name="T104" fmla="*/ 17 w 40"/>
                    <a:gd name="T105" fmla="*/ 36 h 60"/>
                    <a:gd name="T106" fmla="*/ 17 w 40"/>
                    <a:gd name="T107" fmla="*/ 46 h 60"/>
                    <a:gd name="T108" fmla="*/ 14 w 40"/>
                    <a:gd name="T109" fmla="*/ 46 h 60"/>
                    <a:gd name="T110" fmla="*/ 8 w 40"/>
                    <a:gd name="T111" fmla="*/ 31 h 60"/>
                    <a:gd name="T112" fmla="*/ 8 w 40"/>
                    <a:gd name="T113" fmla="*/ 31 h 60"/>
                    <a:gd name="T114" fmla="*/ 8 w 40"/>
                    <a:gd name="T115" fmla="*/ 31 h 60"/>
                    <a:gd name="T116" fmla="*/ 3 w 40"/>
                    <a:gd name="T117" fmla="*/ 19 h 60"/>
                    <a:gd name="T118" fmla="*/ 20 w 40"/>
                    <a:gd name="T119" fmla="*/ 3 h 60"/>
                    <a:gd name="T120" fmla="*/ 37 w 40"/>
                    <a:gd name="T121" fmla="*/ 19 h 60"/>
                    <a:gd name="T122" fmla="*/ 33 w 40"/>
                    <a:gd name="T123" fmla="*/ 31 h 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40" h="60">
                      <a:moveTo>
                        <a:pt x="35" y="33"/>
                      </a:moveTo>
                      <a:cubicBezTo>
                        <a:pt x="38" y="29"/>
                        <a:pt x="40" y="25"/>
                        <a:pt x="40" y="19"/>
                      </a:cubicBezTo>
                      <a:cubicBezTo>
                        <a:pt x="40" y="8"/>
                        <a:pt x="31" y="0"/>
                        <a:pt x="20" y="0"/>
                      </a:cubicBezTo>
                      <a:cubicBezTo>
                        <a:pt x="9" y="0"/>
                        <a:pt x="0" y="8"/>
                        <a:pt x="0" y="19"/>
                      </a:cubicBezTo>
                      <a:cubicBezTo>
                        <a:pt x="0" y="25"/>
                        <a:pt x="2" y="29"/>
                        <a:pt x="6" y="33"/>
                      </a:cubicBezTo>
                      <a:cubicBezTo>
                        <a:pt x="6" y="33"/>
                        <a:pt x="6" y="33"/>
                        <a:pt x="6" y="33"/>
                      </a:cubicBezTo>
                      <a:cubicBezTo>
                        <a:pt x="6" y="33"/>
                        <a:pt x="11" y="40"/>
                        <a:pt x="11" y="47"/>
                      </a:cubicBezTo>
                      <a:cubicBezTo>
                        <a:pt x="11" y="47"/>
                        <a:pt x="11" y="48"/>
                        <a:pt x="11" y="49"/>
                      </a:cubicBezTo>
                      <a:cubicBezTo>
                        <a:pt x="11" y="50"/>
                        <a:pt x="11" y="50"/>
                        <a:pt x="12" y="51"/>
                      </a:cubicBezTo>
                      <a:cubicBezTo>
                        <a:pt x="11" y="51"/>
                        <a:pt x="11" y="52"/>
                        <a:pt x="11" y="53"/>
                      </a:cubicBezTo>
                      <a:cubicBezTo>
                        <a:pt x="11" y="54"/>
                        <a:pt x="11" y="55"/>
                        <a:pt x="12" y="55"/>
                      </a:cubicBezTo>
                      <a:cubicBezTo>
                        <a:pt x="11" y="56"/>
                        <a:pt x="11" y="57"/>
                        <a:pt x="11" y="57"/>
                      </a:cubicBezTo>
                      <a:cubicBezTo>
                        <a:pt x="11" y="59"/>
                        <a:pt x="12" y="60"/>
                        <a:pt x="14" y="60"/>
                      </a:cubicBezTo>
                      <a:cubicBezTo>
                        <a:pt x="27" y="60"/>
                        <a:pt x="27" y="60"/>
                        <a:pt x="27" y="60"/>
                      </a:cubicBezTo>
                      <a:cubicBezTo>
                        <a:pt x="29" y="60"/>
                        <a:pt x="30" y="59"/>
                        <a:pt x="30" y="57"/>
                      </a:cubicBezTo>
                      <a:cubicBezTo>
                        <a:pt x="30" y="57"/>
                        <a:pt x="30" y="56"/>
                        <a:pt x="29" y="55"/>
                      </a:cubicBezTo>
                      <a:cubicBezTo>
                        <a:pt x="30" y="55"/>
                        <a:pt x="30" y="54"/>
                        <a:pt x="30" y="53"/>
                      </a:cubicBezTo>
                      <a:cubicBezTo>
                        <a:pt x="30" y="52"/>
                        <a:pt x="30" y="51"/>
                        <a:pt x="29" y="51"/>
                      </a:cubicBezTo>
                      <a:cubicBezTo>
                        <a:pt x="30" y="50"/>
                        <a:pt x="30" y="50"/>
                        <a:pt x="30" y="49"/>
                      </a:cubicBezTo>
                      <a:cubicBezTo>
                        <a:pt x="30" y="48"/>
                        <a:pt x="30" y="47"/>
                        <a:pt x="29" y="47"/>
                      </a:cubicBezTo>
                      <a:cubicBezTo>
                        <a:pt x="30" y="40"/>
                        <a:pt x="35" y="33"/>
                        <a:pt x="35" y="33"/>
                      </a:cubicBezTo>
                      <a:close/>
                      <a:moveTo>
                        <a:pt x="21" y="46"/>
                      </a:moveTo>
                      <a:cubicBezTo>
                        <a:pt x="20" y="46"/>
                        <a:pt x="20" y="46"/>
                        <a:pt x="20" y="46"/>
                      </a:cubicBezTo>
                      <a:cubicBezTo>
                        <a:pt x="20" y="36"/>
                        <a:pt x="20" y="36"/>
                        <a:pt x="20" y="36"/>
                      </a:cubicBezTo>
                      <a:cubicBezTo>
                        <a:pt x="20" y="36"/>
                        <a:pt x="20" y="36"/>
                        <a:pt x="20" y="36"/>
                      </a:cubicBezTo>
                      <a:cubicBezTo>
                        <a:pt x="21" y="36"/>
                        <a:pt x="21" y="36"/>
                        <a:pt x="21" y="36"/>
                      </a:cubicBezTo>
                      <a:cubicBezTo>
                        <a:pt x="21" y="36"/>
                        <a:pt x="21" y="36"/>
                        <a:pt x="21" y="36"/>
                      </a:cubicBezTo>
                      <a:lnTo>
                        <a:pt x="21" y="46"/>
                      </a:lnTo>
                      <a:close/>
                      <a:moveTo>
                        <a:pt x="33" y="31"/>
                      </a:moveTo>
                      <a:cubicBezTo>
                        <a:pt x="33" y="31"/>
                        <a:pt x="33" y="31"/>
                        <a:pt x="33" y="31"/>
                      </a:cubicBezTo>
                      <a:cubicBezTo>
                        <a:pt x="32" y="31"/>
                        <a:pt x="27" y="38"/>
                        <a:pt x="26" y="46"/>
                      </a:cubicBezTo>
                      <a:cubicBezTo>
                        <a:pt x="24" y="46"/>
                        <a:pt x="24" y="46"/>
                        <a:pt x="24" y="46"/>
                      </a:cubicBezTo>
                      <a:cubicBezTo>
                        <a:pt x="24" y="36"/>
                        <a:pt x="24" y="36"/>
                        <a:pt x="24" y="36"/>
                      </a:cubicBezTo>
                      <a:cubicBezTo>
                        <a:pt x="24" y="36"/>
                        <a:pt x="24" y="36"/>
                        <a:pt x="24" y="36"/>
                      </a:cubicBezTo>
                      <a:cubicBezTo>
                        <a:pt x="29" y="21"/>
                        <a:pt x="29" y="21"/>
                        <a:pt x="29" y="21"/>
                      </a:cubicBezTo>
                      <a:cubicBezTo>
                        <a:pt x="29" y="21"/>
                        <a:pt x="29" y="20"/>
                        <a:pt x="28" y="20"/>
                      </a:cubicBezTo>
                      <a:cubicBezTo>
                        <a:pt x="28" y="20"/>
                        <a:pt x="27" y="20"/>
                        <a:pt x="27" y="21"/>
                      </a:cubicBezTo>
                      <a:cubicBezTo>
                        <a:pt x="24" y="31"/>
                        <a:pt x="24" y="31"/>
                        <a:pt x="24" y="31"/>
                      </a:cubicBezTo>
                      <a:cubicBezTo>
                        <a:pt x="24" y="25"/>
                        <a:pt x="24" y="25"/>
                        <a:pt x="24" y="25"/>
                      </a:cubicBezTo>
                      <a:cubicBezTo>
                        <a:pt x="23" y="25"/>
                        <a:pt x="23" y="25"/>
                        <a:pt x="23" y="25"/>
                      </a:cubicBezTo>
                      <a:cubicBezTo>
                        <a:pt x="23" y="25"/>
                        <a:pt x="23" y="25"/>
                        <a:pt x="23" y="25"/>
                      </a:cubicBezTo>
                      <a:cubicBezTo>
                        <a:pt x="23" y="33"/>
                        <a:pt x="23" y="33"/>
                        <a:pt x="23" y="33"/>
                      </a:cubicBezTo>
                      <a:cubicBezTo>
                        <a:pt x="22" y="33"/>
                        <a:pt x="21" y="33"/>
                        <a:pt x="20" y="33"/>
                      </a:cubicBezTo>
                      <a:cubicBezTo>
                        <a:pt x="19" y="33"/>
                        <a:pt x="19" y="33"/>
                        <a:pt x="18" y="33"/>
                      </a:cubicBezTo>
                      <a:cubicBezTo>
                        <a:pt x="18" y="25"/>
                        <a:pt x="18" y="25"/>
                        <a:pt x="18" y="25"/>
                      </a:cubicBezTo>
                      <a:cubicBezTo>
                        <a:pt x="17" y="25"/>
                        <a:pt x="17" y="25"/>
                        <a:pt x="17" y="25"/>
                      </a:cubicBezTo>
                      <a:cubicBezTo>
                        <a:pt x="17" y="25"/>
                        <a:pt x="17" y="25"/>
                        <a:pt x="17" y="25"/>
                      </a:cubicBezTo>
                      <a:cubicBezTo>
                        <a:pt x="17" y="31"/>
                        <a:pt x="17" y="31"/>
                        <a:pt x="17" y="31"/>
                      </a:cubicBezTo>
                      <a:cubicBezTo>
                        <a:pt x="13" y="21"/>
                        <a:pt x="13" y="21"/>
                        <a:pt x="13" y="21"/>
                      </a:cubicBezTo>
                      <a:cubicBezTo>
                        <a:pt x="13" y="20"/>
                        <a:pt x="13" y="20"/>
                        <a:pt x="12" y="20"/>
                      </a:cubicBezTo>
                      <a:cubicBezTo>
                        <a:pt x="12" y="20"/>
                        <a:pt x="12" y="21"/>
                        <a:pt x="12" y="21"/>
                      </a:cubicBezTo>
                      <a:cubicBezTo>
                        <a:pt x="17" y="36"/>
                        <a:pt x="17" y="36"/>
                        <a:pt x="17" y="36"/>
                      </a:cubicBezTo>
                      <a:cubicBezTo>
                        <a:pt x="17" y="36"/>
                        <a:pt x="17" y="36"/>
                        <a:pt x="17" y="36"/>
                      </a:cubicBezTo>
                      <a:cubicBezTo>
                        <a:pt x="17" y="46"/>
                        <a:pt x="17" y="46"/>
                        <a:pt x="17" y="46"/>
                      </a:cubicBezTo>
                      <a:cubicBezTo>
                        <a:pt x="14" y="46"/>
                        <a:pt x="14" y="46"/>
                        <a:pt x="14" y="46"/>
                      </a:cubicBezTo>
                      <a:cubicBezTo>
                        <a:pt x="14" y="38"/>
                        <a:pt x="8" y="31"/>
                        <a:pt x="8" y="31"/>
                      </a:cubicBezTo>
                      <a:cubicBezTo>
                        <a:pt x="8" y="31"/>
                        <a:pt x="8" y="31"/>
                        <a:pt x="8" y="31"/>
                      </a:cubicBezTo>
                      <a:cubicBezTo>
                        <a:pt x="8" y="31"/>
                        <a:pt x="8" y="31"/>
                        <a:pt x="8" y="31"/>
                      </a:cubicBezTo>
                      <a:cubicBezTo>
                        <a:pt x="5" y="28"/>
                        <a:pt x="3" y="24"/>
                        <a:pt x="3" y="19"/>
                      </a:cubicBezTo>
                      <a:cubicBezTo>
                        <a:pt x="3" y="10"/>
                        <a:pt x="11" y="3"/>
                        <a:pt x="20" y="3"/>
                      </a:cubicBezTo>
                      <a:cubicBezTo>
                        <a:pt x="30" y="3"/>
                        <a:pt x="37" y="10"/>
                        <a:pt x="37" y="19"/>
                      </a:cubicBezTo>
                      <a:cubicBezTo>
                        <a:pt x="37" y="24"/>
                        <a:pt x="36" y="28"/>
                        <a:pt x="33" y="31"/>
                      </a:cubicBezTo>
                      <a:close/>
                    </a:path>
                  </a:pathLst>
                </a:custGeom>
                <a:solidFill>
                  <a:srgbClr val="F9F9F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685800"/>
                  <a:endParaRPr lang="zh-CN" altLang="en-US" sz="135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31" name="Freeform 19"/>
                <p:cNvSpPr/>
                <p:nvPr/>
              </p:nvSpPr>
              <p:spPr bwMode="auto">
                <a:xfrm>
                  <a:off x="2739031" y="3481363"/>
                  <a:ext cx="39828" cy="18382"/>
                </a:xfrm>
                <a:custGeom>
                  <a:avLst/>
                  <a:gdLst>
                    <a:gd name="T0" fmla="*/ 5 w 11"/>
                    <a:gd name="T1" fmla="*/ 5 h 5"/>
                    <a:gd name="T2" fmla="*/ 6 w 11"/>
                    <a:gd name="T3" fmla="*/ 5 h 5"/>
                    <a:gd name="T4" fmla="*/ 11 w 11"/>
                    <a:gd name="T5" fmla="*/ 0 h 5"/>
                    <a:gd name="T6" fmla="*/ 0 w 11"/>
                    <a:gd name="T7" fmla="*/ 0 h 5"/>
                    <a:gd name="T8" fmla="*/ 5 w 11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" h="5">
                      <a:moveTo>
                        <a:pt x="5" y="5"/>
                      </a:moveTo>
                      <a:cubicBezTo>
                        <a:pt x="6" y="5"/>
                        <a:pt x="6" y="5"/>
                        <a:pt x="6" y="5"/>
                      </a:cubicBezTo>
                      <a:cubicBezTo>
                        <a:pt x="9" y="5"/>
                        <a:pt x="11" y="3"/>
                        <a:pt x="1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3"/>
                        <a:pt x="2" y="5"/>
                        <a:pt x="5" y="5"/>
                      </a:cubicBezTo>
                      <a:close/>
                    </a:path>
                  </a:pathLst>
                </a:custGeom>
                <a:solidFill>
                  <a:srgbClr val="F9F9F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685800"/>
                  <a:endParaRPr lang="zh-CN" altLang="en-US" sz="1350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112" name="Freeform 22"/>
              <p:cNvSpPr>
                <a:spLocks noEditPoints="1"/>
              </p:cNvSpPr>
              <p:nvPr/>
            </p:nvSpPr>
            <p:spPr bwMode="auto">
              <a:xfrm>
                <a:off x="1233626" y="2196137"/>
                <a:ext cx="284479" cy="277705"/>
              </a:xfrm>
              <a:custGeom>
                <a:avLst/>
                <a:gdLst>
                  <a:gd name="T0" fmla="*/ 64 w 71"/>
                  <a:gd name="T1" fmla="*/ 48 h 69"/>
                  <a:gd name="T2" fmla="*/ 71 w 71"/>
                  <a:gd name="T3" fmla="*/ 41 h 69"/>
                  <a:gd name="T4" fmla="*/ 71 w 71"/>
                  <a:gd name="T5" fmla="*/ 7 h 69"/>
                  <a:gd name="T6" fmla="*/ 64 w 71"/>
                  <a:gd name="T7" fmla="*/ 0 h 69"/>
                  <a:gd name="T8" fmla="*/ 8 w 71"/>
                  <a:gd name="T9" fmla="*/ 0 h 69"/>
                  <a:gd name="T10" fmla="*/ 0 w 71"/>
                  <a:gd name="T11" fmla="*/ 7 h 69"/>
                  <a:gd name="T12" fmla="*/ 0 w 71"/>
                  <a:gd name="T13" fmla="*/ 41 h 69"/>
                  <a:gd name="T14" fmla="*/ 8 w 71"/>
                  <a:gd name="T15" fmla="*/ 48 h 69"/>
                  <a:gd name="T16" fmla="*/ 29 w 71"/>
                  <a:gd name="T17" fmla="*/ 48 h 69"/>
                  <a:gd name="T18" fmla="*/ 29 w 71"/>
                  <a:gd name="T19" fmla="*/ 55 h 69"/>
                  <a:gd name="T20" fmla="*/ 8 w 71"/>
                  <a:gd name="T21" fmla="*/ 55 h 69"/>
                  <a:gd name="T22" fmla="*/ 0 w 71"/>
                  <a:gd name="T23" fmla="*/ 62 h 69"/>
                  <a:gd name="T24" fmla="*/ 0 w 71"/>
                  <a:gd name="T25" fmla="*/ 67 h 69"/>
                  <a:gd name="T26" fmla="*/ 2 w 71"/>
                  <a:gd name="T27" fmla="*/ 69 h 69"/>
                  <a:gd name="T28" fmla="*/ 69 w 71"/>
                  <a:gd name="T29" fmla="*/ 69 h 69"/>
                  <a:gd name="T30" fmla="*/ 71 w 71"/>
                  <a:gd name="T31" fmla="*/ 67 h 69"/>
                  <a:gd name="T32" fmla="*/ 71 w 71"/>
                  <a:gd name="T33" fmla="*/ 62 h 69"/>
                  <a:gd name="T34" fmla="*/ 64 w 71"/>
                  <a:gd name="T35" fmla="*/ 55 h 69"/>
                  <a:gd name="T36" fmla="*/ 42 w 71"/>
                  <a:gd name="T37" fmla="*/ 55 h 69"/>
                  <a:gd name="T38" fmla="*/ 42 w 71"/>
                  <a:gd name="T39" fmla="*/ 48 h 69"/>
                  <a:gd name="T40" fmla="*/ 64 w 71"/>
                  <a:gd name="T41" fmla="*/ 48 h 69"/>
                  <a:gd name="T42" fmla="*/ 3 w 71"/>
                  <a:gd name="T43" fmla="*/ 41 h 69"/>
                  <a:gd name="T44" fmla="*/ 3 w 71"/>
                  <a:gd name="T45" fmla="*/ 7 h 69"/>
                  <a:gd name="T46" fmla="*/ 8 w 71"/>
                  <a:gd name="T47" fmla="*/ 3 h 69"/>
                  <a:gd name="T48" fmla="*/ 64 w 71"/>
                  <a:gd name="T49" fmla="*/ 3 h 69"/>
                  <a:gd name="T50" fmla="*/ 68 w 71"/>
                  <a:gd name="T51" fmla="*/ 7 h 69"/>
                  <a:gd name="T52" fmla="*/ 68 w 71"/>
                  <a:gd name="T53" fmla="*/ 41 h 69"/>
                  <a:gd name="T54" fmla="*/ 64 w 71"/>
                  <a:gd name="T55" fmla="*/ 45 h 69"/>
                  <a:gd name="T56" fmla="*/ 8 w 71"/>
                  <a:gd name="T57" fmla="*/ 45 h 69"/>
                  <a:gd name="T58" fmla="*/ 3 w 71"/>
                  <a:gd name="T59" fmla="*/ 41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71" h="69">
                    <a:moveTo>
                      <a:pt x="64" y="48"/>
                    </a:moveTo>
                    <a:cubicBezTo>
                      <a:pt x="68" y="48"/>
                      <a:pt x="71" y="45"/>
                      <a:pt x="71" y="41"/>
                    </a:cubicBezTo>
                    <a:cubicBezTo>
                      <a:pt x="71" y="7"/>
                      <a:pt x="71" y="7"/>
                      <a:pt x="71" y="7"/>
                    </a:cubicBezTo>
                    <a:cubicBezTo>
                      <a:pt x="71" y="3"/>
                      <a:pt x="68" y="0"/>
                      <a:pt x="64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3"/>
                      <a:pt x="0" y="7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0" y="45"/>
                      <a:pt x="4" y="48"/>
                      <a:pt x="8" y="48"/>
                    </a:cubicBezTo>
                    <a:cubicBezTo>
                      <a:pt x="29" y="48"/>
                      <a:pt x="29" y="48"/>
                      <a:pt x="29" y="48"/>
                    </a:cubicBezTo>
                    <a:cubicBezTo>
                      <a:pt x="29" y="55"/>
                      <a:pt x="29" y="55"/>
                      <a:pt x="29" y="55"/>
                    </a:cubicBezTo>
                    <a:cubicBezTo>
                      <a:pt x="8" y="55"/>
                      <a:pt x="8" y="55"/>
                      <a:pt x="8" y="55"/>
                    </a:cubicBezTo>
                    <a:cubicBezTo>
                      <a:pt x="4" y="55"/>
                      <a:pt x="0" y="58"/>
                      <a:pt x="0" y="62"/>
                    </a:cubicBezTo>
                    <a:cubicBezTo>
                      <a:pt x="0" y="67"/>
                      <a:pt x="0" y="67"/>
                      <a:pt x="0" y="67"/>
                    </a:cubicBezTo>
                    <a:cubicBezTo>
                      <a:pt x="0" y="68"/>
                      <a:pt x="1" y="69"/>
                      <a:pt x="2" y="69"/>
                    </a:cubicBezTo>
                    <a:cubicBezTo>
                      <a:pt x="69" y="69"/>
                      <a:pt x="69" y="69"/>
                      <a:pt x="69" y="69"/>
                    </a:cubicBezTo>
                    <a:cubicBezTo>
                      <a:pt x="70" y="69"/>
                      <a:pt x="71" y="68"/>
                      <a:pt x="71" y="67"/>
                    </a:cubicBezTo>
                    <a:cubicBezTo>
                      <a:pt x="71" y="62"/>
                      <a:pt x="71" y="62"/>
                      <a:pt x="71" y="62"/>
                    </a:cubicBezTo>
                    <a:cubicBezTo>
                      <a:pt x="71" y="58"/>
                      <a:pt x="68" y="55"/>
                      <a:pt x="64" y="55"/>
                    </a:cubicBezTo>
                    <a:cubicBezTo>
                      <a:pt x="42" y="55"/>
                      <a:pt x="42" y="55"/>
                      <a:pt x="42" y="55"/>
                    </a:cubicBezTo>
                    <a:cubicBezTo>
                      <a:pt x="42" y="48"/>
                      <a:pt x="42" y="48"/>
                      <a:pt x="42" y="48"/>
                    </a:cubicBezTo>
                    <a:lnTo>
                      <a:pt x="64" y="48"/>
                    </a:lnTo>
                    <a:close/>
                    <a:moveTo>
                      <a:pt x="3" y="41"/>
                    </a:moveTo>
                    <a:cubicBezTo>
                      <a:pt x="3" y="7"/>
                      <a:pt x="3" y="7"/>
                      <a:pt x="3" y="7"/>
                    </a:cubicBezTo>
                    <a:cubicBezTo>
                      <a:pt x="3" y="5"/>
                      <a:pt x="5" y="3"/>
                      <a:pt x="8" y="3"/>
                    </a:cubicBezTo>
                    <a:cubicBezTo>
                      <a:pt x="64" y="3"/>
                      <a:pt x="64" y="3"/>
                      <a:pt x="64" y="3"/>
                    </a:cubicBezTo>
                    <a:cubicBezTo>
                      <a:pt x="66" y="3"/>
                      <a:pt x="68" y="5"/>
                      <a:pt x="68" y="7"/>
                    </a:cubicBezTo>
                    <a:cubicBezTo>
                      <a:pt x="68" y="41"/>
                      <a:pt x="68" y="41"/>
                      <a:pt x="68" y="41"/>
                    </a:cubicBezTo>
                    <a:cubicBezTo>
                      <a:pt x="68" y="43"/>
                      <a:pt x="66" y="45"/>
                      <a:pt x="64" y="45"/>
                    </a:cubicBezTo>
                    <a:cubicBezTo>
                      <a:pt x="8" y="45"/>
                      <a:pt x="8" y="45"/>
                      <a:pt x="8" y="45"/>
                    </a:cubicBezTo>
                    <a:cubicBezTo>
                      <a:pt x="5" y="45"/>
                      <a:pt x="3" y="43"/>
                      <a:pt x="3" y="41"/>
                    </a:cubicBez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13" name="Freeform 23"/>
              <p:cNvSpPr/>
              <p:nvPr/>
            </p:nvSpPr>
            <p:spPr bwMode="auto">
              <a:xfrm>
                <a:off x="1257333" y="2221537"/>
                <a:ext cx="237065" cy="143932"/>
              </a:xfrm>
              <a:custGeom>
                <a:avLst/>
                <a:gdLst>
                  <a:gd name="T0" fmla="*/ 59 w 59"/>
                  <a:gd name="T1" fmla="*/ 35 h 36"/>
                  <a:gd name="T2" fmla="*/ 59 w 59"/>
                  <a:gd name="T3" fmla="*/ 1 h 36"/>
                  <a:gd name="T4" fmla="*/ 58 w 59"/>
                  <a:gd name="T5" fmla="*/ 0 h 36"/>
                  <a:gd name="T6" fmla="*/ 2 w 59"/>
                  <a:gd name="T7" fmla="*/ 0 h 36"/>
                  <a:gd name="T8" fmla="*/ 0 w 59"/>
                  <a:gd name="T9" fmla="*/ 1 h 36"/>
                  <a:gd name="T10" fmla="*/ 0 w 59"/>
                  <a:gd name="T11" fmla="*/ 35 h 36"/>
                  <a:gd name="T12" fmla="*/ 2 w 59"/>
                  <a:gd name="T13" fmla="*/ 36 h 36"/>
                  <a:gd name="T14" fmla="*/ 58 w 59"/>
                  <a:gd name="T15" fmla="*/ 36 h 36"/>
                  <a:gd name="T16" fmla="*/ 59 w 59"/>
                  <a:gd name="T17" fmla="*/ 35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36">
                    <a:moveTo>
                      <a:pt x="59" y="35"/>
                    </a:moveTo>
                    <a:cubicBezTo>
                      <a:pt x="59" y="1"/>
                      <a:pt x="59" y="1"/>
                      <a:pt x="59" y="1"/>
                    </a:cubicBezTo>
                    <a:cubicBezTo>
                      <a:pt x="59" y="1"/>
                      <a:pt x="58" y="0"/>
                      <a:pt x="58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1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35"/>
                      <a:pt x="1" y="36"/>
                      <a:pt x="2" y="36"/>
                    </a:cubicBezTo>
                    <a:cubicBezTo>
                      <a:pt x="58" y="36"/>
                      <a:pt x="58" y="36"/>
                      <a:pt x="58" y="36"/>
                    </a:cubicBezTo>
                    <a:cubicBezTo>
                      <a:pt x="58" y="36"/>
                      <a:pt x="59" y="35"/>
                      <a:pt x="59" y="35"/>
                    </a:cubicBez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14" name="Freeform 24"/>
              <p:cNvSpPr/>
              <p:nvPr/>
            </p:nvSpPr>
            <p:spPr bwMode="auto">
              <a:xfrm>
                <a:off x="3248683" y="2245244"/>
                <a:ext cx="306492" cy="184572"/>
              </a:xfrm>
              <a:custGeom>
                <a:avLst/>
                <a:gdLst>
                  <a:gd name="T0" fmla="*/ 59 w 76"/>
                  <a:gd name="T1" fmla="*/ 13 h 46"/>
                  <a:gd name="T2" fmla="*/ 58 w 76"/>
                  <a:gd name="T3" fmla="*/ 13 h 46"/>
                  <a:gd name="T4" fmla="*/ 41 w 76"/>
                  <a:gd name="T5" fmla="*/ 0 h 46"/>
                  <a:gd name="T6" fmla="*/ 23 w 76"/>
                  <a:gd name="T7" fmla="*/ 12 h 46"/>
                  <a:gd name="T8" fmla="*/ 19 w 76"/>
                  <a:gd name="T9" fmla="*/ 11 h 46"/>
                  <a:gd name="T10" fmla="*/ 11 w 76"/>
                  <a:gd name="T11" fmla="*/ 19 h 46"/>
                  <a:gd name="T12" fmla="*/ 0 w 76"/>
                  <a:gd name="T13" fmla="*/ 32 h 46"/>
                  <a:gd name="T14" fmla="*/ 14 w 76"/>
                  <a:gd name="T15" fmla="*/ 46 h 46"/>
                  <a:gd name="T16" fmla="*/ 14 w 76"/>
                  <a:gd name="T17" fmla="*/ 46 h 46"/>
                  <a:gd name="T18" fmla="*/ 15 w 76"/>
                  <a:gd name="T19" fmla="*/ 46 h 46"/>
                  <a:gd name="T20" fmla="*/ 59 w 76"/>
                  <a:gd name="T21" fmla="*/ 46 h 46"/>
                  <a:gd name="T22" fmla="*/ 76 w 76"/>
                  <a:gd name="T23" fmla="*/ 29 h 46"/>
                  <a:gd name="T24" fmla="*/ 59 w 76"/>
                  <a:gd name="T25" fmla="*/ 13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6" h="46">
                    <a:moveTo>
                      <a:pt x="59" y="13"/>
                    </a:moveTo>
                    <a:cubicBezTo>
                      <a:pt x="58" y="13"/>
                      <a:pt x="58" y="13"/>
                      <a:pt x="58" y="13"/>
                    </a:cubicBezTo>
                    <a:cubicBezTo>
                      <a:pt x="56" y="5"/>
                      <a:pt x="49" y="0"/>
                      <a:pt x="41" y="0"/>
                    </a:cubicBezTo>
                    <a:cubicBezTo>
                      <a:pt x="33" y="0"/>
                      <a:pt x="26" y="5"/>
                      <a:pt x="23" y="12"/>
                    </a:cubicBezTo>
                    <a:cubicBezTo>
                      <a:pt x="22" y="11"/>
                      <a:pt x="20" y="11"/>
                      <a:pt x="19" y="11"/>
                    </a:cubicBezTo>
                    <a:cubicBezTo>
                      <a:pt x="14" y="11"/>
                      <a:pt x="11" y="14"/>
                      <a:pt x="11" y="19"/>
                    </a:cubicBezTo>
                    <a:cubicBezTo>
                      <a:pt x="5" y="20"/>
                      <a:pt x="0" y="25"/>
                      <a:pt x="0" y="32"/>
                    </a:cubicBezTo>
                    <a:cubicBezTo>
                      <a:pt x="0" y="40"/>
                      <a:pt x="6" y="46"/>
                      <a:pt x="14" y="46"/>
                    </a:cubicBezTo>
                    <a:cubicBezTo>
                      <a:pt x="14" y="46"/>
                      <a:pt x="14" y="46"/>
                      <a:pt x="14" y="46"/>
                    </a:cubicBezTo>
                    <a:cubicBezTo>
                      <a:pt x="15" y="46"/>
                      <a:pt x="15" y="46"/>
                      <a:pt x="15" y="46"/>
                    </a:cubicBezTo>
                    <a:cubicBezTo>
                      <a:pt x="59" y="46"/>
                      <a:pt x="59" y="46"/>
                      <a:pt x="59" y="46"/>
                    </a:cubicBezTo>
                    <a:cubicBezTo>
                      <a:pt x="68" y="46"/>
                      <a:pt x="76" y="38"/>
                      <a:pt x="76" y="29"/>
                    </a:cubicBezTo>
                    <a:cubicBezTo>
                      <a:pt x="76" y="20"/>
                      <a:pt x="68" y="13"/>
                      <a:pt x="59" y="13"/>
                    </a:cubicBezTo>
                    <a:close/>
                  </a:path>
                </a:pathLst>
              </a:custGeom>
              <a:solidFill>
                <a:srgbClr val="FDFD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15" name="Freeform 25"/>
              <p:cNvSpPr>
                <a:spLocks noEditPoints="1"/>
              </p:cNvSpPr>
              <p:nvPr/>
            </p:nvSpPr>
            <p:spPr bwMode="auto">
              <a:xfrm>
                <a:off x="2466367" y="2827748"/>
                <a:ext cx="401319" cy="397931"/>
              </a:xfrm>
              <a:custGeom>
                <a:avLst/>
                <a:gdLst>
                  <a:gd name="T0" fmla="*/ 0 w 100"/>
                  <a:gd name="T1" fmla="*/ 50 h 99"/>
                  <a:gd name="T2" fmla="*/ 99 w 100"/>
                  <a:gd name="T3" fmla="*/ 48 h 99"/>
                  <a:gd name="T4" fmla="*/ 82 w 100"/>
                  <a:gd name="T5" fmla="*/ 76 h 99"/>
                  <a:gd name="T6" fmla="*/ 73 w 100"/>
                  <a:gd name="T7" fmla="*/ 72 h 99"/>
                  <a:gd name="T8" fmla="*/ 78 w 100"/>
                  <a:gd name="T9" fmla="*/ 81 h 99"/>
                  <a:gd name="T10" fmla="*/ 67 w 100"/>
                  <a:gd name="T11" fmla="*/ 82 h 99"/>
                  <a:gd name="T12" fmla="*/ 62 w 100"/>
                  <a:gd name="T13" fmla="*/ 84 h 99"/>
                  <a:gd name="T14" fmla="*/ 54 w 100"/>
                  <a:gd name="T15" fmla="*/ 91 h 99"/>
                  <a:gd name="T16" fmla="*/ 50 w 100"/>
                  <a:gd name="T17" fmla="*/ 82 h 99"/>
                  <a:gd name="T18" fmla="*/ 47 w 100"/>
                  <a:gd name="T19" fmla="*/ 91 h 99"/>
                  <a:gd name="T20" fmla="*/ 39 w 100"/>
                  <a:gd name="T21" fmla="*/ 85 h 99"/>
                  <a:gd name="T22" fmla="*/ 34 w 100"/>
                  <a:gd name="T23" fmla="*/ 83 h 99"/>
                  <a:gd name="T24" fmla="*/ 23 w 100"/>
                  <a:gd name="T25" fmla="*/ 82 h 99"/>
                  <a:gd name="T26" fmla="*/ 27 w 100"/>
                  <a:gd name="T27" fmla="*/ 73 h 99"/>
                  <a:gd name="T28" fmla="*/ 19 w 100"/>
                  <a:gd name="T29" fmla="*/ 77 h 99"/>
                  <a:gd name="T30" fmla="*/ 17 w 100"/>
                  <a:gd name="T31" fmla="*/ 66 h 99"/>
                  <a:gd name="T32" fmla="*/ 15 w 100"/>
                  <a:gd name="T33" fmla="*/ 62 h 99"/>
                  <a:gd name="T34" fmla="*/ 8 w 100"/>
                  <a:gd name="T35" fmla="*/ 54 h 99"/>
                  <a:gd name="T36" fmla="*/ 17 w 100"/>
                  <a:gd name="T37" fmla="*/ 50 h 99"/>
                  <a:gd name="T38" fmla="*/ 8 w 100"/>
                  <a:gd name="T39" fmla="*/ 47 h 99"/>
                  <a:gd name="T40" fmla="*/ 15 w 100"/>
                  <a:gd name="T41" fmla="*/ 39 h 99"/>
                  <a:gd name="T42" fmla="*/ 16 w 100"/>
                  <a:gd name="T43" fmla="*/ 35 h 99"/>
                  <a:gd name="T44" fmla="*/ 17 w 100"/>
                  <a:gd name="T45" fmla="*/ 23 h 99"/>
                  <a:gd name="T46" fmla="*/ 26 w 100"/>
                  <a:gd name="T47" fmla="*/ 27 h 99"/>
                  <a:gd name="T48" fmla="*/ 22 w 100"/>
                  <a:gd name="T49" fmla="*/ 18 h 99"/>
                  <a:gd name="T50" fmla="*/ 33 w 100"/>
                  <a:gd name="T51" fmla="*/ 17 h 99"/>
                  <a:gd name="T52" fmla="*/ 37 w 100"/>
                  <a:gd name="T53" fmla="*/ 15 h 99"/>
                  <a:gd name="T54" fmla="*/ 46 w 100"/>
                  <a:gd name="T55" fmla="*/ 8 h 99"/>
                  <a:gd name="T56" fmla="*/ 49 w 100"/>
                  <a:gd name="T57" fmla="*/ 17 h 99"/>
                  <a:gd name="T58" fmla="*/ 52 w 100"/>
                  <a:gd name="T59" fmla="*/ 8 h 99"/>
                  <a:gd name="T60" fmla="*/ 61 w 100"/>
                  <a:gd name="T61" fmla="*/ 15 h 99"/>
                  <a:gd name="T62" fmla="*/ 65 w 100"/>
                  <a:gd name="T63" fmla="*/ 16 h 99"/>
                  <a:gd name="T64" fmla="*/ 76 w 100"/>
                  <a:gd name="T65" fmla="*/ 17 h 99"/>
                  <a:gd name="T66" fmla="*/ 72 w 100"/>
                  <a:gd name="T67" fmla="*/ 26 h 99"/>
                  <a:gd name="T68" fmla="*/ 81 w 100"/>
                  <a:gd name="T69" fmla="*/ 22 h 99"/>
                  <a:gd name="T70" fmla="*/ 82 w 100"/>
                  <a:gd name="T71" fmla="*/ 33 h 99"/>
                  <a:gd name="T72" fmla="*/ 84 w 100"/>
                  <a:gd name="T73" fmla="*/ 37 h 99"/>
                  <a:gd name="T74" fmla="*/ 91 w 100"/>
                  <a:gd name="T75" fmla="*/ 45 h 99"/>
                  <a:gd name="T76" fmla="*/ 82 w 100"/>
                  <a:gd name="T77" fmla="*/ 49 h 99"/>
                  <a:gd name="T78" fmla="*/ 92 w 100"/>
                  <a:gd name="T79" fmla="*/ 52 h 99"/>
                  <a:gd name="T80" fmla="*/ 85 w 100"/>
                  <a:gd name="T81" fmla="*/ 61 h 99"/>
                  <a:gd name="T82" fmla="*/ 83 w 100"/>
                  <a:gd name="T83" fmla="*/ 65 h 99"/>
                  <a:gd name="T84" fmla="*/ 82 w 100"/>
                  <a:gd name="T85" fmla="*/ 76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00" h="99">
                    <a:moveTo>
                      <a:pt x="49" y="0"/>
                    </a:moveTo>
                    <a:cubicBezTo>
                      <a:pt x="22" y="1"/>
                      <a:pt x="0" y="23"/>
                      <a:pt x="0" y="50"/>
                    </a:cubicBezTo>
                    <a:cubicBezTo>
                      <a:pt x="1" y="78"/>
                      <a:pt x="24" y="99"/>
                      <a:pt x="51" y="99"/>
                    </a:cubicBezTo>
                    <a:cubicBezTo>
                      <a:pt x="78" y="98"/>
                      <a:pt x="100" y="75"/>
                      <a:pt x="99" y="48"/>
                    </a:cubicBezTo>
                    <a:cubicBezTo>
                      <a:pt x="98" y="21"/>
                      <a:pt x="76" y="0"/>
                      <a:pt x="49" y="0"/>
                    </a:cubicBezTo>
                    <a:close/>
                    <a:moveTo>
                      <a:pt x="82" y="76"/>
                    </a:moveTo>
                    <a:cubicBezTo>
                      <a:pt x="78" y="72"/>
                      <a:pt x="78" y="72"/>
                      <a:pt x="78" y="72"/>
                    </a:cubicBezTo>
                    <a:cubicBezTo>
                      <a:pt x="76" y="70"/>
                      <a:pt x="74" y="70"/>
                      <a:pt x="73" y="72"/>
                    </a:cubicBezTo>
                    <a:cubicBezTo>
                      <a:pt x="72" y="73"/>
                      <a:pt x="72" y="75"/>
                      <a:pt x="73" y="76"/>
                    </a:cubicBezTo>
                    <a:cubicBezTo>
                      <a:pt x="78" y="81"/>
                      <a:pt x="78" y="81"/>
                      <a:pt x="78" y="81"/>
                    </a:cubicBezTo>
                    <a:cubicBezTo>
                      <a:pt x="75" y="83"/>
                      <a:pt x="72" y="85"/>
                      <a:pt x="69" y="87"/>
                    </a:cubicBezTo>
                    <a:cubicBezTo>
                      <a:pt x="67" y="82"/>
                      <a:pt x="67" y="82"/>
                      <a:pt x="67" y="82"/>
                    </a:cubicBezTo>
                    <a:cubicBezTo>
                      <a:pt x="66" y="81"/>
                      <a:pt x="65" y="80"/>
                      <a:pt x="64" y="81"/>
                    </a:cubicBezTo>
                    <a:cubicBezTo>
                      <a:pt x="62" y="82"/>
                      <a:pt x="62" y="83"/>
                      <a:pt x="62" y="84"/>
                    </a:cubicBezTo>
                    <a:cubicBezTo>
                      <a:pt x="64" y="89"/>
                      <a:pt x="64" y="89"/>
                      <a:pt x="64" y="89"/>
                    </a:cubicBezTo>
                    <a:cubicBezTo>
                      <a:pt x="61" y="90"/>
                      <a:pt x="58" y="91"/>
                      <a:pt x="54" y="91"/>
                    </a:cubicBezTo>
                    <a:cubicBezTo>
                      <a:pt x="54" y="85"/>
                      <a:pt x="54" y="85"/>
                      <a:pt x="54" y="85"/>
                    </a:cubicBezTo>
                    <a:cubicBezTo>
                      <a:pt x="54" y="83"/>
                      <a:pt x="52" y="82"/>
                      <a:pt x="50" y="82"/>
                    </a:cubicBezTo>
                    <a:cubicBezTo>
                      <a:pt x="49" y="82"/>
                      <a:pt x="47" y="83"/>
                      <a:pt x="47" y="85"/>
                    </a:cubicBezTo>
                    <a:cubicBezTo>
                      <a:pt x="47" y="91"/>
                      <a:pt x="47" y="91"/>
                      <a:pt x="47" y="91"/>
                    </a:cubicBezTo>
                    <a:cubicBezTo>
                      <a:pt x="44" y="91"/>
                      <a:pt x="40" y="90"/>
                      <a:pt x="37" y="89"/>
                    </a:cubicBezTo>
                    <a:cubicBezTo>
                      <a:pt x="39" y="85"/>
                      <a:pt x="39" y="85"/>
                      <a:pt x="39" y="85"/>
                    </a:cubicBezTo>
                    <a:cubicBezTo>
                      <a:pt x="39" y="83"/>
                      <a:pt x="39" y="82"/>
                      <a:pt x="37" y="82"/>
                    </a:cubicBezTo>
                    <a:cubicBezTo>
                      <a:pt x="36" y="81"/>
                      <a:pt x="35" y="82"/>
                      <a:pt x="34" y="83"/>
                    </a:cubicBezTo>
                    <a:cubicBezTo>
                      <a:pt x="33" y="88"/>
                      <a:pt x="33" y="88"/>
                      <a:pt x="33" y="88"/>
                    </a:cubicBezTo>
                    <a:cubicBezTo>
                      <a:pt x="29" y="86"/>
                      <a:pt x="26" y="84"/>
                      <a:pt x="23" y="82"/>
                    </a:cubicBezTo>
                    <a:cubicBezTo>
                      <a:pt x="28" y="77"/>
                      <a:pt x="28" y="77"/>
                      <a:pt x="28" y="77"/>
                    </a:cubicBezTo>
                    <a:cubicBezTo>
                      <a:pt x="29" y="76"/>
                      <a:pt x="29" y="74"/>
                      <a:pt x="27" y="73"/>
                    </a:cubicBezTo>
                    <a:cubicBezTo>
                      <a:pt x="26" y="71"/>
                      <a:pt x="24" y="72"/>
                      <a:pt x="23" y="73"/>
                    </a:cubicBezTo>
                    <a:cubicBezTo>
                      <a:pt x="19" y="77"/>
                      <a:pt x="19" y="77"/>
                      <a:pt x="19" y="77"/>
                    </a:cubicBezTo>
                    <a:cubicBezTo>
                      <a:pt x="16" y="75"/>
                      <a:pt x="14" y="72"/>
                      <a:pt x="12" y="68"/>
                    </a:cubicBezTo>
                    <a:cubicBezTo>
                      <a:pt x="17" y="66"/>
                      <a:pt x="17" y="66"/>
                      <a:pt x="17" y="66"/>
                    </a:cubicBezTo>
                    <a:cubicBezTo>
                      <a:pt x="18" y="66"/>
                      <a:pt x="19" y="64"/>
                      <a:pt x="18" y="63"/>
                    </a:cubicBezTo>
                    <a:cubicBezTo>
                      <a:pt x="18" y="62"/>
                      <a:pt x="16" y="62"/>
                      <a:pt x="15" y="62"/>
                    </a:cubicBezTo>
                    <a:cubicBezTo>
                      <a:pt x="11" y="64"/>
                      <a:pt x="11" y="64"/>
                      <a:pt x="11" y="64"/>
                    </a:cubicBezTo>
                    <a:cubicBezTo>
                      <a:pt x="9" y="61"/>
                      <a:pt x="8" y="57"/>
                      <a:pt x="8" y="54"/>
                    </a:cubicBezTo>
                    <a:cubicBezTo>
                      <a:pt x="14" y="54"/>
                      <a:pt x="14" y="54"/>
                      <a:pt x="14" y="54"/>
                    </a:cubicBezTo>
                    <a:cubicBezTo>
                      <a:pt x="16" y="54"/>
                      <a:pt x="18" y="52"/>
                      <a:pt x="17" y="50"/>
                    </a:cubicBezTo>
                    <a:cubicBezTo>
                      <a:pt x="17" y="48"/>
                      <a:pt x="16" y="47"/>
                      <a:pt x="14" y="47"/>
                    </a:cubicBezTo>
                    <a:cubicBezTo>
                      <a:pt x="8" y="47"/>
                      <a:pt x="8" y="47"/>
                      <a:pt x="8" y="47"/>
                    </a:cubicBezTo>
                    <a:cubicBezTo>
                      <a:pt x="8" y="44"/>
                      <a:pt x="9" y="40"/>
                      <a:pt x="10" y="37"/>
                    </a:cubicBezTo>
                    <a:cubicBezTo>
                      <a:pt x="15" y="39"/>
                      <a:pt x="15" y="39"/>
                      <a:pt x="15" y="39"/>
                    </a:cubicBezTo>
                    <a:cubicBezTo>
                      <a:pt x="16" y="39"/>
                      <a:pt x="17" y="39"/>
                      <a:pt x="18" y="37"/>
                    </a:cubicBezTo>
                    <a:cubicBezTo>
                      <a:pt x="18" y="36"/>
                      <a:pt x="18" y="35"/>
                      <a:pt x="16" y="35"/>
                    </a:cubicBezTo>
                    <a:cubicBezTo>
                      <a:pt x="11" y="33"/>
                      <a:pt x="11" y="33"/>
                      <a:pt x="11" y="33"/>
                    </a:cubicBezTo>
                    <a:cubicBezTo>
                      <a:pt x="13" y="29"/>
                      <a:pt x="15" y="26"/>
                      <a:pt x="17" y="23"/>
                    </a:cubicBezTo>
                    <a:cubicBezTo>
                      <a:pt x="22" y="27"/>
                      <a:pt x="22" y="27"/>
                      <a:pt x="22" y="27"/>
                    </a:cubicBezTo>
                    <a:cubicBezTo>
                      <a:pt x="23" y="28"/>
                      <a:pt x="25" y="28"/>
                      <a:pt x="26" y="27"/>
                    </a:cubicBezTo>
                    <a:cubicBezTo>
                      <a:pt x="28" y="26"/>
                      <a:pt x="28" y="24"/>
                      <a:pt x="26" y="22"/>
                    </a:cubicBezTo>
                    <a:cubicBezTo>
                      <a:pt x="22" y="18"/>
                      <a:pt x="22" y="18"/>
                      <a:pt x="22" y="18"/>
                    </a:cubicBezTo>
                    <a:cubicBezTo>
                      <a:pt x="25" y="16"/>
                      <a:pt x="28" y="14"/>
                      <a:pt x="31" y="12"/>
                    </a:cubicBezTo>
                    <a:cubicBezTo>
                      <a:pt x="33" y="17"/>
                      <a:pt x="33" y="17"/>
                      <a:pt x="33" y="17"/>
                    </a:cubicBezTo>
                    <a:cubicBezTo>
                      <a:pt x="33" y="18"/>
                      <a:pt x="35" y="19"/>
                      <a:pt x="36" y="18"/>
                    </a:cubicBezTo>
                    <a:cubicBezTo>
                      <a:pt x="37" y="18"/>
                      <a:pt x="38" y="16"/>
                      <a:pt x="37" y="15"/>
                    </a:cubicBezTo>
                    <a:cubicBezTo>
                      <a:pt x="35" y="10"/>
                      <a:pt x="35" y="10"/>
                      <a:pt x="35" y="10"/>
                    </a:cubicBezTo>
                    <a:cubicBezTo>
                      <a:pt x="38" y="9"/>
                      <a:pt x="42" y="8"/>
                      <a:pt x="46" y="8"/>
                    </a:cubicBezTo>
                    <a:cubicBezTo>
                      <a:pt x="46" y="14"/>
                      <a:pt x="46" y="14"/>
                      <a:pt x="46" y="14"/>
                    </a:cubicBezTo>
                    <a:cubicBezTo>
                      <a:pt x="46" y="16"/>
                      <a:pt x="47" y="17"/>
                      <a:pt x="49" y="17"/>
                    </a:cubicBezTo>
                    <a:cubicBezTo>
                      <a:pt x="51" y="17"/>
                      <a:pt x="52" y="16"/>
                      <a:pt x="52" y="14"/>
                    </a:cubicBezTo>
                    <a:cubicBezTo>
                      <a:pt x="52" y="8"/>
                      <a:pt x="52" y="8"/>
                      <a:pt x="52" y="8"/>
                    </a:cubicBezTo>
                    <a:cubicBezTo>
                      <a:pt x="56" y="8"/>
                      <a:pt x="59" y="9"/>
                      <a:pt x="63" y="10"/>
                    </a:cubicBezTo>
                    <a:cubicBezTo>
                      <a:pt x="61" y="15"/>
                      <a:pt x="61" y="15"/>
                      <a:pt x="61" y="15"/>
                    </a:cubicBezTo>
                    <a:cubicBezTo>
                      <a:pt x="60" y="16"/>
                      <a:pt x="61" y="17"/>
                      <a:pt x="62" y="18"/>
                    </a:cubicBezTo>
                    <a:cubicBezTo>
                      <a:pt x="63" y="18"/>
                      <a:pt x="65" y="18"/>
                      <a:pt x="65" y="16"/>
                    </a:cubicBezTo>
                    <a:cubicBezTo>
                      <a:pt x="67" y="11"/>
                      <a:pt x="67" y="11"/>
                      <a:pt x="67" y="11"/>
                    </a:cubicBezTo>
                    <a:cubicBezTo>
                      <a:pt x="70" y="13"/>
                      <a:pt x="73" y="15"/>
                      <a:pt x="76" y="17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1" y="23"/>
                      <a:pt x="71" y="25"/>
                      <a:pt x="72" y="26"/>
                    </a:cubicBezTo>
                    <a:cubicBezTo>
                      <a:pt x="73" y="27"/>
                      <a:pt x="76" y="27"/>
                      <a:pt x="77" y="26"/>
                    </a:cubicBezTo>
                    <a:cubicBezTo>
                      <a:pt x="81" y="22"/>
                      <a:pt x="81" y="22"/>
                      <a:pt x="81" y="22"/>
                    </a:cubicBezTo>
                    <a:cubicBezTo>
                      <a:pt x="84" y="24"/>
                      <a:pt x="86" y="28"/>
                      <a:pt x="87" y="31"/>
                    </a:cubicBezTo>
                    <a:cubicBezTo>
                      <a:pt x="82" y="33"/>
                      <a:pt x="82" y="33"/>
                      <a:pt x="82" y="33"/>
                    </a:cubicBezTo>
                    <a:cubicBezTo>
                      <a:pt x="81" y="34"/>
                      <a:pt x="81" y="35"/>
                      <a:pt x="81" y="36"/>
                    </a:cubicBezTo>
                    <a:cubicBezTo>
                      <a:pt x="82" y="37"/>
                      <a:pt x="83" y="38"/>
                      <a:pt x="84" y="37"/>
                    </a:cubicBezTo>
                    <a:cubicBezTo>
                      <a:pt x="89" y="35"/>
                      <a:pt x="89" y="35"/>
                      <a:pt x="89" y="35"/>
                    </a:cubicBezTo>
                    <a:cubicBezTo>
                      <a:pt x="90" y="38"/>
                      <a:pt x="91" y="42"/>
                      <a:pt x="91" y="45"/>
                    </a:cubicBezTo>
                    <a:cubicBezTo>
                      <a:pt x="85" y="45"/>
                      <a:pt x="85" y="45"/>
                      <a:pt x="85" y="45"/>
                    </a:cubicBezTo>
                    <a:cubicBezTo>
                      <a:pt x="83" y="45"/>
                      <a:pt x="82" y="47"/>
                      <a:pt x="82" y="49"/>
                    </a:cubicBezTo>
                    <a:cubicBezTo>
                      <a:pt x="82" y="51"/>
                      <a:pt x="84" y="52"/>
                      <a:pt x="85" y="52"/>
                    </a:cubicBezTo>
                    <a:cubicBezTo>
                      <a:pt x="92" y="52"/>
                      <a:pt x="92" y="52"/>
                      <a:pt x="92" y="52"/>
                    </a:cubicBezTo>
                    <a:cubicBezTo>
                      <a:pt x="91" y="55"/>
                      <a:pt x="91" y="59"/>
                      <a:pt x="90" y="62"/>
                    </a:cubicBezTo>
                    <a:cubicBezTo>
                      <a:pt x="85" y="61"/>
                      <a:pt x="85" y="61"/>
                      <a:pt x="85" y="61"/>
                    </a:cubicBezTo>
                    <a:cubicBezTo>
                      <a:pt x="84" y="60"/>
                      <a:pt x="82" y="61"/>
                      <a:pt x="82" y="62"/>
                    </a:cubicBezTo>
                    <a:cubicBezTo>
                      <a:pt x="81" y="63"/>
                      <a:pt x="82" y="64"/>
                      <a:pt x="83" y="65"/>
                    </a:cubicBezTo>
                    <a:cubicBezTo>
                      <a:pt x="88" y="67"/>
                      <a:pt x="88" y="67"/>
                      <a:pt x="88" y="67"/>
                    </a:cubicBezTo>
                    <a:cubicBezTo>
                      <a:pt x="86" y="70"/>
                      <a:pt x="84" y="73"/>
                      <a:pt x="82" y="76"/>
                    </a:cubicBez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16" name="Freeform 26"/>
              <p:cNvSpPr/>
              <p:nvPr/>
            </p:nvSpPr>
            <p:spPr bwMode="auto">
              <a:xfrm>
                <a:off x="2639086" y="2907334"/>
                <a:ext cx="55880" cy="145626"/>
              </a:xfrm>
              <a:custGeom>
                <a:avLst/>
                <a:gdLst>
                  <a:gd name="T0" fmla="*/ 9 w 14"/>
                  <a:gd name="T1" fmla="*/ 22 h 36"/>
                  <a:gd name="T2" fmla="*/ 9 w 14"/>
                  <a:gd name="T3" fmla="*/ 3 h 36"/>
                  <a:gd name="T4" fmla="*/ 6 w 14"/>
                  <a:gd name="T5" fmla="*/ 0 h 36"/>
                  <a:gd name="T6" fmla="*/ 4 w 14"/>
                  <a:gd name="T7" fmla="*/ 3 h 36"/>
                  <a:gd name="T8" fmla="*/ 4 w 14"/>
                  <a:gd name="T9" fmla="*/ 22 h 36"/>
                  <a:gd name="T10" fmla="*/ 0 w 14"/>
                  <a:gd name="T11" fmla="*/ 29 h 36"/>
                  <a:gd name="T12" fmla="*/ 7 w 14"/>
                  <a:gd name="T13" fmla="*/ 36 h 36"/>
                  <a:gd name="T14" fmla="*/ 14 w 14"/>
                  <a:gd name="T15" fmla="*/ 29 h 36"/>
                  <a:gd name="T16" fmla="*/ 9 w 14"/>
                  <a:gd name="T17" fmla="*/ 22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" h="36">
                    <a:moveTo>
                      <a:pt x="9" y="22"/>
                    </a:moveTo>
                    <a:cubicBezTo>
                      <a:pt x="9" y="3"/>
                      <a:pt x="9" y="3"/>
                      <a:pt x="9" y="3"/>
                    </a:cubicBezTo>
                    <a:cubicBezTo>
                      <a:pt x="9" y="1"/>
                      <a:pt x="7" y="0"/>
                      <a:pt x="6" y="0"/>
                    </a:cubicBezTo>
                    <a:cubicBezTo>
                      <a:pt x="5" y="0"/>
                      <a:pt x="4" y="1"/>
                      <a:pt x="4" y="3"/>
                    </a:cubicBezTo>
                    <a:cubicBezTo>
                      <a:pt x="4" y="22"/>
                      <a:pt x="4" y="22"/>
                      <a:pt x="4" y="22"/>
                    </a:cubicBezTo>
                    <a:cubicBezTo>
                      <a:pt x="1" y="23"/>
                      <a:pt x="0" y="26"/>
                      <a:pt x="0" y="29"/>
                    </a:cubicBezTo>
                    <a:cubicBezTo>
                      <a:pt x="0" y="33"/>
                      <a:pt x="3" y="36"/>
                      <a:pt x="7" y="36"/>
                    </a:cubicBezTo>
                    <a:cubicBezTo>
                      <a:pt x="11" y="36"/>
                      <a:pt x="14" y="33"/>
                      <a:pt x="14" y="29"/>
                    </a:cubicBezTo>
                    <a:cubicBezTo>
                      <a:pt x="14" y="26"/>
                      <a:pt x="12" y="23"/>
                      <a:pt x="9" y="22"/>
                    </a:cubicBez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17" name="Freeform 27"/>
              <p:cNvSpPr/>
              <p:nvPr/>
            </p:nvSpPr>
            <p:spPr bwMode="auto">
              <a:xfrm>
                <a:off x="2650940" y="3059734"/>
                <a:ext cx="32173" cy="77893"/>
              </a:xfrm>
              <a:custGeom>
                <a:avLst/>
                <a:gdLst>
                  <a:gd name="T0" fmla="*/ 0 w 8"/>
                  <a:gd name="T1" fmla="*/ 0 h 19"/>
                  <a:gd name="T2" fmla="*/ 0 w 8"/>
                  <a:gd name="T3" fmla="*/ 15 h 19"/>
                  <a:gd name="T4" fmla="*/ 4 w 8"/>
                  <a:gd name="T5" fmla="*/ 19 h 19"/>
                  <a:gd name="T6" fmla="*/ 8 w 8"/>
                  <a:gd name="T7" fmla="*/ 15 h 19"/>
                  <a:gd name="T8" fmla="*/ 8 w 8"/>
                  <a:gd name="T9" fmla="*/ 0 h 19"/>
                  <a:gd name="T10" fmla="*/ 4 w 8"/>
                  <a:gd name="T11" fmla="*/ 1 h 19"/>
                  <a:gd name="T12" fmla="*/ 0 w 8"/>
                  <a:gd name="T13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19">
                    <a:moveTo>
                      <a:pt x="0" y="0"/>
                    </a:moveTo>
                    <a:cubicBezTo>
                      <a:pt x="0" y="15"/>
                      <a:pt x="0" y="15"/>
                      <a:pt x="0" y="15"/>
                    </a:cubicBezTo>
                    <a:cubicBezTo>
                      <a:pt x="0" y="17"/>
                      <a:pt x="2" y="19"/>
                      <a:pt x="4" y="19"/>
                    </a:cubicBezTo>
                    <a:cubicBezTo>
                      <a:pt x="7" y="19"/>
                      <a:pt x="8" y="17"/>
                      <a:pt x="8" y="15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7" y="1"/>
                      <a:pt x="5" y="1"/>
                      <a:pt x="4" y="1"/>
                    </a:cubicBezTo>
                    <a:cubicBezTo>
                      <a:pt x="3" y="1"/>
                      <a:pt x="1" y="1"/>
                      <a:pt x="0" y="0"/>
                    </a:cubicBez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18" name="Oval 28"/>
              <p:cNvSpPr>
                <a:spLocks noChangeArrowheads="1"/>
              </p:cNvSpPr>
              <p:nvPr/>
            </p:nvSpPr>
            <p:spPr bwMode="auto">
              <a:xfrm>
                <a:off x="1506251" y="2883628"/>
                <a:ext cx="125306" cy="120227"/>
              </a:xfrm>
              <a:prstGeom prst="ellipse">
                <a:avLst/>
              </a:pr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19" name="Freeform 29"/>
              <p:cNvSpPr/>
              <p:nvPr/>
            </p:nvSpPr>
            <p:spPr bwMode="auto">
              <a:xfrm>
                <a:off x="1430052" y="3003853"/>
                <a:ext cx="277705" cy="165946"/>
              </a:xfrm>
              <a:custGeom>
                <a:avLst/>
                <a:gdLst>
                  <a:gd name="T0" fmla="*/ 69 w 69"/>
                  <a:gd name="T1" fmla="*/ 18 h 41"/>
                  <a:gd name="T2" fmla="*/ 68 w 69"/>
                  <a:gd name="T3" fmla="*/ 18 h 41"/>
                  <a:gd name="T4" fmla="*/ 42 w 69"/>
                  <a:gd name="T5" fmla="*/ 3 h 41"/>
                  <a:gd name="T6" fmla="*/ 41 w 69"/>
                  <a:gd name="T7" fmla="*/ 3 h 41"/>
                  <a:gd name="T8" fmla="*/ 30 w 69"/>
                  <a:gd name="T9" fmla="*/ 3 h 41"/>
                  <a:gd name="T10" fmla="*/ 0 w 69"/>
                  <a:gd name="T11" fmla="*/ 20 h 41"/>
                  <a:gd name="T12" fmla="*/ 0 w 69"/>
                  <a:gd name="T13" fmla="*/ 41 h 41"/>
                  <a:gd name="T14" fmla="*/ 14 w 69"/>
                  <a:gd name="T15" fmla="*/ 41 h 41"/>
                  <a:gd name="T16" fmla="*/ 14 w 69"/>
                  <a:gd name="T17" fmla="*/ 30 h 41"/>
                  <a:gd name="T18" fmla="*/ 17 w 69"/>
                  <a:gd name="T19" fmla="*/ 30 h 41"/>
                  <a:gd name="T20" fmla="*/ 17 w 69"/>
                  <a:gd name="T21" fmla="*/ 41 h 41"/>
                  <a:gd name="T22" fmla="*/ 52 w 69"/>
                  <a:gd name="T23" fmla="*/ 41 h 41"/>
                  <a:gd name="T24" fmla="*/ 52 w 69"/>
                  <a:gd name="T25" fmla="*/ 30 h 41"/>
                  <a:gd name="T26" fmla="*/ 55 w 69"/>
                  <a:gd name="T27" fmla="*/ 30 h 41"/>
                  <a:gd name="T28" fmla="*/ 55 w 69"/>
                  <a:gd name="T29" fmla="*/ 41 h 41"/>
                  <a:gd name="T30" fmla="*/ 69 w 69"/>
                  <a:gd name="T31" fmla="*/ 41 h 41"/>
                  <a:gd name="T32" fmla="*/ 69 w 69"/>
                  <a:gd name="T33" fmla="*/ 19 h 41"/>
                  <a:gd name="T34" fmla="*/ 69 w 69"/>
                  <a:gd name="T35" fmla="*/ 19 h 41"/>
                  <a:gd name="T36" fmla="*/ 69 w 69"/>
                  <a:gd name="T37" fmla="*/ 18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69" h="41">
                    <a:moveTo>
                      <a:pt x="69" y="18"/>
                    </a:moveTo>
                    <a:cubicBezTo>
                      <a:pt x="68" y="18"/>
                      <a:pt x="68" y="18"/>
                      <a:pt x="68" y="18"/>
                    </a:cubicBezTo>
                    <a:cubicBezTo>
                      <a:pt x="67" y="6"/>
                      <a:pt x="50" y="3"/>
                      <a:pt x="42" y="3"/>
                    </a:cubicBezTo>
                    <a:cubicBezTo>
                      <a:pt x="42" y="3"/>
                      <a:pt x="41" y="3"/>
                      <a:pt x="41" y="3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3"/>
                      <a:pt x="0" y="0"/>
                      <a:pt x="0" y="20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14" y="41"/>
                      <a:pt x="14" y="41"/>
                      <a:pt x="14" y="41"/>
                    </a:cubicBezTo>
                    <a:cubicBezTo>
                      <a:pt x="14" y="30"/>
                      <a:pt x="14" y="30"/>
                      <a:pt x="14" y="30"/>
                    </a:cubicBezTo>
                    <a:cubicBezTo>
                      <a:pt x="17" y="30"/>
                      <a:pt x="17" y="30"/>
                      <a:pt x="17" y="30"/>
                    </a:cubicBezTo>
                    <a:cubicBezTo>
                      <a:pt x="17" y="41"/>
                      <a:pt x="17" y="41"/>
                      <a:pt x="17" y="41"/>
                    </a:cubicBezTo>
                    <a:cubicBezTo>
                      <a:pt x="52" y="41"/>
                      <a:pt x="52" y="41"/>
                      <a:pt x="52" y="41"/>
                    </a:cubicBezTo>
                    <a:cubicBezTo>
                      <a:pt x="52" y="30"/>
                      <a:pt x="52" y="30"/>
                      <a:pt x="52" y="30"/>
                    </a:cubicBezTo>
                    <a:cubicBezTo>
                      <a:pt x="55" y="30"/>
                      <a:pt x="55" y="30"/>
                      <a:pt x="55" y="30"/>
                    </a:cubicBezTo>
                    <a:cubicBezTo>
                      <a:pt x="55" y="41"/>
                      <a:pt x="55" y="41"/>
                      <a:pt x="55" y="41"/>
                    </a:cubicBezTo>
                    <a:cubicBezTo>
                      <a:pt x="69" y="41"/>
                      <a:pt x="69" y="41"/>
                      <a:pt x="69" y="41"/>
                    </a:cubicBezTo>
                    <a:cubicBezTo>
                      <a:pt x="69" y="19"/>
                      <a:pt x="69" y="19"/>
                      <a:pt x="69" y="19"/>
                    </a:cubicBezTo>
                    <a:cubicBezTo>
                      <a:pt x="69" y="19"/>
                      <a:pt x="69" y="19"/>
                      <a:pt x="69" y="19"/>
                    </a:cubicBezTo>
                    <a:lnTo>
                      <a:pt x="69" y="18"/>
                    </a:ln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20" name="Freeform 30"/>
              <p:cNvSpPr/>
              <p:nvPr/>
            </p:nvSpPr>
            <p:spPr bwMode="auto">
              <a:xfrm>
                <a:off x="1658651" y="2631322"/>
                <a:ext cx="667170" cy="665476"/>
              </a:xfrm>
              <a:custGeom>
                <a:avLst/>
                <a:gdLst>
                  <a:gd name="T0" fmla="*/ 162 w 166"/>
                  <a:gd name="T1" fmla="*/ 166 h 166"/>
                  <a:gd name="T2" fmla="*/ 166 w 166"/>
                  <a:gd name="T3" fmla="*/ 162 h 166"/>
                  <a:gd name="T4" fmla="*/ 166 w 166"/>
                  <a:gd name="T5" fmla="*/ 0 h 166"/>
                  <a:gd name="T6" fmla="*/ 0 w 166"/>
                  <a:gd name="T7" fmla="*/ 166 h 166"/>
                  <a:gd name="T8" fmla="*/ 162 w 166"/>
                  <a:gd name="T9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6" h="166">
                    <a:moveTo>
                      <a:pt x="162" y="166"/>
                    </a:moveTo>
                    <a:cubicBezTo>
                      <a:pt x="164" y="166"/>
                      <a:pt x="166" y="164"/>
                      <a:pt x="166" y="162"/>
                    </a:cubicBezTo>
                    <a:cubicBezTo>
                      <a:pt x="166" y="0"/>
                      <a:pt x="166" y="0"/>
                      <a:pt x="166" y="0"/>
                    </a:cubicBezTo>
                    <a:cubicBezTo>
                      <a:pt x="0" y="166"/>
                      <a:pt x="0" y="166"/>
                      <a:pt x="0" y="166"/>
                    </a:cubicBezTo>
                    <a:lnTo>
                      <a:pt x="162" y="166"/>
                    </a:lnTo>
                    <a:close/>
                  </a:path>
                </a:pathLst>
              </a:custGeom>
              <a:solidFill>
                <a:srgbClr val="FAE25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21" name="Freeform 31"/>
              <p:cNvSpPr/>
              <p:nvPr/>
            </p:nvSpPr>
            <p:spPr bwMode="auto">
              <a:xfrm>
                <a:off x="2021022" y="3720131"/>
                <a:ext cx="304799" cy="304799"/>
              </a:xfrm>
              <a:custGeom>
                <a:avLst/>
                <a:gdLst>
                  <a:gd name="T0" fmla="*/ 76 w 76"/>
                  <a:gd name="T1" fmla="*/ 0 h 76"/>
                  <a:gd name="T2" fmla="*/ 76 w 76"/>
                  <a:gd name="T3" fmla="*/ 0 h 76"/>
                  <a:gd name="T4" fmla="*/ 0 w 76"/>
                  <a:gd name="T5" fmla="*/ 76 h 76"/>
                  <a:gd name="T6" fmla="*/ 72 w 76"/>
                  <a:gd name="T7" fmla="*/ 76 h 76"/>
                  <a:gd name="T8" fmla="*/ 76 w 76"/>
                  <a:gd name="T9" fmla="*/ 72 h 76"/>
                  <a:gd name="T10" fmla="*/ 76 w 76"/>
                  <a:gd name="T11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6" h="76">
                    <a:moveTo>
                      <a:pt x="76" y="0"/>
                    </a:moveTo>
                    <a:cubicBezTo>
                      <a:pt x="76" y="0"/>
                      <a:pt x="76" y="0"/>
                      <a:pt x="76" y="0"/>
                    </a:cubicBezTo>
                    <a:cubicBezTo>
                      <a:pt x="0" y="76"/>
                      <a:pt x="0" y="76"/>
                      <a:pt x="0" y="76"/>
                    </a:cubicBezTo>
                    <a:cubicBezTo>
                      <a:pt x="72" y="76"/>
                      <a:pt x="72" y="76"/>
                      <a:pt x="72" y="76"/>
                    </a:cubicBezTo>
                    <a:cubicBezTo>
                      <a:pt x="74" y="76"/>
                      <a:pt x="76" y="75"/>
                      <a:pt x="76" y="72"/>
                    </a:cubicBezTo>
                    <a:cubicBezTo>
                      <a:pt x="76" y="0"/>
                      <a:pt x="76" y="0"/>
                      <a:pt x="76" y="0"/>
                    </a:cubicBezTo>
                  </a:path>
                </a:pathLst>
              </a:custGeom>
              <a:solidFill>
                <a:srgbClr val="54AEB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22" name="Freeform 32"/>
              <p:cNvSpPr>
                <a:spLocks noEditPoints="1"/>
              </p:cNvSpPr>
              <p:nvPr/>
            </p:nvSpPr>
            <p:spPr bwMode="auto">
              <a:xfrm>
                <a:off x="884801" y="3117306"/>
                <a:ext cx="304799" cy="301412"/>
              </a:xfrm>
              <a:custGeom>
                <a:avLst/>
                <a:gdLst>
                  <a:gd name="T0" fmla="*/ 71 w 76"/>
                  <a:gd name="T1" fmla="*/ 35 h 75"/>
                  <a:gd name="T2" fmla="*/ 74 w 76"/>
                  <a:gd name="T3" fmla="*/ 26 h 75"/>
                  <a:gd name="T4" fmla="*/ 72 w 76"/>
                  <a:gd name="T5" fmla="*/ 21 h 75"/>
                  <a:gd name="T6" fmla="*/ 63 w 76"/>
                  <a:gd name="T7" fmla="*/ 16 h 75"/>
                  <a:gd name="T8" fmla="*/ 60 w 76"/>
                  <a:gd name="T9" fmla="*/ 13 h 75"/>
                  <a:gd name="T10" fmla="*/ 56 w 76"/>
                  <a:gd name="T11" fmla="*/ 4 h 75"/>
                  <a:gd name="T12" fmla="*/ 50 w 76"/>
                  <a:gd name="T13" fmla="*/ 2 h 75"/>
                  <a:gd name="T14" fmla="*/ 40 w 76"/>
                  <a:gd name="T15" fmla="*/ 5 h 75"/>
                  <a:gd name="T16" fmla="*/ 36 w 76"/>
                  <a:gd name="T17" fmla="*/ 5 h 75"/>
                  <a:gd name="T18" fmla="*/ 27 w 76"/>
                  <a:gd name="T19" fmla="*/ 1 h 75"/>
                  <a:gd name="T20" fmla="*/ 21 w 76"/>
                  <a:gd name="T21" fmla="*/ 4 h 75"/>
                  <a:gd name="T22" fmla="*/ 16 w 76"/>
                  <a:gd name="T23" fmla="*/ 13 h 75"/>
                  <a:gd name="T24" fmla="*/ 14 w 76"/>
                  <a:gd name="T25" fmla="*/ 16 h 75"/>
                  <a:gd name="T26" fmla="*/ 5 w 76"/>
                  <a:gd name="T27" fmla="*/ 20 h 75"/>
                  <a:gd name="T28" fmla="*/ 2 w 76"/>
                  <a:gd name="T29" fmla="*/ 25 h 75"/>
                  <a:gd name="T30" fmla="*/ 5 w 76"/>
                  <a:gd name="T31" fmla="*/ 35 h 75"/>
                  <a:gd name="T32" fmla="*/ 5 w 76"/>
                  <a:gd name="T33" fmla="*/ 39 h 75"/>
                  <a:gd name="T34" fmla="*/ 2 w 76"/>
                  <a:gd name="T35" fmla="*/ 48 h 75"/>
                  <a:gd name="T36" fmla="*/ 4 w 76"/>
                  <a:gd name="T37" fmla="*/ 54 h 75"/>
                  <a:gd name="T38" fmla="*/ 14 w 76"/>
                  <a:gd name="T39" fmla="*/ 59 h 75"/>
                  <a:gd name="T40" fmla="*/ 16 w 76"/>
                  <a:gd name="T41" fmla="*/ 62 h 75"/>
                  <a:gd name="T42" fmla="*/ 20 w 76"/>
                  <a:gd name="T43" fmla="*/ 71 h 75"/>
                  <a:gd name="T44" fmla="*/ 26 w 76"/>
                  <a:gd name="T45" fmla="*/ 73 h 75"/>
                  <a:gd name="T46" fmla="*/ 36 w 76"/>
                  <a:gd name="T47" fmla="*/ 70 h 75"/>
                  <a:gd name="T48" fmla="*/ 40 w 76"/>
                  <a:gd name="T49" fmla="*/ 70 h 75"/>
                  <a:gd name="T50" fmla="*/ 49 w 76"/>
                  <a:gd name="T51" fmla="*/ 73 h 75"/>
                  <a:gd name="T52" fmla="*/ 55 w 76"/>
                  <a:gd name="T53" fmla="*/ 71 h 75"/>
                  <a:gd name="T54" fmla="*/ 60 w 76"/>
                  <a:gd name="T55" fmla="*/ 62 h 75"/>
                  <a:gd name="T56" fmla="*/ 63 w 76"/>
                  <a:gd name="T57" fmla="*/ 59 h 75"/>
                  <a:gd name="T58" fmla="*/ 71 w 76"/>
                  <a:gd name="T59" fmla="*/ 55 h 75"/>
                  <a:gd name="T60" fmla="*/ 74 w 76"/>
                  <a:gd name="T61" fmla="*/ 49 h 75"/>
                  <a:gd name="T62" fmla="*/ 71 w 76"/>
                  <a:gd name="T63" fmla="*/ 39 h 75"/>
                  <a:gd name="T64" fmla="*/ 55 w 76"/>
                  <a:gd name="T65" fmla="*/ 18 h 75"/>
                  <a:gd name="T66" fmla="*/ 33 w 76"/>
                  <a:gd name="T67" fmla="*/ 28 h 75"/>
                  <a:gd name="T68" fmla="*/ 43 w 76"/>
                  <a:gd name="T69" fmla="*/ 37 h 75"/>
                  <a:gd name="T70" fmla="*/ 38 w 76"/>
                  <a:gd name="T71" fmla="*/ 32 h 75"/>
                  <a:gd name="T72" fmla="*/ 12 w 76"/>
                  <a:gd name="T73" fmla="*/ 37 h 75"/>
                  <a:gd name="T74" fmla="*/ 27 w 76"/>
                  <a:gd name="T75" fmla="*/ 37 h 75"/>
                  <a:gd name="T76" fmla="*/ 38 w 76"/>
                  <a:gd name="T77" fmla="*/ 63 h 75"/>
                  <a:gd name="T78" fmla="*/ 38 w 76"/>
                  <a:gd name="T79" fmla="*/ 48 h 75"/>
                  <a:gd name="T80" fmla="*/ 38 w 76"/>
                  <a:gd name="T81" fmla="*/ 63 h 75"/>
                  <a:gd name="T82" fmla="*/ 49 w 76"/>
                  <a:gd name="T83" fmla="*/ 37 h 75"/>
                  <a:gd name="T84" fmla="*/ 64 w 76"/>
                  <a:gd name="T85" fmla="*/ 37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76" h="75">
                    <a:moveTo>
                      <a:pt x="76" y="39"/>
                    </a:moveTo>
                    <a:cubicBezTo>
                      <a:pt x="76" y="36"/>
                      <a:pt x="76" y="36"/>
                      <a:pt x="76" y="36"/>
                    </a:cubicBezTo>
                    <a:cubicBezTo>
                      <a:pt x="71" y="35"/>
                      <a:pt x="71" y="35"/>
                      <a:pt x="71" y="35"/>
                    </a:cubicBezTo>
                    <a:cubicBezTo>
                      <a:pt x="71" y="34"/>
                      <a:pt x="71" y="33"/>
                      <a:pt x="70" y="31"/>
                    </a:cubicBezTo>
                    <a:cubicBezTo>
                      <a:pt x="75" y="30"/>
                      <a:pt x="75" y="30"/>
                      <a:pt x="75" y="30"/>
                    </a:cubicBezTo>
                    <a:cubicBezTo>
                      <a:pt x="74" y="26"/>
                      <a:pt x="74" y="26"/>
                      <a:pt x="74" y="26"/>
                    </a:cubicBezTo>
                    <a:cubicBezTo>
                      <a:pt x="69" y="27"/>
                      <a:pt x="69" y="27"/>
                      <a:pt x="69" y="27"/>
                    </a:cubicBezTo>
                    <a:cubicBezTo>
                      <a:pt x="69" y="26"/>
                      <a:pt x="68" y="25"/>
                      <a:pt x="68" y="23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0" y="17"/>
                      <a:pt x="70" y="17"/>
                      <a:pt x="70" y="17"/>
                    </a:cubicBezTo>
                    <a:cubicBezTo>
                      <a:pt x="66" y="20"/>
                      <a:pt x="66" y="20"/>
                      <a:pt x="66" y="20"/>
                    </a:cubicBezTo>
                    <a:cubicBezTo>
                      <a:pt x="65" y="18"/>
                      <a:pt x="64" y="17"/>
                      <a:pt x="63" y="16"/>
                    </a:cubicBezTo>
                    <a:cubicBezTo>
                      <a:pt x="66" y="12"/>
                      <a:pt x="66" y="12"/>
                      <a:pt x="66" y="12"/>
                    </a:cubicBezTo>
                    <a:cubicBezTo>
                      <a:pt x="64" y="9"/>
                      <a:pt x="64" y="9"/>
                      <a:pt x="64" y="9"/>
                    </a:cubicBezTo>
                    <a:cubicBezTo>
                      <a:pt x="60" y="13"/>
                      <a:pt x="60" y="13"/>
                      <a:pt x="60" y="13"/>
                    </a:cubicBezTo>
                    <a:cubicBezTo>
                      <a:pt x="59" y="12"/>
                      <a:pt x="58" y="11"/>
                      <a:pt x="57" y="10"/>
                    </a:cubicBezTo>
                    <a:cubicBezTo>
                      <a:pt x="59" y="6"/>
                      <a:pt x="59" y="6"/>
                      <a:pt x="59" y="6"/>
                    </a:cubicBezTo>
                    <a:cubicBezTo>
                      <a:pt x="56" y="4"/>
                      <a:pt x="56" y="4"/>
                      <a:pt x="56" y="4"/>
                    </a:cubicBezTo>
                    <a:cubicBezTo>
                      <a:pt x="53" y="8"/>
                      <a:pt x="53" y="8"/>
                      <a:pt x="53" y="8"/>
                    </a:cubicBezTo>
                    <a:cubicBezTo>
                      <a:pt x="52" y="7"/>
                      <a:pt x="51" y="7"/>
                      <a:pt x="49" y="6"/>
                    </a:cubicBezTo>
                    <a:cubicBezTo>
                      <a:pt x="50" y="2"/>
                      <a:pt x="50" y="2"/>
                      <a:pt x="50" y="2"/>
                    </a:cubicBezTo>
                    <a:cubicBezTo>
                      <a:pt x="47" y="1"/>
                      <a:pt x="47" y="1"/>
                      <a:pt x="47" y="1"/>
                    </a:cubicBezTo>
                    <a:cubicBezTo>
                      <a:pt x="45" y="5"/>
                      <a:pt x="45" y="5"/>
                      <a:pt x="45" y="5"/>
                    </a:cubicBezTo>
                    <a:cubicBezTo>
                      <a:pt x="44" y="5"/>
                      <a:pt x="42" y="5"/>
                      <a:pt x="40" y="5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36" y="5"/>
                      <a:pt x="36" y="5"/>
                      <a:pt x="36" y="5"/>
                    </a:cubicBezTo>
                    <a:cubicBezTo>
                      <a:pt x="35" y="5"/>
                      <a:pt x="33" y="5"/>
                      <a:pt x="32" y="5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27" y="1"/>
                      <a:pt x="27" y="1"/>
                      <a:pt x="27" y="1"/>
                    </a:cubicBezTo>
                    <a:cubicBezTo>
                      <a:pt x="28" y="6"/>
                      <a:pt x="28" y="6"/>
                      <a:pt x="28" y="6"/>
                    </a:cubicBezTo>
                    <a:cubicBezTo>
                      <a:pt x="27" y="6"/>
                      <a:pt x="25" y="7"/>
                      <a:pt x="24" y="8"/>
                    </a:cubicBezTo>
                    <a:cubicBezTo>
                      <a:pt x="21" y="4"/>
                      <a:pt x="21" y="4"/>
                      <a:pt x="21" y="4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20" y="10"/>
                      <a:pt x="20" y="10"/>
                      <a:pt x="20" y="10"/>
                    </a:cubicBezTo>
                    <a:cubicBezTo>
                      <a:pt x="19" y="11"/>
                      <a:pt x="18" y="12"/>
                      <a:pt x="16" y="13"/>
                    </a:cubicBezTo>
                    <a:cubicBezTo>
                      <a:pt x="13" y="9"/>
                      <a:pt x="13" y="9"/>
                      <a:pt x="13" y="9"/>
                    </a:cubicBezTo>
                    <a:cubicBezTo>
                      <a:pt x="10" y="12"/>
                      <a:pt x="10" y="12"/>
                      <a:pt x="10" y="12"/>
                    </a:cubicBezTo>
                    <a:cubicBezTo>
                      <a:pt x="14" y="16"/>
                      <a:pt x="14" y="16"/>
                      <a:pt x="14" y="16"/>
                    </a:cubicBezTo>
                    <a:cubicBezTo>
                      <a:pt x="13" y="17"/>
                      <a:pt x="12" y="18"/>
                      <a:pt x="11" y="19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5" y="20"/>
                      <a:pt x="5" y="20"/>
                      <a:pt x="5" y="20"/>
                    </a:cubicBezTo>
                    <a:cubicBezTo>
                      <a:pt x="9" y="22"/>
                      <a:pt x="9" y="22"/>
                      <a:pt x="9" y="22"/>
                    </a:cubicBezTo>
                    <a:cubicBezTo>
                      <a:pt x="8" y="24"/>
                      <a:pt x="8" y="25"/>
                      <a:pt x="7" y="26"/>
                    </a:cubicBezTo>
                    <a:cubicBezTo>
                      <a:pt x="2" y="25"/>
                      <a:pt x="2" y="25"/>
                      <a:pt x="2" y="25"/>
                    </a:cubicBezTo>
                    <a:cubicBezTo>
                      <a:pt x="1" y="29"/>
                      <a:pt x="1" y="29"/>
                      <a:pt x="1" y="29"/>
                    </a:cubicBezTo>
                    <a:cubicBezTo>
                      <a:pt x="6" y="30"/>
                      <a:pt x="6" y="30"/>
                      <a:pt x="6" y="30"/>
                    </a:cubicBezTo>
                    <a:cubicBezTo>
                      <a:pt x="6" y="32"/>
                      <a:pt x="5" y="34"/>
                      <a:pt x="5" y="35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41"/>
                      <a:pt x="6" y="42"/>
                      <a:pt x="6" y="43"/>
                    </a:cubicBezTo>
                    <a:cubicBezTo>
                      <a:pt x="1" y="45"/>
                      <a:pt x="1" y="45"/>
                      <a:pt x="1" y="45"/>
                    </a:cubicBezTo>
                    <a:cubicBezTo>
                      <a:pt x="2" y="48"/>
                      <a:pt x="2" y="48"/>
                      <a:pt x="2" y="48"/>
                    </a:cubicBezTo>
                    <a:cubicBezTo>
                      <a:pt x="7" y="47"/>
                      <a:pt x="7" y="47"/>
                      <a:pt x="7" y="47"/>
                    </a:cubicBezTo>
                    <a:cubicBezTo>
                      <a:pt x="7" y="49"/>
                      <a:pt x="8" y="50"/>
                      <a:pt x="9" y="51"/>
                    </a:cubicBezTo>
                    <a:cubicBezTo>
                      <a:pt x="4" y="54"/>
                      <a:pt x="4" y="54"/>
                      <a:pt x="4" y="54"/>
                    </a:cubicBezTo>
                    <a:cubicBezTo>
                      <a:pt x="6" y="57"/>
                      <a:pt x="6" y="57"/>
                      <a:pt x="6" y="57"/>
                    </a:cubicBezTo>
                    <a:cubicBezTo>
                      <a:pt x="11" y="55"/>
                      <a:pt x="11" y="55"/>
                      <a:pt x="11" y="55"/>
                    </a:cubicBezTo>
                    <a:cubicBezTo>
                      <a:pt x="11" y="56"/>
                      <a:pt x="12" y="58"/>
                      <a:pt x="14" y="59"/>
                    </a:cubicBezTo>
                    <a:cubicBezTo>
                      <a:pt x="10" y="63"/>
                      <a:pt x="10" y="63"/>
                      <a:pt x="10" y="63"/>
                    </a:cubicBezTo>
                    <a:cubicBezTo>
                      <a:pt x="13" y="65"/>
                      <a:pt x="13" y="65"/>
                      <a:pt x="13" y="65"/>
                    </a:cubicBezTo>
                    <a:cubicBezTo>
                      <a:pt x="16" y="62"/>
                      <a:pt x="16" y="62"/>
                      <a:pt x="16" y="62"/>
                    </a:cubicBezTo>
                    <a:cubicBezTo>
                      <a:pt x="17" y="63"/>
                      <a:pt x="18" y="64"/>
                      <a:pt x="20" y="64"/>
                    </a:cubicBezTo>
                    <a:cubicBezTo>
                      <a:pt x="17" y="69"/>
                      <a:pt x="17" y="69"/>
                      <a:pt x="17" y="69"/>
                    </a:cubicBezTo>
                    <a:cubicBezTo>
                      <a:pt x="20" y="71"/>
                      <a:pt x="20" y="71"/>
                      <a:pt x="20" y="71"/>
                    </a:cubicBezTo>
                    <a:cubicBezTo>
                      <a:pt x="23" y="67"/>
                      <a:pt x="23" y="67"/>
                      <a:pt x="23" y="67"/>
                    </a:cubicBezTo>
                    <a:cubicBezTo>
                      <a:pt x="24" y="67"/>
                      <a:pt x="26" y="68"/>
                      <a:pt x="27" y="68"/>
                    </a:cubicBezTo>
                    <a:cubicBezTo>
                      <a:pt x="26" y="73"/>
                      <a:pt x="26" y="73"/>
                      <a:pt x="26" y="73"/>
                    </a:cubicBezTo>
                    <a:cubicBezTo>
                      <a:pt x="30" y="74"/>
                      <a:pt x="30" y="74"/>
                      <a:pt x="30" y="74"/>
                    </a:cubicBezTo>
                    <a:cubicBezTo>
                      <a:pt x="31" y="69"/>
                      <a:pt x="31" y="69"/>
                      <a:pt x="31" y="69"/>
                    </a:cubicBezTo>
                    <a:cubicBezTo>
                      <a:pt x="33" y="70"/>
                      <a:pt x="34" y="70"/>
                      <a:pt x="36" y="70"/>
                    </a:cubicBezTo>
                    <a:cubicBezTo>
                      <a:pt x="36" y="75"/>
                      <a:pt x="36" y="75"/>
                      <a:pt x="36" y="75"/>
                    </a:cubicBezTo>
                    <a:cubicBezTo>
                      <a:pt x="40" y="75"/>
                      <a:pt x="40" y="75"/>
                      <a:pt x="40" y="75"/>
                    </a:cubicBezTo>
                    <a:cubicBezTo>
                      <a:pt x="40" y="70"/>
                      <a:pt x="40" y="70"/>
                      <a:pt x="40" y="70"/>
                    </a:cubicBezTo>
                    <a:cubicBezTo>
                      <a:pt x="42" y="70"/>
                      <a:pt x="43" y="70"/>
                      <a:pt x="44" y="70"/>
                    </a:cubicBezTo>
                    <a:cubicBezTo>
                      <a:pt x="46" y="74"/>
                      <a:pt x="46" y="74"/>
                      <a:pt x="46" y="74"/>
                    </a:cubicBezTo>
                    <a:cubicBezTo>
                      <a:pt x="49" y="73"/>
                      <a:pt x="49" y="73"/>
                      <a:pt x="49" y="73"/>
                    </a:cubicBezTo>
                    <a:cubicBezTo>
                      <a:pt x="48" y="69"/>
                      <a:pt x="48" y="69"/>
                      <a:pt x="48" y="69"/>
                    </a:cubicBezTo>
                    <a:cubicBezTo>
                      <a:pt x="50" y="68"/>
                      <a:pt x="51" y="68"/>
                      <a:pt x="52" y="67"/>
                    </a:cubicBezTo>
                    <a:cubicBezTo>
                      <a:pt x="55" y="71"/>
                      <a:pt x="55" y="71"/>
                      <a:pt x="55" y="71"/>
                    </a:cubicBezTo>
                    <a:cubicBezTo>
                      <a:pt x="58" y="69"/>
                      <a:pt x="58" y="69"/>
                      <a:pt x="58" y="69"/>
                    </a:cubicBezTo>
                    <a:cubicBezTo>
                      <a:pt x="56" y="65"/>
                      <a:pt x="56" y="65"/>
                      <a:pt x="56" y="65"/>
                    </a:cubicBezTo>
                    <a:cubicBezTo>
                      <a:pt x="57" y="64"/>
                      <a:pt x="59" y="63"/>
                      <a:pt x="60" y="62"/>
                    </a:cubicBezTo>
                    <a:cubicBezTo>
                      <a:pt x="64" y="65"/>
                      <a:pt x="64" y="65"/>
                      <a:pt x="64" y="65"/>
                    </a:cubicBezTo>
                    <a:cubicBezTo>
                      <a:pt x="66" y="63"/>
                      <a:pt x="66" y="63"/>
                      <a:pt x="66" y="63"/>
                    </a:cubicBezTo>
                    <a:cubicBezTo>
                      <a:pt x="63" y="59"/>
                      <a:pt x="63" y="59"/>
                      <a:pt x="63" y="59"/>
                    </a:cubicBezTo>
                    <a:cubicBezTo>
                      <a:pt x="64" y="58"/>
                      <a:pt x="64" y="57"/>
                      <a:pt x="65" y="56"/>
                    </a:cubicBezTo>
                    <a:cubicBezTo>
                      <a:pt x="70" y="58"/>
                      <a:pt x="70" y="58"/>
                      <a:pt x="70" y="58"/>
                    </a:cubicBezTo>
                    <a:cubicBezTo>
                      <a:pt x="71" y="55"/>
                      <a:pt x="71" y="55"/>
                      <a:pt x="71" y="55"/>
                    </a:cubicBezTo>
                    <a:cubicBezTo>
                      <a:pt x="67" y="52"/>
                      <a:pt x="67" y="52"/>
                      <a:pt x="67" y="52"/>
                    </a:cubicBezTo>
                    <a:cubicBezTo>
                      <a:pt x="68" y="51"/>
                      <a:pt x="69" y="50"/>
                      <a:pt x="69" y="48"/>
                    </a:cubicBezTo>
                    <a:cubicBezTo>
                      <a:pt x="74" y="49"/>
                      <a:pt x="74" y="49"/>
                      <a:pt x="74" y="49"/>
                    </a:cubicBezTo>
                    <a:cubicBezTo>
                      <a:pt x="75" y="46"/>
                      <a:pt x="75" y="46"/>
                      <a:pt x="75" y="46"/>
                    </a:cubicBezTo>
                    <a:cubicBezTo>
                      <a:pt x="70" y="44"/>
                      <a:pt x="70" y="44"/>
                      <a:pt x="70" y="44"/>
                    </a:cubicBezTo>
                    <a:cubicBezTo>
                      <a:pt x="71" y="43"/>
                      <a:pt x="71" y="41"/>
                      <a:pt x="71" y="39"/>
                    </a:cubicBezTo>
                    <a:lnTo>
                      <a:pt x="76" y="39"/>
                    </a:lnTo>
                    <a:close/>
                    <a:moveTo>
                      <a:pt x="38" y="11"/>
                    </a:moveTo>
                    <a:cubicBezTo>
                      <a:pt x="45" y="11"/>
                      <a:pt x="51" y="14"/>
                      <a:pt x="55" y="18"/>
                    </a:cubicBezTo>
                    <a:cubicBezTo>
                      <a:pt x="44" y="29"/>
                      <a:pt x="44" y="29"/>
                      <a:pt x="44" y="29"/>
                    </a:cubicBezTo>
                    <a:cubicBezTo>
                      <a:pt x="43" y="27"/>
                      <a:pt x="40" y="27"/>
                      <a:pt x="38" y="27"/>
                    </a:cubicBezTo>
                    <a:cubicBezTo>
                      <a:pt x="36" y="27"/>
                      <a:pt x="34" y="27"/>
                      <a:pt x="33" y="28"/>
                    </a:cubicBezTo>
                    <a:cubicBezTo>
                      <a:pt x="22" y="17"/>
                      <a:pt x="22" y="17"/>
                      <a:pt x="22" y="17"/>
                    </a:cubicBezTo>
                    <a:cubicBezTo>
                      <a:pt x="26" y="13"/>
                      <a:pt x="32" y="11"/>
                      <a:pt x="38" y="11"/>
                    </a:cubicBezTo>
                    <a:close/>
                    <a:moveTo>
                      <a:pt x="43" y="37"/>
                    </a:moveTo>
                    <a:cubicBezTo>
                      <a:pt x="43" y="40"/>
                      <a:pt x="41" y="42"/>
                      <a:pt x="38" y="42"/>
                    </a:cubicBezTo>
                    <a:cubicBezTo>
                      <a:pt x="35" y="42"/>
                      <a:pt x="33" y="40"/>
                      <a:pt x="33" y="37"/>
                    </a:cubicBezTo>
                    <a:cubicBezTo>
                      <a:pt x="33" y="35"/>
                      <a:pt x="35" y="32"/>
                      <a:pt x="38" y="32"/>
                    </a:cubicBezTo>
                    <a:cubicBezTo>
                      <a:pt x="41" y="32"/>
                      <a:pt x="43" y="35"/>
                      <a:pt x="43" y="37"/>
                    </a:cubicBezTo>
                    <a:close/>
                    <a:moveTo>
                      <a:pt x="19" y="54"/>
                    </a:moveTo>
                    <a:cubicBezTo>
                      <a:pt x="15" y="50"/>
                      <a:pt x="12" y="44"/>
                      <a:pt x="12" y="37"/>
                    </a:cubicBezTo>
                    <a:cubicBezTo>
                      <a:pt x="12" y="31"/>
                      <a:pt x="15" y="24"/>
                      <a:pt x="19" y="20"/>
                    </a:cubicBezTo>
                    <a:cubicBezTo>
                      <a:pt x="30" y="31"/>
                      <a:pt x="30" y="31"/>
                      <a:pt x="30" y="31"/>
                    </a:cubicBezTo>
                    <a:cubicBezTo>
                      <a:pt x="28" y="32"/>
                      <a:pt x="27" y="35"/>
                      <a:pt x="27" y="37"/>
                    </a:cubicBezTo>
                    <a:cubicBezTo>
                      <a:pt x="27" y="40"/>
                      <a:pt x="28" y="42"/>
                      <a:pt x="29" y="44"/>
                    </a:cubicBezTo>
                    <a:lnTo>
                      <a:pt x="19" y="54"/>
                    </a:lnTo>
                    <a:close/>
                    <a:moveTo>
                      <a:pt x="38" y="63"/>
                    </a:moveTo>
                    <a:cubicBezTo>
                      <a:pt x="32" y="63"/>
                      <a:pt x="26" y="61"/>
                      <a:pt x="21" y="57"/>
                    </a:cubicBezTo>
                    <a:cubicBezTo>
                      <a:pt x="32" y="46"/>
                      <a:pt x="32" y="46"/>
                      <a:pt x="32" y="46"/>
                    </a:cubicBezTo>
                    <a:cubicBezTo>
                      <a:pt x="34" y="47"/>
                      <a:pt x="36" y="48"/>
                      <a:pt x="38" y="48"/>
                    </a:cubicBezTo>
                    <a:cubicBezTo>
                      <a:pt x="41" y="48"/>
                      <a:pt x="43" y="47"/>
                      <a:pt x="45" y="46"/>
                    </a:cubicBezTo>
                    <a:cubicBezTo>
                      <a:pt x="56" y="56"/>
                      <a:pt x="56" y="56"/>
                      <a:pt x="56" y="56"/>
                    </a:cubicBezTo>
                    <a:cubicBezTo>
                      <a:pt x="51" y="61"/>
                      <a:pt x="45" y="63"/>
                      <a:pt x="38" y="63"/>
                    </a:cubicBezTo>
                    <a:close/>
                    <a:moveTo>
                      <a:pt x="58" y="54"/>
                    </a:moveTo>
                    <a:cubicBezTo>
                      <a:pt x="47" y="43"/>
                      <a:pt x="47" y="43"/>
                      <a:pt x="47" y="43"/>
                    </a:cubicBezTo>
                    <a:cubicBezTo>
                      <a:pt x="48" y="41"/>
                      <a:pt x="49" y="39"/>
                      <a:pt x="49" y="37"/>
                    </a:cubicBezTo>
                    <a:cubicBezTo>
                      <a:pt x="49" y="35"/>
                      <a:pt x="48" y="33"/>
                      <a:pt x="47" y="31"/>
                    </a:cubicBezTo>
                    <a:cubicBezTo>
                      <a:pt x="58" y="20"/>
                      <a:pt x="58" y="20"/>
                      <a:pt x="58" y="20"/>
                    </a:cubicBezTo>
                    <a:cubicBezTo>
                      <a:pt x="62" y="25"/>
                      <a:pt x="64" y="31"/>
                      <a:pt x="64" y="37"/>
                    </a:cubicBezTo>
                    <a:cubicBezTo>
                      <a:pt x="64" y="44"/>
                      <a:pt x="62" y="49"/>
                      <a:pt x="58" y="54"/>
                    </a:cubicBez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23" name="Freeform 33"/>
              <p:cNvSpPr>
                <a:spLocks noEditPoints="1"/>
              </p:cNvSpPr>
              <p:nvPr/>
            </p:nvSpPr>
            <p:spPr bwMode="auto">
              <a:xfrm>
                <a:off x="2591673" y="2429816"/>
                <a:ext cx="264159" cy="44027"/>
              </a:xfrm>
              <a:custGeom>
                <a:avLst/>
                <a:gdLst>
                  <a:gd name="T0" fmla="*/ 61 w 66"/>
                  <a:gd name="T1" fmla="*/ 11 h 11"/>
                  <a:gd name="T2" fmla="*/ 6 w 66"/>
                  <a:gd name="T3" fmla="*/ 11 h 11"/>
                  <a:gd name="T4" fmla="*/ 0 w 66"/>
                  <a:gd name="T5" fmla="*/ 6 h 11"/>
                  <a:gd name="T6" fmla="*/ 6 w 66"/>
                  <a:gd name="T7" fmla="*/ 0 h 11"/>
                  <a:gd name="T8" fmla="*/ 61 w 66"/>
                  <a:gd name="T9" fmla="*/ 0 h 11"/>
                  <a:gd name="T10" fmla="*/ 66 w 66"/>
                  <a:gd name="T11" fmla="*/ 6 h 11"/>
                  <a:gd name="T12" fmla="*/ 61 w 66"/>
                  <a:gd name="T13" fmla="*/ 11 h 11"/>
                  <a:gd name="T14" fmla="*/ 6 w 66"/>
                  <a:gd name="T15" fmla="*/ 3 h 11"/>
                  <a:gd name="T16" fmla="*/ 3 w 66"/>
                  <a:gd name="T17" fmla="*/ 6 h 11"/>
                  <a:gd name="T18" fmla="*/ 6 w 66"/>
                  <a:gd name="T19" fmla="*/ 8 h 11"/>
                  <a:gd name="T20" fmla="*/ 61 w 66"/>
                  <a:gd name="T21" fmla="*/ 8 h 11"/>
                  <a:gd name="T22" fmla="*/ 64 w 66"/>
                  <a:gd name="T23" fmla="*/ 6 h 11"/>
                  <a:gd name="T24" fmla="*/ 61 w 66"/>
                  <a:gd name="T25" fmla="*/ 3 h 11"/>
                  <a:gd name="T26" fmla="*/ 6 w 66"/>
                  <a:gd name="T27" fmla="*/ 3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6" h="11">
                    <a:moveTo>
                      <a:pt x="61" y="11"/>
                    </a:moveTo>
                    <a:cubicBezTo>
                      <a:pt x="6" y="11"/>
                      <a:pt x="6" y="11"/>
                      <a:pt x="6" y="11"/>
                    </a:cubicBezTo>
                    <a:cubicBezTo>
                      <a:pt x="3" y="11"/>
                      <a:pt x="0" y="9"/>
                      <a:pt x="0" y="6"/>
                    </a:cubicBezTo>
                    <a:cubicBezTo>
                      <a:pt x="0" y="3"/>
                      <a:pt x="3" y="0"/>
                      <a:pt x="6" y="0"/>
                    </a:cubicBezTo>
                    <a:cubicBezTo>
                      <a:pt x="61" y="0"/>
                      <a:pt x="61" y="0"/>
                      <a:pt x="61" y="0"/>
                    </a:cubicBezTo>
                    <a:cubicBezTo>
                      <a:pt x="64" y="0"/>
                      <a:pt x="66" y="3"/>
                      <a:pt x="66" y="6"/>
                    </a:cubicBezTo>
                    <a:cubicBezTo>
                      <a:pt x="66" y="9"/>
                      <a:pt x="64" y="11"/>
                      <a:pt x="61" y="11"/>
                    </a:cubicBezTo>
                    <a:close/>
                    <a:moveTo>
                      <a:pt x="6" y="3"/>
                    </a:moveTo>
                    <a:cubicBezTo>
                      <a:pt x="4" y="3"/>
                      <a:pt x="3" y="4"/>
                      <a:pt x="3" y="6"/>
                    </a:cubicBezTo>
                    <a:cubicBezTo>
                      <a:pt x="3" y="7"/>
                      <a:pt x="4" y="8"/>
                      <a:pt x="6" y="8"/>
                    </a:cubicBezTo>
                    <a:cubicBezTo>
                      <a:pt x="61" y="8"/>
                      <a:pt x="61" y="8"/>
                      <a:pt x="61" y="8"/>
                    </a:cubicBezTo>
                    <a:cubicBezTo>
                      <a:pt x="62" y="8"/>
                      <a:pt x="64" y="7"/>
                      <a:pt x="64" y="6"/>
                    </a:cubicBezTo>
                    <a:cubicBezTo>
                      <a:pt x="64" y="4"/>
                      <a:pt x="62" y="3"/>
                      <a:pt x="61" y="3"/>
                    </a:cubicBezTo>
                    <a:lnTo>
                      <a:pt x="6" y="3"/>
                    </a:ln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24" name="Freeform 34"/>
              <p:cNvSpPr>
                <a:spLocks noEditPoints="1"/>
              </p:cNvSpPr>
              <p:nvPr/>
            </p:nvSpPr>
            <p:spPr bwMode="auto">
              <a:xfrm>
                <a:off x="2591673" y="2324830"/>
                <a:ext cx="44027" cy="96520"/>
              </a:xfrm>
              <a:custGeom>
                <a:avLst/>
                <a:gdLst>
                  <a:gd name="T0" fmla="*/ 6 w 11"/>
                  <a:gd name="T1" fmla="*/ 24 h 24"/>
                  <a:gd name="T2" fmla="*/ 0 w 11"/>
                  <a:gd name="T3" fmla="*/ 19 h 24"/>
                  <a:gd name="T4" fmla="*/ 0 w 11"/>
                  <a:gd name="T5" fmla="*/ 5 h 24"/>
                  <a:gd name="T6" fmla="*/ 6 w 11"/>
                  <a:gd name="T7" fmla="*/ 0 h 24"/>
                  <a:gd name="T8" fmla="*/ 11 w 11"/>
                  <a:gd name="T9" fmla="*/ 5 h 24"/>
                  <a:gd name="T10" fmla="*/ 11 w 11"/>
                  <a:gd name="T11" fmla="*/ 19 h 24"/>
                  <a:gd name="T12" fmla="*/ 6 w 11"/>
                  <a:gd name="T13" fmla="*/ 24 h 24"/>
                  <a:gd name="T14" fmla="*/ 6 w 11"/>
                  <a:gd name="T15" fmla="*/ 3 h 24"/>
                  <a:gd name="T16" fmla="*/ 3 w 11"/>
                  <a:gd name="T17" fmla="*/ 5 h 24"/>
                  <a:gd name="T18" fmla="*/ 3 w 11"/>
                  <a:gd name="T19" fmla="*/ 19 h 24"/>
                  <a:gd name="T20" fmla="*/ 6 w 11"/>
                  <a:gd name="T21" fmla="*/ 21 h 24"/>
                  <a:gd name="T22" fmla="*/ 8 w 11"/>
                  <a:gd name="T23" fmla="*/ 19 h 24"/>
                  <a:gd name="T24" fmla="*/ 8 w 11"/>
                  <a:gd name="T25" fmla="*/ 5 h 24"/>
                  <a:gd name="T26" fmla="*/ 6 w 11"/>
                  <a:gd name="T27" fmla="*/ 3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" h="24">
                    <a:moveTo>
                      <a:pt x="6" y="24"/>
                    </a:moveTo>
                    <a:cubicBezTo>
                      <a:pt x="3" y="24"/>
                      <a:pt x="0" y="22"/>
                      <a:pt x="0" y="19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3" y="0"/>
                      <a:pt x="6" y="0"/>
                    </a:cubicBezTo>
                    <a:cubicBezTo>
                      <a:pt x="9" y="0"/>
                      <a:pt x="11" y="2"/>
                      <a:pt x="11" y="5"/>
                    </a:cubicBezTo>
                    <a:cubicBezTo>
                      <a:pt x="11" y="19"/>
                      <a:pt x="11" y="19"/>
                      <a:pt x="11" y="19"/>
                    </a:cubicBezTo>
                    <a:cubicBezTo>
                      <a:pt x="11" y="22"/>
                      <a:pt x="9" y="24"/>
                      <a:pt x="6" y="24"/>
                    </a:cubicBezTo>
                    <a:close/>
                    <a:moveTo>
                      <a:pt x="6" y="3"/>
                    </a:moveTo>
                    <a:cubicBezTo>
                      <a:pt x="4" y="3"/>
                      <a:pt x="3" y="4"/>
                      <a:pt x="3" y="5"/>
                    </a:cubicBezTo>
                    <a:cubicBezTo>
                      <a:pt x="3" y="19"/>
                      <a:pt x="3" y="19"/>
                      <a:pt x="3" y="19"/>
                    </a:cubicBezTo>
                    <a:cubicBezTo>
                      <a:pt x="3" y="20"/>
                      <a:pt x="4" y="21"/>
                      <a:pt x="6" y="21"/>
                    </a:cubicBezTo>
                    <a:cubicBezTo>
                      <a:pt x="7" y="21"/>
                      <a:pt x="8" y="20"/>
                      <a:pt x="8" y="19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4"/>
                      <a:pt x="7" y="3"/>
                      <a:pt x="6" y="3"/>
                    </a:cubicBez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25" name="Freeform 35"/>
              <p:cNvSpPr>
                <a:spLocks noEditPoints="1"/>
              </p:cNvSpPr>
              <p:nvPr/>
            </p:nvSpPr>
            <p:spPr bwMode="auto">
              <a:xfrm>
                <a:off x="2647553" y="2289271"/>
                <a:ext cx="44027" cy="132079"/>
              </a:xfrm>
              <a:custGeom>
                <a:avLst/>
                <a:gdLst>
                  <a:gd name="T0" fmla="*/ 5 w 11"/>
                  <a:gd name="T1" fmla="*/ 33 h 33"/>
                  <a:gd name="T2" fmla="*/ 0 w 11"/>
                  <a:gd name="T3" fmla="*/ 28 h 33"/>
                  <a:gd name="T4" fmla="*/ 0 w 11"/>
                  <a:gd name="T5" fmla="*/ 5 h 33"/>
                  <a:gd name="T6" fmla="*/ 5 w 11"/>
                  <a:gd name="T7" fmla="*/ 0 h 33"/>
                  <a:gd name="T8" fmla="*/ 11 w 11"/>
                  <a:gd name="T9" fmla="*/ 5 h 33"/>
                  <a:gd name="T10" fmla="*/ 11 w 11"/>
                  <a:gd name="T11" fmla="*/ 28 h 33"/>
                  <a:gd name="T12" fmla="*/ 5 w 11"/>
                  <a:gd name="T13" fmla="*/ 33 h 33"/>
                  <a:gd name="T14" fmla="*/ 5 w 11"/>
                  <a:gd name="T15" fmla="*/ 2 h 33"/>
                  <a:gd name="T16" fmla="*/ 3 w 11"/>
                  <a:gd name="T17" fmla="*/ 5 h 33"/>
                  <a:gd name="T18" fmla="*/ 3 w 11"/>
                  <a:gd name="T19" fmla="*/ 28 h 33"/>
                  <a:gd name="T20" fmla="*/ 5 w 11"/>
                  <a:gd name="T21" fmla="*/ 30 h 33"/>
                  <a:gd name="T22" fmla="*/ 8 w 11"/>
                  <a:gd name="T23" fmla="*/ 28 h 33"/>
                  <a:gd name="T24" fmla="*/ 8 w 11"/>
                  <a:gd name="T25" fmla="*/ 5 h 33"/>
                  <a:gd name="T26" fmla="*/ 5 w 11"/>
                  <a:gd name="T27" fmla="*/ 2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" h="33">
                    <a:moveTo>
                      <a:pt x="5" y="33"/>
                    </a:moveTo>
                    <a:cubicBezTo>
                      <a:pt x="2" y="33"/>
                      <a:pt x="0" y="31"/>
                      <a:pt x="0" y="28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8" y="0"/>
                      <a:pt x="11" y="2"/>
                      <a:pt x="11" y="5"/>
                    </a:cubicBezTo>
                    <a:cubicBezTo>
                      <a:pt x="11" y="28"/>
                      <a:pt x="11" y="28"/>
                      <a:pt x="11" y="28"/>
                    </a:cubicBezTo>
                    <a:cubicBezTo>
                      <a:pt x="11" y="31"/>
                      <a:pt x="8" y="33"/>
                      <a:pt x="5" y="33"/>
                    </a:cubicBezTo>
                    <a:close/>
                    <a:moveTo>
                      <a:pt x="5" y="2"/>
                    </a:moveTo>
                    <a:cubicBezTo>
                      <a:pt x="4" y="2"/>
                      <a:pt x="3" y="4"/>
                      <a:pt x="3" y="5"/>
                    </a:cubicBezTo>
                    <a:cubicBezTo>
                      <a:pt x="3" y="28"/>
                      <a:pt x="3" y="28"/>
                      <a:pt x="3" y="28"/>
                    </a:cubicBezTo>
                    <a:cubicBezTo>
                      <a:pt x="3" y="29"/>
                      <a:pt x="4" y="30"/>
                      <a:pt x="5" y="30"/>
                    </a:cubicBezTo>
                    <a:cubicBezTo>
                      <a:pt x="7" y="30"/>
                      <a:pt x="8" y="29"/>
                      <a:pt x="8" y="28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4"/>
                      <a:pt x="7" y="2"/>
                      <a:pt x="5" y="2"/>
                    </a:cubicBez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26" name="Freeform 36"/>
              <p:cNvSpPr>
                <a:spLocks noEditPoints="1"/>
              </p:cNvSpPr>
              <p:nvPr/>
            </p:nvSpPr>
            <p:spPr bwMode="auto">
              <a:xfrm>
                <a:off x="2703433" y="2253711"/>
                <a:ext cx="40640" cy="167639"/>
              </a:xfrm>
              <a:custGeom>
                <a:avLst/>
                <a:gdLst>
                  <a:gd name="T0" fmla="*/ 5 w 10"/>
                  <a:gd name="T1" fmla="*/ 42 h 42"/>
                  <a:gd name="T2" fmla="*/ 0 w 10"/>
                  <a:gd name="T3" fmla="*/ 37 h 42"/>
                  <a:gd name="T4" fmla="*/ 0 w 10"/>
                  <a:gd name="T5" fmla="*/ 6 h 42"/>
                  <a:gd name="T6" fmla="*/ 5 w 10"/>
                  <a:gd name="T7" fmla="*/ 0 h 42"/>
                  <a:gd name="T8" fmla="*/ 10 w 10"/>
                  <a:gd name="T9" fmla="*/ 6 h 42"/>
                  <a:gd name="T10" fmla="*/ 10 w 10"/>
                  <a:gd name="T11" fmla="*/ 37 h 42"/>
                  <a:gd name="T12" fmla="*/ 5 w 10"/>
                  <a:gd name="T13" fmla="*/ 42 h 42"/>
                  <a:gd name="T14" fmla="*/ 5 w 10"/>
                  <a:gd name="T15" fmla="*/ 3 h 42"/>
                  <a:gd name="T16" fmla="*/ 2 w 10"/>
                  <a:gd name="T17" fmla="*/ 6 h 42"/>
                  <a:gd name="T18" fmla="*/ 2 w 10"/>
                  <a:gd name="T19" fmla="*/ 37 h 42"/>
                  <a:gd name="T20" fmla="*/ 5 w 10"/>
                  <a:gd name="T21" fmla="*/ 39 h 42"/>
                  <a:gd name="T22" fmla="*/ 8 w 10"/>
                  <a:gd name="T23" fmla="*/ 37 h 42"/>
                  <a:gd name="T24" fmla="*/ 8 w 10"/>
                  <a:gd name="T25" fmla="*/ 6 h 42"/>
                  <a:gd name="T26" fmla="*/ 5 w 10"/>
                  <a:gd name="T27" fmla="*/ 3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" h="42">
                    <a:moveTo>
                      <a:pt x="5" y="42"/>
                    </a:moveTo>
                    <a:cubicBezTo>
                      <a:pt x="2" y="42"/>
                      <a:pt x="0" y="40"/>
                      <a:pt x="0" y="37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2" y="0"/>
                      <a:pt x="5" y="0"/>
                    </a:cubicBezTo>
                    <a:cubicBezTo>
                      <a:pt x="8" y="0"/>
                      <a:pt x="10" y="3"/>
                      <a:pt x="10" y="6"/>
                    </a:cubicBezTo>
                    <a:cubicBezTo>
                      <a:pt x="10" y="37"/>
                      <a:pt x="10" y="37"/>
                      <a:pt x="10" y="37"/>
                    </a:cubicBezTo>
                    <a:cubicBezTo>
                      <a:pt x="10" y="40"/>
                      <a:pt x="8" y="42"/>
                      <a:pt x="5" y="42"/>
                    </a:cubicBezTo>
                    <a:close/>
                    <a:moveTo>
                      <a:pt x="5" y="3"/>
                    </a:moveTo>
                    <a:cubicBezTo>
                      <a:pt x="4" y="3"/>
                      <a:pt x="2" y="4"/>
                      <a:pt x="2" y="6"/>
                    </a:cubicBezTo>
                    <a:cubicBezTo>
                      <a:pt x="2" y="37"/>
                      <a:pt x="2" y="37"/>
                      <a:pt x="2" y="37"/>
                    </a:cubicBezTo>
                    <a:cubicBezTo>
                      <a:pt x="2" y="38"/>
                      <a:pt x="4" y="39"/>
                      <a:pt x="5" y="39"/>
                    </a:cubicBezTo>
                    <a:cubicBezTo>
                      <a:pt x="6" y="39"/>
                      <a:pt x="8" y="38"/>
                      <a:pt x="8" y="37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4"/>
                      <a:pt x="6" y="3"/>
                      <a:pt x="5" y="3"/>
                    </a:cubicBez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27" name="Freeform 37"/>
              <p:cNvSpPr>
                <a:spLocks noEditPoints="1"/>
              </p:cNvSpPr>
              <p:nvPr/>
            </p:nvSpPr>
            <p:spPr bwMode="auto">
              <a:xfrm>
                <a:off x="2755926" y="2216457"/>
                <a:ext cx="44027" cy="204892"/>
              </a:xfrm>
              <a:custGeom>
                <a:avLst/>
                <a:gdLst>
                  <a:gd name="T0" fmla="*/ 6 w 11"/>
                  <a:gd name="T1" fmla="*/ 51 h 51"/>
                  <a:gd name="T2" fmla="*/ 0 w 11"/>
                  <a:gd name="T3" fmla="*/ 46 h 51"/>
                  <a:gd name="T4" fmla="*/ 0 w 11"/>
                  <a:gd name="T5" fmla="*/ 5 h 51"/>
                  <a:gd name="T6" fmla="*/ 6 w 11"/>
                  <a:gd name="T7" fmla="*/ 0 h 51"/>
                  <a:gd name="T8" fmla="*/ 11 w 11"/>
                  <a:gd name="T9" fmla="*/ 5 h 51"/>
                  <a:gd name="T10" fmla="*/ 11 w 11"/>
                  <a:gd name="T11" fmla="*/ 46 h 51"/>
                  <a:gd name="T12" fmla="*/ 6 w 11"/>
                  <a:gd name="T13" fmla="*/ 51 h 51"/>
                  <a:gd name="T14" fmla="*/ 6 w 11"/>
                  <a:gd name="T15" fmla="*/ 3 h 51"/>
                  <a:gd name="T16" fmla="*/ 3 w 11"/>
                  <a:gd name="T17" fmla="*/ 5 h 51"/>
                  <a:gd name="T18" fmla="*/ 3 w 11"/>
                  <a:gd name="T19" fmla="*/ 46 h 51"/>
                  <a:gd name="T20" fmla="*/ 6 w 11"/>
                  <a:gd name="T21" fmla="*/ 48 h 51"/>
                  <a:gd name="T22" fmla="*/ 8 w 11"/>
                  <a:gd name="T23" fmla="*/ 46 h 51"/>
                  <a:gd name="T24" fmla="*/ 8 w 11"/>
                  <a:gd name="T25" fmla="*/ 5 h 51"/>
                  <a:gd name="T26" fmla="*/ 6 w 11"/>
                  <a:gd name="T27" fmla="*/ 3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" h="51">
                    <a:moveTo>
                      <a:pt x="6" y="51"/>
                    </a:moveTo>
                    <a:cubicBezTo>
                      <a:pt x="3" y="51"/>
                      <a:pt x="0" y="49"/>
                      <a:pt x="0" y="46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3" y="0"/>
                      <a:pt x="6" y="0"/>
                    </a:cubicBezTo>
                    <a:cubicBezTo>
                      <a:pt x="9" y="0"/>
                      <a:pt x="11" y="2"/>
                      <a:pt x="11" y="5"/>
                    </a:cubicBezTo>
                    <a:cubicBezTo>
                      <a:pt x="11" y="46"/>
                      <a:pt x="11" y="46"/>
                      <a:pt x="11" y="46"/>
                    </a:cubicBezTo>
                    <a:cubicBezTo>
                      <a:pt x="11" y="49"/>
                      <a:pt x="9" y="51"/>
                      <a:pt x="6" y="51"/>
                    </a:cubicBezTo>
                    <a:close/>
                    <a:moveTo>
                      <a:pt x="6" y="3"/>
                    </a:moveTo>
                    <a:cubicBezTo>
                      <a:pt x="4" y="3"/>
                      <a:pt x="3" y="4"/>
                      <a:pt x="3" y="5"/>
                    </a:cubicBezTo>
                    <a:cubicBezTo>
                      <a:pt x="3" y="46"/>
                      <a:pt x="3" y="46"/>
                      <a:pt x="3" y="46"/>
                    </a:cubicBezTo>
                    <a:cubicBezTo>
                      <a:pt x="3" y="47"/>
                      <a:pt x="4" y="48"/>
                      <a:pt x="6" y="48"/>
                    </a:cubicBezTo>
                    <a:cubicBezTo>
                      <a:pt x="7" y="48"/>
                      <a:pt x="8" y="47"/>
                      <a:pt x="8" y="46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4"/>
                      <a:pt x="7" y="3"/>
                      <a:pt x="6" y="3"/>
                    </a:cubicBez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28" name="Freeform 38"/>
              <p:cNvSpPr>
                <a:spLocks noEditPoints="1"/>
              </p:cNvSpPr>
              <p:nvPr/>
            </p:nvSpPr>
            <p:spPr bwMode="auto">
              <a:xfrm>
                <a:off x="2815192" y="2248630"/>
                <a:ext cx="40640" cy="172719"/>
              </a:xfrm>
              <a:custGeom>
                <a:avLst/>
                <a:gdLst>
                  <a:gd name="T0" fmla="*/ 5 w 10"/>
                  <a:gd name="T1" fmla="*/ 43 h 43"/>
                  <a:gd name="T2" fmla="*/ 0 w 10"/>
                  <a:gd name="T3" fmla="*/ 38 h 43"/>
                  <a:gd name="T4" fmla="*/ 0 w 10"/>
                  <a:gd name="T5" fmla="*/ 5 h 43"/>
                  <a:gd name="T6" fmla="*/ 5 w 10"/>
                  <a:gd name="T7" fmla="*/ 0 h 43"/>
                  <a:gd name="T8" fmla="*/ 10 w 10"/>
                  <a:gd name="T9" fmla="*/ 5 h 43"/>
                  <a:gd name="T10" fmla="*/ 10 w 10"/>
                  <a:gd name="T11" fmla="*/ 38 h 43"/>
                  <a:gd name="T12" fmla="*/ 5 w 10"/>
                  <a:gd name="T13" fmla="*/ 43 h 43"/>
                  <a:gd name="T14" fmla="*/ 5 w 10"/>
                  <a:gd name="T15" fmla="*/ 3 h 43"/>
                  <a:gd name="T16" fmla="*/ 3 w 10"/>
                  <a:gd name="T17" fmla="*/ 5 h 43"/>
                  <a:gd name="T18" fmla="*/ 3 w 10"/>
                  <a:gd name="T19" fmla="*/ 38 h 43"/>
                  <a:gd name="T20" fmla="*/ 5 w 10"/>
                  <a:gd name="T21" fmla="*/ 40 h 43"/>
                  <a:gd name="T22" fmla="*/ 8 w 10"/>
                  <a:gd name="T23" fmla="*/ 38 h 43"/>
                  <a:gd name="T24" fmla="*/ 8 w 10"/>
                  <a:gd name="T25" fmla="*/ 5 h 43"/>
                  <a:gd name="T26" fmla="*/ 5 w 10"/>
                  <a:gd name="T27" fmla="*/ 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" h="43">
                    <a:moveTo>
                      <a:pt x="5" y="43"/>
                    </a:moveTo>
                    <a:cubicBezTo>
                      <a:pt x="2" y="43"/>
                      <a:pt x="0" y="41"/>
                      <a:pt x="0" y="38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8" y="0"/>
                      <a:pt x="10" y="2"/>
                      <a:pt x="10" y="5"/>
                    </a:cubicBezTo>
                    <a:cubicBezTo>
                      <a:pt x="10" y="38"/>
                      <a:pt x="10" y="38"/>
                      <a:pt x="10" y="38"/>
                    </a:cubicBezTo>
                    <a:cubicBezTo>
                      <a:pt x="10" y="41"/>
                      <a:pt x="8" y="43"/>
                      <a:pt x="5" y="43"/>
                    </a:cubicBezTo>
                    <a:close/>
                    <a:moveTo>
                      <a:pt x="5" y="3"/>
                    </a:moveTo>
                    <a:cubicBezTo>
                      <a:pt x="4" y="3"/>
                      <a:pt x="3" y="4"/>
                      <a:pt x="3" y="5"/>
                    </a:cubicBezTo>
                    <a:cubicBezTo>
                      <a:pt x="3" y="38"/>
                      <a:pt x="3" y="38"/>
                      <a:pt x="3" y="38"/>
                    </a:cubicBezTo>
                    <a:cubicBezTo>
                      <a:pt x="3" y="39"/>
                      <a:pt x="4" y="40"/>
                      <a:pt x="5" y="40"/>
                    </a:cubicBezTo>
                    <a:cubicBezTo>
                      <a:pt x="6" y="40"/>
                      <a:pt x="8" y="39"/>
                      <a:pt x="8" y="38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4"/>
                      <a:pt x="6" y="3"/>
                      <a:pt x="5" y="3"/>
                    </a:cubicBez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pic>
            <p:nvPicPr>
              <p:cNvPr id="129" name="图片 12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60373" y="3381466"/>
                <a:ext cx="509829" cy="601419"/>
              </a:xfrm>
              <a:prstGeom prst="rect">
                <a:avLst/>
              </a:prstGeom>
            </p:spPr>
          </p:pic>
        </p:grpSp>
        <p:grpSp>
          <p:nvGrpSpPr>
            <p:cNvPr id="132" name="Group 41"/>
            <p:cNvGrpSpPr>
              <a:grpSpLocks noChangeAspect="1"/>
            </p:cNvGrpSpPr>
            <p:nvPr/>
          </p:nvGrpSpPr>
          <p:grpSpPr bwMode="auto">
            <a:xfrm>
              <a:off x="2241448" y="1126215"/>
              <a:ext cx="547688" cy="565150"/>
              <a:chOff x="1324" y="636"/>
              <a:chExt cx="345" cy="356"/>
            </a:xfrm>
            <a:effectLst/>
          </p:grpSpPr>
          <p:sp>
            <p:nvSpPr>
              <p:cNvPr id="133" name="AutoShape 40"/>
              <p:cNvSpPr>
                <a:spLocks noChangeAspect="1" noChangeArrowheads="1" noTextEdit="1"/>
              </p:cNvSpPr>
              <p:nvPr/>
            </p:nvSpPr>
            <p:spPr bwMode="auto">
              <a:xfrm>
                <a:off x="1324" y="636"/>
                <a:ext cx="345" cy="3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34" name="Oval 42"/>
              <p:cNvSpPr>
                <a:spLocks noChangeArrowheads="1"/>
              </p:cNvSpPr>
              <p:nvPr/>
            </p:nvSpPr>
            <p:spPr bwMode="auto">
              <a:xfrm>
                <a:off x="1322" y="657"/>
                <a:ext cx="344" cy="333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35" name="Oval 43"/>
              <p:cNvSpPr>
                <a:spLocks noChangeArrowheads="1"/>
              </p:cNvSpPr>
              <p:nvPr/>
            </p:nvSpPr>
            <p:spPr bwMode="auto">
              <a:xfrm>
                <a:off x="1322" y="636"/>
                <a:ext cx="344" cy="332"/>
              </a:xfrm>
              <a:prstGeom prst="ellipse">
                <a:avLst/>
              </a:prstGeom>
              <a:solidFill>
                <a:srgbClr val="8080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36" name="Freeform 44"/>
              <p:cNvSpPr/>
              <p:nvPr/>
            </p:nvSpPr>
            <p:spPr bwMode="auto">
              <a:xfrm>
                <a:off x="1434" y="695"/>
                <a:ext cx="120" cy="216"/>
              </a:xfrm>
              <a:custGeom>
                <a:avLst/>
                <a:gdLst>
                  <a:gd name="T0" fmla="*/ 49 w 49"/>
                  <a:gd name="T1" fmla="*/ 61 h 91"/>
                  <a:gd name="T2" fmla="*/ 47 w 49"/>
                  <a:gd name="T3" fmla="*/ 69 h 91"/>
                  <a:gd name="T4" fmla="*/ 44 w 49"/>
                  <a:gd name="T5" fmla="*/ 75 h 91"/>
                  <a:gd name="T6" fmla="*/ 38 w 49"/>
                  <a:gd name="T7" fmla="*/ 79 h 91"/>
                  <a:gd name="T8" fmla="*/ 31 w 49"/>
                  <a:gd name="T9" fmla="*/ 81 h 91"/>
                  <a:gd name="T10" fmla="*/ 31 w 49"/>
                  <a:gd name="T11" fmla="*/ 87 h 91"/>
                  <a:gd name="T12" fmla="*/ 31 w 49"/>
                  <a:gd name="T13" fmla="*/ 90 h 91"/>
                  <a:gd name="T14" fmla="*/ 28 w 49"/>
                  <a:gd name="T15" fmla="*/ 91 h 91"/>
                  <a:gd name="T16" fmla="*/ 21 w 49"/>
                  <a:gd name="T17" fmla="*/ 91 h 91"/>
                  <a:gd name="T18" fmla="*/ 19 w 49"/>
                  <a:gd name="T19" fmla="*/ 90 h 91"/>
                  <a:gd name="T20" fmla="*/ 18 w 49"/>
                  <a:gd name="T21" fmla="*/ 87 h 91"/>
                  <a:gd name="T22" fmla="*/ 18 w 49"/>
                  <a:gd name="T23" fmla="*/ 82 h 91"/>
                  <a:gd name="T24" fmla="*/ 7 w 49"/>
                  <a:gd name="T25" fmla="*/ 81 h 91"/>
                  <a:gd name="T26" fmla="*/ 1 w 49"/>
                  <a:gd name="T27" fmla="*/ 78 h 91"/>
                  <a:gd name="T28" fmla="*/ 0 w 49"/>
                  <a:gd name="T29" fmla="*/ 76 h 91"/>
                  <a:gd name="T30" fmla="*/ 1 w 49"/>
                  <a:gd name="T31" fmla="*/ 72 h 91"/>
                  <a:gd name="T32" fmla="*/ 2 w 49"/>
                  <a:gd name="T33" fmla="*/ 69 h 91"/>
                  <a:gd name="T34" fmla="*/ 3 w 49"/>
                  <a:gd name="T35" fmla="*/ 67 h 91"/>
                  <a:gd name="T36" fmla="*/ 4 w 49"/>
                  <a:gd name="T37" fmla="*/ 67 h 91"/>
                  <a:gd name="T38" fmla="*/ 5 w 49"/>
                  <a:gd name="T39" fmla="*/ 68 h 91"/>
                  <a:gd name="T40" fmla="*/ 11 w 49"/>
                  <a:gd name="T41" fmla="*/ 70 h 91"/>
                  <a:gd name="T42" fmla="*/ 20 w 49"/>
                  <a:gd name="T43" fmla="*/ 70 h 91"/>
                  <a:gd name="T44" fmla="*/ 30 w 49"/>
                  <a:gd name="T45" fmla="*/ 69 h 91"/>
                  <a:gd name="T46" fmla="*/ 34 w 49"/>
                  <a:gd name="T47" fmla="*/ 62 h 91"/>
                  <a:gd name="T48" fmla="*/ 32 w 49"/>
                  <a:gd name="T49" fmla="*/ 55 h 91"/>
                  <a:gd name="T50" fmla="*/ 22 w 49"/>
                  <a:gd name="T51" fmla="*/ 50 h 91"/>
                  <a:gd name="T52" fmla="*/ 14 w 49"/>
                  <a:gd name="T53" fmla="*/ 46 h 91"/>
                  <a:gd name="T54" fmla="*/ 8 w 49"/>
                  <a:gd name="T55" fmla="*/ 42 h 91"/>
                  <a:gd name="T56" fmla="*/ 4 w 49"/>
                  <a:gd name="T57" fmla="*/ 36 h 91"/>
                  <a:gd name="T58" fmla="*/ 2 w 49"/>
                  <a:gd name="T59" fmla="*/ 28 h 91"/>
                  <a:gd name="T60" fmla="*/ 6 w 49"/>
                  <a:gd name="T61" fmla="*/ 16 h 91"/>
                  <a:gd name="T62" fmla="*/ 20 w 49"/>
                  <a:gd name="T63" fmla="*/ 9 h 91"/>
                  <a:gd name="T64" fmla="*/ 20 w 49"/>
                  <a:gd name="T65" fmla="*/ 3 h 91"/>
                  <a:gd name="T66" fmla="*/ 21 w 49"/>
                  <a:gd name="T67" fmla="*/ 0 h 91"/>
                  <a:gd name="T68" fmla="*/ 24 w 49"/>
                  <a:gd name="T69" fmla="*/ 0 h 91"/>
                  <a:gd name="T70" fmla="*/ 31 w 49"/>
                  <a:gd name="T71" fmla="*/ 0 h 91"/>
                  <a:gd name="T72" fmla="*/ 33 w 49"/>
                  <a:gd name="T73" fmla="*/ 0 h 91"/>
                  <a:gd name="T74" fmla="*/ 34 w 49"/>
                  <a:gd name="T75" fmla="*/ 4 h 91"/>
                  <a:gd name="T76" fmla="*/ 34 w 49"/>
                  <a:gd name="T77" fmla="*/ 9 h 91"/>
                  <a:gd name="T78" fmla="*/ 40 w 49"/>
                  <a:gd name="T79" fmla="*/ 10 h 91"/>
                  <a:gd name="T80" fmla="*/ 44 w 49"/>
                  <a:gd name="T81" fmla="*/ 11 h 91"/>
                  <a:gd name="T82" fmla="*/ 45 w 49"/>
                  <a:gd name="T83" fmla="*/ 13 h 91"/>
                  <a:gd name="T84" fmla="*/ 44 w 49"/>
                  <a:gd name="T85" fmla="*/ 17 h 91"/>
                  <a:gd name="T86" fmla="*/ 43 w 49"/>
                  <a:gd name="T87" fmla="*/ 20 h 91"/>
                  <a:gd name="T88" fmla="*/ 41 w 49"/>
                  <a:gd name="T89" fmla="*/ 22 h 91"/>
                  <a:gd name="T90" fmla="*/ 36 w 49"/>
                  <a:gd name="T91" fmla="*/ 20 h 91"/>
                  <a:gd name="T92" fmla="*/ 29 w 49"/>
                  <a:gd name="T93" fmla="*/ 20 h 91"/>
                  <a:gd name="T94" fmla="*/ 19 w 49"/>
                  <a:gd name="T95" fmla="*/ 22 h 91"/>
                  <a:gd name="T96" fmla="*/ 16 w 49"/>
                  <a:gd name="T97" fmla="*/ 28 h 91"/>
                  <a:gd name="T98" fmla="*/ 19 w 49"/>
                  <a:gd name="T99" fmla="*/ 34 h 91"/>
                  <a:gd name="T100" fmla="*/ 29 w 49"/>
                  <a:gd name="T101" fmla="*/ 38 h 91"/>
                  <a:gd name="T102" fmla="*/ 43 w 49"/>
                  <a:gd name="T103" fmla="*/ 48 h 91"/>
                  <a:gd name="T104" fmla="*/ 49 w 49"/>
                  <a:gd name="T105" fmla="*/ 61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49" h="91">
                    <a:moveTo>
                      <a:pt x="49" y="61"/>
                    </a:moveTo>
                    <a:cubicBezTo>
                      <a:pt x="49" y="64"/>
                      <a:pt x="48" y="67"/>
                      <a:pt x="47" y="69"/>
                    </a:cubicBezTo>
                    <a:cubicBezTo>
                      <a:pt x="47" y="72"/>
                      <a:pt x="45" y="74"/>
                      <a:pt x="44" y="75"/>
                    </a:cubicBezTo>
                    <a:cubicBezTo>
                      <a:pt x="42" y="77"/>
                      <a:pt x="40" y="78"/>
                      <a:pt x="38" y="79"/>
                    </a:cubicBezTo>
                    <a:cubicBezTo>
                      <a:pt x="36" y="80"/>
                      <a:pt x="34" y="81"/>
                      <a:pt x="31" y="81"/>
                    </a:cubicBezTo>
                    <a:cubicBezTo>
                      <a:pt x="31" y="87"/>
                      <a:pt x="31" y="87"/>
                      <a:pt x="31" y="87"/>
                    </a:cubicBezTo>
                    <a:cubicBezTo>
                      <a:pt x="31" y="89"/>
                      <a:pt x="31" y="90"/>
                      <a:pt x="31" y="90"/>
                    </a:cubicBezTo>
                    <a:cubicBezTo>
                      <a:pt x="31" y="90"/>
                      <a:pt x="30" y="91"/>
                      <a:pt x="28" y="91"/>
                    </a:cubicBezTo>
                    <a:cubicBezTo>
                      <a:pt x="21" y="91"/>
                      <a:pt x="21" y="91"/>
                      <a:pt x="21" y="91"/>
                    </a:cubicBezTo>
                    <a:cubicBezTo>
                      <a:pt x="20" y="91"/>
                      <a:pt x="19" y="90"/>
                      <a:pt x="19" y="90"/>
                    </a:cubicBezTo>
                    <a:cubicBezTo>
                      <a:pt x="18" y="89"/>
                      <a:pt x="18" y="88"/>
                      <a:pt x="18" y="87"/>
                    </a:cubicBezTo>
                    <a:cubicBezTo>
                      <a:pt x="18" y="82"/>
                      <a:pt x="18" y="82"/>
                      <a:pt x="18" y="82"/>
                    </a:cubicBezTo>
                    <a:cubicBezTo>
                      <a:pt x="13" y="82"/>
                      <a:pt x="10" y="82"/>
                      <a:pt x="7" y="81"/>
                    </a:cubicBezTo>
                    <a:cubicBezTo>
                      <a:pt x="4" y="80"/>
                      <a:pt x="2" y="79"/>
                      <a:pt x="1" y="78"/>
                    </a:cubicBezTo>
                    <a:cubicBezTo>
                      <a:pt x="0" y="78"/>
                      <a:pt x="0" y="77"/>
                      <a:pt x="0" y="76"/>
                    </a:cubicBezTo>
                    <a:cubicBezTo>
                      <a:pt x="0" y="75"/>
                      <a:pt x="1" y="73"/>
                      <a:pt x="1" y="72"/>
                    </a:cubicBezTo>
                    <a:cubicBezTo>
                      <a:pt x="1" y="71"/>
                      <a:pt x="2" y="70"/>
                      <a:pt x="2" y="69"/>
                    </a:cubicBezTo>
                    <a:cubicBezTo>
                      <a:pt x="2" y="68"/>
                      <a:pt x="3" y="67"/>
                      <a:pt x="3" y="67"/>
                    </a:cubicBezTo>
                    <a:cubicBezTo>
                      <a:pt x="4" y="67"/>
                      <a:pt x="4" y="67"/>
                      <a:pt x="4" y="67"/>
                    </a:cubicBezTo>
                    <a:cubicBezTo>
                      <a:pt x="5" y="67"/>
                      <a:pt x="5" y="68"/>
                      <a:pt x="5" y="68"/>
                    </a:cubicBezTo>
                    <a:cubicBezTo>
                      <a:pt x="7" y="68"/>
                      <a:pt x="8" y="69"/>
                      <a:pt x="11" y="70"/>
                    </a:cubicBezTo>
                    <a:cubicBezTo>
                      <a:pt x="13" y="70"/>
                      <a:pt x="16" y="70"/>
                      <a:pt x="20" y="70"/>
                    </a:cubicBezTo>
                    <a:cubicBezTo>
                      <a:pt x="24" y="70"/>
                      <a:pt x="27" y="70"/>
                      <a:pt x="30" y="69"/>
                    </a:cubicBezTo>
                    <a:cubicBezTo>
                      <a:pt x="33" y="67"/>
                      <a:pt x="34" y="65"/>
                      <a:pt x="34" y="62"/>
                    </a:cubicBezTo>
                    <a:cubicBezTo>
                      <a:pt x="34" y="59"/>
                      <a:pt x="33" y="57"/>
                      <a:pt x="32" y="55"/>
                    </a:cubicBezTo>
                    <a:cubicBezTo>
                      <a:pt x="30" y="54"/>
                      <a:pt x="27" y="52"/>
                      <a:pt x="22" y="50"/>
                    </a:cubicBezTo>
                    <a:cubicBezTo>
                      <a:pt x="19" y="49"/>
                      <a:pt x="17" y="48"/>
                      <a:pt x="14" y="46"/>
                    </a:cubicBezTo>
                    <a:cubicBezTo>
                      <a:pt x="12" y="45"/>
                      <a:pt x="10" y="44"/>
                      <a:pt x="8" y="42"/>
                    </a:cubicBezTo>
                    <a:cubicBezTo>
                      <a:pt x="6" y="40"/>
                      <a:pt x="5" y="38"/>
                      <a:pt x="4" y="36"/>
                    </a:cubicBezTo>
                    <a:cubicBezTo>
                      <a:pt x="3" y="34"/>
                      <a:pt x="2" y="31"/>
                      <a:pt x="2" y="28"/>
                    </a:cubicBezTo>
                    <a:cubicBezTo>
                      <a:pt x="2" y="24"/>
                      <a:pt x="3" y="20"/>
                      <a:pt x="6" y="16"/>
                    </a:cubicBezTo>
                    <a:cubicBezTo>
                      <a:pt x="9" y="13"/>
                      <a:pt x="14" y="10"/>
                      <a:pt x="20" y="9"/>
                    </a:cubicBezTo>
                    <a:cubicBezTo>
                      <a:pt x="20" y="3"/>
                      <a:pt x="20" y="3"/>
                      <a:pt x="20" y="3"/>
                    </a:cubicBezTo>
                    <a:cubicBezTo>
                      <a:pt x="20" y="2"/>
                      <a:pt x="20" y="1"/>
                      <a:pt x="21" y="0"/>
                    </a:cubicBezTo>
                    <a:cubicBezTo>
                      <a:pt x="21" y="0"/>
                      <a:pt x="22" y="0"/>
                      <a:pt x="24" y="0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32" y="0"/>
                      <a:pt x="33" y="0"/>
                      <a:pt x="33" y="0"/>
                    </a:cubicBezTo>
                    <a:cubicBezTo>
                      <a:pt x="33" y="1"/>
                      <a:pt x="34" y="2"/>
                      <a:pt x="34" y="4"/>
                    </a:cubicBezTo>
                    <a:cubicBezTo>
                      <a:pt x="34" y="9"/>
                      <a:pt x="34" y="9"/>
                      <a:pt x="34" y="9"/>
                    </a:cubicBezTo>
                    <a:cubicBezTo>
                      <a:pt x="36" y="9"/>
                      <a:pt x="38" y="9"/>
                      <a:pt x="40" y="10"/>
                    </a:cubicBezTo>
                    <a:cubicBezTo>
                      <a:pt x="42" y="10"/>
                      <a:pt x="43" y="10"/>
                      <a:pt x="44" y="11"/>
                    </a:cubicBezTo>
                    <a:cubicBezTo>
                      <a:pt x="45" y="11"/>
                      <a:pt x="45" y="12"/>
                      <a:pt x="45" y="13"/>
                    </a:cubicBezTo>
                    <a:cubicBezTo>
                      <a:pt x="45" y="14"/>
                      <a:pt x="45" y="15"/>
                      <a:pt x="44" y="17"/>
                    </a:cubicBezTo>
                    <a:cubicBezTo>
                      <a:pt x="44" y="18"/>
                      <a:pt x="44" y="19"/>
                      <a:pt x="43" y="20"/>
                    </a:cubicBezTo>
                    <a:cubicBezTo>
                      <a:pt x="42" y="21"/>
                      <a:pt x="42" y="22"/>
                      <a:pt x="41" y="22"/>
                    </a:cubicBezTo>
                    <a:cubicBezTo>
                      <a:pt x="40" y="21"/>
                      <a:pt x="38" y="21"/>
                      <a:pt x="36" y="20"/>
                    </a:cubicBezTo>
                    <a:cubicBezTo>
                      <a:pt x="33" y="20"/>
                      <a:pt x="31" y="20"/>
                      <a:pt x="29" y="20"/>
                    </a:cubicBezTo>
                    <a:cubicBezTo>
                      <a:pt x="24" y="20"/>
                      <a:pt x="21" y="20"/>
                      <a:pt x="19" y="22"/>
                    </a:cubicBezTo>
                    <a:cubicBezTo>
                      <a:pt x="17" y="23"/>
                      <a:pt x="16" y="25"/>
                      <a:pt x="16" y="28"/>
                    </a:cubicBezTo>
                    <a:cubicBezTo>
                      <a:pt x="16" y="30"/>
                      <a:pt x="17" y="32"/>
                      <a:pt x="19" y="34"/>
                    </a:cubicBezTo>
                    <a:cubicBezTo>
                      <a:pt x="21" y="35"/>
                      <a:pt x="24" y="37"/>
                      <a:pt x="29" y="38"/>
                    </a:cubicBezTo>
                    <a:cubicBezTo>
                      <a:pt x="35" y="41"/>
                      <a:pt x="40" y="44"/>
                      <a:pt x="43" y="48"/>
                    </a:cubicBezTo>
                    <a:cubicBezTo>
                      <a:pt x="47" y="51"/>
                      <a:pt x="49" y="56"/>
                      <a:pt x="49" y="61"/>
                    </a:cubicBezTo>
                    <a:close/>
                  </a:path>
                </a:pathLst>
              </a:custGeom>
              <a:solidFill>
                <a:srgbClr val="494A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37" name="Freeform 45"/>
              <p:cNvSpPr/>
              <p:nvPr/>
            </p:nvSpPr>
            <p:spPr bwMode="auto">
              <a:xfrm>
                <a:off x="1434" y="691"/>
                <a:ext cx="120" cy="216"/>
              </a:xfrm>
              <a:custGeom>
                <a:avLst/>
                <a:gdLst>
                  <a:gd name="T0" fmla="*/ 49 w 49"/>
                  <a:gd name="T1" fmla="*/ 62 h 91"/>
                  <a:gd name="T2" fmla="*/ 47 w 49"/>
                  <a:gd name="T3" fmla="*/ 70 h 91"/>
                  <a:gd name="T4" fmla="*/ 44 w 49"/>
                  <a:gd name="T5" fmla="*/ 75 h 91"/>
                  <a:gd name="T6" fmla="*/ 38 w 49"/>
                  <a:gd name="T7" fmla="*/ 79 h 91"/>
                  <a:gd name="T8" fmla="*/ 31 w 49"/>
                  <a:gd name="T9" fmla="*/ 82 h 91"/>
                  <a:gd name="T10" fmla="*/ 31 w 49"/>
                  <a:gd name="T11" fmla="*/ 87 h 91"/>
                  <a:gd name="T12" fmla="*/ 31 w 49"/>
                  <a:gd name="T13" fmla="*/ 90 h 91"/>
                  <a:gd name="T14" fmla="*/ 28 w 49"/>
                  <a:gd name="T15" fmla="*/ 91 h 91"/>
                  <a:gd name="T16" fmla="*/ 21 w 49"/>
                  <a:gd name="T17" fmla="*/ 91 h 91"/>
                  <a:gd name="T18" fmla="*/ 19 w 49"/>
                  <a:gd name="T19" fmla="*/ 90 h 91"/>
                  <a:gd name="T20" fmla="*/ 18 w 49"/>
                  <a:gd name="T21" fmla="*/ 87 h 91"/>
                  <a:gd name="T22" fmla="*/ 18 w 49"/>
                  <a:gd name="T23" fmla="*/ 83 h 91"/>
                  <a:gd name="T24" fmla="*/ 7 w 49"/>
                  <a:gd name="T25" fmla="*/ 81 h 91"/>
                  <a:gd name="T26" fmla="*/ 1 w 49"/>
                  <a:gd name="T27" fmla="*/ 78 h 91"/>
                  <a:gd name="T28" fmla="*/ 0 w 49"/>
                  <a:gd name="T29" fmla="*/ 76 h 91"/>
                  <a:gd name="T30" fmla="*/ 1 w 49"/>
                  <a:gd name="T31" fmla="*/ 72 h 91"/>
                  <a:gd name="T32" fmla="*/ 2 w 49"/>
                  <a:gd name="T33" fmla="*/ 69 h 91"/>
                  <a:gd name="T34" fmla="*/ 3 w 49"/>
                  <a:gd name="T35" fmla="*/ 67 h 91"/>
                  <a:gd name="T36" fmla="*/ 4 w 49"/>
                  <a:gd name="T37" fmla="*/ 68 h 91"/>
                  <a:gd name="T38" fmla="*/ 5 w 49"/>
                  <a:gd name="T39" fmla="*/ 68 h 91"/>
                  <a:gd name="T40" fmla="*/ 11 w 49"/>
                  <a:gd name="T41" fmla="*/ 70 h 91"/>
                  <a:gd name="T42" fmla="*/ 20 w 49"/>
                  <a:gd name="T43" fmla="*/ 71 h 91"/>
                  <a:gd name="T44" fmla="*/ 30 w 49"/>
                  <a:gd name="T45" fmla="*/ 69 h 91"/>
                  <a:gd name="T46" fmla="*/ 34 w 49"/>
                  <a:gd name="T47" fmla="*/ 62 h 91"/>
                  <a:gd name="T48" fmla="*/ 32 w 49"/>
                  <a:gd name="T49" fmla="*/ 56 h 91"/>
                  <a:gd name="T50" fmla="*/ 22 w 49"/>
                  <a:gd name="T51" fmla="*/ 50 h 91"/>
                  <a:gd name="T52" fmla="*/ 14 w 49"/>
                  <a:gd name="T53" fmla="*/ 47 h 91"/>
                  <a:gd name="T54" fmla="*/ 8 w 49"/>
                  <a:gd name="T55" fmla="*/ 42 h 91"/>
                  <a:gd name="T56" fmla="*/ 4 w 49"/>
                  <a:gd name="T57" fmla="*/ 36 h 91"/>
                  <a:gd name="T58" fmla="*/ 2 w 49"/>
                  <a:gd name="T59" fmla="*/ 28 h 91"/>
                  <a:gd name="T60" fmla="*/ 6 w 49"/>
                  <a:gd name="T61" fmla="*/ 16 h 91"/>
                  <a:gd name="T62" fmla="*/ 20 w 49"/>
                  <a:gd name="T63" fmla="*/ 10 h 91"/>
                  <a:gd name="T64" fmla="*/ 20 w 49"/>
                  <a:gd name="T65" fmla="*/ 4 h 91"/>
                  <a:gd name="T66" fmla="*/ 21 w 49"/>
                  <a:gd name="T67" fmla="*/ 1 h 91"/>
                  <a:gd name="T68" fmla="*/ 24 w 49"/>
                  <a:gd name="T69" fmla="*/ 0 h 91"/>
                  <a:gd name="T70" fmla="*/ 31 w 49"/>
                  <a:gd name="T71" fmla="*/ 0 h 91"/>
                  <a:gd name="T72" fmla="*/ 33 w 49"/>
                  <a:gd name="T73" fmla="*/ 1 h 91"/>
                  <a:gd name="T74" fmla="*/ 34 w 49"/>
                  <a:gd name="T75" fmla="*/ 4 h 91"/>
                  <a:gd name="T76" fmla="*/ 34 w 49"/>
                  <a:gd name="T77" fmla="*/ 9 h 91"/>
                  <a:gd name="T78" fmla="*/ 40 w 49"/>
                  <a:gd name="T79" fmla="*/ 10 h 91"/>
                  <a:gd name="T80" fmla="*/ 44 w 49"/>
                  <a:gd name="T81" fmla="*/ 11 h 91"/>
                  <a:gd name="T82" fmla="*/ 45 w 49"/>
                  <a:gd name="T83" fmla="*/ 13 h 91"/>
                  <a:gd name="T84" fmla="*/ 44 w 49"/>
                  <a:gd name="T85" fmla="*/ 17 h 91"/>
                  <a:gd name="T86" fmla="*/ 43 w 49"/>
                  <a:gd name="T87" fmla="*/ 21 h 91"/>
                  <a:gd name="T88" fmla="*/ 41 w 49"/>
                  <a:gd name="T89" fmla="*/ 22 h 91"/>
                  <a:gd name="T90" fmla="*/ 36 w 49"/>
                  <a:gd name="T91" fmla="*/ 21 h 91"/>
                  <a:gd name="T92" fmla="*/ 29 w 49"/>
                  <a:gd name="T93" fmla="*/ 20 h 91"/>
                  <a:gd name="T94" fmla="*/ 19 w 49"/>
                  <a:gd name="T95" fmla="*/ 22 h 91"/>
                  <a:gd name="T96" fmla="*/ 16 w 49"/>
                  <a:gd name="T97" fmla="*/ 28 h 91"/>
                  <a:gd name="T98" fmla="*/ 19 w 49"/>
                  <a:gd name="T99" fmla="*/ 34 h 91"/>
                  <a:gd name="T100" fmla="*/ 29 w 49"/>
                  <a:gd name="T101" fmla="*/ 39 h 91"/>
                  <a:gd name="T102" fmla="*/ 43 w 49"/>
                  <a:gd name="T103" fmla="*/ 48 h 91"/>
                  <a:gd name="T104" fmla="*/ 49 w 49"/>
                  <a:gd name="T105" fmla="*/ 62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49" h="91">
                    <a:moveTo>
                      <a:pt x="49" y="62"/>
                    </a:moveTo>
                    <a:cubicBezTo>
                      <a:pt x="49" y="65"/>
                      <a:pt x="48" y="67"/>
                      <a:pt x="47" y="70"/>
                    </a:cubicBezTo>
                    <a:cubicBezTo>
                      <a:pt x="47" y="72"/>
                      <a:pt x="45" y="74"/>
                      <a:pt x="44" y="75"/>
                    </a:cubicBezTo>
                    <a:cubicBezTo>
                      <a:pt x="42" y="77"/>
                      <a:pt x="40" y="78"/>
                      <a:pt x="38" y="79"/>
                    </a:cubicBezTo>
                    <a:cubicBezTo>
                      <a:pt x="36" y="80"/>
                      <a:pt x="34" y="81"/>
                      <a:pt x="31" y="82"/>
                    </a:cubicBezTo>
                    <a:cubicBezTo>
                      <a:pt x="31" y="87"/>
                      <a:pt x="31" y="87"/>
                      <a:pt x="31" y="87"/>
                    </a:cubicBezTo>
                    <a:cubicBezTo>
                      <a:pt x="31" y="89"/>
                      <a:pt x="31" y="90"/>
                      <a:pt x="31" y="90"/>
                    </a:cubicBezTo>
                    <a:cubicBezTo>
                      <a:pt x="31" y="91"/>
                      <a:pt x="30" y="91"/>
                      <a:pt x="28" y="91"/>
                    </a:cubicBezTo>
                    <a:cubicBezTo>
                      <a:pt x="21" y="91"/>
                      <a:pt x="21" y="91"/>
                      <a:pt x="21" y="91"/>
                    </a:cubicBezTo>
                    <a:cubicBezTo>
                      <a:pt x="20" y="91"/>
                      <a:pt x="19" y="91"/>
                      <a:pt x="19" y="90"/>
                    </a:cubicBezTo>
                    <a:cubicBezTo>
                      <a:pt x="18" y="90"/>
                      <a:pt x="18" y="88"/>
                      <a:pt x="18" y="87"/>
                    </a:cubicBezTo>
                    <a:cubicBezTo>
                      <a:pt x="18" y="83"/>
                      <a:pt x="18" y="83"/>
                      <a:pt x="18" y="83"/>
                    </a:cubicBezTo>
                    <a:cubicBezTo>
                      <a:pt x="13" y="82"/>
                      <a:pt x="10" y="82"/>
                      <a:pt x="7" y="81"/>
                    </a:cubicBezTo>
                    <a:cubicBezTo>
                      <a:pt x="4" y="80"/>
                      <a:pt x="2" y="79"/>
                      <a:pt x="1" y="78"/>
                    </a:cubicBezTo>
                    <a:cubicBezTo>
                      <a:pt x="0" y="78"/>
                      <a:pt x="0" y="77"/>
                      <a:pt x="0" y="76"/>
                    </a:cubicBezTo>
                    <a:cubicBezTo>
                      <a:pt x="0" y="75"/>
                      <a:pt x="1" y="74"/>
                      <a:pt x="1" y="72"/>
                    </a:cubicBezTo>
                    <a:cubicBezTo>
                      <a:pt x="1" y="71"/>
                      <a:pt x="2" y="70"/>
                      <a:pt x="2" y="69"/>
                    </a:cubicBezTo>
                    <a:cubicBezTo>
                      <a:pt x="2" y="68"/>
                      <a:pt x="3" y="67"/>
                      <a:pt x="3" y="67"/>
                    </a:cubicBezTo>
                    <a:cubicBezTo>
                      <a:pt x="4" y="67"/>
                      <a:pt x="4" y="68"/>
                      <a:pt x="4" y="68"/>
                    </a:cubicBezTo>
                    <a:cubicBezTo>
                      <a:pt x="5" y="68"/>
                      <a:pt x="5" y="68"/>
                      <a:pt x="5" y="68"/>
                    </a:cubicBezTo>
                    <a:cubicBezTo>
                      <a:pt x="7" y="69"/>
                      <a:pt x="8" y="69"/>
                      <a:pt x="11" y="70"/>
                    </a:cubicBezTo>
                    <a:cubicBezTo>
                      <a:pt x="13" y="70"/>
                      <a:pt x="16" y="71"/>
                      <a:pt x="20" y="71"/>
                    </a:cubicBezTo>
                    <a:cubicBezTo>
                      <a:pt x="24" y="71"/>
                      <a:pt x="27" y="70"/>
                      <a:pt x="30" y="69"/>
                    </a:cubicBezTo>
                    <a:cubicBezTo>
                      <a:pt x="33" y="68"/>
                      <a:pt x="34" y="65"/>
                      <a:pt x="34" y="62"/>
                    </a:cubicBezTo>
                    <a:cubicBezTo>
                      <a:pt x="34" y="60"/>
                      <a:pt x="33" y="57"/>
                      <a:pt x="32" y="56"/>
                    </a:cubicBezTo>
                    <a:cubicBezTo>
                      <a:pt x="30" y="54"/>
                      <a:pt x="27" y="52"/>
                      <a:pt x="22" y="50"/>
                    </a:cubicBezTo>
                    <a:cubicBezTo>
                      <a:pt x="19" y="49"/>
                      <a:pt x="17" y="48"/>
                      <a:pt x="14" y="47"/>
                    </a:cubicBezTo>
                    <a:cubicBezTo>
                      <a:pt x="12" y="45"/>
                      <a:pt x="10" y="44"/>
                      <a:pt x="8" y="42"/>
                    </a:cubicBezTo>
                    <a:cubicBezTo>
                      <a:pt x="6" y="41"/>
                      <a:pt x="5" y="39"/>
                      <a:pt x="4" y="36"/>
                    </a:cubicBezTo>
                    <a:cubicBezTo>
                      <a:pt x="3" y="34"/>
                      <a:pt x="2" y="31"/>
                      <a:pt x="2" y="28"/>
                    </a:cubicBezTo>
                    <a:cubicBezTo>
                      <a:pt x="2" y="24"/>
                      <a:pt x="3" y="20"/>
                      <a:pt x="6" y="16"/>
                    </a:cubicBezTo>
                    <a:cubicBezTo>
                      <a:pt x="9" y="13"/>
                      <a:pt x="14" y="11"/>
                      <a:pt x="20" y="10"/>
                    </a:cubicBezTo>
                    <a:cubicBezTo>
                      <a:pt x="20" y="4"/>
                      <a:pt x="20" y="4"/>
                      <a:pt x="20" y="4"/>
                    </a:cubicBezTo>
                    <a:cubicBezTo>
                      <a:pt x="20" y="2"/>
                      <a:pt x="20" y="1"/>
                      <a:pt x="21" y="1"/>
                    </a:cubicBezTo>
                    <a:cubicBezTo>
                      <a:pt x="21" y="0"/>
                      <a:pt x="22" y="0"/>
                      <a:pt x="24" y="0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32" y="0"/>
                      <a:pt x="33" y="0"/>
                      <a:pt x="33" y="1"/>
                    </a:cubicBezTo>
                    <a:cubicBezTo>
                      <a:pt x="33" y="1"/>
                      <a:pt x="34" y="2"/>
                      <a:pt x="34" y="4"/>
                    </a:cubicBezTo>
                    <a:cubicBezTo>
                      <a:pt x="34" y="9"/>
                      <a:pt x="34" y="9"/>
                      <a:pt x="34" y="9"/>
                    </a:cubicBezTo>
                    <a:cubicBezTo>
                      <a:pt x="36" y="9"/>
                      <a:pt x="38" y="10"/>
                      <a:pt x="40" y="10"/>
                    </a:cubicBezTo>
                    <a:cubicBezTo>
                      <a:pt x="42" y="10"/>
                      <a:pt x="43" y="11"/>
                      <a:pt x="44" y="11"/>
                    </a:cubicBezTo>
                    <a:cubicBezTo>
                      <a:pt x="45" y="11"/>
                      <a:pt x="45" y="12"/>
                      <a:pt x="45" y="13"/>
                    </a:cubicBezTo>
                    <a:cubicBezTo>
                      <a:pt x="45" y="14"/>
                      <a:pt x="45" y="16"/>
                      <a:pt x="44" y="17"/>
                    </a:cubicBezTo>
                    <a:cubicBezTo>
                      <a:pt x="44" y="18"/>
                      <a:pt x="44" y="19"/>
                      <a:pt x="43" y="21"/>
                    </a:cubicBezTo>
                    <a:cubicBezTo>
                      <a:pt x="42" y="22"/>
                      <a:pt x="42" y="22"/>
                      <a:pt x="41" y="22"/>
                    </a:cubicBezTo>
                    <a:cubicBezTo>
                      <a:pt x="40" y="22"/>
                      <a:pt x="38" y="21"/>
                      <a:pt x="36" y="21"/>
                    </a:cubicBezTo>
                    <a:cubicBezTo>
                      <a:pt x="33" y="20"/>
                      <a:pt x="31" y="20"/>
                      <a:pt x="29" y="20"/>
                    </a:cubicBezTo>
                    <a:cubicBezTo>
                      <a:pt x="24" y="20"/>
                      <a:pt x="21" y="21"/>
                      <a:pt x="19" y="22"/>
                    </a:cubicBezTo>
                    <a:cubicBezTo>
                      <a:pt x="17" y="24"/>
                      <a:pt x="16" y="25"/>
                      <a:pt x="16" y="28"/>
                    </a:cubicBezTo>
                    <a:cubicBezTo>
                      <a:pt x="16" y="30"/>
                      <a:pt x="17" y="32"/>
                      <a:pt x="19" y="34"/>
                    </a:cubicBezTo>
                    <a:cubicBezTo>
                      <a:pt x="21" y="35"/>
                      <a:pt x="24" y="37"/>
                      <a:pt x="29" y="39"/>
                    </a:cubicBezTo>
                    <a:cubicBezTo>
                      <a:pt x="35" y="41"/>
                      <a:pt x="40" y="44"/>
                      <a:pt x="43" y="48"/>
                    </a:cubicBezTo>
                    <a:cubicBezTo>
                      <a:pt x="47" y="52"/>
                      <a:pt x="49" y="56"/>
                      <a:pt x="49" y="62"/>
                    </a:cubicBez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138" name="图片 13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27784" y="1010556"/>
              <a:ext cx="371171" cy="391508"/>
            </a:xfrm>
            <a:prstGeom prst="rect">
              <a:avLst/>
            </a:prstGeom>
            <a:effectLst/>
          </p:spPr>
        </p:pic>
        <p:pic>
          <p:nvPicPr>
            <p:cNvPr id="139" name="图片 13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09560" y="680286"/>
              <a:ext cx="566820" cy="597878"/>
            </a:xfrm>
            <a:prstGeom prst="rect">
              <a:avLst/>
            </a:prstGeom>
            <a:effectLst/>
          </p:spPr>
        </p:pic>
      </p:grpSp>
      <p:grpSp>
        <p:nvGrpSpPr>
          <p:cNvPr id="54" name="组合 53"/>
          <p:cNvGrpSpPr/>
          <p:nvPr/>
        </p:nvGrpSpPr>
        <p:grpSpPr>
          <a:xfrm>
            <a:off x="1144411" y="1069726"/>
            <a:ext cx="1870030" cy="3252722"/>
            <a:chOff x="1137785" y="950456"/>
            <a:chExt cx="1870030" cy="3252722"/>
          </a:xfrm>
        </p:grpSpPr>
        <p:grpSp>
          <p:nvGrpSpPr>
            <p:cNvPr id="55" name="组合 54"/>
            <p:cNvGrpSpPr/>
            <p:nvPr/>
          </p:nvGrpSpPr>
          <p:grpSpPr>
            <a:xfrm>
              <a:off x="1137785" y="1656505"/>
              <a:ext cx="1870030" cy="2546673"/>
              <a:chOff x="1119757" y="1818417"/>
              <a:chExt cx="1870030" cy="2546673"/>
            </a:xfrm>
          </p:grpSpPr>
          <p:pic>
            <p:nvPicPr>
              <p:cNvPr id="59" name="图片 58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44380" y="1818417"/>
                <a:ext cx="1585951" cy="1369939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9050">
                <a:solidFill>
                  <a:srgbClr val="FFB82E"/>
                </a:solidFill>
              </a:ln>
            </p:spPr>
          </p:pic>
          <p:grpSp>
            <p:nvGrpSpPr>
              <p:cNvPr id="60" name="组合 59"/>
              <p:cNvGrpSpPr/>
              <p:nvPr/>
            </p:nvGrpSpPr>
            <p:grpSpPr>
              <a:xfrm>
                <a:off x="1119757" y="3296122"/>
                <a:ext cx="1870030" cy="1068968"/>
                <a:chOff x="923556" y="1959945"/>
                <a:chExt cx="1870030" cy="1068968"/>
              </a:xfrm>
            </p:grpSpPr>
            <p:sp>
              <p:nvSpPr>
                <p:cNvPr id="61" name="矩形 91"/>
                <p:cNvSpPr>
                  <a:spLocks noChangeArrowheads="1"/>
                </p:cNvSpPr>
                <p:nvPr/>
              </p:nvSpPr>
              <p:spPr bwMode="auto">
                <a:xfrm>
                  <a:off x="923556" y="2244083"/>
                  <a:ext cx="1870030" cy="78483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/>
                <a:p>
                  <a:pPr algn="just">
                    <a:lnSpc>
                      <a:spcPct val="150000"/>
                    </a:lnSpc>
                  </a:pPr>
                  <a:r>
                    <a:rPr lang="zh-CN" altLang="en-US" sz="1000" dirty="0">
                      <a:solidFill>
                        <a:prstClr val="black">
                          <a:lumMod val="85000"/>
                          <a:lumOff val="15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拥有国内顶尖的</a:t>
                  </a:r>
                  <a:r>
                    <a:rPr lang="en-US" altLang="zh-CN" sz="1000" dirty="0">
                      <a:solidFill>
                        <a:prstClr val="black">
                          <a:lumMod val="85000"/>
                          <a:lumOff val="15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PPT</a:t>
                  </a:r>
                  <a:r>
                    <a:rPr lang="zh-CN" altLang="en-US" sz="1000" dirty="0">
                      <a:solidFill>
                        <a:prstClr val="black">
                          <a:lumMod val="85000"/>
                          <a:lumOff val="15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制作技术、顶级的</a:t>
                  </a:r>
                  <a:r>
                    <a:rPr lang="en-US" altLang="zh-CN" sz="1000" dirty="0">
                      <a:solidFill>
                        <a:prstClr val="black">
                          <a:lumMod val="85000"/>
                          <a:lumOff val="15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PPT</a:t>
                  </a:r>
                  <a:r>
                    <a:rPr lang="zh-CN" altLang="en-US" sz="1000" dirty="0">
                      <a:solidFill>
                        <a:prstClr val="black">
                          <a:lumMod val="85000"/>
                          <a:lumOff val="15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设计团队，坚持精益求精</a:t>
                  </a:r>
                  <a:endParaRPr lang="zh-CN" altLang="en-US" sz="10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62" name="文本框 61"/>
                <p:cNvSpPr txBox="1"/>
                <p:nvPr/>
              </p:nvSpPr>
              <p:spPr>
                <a:xfrm>
                  <a:off x="1336146" y="1959945"/>
                  <a:ext cx="1010016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dist" defTabSz="685800"/>
                  <a:r>
                    <a:rPr lang="zh-CN" altLang="en-US" sz="1400" b="1" spc="100" dirty="0">
                      <a:solidFill>
                        <a:prstClr val="black">
                          <a:lumMod val="85000"/>
                          <a:lumOff val="15000"/>
                        </a:prstClr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  <a:cs typeface="Arial" panose="020B0604020202020204" pitchFamily="34" charset="0"/>
                    </a:rPr>
                    <a:t>添加标题</a:t>
                  </a:r>
                  <a:endParaRPr lang="zh-CN" altLang="en-US" sz="1400" b="1" spc="1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endParaRPr>
                </a:p>
              </p:txBody>
            </p:sp>
          </p:grpSp>
        </p:grpSp>
        <p:grpSp>
          <p:nvGrpSpPr>
            <p:cNvPr id="56" name="组合 55"/>
            <p:cNvGrpSpPr/>
            <p:nvPr/>
          </p:nvGrpSpPr>
          <p:grpSpPr>
            <a:xfrm>
              <a:off x="1775003" y="950456"/>
              <a:ext cx="621338" cy="621338"/>
              <a:chOff x="1661309" y="1098045"/>
              <a:chExt cx="621338" cy="621338"/>
            </a:xfrm>
          </p:grpSpPr>
          <p:sp>
            <p:nvSpPr>
              <p:cNvPr id="57" name="椭圆 56"/>
              <p:cNvSpPr/>
              <p:nvPr/>
            </p:nvSpPr>
            <p:spPr>
              <a:xfrm>
                <a:off x="1661309" y="1098045"/>
                <a:ext cx="621338" cy="621338"/>
              </a:xfrm>
              <a:prstGeom prst="ellipse">
                <a:avLst/>
              </a:prstGeom>
              <a:solidFill>
                <a:srgbClr val="FFB82E">
                  <a:alpha val="91000"/>
                </a:srgbClr>
              </a:solidFill>
              <a:ln w="571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r>
                  <a:rPr lang="en-US" altLang="zh-CN" sz="2000" b="1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endParaRPr lang="zh-CN" altLang="en-US" sz="20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8" name="椭圆 57"/>
              <p:cNvSpPr/>
              <p:nvPr/>
            </p:nvSpPr>
            <p:spPr>
              <a:xfrm>
                <a:off x="1727856" y="1164592"/>
                <a:ext cx="488244" cy="488244"/>
              </a:xfrm>
              <a:prstGeom prst="ellipse">
                <a:avLst/>
              </a:prstGeom>
              <a:solidFill>
                <a:schemeClr val="bg1"/>
              </a:solidFill>
              <a:ln w="571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r>
                  <a:rPr lang="en-US" altLang="zh-CN" sz="2000" b="1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endParaRPr lang="zh-CN" altLang="en-US" sz="20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63" name="组合 62"/>
          <p:cNvGrpSpPr/>
          <p:nvPr/>
        </p:nvGrpSpPr>
        <p:grpSpPr>
          <a:xfrm>
            <a:off x="3723916" y="1069726"/>
            <a:ext cx="1981600" cy="3251870"/>
            <a:chOff x="3717290" y="950456"/>
            <a:chExt cx="1981600" cy="3251870"/>
          </a:xfrm>
        </p:grpSpPr>
        <p:grpSp>
          <p:nvGrpSpPr>
            <p:cNvPr id="64" name="组合 63"/>
            <p:cNvGrpSpPr/>
            <p:nvPr/>
          </p:nvGrpSpPr>
          <p:grpSpPr>
            <a:xfrm>
              <a:off x="3717290" y="1662529"/>
              <a:ext cx="1981600" cy="2539797"/>
              <a:chOff x="3699262" y="1824441"/>
              <a:chExt cx="1981600" cy="2539797"/>
            </a:xfrm>
          </p:grpSpPr>
          <p:grpSp>
            <p:nvGrpSpPr>
              <p:cNvPr id="68" name="组合 67"/>
              <p:cNvGrpSpPr/>
              <p:nvPr/>
            </p:nvGrpSpPr>
            <p:grpSpPr>
              <a:xfrm>
                <a:off x="3773758" y="1824441"/>
                <a:ext cx="1674048" cy="1409097"/>
                <a:chOff x="4679949" y="3802158"/>
                <a:chExt cx="1391638" cy="1171384"/>
              </a:xfrm>
            </p:grpSpPr>
            <p:sp>
              <p:nvSpPr>
                <p:cNvPr id="72" name="矩形 71"/>
                <p:cNvSpPr/>
                <p:nvPr/>
              </p:nvSpPr>
              <p:spPr>
                <a:xfrm>
                  <a:off x="4679949" y="3802158"/>
                  <a:ext cx="1391638" cy="1171384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19050">
                  <a:solidFill>
                    <a:srgbClr val="F0662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/>
                  <a:endParaRPr lang="zh-CN" altLang="en-US" sz="135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pic>
              <p:nvPicPr>
                <p:cNvPr id="73" name="图片 72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4895348" y="3867959"/>
                  <a:ext cx="1038161" cy="1104900"/>
                </a:xfrm>
                <a:prstGeom prst="rect">
                  <a:avLst/>
                </a:prstGeom>
                <a:ln>
                  <a:noFill/>
                </a:ln>
              </p:spPr>
            </p:pic>
          </p:grpSp>
          <p:grpSp>
            <p:nvGrpSpPr>
              <p:cNvPr id="69" name="组合 68"/>
              <p:cNvGrpSpPr/>
              <p:nvPr/>
            </p:nvGrpSpPr>
            <p:grpSpPr>
              <a:xfrm>
                <a:off x="3699262" y="3316351"/>
                <a:ext cx="1981600" cy="1047887"/>
                <a:chOff x="3713581" y="3455497"/>
                <a:chExt cx="1981600" cy="1047887"/>
              </a:xfrm>
            </p:grpSpPr>
            <p:sp>
              <p:nvSpPr>
                <p:cNvPr id="70" name="文本框 69"/>
                <p:cNvSpPr txBox="1"/>
                <p:nvPr/>
              </p:nvSpPr>
              <p:spPr>
                <a:xfrm>
                  <a:off x="4125033" y="3455497"/>
                  <a:ext cx="1337091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defTabSz="685800"/>
                  <a:r>
                    <a:rPr lang="en-US" altLang="zh-CN" sz="1400" b="1" spc="100" dirty="0">
                      <a:solidFill>
                        <a:prstClr val="black">
                          <a:lumMod val="85000"/>
                          <a:lumOff val="15000"/>
                        </a:prstClr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  <a:cs typeface="Arial" panose="020B0604020202020204" pitchFamily="34" charset="0"/>
                    </a:rPr>
                    <a:t>Add a title</a:t>
                  </a:r>
                  <a:endParaRPr lang="zh-CN" altLang="en-US" sz="1400" b="1" spc="1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71" name="矩形 70"/>
                <p:cNvSpPr>
                  <a:spLocks noChangeArrowheads="1"/>
                </p:cNvSpPr>
                <p:nvPr/>
              </p:nvSpPr>
              <p:spPr bwMode="auto">
                <a:xfrm>
                  <a:off x="3713581" y="3718554"/>
                  <a:ext cx="1981600" cy="78483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/>
                <a:p>
                  <a:pPr defTabSz="685800">
                    <a:lnSpc>
                      <a:spcPct val="150000"/>
                    </a:lnSpc>
                    <a:defRPr/>
                  </a:pPr>
                  <a:r>
                    <a:rPr lang="en-US" altLang="zh-CN" sz="1000" dirty="0">
                      <a:solidFill>
                        <a:prstClr val="black">
                          <a:lumMod val="85000"/>
                          <a:lumOff val="15000"/>
                        </a:prstClr>
                      </a:solidFill>
                      <a:latin typeface="Arial" panose="020B0604020202020204" pitchFamily="34" charset="0"/>
                    </a:rPr>
                    <a:t>5years of making professional PPT, 500 case studies for the classical PPT.</a:t>
                  </a:r>
                  <a:endParaRPr lang="en-US" altLang="zh-CN" sz="10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rial" panose="020B0604020202020204" pitchFamily="34" charset="0"/>
                  </a:endParaRPr>
                </a:p>
              </p:txBody>
            </p:sp>
          </p:grpSp>
        </p:grpSp>
        <p:grpSp>
          <p:nvGrpSpPr>
            <p:cNvPr id="65" name="组合 64"/>
            <p:cNvGrpSpPr/>
            <p:nvPr/>
          </p:nvGrpSpPr>
          <p:grpSpPr>
            <a:xfrm>
              <a:off x="4332460" y="950456"/>
              <a:ext cx="621338" cy="621338"/>
              <a:chOff x="1661309" y="1098045"/>
              <a:chExt cx="621338" cy="621338"/>
            </a:xfrm>
          </p:grpSpPr>
          <p:sp>
            <p:nvSpPr>
              <p:cNvPr id="66" name="椭圆 65"/>
              <p:cNvSpPr/>
              <p:nvPr/>
            </p:nvSpPr>
            <p:spPr>
              <a:xfrm>
                <a:off x="1661309" y="1098045"/>
                <a:ext cx="621338" cy="621338"/>
              </a:xfrm>
              <a:prstGeom prst="ellipse">
                <a:avLst/>
              </a:prstGeom>
              <a:solidFill>
                <a:srgbClr val="F06627">
                  <a:alpha val="91000"/>
                </a:srgbClr>
              </a:solidFill>
              <a:ln w="571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r>
                  <a:rPr lang="en-US" altLang="zh-CN" sz="2000" b="1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endParaRPr lang="zh-CN" altLang="en-US" sz="20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7" name="椭圆 66"/>
              <p:cNvSpPr/>
              <p:nvPr/>
            </p:nvSpPr>
            <p:spPr>
              <a:xfrm>
                <a:off x="1727856" y="1164592"/>
                <a:ext cx="488244" cy="488244"/>
              </a:xfrm>
              <a:prstGeom prst="ellipse">
                <a:avLst/>
              </a:prstGeom>
              <a:solidFill>
                <a:schemeClr val="bg1"/>
              </a:solidFill>
              <a:ln w="571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r>
                  <a:rPr lang="en-US" altLang="zh-CN" sz="2000" b="1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</a:t>
                </a:r>
                <a:endParaRPr lang="zh-CN" altLang="en-US" sz="20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74" name="组合 73"/>
          <p:cNvGrpSpPr/>
          <p:nvPr/>
        </p:nvGrpSpPr>
        <p:grpSpPr>
          <a:xfrm>
            <a:off x="6318589" y="1069726"/>
            <a:ext cx="1933540" cy="3266883"/>
            <a:chOff x="6311963" y="950456"/>
            <a:chExt cx="1933540" cy="3266883"/>
          </a:xfrm>
        </p:grpSpPr>
        <p:grpSp>
          <p:nvGrpSpPr>
            <p:cNvPr id="75" name="组合 74"/>
            <p:cNvGrpSpPr/>
            <p:nvPr/>
          </p:nvGrpSpPr>
          <p:grpSpPr>
            <a:xfrm>
              <a:off x="6311963" y="1654980"/>
              <a:ext cx="1933540" cy="2562359"/>
              <a:chOff x="6293935" y="1816892"/>
              <a:chExt cx="1933540" cy="2562359"/>
            </a:xfrm>
          </p:grpSpPr>
          <p:grpSp>
            <p:nvGrpSpPr>
              <p:cNvPr id="79" name="组合 78"/>
              <p:cNvGrpSpPr/>
              <p:nvPr/>
            </p:nvGrpSpPr>
            <p:grpSpPr>
              <a:xfrm>
                <a:off x="6375316" y="1816892"/>
                <a:ext cx="1627576" cy="1403958"/>
                <a:chOff x="5879147" y="780734"/>
                <a:chExt cx="1380496" cy="1190824"/>
              </a:xfrm>
            </p:grpSpPr>
            <p:sp>
              <p:nvSpPr>
                <p:cNvPr id="83" name="矩形 82"/>
                <p:cNvSpPr/>
                <p:nvPr/>
              </p:nvSpPr>
              <p:spPr>
                <a:xfrm>
                  <a:off x="5879147" y="780734"/>
                  <a:ext cx="1380496" cy="1181416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19050">
                  <a:solidFill>
                    <a:srgbClr val="D74B5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/>
                  <a:endParaRPr lang="zh-CN" altLang="en-US" sz="135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pic>
              <p:nvPicPr>
                <p:cNvPr id="84" name="图片 83"/>
                <p:cNvPicPr>
                  <a:picLocks noChangeAspect="1"/>
                </p:cNvPicPr>
                <p:nvPr/>
              </p:nvPicPr>
              <p:blipFill rotWithShape="1"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0472" b="18921"/>
                <a:stretch>
                  <a:fillRect/>
                </a:stretch>
              </p:blipFill>
              <p:spPr>
                <a:xfrm>
                  <a:off x="6198636" y="807628"/>
                  <a:ext cx="827195" cy="1163930"/>
                </a:xfrm>
                <a:prstGeom prst="rect">
                  <a:avLst/>
                </a:prstGeom>
                <a:ln>
                  <a:noFill/>
                </a:ln>
              </p:spPr>
            </p:pic>
          </p:grpSp>
          <p:grpSp>
            <p:nvGrpSpPr>
              <p:cNvPr id="80" name="组合 79"/>
              <p:cNvGrpSpPr/>
              <p:nvPr/>
            </p:nvGrpSpPr>
            <p:grpSpPr>
              <a:xfrm>
                <a:off x="6293935" y="3297900"/>
                <a:ext cx="1933540" cy="1081351"/>
                <a:chOff x="923555" y="1936265"/>
                <a:chExt cx="1933540" cy="1081351"/>
              </a:xfrm>
            </p:grpSpPr>
            <p:sp>
              <p:nvSpPr>
                <p:cNvPr id="81" name="矩形 91"/>
                <p:cNvSpPr>
                  <a:spLocks noChangeArrowheads="1"/>
                </p:cNvSpPr>
                <p:nvPr/>
              </p:nvSpPr>
              <p:spPr bwMode="auto">
                <a:xfrm>
                  <a:off x="923555" y="2232786"/>
                  <a:ext cx="1933540" cy="78483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/>
                <a:p>
                  <a:pPr algn="just">
                    <a:lnSpc>
                      <a:spcPct val="150000"/>
                    </a:lnSpc>
                  </a:pPr>
                  <a:r>
                    <a:rPr lang="zh-CN" altLang="en-US" sz="1000" dirty="0">
                      <a:solidFill>
                        <a:prstClr val="black">
                          <a:lumMod val="85000"/>
                          <a:lumOff val="15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拥有国内顶尖的</a:t>
                  </a:r>
                  <a:r>
                    <a:rPr lang="en-US" altLang="zh-CN" sz="1000" dirty="0">
                      <a:solidFill>
                        <a:prstClr val="black">
                          <a:lumMod val="85000"/>
                          <a:lumOff val="15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PPT</a:t>
                  </a:r>
                  <a:r>
                    <a:rPr lang="zh-CN" altLang="en-US" sz="1000" dirty="0">
                      <a:solidFill>
                        <a:prstClr val="black">
                          <a:lumMod val="85000"/>
                          <a:lumOff val="15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制作技术、顶级的</a:t>
                  </a:r>
                  <a:r>
                    <a:rPr lang="en-US" altLang="zh-CN" sz="1000" dirty="0">
                      <a:solidFill>
                        <a:prstClr val="black">
                          <a:lumMod val="85000"/>
                          <a:lumOff val="15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PPT</a:t>
                  </a:r>
                  <a:r>
                    <a:rPr lang="zh-CN" altLang="en-US" sz="1000" dirty="0">
                      <a:solidFill>
                        <a:prstClr val="black">
                          <a:lumMod val="85000"/>
                          <a:lumOff val="15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设计团队，坚持精益求精</a:t>
                  </a:r>
                  <a:endParaRPr lang="zh-CN" altLang="en-US" sz="10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82" name="文本框 81"/>
                <p:cNvSpPr txBox="1"/>
                <p:nvPr/>
              </p:nvSpPr>
              <p:spPr>
                <a:xfrm>
                  <a:off x="1355923" y="1936265"/>
                  <a:ext cx="1026614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dist" defTabSz="685800"/>
                  <a:r>
                    <a:rPr lang="zh-CN" altLang="en-US" sz="1400" b="1" spc="100" dirty="0">
                      <a:solidFill>
                        <a:prstClr val="black">
                          <a:lumMod val="85000"/>
                          <a:lumOff val="15000"/>
                        </a:prstClr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  <a:cs typeface="Arial" panose="020B0604020202020204" pitchFamily="34" charset="0"/>
                    </a:rPr>
                    <a:t>添加标题</a:t>
                  </a:r>
                  <a:endParaRPr lang="zh-CN" altLang="en-US" sz="1400" b="1" spc="1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endParaRPr>
                </a:p>
              </p:txBody>
            </p:sp>
          </p:grpSp>
        </p:grpSp>
        <p:grpSp>
          <p:nvGrpSpPr>
            <p:cNvPr id="76" name="组合 75"/>
            <p:cNvGrpSpPr/>
            <p:nvPr/>
          </p:nvGrpSpPr>
          <p:grpSpPr>
            <a:xfrm>
              <a:off x="6884801" y="950456"/>
              <a:ext cx="621338" cy="621338"/>
              <a:chOff x="1661309" y="1098045"/>
              <a:chExt cx="621338" cy="621338"/>
            </a:xfrm>
          </p:grpSpPr>
          <p:sp>
            <p:nvSpPr>
              <p:cNvPr id="77" name="椭圆 76"/>
              <p:cNvSpPr/>
              <p:nvPr/>
            </p:nvSpPr>
            <p:spPr>
              <a:xfrm>
                <a:off x="1661309" y="1098045"/>
                <a:ext cx="621338" cy="621338"/>
              </a:xfrm>
              <a:prstGeom prst="ellipse">
                <a:avLst/>
              </a:prstGeom>
              <a:solidFill>
                <a:srgbClr val="D74B56">
                  <a:alpha val="91000"/>
                </a:srgbClr>
              </a:solidFill>
              <a:ln w="571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r>
                  <a:rPr lang="en-US" altLang="zh-CN" sz="2000" b="1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endParaRPr lang="zh-CN" altLang="en-US" sz="20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8" name="椭圆 77"/>
              <p:cNvSpPr/>
              <p:nvPr/>
            </p:nvSpPr>
            <p:spPr>
              <a:xfrm>
                <a:off x="1727856" y="1164592"/>
                <a:ext cx="488244" cy="488244"/>
              </a:xfrm>
              <a:prstGeom prst="ellipse">
                <a:avLst/>
              </a:prstGeom>
              <a:solidFill>
                <a:schemeClr val="bg1"/>
              </a:solidFill>
              <a:ln w="571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r>
                  <a:rPr lang="en-US" altLang="zh-CN" sz="2000" b="1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3</a:t>
                </a:r>
                <a:endParaRPr lang="zh-CN" altLang="en-US" sz="20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2003426" y="331190"/>
            <a:ext cx="11168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5400" b="1" spc="-110">
                <a:solidFill>
                  <a:srgbClr val="3050AB"/>
                </a:solidFill>
                <a:latin typeface="NanLiHei_Eurostile" panose="02010600030101010101" pitchFamily="2" charset="-122"/>
                <a:ea typeface="NanLiHei_Eurostile" panose="02010600030101010101" pitchFamily="2" charset="-122"/>
              </a:defRPr>
            </a:lvl1pPr>
          </a:lstStyle>
          <a:p>
            <a:pPr algn="just" defTabSz="685800"/>
            <a:r>
              <a:rPr lang="en-US" altLang="zh-CN" sz="1400" spc="0" dirty="0">
                <a:solidFill>
                  <a:srgbClr val="F78D2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Add a title</a:t>
            </a:r>
            <a:endParaRPr lang="zh-CN" altLang="en-US" sz="1400" spc="0" dirty="0">
              <a:solidFill>
                <a:srgbClr val="F78D2E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52703" y="302181"/>
            <a:ext cx="15135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5400" b="1" spc="-110">
                <a:solidFill>
                  <a:srgbClr val="3050AB"/>
                </a:solidFill>
                <a:latin typeface="NanLiHei_Eurostile" panose="02010600030101010101" pitchFamily="2" charset="-122"/>
                <a:ea typeface="NanLiHei_Eurostile" panose="02010600030101010101" pitchFamily="2" charset="-122"/>
              </a:defRPr>
            </a:lvl1pPr>
          </a:lstStyle>
          <a:p>
            <a:pPr defTabSz="685800"/>
            <a:r>
              <a:rPr lang="en-US" altLang="zh-CN" sz="1400" spc="100" dirty="0">
                <a:solidFill>
                  <a:srgbClr val="F78D2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1.</a:t>
            </a:r>
            <a:r>
              <a:rPr lang="zh-CN" altLang="en-US" sz="1400" spc="100" dirty="0">
                <a:solidFill>
                  <a:srgbClr val="F78D2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点击添加标题</a:t>
            </a:r>
            <a:endParaRPr lang="zh-CN" altLang="en-US" sz="1400" spc="100" dirty="0">
              <a:solidFill>
                <a:srgbClr val="F78D2E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12" name="Group 4"/>
          <p:cNvGrpSpPr>
            <a:grpSpLocks noChangeAspect="1"/>
          </p:cNvGrpSpPr>
          <p:nvPr/>
        </p:nvGrpSpPr>
        <p:grpSpPr bwMode="auto">
          <a:xfrm rot="16200000" flipH="1">
            <a:off x="8751250" y="266103"/>
            <a:ext cx="409547" cy="390889"/>
            <a:chOff x="0" y="60"/>
            <a:chExt cx="439" cy="419"/>
          </a:xfrm>
          <a:gradFill flip="none" rotWithShape="1">
            <a:gsLst>
              <a:gs pos="31000">
                <a:srgbClr val="D74B56"/>
              </a:gs>
              <a:gs pos="67000">
                <a:srgbClr val="3FACD9"/>
              </a:gs>
            </a:gsLst>
            <a:lin ang="0" scaled="1"/>
            <a:tileRect/>
          </a:gradFill>
        </p:grpSpPr>
        <p:sp>
          <p:nvSpPr>
            <p:cNvPr id="13" name="Freeform 5"/>
            <p:cNvSpPr/>
            <p:nvPr/>
          </p:nvSpPr>
          <p:spPr bwMode="auto">
            <a:xfrm>
              <a:off x="0" y="60"/>
              <a:ext cx="297" cy="419"/>
            </a:xfrm>
            <a:custGeom>
              <a:avLst/>
              <a:gdLst>
                <a:gd name="T0" fmla="*/ 297 w 297"/>
                <a:gd name="T1" fmla="*/ 0 h 419"/>
                <a:gd name="T2" fmla="*/ 143 w 297"/>
                <a:gd name="T3" fmla="*/ 0 h 419"/>
                <a:gd name="T4" fmla="*/ 0 w 297"/>
                <a:gd name="T5" fmla="*/ 419 h 419"/>
                <a:gd name="T6" fmla="*/ 155 w 297"/>
                <a:gd name="T7" fmla="*/ 419 h 419"/>
                <a:gd name="T8" fmla="*/ 297 w 297"/>
                <a:gd name="T9" fmla="*/ 0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7" h="419">
                  <a:moveTo>
                    <a:pt x="297" y="0"/>
                  </a:moveTo>
                  <a:lnTo>
                    <a:pt x="143" y="0"/>
                  </a:lnTo>
                  <a:lnTo>
                    <a:pt x="0" y="419"/>
                  </a:lnTo>
                  <a:lnTo>
                    <a:pt x="155" y="419"/>
                  </a:lnTo>
                  <a:lnTo>
                    <a:pt x="29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" name="Freeform 6"/>
            <p:cNvSpPr/>
            <p:nvPr/>
          </p:nvSpPr>
          <p:spPr bwMode="auto">
            <a:xfrm>
              <a:off x="143" y="60"/>
              <a:ext cx="296" cy="419"/>
            </a:xfrm>
            <a:custGeom>
              <a:avLst/>
              <a:gdLst>
                <a:gd name="T0" fmla="*/ 0 w 296"/>
                <a:gd name="T1" fmla="*/ 0 h 419"/>
                <a:gd name="T2" fmla="*/ 154 w 296"/>
                <a:gd name="T3" fmla="*/ 0 h 419"/>
                <a:gd name="T4" fmla="*/ 296 w 296"/>
                <a:gd name="T5" fmla="*/ 419 h 419"/>
                <a:gd name="T6" fmla="*/ 142 w 296"/>
                <a:gd name="T7" fmla="*/ 419 h 419"/>
                <a:gd name="T8" fmla="*/ 0 w 296"/>
                <a:gd name="T9" fmla="*/ 0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6" h="419">
                  <a:moveTo>
                    <a:pt x="0" y="0"/>
                  </a:moveTo>
                  <a:lnTo>
                    <a:pt x="154" y="0"/>
                  </a:lnTo>
                  <a:lnTo>
                    <a:pt x="296" y="419"/>
                  </a:lnTo>
                  <a:lnTo>
                    <a:pt x="142" y="419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sp>
        <p:nvSpPr>
          <p:cNvPr id="15" name="文本框 14"/>
          <p:cNvSpPr txBox="1"/>
          <p:nvPr/>
        </p:nvSpPr>
        <p:spPr>
          <a:xfrm rot="1087809" flipH="1">
            <a:off x="8703065" y="433852"/>
            <a:ext cx="516488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600" b="0" spc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685800"/>
            <a:r>
              <a:rPr lang="en-US" altLang="zh-CN" sz="500" spc="30" dirty="0">
                <a:solidFill>
                  <a:prstClr val="white"/>
                </a:solidFill>
              </a:rPr>
              <a:t>rapidesign</a:t>
            </a:r>
            <a:endParaRPr lang="zh-CN" altLang="en-US" sz="500" spc="30" dirty="0">
              <a:solidFill>
                <a:prstClr val="white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 rot="20391286" flipH="1">
            <a:off x="8762225" y="287728"/>
            <a:ext cx="442750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600" b="0" spc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685800"/>
            <a:r>
              <a:rPr lang="en-US" altLang="zh-CN" sz="500" dirty="0">
                <a:solidFill>
                  <a:prstClr val="white"/>
                </a:solidFill>
              </a:rPr>
              <a:t>shanghai</a:t>
            </a:r>
            <a:endParaRPr lang="zh-CN" altLang="en-US" sz="500" dirty="0">
              <a:solidFill>
                <a:prstClr val="white"/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4105837" y="4877016"/>
            <a:ext cx="932327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200" b="1" spc="-110">
                <a:solidFill>
                  <a:schemeClr val="bg1">
                    <a:alpha val="81000"/>
                  </a:schemeClr>
                </a:solidFill>
                <a:latin typeface="NanLiHei_Eurostile" panose="02010600030101010101" pitchFamily="2" charset="-122"/>
                <a:ea typeface="NanLiHei_Eurostile" panose="02010600030101010101" pitchFamily="2" charset="-122"/>
              </a:defRPr>
            </a:lvl1pPr>
          </a:lstStyle>
          <a:p>
            <a:pPr algn="dist" defTabSz="685800"/>
            <a:r>
              <a:rPr lang="en-US" altLang="zh-CN" sz="500" b="0" spc="60" dirty="0">
                <a:solidFill>
                  <a:srgbClr val="E7E6E6">
                    <a:lumMod val="5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www.rapidppt.com</a:t>
            </a:r>
            <a:endParaRPr lang="zh-CN" altLang="en-US" sz="500" b="0" spc="60" dirty="0">
              <a:solidFill>
                <a:srgbClr val="E7E6E6">
                  <a:lumMod val="5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40" name="组合 139"/>
          <p:cNvGrpSpPr/>
          <p:nvPr/>
        </p:nvGrpSpPr>
        <p:grpSpPr>
          <a:xfrm>
            <a:off x="281942" y="184428"/>
            <a:ext cx="374040" cy="362984"/>
            <a:chOff x="777437" y="680286"/>
            <a:chExt cx="3668437" cy="3560001"/>
          </a:xfrm>
        </p:grpSpPr>
        <p:grpSp>
          <p:nvGrpSpPr>
            <p:cNvPr id="97" name="组合 96"/>
            <p:cNvGrpSpPr/>
            <p:nvPr/>
          </p:nvGrpSpPr>
          <p:grpSpPr>
            <a:xfrm>
              <a:off x="777437" y="1437297"/>
              <a:ext cx="3668437" cy="2802990"/>
              <a:chOff x="747642" y="1750793"/>
              <a:chExt cx="3517036" cy="2687307"/>
            </a:xfrm>
            <a:effectLst/>
          </p:grpSpPr>
          <p:sp>
            <p:nvSpPr>
              <p:cNvPr id="98" name="Freeform 5"/>
              <p:cNvSpPr/>
              <p:nvPr/>
            </p:nvSpPr>
            <p:spPr bwMode="auto">
              <a:xfrm>
                <a:off x="747642" y="1750793"/>
                <a:ext cx="3517036" cy="2687307"/>
              </a:xfrm>
              <a:custGeom>
                <a:avLst/>
                <a:gdLst>
                  <a:gd name="T0" fmla="*/ 840 w 876"/>
                  <a:gd name="T1" fmla="*/ 318 h 669"/>
                  <a:gd name="T2" fmla="*/ 832 w 876"/>
                  <a:gd name="T3" fmla="*/ 318 h 669"/>
                  <a:gd name="T4" fmla="*/ 781 w 876"/>
                  <a:gd name="T5" fmla="*/ 304 h 669"/>
                  <a:gd name="T6" fmla="*/ 768 w 876"/>
                  <a:gd name="T7" fmla="*/ 274 h 669"/>
                  <a:gd name="T8" fmla="*/ 768 w 876"/>
                  <a:gd name="T9" fmla="*/ 271 h 669"/>
                  <a:gd name="T10" fmla="*/ 763 w 876"/>
                  <a:gd name="T11" fmla="*/ 235 h 669"/>
                  <a:gd name="T12" fmla="*/ 763 w 876"/>
                  <a:gd name="T13" fmla="*/ 234 h 669"/>
                  <a:gd name="T14" fmla="*/ 763 w 876"/>
                  <a:gd name="T15" fmla="*/ 234 h 669"/>
                  <a:gd name="T16" fmla="*/ 761 w 876"/>
                  <a:gd name="T17" fmla="*/ 226 h 669"/>
                  <a:gd name="T18" fmla="*/ 765 w 876"/>
                  <a:gd name="T19" fmla="*/ 189 h 669"/>
                  <a:gd name="T20" fmla="*/ 789 w 876"/>
                  <a:gd name="T21" fmla="*/ 129 h 669"/>
                  <a:gd name="T22" fmla="*/ 767 w 876"/>
                  <a:gd name="T23" fmla="*/ 103 h 669"/>
                  <a:gd name="T24" fmla="*/ 725 w 876"/>
                  <a:gd name="T25" fmla="*/ 113 h 669"/>
                  <a:gd name="T26" fmla="*/ 690 w 876"/>
                  <a:gd name="T27" fmla="*/ 105 h 669"/>
                  <a:gd name="T28" fmla="*/ 608 w 876"/>
                  <a:gd name="T29" fmla="*/ 55 h 669"/>
                  <a:gd name="T30" fmla="*/ 569 w 876"/>
                  <a:gd name="T31" fmla="*/ 40 h 669"/>
                  <a:gd name="T32" fmla="*/ 270 w 876"/>
                  <a:gd name="T33" fmla="*/ 13 h 669"/>
                  <a:gd name="T34" fmla="*/ 142 w 876"/>
                  <a:gd name="T35" fmla="*/ 63 h 669"/>
                  <a:gd name="T36" fmla="*/ 141 w 876"/>
                  <a:gd name="T37" fmla="*/ 64 h 669"/>
                  <a:gd name="T38" fmla="*/ 96 w 876"/>
                  <a:gd name="T39" fmla="*/ 103 h 669"/>
                  <a:gd name="T40" fmla="*/ 67 w 876"/>
                  <a:gd name="T41" fmla="*/ 108 h 669"/>
                  <a:gd name="T42" fmla="*/ 23 w 876"/>
                  <a:gd name="T43" fmla="*/ 75 h 669"/>
                  <a:gd name="T44" fmla="*/ 4 w 876"/>
                  <a:gd name="T45" fmla="*/ 82 h 669"/>
                  <a:gd name="T46" fmla="*/ 43 w 876"/>
                  <a:gd name="T47" fmla="*/ 141 h 669"/>
                  <a:gd name="T48" fmla="*/ 48 w 876"/>
                  <a:gd name="T49" fmla="*/ 167 h 669"/>
                  <a:gd name="T50" fmla="*/ 33 w 876"/>
                  <a:gd name="T51" fmla="*/ 199 h 669"/>
                  <a:gd name="T52" fmla="*/ 33 w 876"/>
                  <a:gd name="T53" fmla="*/ 200 h 669"/>
                  <a:gd name="T54" fmla="*/ 15 w 876"/>
                  <a:gd name="T55" fmla="*/ 401 h 669"/>
                  <a:gd name="T56" fmla="*/ 22 w 876"/>
                  <a:gd name="T57" fmla="*/ 435 h 669"/>
                  <a:gd name="T58" fmla="*/ 85 w 876"/>
                  <a:gd name="T59" fmla="*/ 572 h 669"/>
                  <a:gd name="T60" fmla="*/ 89 w 876"/>
                  <a:gd name="T61" fmla="*/ 643 h 669"/>
                  <a:gd name="T62" fmla="*/ 117 w 876"/>
                  <a:gd name="T63" fmla="*/ 669 h 669"/>
                  <a:gd name="T64" fmla="*/ 176 w 876"/>
                  <a:gd name="T65" fmla="*/ 669 h 669"/>
                  <a:gd name="T66" fmla="*/ 208 w 876"/>
                  <a:gd name="T67" fmla="*/ 649 h 669"/>
                  <a:gd name="T68" fmla="*/ 211 w 876"/>
                  <a:gd name="T69" fmla="*/ 642 h 669"/>
                  <a:gd name="T70" fmla="*/ 243 w 876"/>
                  <a:gd name="T71" fmla="*/ 627 h 669"/>
                  <a:gd name="T72" fmla="*/ 245 w 876"/>
                  <a:gd name="T73" fmla="*/ 627 h 669"/>
                  <a:gd name="T74" fmla="*/ 525 w 876"/>
                  <a:gd name="T75" fmla="*/ 635 h 669"/>
                  <a:gd name="T76" fmla="*/ 527 w 876"/>
                  <a:gd name="T77" fmla="*/ 635 h 669"/>
                  <a:gd name="T78" fmla="*/ 537 w 876"/>
                  <a:gd name="T79" fmla="*/ 640 h 669"/>
                  <a:gd name="T80" fmla="*/ 548 w 876"/>
                  <a:gd name="T81" fmla="*/ 657 h 669"/>
                  <a:gd name="T82" fmla="*/ 568 w 876"/>
                  <a:gd name="T83" fmla="*/ 669 h 669"/>
                  <a:gd name="T84" fmla="*/ 661 w 876"/>
                  <a:gd name="T85" fmla="*/ 669 h 669"/>
                  <a:gd name="T86" fmla="*/ 676 w 876"/>
                  <a:gd name="T87" fmla="*/ 650 h 669"/>
                  <a:gd name="T88" fmla="*/ 669 w 876"/>
                  <a:gd name="T89" fmla="*/ 628 h 669"/>
                  <a:gd name="T90" fmla="*/ 683 w 876"/>
                  <a:gd name="T91" fmla="*/ 583 h 669"/>
                  <a:gd name="T92" fmla="*/ 715 w 876"/>
                  <a:gd name="T93" fmla="*/ 548 h 669"/>
                  <a:gd name="T94" fmla="*/ 783 w 876"/>
                  <a:gd name="T95" fmla="*/ 536 h 669"/>
                  <a:gd name="T96" fmla="*/ 784 w 876"/>
                  <a:gd name="T97" fmla="*/ 536 h 669"/>
                  <a:gd name="T98" fmla="*/ 802 w 876"/>
                  <a:gd name="T99" fmla="*/ 511 h 669"/>
                  <a:gd name="T100" fmla="*/ 785 w 876"/>
                  <a:gd name="T101" fmla="*/ 466 h 669"/>
                  <a:gd name="T102" fmla="*/ 831 w 876"/>
                  <a:gd name="T103" fmla="*/ 452 h 669"/>
                  <a:gd name="T104" fmla="*/ 855 w 876"/>
                  <a:gd name="T105" fmla="*/ 426 h 669"/>
                  <a:gd name="T106" fmla="*/ 871 w 876"/>
                  <a:gd name="T107" fmla="*/ 354 h 669"/>
                  <a:gd name="T108" fmla="*/ 840 w 876"/>
                  <a:gd name="T109" fmla="*/ 318 h 6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876" h="669">
                    <a:moveTo>
                      <a:pt x="840" y="318"/>
                    </a:moveTo>
                    <a:cubicBezTo>
                      <a:pt x="832" y="318"/>
                      <a:pt x="832" y="318"/>
                      <a:pt x="832" y="318"/>
                    </a:cubicBezTo>
                    <a:cubicBezTo>
                      <a:pt x="808" y="320"/>
                      <a:pt x="793" y="318"/>
                      <a:pt x="781" y="304"/>
                    </a:cubicBezTo>
                    <a:cubicBezTo>
                      <a:pt x="774" y="296"/>
                      <a:pt x="769" y="285"/>
                      <a:pt x="768" y="274"/>
                    </a:cubicBezTo>
                    <a:cubicBezTo>
                      <a:pt x="768" y="271"/>
                      <a:pt x="768" y="271"/>
                      <a:pt x="768" y="271"/>
                    </a:cubicBezTo>
                    <a:cubicBezTo>
                      <a:pt x="767" y="259"/>
                      <a:pt x="766" y="247"/>
                      <a:pt x="763" y="235"/>
                    </a:cubicBezTo>
                    <a:cubicBezTo>
                      <a:pt x="763" y="234"/>
                      <a:pt x="763" y="234"/>
                      <a:pt x="763" y="234"/>
                    </a:cubicBezTo>
                    <a:cubicBezTo>
                      <a:pt x="763" y="234"/>
                      <a:pt x="763" y="234"/>
                      <a:pt x="763" y="234"/>
                    </a:cubicBezTo>
                    <a:cubicBezTo>
                      <a:pt x="763" y="231"/>
                      <a:pt x="762" y="229"/>
                      <a:pt x="761" y="226"/>
                    </a:cubicBezTo>
                    <a:cubicBezTo>
                      <a:pt x="758" y="213"/>
                      <a:pt x="760" y="200"/>
                      <a:pt x="765" y="189"/>
                    </a:cubicBezTo>
                    <a:cubicBezTo>
                      <a:pt x="789" y="129"/>
                      <a:pt x="789" y="129"/>
                      <a:pt x="789" y="129"/>
                    </a:cubicBezTo>
                    <a:cubicBezTo>
                      <a:pt x="795" y="115"/>
                      <a:pt x="782" y="100"/>
                      <a:pt x="767" y="103"/>
                    </a:cubicBezTo>
                    <a:cubicBezTo>
                      <a:pt x="725" y="113"/>
                      <a:pt x="725" y="113"/>
                      <a:pt x="725" y="113"/>
                    </a:cubicBezTo>
                    <a:cubicBezTo>
                      <a:pt x="712" y="116"/>
                      <a:pt x="699" y="113"/>
                      <a:pt x="690" y="105"/>
                    </a:cubicBezTo>
                    <a:cubicBezTo>
                      <a:pt x="667" y="83"/>
                      <a:pt x="639" y="66"/>
                      <a:pt x="608" y="55"/>
                    </a:cubicBezTo>
                    <a:cubicBezTo>
                      <a:pt x="569" y="40"/>
                      <a:pt x="569" y="40"/>
                      <a:pt x="569" y="40"/>
                    </a:cubicBezTo>
                    <a:cubicBezTo>
                      <a:pt x="481" y="9"/>
                      <a:pt x="361" y="0"/>
                      <a:pt x="270" y="13"/>
                    </a:cubicBezTo>
                    <a:cubicBezTo>
                      <a:pt x="224" y="20"/>
                      <a:pt x="180" y="37"/>
                      <a:pt x="142" y="63"/>
                    </a:cubicBezTo>
                    <a:cubicBezTo>
                      <a:pt x="141" y="64"/>
                      <a:pt x="141" y="64"/>
                      <a:pt x="141" y="64"/>
                    </a:cubicBezTo>
                    <a:cubicBezTo>
                      <a:pt x="125" y="76"/>
                      <a:pt x="109" y="88"/>
                      <a:pt x="96" y="103"/>
                    </a:cubicBezTo>
                    <a:cubicBezTo>
                      <a:pt x="88" y="110"/>
                      <a:pt x="77" y="113"/>
                      <a:pt x="67" y="108"/>
                    </a:cubicBezTo>
                    <a:cubicBezTo>
                      <a:pt x="52" y="102"/>
                      <a:pt x="34" y="91"/>
                      <a:pt x="23" y="75"/>
                    </a:cubicBezTo>
                    <a:cubicBezTo>
                      <a:pt x="17" y="65"/>
                      <a:pt x="3" y="71"/>
                      <a:pt x="4" y="82"/>
                    </a:cubicBezTo>
                    <a:cubicBezTo>
                      <a:pt x="7" y="100"/>
                      <a:pt x="17" y="121"/>
                      <a:pt x="43" y="141"/>
                    </a:cubicBezTo>
                    <a:cubicBezTo>
                      <a:pt x="51" y="148"/>
                      <a:pt x="53" y="159"/>
                      <a:pt x="48" y="167"/>
                    </a:cubicBezTo>
                    <a:cubicBezTo>
                      <a:pt x="43" y="177"/>
                      <a:pt x="38" y="188"/>
                      <a:pt x="33" y="199"/>
                    </a:cubicBezTo>
                    <a:cubicBezTo>
                      <a:pt x="33" y="200"/>
                      <a:pt x="33" y="200"/>
                      <a:pt x="33" y="200"/>
                    </a:cubicBezTo>
                    <a:cubicBezTo>
                      <a:pt x="7" y="264"/>
                      <a:pt x="0" y="334"/>
                      <a:pt x="15" y="401"/>
                    </a:cubicBezTo>
                    <a:cubicBezTo>
                      <a:pt x="22" y="435"/>
                      <a:pt x="22" y="435"/>
                      <a:pt x="22" y="435"/>
                    </a:cubicBezTo>
                    <a:cubicBezTo>
                      <a:pt x="31" y="479"/>
                      <a:pt x="51" y="539"/>
                      <a:pt x="85" y="572"/>
                    </a:cubicBezTo>
                    <a:cubicBezTo>
                      <a:pt x="89" y="643"/>
                      <a:pt x="89" y="643"/>
                      <a:pt x="89" y="643"/>
                    </a:cubicBezTo>
                    <a:cubicBezTo>
                      <a:pt x="90" y="657"/>
                      <a:pt x="102" y="669"/>
                      <a:pt x="117" y="669"/>
                    </a:cubicBezTo>
                    <a:cubicBezTo>
                      <a:pt x="176" y="669"/>
                      <a:pt x="176" y="669"/>
                      <a:pt x="176" y="669"/>
                    </a:cubicBezTo>
                    <a:cubicBezTo>
                      <a:pt x="190" y="669"/>
                      <a:pt x="202" y="661"/>
                      <a:pt x="208" y="649"/>
                    </a:cubicBezTo>
                    <a:cubicBezTo>
                      <a:pt x="211" y="642"/>
                      <a:pt x="211" y="642"/>
                      <a:pt x="211" y="642"/>
                    </a:cubicBezTo>
                    <a:cubicBezTo>
                      <a:pt x="217" y="630"/>
                      <a:pt x="230" y="623"/>
                      <a:pt x="243" y="627"/>
                    </a:cubicBezTo>
                    <a:cubicBezTo>
                      <a:pt x="245" y="627"/>
                      <a:pt x="245" y="627"/>
                      <a:pt x="245" y="627"/>
                    </a:cubicBezTo>
                    <a:cubicBezTo>
                      <a:pt x="322" y="648"/>
                      <a:pt x="448" y="651"/>
                      <a:pt x="525" y="635"/>
                    </a:cubicBezTo>
                    <a:cubicBezTo>
                      <a:pt x="527" y="635"/>
                      <a:pt x="527" y="635"/>
                      <a:pt x="527" y="635"/>
                    </a:cubicBezTo>
                    <a:cubicBezTo>
                      <a:pt x="531" y="634"/>
                      <a:pt x="535" y="636"/>
                      <a:pt x="537" y="640"/>
                    </a:cubicBezTo>
                    <a:cubicBezTo>
                      <a:pt x="548" y="657"/>
                      <a:pt x="548" y="657"/>
                      <a:pt x="548" y="657"/>
                    </a:cubicBezTo>
                    <a:cubicBezTo>
                      <a:pt x="552" y="665"/>
                      <a:pt x="560" y="669"/>
                      <a:pt x="568" y="669"/>
                    </a:cubicBezTo>
                    <a:cubicBezTo>
                      <a:pt x="661" y="669"/>
                      <a:pt x="661" y="669"/>
                      <a:pt x="661" y="669"/>
                    </a:cubicBezTo>
                    <a:cubicBezTo>
                      <a:pt x="671" y="669"/>
                      <a:pt x="678" y="659"/>
                      <a:pt x="676" y="650"/>
                    </a:cubicBezTo>
                    <a:cubicBezTo>
                      <a:pt x="669" y="628"/>
                      <a:pt x="669" y="628"/>
                      <a:pt x="669" y="628"/>
                    </a:cubicBezTo>
                    <a:cubicBezTo>
                      <a:pt x="665" y="611"/>
                      <a:pt x="670" y="594"/>
                      <a:pt x="683" y="583"/>
                    </a:cubicBezTo>
                    <a:cubicBezTo>
                      <a:pt x="695" y="573"/>
                      <a:pt x="706" y="561"/>
                      <a:pt x="715" y="548"/>
                    </a:cubicBezTo>
                    <a:cubicBezTo>
                      <a:pt x="737" y="539"/>
                      <a:pt x="760" y="535"/>
                      <a:pt x="783" y="536"/>
                    </a:cubicBezTo>
                    <a:cubicBezTo>
                      <a:pt x="784" y="536"/>
                      <a:pt x="784" y="536"/>
                      <a:pt x="784" y="536"/>
                    </a:cubicBezTo>
                    <a:cubicBezTo>
                      <a:pt x="797" y="537"/>
                      <a:pt x="807" y="524"/>
                      <a:pt x="802" y="511"/>
                    </a:cubicBezTo>
                    <a:cubicBezTo>
                      <a:pt x="785" y="466"/>
                      <a:pt x="785" y="466"/>
                      <a:pt x="785" y="466"/>
                    </a:cubicBezTo>
                    <a:cubicBezTo>
                      <a:pt x="831" y="452"/>
                      <a:pt x="831" y="452"/>
                      <a:pt x="831" y="452"/>
                    </a:cubicBezTo>
                    <a:cubicBezTo>
                      <a:pt x="843" y="448"/>
                      <a:pt x="852" y="438"/>
                      <a:pt x="855" y="426"/>
                    </a:cubicBezTo>
                    <a:cubicBezTo>
                      <a:pt x="871" y="354"/>
                      <a:pt x="871" y="354"/>
                      <a:pt x="871" y="354"/>
                    </a:cubicBezTo>
                    <a:cubicBezTo>
                      <a:pt x="876" y="334"/>
                      <a:pt x="860" y="316"/>
                      <a:pt x="840" y="318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99" name="Freeform 6"/>
              <p:cNvSpPr/>
              <p:nvPr/>
            </p:nvSpPr>
            <p:spPr bwMode="auto">
              <a:xfrm>
                <a:off x="3216509" y="2614388"/>
                <a:ext cx="1048169" cy="1410540"/>
              </a:xfrm>
              <a:custGeom>
                <a:avLst/>
                <a:gdLst>
                  <a:gd name="T0" fmla="*/ 29 w 261"/>
                  <a:gd name="T1" fmla="*/ 112 h 351"/>
                  <a:gd name="T2" fmla="*/ 20 w 261"/>
                  <a:gd name="T3" fmla="*/ 118 h 351"/>
                  <a:gd name="T4" fmla="*/ 9 w 261"/>
                  <a:gd name="T5" fmla="*/ 123 h 351"/>
                  <a:gd name="T6" fmla="*/ 0 w 261"/>
                  <a:gd name="T7" fmla="*/ 111 h 351"/>
                  <a:gd name="T8" fmla="*/ 0 w 261"/>
                  <a:gd name="T9" fmla="*/ 104 h 351"/>
                  <a:gd name="T10" fmla="*/ 8 w 261"/>
                  <a:gd name="T11" fmla="*/ 93 h 351"/>
                  <a:gd name="T12" fmla="*/ 20 w 261"/>
                  <a:gd name="T13" fmla="*/ 97 h 351"/>
                  <a:gd name="T14" fmla="*/ 20 w 261"/>
                  <a:gd name="T15" fmla="*/ 98 h 351"/>
                  <a:gd name="T16" fmla="*/ 29 w 261"/>
                  <a:gd name="T17" fmla="*/ 103 h 351"/>
                  <a:gd name="T18" fmla="*/ 29 w 261"/>
                  <a:gd name="T19" fmla="*/ 103 h 351"/>
                  <a:gd name="T20" fmla="*/ 49 w 261"/>
                  <a:gd name="T21" fmla="*/ 103 h 351"/>
                  <a:gd name="T22" fmla="*/ 49 w 261"/>
                  <a:gd name="T23" fmla="*/ 4 h 351"/>
                  <a:gd name="T24" fmla="*/ 52 w 261"/>
                  <a:gd name="T25" fmla="*/ 0 h 351"/>
                  <a:gd name="T26" fmla="*/ 145 w 261"/>
                  <a:gd name="T27" fmla="*/ 0 h 351"/>
                  <a:gd name="T28" fmla="*/ 146 w 261"/>
                  <a:gd name="T29" fmla="*/ 11 h 351"/>
                  <a:gd name="T30" fmla="*/ 148 w 261"/>
                  <a:gd name="T31" fmla="*/ 19 h 351"/>
                  <a:gd name="T32" fmla="*/ 148 w 261"/>
                  <a:gd name="T33" fmla="*/ 19 h 351"/>
                  <a:gd name="T34" fmla="*/ 148 w 261"/>
                  <a:gd name="T35" fmla="*/ 20 h 351"/>
                  <a:gd name="T36" fmla="*/ 153 w 261"/>
                  <a:gd name="T37" fmla="*/ 56 h 351"/>
                  <a:gd name="T38" fmla="*/ 153 w 261"/>
                  <a:gd name="T39" fmla="*/ 59 h 351"/>
                  <a:gd name="T40" fmla="*/ 166 w 261"/>
                  <a:gd name="T41" fmla="*/ 89 h 351"/>
                  <a:gd name="T42" fmla="*/ 217 w 261"/>
                  <a:gd name="T43" fmla="*/ 103 h 351"/>
                  <a:gd name="T44" fmla="*/ 225 w 261"/>
                  <a:gd name="T45" fmla="*/ 103 h 351"/>
                  <a:gd name="T46" fmla="*/ 256 w 261"/>
                  <a:gd name="T47" fmla="*/ 139 h 351"/>
                  <a:gd name="T48" fmla="*/ 240 w 261"/>
                  <a:gd name="T49" fmla="*/ 211 h 351"/>
                  <a:gd name="T50" fmla="*/ 216 w 261"/>
                  <a:gd name="T51" fmla="*/ 237 h 351"/>
                  <a:gd name="T52" fmla="*/ 170 w 261"/>
                  <a:gd name="T53" fmla="*/ 251 h 351"/>
                  <a:gd name="T54" fmla="*/ 187 w 261"/>
                  <a:gd name="T55" fmla="*/ 296 h 351"/>
                  <a:gd name="T56" fmla="*/ 169 w 261"/>
                  <a:gd name="T57" fmla="*/ 321 h 351"/>
                  <a:gd name="T58" fmla="*/ 168 w 261"/>
                  <a:gd name="T59" fmla="*/ 321 h 351"/>
                  <a:gd name="T60" fmla="*/ 100 w 261"/>
                  <a:gd name="T61" fmla="*/ 333 h 351"/>
                  <a:gd name="T62" fmla="*/ 86 w 261"/>
                  <a:gd name="T63" fmla="*/ 351 h 351"/>
                  <a:gd name="T64" fmla="*/ 52 w 261"/>
                  <a:gd name="T65" fmla="*/ 351 h 351"/>
                  <a:gd name="T66" fmla="*/ 49 w 261"/>
                  <a:gd name="T67" fmla="*/ 347 h 351"/>
                  <a:gd name="T68" fmla="*/ 49 w 261"/>
                  <a:gd name="T69" fmla="*/ 265 h 351"/>
                  <a:gd name="T70" fmla="*/ 29 w 261"/>
                  <a:gd name="T71" fmla="*/ 265 h 351"/>
                  <a:gd name="T72" fmla="*/ 20 w 261"/>
                  <a:gd name="T73" fmla="*/ 271 h 351"/>
                  <a:gd name="T74" fmla="*/ 9 w 261"/>
                  <a:gd name="T75" fmla="*/ 277 h 351"/>
                  <a:gd name="T76" fmla="*/ 0 w 261"/>
                  <a:gd name="T77" fmla="*/ 265 h 351"/>
                  <a:gd name="T78" fmla="*/ 0 w 261"/>
                  <a:gd name="T79" fmla="*/ 257 h 351"/>
                  <a:gd name="T80" fmla="*/ 8 w 261"/>
                  <a:gd name="T81" fmla="*/ 246 h 351"/>
                  <a:gd name="T82" fmla="*/ 20 w 261"/>
                  <a:gd name="T83" fmla="*/ 251 h 351"/>
                  <a:gd name="T84" fmla="*/ 20 w 261"/>
                  <a:gd name="T85" fmla="*/ 251 h 351"/>
                  <a:gd name="T86" fmla="*/ 29 w 261"/>
                  <a:gd name="T87" fmla="*/ 257 h 351"/>
                  <a:gd name="T88" fmla="*/ 29 w 261"/>
                  <a:gd name="T89" fmla="*/ 257 h 351"/>
                  <a:gd name="T90" fmla="*/ 49 w 261"/>
                  <a:gd name="T91" fmla="*/ 257 h 351"/>
                  <a:gd name="T92" fmla="*/ 49 w 261"/>
                  <a:gd name="T93" fmla="*/ 112 h 351"/>
                  <a:gd name="T94" fmla="*/ 29 w 261"/>
                  <a:gd name="T95" fmla="*/ 112 h 3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61" h="351">
                    <a:moveTo>
                      <a:pt x="29" y="112"/>
                    </a:moveTo>
                    <a:cubicBezTo>
                      <a:pt x="27" y="112"/>
                      <a:pt x="23" y="113"/>
                      <a:pt x="20" y="118"/>
                    </a:cubicBezTo>
                    <a:cubicBezTo>
                      <a:pt x="18" y="122"/>
                      <a:pt x="13" y="124"/>
                      <a:pt x="9" y="123"/>
                    </a:cubicBezTo>
                    <a:cubicBezTo>
                      <a:pt x="3" y="122"/>
                      <a:pt x="0" y="117"/>
                      <a:pt x="0" y="111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0" y="99"/>
                      <a:pt x="3" y="94"/>
                      <a:pt x="8" y="93"/>
                    </a:cubicBezTo>
                    <a:cubicBezTo>
                      <a:pt x="12" y="91"/>
                      <a:pt x="17" y="93"/>
                      <a:pt x="20" y="97"/>
                    </a:cubicBezTo>
                    <a:cubicBezTo>
                      <a:pt x="20" y="98"/>
                      <a:pt x="20" y="98"/>
                      <a:pt x="20" y="98"/>
                    </a:cubicBezTo>
                    <a:cubicBezTo>
                      <a:pt x="24" y="102"/>
                      <a:pt x="27" y="103"/>
                      <a:pt x="29" y="103"/>
                    </a:cubicBezTo>
                    <a:cubicBezTo>
                      <a:pt x="29" y="103"/>
                      <a:pt x="29" y="103"/>
                      <a:pt x="29" y="103"/>
                    </a:cubicBezTo>
                    <a:cubicBezTo>
                      <a:pt x="49" y="103"/>
                      <a:pt x="49" y="103"/>
                      <a:pt x="49" y="103"/>
                    </a:cubicBezTo>
                    <a:cubicBezTo>
                      <a:pt x="49" y="4"/>
                      <a:pt x="49" y="4"/>
                      <a:pt x="49" y="4"/>
                    </a:cubicBezTo>
                    <a:cubicBezTo>
                      <a:pt x="49" y="2"/>
                      <a:pt x="50" y="0"/>
                      <a:pt x="52" y="0"/>
                    </a:cubicBezTo>
                    <a:cubicBezTo>
                      <a:pt x="145" y="0"/>
                      <a:pt x="145" y="0"/>
                      <a:pt x="145" y="0"/>
                    </a:cubicBezTo>
                    <a:cubicBezTo>
                      <a:pt x="145" y="4"/>
                      <a:pt x="146" y="7"/>
                      <a:pt x="146" y="11"/>
                    </a:cubicBezTo>
                    <a:cubicBezTo>
                      <a:pt x="147" y="14"/>
                      <a:pt x="148" y="16"/>
                      <a:pt x="148" y="19"/>
                    </a:cubicBezTo>
                    <a:cubicBezTo>
                      <a:pt x="148" y="19"/>
                      <a:pt x="148" y="19"/>
                      <a:pt x="148" y="19"/>
                    </a:cubicBezTo>
                    <a:cubicBezTo>
                      <a:pt x="148" y="20"/>
                      <a:pt x="148" y="20"/>
                      <a:pt x="148" y="20"/>
                    </a:cubicBezTo>
                    <a:cubicBezTo>
                      <a:pt x="151" y="32"/>
                      <a:pt x="152" y="44"/>
                      <a:pt x="153" y="56"/>
                    </a:cubicBezTo>
                    <a:cubicBezTo>
                      <a:pt x="153" y="59"/>
                      <a:pt x="153" y="59"/>
                      <a:pt x="153" y="59"/>
                    </a:cubicBezTo>
                    <a:cubicBezTo>
                      <a:pt x="154" y="70"/>
                      <a:pt x="159" y="81"/>
                      <a:pt x="166" y="89"/>
                    </a:cubicBezTo>
                    <a:cubicBezTo>
                      <a:pt x="178" y="103"/>
                      <a:pt x="193" y="105"/>
                      <a:pt x="217" y="103"/>
                    </a:cubicBezTo>
                    <a:cubicBezTo>
                      <a:pt x="225" y="103"/>
                      <a:pt x="225" y="103"/>
                      <a:pt x="225" y="103"/>
                    </a:cubicBezTo>
                    <a:cubicBezTo>
                      <a:pt x="245" y="101"/>
                      <a:pt x="261" y="119"/>
                      <a:pt x="256" y="139"/>
                    </a:cubicBezTo>
                    <a:cubicBezTo>
                      <a:pt x="240" y="211"/>
                      <a:pt x="240" y="211"/>
                      <a:pt x="240" y="211"/>
                    </a:cubicBezTo>
                    <a:cubicBezTo>
                      <a:pt x="237" y="223"/>
                      <a:pt x="228" y="233"/>
                      <a:pt x="216" y="237"/>
                    </a:cubicBezTo>
                    <a:cubicBezTo>
                      <a:pt x="170" y="251"/>
                      <a:pt x="170" y="251"/>
                      <a:pt x="170" y="251"/>
                    </a:cubicBezTo>
                    <a:cubicBezTo>
                      <a:pt x="187" y="296"/>
                      <a:pt x="187" y="296"/>
                      <a:pt x="187" y="296"/>
                    </a:cubicBezTo>
                    <a:cubicBezTo>
                      <a:pt x="192" y="309"/>
                      <a:pt x="182" y="322"/>
                      <a:pt x="169" y="321"/>
                    </a:cubicBezTo>
                    <a:cubicBezTo>
                      <a:pt x="168" y="321"/>
                      <a:pt x="168" y="321"/>
                      <a:pt x="168" y="321"/>
                    </a:cubicBezTo>
                    <a:cubicBezTo>
                      <a:pt x="145" y="320"/>
                      <a:pt x="122" y="324"/>
                      <a:pt x="100" y="333"/>
                    </a:cubicBezTo>
                    <a:cubicBezTo>
                      <a:pt x="96" y="339"/>
                      <a:pt x="91" y="345"/>
                      <a:pt x="86" y="351"/>
                    </a:cubicBezTo>
                    <a:cubicBezTo>
                      <a:pt x="52" y="351"/>
                      <a:pt x="52" y="351"/>
                      <a:pt x="52" y="351"/>
                    </a:cubicBezTo>
                    <a:cubicBezTo>
                      <a:pt x="50" y="351"/>
                      <a:pt x="49" y="350"/>
                      <a:pt x="49" y="347"/>
                    </a:cubicBezTo>
                    <a:cubicBezTo>
                      <a:pt x="49" y="265"/>
                      <a:pt x="49" y="265"/>
                      <a:pt x="49" y="265"/>
                    </a:cubicBezTo>
                    <a:cubicBezTo>
                      <a:pt x="29" y="265"/>
                      <a:pt x="29" y="265"/>
                      <a:pt x="29" y="265"/>
                    </a:cubicBezTo>
                    <a:cubicBezTo>
                      <a:pt x="27" y="266"/>
                      <a:pt x="23" y="267"/>
                      <a:pt x="20" y="271"/>
                    </a:cubicBezTo>
                    <a:cubicBezTo>
                      <a:pt x="18" y="275"/>
                      <a:pt x="13" y="277"/>
                      <a:pt x="9" y="277"/>
                    </a:cubicBezTo>
                    <a:cubicBezTo>
                      <a:pt x="3" y="276"/>
                      <a:pt x="0" y="271"/>
                      <a:pt x="0" y="265"/>
                    </a:cubicBezTo>
                    <a:cubicBezTo>
                      <a:pt x="0" y="257"/>
                      <a:pt x="0" y="257"/>
                      <a:pt x="0" y="257"/>
                    </a:cubicBezTo>
                    <a:cubicBezTo>
                      <a:pt x="0" y="252"/>
                      <a:pt x="3" y="247"/>
                      <a:pt x="8" y="246"/>
                    </a:cubicBezTo>
                    <a:cubicBezTo>
                      <a:pt x="12" y="245"/>
                      <a:pt x="17" y="247"/>
                      <a:pt x="20" y="251"/>
                    </a:cubicBezTo>
                    <a:cubicBezTo>
                      <a:pt x="20" y="251"/>
                      <a:pt x="20" y="251"/>
                      <a:pt x="20" y="251"/>
                    </a:cubicBezTo>
                    <a:cubicBezTo>
                      <a:pt x="24" y="256"/>
                      <a:pt x="27" y="257"/>
                      <a:pt x="29" y="257"/>
                    </a:cubicBezTo>
                    <a:cubicBezTo>
                      <a:pt x="29" y="257"/>
                      <a:pt x="29" y="257"/>
                      <a:pt x="29" y="257"/>
                    </a:cubicBezTo>
                    <a:cubicBezTo>
                      <a:pt x="49" y="257"/>
                      <a:pt x="49" y="257"/>
                      <a:pt x="49" y="257"/>
                    </a:cubicBezTo>
                    <a:cubicBezTo>
                      <a:pt x="49" y="112"/>
                      <a:pt x="49" y="112"/>
                      <a:pt x="49" y="112"/>
                    </a:cubicBezTo>
                    <a:lnTo>
                      <a:pt x="29" y="112"/>
                    </a:lnTo>
                    <a:close/>
                  </a:path>
                </a:pathLst>
              </a:custGeom>
              <a:solidFill>
                <a:srgbClr val="BA83B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00" name="Freeform 7"/>
              <p:cNvSpPr/>
              <p:nvPr/>
            </p:nvSpPr>
            <p:spPr bwMode="auto">
              <a:xfrm>
                <a:off x="1634944" y="1750793"/>
                <a:ext cx="1534152" cy="1015995"/>
              </a:xfrm>
              <a:custGeom>
                <a:avLst/>
                <a:gdLst>
                  <a:gd name="T0" fmla="*/ 12 w 382"/>
                  <a:gd name="T1" fmla="*/ 101 h 253"/>
                  <a:gd name="T2" fmla="*/ 20 w 382"/>
                  <a:gd name="T3" fmla="*/ 106 h 253"/>
                  <a:gd name="T4" fmla="*/ 20 w 382"/>
                  <a:gd name="T5" fmla="*/ 107 h 253"/>
                  <a:gd name="T6" fmla="*/ 29 w 382"/>
                  <a:gd name="T7" fmla="*/ 112 h 253"/>
                  <a:gd name="T8" fmla="*/ 30 w 382"/>
                  <a:gd name="T9" fmla="*/ 112 h 253"/>
                  <a:gd name="T10" fmla="*/ 48 w 382"/>
                  <a:gd name="T11" fmla="*/ 112 h 253"/>
                  <a:gd name="T12" fmla="*/ 48 w 382"/>
                  <a:gd name="T13" fmla="*/ 13 h 253"/>
                  <a:gd name="T14" fmla="*/ 48 w 382"/>
                  <a:gd name="T15" fmla="*/ 13 h 253"/>
                  <a:gd name="T16" fmla="*/ 334 w 382"/>
                  <a:gd name="T17" fmla="*/ 36 h 253"/>
                  <a:gd name="T18" fmla="*/ 334 w 382"/>
                  <a:gd name="T19" fmla="*/ 112 h 253"/>
                  <a:gd name="T20" fmla="*/ 353 w 382"/>
                  <a:gd name="T21" fmla="*/ 112 h 253"/>
                  <a:gd name="T22" fmla="*/ 361 w 382"/>
                  <a:gd name="T23" fmla="*/ 106 h 253"/>
                  <a:gd name="T24" fmla="*/ 373 w 382"/>
                  <a:gd name="T25" fmla="*/ 101 h 253"/>
                  <a:gd name="T26" fmla="*/ 382 w 382"/>
                  <a:gd name="T27" fmla="*/ 113 h 253"/>
                  <a:gd name="T28" fmla="*/ 382 w 382"/>
                  <a:gd name="T29" fmla="*/ 121 h 253"/>
                  <a:gd name="T30" fmla="*/ 374 w 382"/>
                  <a:gd name="T31" fmla="*/ 132 h 253"/>
                  <a:gd name="T32" fmla="*/ 362 w 382"/>
                  <a:gd name="T33" fmla="*/ 127 h 253"/>
                  <a:gd name="T34" fmla="*/ 361 w 382"/>
                  <a:gd name="T35" fmla="*/ 127 h 253"/>
                  <a:gd name="T36" fmla="*/ 352 w 382"/>
                  <a:gd name="T37" fmla="*/ 121 h 253"/>
                  <a:gd name="T38" fmla="*/ 352 w 382"/>
                  <a:gd name="T39" fmla="*/ 121 h 253"/>
                  <a:gd name="T40" fmla="*/ 334 w 382"/>
                  <a:gd name="T41" fmla="*/ 121 h 253"/>
                  <a:gd name="T42" fmla="*/ 334 w 382"/>
                  <a:gd name="T43" fmla="*/ 200 h 253"/>
                  <a:gd name="T44" fmla="*/ 330 w 382"/>
                  <a:gd name="T45" fmla="*/ 204 h 253"/>
                  <a:gd name="T46" fmla="*/ 113 w 382"/>
                  <a:gd name="T47" fmla="*/ 204 h 253"/>
                  <a:gd name="T48" fmla="*/ 113 w 382"/>
                  <a:gd name="T49" fmla="*/ 224 h 253"/>
                  <a:gd name="T50" fmla="*/ 119 w 382"/>
                  <a:gd name="T51" fmla="*/ 232 h 253"/>
                  <a:gd name="T52" fmla="*/ 125 w 382"/>
                  <a:gd name="T53" fmla="*/ 244 h 253"/>
                  <a:gd name="T54" fmla="*/ 113 w 382"/>
                  <a:gd name="T55" fmla="*/ 253 h 253"/>
                  <a:gd name="T56" fmla="*/ 105 w 382"/>
                  <a:gd name="T57" fmla="*/ 253 h 253"/>
                  <a:gd name="T58" fmla="*/ 94 w 382"/>
                  <a:gd name="T59" fmla="*/ 245 h 253"/>
                  <a:gd name="T60" fmla="*/ 99 w 382"/>
                  <a:gd name="T61" fmla="*/ 233 h 253"/>
                  <a:gd name="T62" fmla="*/ 99 w 382"/>
                  <a:gd name="T63" fmla="*/ 232 h 253"/>
                  <a:gd name="T64" fmla="*/ 105 w 382"/>
                  <a:gd name="T65" fmla="*/ 223 h 253"/>
                  <a:gd name="T66" fmla="*/ 105 w 382"/>
                  <a:gd name="T67" fmla="*/ 223 h 253"/>
                  <a:gd name="T68" fmla="*/ 105 w 382"/>
                  <a:gd name="T69" fmla="*/ 204 h 253"/>
                  <a:gd name="T70" fmla="*/ 52 w 382"/>
                  <a:gd name="T71" fmla="*/ 204 h 253"/>
                  <a:gd name="T72" fmla="*/ 48 w 382"/>
                  <a:gd name="T73" fmla="*/ 200 h 253"/>
                  <a:gd name="T74" fmla="*/ 48 w 382"/>
                  <a:gd name="T75" fmla="*/ 121 h 253"/>
                  <a:gd name="T76" fmla="*/ 29 w 382"/>
                  <a:gd name="T77" fmla="*/ 121 h 253"/>
                  <a:gd name="T78" fmla="*/ 20 w 382"/>
                  <a:gd name="T79" fmla="*/ 127 h 253"/>
                  <a:gd name="T80" fmla="*/ 9 w 382"/>
                  <a:gd name="T81" fmla="*/ 132 h 253"/>
                  <a:gd name="T82" fmla="*/ 0 w 382"/>
                  <a:gd name="T83" fmla="*/ 120 h 253"/>
                  <a:gd name="T84" fmla="*/ 0 w 382"/>
                  <a:gd name="T85" fmla="*/ 112 h 253"/>
                  <a:gd name="T86" fmla="*/ 12 w 382"/>
                  <a:gd name="T87" fmla="*/ 101 h 2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382" h="253">
                    <a:moveTo>
                      <a:pt x="12" y="101"/>
                    </a:moveTo>
                    <a:cubicBezTo>
                      <a:pt x="15" y="102"/>
                      <a:pt x="18" y="104"/>
                      <a:pt x="20" y="106"/>
                    </a:cubicBezTo>
                    <a:cubicBezTo>
                      <a:pt x="20" y="107"/>
                      <a:pt x="20" y="107"/>
                      <a:pt x="20" y="107"/>
                    </a:cubicBezTo>
                    <a:cubicBezTo>
                      <a:pt x="24" y="111"/>
                      <a:pt x="27" y="112"/>
                      <a:pt x="29" y="112"/>
                    </a:cubicBezTo>
                    <a:cubicBezTo>
                      <a:pt x="30" y="112"/>
                      <a:pt x="30" y="112"/>
                      <a:pt x="30" y="112"/>
                    </a:cubicBezTo>
                    <a:cubicBezTo>
                      <a:pt x="48" y="112"/>
                      <a:pt x="48" y="112"/>
                      <a:pt x="48" y="112"/>
                    </a:cubicBezTo>
                    <a:cubicBezTo>
                      <a:pt x="48" y="13"/>
                      <a:pt x="48" y="13"/>
                      <a:pt x="48" y="13"/>
                    </a:cubicBezTo>
                    <a:cubicBezTo>
                      <a:pt x="48" y="13"/>
                      <a:pt x="48" y="13"/>
                      <a:pt x="48" y="13"/>
                    </a:cubicBezTo>
                    <a:cubicBezTo>
                      <a:pt x="134" y="0"/>
                      <a:pt x="248" y="8"/>
                      <a:pt x="334" y="36"/>
                    </a:cubicBezTo>
                    <a:cubicBezTo>
                      <a:pt x="334" y="112"/>
                      <a:pt x="334" y="112"/>
                      <a:pt x="334" y="112"/>
                    </a:cubicBezTo>
                    <a:cubicBezTo>
                      <a:pt x="353" y="112"/>
                      <a:pt x="353" y="112"/>
                      <a:pt x="353" y="112"/>
                    </a:cubicBezTo>
                    <a:cubicBezTo>
                      <a:pt x="355" y="112"/>
                      <a:pt x="358" y="111"/>
                      <a:pt x="361" y="106"/>
                    </a:cubicBezTo>
                    <a:cubicBezTo>
                      <a:pt x="364" y="102"/>
                      <a:pt x="368" y="101"/>
                      <a:pt x="373" y="101"/>
                    </a:cubicBezTo>
                    <a:cubicBezTo>
                      <a:pt x="378" y="102"/>
                      <a:pt x="382" y="107"/>
                      <a:pt x="382" y="113"/>
                    </a:cubicBezTo>
                    <a:cubicBezTo>
                      <a:pt x="382" y="121"/>
                      <a:pt x="382" y="121"/>
                      <a:pt x="382" y="121"/>
                    </a:cubicBezTo>
                    <a:cubicBezTo>
                      <a:pt x="382" y="126"/>
                      <a:pt x="379" y="130"/>
                      <a:pt x="374" y="132"/>
                    </a:cubicBezTo>
                    <a:cubicBezTo>
                      <a:pt x="369" y="133"/>
                      <a:pt x="364" y="131"/>
                      <a:pt x="362" y="127"/>
                    </a:cubicBezTo>
                    <a:cubicBezTo>
                      <a:pt x="361" y="127"/>
                      <a:pt x="361" y="127"/>
                      <a:pt x="361" y="127"/>
                    </a:cubicBezTo>
                    <a:cubicBezTo>
                      <a:pt x="358" y="122"/>
                      <a:pt x="354" y="121"/>
                      <a:pt x="352" y="121"/>
                    </a:cubicBezTo>
                    <a:cubicBezTo>
                      <a:pt x="352" y="121"/>
                      <a:pt x="352" y="121"/>
                      <a:pt x="352" y="121"/>
                    </a:cubicBezTo>
                    <a:cubicBezTo>
                      <a:pt x="334" y="121"/>
                      <a:pt x="334" y="121"/>
                      <a:pt x="334" y="121"/>
                    </a:cubicBezTo>
                    <a:cubicBezTo>
                      <a:pt x="334" y="200"/>
                      <a:pt x="334" y="200"/>
                      <a:pt x="334" y="200"/>
                    </a:cubicBezTo>
                    <a:cubicBezTo>
                      <a:pt x="334" y="202"/>
                      <a:pt x="332" y="204"/>
                      <a:pt x="330" y="204"/>
                    </a:cubicBezTo>
                    <a:cubicBezTo>
                      <a:pt x="113" y="204"/>
                      <a:pt x="113" y="204"/>
                      <a:pt x="113" y="204"/>
                    </a:cubicBezTo>
                    <a:cubicBezTo>
                      <a:pt x="113" y="224"/>
                      <a:pt x="113" y="224"/>
                      <a:pt x="113" y="224"/>
                    </a:cubicBezTo>
                    <a:cubicBezTo>
                      <a:pt x="114" y="226"/>
                      <a:pt x="115" y="229"/>
                      <a:pt x="119" y="232"/>
                    </a:cubicBezTo>
                    <a:cubicBezTo>
                      <a:pt x="123" y="235"/>
                      <a:pt x="125" y="239"/>
                      <a:pt x="125" y="244"/>
                    </a:cubicBezTo>
                    <a:cubicBezTo>
                      <a:pt x="124" y="249"/>
                      <a:pt x="119" y="253"/>
                      <a:pt x="113" y="253"/>
                    </a:cubicBezTo>
                    <a:cubicBezTo>
                      <a:pt x="105" y="253"/>
                      <a:pt x="105" y="253"/>
                      <a:pt x="105" y="253"/>
                    </a:cubicBezTo>
                    <a:cubicBezTo>
                      <a:pt x="100" y="253"/>
                      <a:pt x="96" y="250"/>
                      <a:pt x="94" y="245"/>
                    </a:cubicBezTo>
                    <a:cubicBezTo>
                      <a:pt x="93" y="240"/>
                      <a:pt x="95" y="235"/>
                      <a:pt x="99" y="233"/>
                    </a:cubicBezTo>
                    <a:cubicBezTo>
                      <a:pt x="99" y="232"/>
                      <a:pt x="99" y="232"/>
                      <a:pt x="99" y="232"/>
                    </a:cubicBezTo>
                    <a:cubicBezTo>
                      <a:pt x="104" y="229"/>
                      <a:pt x="105" y="225"/>
                      <a:pt x="105" y="223"/>
                    </a:cubicBezTo>
                    <a:cubicBezTo>
                      <a:pt x="105" y="223"/>
                      <a:pt x="105" y="223"/>
                      <a:pt x="105" y="223"/>
                    </a:cubicBezTo>
                    <a:cubicBezTo>
                      <a:pt x="105" y="204"/>
                      <a:pt x="105" y="204"/>
                      <a:pt x="105" y="204"/>
                    </a:cubicBezTo>
                    <a:cubicBezTo>
                      <a:pt x="52" y="204"/>
                      <a:pt x="52" y="204"/>
                      <a:pt x="52" y="204"/>
                    </a:cubicBezTo>
                    <a:cubicBezTo>
                      <a:pt x="49" y="204"/>
                      <a:pt x="48" y="202"/>
                      <a:pt x="48" y="200"/>
                    </a:cubicBezTo>
                    <a:cubicBezTo>
                      <a:pt x="48" y="121"/>
                      <a:pt x="48" y="121"/>
                      <a:pt x="48" y="121"/>
                    </a:cubicBezTo>
                    <a:cubicBezTo>
                      <a:pt x="29" y="121"/>
                      <a:pt x="29" y="121"/>
                      <a:pt x="29" y="121"/>
                    </a:cubicBezTo>
                    <a:cubicBezTo>
                      <a:pt x="27" y="121"/>
                      <a:pt x="23" y="122"/>
                      <a:pt x="20" y="127"/>
                    </a:cubicBezTo>
                    <a:cubicBezTo>
                      <a:pt x="18" y="131"/>
                      <a:pt x="13" y="133"/>
                      <a:pt x="9" y="132"/>
                    </a:cubicBezTo>
                    <a:cubicBezTo>
                      <a:pt x="3" y="131"/>
                      <a:pt x="0" y="126"/>
                      <a:pt x="0" y="120"/>
                    </a:cubicBezTo>
                    <a:cubicBezTo>
                      <a:pt x="0" y="112"/>
                      <a:pt x="0" y="112"/>
                      <a:pt x="0" y="112"/>
                    </a:cubicBezTo>
                    <a:cubicBezTo>
                      <a:pt x="0" y="106"/>
                      <a:pt x="5" y="100"/>
                      <a:pt x="12" y="101"/>
                    </a:cubicBezTo>
                    <a:close/>
                  </a:path>
                </a:pathLst>
              </a:custGeom>
              <a:solidFill>
                <a:srgbClr val="F0662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01" name="Freeform 8"/>
              <p:cNvSpPr/>
              <p:nvPr/>
            </p:nvSpPr>
            <p:spPr bwMode="auto">
              <a:xfrm>
                <a:off x="3020084" y="1911659"/>
                <a:ext cx="919476" cy="658703"/>
              </a:xfrm>
              <a:custGeom>
                <a:avLst/>
                <a:gdLst>
                  <a:gd name="T0" fmla="*/ 7 w 229"/>
                  <a:gd name="T1" fmla="*/ 91 h 164"/>
                  <a:gd name="T2" fmla="*/ 8 w 229"/>
                  <a:gd name="T3" fmla="*/ 92 h 164"/>
                  <a:gd name="T4" fmla="*/ 9 w 229"/>
                  <a:gd name="T5" fmla="*/ 93 h 164"/>
                  <a:gd name="T6" fmla="*/ 25 w 229"/>
                  <a:gd name="T7" fmla="*/ 102 h 164"/>
                  <a:gd name="T8" fmla="*/ 47 w 229"/>
                  <a:gd name="T9" fmla="*/ 81 h 164"/>
                  <a:gd name="T10" fmla="*/ 47 w 229"/>
                  <a:gd name="T11" fmla="*/ 73 h 164"/>
                  <a:gd name="T12" fmla="*/ 31 w 229"/>
                  <a:gd name="T13" fmla="*/ 52 h 164"/>
                  <a:gd name="T14" fmla="*/ 8 w 229"/>
                  <a:gd name="T15" fmla="*/ 61 h 164"/>
                  <a:gd name="T16" fmla="*/ 7 w 229"/>
                  <a:gd name="T17" fmla="*/ 63 h 164"/>
                  <a:gd name="T18" fmla="*/ 0 w 229"/>
                  <a:gd name="T19" fmla="*/ 63 h 164"/>
                  <a:gd name="T20" fmla="*/ 0 w 229"/>
                  <a:gd name="T21" fmla="*/ 0 h 164"/>
                  <a:gd name="T22" fmla="*/ 0 w 229"/>
                  <a:gd name="T23" fmla="*/ 0 h 164"/>
                  <a:gd name="T24" fmla="*/ 42 w 229"/>
                  <a:gd name="T25" fmla="*/ 15 h 164"/>
                  <a:gd name="T26" fmla="*/ 124 w 229"/>
                  <a:gd name="T27" fmla="*/ 64 h 164"/>
                  <a:gd name="T28" fmla="*/ 159 w 229"/>
                  <a:gd name="T29" fmla="*/ 73 h 164"/>
                  <a:gd name="T30" fmla="*/ 201 w 229"/>
                  <a:gd name="T31" fmla="*/ 63 h 164"/>
                  <a:gd name="T32" fmla="*/ 223 w 229"/>
                  <a:gd name="T33" fmla="*/ 89 h 164"/>
                  <a:gd name="T34" fmla="*/ 199 w 229"/>
                  <a:gd name="T35" fmla="*/ 149 h 164"/>
                  <a:gd name="T36" fmla="*/ 194 w 229"/>
                  <a:gd name="T37" fmla="*/ 164 h 164"/>
                  <a:gd name="T38" fmla="*/ 4 w 229"/>
                  <a:gd name="T39" fmla="*/ 164 h 164"/>
                  <a:gd name="T40" fmla="*/ 0 w 229"/>
                  <a:gd name="T41" fmla="*/ 160 h 164"/>
                  <a:gd name="T42" fmla="*/ 0 w 229"/>
                  <a:gd name="T43" fmla="*/ 91 h 164"/>
                  <a:gd name="T44" fmla="*/ 7 w 229"/>
                  <a:gd name="T45" fmla="*/ 91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29" h="164">
                    <a:moveTo>
                      <a:pt x="7" y="91"/>
                    </a:moveTo>
                    <a:cubicBezTo>
                      <a:pt x="7" y="91"/>
                      <a:pt x="7" y="91"/>
                      <a:pt x="8" y="92"/>
                    </a:cubicBezTo>
                    <a:cubicBezTo>
                      <a:pt x="9" y="93"/>
                      <a:pt x="9" y="93"/>
                      <a:pt x="9" y="93"/>
                    </a:cubicBezTo>
                    <a:cubicBezTo>
                      <a:pt x="12" y="98"/>
                      <a:pt x="18" y="101"/>
                      <a:pt x="25" y="102"/>
                    </a:cubicBezTo>
                    <a:cubicBezTo>
                      <a:pt x="37" y="103"/>
                      <a:pt x="47" y="93"/>
                      <a:pt x="47" y="81"/>
                    </a:cubicBezTo>
                    <a:cubicBezTo>
                      <a:pt x="47" y="73"/>
                      <a:pt x="47" y="73"/>
                      <a:pt x="47" y="73"/>
                    </a:cubicBezTo>
                    <a:cubicBezTo>
                      <a:pt x="47" y="63"/>
                      <a:pt x="40" y="54"/>
                      <a:pt x="31" y="52"/>
                    </a:cubicBezTo>
                    <a:cubicBezTo>
                      <a:pt x="22" y="50"/>
                      <a:pt x="13" y="54"/>
                      <a:pt x="8" y="61"/>
                    </a:cubicBezTo>
                    <a:cubicBezTo>
                      <a:pt x="8" y="62"/>
                      <a:pt x="7" y="62"/>
                      <a:pt x="7" y="63"/>
                    </a:cubicBezTo>
                    <a:cubicBezTo>
                      <a:pt x="0" y="63"/>
                      <a:pt x="0" y="63"/>
                      <a:pt x="0" y="6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42" y="15"/>
                      <a:pt x="42" y="15"/>
                      <a:pt x="42" y="15"/>
                    </a:cubicBezTo>
                    <a:cubicBezTo>
                      <a:pt x="73" y="26"/>
                      <a:pt x="101" y="43"/>
                      <a:pt x="124" y="64"/>
                    </a:cubicBezTo>
                    <a:cubicBezTo>
                      <a:pt x="133" y="73"/>
                      <a:pt x="146" y="76"/>
                      <a:pt x="159" y="73"/>
                    </a:cubicBezTo>
                    <a:cubicBezTo>
                      <a:pt x="201" y="63"/>
                      <a:pt x="201" y="63"/>
                      <a:pt x="201" y="63"/>
                    </a:cubicBezTo>
                    <a:cubicBezTo>
                      <a:pt x="216" y="60"/>
                      <a:pt x="229" y="75"/>
                      <a:pt x="223" y="89"/>
                    </a:cubicBezTo>
                    <a:cubicBezTo>
                      <a:pt x="199" y="149"/>
                      <a:pt x="199" y="149"/>
                      <a:pt x="199" y="149"/>
                    </a:cubicBezTo>
                    <a:cubicBezTo>
                      <a:pt x="197" y="153"/>
                      <a:pt x="195" y="159"/>
                      <a:pt x="194" y="164"/>
                    </a:cubicBezTo>
                    <a:cubicBezTo>
                      <a:pt x="4" y="164"/>
                      <a:pt x="4" y="164"/>
                      <a:pt x="4" y="164"/>
                    </a:cubicBezTo>
                    <a:cubicBezTo>
                      <a:pt x="2" y="164"/>
                      <a:pt x="0" y="162"/>
                      <a:pt x="0" y="160"/>
                    </a:cubicBezTo>
                    <a:cubicBezTo>
                      <a:pt x="0" y="91"/>
                      <a:pt x="0" y="91"/>
                      <a:pt x="0" y="91"/>
                    </a:cubicBezTo>
                    <a:lnTo>
                      <a:pt x="7" y="91"/>
                    </a:lnTo>
                    <a:close/>
                  </a:path>
                </a:pathLst>
              </a:custGeom>
              <a:solidFill>
                <a:srgbClr val="C614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02" name="Oval 9"/>
              <p:cNvSpPr>
                <a:spLocks noChangeArrowheads="1"/>
              </p:cNvSpPr>
              <p:nvPr/>
            </p:nvSpPr>
            <p:spPr bwMode="auto">
              <a:xfrm>
                <a:off x="3587348" y="2766788"/>
                <a:ext cx="82973" cy="177799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03" name="Freeform 10"/>
              <p:cNvSpPr/>
              <p:nvPr/>
            </p:nvSpPr>
            <p:spPr bwMode="auto">
              <a:xfrm>
                <a:off x="2044729" y="1915045"/>
                <a:ext cx="743370" cy="145626"/>
              </a:xfrm>
              <a:custGeom>
                <a:avLst/>
                <a:gdLst>
                  <a:gd name="T0" fmla="*/ 176 w 185"/>
                  <a:gd name="T1" fmla="*/ 36 h 36"/>
                  <a:gd name="T2" fmla="*/ 174 w 185"/>
                  <a:gd name="T3" fmla="*/ 36 h 36"/>
                  <a:gd name="T4" fmla="*/ 8 w 185"/>
                  <a:gd name="T5" fmla="*/ 20 h 36"/>
                  <a:gd name="T6" fmla="*/ 0 w 185"/>
                  <a:gd name="T7" fmla="*/ 13 h 36"/>
                  <a:gd name="T8" fmla="*/ 7 w 185"/>
                  <a:gd name="T9" fmla="*/ 4 h 36"/>
                  <a:gd name="T10" fmla="*/ 177 w 185"/>
                  <a:gd name="T11" fmla="*/ 20 h 36"/>
                  <a:gd name="T12" fmla="*/ 184 w 185"/>
                  <a:gd name="T13" fmla="*/ 29 h 36"/>
                  <a:gd name="T14" fmla="*/ 176 w 185"/>
                  <a:gd name="T15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85" h="36">
                    <a:moveTo>
                      <a:pt x="176" y="36"/>
                    </a:moveTo>
                    <a:cubicBezTo>
                      <a:pt x="175" y="36"/>
                      <a:pt x="175" y="36"/>
                      <a:pt x="174" y="36"/>
                    </a:cubicBezTo>
                    <a:cubicBezTo>
                      <a:pt x="88" y="16"/>
                      <a:pt x="9" y="20"/>
                      <a:pt x="8" y="20"/>
                    </a:cubicBezTo>
                    <a:cubicBezTo>
                      <a:pt x="4" y="20"/>
                      <a:pt x="0" y="17"/>
                      <a:pt x="0" y="13"/>
                    </a:cubicBezTo>
                    <a:cubicBezTo>
                      <a:pt x="0" y="8"/>
                      <a:pt x="3" y="4"/>
                      <a:pt x="7" y="4"/>
                    </a:cubicBezTo>
                    <a:cubicBezTo>
                      <a:pt x="11" y="4"/>
                      <a:pt x="89" y="0"/>
                      <a:pt x="177" y="20"/>
                    </a:cubicBezTo>
                    <a:cubicBezTo>
                      <a:pt x="182" y="21"/>
                      <a:pt x="185" y="25"/>
                      <a:pt x="184" y="29"/>
                    </a:cubicBezTo>
                    <a:cubicBezTo>
                      <a:pt x="183" y="33"/>
                      <a:pt x="179" y="36"/>
                      <a:pt x="176" y="36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04" name="Freeform 11"/>
              <p:cNvSpPr/>
              <p:nvPr/>
            </p:nvSpPr>
            <p:spPr bwMode="auto">
              <a:xfrm>
                <a:off x="1089693" y="4072342"/>
                <a:ext cx="2424842" cy="365758"/>
              </a:xfrm>
              <a:custGeom>
                <a:avLst/>
                <a:gdLst>
                  <a:gd name="T0" fmla="*/ 73 w 604"/>
                  <a:gd name="T1" fmla="*/ 0 h 91"/>
                  <a:gd name="T2" fmla="*/ 73 w 604"/>
                  <a:gd name="T3" fmla="*/ 7 h 91"/>
                  <a:gd name="T4" fmla="*/ 71 w 604"/>
                  <a:gd name="T5" fmla="*/ 9 h 91"/>
                  <a:gd name="T6" fmla="*/ 71 w 604"/>
                  <a:gd name="T7" fmla="*/ 9 h 91"/>
                  <a:gd name="T8" fmla="*/ 62 w 604"/>
                  <a:gd name="T9" fmla="*/ 26 h 91"/>
                  <a:gd name="T10" fmla="*/ 83 w 604"/>
                  <a:gd name="T11" fmla="*/ 47 h 91"/>
                  <a:gd name="T12" fmla="*/ 91 w 604"/>
                  <a:gd name="T13" fmla="*/ 47 h 91"/>
                  <a:gd name="T14" fmla="*/ 112 w 604"/>
                  <a:gd name="T15" fmla="*/ 26 h 91"/>
                  <a:gd name="T16" fmla="*/ 103 w 604"/>
                  <a:gd name="T17" fmla="*/ 9 h 91"/>
                  <a:gd name="T18" fmla="*/ 101 w 604"/>
                  <a:gd name="T19" fmla="*/ 7 h 91"/>
                  <a:gd name="T20" fmla="*/ 101 w 604"/>
                  <a:gd name="T21" fmla="*/ 0 h 91"/>
                  <a:gd name="T22" fmla="*/ 498 w 604"/>
                  <a:gd name="T23" fmla="*/ 0 h 91"/>
                  <a:gd name="T24" fmla="*/ 498 w 604"/>
                  <a:gd name="T25" fmla="*/ 7 h 91"/>
                  <a:gd name="T26" fmla="*/ 496 w 604"/>
                  <a:gd name="T27" fmla="*/ 9 h 91"/>
                  <a:gd name="T28" fmla="*/ 496 w 604"/>
                  <a:gd name="T29" fmla="*/ 9 h 91"/>
                  <a:gd name="T30" fmla="*/ 486 w 604"/>
                  <a:gd name="T31" fmla="*/ 26 h 91"/>
                  <a:gd name="T32" fmla="*/ 507 w 604"/>
                  <a:gd name="T33" fmla="*/ 47 h 91"/>
                  <a:gd name="T34" fmla="*/ 516 w 604"/>
                  <a:gd name="T35" fmla="*/ 47 h 91"/>
                  <a:gd name="T36" fmla="*/ 537 w 604"/>
                  <a:gd name="T37" fmla="*/ 26 h 91"/>
                  <a:gd name="T38" fmla="*/ 527 w 604"/>
                  <a:gd name="T39" fmla="*/ 9 h 91"/>
                  <a:gd name="T40" fmla="*/ 526 w 604"/>
                  <a:gd name="T41" fmla="*/ 7 h 91"/>
                  <a:gd name="T42" fmla="*/ 526 w 604"/>
                  <a:gd name="T43" fmla="*/ 0 h 91"/>
                  <a:gd name="T44" fmla="*/ 604 w 604"/>
                  <a:gd name="T45" fmla="*/ 0 h 91"/>
                  <a:gd name="T46" fmla="*/ 598 w 604"/>
                  <a:gd name="T47" fmla="*/ 5 h 91"/>
                  <a:gd name="T48" fmla="*/ 584 w 604"/>
                  <a:gd name="T49" fmla="*/ 50 h 91"/>
                  <a:gd name="T50" fmla="*/ 591 w 604"/>
                  <a:gd name="T51" fmla="*/ 72 h 91"/>
                  <a:gd name="T52" fmla="*/ 576 w 604"/>
                  <a:gd name="T53" fmla="*/ 91 h 91"/>
                  <a:gd name="T54" fmla="*/ 483 w 604"/>
                  <a:gd name="T55" fmla="*/ 91 h 91"/>
                  <a:gd name="T56" fmla="*/ 463 w 604"/>
                  <a:gd name="T57" fmla="*/ 79 h 91"/>
                  <a:gd name="T58" fmla="*/ 452 w 604"/>
                  <a:gd name="T59" fmla="*/ 62 h 91"/>
                  <a:gd name="T60" fmla="*/ 442 w 604"/>
                  <a:gd name="T61" fmla="*/ 57 h 91"/>
                  <a:gd name="T62" fmla="*/ 440 w 604"/>
                  <a:gd name="T63" fmla="*/ 57 h 91"/>
                  <a:gd name="T64" fmla="*/ 160 w 604"/>
                  <a:gd name="T65" fmla="*/ 49 h 91"/>
                  <a:gd name="T66" fmla="*/ 158 w 604"/>
                  <a:gd name="T67" fmla="*/ 49 h 91"/>
                  <a:gd name="T68" fmla="*/ 126 w 604"/>
                  <a:gd name="T69" fmla="*/ 64 h 91"/>
                  <a:gd name="T70" fmla="*/ 123 w 604"/>
                  <a:gd name="T71" fmla="*/ 71 h 91"/>
                  <a:gd name="T72" fmla="*/ 91 w 604"/>
                  <a:gd name="T73" fmla="*/ 91 h 91"/>
                  <a:gd name="T74" fmla="*/ 32 w 604"/>
                  <a:gd name="T75" fmla="*/ 91 h 91"/>
                  <a:gd name="T76" fmla="*/ 4 w 604"/>
                  <a:gd name="T77" fmla="*/ 65 h 91"/>
                  <a:gd name="T78" fmla="*/ 0 w 604"/>
                  <a:gd name="T79" fmla="*/ 0 h 91"/>
                  <a:gd name="T80" fmla="*/ 73 w 604"/>
                  <a:gd name="T81" fmla="*/ 0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604" h="91">
                    <a:moveTo>
                      <a:pt x="73" y="0"/>
                    </a:moveTo>
                    <a:cubicBezTo>
                      <a:pt x="73" y="7"/>
                      <a:pt x="73" y="7"/>
                      <a:pt x="73" y="7"/>
                    </a:cubicBezTo>
                    <a:cubicBezTo>
                      <a:pt x="73" y="7"/>
                      <a:pt x="72" y="8"/>
                      <a:pt x="71" y="9"/>
                    </a:cubicBezTo>
                    <a:cubicBezTo>
                      <a:pt x="71" y="9"/>
                      <a:pt x="71" y="9"/>
                      <a:pt x="71" y="9"/>
                    </a:cubicBezTo>
                    <a:cubicBezTo>
                      <a:pt x="65" y="13"/>
                      <a:pt x="62" y="19"/>
                      <a:pt x="62" y="26"/>
                    </a:cubicBezTo>
                    <a:cubicBezTo>
                      <a:pt x="62" y="38"/>
                      <a:pt x="71" y="47"/>
                      <a:pt x="83" y="47"/>
                    </a:cubicBezTo>
                    <a:cubicBezTo>
                      <a:pt x="91" y="47"/>
                      <a:pt x="91" y="47"/>
                      <a:pt x="91" y="47"/>
                    </a:cubicBezTo>
                    <a:cubicBezTo>
                      <a:pt x="103" y="47"/>
                      <a:pt x="112" y="38"/>
                      <a:pt x="112" y="26"/>
                    </a:cubicBezTo>
                    <a:cubicBezTo>
                      <a:pt x="112" y="19"/>
                      <a:pt x="109" y="13"/>
                      <a:pt x="103" y="9"/>
                    </a:cubicBezTo>
                    <a:cubicBezTo>
                      <a:pt x="102" y="8"/>
                      <a:pt x="101" y="7"/>
                      <a:pt x="101" y="7"/>
                    </a:cubicBezTo>
                    <a:cubicBezTo>
                      <a:pt x="101" y="0"/>
                      <a:pt x="101" y="0"/>
                      <a:pt x="101" y="0"/>
                    </a:cubicBezTo>
                    <a:cubicBezTo>
                      <a:pt x="498" y="0"/>
                      <a:pt x="498" y="0"/>
                      <a:pt x="498" y="0"/>
                    </a:cubicBezTo>
                    <a:cubicBezTo>
                      <a:pt x="498" y="7"/>
                      <a:pt x="498" y="7"/>
                      <a:pt x="498" y="7"/>
                    </a:cubicBezTo>
                    <a:cubicBezTo>
                      <a:pt x="498" y="7"/>
                      <a:pt x="497" y="8"/>
                      <a:pt x="496" y="9"/>
                    </a:cubicBezTo>
                    <a:cubicBezTo>
                      <a:pt x="496" y="9"/>
                      <a:pt x="496" y="9"/>
                      <a:pt x="496" y="9"/>
                    </a:cubicBezTo>
                    <a:cubicBezTo>
                      <a:pt x="490" y="13"/>
                      <a:pt x="486" y="19"/>
                      <a:pt x="486" y="26"/>
                    </a:cubicBezTo>
                    <a:cubicBezTo>
                      <a:pt x="486" y="38"/>
                      <a:pt x="496" y="47"/>
                      <a:pt x="507" y="47"/>
                    </a:cubicBezTo>
                    <a:cubicBezTo>
                      <a:pt x="516" y="47"/>
                      <a:pt x="516" y="47"/>
                      <a:pt x="516" y="47"/>
                    </a:cubicBezTo>
                    <a:cubicBezTo>
                      <a:pt x="528" y="47"/>
                      <a:pt x="537" y="38"/>
                      <a:pt x="537" y="26"/>
                    </a:cubicBezTo>
                    <a:cubicBezTo>
                      <a:pt x="537" y="19"/>
                      <a:pt x="533" y="13"/>
                      <a:pt x="527" y="9"/>
                    </a:cubicBezTo>
                    <a:cubicBezTo>
                      <a:pt x="526" y="8"/>
                      <a:pt x="526" y="7"/>
                      <a:pt x="526" y="7"/>
                    </a:cubicBezTo>
                    <a:cubicBezTo>
                      <a:pt x="526" y="0"/>
                      <a:pt x="526" y="0"/>
                      <a:pt x="526" y="0"/>
                    </a:cubicBezTo>
                    <a:cubicBezTo>
                      <a:pt x="604" y="0"/>
                      <a:pt x="604" y="0"/>
                      <a:pt x="604" y="0"/>
                    </a:cubicBezTo>
                    <a:cubicBezTo>
                      <a:pt x="602" y="2"/>
                      <a:pt x="600" y="3"/>
                      <a:pt x="598" y="5"/>
                    </a:cubicBezTo>
                    <a:cubicBezTo>
                      <a:pt x="585" y="16"/>
                      <a:pt x="580" y="33"/>
                      <a:pt x="584" y="50"/>
                    </a:cubicBezTo>
                    <a:cubicBezTo>
                      <a:pt x="591" y="72"/>
                      <a:pt x="591" y="72"/>
                      <a:pt x="591" y="72"/>
                    </a:cubicBezTo>
                    <a:cubicBezTo>
                      <a:pt x="593" y="81"/>
                      <a:pt x="586" y="91"/>
                      <a:pt x="576" y="91"/>
                    </a:cubicBezTo>
                    <a:cubicBezTo>
                      <a:pt x="483" y="91"/>
                      <a:pt x="483" y="91"/>
                      <a:pt x="483" y="91"/>
                    </a:cubicBezTo>
                    <a:cubicBezTo>
                      <a:pt x="475" y="91"/>
                      <a:pt x="467" y="87"/>
                      <a:pt x="463" y="79"/>
                    </a:cubicBezTo>
                    <a:cubicBezTo>
                      <a:pt x="452" y="62"/>
                      <a:pt x="452" y="62"/>
                      <a:pt x="452" y="62"/>
                    </a:cubicBezTo>
                    <a:cubicBezTo>
                      <a:pt x="450" y="58"/>
                      <a:pt x="446" y="56"/>
                      <a:pt x="442" y="57"/>
                    </a:cubicBezTo>
                    <a:cubicBezTo>
                      <a:pt x="440" y="57"/>
                      <a:pt x="440" y="57"/>
                      <a:pt x="440" y="57"/>
                    </a:cubicBezTo>
                    <a:cubicBezTo>
                      <a:pt x="363" y="73"/>
                      <a:pt x="237" y="70"/>
                      <a:pt x="160" y="49"/>
                    </a:cubicBezTo>
                    <a:cubicBezTo>
                      <a:pt x="158" y="49"/>
                      <a:pt x="158" y="49"/>
                      <a:pt x="158" y="49"/>
                    </a:cubicBezTo>
                    <a:cubicBezTo>
                      <a:pt x="145" y="45"/>
                      <a:pt x="132" y="52"/>
                      <a:pt x="126" y="64"/>
                    </a:cubicBezTo>
                    <a:cubicBezTo>
                      <a:pt x="123" y="71"/>
                      <a:pt x="123" y="71"/>
                      <a:pt x="123" y="71"/>
                    </a:cubicBezTo>
                    <a:cubicBezTo>
                      <a:pt x="117" y="83"/>
                      <a:pt x="105" y="91"/>
                      <a:pt x="91" y="91"/>
                    </a:cubicBezTo>
                    <a:cubicBezTo>
                      <a:pt x="32" y="91"/>
                      <a:pt x="32" y="91"/>
                      <a:pt x="32" y="91"/>
                    </a:cubicBezTo>
                    <a:cubicBezTo>
                      <a:pt x="17" y="91"/>
                      <a:pt x="5" y="79"/>
                      <a:pt x="4" y="65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73" y="0"/>
                    </a:lnTo>
                    <a:close/>
                  </a:path>
                </a:pathLst>
              </a:custGeom>
              <a:solidFill>
                <a:srgbClr val="3FACD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05" name="Freeform 12"/>
              <p:cNvSpPr/>
              <p:nvPr/>
            </p:nvSpPr>
            <p:spPr bwMode="auto">
              <a:xfrm>
                <a:off x="1321679" y="2614388"/>
                <a:ext cx="1004142" cy="682410"/>
              </a:xfrm>
              <a:custGeom>
                <a:avLst/>
                <a:gdLst>
                  <a:gd name="T0" fmla="*/ 173 w 250"/>
                  <a:gd name="T1" fmla="*/ 0 h 170"/>
                  <a:gd name="T2" fmla="*/ 173 w 250"/>
                  <a:gd name="T3" fmla="*/ 7 h 170"/>
                  <a:gd name="T4" fmla="*/ 172 w 250"/>
                  <a:gd name="T5" fmla="*/ 9 h 170"/>
                  <a:gd name="T6" fmla="*/ 171 w 250"/>
                  <a:gd name="T7" fmla="*/ 9 h 170"/>
                  <a:gd name="T8" fmla="*/ 162 w 250"/>
                  <a:gd name="T9" fmla="*/ 25 h 170"/>
                  <a:gd name="T10" fmla="*/ 183 w 250"/>
                  <a:gd name="T11" fmla="*/ 48 h 170"/>
                  <a:gd name="T12" fmla="*/ 191 w 250"/>
                  <a:gd name="T13" fmla="*/ 48 h 170"/>
                  <a:gd name="T14" fmla="*/ 212 w 250"/>
                  <a:gd name="T15" fmla="*/ 32 h 170"/>
                  <a:gd name="T16" fmla="*/ 203 w 250"/>
                  <a:gd name="T17" fmla="*/ 9 h 170"/>
                  <a:gd name="T18" fmla="*/ 201 w 250"/>
                  <a:gd name="T19" fmla="*/ 8 h 170"/>
                  <a:gd name="T20" fmla="*/ 201 w 250"/>
                  <a:gd name="T21" fmla="*/ 0 h 170"/>
                  <a:gd name="T22" fmla="*/ 246 w 250"/>
                  <a:gd name="T23" fmla="*/ 0 h 170"/>
                  <a:gd name="T24" fmla="*/ 250 w 250"/>
                  <a:gd name="T25" fmla="*/ 4 h 170"/>
                  <a:gd name="T26" fmla="*/ 250 w 250"/>
                  <a:gd name="T27" fmla="*/ 166 h 170"/>
                  <a:gd name="T28" fmla="*/ 246 w 250"/>
                  <a:gd name="T29" fmla="*/ 170 h 170"/>
                  <a:gd name="T30" fmla="*/ 4 w 250"/>
                  <a:gd name="T31" fmla="*/ 170 h 170"/>
                  <a:gd name="T32" fmla="*/ 0 w 250"/>
                  <a:gd name="T33" fmla="*/ 166 h 170"/>
                  <a:gd name="T34" fmla="*/ 0 w 250"/>
                  <a:gd name="T35" fmla="*/ 4 h 170"/>
                  <a:gd name="T36" fmla="*/ 4 w 250"/>
                  <a:gd name="T37" fmla="*/ 0 h 170"/>
                  <a:gd name="T38" fmla="*/ 173 w 250"/>
                  <a:gd name="T39" fmla="*/ 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50" h="170">
                    <a:moveTo>
                      <a:pt x="173" y="0"/>
                    </a:moveTo>
                    <a:cubicBezTo>
                      <a:pt x="173" y="7"/>
                      <a:pt x="173" y="7"/>
                      <a:pt x="173" y="7"/>
                    </a:cubicBezTo>
                    <a:cubicBezTo>
                      <a:pt x="173" y="8"/>
                      <a:pt x="173" y="8"/>
                      <a:pt x="172" y="9"/>
                    </a:cubicBezTo>
                    <a:cubicBezTo>
                      <a:pt x="171" y="9"/>
                      <a:pt x="171" y="9"/>
                      <a:pt x="171" y="9"/>
                    </a:cubicBezTo>
                    <a:cubicBezTo>
                      <a:pt x="166" y="13"/>
                      <a:pt x="162" y="19"/>
                      <a:pt x="162" y="25"/>
                    </a:cubicBezTo>
                    <a:cubicBezTo>
                      <a:pt x="161" y="38"/>
                      <a:pt x="171" y="48"/>
                      <a:pt x="183" y="48"/>
                    </a:cubicBezTo>
                    <a:cubicBezTo>
                      <a:pt x="191" y="48"/>
                      <a:pt x="191" y="48"/>
                      <a:pt x="191" y="48"/>
                    </a:cubicBezTo>
                    <a:cubicBezTo>
                      <a:pt x="201" y="48"/>
                      <a:pt x="210" y="41"/>
                      <a:pt x="212" y="32"/>
                    </a:cubicBezTo>
                    <a:cubicBezTo>
                      <a:pt x="214" y="23"/>
                      <a:pt x="210" y="14"/>
                      <a:pt x="203" y="9"/>
                    </a:cubicBezTo>
                    <a:cubicBezTo>
                      <a:pt x="202" y="8"/>
                      <a:pt x="201" y="8"/>
                      <a:pt x="201" y="8"/>
                    </a:cubicBezTo>
                    <a:cubicBezTo>
                      <a:pt x="201" y="0"/>
                      <a:pt x="201" y="0"/>
                      <a:pt x="201" y="0"/>
                    </a:cubicBezTo>
                    <a:cubicBezTo>
                      <a:pt x="246" y="0"/>
                      <a:pt x="246" y="0"/>
                      <a:pt x="246" y="0"/>
                    </a:cubicBezTo>
                    <a:cubicBezTo>
                      <a:pt x="248" y="0"/>
                      <a:pt x="250" y="2"/>
                      <a:pt x="250" y="4"/>
                    </a:cubicBezTo>
                    <a:cubicBezTo>
                      <a:pt x="250" y="166"/>
                      <a:pt x="250" y="166"/>
                      <a:pt x="250" y="166"/>
                    </a:cubicBezTo>
                    <a:cubicBezTo>
                      <a:pt x="250" y="168"/>
                      <a:pt x="248" y="170"/>
                      <a:pt x="246" y="170"/>
                    </a:cubicBezTo>
                    <a:cubicBezTo>
                      <a:pt x="4" y="170"/>
                      <a:pt x="4" y="170"/>
                      <a:pt x="4" y="170"/>
                    </a:cubicBezTo>
                    <a:cubicBezTo>
                      <a:pt x="2" y="170"/>
                      <a:pt x="0" y="168"/>
                      <a:pt x="0" y="166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lnTo>
                      <a:pt x="173" y="0"/>
                    </a:lnTo>
                    <a:close/>
                  </a:path>
                </a:pathLst>
              </a:custGeom>
              <a:solidFill>
                <a:srgbClr val="FFB8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06" name="Freeform 13"/>
              <p:cNvSpPr/>
              <p:nvPr/>
            </p:nvSpPr>
            <p:spPr bwMode="auto">
              <a:xfrm>
                <a:off x="759495" y="1811753"/>
                <a:ext cx="1021075" cy="955036"/>
              </a:xfrm>
              <a:custGeom>
                <a:avLst/>
                <a:gdLst>
                  <a:gd name="T0" fmla="*/ 20 w 254"/>
                  <a:gd name="T1" fmla="*/ 60 h 238"/>
                  <a:gd name="T2" fmla="*/ 64 w 254"/>
                  <a:gd name="T3" fmla="*/ 93 h 238"/>
                  <a:gd name="T4" fmla="*/ 93 w 254"/>
                  <a:gd name="T5" fmla="*/ 88 h 238"/>
                  <a:gd name="T6" fmla="*/ 138 w 254"/>
                  <a:gd name="T7" fmla="*/ 49 h 238"/>
                  <a:gd name="T8" fmla="*/ 139 w 254"/>
                  <a:gd name="T9" fmla="*/ 48 h 238"/>
                  <a:gd name="T10" fmla="*/ 254 w 254"/>
                  <a:gd name="T11" fmla="*/ 0 h 238"/>
                  <a:gd name="T12" fmla="*/ 254 w 254"/>
                  <a:gd name="T13" fmla="*/ 88 h 238"/>
                  <a:gd name="T14" fmla="*/ 248 w 254"/>
                  <a:gd name="T15" fmla="*/ 88 h 238"/>
                  <a:gd name="T16" fmla="*/ 246 w 254"/>
                  <a:gd name="T17" fmla="*/ 86 h 238"/>
                  <a:gd name="T18" fmla="*/ 246 w 254"/>
                  <a:gd name="T19" fmla="*/ 85 h 238"/>
                  <a:gd name="T20" fmla="*/ 230 w 254"/>
                  <a:gd name="T21" fmla="*/ 76 h 238"/>
                  <a:gd name="T22" fmla="*/ 208 w 254"/>
                  <a:gd name="T23" fmla="*/ 97 h 238"/>
                  <a:gd name="T24" fmla="*/ 208 w 254"/>
                  <a:gd name="T25" fmla="*/ 105 h 238"/>
                  <a:gd name="T26" fmla="*/ 224 w 254"/>
                  <a:gd name="T27" fmla="*/ 126 h 238"/>
                  <a:gd name="T28" fmla="*/ 246 w 254"/>
                  <a:gd name="T29" fmla="*/ 117 h 238"/>
                  <a:gd name="T30" fmla="*/ 248 w 254"/>
                  <a:gd name="T31" fmla="*/ 116 h 238"/>
                  <a:gd name="T32" fmla="*/ 254 w 254"/>
                  <a:gd name="T33" fmla="*/ 116 h 238"/>
                  <a:gd name="T34" fmla="*/ 254 w 254"/>
                  <a:gd name="T35" fmla="*/ 185 h 238"/>
                  <a:gd name="T36" fmla="*/ 250 w 254"/>
                  <a:gd name="T37" fmla="*/ 189 h 238"/>
                  <a:gd name="T38" fmla="*/ 92 w 254"/>
                  <a:gd name="T39" fmla="*/ 189 h 238"/>
                  <a:gd name="T40" fmla="*/ 92 w 254"/>
                  <a:gd name="T41" fmla="*/ 209 h 238"/>
                  <a:gd name="T42" fmla="*/ 98 w 254"/>
                  <a:gd name="T43" fmla="*/ 217 h 238"/>
                  <a:gd name="T44" fmla="*/ 103 w 254"/>
                  <a:gd name="T45" fmla="*/ 229 h 238"/>
                  <a:gd name="T46" fmla="*/ 92 w 254"/>
                  <a:gd name="T47" fmla="*/ 238 h 238"/>
                  <a:gd name="T48" fmla="*/ 84 w 254"/>
                  <a:gd name="T49" fmla="*/ 238 h 238"/>
                  <a:gd name="T50" fmla="*/ 73 w 254"/>
                  <a:gd name="T51" fmla="*/ 230 h 238"/>
                  <a:gd name="T52" fmla="*/ 77 w 254"/>
                  <a:gd name="T53" fmla="*/ 218 h 238"/>
                  <a:gd name="T54" fmla="*/ 78 w 254"/>
                  <a:gd name="T55" fmla="*/ 217 h 238"/>
                  <a:gd name="T56" fmla="*/ 84 w 254"/>
                  <a:gd name="T57" fmla="*/ 208 h 238"/>
                  <a:gd name="T58" fmla="*/ 84 w 254"/>
                  <a:gd name="T59" fmla="*/ 208 h 238"/>
                  <a:gd name="T60" fmla="*/ 84 w 254"/>
                  <a:gd name="T61" fmla="*/ 189 h 238"/>
                  <a:gd name="T62" fmla="*/ 28 w 254"/>
                  <a:gd name="T63" fmla="*/ 189 h 238"/>
                  <a:gd name="T64" fmla="*/ 30 w 254"/>
                  <a:gd name="T65" fmla="*/ 185 h 238"/>
                  <a:gd name="T66" fmla="*/ 30 w 254"/>
                  <a:gd name="T67" fmla="*/ 184 h 238"/>
                  <a:gd name="T68" fmla="*/ 45 w 254"/>
                  <a:gd name="T69" fmla="*/ 152 h 238"/>
                  <a:gd name="T70" fmla="*/ 40 w 254"/>
                  <a:gd name="T71" fmla="*/ 126 h 238"/>
                  <a:gd name="T72" fmla="*/ 1 w 254"/>
                  <a:gd name="T73" fmla="*/ 67 h 238"/>
                  <a:gd name="T74" fmla="*/ 20 w 254"/>
                  <a:gd name="T75" fmla="*/ 60 h 2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54" h="238">
                    <a:moveTo>
                      <a:pt x="20" y="60"/>
                    </a:moveTo>
                    <a:cubicBezTo>
                      <a:pt x="32" y="76"/>
                      <a:pt x="49" y="87"/>
                      <a:pt x="64" y="93"/>
                    </a:cubicBezTo>
                    <a:cubicBezTo>
                      <a:pt x="74" y="98"/>
                      <a:pt x="85" y="95"/>
                      <a:pt x="93" y="88"/>
                    </a:cubicBezTo>
                    <a:cubicBezTo>
                      <a:pt x="106" y="73"/>
                      <a:pt x="122" y="61"/>
                      <a:pt x="138" y="49"/>
                    </a:cubicBezTo>
                    <a:cubicBezTo>
                      <a:pt x="139" y="48"/>
                      <a:pt x="139" y="48"/>
                      <a:pt x="139" y="48"/>
                    </a:cubicBezTo>
                    <a:cubicBezTo>
                      <a:pt x="174" y="24"/>
                      <a:pt x="213" y="8"/>
                      <a:pt x="254" y="0"/>
                    </a:cubicBezTo>
                    <a:cubicBezTo>
                      <a:pt x="254" y="88"/>
                      <a:pt x="254" y="88"/>
                      <a:pt x="254" y="88"/>
                    </a:cubicBezTo>
                    <a:cubicBezTo>
                      <a:pt x="248" y="88"/>
                      <a:pt x="248" y="88"/>
                      <a:pt x="248" y="88"/>
                    </a:cubicBezTo>
                    <a:cubicBezTo>
                      <a:pt x="248" y="88"/>
                      <a:pt x="247" y="87"/>
                      <a:pt x="246" y="86"/>
                    </a:cubicBezTo>
                    <a:cubicBezTo>
                      <a:pt x="246" y="85"/>
                      <a:pt x="246" y="85"/>
                      <a:pt x="246" y="85"/>
                    </a:cubicBezTo>
                    <a:cubicBezTo>
                      <a:pt x="242" y="80"/>
                      <a:pt x="236" y="77"/>
                      <a:pt x="230" y="76"/>
                    </a:cubicBezTo>
                    <a:cubicBezTo>
                      <a:pt x="218" y="76"/>
                      <a:pt x="208" y="85"/>
                      <a:pt x="208" y="97"/>
                    </a:cubicBezTo>
                    <a:cubicBezTo>
                      <a:pt x="208" y="105"/>
                      <a:pt x="208" y="105"/>
                      <a:pt x="208" y="105"/>
                    </a:cubicBezTo>
                    <a:cubicBezTo>
                      <a:pt x="208" y="115"/>
                      <a:pt x="214" y="124"/>
                      <a:pt x="224" y="126"/>
                    </a:cubicBezTo>
                    <a:cubicBezTo>
                      <a:pt x="233" y="128"/>
                      <a:pt x="241" y="125"/>
                      <a:pt x="246" y="117"/>
                    </a:cubicBezTo>
                    <a:cubicBezTo>
                      <a:pt x="247" y="116"/>
                      <a:pt x="248" y="116"/>
                      <a:pt x="248" y="116"/>
                    </a:cubicBezTo>
                    <a:cubicBezTo>
                      <a:pt x="254" y="116"/>
                      <a:pt x="254" y="116"/>
                      <a:pt x="254" y="116"/>
                    </a:cubicBezTo>
                    <a:cubicBezTo>
                      <a:pt x="254" y="185"/>
                      <a:pt x="254" y="185"/>
                      <a:pt x="254" y="185"/>
                    </a:cubicBezTo>
                    <a:cubicBezTo>
                      <a:pt x="254" y="187"/>
                      <a:pt x="253" y="189"/>
                      <a:pt x="250" y="189"/>
                    </a:cubicBezTo>
                    <a:cubicBezTo>
                      <a:pt x="92" y="189"/>
                      <a:pt x="92" y="189"/>
                      <a:pt x="92" y="189"/>
                    </a:cubicBezTo>
                    <a:cubicBezTo>
                      <a:pt x="92" y="209"/>
                      <a:pt x="92" y="209"/>
                      <a:pt x="92" y="209"/>
                    </a:cubicBezTo>
                    <a:cubicBezTo>
                      <a:pt x="92" y="211"/>
                      <a:pt x="94" y="214"/>
                      <a:pt x="98" y="217"/>
                    </a:cubicBezTo>
                    <a:cubicBezTo>
                      <a:pt x="102" y="220"/>
                      <a:pt x="104" y="224"/>
                      <a:pt x="103" y="229"/>
                    </a:cubicBezTo>
                    <a:cubicBezTo>
                      <a:pt x="102" y="234"/>
                      <a:pt x="97" y="238"/>
                      <a:pt x="92" y="238"/>
                    </a:cubicBezTo>
                    <a:cubicBezTo>
                      <a:pt x="84" y="238"/>
                      <a:pt x="84" y="238"/>
                      <a:pt x="84" y="238"/>
                    </a:cubicBezTo>
                    <a:cubicBezTo>
                      <a:pt x="79" y="238"/>
                      <a:pt x="74" y="235"/>
                      <a:pt x="73" y="230"/>
                    </a:cubicBezTo>
                    <a:cubicBezTo>
                      <a:pt x="71" y="225"/>
                      <a:pt x="73" y="220"/>
                      <a:pt x="77" y="218"/>
                    </a:cubicBezTo>
                    <a:cubicBezTo>
                      <a:pt x="78" y="217"/>
                      <a:pt x="78" y="217"/>
                      <a:pt x="78" y="217"/>
                    </a:cubicBezTo>
                    <a:cubicBezTo>
                      <a:pt x="83" y="214"/>
                      <a:pt x="84" y="210"/>
                      <a:pt x="84" y="208"/>
                    </a:cubicBezTo>
                    <a:cubicBezTo>
                      <a:pt x="84" y="208"/>
                      <a:pt x="84" y="208"/>
                      <a:pt x="84" y="208"/>
                    </a:cubicBezTo>
                    <a:cubicBezTo>
                      <a:pt x="84" y="189"/>
                      <a:pt x="84" y="189"/>
                      <a:pt x="84" y="189"/>
                    </a:cubicBezTo>
                    <a:cubicBezTo>
                      <a:pt x="28" y="189"/>
                      <a:pt x="28" y="189"/>
                      <a:pt x="28" y="189"/>
                    </a:cubicBezTo>
                    <a:cubicBezTo>
                      <a:pt x="29" y="188"/>
                      <a:pt x="29" y="187"/>
                      <a:pt x="30" y="185"/>
                    </a:cubicBezTo>
                    <a:cubicBezTo>
                      <a:pt x="30" y="184"/>
                      <a:pt x="30" y="184"/>
                      <a:pt x="30" y="184"/>
                    </a:cubicBezTo>
                    <a:cubicBezTo>
                      <a:pt x="35" y="173"/>
                      <a:pt x="40" y="162"/>
                      <a:pt x="45" y="152"/>
                    </a:cubicBezTo>
                    <a:cubicBezTo>
                      <a:pt x="50" y="144"/>
                      <a:pt x="48" y="133"/>
                      <a:pt x="40" y="126"/>
                    </a:cubicBezTo>
                    <a:cubicBezTo>
                      <a:pt x="14" y="106"/>
                      <a:pt x="4" y="85"/>
                      <a:pt x="1" y="67"/>
                    </a:cubicBezTo>
                    <a:cubicBezTo>
                      <a:pt x="0" y="56"/>
                      <a:pt x="14" y="51"/>
                      <a:pt x="20" y="60"/>
                    </a:cubicBezTo>
                    <a:close/>
                  </a:path>
                </a:pathLst>
              </a:custGeom>
              <a:solidFill>
                <a:srgbClr val="F78D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07" name="Freeform 14"/>
              <p:cNvSpPr/>
              <p:nvPr/>
            </p:nvSpPr>
            <p:spPr bwMode="auto">
              <a:xfrm>
                <a:off x="2369848" y="2614388"/>
                <a:ext cx="995676" cy="682410"/>
              </a:xfrm>
              <a:custGeom>
                <a:avLst/>
                <a:gdLst>
                  <a:gd name="T0" fmla="*/ 248 w 248"/>
                  <a:gd name="T1" fmla="*/ 4 h 170"/>
                  <a:gd name="T2" fmla="*/ 248 w 248"/>
                  <a:gd name="T3" fmla="*/ 94 h 170"/>
                  <a:gd name="T4" fmla="*/ 241 w 248"/>
                  <a:gd name="T5" fmla="*/ 94 h 170"/>
                  <a:gd name="T6" fmla="*/ 239 w 248"/>
                  <a:gd name="T7" fmla="*/ 92 h 170"/>
                  <a:gd name="T8" fmla="*/ 239 w 248"/>
                  <a:gd name="T9" fmla="*/ 92 h 170"/>
                  <a:gd name="T10" fmla="*/ 223 w 248"/>
                  <a:gd name="T11" fmla="*/ 82 h 170"/>
                  <a:gd name="T12" fmla="*/ 201 w 248"/>
                  <a:gd name="T13" fmla="*/ 103 h 170"/>
                  <a:gd name="T14" fmla="*/ 201 w 248"/>
                  <a:gd name="T15" fmla="*/ 111 h 170"/>
                  <a:gd name="T16" fmla="*/ 217 w 248"/>
                  <a:gd name="T17" fmla="*/ 132 h 170"/>
                  <a:gd name="T18" fmla="*/ 239 w 248"/>
                  <a:gd name="T19" fmla="*/ 123 h 170"/>
                  <a:gd name="T20" fmla="*/ 241 w 248"/>
                  <a:gd name="T21" fmla="*/ 122 h 170"/>
                  <a:gd name="T22" fmla="*/ 248 w 248"/>
                  <a:gd name="T23" fmla="*/ 122 h 170"/>
                  <a:gd name="T24" fmla="*/ 248 w 248"/>
                  <a:gd name="T25" fmla="*/ 166 h 170"/>
                  <a:gd name="T26" fmla="*/ 244 w 248"/>
                  <a:gd name="T27" fmla="*/ 170 h 170"/>
                  <a:gd name="T28" fmla="*/ 4 w 248"/>
                  <a:gd name="T29" fmla="*/ 170 h 170"/>
                  <a:gd name="T30" fmla="*/ 0 w 248"/>
                  <a:gd name="T31" fmla="*/ 166 h 170"/>
                  <a:gd name="T32" fmla="*/ 0 w 248"/>
                  <a:gd name="T33" fmla="*/ 4 h 170"/>
                  <a:gd name="T34" fmla="*/ 4 w 248"/>
                  <a:gd name="T35" fmla="*/ 0 h 170"/>
                  <a:gd name="T36" fmla="*/ 244 w 248"/>
                  <a:gd name="T37" fmla="*/ 0 h 170"/>
                  <a:gd name="T38" fmla="*/ 248 w 248"/>
                  <a:gd name="T39" fmla="*/ 4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48" h="170">
                    <a:moveTo>
                      <a:pt x="248" y="4"/>
                    </a:moveTo>
                    <a:cubicBezTo>
                      <a:pt x="248" y="94"/>
                      <a:pt x="248" y="94"/>
                      <a:pt x="248" y="94"/>
                    </a:cubicBezTo>
                    <a:cubicBezTo>
                      <a:pt x="241" y="94"/>
                      <a:pt x="241" y="94"/>
                      <a:pt x="241" y="94"/>
                    </a:cubicBezTo>
                    <a:cubicBezTo>
                      <a:pt x="241" y="94"/>
                      <a:pt x="240" y="93"/>
                      <a:pt x="239" y="92"/>
                    </a:cubicBezTo>
                    <a:cubicBezTo>
                      <a:pt x="239" y="92"/>
                      <a:pt x="239" y="92"/>
                      <a:pt x="239" y="92"/>
                    </a:cubicBezTo>
                    <a:cubicBezTo>
                      <a:pt x="235" y="86"/>
                      <a:pt x="229" y="83"/>
                      <a:pt x="223" y="82"/>
                    </a:cubicBezTo>
                    <a:cubicBezTo>
                      <a:pt x="211" y="82"/>
                      <a:pt x="201" y="91"/>
                      <a:pt x="201" y="103"/>
                    </a:cubicBezTo>
                    <a:cubicBezTo>
                      <a:pt x="201" y="111"/>
                      <a:pt x="201" y="111"/>
                      <a:pt x="201" y="111"/>
                    </a:cubicBezTo>
                    <a:cubicBezTo>
                      <a:pt x="201" y="121"/>
                      <a:pt x="207" y="130"/>
                      <a:pt x="217" y="132"/>
                    </a:cubicBezTo>
                    <a:cubicBezTo>
                      <a:pt x="226" y="134"/>
                      <a:pt x="234" y="131"/>
                      <a:pt x="239" y="123"/>
                    </a:cubicBezTo>
                    <a:cubicBezTo>
                      <a:pt x="240" y="122"/>
                      <a:pt x="241" y="122"/>
                      <a:pt x="241" y="122"/>
                    </a:cubicBezTo>
                    <a:cubicBezTo>
                      <a:pt x="248" y="122"/>
                      <a:pt x="248" y="122"/>
                      <a:pt x="248" y="122"/>
                    </a:cubicBezTo>
                    <a:cubicBezTo>
                      <a:pt x="248" y="166"/>
                      <a:pt x="248" y="166"/>
                      <a:pt x="248" y="166"/>
                    </a:cubicBezTo>
                    <a:cubicBezTo>
                      <a:pt x="248" y="168"/>
                      <a:pt x="246" y="170"/>
                      <a:pt x="244" y="170"/>
                    </a:cubicBezTo>
                    <a:cubicBezTo>
                      <a:pt x="4" y="170"/>
                      <a:pt x="4" y="170"/>
                      <a:pt x="4" y="170"/>
                    </a:cubicBezTo>
                    <a:cubicBezTo>
                      <a:pt x="2" y="170"/>
                      <a:pt x="0" y="168"/>
                      <a:pt x="0" y="166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244" y="0"/>
                      <a:pt x="244" y="0"/>
                      <a:pt x="244" y="0"/>
                    </a:cubicBezTo>
                    <a:cubicBezTo>
                      <a:pt x="246" y="0"/>
                      <a:pt x="248" y="2"/>
                      <a:pt x="248" y="4"/>
                    </a:cubicBezTo>
                    <a:close/>
                  </a:path>
                </a:pathLst>
              </a:custGeom>
              <a:solidFill>
                <a:srgbClr val="D74B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08" name="Freeform 15"/>
              <p:cNvSpPr/>
              <p:nvPr/>
            </p:nvSpPr>
            <p:spPr bwMode="auto">
              <a:xfrm>
                <a:off x="2173421" y="3345905"/>
                <a:ext cx="1192101" cy="875449"/>
              </a:xfrm>
              <a:custGeom>
                <a:avLst/>
                <a:gdLst>
                  <a:gd name="T0" fmla="*/ 13 w 297"/>
                  <a:gd name="T1" fmla="*/ 64 h 218"/>
                  <a:gd name="T2" fmla="*/ 20 w 297"/>
                  <a:gd name="T3" fmla="*/ 69 h 218"/>
                  <a:gd name="T4" fmla="*/ 21 w 297"/>
                  <a:gd name="T5" fmla="*/ 69 h 218"/>
                  <a:gd name="T6" fmla="*/ 30 w 297"/>
                  <a:gd name="T7" fmla="*/ 75 h 218"/>
                  <a:gd name="T8" fmla="*/ 30 w 297"/>
                  <a:gd name="T9" fmla="*/ 75 h 218"/>
                  <a:gd name="T10" fmla="*/ 49 w 297"/>
                  <a:gd name="T11" fmla="*/ 75 h 218"/>
                  <a:gd name="T12" fmla="*/ 49 w 297"/>
                  <a:gd name="T13" fmla="*/ 3 h 218"/>
                  <a:gd name="T14" fmla="*/ 53 w 297"/>
                  <a:gd name="T15" fmla="*/ 0 h 218"/>
                  <a:gd name="T16" fmla="*/ 293 w 297"/>
                  <a:gd name="T17" fmla="*/ 0 h 218"/>
                  <a:gd name="T18" fmla="*/ 297 w 297"/>
                  <a:gd name="T19" fmla="*/ 3 h 218"/>
                  <a:gd name="T20" fmla="*/ 297 w 297"/>
                  <a:gd name="T21" fmla="*/ 65 h 218"/>
                  <a:gd name="T22" fmla="*/ 290 w 297"/>
                  <a:gd name="T23" fmla="*/ 65 h 218"/>
                  <a:gd name="T24" fmla="*/ 288 w 297"/>
                  <a:gd name="T25" fmla="*/ 63 h 218"/>
                  <a:gd name="T26" fmla="*/ 288 w 297"/>
                  <a:gd name="T27" fmla="*/ 63 h 218"/>
                  <a:gd name="T28" fmla="*/ 272 w 297"/>
                  <a:gd name="T29" fmla="*/ 54 h 218"/>
                  <a:gd name="T30" fmla="*/ 250 w 297"/>
                  <a:gd name="T31" fmla="*/ 75 h 218"/>
                  <a:gd name="T32" fmla="*/ 250 w 297"/>
                  <a:gd name="T33" fmla="*/ 83 h 218"/>
                  <a:gd name="T34" fmla="*/ 266 w 297"/>
                  <a:gd name="T35" fmla="*/ 104 h 218"/>
                  <a:gd name="T36" fmla="*/ 288 w 297"/>
                  <a:gd name="T37" fmla="*/ 95 h 218"/>
                  <a:gd name="T38" fmla="*/ 290 w 297"/>
                  <a:gd name="T39" fmla="*/ 93 h 218"/>
                  <a:gd name="T40" fmla="*/ 297 w 297"/>
                  <a:gd name="T41" fmla="*/ 93 h 218"/>
                  <a:gd name="T42" fmla="*/ 297 w 297"/>
                  <a:gd name="T43" fmla="*/ 165 h 218"/>
                  <a:gd name="T44" fmla="*/ 293 w 297"/>
                  <a:gd name="T45" fmla="*/ 169 h 218"/>
                  <a:gd name="T46" fmla="*/ 246 w 297"/>
                  <a:gd name="T47" fmla="*/ 169 h 218"/>
                  <a:gd name="T48" fmla="*/ 246 w 297"/>
                  <a:gd name="T49" fmla="*/ 189 h 218"/>
                  <a:gd name="T50" fmla="*/ 252 w 297"/>
                  <a:gd name="T51" fmla="*/ 198 h 218"/>
                  <a:gd name="T52" fmla="*/ 257 w 297"/>
                  <a:gd name="T53" fmla="*/ 209 h 218"/>
                  <a:gd name="T54" fmla="*/ 245 w 297"/>
                  <a:gd name="T55" fmla="*/ 218 h 218"/>
                  <a:gd name="T56" fmla="*/ 238 w 297"/>
                  <a:gd name="T57" fmla="*/ 218 h 218"/>
                  <a:gd name="T58" fmla="*/ 227 w 297"/>
                  <a:gd name="T59" fmla="*/ 210 h 218"/>
                  <a:gd name="T60" fmla="*/ 231 w 297"/>
                  <a:gd name="T61" fmla="*/ 198 h 218"/>
                  <a:gd name="T62" fmla="*/ 232 w 297"/>
                  <a:gd name="T63" fmla="*/ 198 h 218"/>
                  <a:gd name="T64" fmla="*/ 238 w 297"/>
                  <a:gd name="T65" fmla="*/ 189 h 218"/>
                  <a:gd name="T66" fmla="*/ 238 w 297"/>
                  <a:gd name="T67" fmla="*/ 188 h 218"/>
                  <a:gd name="T68" fmla="*/ 238 w 297"/>
                  <a:gd name="T69" fmla="*/ 169 h 218"/>
                  <a:gd name="T70" fmla="*/ 53 w 297"/>
                  <a:gd name="T71" fmla="*/ 169 h 218"/>
                  <a:gd name="T72" fmla="*/ 49 w 297"/>
                  <a:gd name="T73" fmla="*/ 165 h 218"/>
                  <a:gd name="T74" fmla="*/ 49 w 297"/>
                  <a:gd name="T75" fmla="*/ 83 h 218"/>
                  <a:gd name="T76" fmla="*/ 29 w 297"/>
                  <a:gd name="T77" fmla="*/ 83 h 218"/>
                  <a:gd name="T78" fmla="*/ 21 w 297"/>
                  <a:gd name="T79" fmla="*/ 89 h 218"/>
                  <a:gd name="T80" fmla="*/ 9 w 297"/>
                  <a:gd name="T81" fmla="*/ 95 h 218"/>
                  <a:gd name="T82" fmla="*/ 0 w 297"/>
                  <a:gd name="T83" fmla="*/ 83 h 218"/>
                  <a:gd name="T84" fmla="*/ 0 w 297"/>
                  <a:gd name="T85" fmla="*/ 75 h 218"/>
                  <a:gd name="T86" fmla="*/ 13 w 297"/>
                  <a:gd name="T87" fmla="*/ 64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97" h="218">
                    <a:moveTo>
                      <a:pt x="13" y="64"/>
                    </a:moveTo>
                    <a:cubicBezTo>
                      <a:pt x="16" y="64"/>
                      <a:pt x="19" y="66"/>
                      <a:pt x="20" y="69"/>
                    </a:cubicBezTo>
                    <a:cubicBezTo>
                      <a:pt x="21" y="69"/>
                      <a:pt x="21" y="69"/>
                      <a:pt x="21" y="69"/>
                    </a:cubicBezTo>
                    <a:cubicBezTo>
                      <a:pt x="24" y="74"/>
                      <a:pt x="28" y="75"/>
                      <a:pt x="30" y="75"/>
                    </a:cubicBezTo>
                    <a:cubicBezTo>
                      <a:pt x="30" y="75"/>
                      <a:pt x="30" y="75"/>
                      <a:pt x="30" y="75"/>
                    </a:cubicBezTo>
                    <a:cubicBezTo>
                      <a:pt x="49" y="75"/>
                      <a:pt x="49" y="75"/>
                      <a:pt x="49" y="75"/>
                    </a:cubicBezTo>
                    <a:cubicBezTo>
                      <a:pt x="49" y="3"/>
                      <a:pt x="49" y="3"/>
                      <a:pt x="49" y="3"/>
                    </a:cubicBezTo>
                    <a:cubicBezTo>
                      <a:pt x="49" y="1"/>
                      <a:pt x="51" y="0"/>
                      <a:pt x="53" y="0"/>
                    </a:cubicBezTo>
                    <a:cubicBezTo>
                      <a:pt x="293" y="0"/>
                      <a:pt x="293" y="0"/>
                      <a:pt x="293" y="0"/>
                    </a:cubicBezTo>
                    <a:cubicBezTo>
                      <a:pt x="295" y="0"/>
                      <a:pt x="297" y="1"/>
                      <a:pt x="297" y="3"/>
                    </a:cubicBezTo>
                    <a:cubicBezTo>
                      <a:pt x="297" y="65"/>
                      <a:pt x="297" y="65"/>
                      <a:pt x="297" y="65"/>
                    </a:cubicBezTo>
                    <a:cubicBezTo>
                      <a:pt x="290" y="65"/>
                      <a:pt x="290" y="65"/>
                      <a:pt x="290" y="65"/>
                    </a:cubicBezTo>
                    <a:cubicBezTo>
                      <a:pt x="290" y="65"/>
                      <a:pt x="289" y="65"/>
                      <a:pt x="288" y="63"/>
                    </a:cubicBezTo>
                    <a:cubicBezTo>
                      <a:pt x="288" y="63"/>
                      <a:pt x="288" y="63"/>
                      <a:pt x="288" y="63"/>
                    </a:cubicBezTo>
                    <a:cubicBezTo>
                      <a:pt x="284" y="58"/>
                      <a:pt x="278" y="54"/>
                      <a:pt x="272" y="54"/>
                    </a:cubicBezTo>
                    <a:cubicBezTo>
                      <a:pt x="260" y="53"/>
                      <a:pt x="250" y="63"/>
                      <a:pt x="250" y="75"/>
                    </a:cubicBezTo>
                    <a:cubicBezTo>
                      <a:pt x="250" y="83"/>
                      <a:pt x="250" y="83"/>
                      <a:pt x="250" y="83"/>
                    </a:cubicBezTo>
                    <a:cubicBezTo>
                      <a:pt x="250" y="93"/>
                      <a:pt x="256" y="102"/>
                      <a:pt x="266" y="104"/>
                    </a:cubicBezTo>
                    <a:cubicBezTo>
                      <a:pt x="275" y="106"/>
                      <a:pt x="283" y="102"/>
                      <a:pt x="288" y="95"/>
                    </a:cubicBezTo>
                    <a:cubicBezTo>
                      <a:pt x="289" y="94"/>
                      <a:pt x="290" y="93"/>
                      <a:pt x="290" y="93"/>
                    </a:cubicBezTo>
                    <a:cubicBezTo>
                      <a:pt x="297" y="93"/>
                      <a:pt x="297" y="93"/>
                      <a:pt x="297" y="93"/>
                    </a:cubicBezTo>
                    <a:cubicBezTo>
                      <a:pt x="297" y="165"/>
                      <a:pt x="297" y="165"/>
                      <a:pt x="297" y="165"/>
                    </a:cubicBezTo>
                    <a:cubicBezTo>
                      <a:pt x="297" y="168"/>
                      <a:pt x="295" y="169"/>
                      <a:pt x="293" y="169"/>
                    </a:cubicBezTo>
                    <a:cubicBezTo>
                      <a:pt x="246" y="169"/>
                      <a:pt x="246" y="169"/>
                      <a:pt x="246" y="169"/>
                    </a:cubicBezTo>
                    <a:cubicBezTo>
                      <a:pt x="246" y="189"/>
                      <a:pt x="246" y="189"/>
                      <a:pt x="246" y="189"/>
                    </a:cubicBezTo>
                    <a:cubicBezTo>
                      <a:pt x="246" y="191"/>
                      <a:pt x="247" y="195"/>
                      <a:pt x="252" y="198"/>
                    </a:cubicBezTo>
                    <a:cubicBezTo>
                      <a:pt x="256" y="200"/>
                      <a:pt x="258" y="205"/>
                      <a:pt x="257" y="209"/>
                    </a:cubicBezTo>
                    <a:cubicBezTo>
                      <a:pt x="256" y="215"/>
                      <a:pt x="251" y="218"/>
                      <a:pt x="245" y="218"/>
                    </a:cubicBezTo>
                    <a:cubicBezTo>
                      <a:pt x="238" y="218"/>
                      <a:pt x="238" y="218"/>
                      <a:pt x="238" y="218"/>
                    </a:cubicBezTo>
                    <a:cubicBezTo>
                      <a:pt x="233" y="218"/>
                      <a:pt x="228" y="215"/>
                      <a:pt x="227" y="210"/>
                    </a:cubicBezTo>
                    <a:cubicBezTo>
                      <a:pt x="225" y="206"/>
                      <a:pt x="227" y="201"/>
                      <a:pt x="231" y="198"/>
                    </a:cubicBezTo>
                    <a:cubicBezTo>
                      <a:pt x="232" y="198"/>
                      <a:pt x="232" y="198"/>
                      <a:pt x="232" y="198"/>
                    </a:cubicBezTo>
                    <a:cubicBezTo>
                      <a:pt x="236" y="194"/>
                      <a:pt x="237" y="191"/>
                      <a:pt x="238" y="189"/>
                    </a:cubicBezTo>
                    <a:cubicBezTo>
                      <a:pt x="238" y="188"/>
                      <a:pt x="238" y="188"/>
                      <a:pt x="238" y="188"/>
                    </a:cubicBezTo>
                    <a:cubicBezTo>
                      <a:pt x="238" y="169"/>
                      <a:pt x="238" y="169"/>
                      <a:pt x="238" y="169"/>
                    </a:cubicBezTo>
                    <a:cubicBezTo>
                      <a:pt x="53" y="169"/>
                      <a:pt x="53" y="169"/>
                      <a:pt x="53" y="169"/>
                    </a:cubicBezTo>
                    <a:cubicBezTo>
                      <a:pt x="51" y="169"/>
                      <a:pt x="49" y="168"/>
                      <a:pt x="49" y="165"/>
                    </a:cubicBezTo>
                    <a:cubicBezTo>
                      <a:pt x="49" y="83"/>
                      <a:pt x="49" y="83"/>
                      <a:pt x="49" y="83"/>
                    </a:cubicBezTo>
                    <a:cubicBezTo>
                      <a:pt x="29" y="83"/>
                      <a:pt x="29" y="83"/>
                      <a:pt x="29" y="83"/>
                    </a:cubicBezTo>
                    <a:cubicBezTo>
                      <a:pt x="27" y="84"/>
                      <a:pt x="24" y="85"/>
                      <a:pt x="21" y="89"/>
                    </a:cubicBezTo>
                    <a:cubicBezTo>
                      <a:pt x="18" y="93"/>
                      <a:pt x="14" y="95"/>
                      <a:pt x="9" y="95"/>
                    </a:cubicBezTo>
                    <a:cubicBezTo>
                      <a:pt x="4" y="94"/>
                      <a:pt x="0" y="89"/>
                      <a:pt x="0" y="83"/>
                    </a:cubicBezTo>
                    <a:cubicBezTo>
                      <a:pt x="0" y="75"/>
                      <a:pt x="0" y="75"/>
                      <a:pt x="0" y="75"/>
                    </a:cubicBezTo>
                    <a:cubicBezTo>
                      <a:pt x="0" y="68"/>
                      <a:pt x="6" y="63"/>
                      <a:pt x="13" y="64"/>
                    </a:cubicBezTo>
                    <a:close/>
                  </a:path>
                </a:pathLst>
              </a:custGeom>
              <a:solidFill>
                <a:srgbClr val="838B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09" name="Freeform 16"/>
              <p:cNvSpPr/>
              <p:nvPr/>
            </p:nvSpPr>
            <p:spPr bwMode="auto">
              <a:xfrm>
                <a:off x="751029" y="2614388"/>
                <a:ext cx="523238" cy="1410540"/>
              </a:xfrm>
              <a:custGeom>
                <a:avLst/>
                <a:gdLst>
                  <a:gd name="T0" fmla="*/ 26 w 130"/>
                  <a:gd name="T1" fmla="*/ 0 h 351"/>
                  <a:gd name="T2" fmla="*/ 76 w 130"/>
                  <a:gd name="T3" fmla="*/ 0 h 351"/>
                  <a:gd name="T4" fmla="*/ 76 w 130"/>
                  <a:gd name="T5" fmla="*/ 7 h 351"/>
                  <a:gd name="T6" fmla="*/ 74 w 130"/>
                  <a:gd name="T7" fmla="*/ 9 h 351"/>
                  <a:gd name="T8" fmla="*/ 74 w 130"/>
                  <a:gd name="T9" fmla="*/ 9 h 351"/>
                  <a:gd name="T10" fmla="*/ 65 w 130"/>
                  <a:gd name="T11" fmla="*/ 25 h 351"/>
                  <a:gd name="T12" fmla="*/ 86 w 130"/>
                  <a:gd name="T13" fmla="*/ 48 h 351"/>
                  <a:gd name="T14" fmla="*/ 93 w 130"/>
                  <a:gd name="T15" fmla="*/ 48 h 351"/>
                  <a:gd name="T16" fmla="*/ 115 w 130"/>
                  <a:gd name="T17" fmla="*/ 32 h 351"/>
                  <a:gd name="T18" fmla="*/ 106 w 130"/>
                  <a:gd name="T19" fmla="*/ 9 h 351"/>
                  <a:gd name="T20" fmla="*/ 104 w 130"/>
                  <a:gd name="T21" fmla="*/ 8 h 351"/>
                  <a:gd name="T22" fmla="*/ 104 w 130"/>
                  <a:gd name="T23" fmla="*/ 0 h 351"/>
                  <a:gd name="T24" fmla="*/ 127 w 130"/>
                  <a:gd name="T25" fmla="*/ 0 h 351"/>
                  <a:gd name="T26" fmla="*/ 130 w 130"/>
                  <a:gd name="T27" fmla="*/ 4 h 351"/>
                  <a:gd name="T28" fmla="*/ 130 w 130"/>
                  <a:gd name="T29" fmla="*/ 247 h 351"/>
                  <a:gd name="T30" fmla="*/ 123 w 130"/>
                  <a:gd name="T31" fmla="*/ 247 h 351"/>
                  <a:gd name="T32" fmla="*/ 121 w 130"/>
                  <a:gd name="T33" fmla="*/ 245 h 351"/>
                  <a:gd name="T34" fmla="*/ 121 w 130"/>
                  <a:gd name="T35" fmla="*/ 245 h 351"/>
                  <a:gd name="T36" fmla="*/ 105 w 130"/>
                  <a:gd name="T37" fmla="*/ 236 h 351"/>
                  <a:gd name="T38" fmla="*/ 83 w 130"/>
                  <a:gd name="T39" fmla="*/ 257 h 351"/>
                  <a:gd name="T40" fmla="*/ 83 w 130"/>
                  <a:gd name="T41" fmla="*/ 265 h 351"/>
                  <a:gd name="T42" fmla="*/ 99 w 130"/>
                  <a:gd name="T43" fmla="*/ 286 h 351"/>
                  <a:gd name="T44" fmla="*/ 121 w 130"/>
                  <a:gd name="T45" fmla="*/ 277 h 351"/>
                  <a:gd name="T46" fmla="*/ 123 w 130"/>
                  <a:gd name="T47" fmla="*/ 275 h 351"/>
                  <a:gd name="T48" fmla="*/ 130 w 130"/>
                  <a:gd name="T49" fmla="*/ 275 h 351"/>
                  <a:gd name="T50" fmla="*/ 130 w 130"/>
                  <a:gd name="T51" fmla="*/ 347 h 351"/>
                  <a:gd name="T52" fmla="*/ 127 w 130"/>
                  <a:gd name="T53" fmla="*/ 351 h 351"/>
                  <a:gd name="T54" fmla="*/ 79 w 130"/>
                  <a:gd name="T55" fmla="*/ 351 h 351"/>
                  <a:gd name="T56" fmla="*/ 21 w 130"/>
                  <a:gd name="T57" fmla="*/ 220 h 351"/>
                  <a:gd name="T58" fmla="*/ 14 w 130"/>
                  <a:gd name="T59" fmla="*/ 186 h 351"/>
                  <a:gd name="T60" fmla="*/ 26 w 130"/>
                  <a:gd name="T61" fmla="*/ 0 h 3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30" h="351">
                    <a:moveTo>
                      <a:pt x="26" y="0"/>
                    </a:moveTo>
                    <a:cubicBezTo>
                      <a:pt x="76" y="0"/>
                      <a:pt x="76" y="0"/>
                      <a:pt x="76" y="0"/>
                    </a:cubicBezTo>
                    <a:cubicBezTo>
                      <a:pt x="76" y="7"/>
                      <a:pt x="76" y="7"/>
                      <a:pt x="76" y="7"/>
                    </a:cubicBezTo>
                    <a:cubicBezTo>
                      <a:pt x="76" y="8"/>
                      <a:pt x="75" y="8"/>
                      <a:pt x="74" y="9"/>
                    </a:cubicBezTo>
                    <a:cubicBezTo>
                      <a:pt x="74" y="9"/>
                      <a:pt x="74" y="9"/>
                      <a:pt x="74" y="9"/>
                    </a:cubicBezTo>
                    <a:cubicBezTo>
                      <a:pt x="69" y="13"/>
                      <a:pt x="65" y="19"/>
                      <a:pt x="65" y="25"/>
                    </a:cubicBezTo>
                    <a:cubicBezTo>
                      <a:pt x="64" y="38"/>
                      <a:pt x="73" y="48"/>
                      <a:pt x="86" y="48"/>
                    </a:cubicBezTo>
                    <a:cubicBezTo>
                      <a:pt x="93" y="48"/>
                      <a:pt x="93" y="48"/>
                      <a:pt x="93" y="48"/>
                    </a:cubicBezTo>
                    <a:cubicBezTo>
                      <a:pt x="103" y="48"/>
                      <a:pt x="112" y="41"/>
                      <a:pt x="115" y="32"/>
                    </a:cubicBezTo>
                    <a:cubicBezTo>
                      <a:pt x="117" y="23"/>
                      <a:pt x="113" y="14"/>
                      <a:pt x="106" y="9"/>
                    </a:cubicBezTo>
                    <a:cubicBezTo>
                      <a:pt x="105" y="8"/>
                      <a:pt x="104" y="8"/>
                      <a:pt x="104" y="8"/>
                    </a:cubicBezTo>
                    <a:cubicBezTo>
                      <a:pt x="104" y="0"/>
                      <a:pt x="104" y="0"/>
                      <a:pt x="104" y="0"/>
                    </a:cubicBezTo>
                    <a:cubicBezTo>
                      <a:pt x="127" y="0"/>
                      <a:pt x="127" y="0"/>
                      <a:pt x="127" y="0"/>
                    </a:cubicBezTo>
                    <a:cubicBezTo>
                      <a:pt x="129" y="0"/>
                      <a:pt x="130" y="2"/>
                      <a:pt x="130" y="4"/>
                    </a:cubicBezTo>
                    <a:cubicBezTo>
                      <a:pt x="130" y="247"/>
                      <a:pt x="130" y="247"/>
                      <a:pt x="130" y="247"/>
                    </a:cubicBezTo>
                    <a:cubicBezTo>
                      <a:pt x="123" y="247"/>
                      <a:pt x="123" y="247"/>
                      <a:pt x="123" y="247"/>
                    </a:cubicBezTo>
                    <a:cubicBezTo>
                      <a:pt x="123" y="247"/>
                      <a:pt x="122" y="247"/>
                      <a:pt x="121" y="245"/>
                    </a:cubicBezTo>
                    <a:cubicBezTo>
                      <a:pt x="121" y="245"/>
                      <a:pt x="121" y="245"/>
                      <a:pt x="121" y="245"/>
                    </a:cubicBezTo>
                    <a:cubicBezTo>
                      <a:pt x="117" y="240"/>
                      <a:pt x="112" y="236"/>
                      <a:pt x="105" y="236"/>
                    </a:cubicBezTo>
                    <a:cubicBezTo>
                      <a:pt x="93" y="235"/>
                      <a:pt x="83" y="245"/>
                      <a:pt x="83" y="257"/>
                    </a:cubicBezTo>
                    <a:cubicBezTo>
                      <a:pt x="83" y="265"/>
                      <a:pt x="83" y="265"/>
                      <a:pt x="83" y="265"/>
                    </a:cubicBezTo>
                    <a:cubicBezTo>
                      <a:pt x="83" y="275"/>
                      <a:pt x="89" y="284"/>
                      <a:pt x="99" y="286"/>
                    </a:cubicBezTo>
                    <a:cubicBezTo>
                      <a:pt x="108" y="288"/>
                      <a:pt x="117" y="284"/>
                      <a:pt x="121" y="277"/>
                    </a:cubicBezTo>
                    <a:cubicBezTo>
                      <a:pt x="122" y="276"/>
                      <a:pt x="123" y="275"/>
                      <a:pt x="123" y="275"/>
                    </a:cubicBezTo>
                    <a:cubicBezTo>
                      <a:pt x="130" y="275"/>
                      <a:pt x="130" y="275"/>
                      <a:pt x="130" y="275"/>
                    </a:cubicBezTo>
                    <a:cubicBezTo>
                      <a:pt x="130" y="347"/>
                      <a:pt x="130" y="347"/>
                      <a:pt x="130" y="347"/>
                    </a:cubicBezTo>
                    <a:cubicBezTo>
                      <a:pt x="130" y="350"/>
                      <a:pt x="129" y="351"/>
                      <a:pt x="127" y="351"/>
                    </a:cubicBezTo>
                    <a:cubicBezTo>
                      <a:pt x="79" y="351"/>
                      <a:pt x="79" y="351"/>
                      <a:pt x="79" y="351"/>
                    </a:cubicBezTo>
                    <a:cubicBezTo>
                      <a:pt x="48" y="317"/>
                      <a:pt x="30" y="261"/>
                      <a:pt x="21" y="220"/>
                    </a:cubicBezTo>
                    <a:cubicBezTo>
                      <a:pt x="14" y="186"/>
                      <a:pt x="14" y="186"/>
                      <a:pt x="14" y="186"/>
                    </a:cubicBezTo>
                    <a:cubicBezTo>
                      <a:pt x="0" y="124"/>
                      <a:pt x="5" y="60"/>
                      <a:pt x="26" y="0"/>
                    </a:cubicBezTo>
                    <a:close/>
                  </a:path>
                </a:pathLst>
              </a:custGeom>
              <a:solidFill>
                <a:srgbClr val="004D7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10" name="Freeform 17"/>
              <p:cNvSpPr/>
              <p:nvPr/>
            </p:nvSpPr>
            <p:spPr bwMode="auto">
              <a:xfrm>
                <a:off x="1125254" y="3345905"/>
                <a:ext cx="1200567" cy="875449"/>
              </a:xfrm>
              <a:custGeom>
                <a:avLst/>
                <a:gdLst>
                  <a:gd name="T0" fmla="*/ 12 w 299"/>
                  <a:gd name="T1" fmla="*/ 64 h 218"/>
                  <a:gd name="T2" fmla="*/ 20 w 299"/>
                  <a:gd name="T3" fmla="*/ 69 h 218"/>
                  <a:gd name="T4" fmla="*/ 20 w 299"/>
                  <a:gd name="T5" fmla="*/ 69 h 218"/>
                  <a:gd name="T6" fmla="*/ 29 w 299"/>
                  <a:gd name="T7" fmla="*/ 75 h 218"/>
                  <a:gd name="T8" fmla="*/ 30 w 299"/>
                  <a:gd name="T9" fmla="*/ 75 h 218"/>
                  <a:gd name="T10" fmla="*/ 49 w 299"/>
                  <a:gd name="T11" fmla="*/ 75 h 218"/>
                  <a:gd name="T12" fmla="*/ 49 w 299"/>
                  <a:gd name="T13" fmla="*/ 3 h 218"/>
                  <a:gd name="T14" fmla="*/ 53 w 299"/>
                  <a:gd name="T15" fmla="*/ 0 h 218"/>
                  <a:gd name="T16" fmla="*/ 295 w 299"/>
                  <a:gd name="T17" fmla="*/ 0 h 218"/>
                  <a:gd name="T18" fmla="*/ 299 w 299"/>
                  <a:gd name="T19" fmla="*/ 3 h 218"/>
                  <a:gd name="T20" fmla="*/ 299 w 299"/>
                  <a:gd name="T21" fmla="*/ 65 h 218"/>
                  <a:gd name="T22" fmla="*/ 292 w 299"/>
                  <a:gd name="T23" fmla="*/ 65 h 218"/>
                  <a:gd name="T24" fmla="*/ 290 w 299"/>
                  <a:gd name="T25" fmla="*/ 63 h 218"/>
                  <a:gd name="T26" fmla="*/ 290 w 299"/>
                  <a:gd name="T27" fmla="*/ 63 h 218"/>
                  <a:gd name="T28" fmla="*/ 274 w 299"/>
                  <a:gd name="T29" fmla="*/ 54 h 218"/>
                  <a:gd name="T30" fmla="*/ 251 w 299"/>
                  <a:gd name="T31" fmla="*/ 75 h 218"/>
                  <a:gd name="T32" fmla="*/ 251 w 299"/>
                  <a:gd name="T33" fmla="*/ 83 h 218"/>
                  <a:gd name="T34" fmla="*/ 268 w 299"/>
                  <a:gd name="T35" fmla="*/ 104 h 218"/>
                  <a:gd name="T36" fmla="*/ 290 w 299"/>
                  <a:gd name="T37" fmla="*/ 95 h 218"/>
                  <a:gd name="T38" fmla="*/ 292 w 299"/>
                  <a:gd name="T39" fmla="*/ 93 h 218"/>
                  <a:gd name="T40" fmla="*/ 299 w 299"/>
                  <a:gd name="T41" fmla="*/ 93 h 218"/>
                  <a:gd name="T42" fmla="*/ 299 w 299"/>
                  <a:gd name="T43" fmla="*/ 165 h 218"/>
                  <a:gd name="T44" fmla="*/ 295 w 299"/>
                  <a:gd name="T45" fmla="*/ 169 h 218"/>
                  <a:gd name="T46" fmla="*/ 82 w 299"/>
                  <a:gd name="T47" fmla="*/ 169 h 218"/>
                  <a:gd name="T48" fmla="*/ 82 w 299"/>
                  <a:gd name="T49" fmla="*/ 189 h 218"/>
                  <a:gd name="T50" fmla="*/ 88 w 299"/>
                  <a:gd name="T51" fmla="*/ 198 h 218"/>
                  <a:gd name="T52" fmla="*/ 93 w 299"/>
                  <a:gd name="T53" fmla="*/ 209 h 218"/>
                  <a:gd name="T54" fmla="*/ 82 w 299"/>
                  <a:gd name="T55" fmla="*/ 218 h 218"/>
                  <a:gd name="T56" fmla="*/ 74 w 299"/>
                  <a:gd name="T57" fmla="*/ 218 h 218"/>
                  <a:gd name="T58" fmla="*/ 63 w 299"/>
                  <a:gd name="T59" fmla="*/ 210 h 218"/>
                  <a:gd name="T60" fmla="*/ 68 w 299"/>
                  <a:gd name="T61" fmla="*/ 198 h 218"/>
                  <a:gd name="T62" fmla="*/ 68 w 299"/>
                  <a:gd name="T63" fmla="*/ 198 h 218"/>
                  <a:gd name="T64" fmla="*/ 74 w 299"/>
                  <a:gd name="T65" fmla="*/ 189 h 218"/>
                  <a:gd name="T66" fmla="*/ 74 w 299"/>
                  <a:gd name="T67" fmla="*/ 188 h 218"/>
                  <a:gd name="T68" fmla="*/ 74 w 299"/>
                  <a:gd name="T69" fmla="*/ 169 h 218"/>
                  <a:gd name="T70" fmla="*/ 53 w 299"/>
                  <a:gd name="T71" fmla="*/ 169 h 218"/>
                  <a:gd name="T72" fmla="*/ 49 w 299"/>
                  <a:gd name="T73" fmla="*/ 165 h 218"/>
                  <a:gd name="T74" fmla="*/ 49 w 299"/>
                  <a:gd name="T75" fmla="*/ 83 h 218"/>
                  <a:gd name="T76" fmla="*/ 29 w 299"/>
                  <a:gd name="T77" fmla="*/ 83 h 218"/>
                  <a:gd name="T78" fmla="*/ 20 w 299"/>
                  <a:gd name="T79" fmla="*/ 89 h 218"/>
                  <a:gd name="T80" fmla="*/ 9 w 299"/>
                  <a:gd name="T81" fmla="*/ 95 h 218"/>
                  <a:gd name="T82" fmla="*/ 0 w 299"/>
                  <a:gd name="T83" fmla="*/ 83 h 218"/>
                  <a:gd name="T84" fmla="*/ 0 w 299"/>
                  <a:gd name="T85" fmla="*/ 75 h 218"/>
                  <a:gd name="T86" fmla="*/ 12 w 299"/>
                  <a:gd name="T87" fmla="*/ 64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99" h="218">
                    <a:moveTo>
                      <a:pt x="12" y="64"/>
                    </a:moveTo>
                    <a:cubicBezTo>
                      <a:pt x="15" y="64"/>
                      <a:pt x="18" y="66"/>
                      <a:pt x="20" y="69"/>
                    </a:cubicBezTo>
                    <a:cubicBezTo>
                      <a:pt x="20" y="69"/>
                      <a:pt x="20" y="69"/>
                      <a:pt x="20" y="69"/>
                    </a:cubicBezTo>
                    <a:cubicBezTo>
                      <a:pt x="24" y="74"/>
                      <a:pt x="27" y="75"/>
                      <a:pt x="29" y="75"/>
                    </a:cubicBezTo>
                    <a:cubicBezTo>
                      <a:pt x="30" y="75"/>
                      <a:pt x="30" y="75"/>
                      <a:pt x="30" y="75"/>
                    </a:cubicBezTo>
                    <a:cubicBezTo>
                      <a:pt x="49" y="75"/>
                      <a:pt x="49" y="75"/>
                      <a:pt x="49" y="75"/>
                    </a:cubicBezTo>
                    <a:cubicBezTo>
                      <a:pt x="49" y="3"/>
                      <a:pt x="49" y="3"/>
                      <a:pt x="49" y="3"/>
                    </a:cubicBezTo>
                    <a:cubicBezTo>
                      <a:pt x="49" y="1"/>
                      <a:pt x="51" y="0"/>
                      <a:pt x="53" y="0"/>
                    </a:cubicBezTo>
                    <a:cubicBezTo>
                      <a:pt x="295" y="0"/>
                      <a:pt x="295" y="0"/>
                      <a:pt x="295" y="0"/>
                    </a:cubicBezTo>
                    <a:cubicBezTo>
                      <a:pt x="297" y="0"/>
                      <a:pt x="299" y="1"/>
                      <a:pt x="299" y="3"/>
                    </a:cubicBezTo>
                    <a:cubicBezTo>
                      <a:pt x="299" y="65"/>
                      <a:pt x="299" y="65"/>
                      <a:pt x="299" y="65"/>
                    </a:cubicBezTo>
                    <a:cubicBezTo>
                      <a:pt x="292" y="65"/>
                      <a:pt x="292" y="65"/>
                      <a:pt x="292" y="65"/>
                    </a:cubicBezTo>
                    <a:cubicBezTo>
                      <a:pt x="291" y="65"/>
                      <a:pt x="291" y="65"/>
                      <a:pt x="290" y="63"/>
                    </a:cubicBezTo>
                    <a:cubicBezTo>
                      <a:pt x="290" y="63"/>
                      <a:pt x="290" y="63"/>
                      <a:pt x="290" y="63"/>
                    </a:cubicBezTo>
                    <a:cubicBezTo>
                      <a:pt x="286" y="58"/>
                      <a:pt x="280" y="54"/>
                      <a:pt x="274" y="54"/>
                    </a:cubicBezTo>
                    <a:cubicBezTo>
                      <a:pt x="261" y="53"/>
                      <a:pt x="251" y="63"/>
                      <a:pt x="251" y="75"/>
                    </a:cubicBezTo>
                    <a:cubicBezTo>
                      <a:pt x="251" y="83"/>
                      <a:pt x="251" y="83"/>
                      <a:pt x="251" y="83"/>
                    </a:cubicBezTo>
                    <a:cubicBezTo>
                      <a:pt x="251" y="93"/>
                      <a:pt x="258" y="102"/>
                      <a:pt x="268" y="104"/>
                    </a:cubicBezTo>
                    <a:cubicBezTo>
                      <a:pt x="276" y="106"/>
                      <a:pt x="285" y="102"/>
                      <a:pt x="290" y="95"/>
                    </a:cubicBezTo>
                    <a:cubicBezTo>
                      <a:pt x="291" y="94"/>
                      <a:pt x="291" y="93"/>
                      <a:pt x="292" y="93"/>
                    </a:cubicBezTo>
                    <a:cubicBezTo>
                      <a:pt x="299" y="93"/>
                      <a:pt x="299" y="93"/>
                      <a:pt x="299" y="93"/>
                    </a:cubicBezTo>
                    <a:cubicBezTo>
                      <a:pt x="299" y="165"/>
                      <a:pt x="299" y="165"/>
                      <a:pt x="299" y="165"/>
                    </a:cubicBezTo>
                    <a:cubicBezTo>
                      <a:pt x="299" y="168"/>
                      <a:pt x="297" y="169"/>
                      <a:pt x="295" y="169"/>
                    </a:cubicBezTo>
                    <a:cubicBezTo>
                      <a:pt x="82" y="169"/>
                      <a:pt x="82" y="169"/>
                      <a:pt x="82" y="169"/>
                    </a:cubicBezTo>
                    <a:cubicBezTo>
                      <a:pt x="82" y="189"/>
                      <a:pt x="82" y="189"/>
                      <a:pt x="82" y="189"/>
                    </a:cubicBezTo>
                    <a:cubicBezTo>
                      <a:pt x="82" y="191"/>
                      <a:pt x="84" y="195"/>
                      <a:pt x="88" y="198"/>
                    </a:cubicBezTo>
                    <a:cubicBezTo>
                      <a:pt x="92" y="200"/>
                      <a:pt x="94" y="205"/>
                      <a:pt x="93" y="209"/>
                    </a:cubicBezTo>
                    <a:cubicBezTo>
                      <a:pt x="92" y="215"/>
                      <a:pt x="87" y="218"/>
                      <a:pt x="82" y="218"/>
                    </a:cubicBezTo>
                    <a:cubicBezTo>
                      <a:pt x="74" y="218"/>
                      <a:pt x="74" y="218"/>
                      <a:pt x="74" y="218"/>
                    </a:cubicBezTo>
                    <a:cubicBezTo>
                      <a:pt x="69" y="218"/>
                      <a:pt x="64" y="215"/>
                      <a:pt x="63" y="210"/>
                    </a:cubicBezTo>
                    <a:cubicBezTo>
                      <a:pt x="62" y="206"/>
                      <a:pt x="63" y="201"/>
                      <a:pt x="68" y="198"/>
                    </a:cubicBezTo>
                    <a:cubicBezTo>
                      <a:pt x="68" y="198"/>
                      <a:pt x="68" y="198"/>
                      <a:pt x="68" y="198"/>
                    </a:cubicBezTo>
                    <a:cubicBezTo>
                      <a:pt x="73" y="194"/>
                      <a:pt x="74" y="191"/>
                      <a:pt x="74" y="189"/>
                    </a:cubicBezTo>
                    <a:cubicBezTo>
                      <a:pt x="74" y="188"/>
                      <a:pt x="74" y="188"/>
                      <a:pt x="74" y="188"/>
                    </a:cubicBezTo>
                    <a:cubicBezTo>
                      <a:pt x="74" y="169"/>
                      <a:pt x="74" y="169"/>
                      <a:pt x="74" y="169"/>
                    </a:cubicBezTo>
                    <a:cubicBezTo>
                      <a:pt x="53" y="169"/>
                      <a:pt x="53" y="169"/>
                      <a:pt x="53" y="169"/>
                    </a:cubicBezTo>
                    <a:cubicBezTo>
                      <a:pt x="51" y="169"/>
                      <a:pt x="49" y="168"/>
                      <a:pt x="49" y="165"/>
                    </a:cubicBezTo>
                    <a:cubicBezTo>
                      <a:pt x="49" y="83"/>
                      <a:pt x="49" y="83"/>
                      <a:pt x="49" y="83"/>
                    </a:cubicBezTo>
                    <a:cubicBezTo>
                      <a:pt x="29" y="83"/>
                      <a:pt x="29" y="83"/>
                      <a:pt x="29" y="83"/>
                    </a:cubicBezTo>
                    <a:cubicBezTo>
                      <a:pt x="27" y="84"/>
                      <a:pt x="24" y="85"/>
                      <a:pt x="20" y="89"/>
                    </a:cubicBezTo>
                    <a:cubicBezTo>
                      <a:pt x="18" y="93"/>
                      <a:pt x="14" y="95"/>
                      <a:pt x="9" y="95"/>
                    </a:cubicBezTo>
                    <a:cubicBezTo>
                      <a:pt x="4" y="94"/>
                      <a:pt x="0" y="89"/>
                      <a:pt x="0" y="83"/>
                    </a:cubicBezTo>
                    <a:cubicBezTo>
                      <a:pt x="0" y="75"/>
                      <a:pt x="0" y="75"/>
                      <a:pt x="0" y="75"/>
                    </a:cubicBezTo>
                    <a:cubicBezTo>
                      <a:pt x="0" y="68"/>
                      <a:pt x="5" y="63"/>
                      <a:pt x="12" y="64"/>
                    </a:cubicBezTo>
                  </a:path>
                </a:pathLst>
              </a:custGeom>
              <a:solidFill>
                <a:srgbClr val="65C8D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111" name="组合 110"/>
              <p:cNvGrpSpPr/>
              <p:nvPr/>
            </p:nvGrpSpPr>
            <p:grpSpPr>
              <a:xfrm>
                <a:off x="2849760" y="3536051"/>
                <a:ext cx="160867" cy="264905"/>
                <a:chOff x="2685001" y="3260105"/>
                <a:chExt cx="145525" cy="239640"/>
              </a:xfrm>
            </p:grpSpPr>
            <p:sp>
              <p:nvSpPr>
                <p:cNvPr id="130" name="Freeform 18"/>
                <p:cNvSpPr>
                  <a:spLocks noEditPoints="1"/>
                </p:cNvSpPr>
                <p:nvPr/>
              </p:nvSpPr>
              <p:spPr bwMode="auto">
                <a:xfrm>
                  <a:off x="2685001" y="3260105"/>
                  <a:ext cx="145525" cy="217520"/>
                </a:xfrm>
                <a:custGeom>
                  <a:avLst/>
                  <a:gdLst>
                    <a:gd name="T0" fmla="*/ 35 w 40"/>
                    <a:gd name="T1" fmla="*/ 33 h 60"/>
                    <a:gd name="T2" fmla="*/ 40 w 40"/>
                    <a:gd name="T3" fmla="*/ 19 h 60"/>
                    <a:gd name="T4" fmla="*/ 20 w 40"/>
                    <a:gd name="T5" fmla="*/ 0 h 60"/>
                    <a:gd name="T6" fmla="*/ 0 w 40"/>
                    <a:gd name="T7" fmla="*/ 19 h 60"/>
                    <a:gd name="T8" fmla="*/ 6 w 40"/>
                    <a:gd name="T9" fmla="*/ 33 h 60"/>
                    <a:gd name="T10" fmla="*/ 6 w 40"/>
                    <a:gd name="T11" fmla="*/ 33 h 60"/>
                    <a:gd name="T12" fmla="*/ 11 w 40"/>
                    <a:gd name="T13" fmla="*/ 47 h 60"/>
                    <a:gd name="T14" fmla="*/ 11 w 40"/>
                    <a:gd name="T15" fmla="*/ 49 h 60"/>
                    <a:gd name="T16" fmla="*/ 12 w 40"/>
                    <a:gd name="T17" fmla="*/ 51 h 60"/>
                    <a:gd name="T18" fmla="*/ 11 w 40"/>
                    <a:gd name="T19" fmla="*/ 53 h 60"/>
                    <a:gd name="T20" fmla="*/ 12 w 40"/>
                    <a:gd name="T21" fmla="*/ 55 h 60"/>
                    <a:gd name="T22" fmla="*/ 11 w 40"/>
                    <a:gd name="T23" fmla="*/ 57 h 60"/>
                    <a:gd name="T24" fmla="*/ 14 w 40"/>
                    <a:gd name="T25" fmla="*/ 60 h 60"/>
                    <a:gd name="T26" fmla="*/ 27 w 40"/>
                    <a:gd name="T27" fmla="*/ 60 h 60"/>
                    <a:gd name="T28" fmla="*/ 30 w 40"/>
                    <a:gd name="T29" fmla="*/ 57 h 60"/>
                    <a:gd name="T30" fmla="*/ 29 w 40"/>
                    <a:gd name="T31" fmla="*/ 55 h 60"/>
                    <a:gd name="T32" fmla="*/ 30 w 40"/>
                    <a:gd name="T33" fmla="*/ 53 h 60"/>
                    <a:gd name="T34" fmla="*/ 29 w 40"/>
                    <a:gd name="T35" fmla="*/ 51 h 60"/>
                    <a:gd name="T36" fmla="*/ 30 w 40"/>
                    <a:gd name="T37" fmla="*/ 49 h 60"/>
                    <a:gd name="T38" fmla="*/ 29 w 40"/>
                    <a:gd name="T39" fmla="*/ 47 h 60"/>
                    <a:gd name="T40" fmla="*/ 35 w 40"/>
                    <a:gd name="T41" fmla="*/ 33 h 60"/>
                    <a:gd name="T42" fmla="*/ 21 w 40"/>
                    <a:gd name="T43" fmla="*/ 46 h 60"/>
                    <a:gd name="T44" fmla="*/ 20 w 40"/>
                    <a:gd name="T45" fmla="*/ 46 h 60"/>
                    <a:gd name="T46" fmla="*/ 20 w 40"/>
                    <a:gd name="T47" fmla="*/ 36 h 60"/>
                    <a:gd name="T48" fmla="*/ 20 w 40"/>
                    <a:gd name="T49" fmla="*/ 36 h 60"/>
                    <a:gd name="T50" fmla="*/ 21 w 40"/>
                    <a:gd name="T51" fmla="*/ 36 h 60"/>
                    <a:gd name="T52" fmla="*/ 21 w 40"/>
                    <a:gd name="T53" fmla="*/ 36 h 60"/>
                    <a:gd name="T54" fmla="*/ 21 w 40"/>
                    <a:gd name="T55" fmla="*/ 46 h 60"/>
                    <a:gd name="T56" fmla="*/ 33 w 40"/>
                    <a:gd name="T57" fmla="*/ 31 h 60"/>
                    <a:gd name="T58" fmla="*/ 33 w 40"/>
                    <a:gd name="T59" fmla="*/ 31 h 60"/>
                    <a:gd name="T60" fmla="*/ 26 w 40"/>
                    <a:gd name="T61" fmla="*/ 46 h 60"/>
                    <a:gd name="T62" fmla="*/ 24 w 40"/>
                    <a:gd name="T63" fmla="*/ 46 h 60"/>
                    <a:gd name="T64" fmla="*/ 24 w 40"/>
                    <a:gd name="T65" fmla="*/ 36 h 60"/>
                    <a:gd name="T66" fmla="*/ 24 w 40"/>
                    <a:gd name="T67" fmla="*/ 36 h 60"/>
                    <a:gd name="T68" fmla="*/ 29 w 40"/>
                    <a:gd name="T69" fmla="*/ 21 h 60"/>
                    <a:gd name="T70" fmla="*/ 28 w 40"/>
                    <a:gd name="T71" fmla="*/ 20 h 60"/>
                    <a:gd name="T72" fmla="*/ 27 w 40"/>
                    <a:gd name="T73" fmla="*/ 21 h 60"/>
                    <a:gd name="T74" fmla="*/ 24 w 40"/>
                    <a:gd name="T75" fmla="*/ 31 h 60"/>
                    <a:gd name="T76" fmla="*/ 24 w 40"/>
                    <a:gd name="T77" fmla="*/ 25 h 60"/>
                    <a:gd name="T78" fmla="*/ 23 w 40"/>
                    <a:gd name="T79" fmla="*/ 25 h 60"/>
                    <a:gd name="T80" fmla="*/ 23 w 40"/>
                    <a:gd name="T81" fmla="*/ 25 h 60"/>
                    <a:gd name="T82" fmla="*/ 23 w 40"/>
                    <a:gd name="T83" fmla="*/ 33 h 60"/>
                    <a:gd name="T84" fmla="*/ 20 w 40"/>
                    <a:gd name="T85" fmla="*/ 33 h 60"/>
                    <a:gd name="T86" fmla="*/ 18 w 40"/>
                    <a:gd name="T87" fmla="*/ 33 h 60"/>
                    <a:gd name="T88" fmla="*/ 18 w 40"/>
                    <a:gd name="T89" fmla="*/ 25 h 60"/>
                    <a:gd name="T90" fmla="*/ 17 w 40"/>
                    <a:gd name="T91" fmla="*/ 25 h 60"/>
                    <a:gd name="T92" fmla="*/ 17 w 40"/>
                    <a:gd name="T93" fmla="*/ 25 h 60"/>
                    <a:gd name="T94" fmla="*/ 17 w 40"/>
                    <a:gd name="T95" fmla="*/ 31 h 60"/>
                    <a:gd name="T96" fmla="*/ 13 w 40"/>
                    <a:gd name="T97" fmla="*/ 21 h 60"/>
                    <a:gd name="T98" fmla="*/ 12 w 40"/>
                    <a:gd name="T99" fmla="*/ 20 h 60"/>
                    <a:gd name="T100" fmla="*/ 12 w 40"/>
                    <a:gd name="T101" fmla="*/ 21 h 60"/>
                    <a:gd name="T102" fmla="*/ 17 w 40"/>
                    <a:gd name="T103" fmla="*/ 36 h 60"/>
                    <a:gd name="T104" fmla="*/ 17 w 40"/>
                    <a:gd name="T105" fmla="*/ 36 h 60"/>
                    <a:gd name="T106" fmla="*/ 17 w 40"/>
                    <a:gd name="T107" fmla="*/ 46 h 60"/>
                    <a:gd name="T108" fmla="*/ 14 w 40"/>
                    <a:gd name="T109" fmla="*/ 46 h 60"/>
                    <a:gd name="T110" fmla="*/ 8 w 40"/>
                    <a:gd name="T111" fmla="*/ 31 h 60"/>
                    <a:gd name="T112" fmla="*/ 8 w 40"/>
                    <a:gd name="T113" fmla="*/ 31 h 60"/>
                    <a:gd name="T114" fmla="*/ 8 w 40"/>
                    <a:gd name="T115" fmla="*/ 31 h 60"/>
                    <a:gd name="T116" fmla="*/ 3 w 40"/>
                    <a:gd name="T117" fmla="*/ 19 h 60"/>
                    <a:gd name="T118" fmla="*/ 20 w 40"/>
                    <a:gd name="T119" fmla="*/ 3 h 60"/>
                    <a:gd name="T120" fmla="*/ 37 w 40"/>
                    <a:gd name="T121" fmla="*/ 19 h 60"/>
                    <a:gd name="T122" fmla="*/ 33 w 40"/>
                    <a:gd name="T123" fmla="*/ 31 h 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40" h="60">
                      <a:moveTo>
                        <a:pt x="35" y="33"/>
                      </a:moveTo>
                      <a:cubicBezTo>
                        <a:pt x="38" y="29"/>
                        <a:pt x="40" y="25"/>
                        <a:pt x="40" y="19"/>
                      </a:cubicBezTo>
                      <a:cubicBezTo>
                        <a:pt x="40" y="8"/>
                        <a:pt x="31" y="0"/>
                        <a:pt x="20" y="0"/>
                      </a:cubicBezTo>
                      <a:cubicBezTo>
                        <a:pt x="9" y="0"/>
                        <a:pt x="0" y="8"/>
                        <a:pt x="0" y="19"/>
                      </a:cubicBezTo>
                      <a:cubicBezTo>
                        <a:pt x="0" y="25"/>
                        <a:pt x="2" y="29"/>
                        <a:pt x="6" y="33"/>
                      </a:cubicBezTo>
                      <a:cubicBezTo>
                        <a:pt x="6" y="33"/>
                        <a:pt x="6" y="33"/>
                        <a:pt x="6" y="33"/>
                      </a:cubicBezTo>
                      <a:cubicBezTo>
                        <a:pt x="6" y="33"/>
                        <a:pt x="11" y="40"/>
                        <a:pt x="11" y="47"/>
                      </a:cubicBezTo>
                      <a:cubicBezTo>
                        <a:pt x="11" y="47"/>
                        <a:pt x="11" y="48"/>
                        <a:pt x="11" y="49"/>
                      </a:cubicBezTo>
                      <a:cubicBezTo>
                        <a:pt x="11" y="50"/>
                        <a:pt x="11" y="50"/>
                        <a:pt x="12" y="51"/>
                      </a:cubicBezTo>
                      <a:cubicBezTo>
                        <a:pt x="11" y="51"/>
                        <a:pt x="11" y="52"/>
                        <a:pt x="11" y="53"/>
                      </a:cubicBezTo>
                      <a:cubicBezTo>
                        <a:pt x="11" y="54"/>
                        <a:pt x="11" y="55"/>
                        <a:pt x="12" y="55"/>
                      </a:cubicBezTo>
                      <a:cubicBezTo>
                        <a:pt x="11" y="56"/>
                        <a:pt x="11" y="57"/>
                        <a:pt x="11" y="57"/>
                      </a:cubicBezTo>
                      <a:cubicBezTo>
                        <a:pt x="11" y="59"/>
                        <a:pt x="12" y="60"/>
                        <a:pt x="14" y="60"/>
                      </a:cubicBezTo>
                      <a:cubicBezTo>
                        <a:pt x="27" y="60"/>
                        <a:pt x="27" y="60"/>
                        <a:pt x="27" y="60"/>
                      </a:cubicBezTo>
                      <a:cubicBezTo>
                        <a:pt x="29" y="60"/>
                        <a:pt x="30" y="59"/>
                        <a:pt x="30" y="57"/>
                      </a:cubicBezTo>
                      <a:cubicBezTo>
                        <a:pt x="30" y="57"/>
                        <a:pt x="30" y="56"/>
                        <a:pt x="29" y="55"/>
                      </a:cubicBezTo>
                      <a:cubicBezTo>
                        <a:pt x="30" y="55"/>
                        <a:pt x="30" y="54"/>
                        <a:pt x="30" y="53"/>
                      </a:cubicBezTo>
                      <a:cubicBezTo>
                        <a:pt x="30" y="52"/>
                        <a:pt x="30" y="51"/>
                        <a:pt x="29" y="51"/>
                      </a:cubicBezTo>
                      <a:cubicBezTo>
                        <a:pt x="30" y="50"/>
                        <a:pt x="30" y="50"/>
                        <a:pt x="30" y="49"/>
                      </a:cubicBezTo>
                      <a:cubicBezTo>
                        <a:pt x="30" y="48"/>
                        <a:pt x="30" y="47"/>
                        <a:pt x="29" y="47"/>
                      </a:cubicBezTo>
                      <a:cubicBezTo>
                        <a:pt x="30" y="40"/>
                        <a:pt x="35" y="33"/>
                        <a:pt x="35" y="33"/>
                      </a:cubicBezTo>
                      <a:close/>
                      <a:moveTo>
                        <a:pt x="21" y="46"/>
                      </a:moveTo>
                      <a:cubicBezTo>
                        <a:pt x="20" y="46"/>
                        <a:pt x="20" y="46"/>
                        <a:pt x="20" y="46"/>
                      </a:cubicBezTo>
                      <a:cubicBezTo>
                        <a:pt x="20" y="36"/>
                        <a:pt x="20" y="36"/>
                        <a:pt x="20" y="36"/>
                      </a:cubicBezTo>
                      <a:cubicBezTo>
                        <a:pt x="20" y="36"/>
                        <a:pt x="20" y="36"/>
                        <a:pt x="20" y="36"/>
                      </a:cubicBezTo>
                      <a:cubicBezTo>
                        <a:pt x="21" y="36"/>
                        <a:pt x="21" y="36"/>
                        <a:pt x="21" y="36"/>
                      </a:cubicBezTo>
                      <a:cubicBezTo>
                        <a:pt x="21" y="36"/>
                        <a:pt x="21" y="36"/>
                        <a:pt x="21" y="36"/>
                      </a:cubicBezTo>
                      <a:lnTo>
                        <a:pt x="21" y="46"/>
                      </a:lnTo>
                      <a:close/>
                      <a:moveTo>
                        <a:pt x="33" y="31"/>
                      </a:moveTo>
                      <a:cubicBezTo>
                        <a:pt x="33" y="31"/>
                        <a:pt x="33" y="31"/>
                        <a:pt x="33" y="31"/>
                      </a:cubicBezTo>
                      <a:cubicBezTo>
                        <a:pt x="32" y="31"/>
                        <a:pt x="27" y="38"/>
                        <a:pt x="26" y="46"/>
                      </a:cubicBezTo>
                      <a:cubicBezTo>
                        <a:pt x="24" y="46"/>
                        <a:pt x="24" y="46"/>
                        <a:pt x="24" y="46"/>
                      </a:cubicBezTo>
                      <a:cubicBezTo>
                        <a:pt x="24" y="36"/>
                        <a:pt x="24" y="36"/>
                        <a:pt x="24" y="36"/>
                      </a:cubicBezTo>
                      <a:cubicBezTo>
                        <a:pt x="24" y="36"/>
                        <a:pt x="24" y="36"/>
                        <a:pt x="24" y="36"/>
                      </a:cubicBezTo>
                      <a:cubicBezTo>
                        <a:pt x="29" y="21"/>
                        <a:pt x="29" y="21"/>
                        <a:pt x="29" y="21"/>
                      </a:cubicBezTo>
                      <a:cubicBezTo>
                        <a:pt x="29" y="21"/>
                        <a:pt x="29" y="20"/>
                        <a:pt x="28" y="20"/>
                      </a:cubicBezTo>
                      <a:cubicBezTo>
                        <a:pt x="28" y="20"/>
                        <a:pt x="27" y="20"/>
                        <a:pt x="27" y="21"/>
                      </a:cubicBezTo>
                      <a:cubicBezTo>
                        <a:pt x="24" y="31"/>
                        <a:pt x="24" y="31"/>
                        <a:pt x="24" y="31"/>
                      </a:cubicBezTo>
                      <a:cubicBezTo>
                        <a:pt x="24" y="25"/>
                        <a:pt x="24" y="25"/>
                        <a:pt x="24" y="25"/>
                      </a:cubicBezTo>
                      <a:cubicBezTo>
                        <a:pt x="23" y="25"/>
                        <a:pt x="23" y="25"/>
                        <a:pt x="23" y="25"/>
                      </a:cubicBezTo>
                      <a:cubicBezTo>
                        <a:pt x="23" y="25"/>
                        <a:pt x="23" y="25"/>
                        <a:pt x="23" y="25"/>
                      </a:cubicBezTo>
                      <a:cubicBezTo>
                        <a:pt x="23" y="33"/>
                        <a:pt x="23" y="33"/>
                        <a:pt x="23" y="33"/>
                      </a:cubicBezTo>
                      <a:cubicBezTo>
                        <a:pt x="22" y="33"/>
                        <a:pt x="21" y="33"/>
                        <a:pt x="20" y="33"/>
                      </a:cubicBezTo>
                      <a:cubicBezTo>
                        <a:pt x="19" y="33"/>
                        <a:pt x="19" y="33"/>
                        <a:pt x="18" y="33"/>
                      </a:cubicBezTo>
                      <a:cubicBezTo>
                        <a:pt x="18" y="25"/>
                        <a:pt x="18" y="25"/>
                        <a:pt x="18" y="25"/>
                      </a:cubicBezTo>
                      <a:cubicBezTo>
                        <a:pt x="17" y="25"/>
                        <a:pt x="17" y="25"/>
                        <a:pt x="17" y="25"/>
                      </a:cubicBezTo>
                      <a:cubicBezTo>
                        <a:pt x="17" y="25"/>
                        <a:pt x="17" y="25"/>
                        <a:pt x="17" y="25"/>
                      </a:cubicBezTo>
                      <a:cubicBezTo>
                        <a:pt x="17" y="31"/>
                        <a:pt x="17" y="31"/>
                        <a:pt x="17" y="31"/>
                      </a:cubicBezTo>
                      <a:cubicBezTo>
                        <a:pt x="13" y="21"/>
                        <a:pt x="13" y="21"/>
                        <a:pt x="13" y="21"/>
                      </a:cubicBezTo>
                      <a:cubicBezTo>
                        <a:pt x="13" y="20"/>
                        <a:pt x="13" y="20"/>
                        <a:pt x="12" y="20"/>
                      </a:cubicBezTo>
                      <a:cubicBezTo>
                        <a:pt x="12" y="20"/>
                        <a:pt x="12" y="21"/>
                        <a:pt x="12" y="21"/>
                      </a:cubicBezTo>
                      <a:cubicBezTo>
                        <a:pt x="17" y="36"/>
                        <a:pt x="17" y="36"/>
                        <a:pt x="17" y="36"/>
                      </a:cubicBezTo>
                      <a:cubicBezTo>
                        <a:pt x="17" y="36"/>
                        <a:pt x="17" y="36"/>
                        <a:pt x="17" y="36"/>
                      </a:cubicBezTo>
                      <a:cubicBezTo>
                        <a:pt x="17" y="46"/>
                        <a:pt x="17" y="46"/>
                        <a:pt x="17" y="46"/>
                      </a:cubicBezTo>
                      <a:cubicBezTo>
                        <a:pt x="14" y="46"/>
                        <a:pt x="14" y="46"/>
                        <a:pt x="14" y="46"/>
                      </a:cubicBezTo>
                      <a:cubicBezTo>
                        <a:pt x="14" y="38"/>
                        <a:pt x="8" y="31"/>
                        <a:pt x="8" y="31"/>
                      </a:cubicBezTo>
                      <a:cubicBezTo>
                        <a:pt x="8" y="31"/>
                        <a:pt x="8" y="31"/>
                        <a:pt x="8" y="31"/>
                      </a:cubicBezTo>
                      <a:cubicBezTo>
                        <a:pt x="8" y="31"/>
                        <a:pt x="8" y="31"/>
                        <a:pt x="8" y="31"/>
                      </a:cubicBezTo>
                      <a:cubicBezTo>
                        <a:pt x="5" y="28"/>
                        <a:pt x="3" y="24"/>
                        <a:pt x="3" y="19"/>
                      </a:cubicBezTo>
                      <a:cubicBezTo>
                        <a:pt x="3" y="10"/>
                        <a:pt x="11" y="3"/>
                        <a:pt x="20" y="3"/>
                      </a:cubicBezTo>
                      <a:cubicBezTo>
                        <a:pt x="30" y="3"/>
                        <a:pt x="37" y="10"/>
                        <a:pt x="37" y="19"/>
                      </a:cubicBezTo>
                      <a:cubicBezTo>
                        <a:pt x="37" y="24"/>
                        <a:pt x="36" y="28"/>
                        <a:pt x="33" y="31"/>
                      </a:cubicBezTo>
                      <a:close/>
                    </a:path>
                  </a:pathLst>
                </a:custGeom>
                <a:solidFill>
                  <a:srgbClr val="F9F9F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685800"/>
                  <a:endParaRPr lang="zh-CN" altLang="en-US" sz="135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31" name="Freeform 19"/>
                <p:cNvSpPr/>
                <p:nvPr/>
              </p:nvSpPr>
              <p:spPr bwMode="auto">
                <a:xfrm>
                  <a:off x="2739031" y="3481363"/>
                  <a:ext cx="39828" cy="18382"/>
                </a:xfrm>
                <a:custGeom>
                  <a:avLst/>
                  <a:gdLst>
                    <a:gd name="T0" fmla="*/ 5 w 11"/>
                    <a:gd name="T1" fmla="*/ 5 h 5"/>
                    <a:gd name="T2" fmla="*/ 6 w 11"/>
                    <a:gd name="T3" fmla="*/ 5 h 5"/>
                    <a:gd name="T4" fmla="*/ 11 w 11"/>
                    <a:gd name="T5" fmla="*/ 0 h 5"/>
                    <a:gd name="T6" fmla="*/ 0 w 11"/>
                    <a:gd name="T7" fmla="*/ 0 h 5"/>
                    <a:gd name="T8" fmla="*/ 5 w 11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" h="5">
                      <a:moveTo>
                        <a:pt x="5" y="5"/>
                      </a:moveTo>
                      <a:cubicBezTo>
                        <a:pt x="6" y="5"/>
                        <a:pt x="6" y="5"/>
                        <a:pt x="6" y="5"/>
                      </a:cubicBezTo>
                      <a:cubicBezTo>
                        <a:pt x="9" y="5"/>
                        <a:pt x="11" y="3"/>
                        <a:pt x="1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3"/>
                        <a:pt x="2" y="5"/>
                        <a:pt x="5" y="5"/>
                      </a:cubicBezTo>
                      <a:close/>
                    </a:path>
                  </a:pathLst>
                </a:custGeom>
                <a:solidFill>
                  <a:srgbClr val="F9F9F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685800"/>
                  <a:endParaRPr lang="zh-CN" altLang="en-US" sz="1350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112" name="Freeform 22"/>
              <p:cNvSpPr>
                <a:spLocks noEditPoints="1"/>
              </p:cNvSpPr>
              <p:nvPr/>
            </p:nvSpPr>
            <p:spPr bwMode="auto">
              <a:xfrm>
                <a:off x="1233626" y="2196137"/>
                <a:ext cx="284479" cy="277705"/>
              </a:xfrm>
              <a:custGeom>
                <a:avLst/>
                <a:gdLst>
                  <a:gd name="T0" fmla="*/ 64 w 71"/>
                  <a:gd name="T1" fmla="*/ 48 h 69"/>
                  <a:gd name="T2" fmla="*/ 71 w 71"/>
                  <a:gd name="T3" fmla="*/ 41 h 69"/>
                  <a:gd name="T4" fmla="*/ 71 w 71"/>
                  <a:gd name="T5" fmla="*/ 7 h 69"/>
                  <a:gd name="T6" fmla="*/ 64 w 71"/>
                  <a:gd name="T7" fmla="*/ 0 h 69"/>
                  <a:gd name="T8" fmla="*/ 8 w 71"/>
                  <a:gd name="T9" fmla="*/ 0 h 69"/>
                  <a:gd name="T10" fmla="*/ 0 w 71"/>
                  <a:gd name="T11" fmla="*/ 7 h 69"/>
                  <a:gd name="T12" fmla="*/ 0 w 71"/>
                  <a:gd name="T13" fmla="*/ 41 h 69"/>
                  <a:gd name="T14" fmla="*/ 8 w 71"/>
                  <a:gd name="T15" fmla="*/ 48 h 69"/>
                  <a:gd name="T16" fmla="*/ 29 w 71"/>
                  <a:gd name="T17" fmla="*/ 48 h 69"/>
                  <a:gd name="T18" fmla="*/ 29 w 71"/>
                  <a:gd name="T19" fmla="*/ 55 h 69"/>
                  <a:gd name="T20" fmla="*/ 8 w 71"/>
                  <a:gd name="T21" fmla="*/ 55 h 69"/>
                  <a:gd name="T22" fmla="*/ 0 w 71"/>
                  <a:gd name="T23" fmla="*/ 62 h 69"/>
                  <a:gd name="T24" fmla="*/ 0 w 71"/>
                  <a:gd name="T25" fmla="*/ 67 h 69"/>
                  <a:gd name="T26" fmla="*/ 2 w 71"/>
                  <a:gd name="T27" fmla="*/ 69 h 69"/>
                  <a:gd name="T28" fmla="*/ 69 w 71"/>
                  <a:gd name="T29" fmla="*/ 69 h 69"/>
                  <a:gd name="T30" fmla="*/ 71 w 71"/>
                  <a:gd name="T31" fmla="*/ 67 h 69"/>
                  <a:gd name="T32" fmla="*/ 71 w 71"/>
                  <a:gd name="T33" fmla="*/ 62 h 69"/>
                  <a:gd name="T34" fmla="*/ 64 w 71"/>
                  <a:gd name="T35" fmla="*/ 55 h 69"/>
                  <a:gd name="T36" fmla="*/ 42 w 71"/>
                  <a:gd name="T37" fmla="*/ 55 h 69"/>
                  <a:gd name="T38" fmla="*/ 42 w 71"/>
                  <a:gd name="T39" fmla="*/ 48 h 69"/>
                  <a:gd name="T40" fmla="*/ 64 w 71"/>
                  <a:gd name="T41" fmla="*/ 48 h 69"/>
                  <a:gd name="T42" fmla="*/ 3 w 71"/>
                  <a:gd name="T43" fmla="*/ 41 h 69"/>
                  <a:gd name="T44" fmla="*/ 3 w 71"/>
                  <a:gd name="T45" fmla="*/ 7 h 69"/>
                  <a:gd name="T46" fmla="*/ 8 w 71"/>
                  <a:gd name="T47" fmla="*/ 3 h 69"/>
                  <a:gd name="T48" fmla="*/ 64 w 71"/>
                  <a:gd name="T49" fmla="*/ 3 h 69"/>
                  <a:gd name="T50" fmla="*/ 68 w 71"/>
                  <a:gd name="T51" fmla="*/ 7 h 69"/>
                  <a:gd name="T52" fmla="*/ 68 w 71"/>
                  <a:gd name="T53" fmla="*/ 41 h 69"/>
                  <a:gd name="T54" fmla="*/ 64 w 71"/>
                  <a:gd name="T55" fmla="*/ 45 h 69"/>
                  <a:gd name="T56" fmla="*/ 8 w 71"/>
                  <a:gd name="T57" fmla="*/ 45 h 69"/>
                  <a:gd name="T58" fmla="*/ 3 w 71"/>
                  <a:gd name="T59" fmla="*/ 41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71" h="69">
                    <a:moveTo>
                      <a:pt x="64" y="48"/>
                    </a:moveTo>
                    <a:cubicBezTo>
                      <a:pt x="68" y="48"/>
                      <a:pt x="71" y="45"/>
                      <a:pt x="71" y="41"/>
                    </a:cubicBezTo>
                    <a:cubicBezTo>
                      <a:pt x="71" y="7"/>
                      <a:pt x="71" y="7"/>
                      <a:pt x="71" y="7"/>
                    </a:cubicBezTo>
                    <a:cubicBezTo>
                      <a:pt x="71" y="3"/>
                      <a:pt x="68" y="0"/>
                      <a:pt x="64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3"/>
                      <a:pt x="0" y="7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0" y="45"/>
                      <a:pt x="4" y="48"/>
                      <a:pt x="8" y="48"/>
                    </a:cubicBezTo>
                    <a:cubicBezTo>
                      <a:pt x="29" y="48"/>
                      <a:pt x="29" y="48"/>
                      <a:pt x="29" y="48"/>
                    </a:cubicBezTo>
                    <a:cubicBezTo>
                      <a:pt x="29" y="55"/>
                      <a:pt x="29" y="55"/>
                      <a:pt x="29" y="55"/>
                    </a:cubicBezTo>
                    <a:cubicBezTo>
                      <a:pt x="8" y="55"/>
                      <a:pt x="8" y="55"/>
                      <a:pt x="8" y="55"/>
                    </a:cubicBezTo>
                    <a:cubicBezTo>
                      <a:pt x="4" y="55"/>
                      <a:pt x="0" y="58"/>
                      <a:pt x="0" y="62"/>
                    </a:cubicBezTo>
                    <a:cubicBezTo>
                      <a:pt x="0" y="67"/>
                      <a:pt x="0" y="67"/>
                      <a:pt x="0" y="67"/>
                    </a:cubicBezTo>
                    <a:cubicBezTo>
                      <a:pt x="0" y="68"/>
                      <a:pt x="1" y="69"/>
                      <a:pt x="2" y="69"/>
                    </a:cubicBezTo>
                    <a:cubicBezTo>
                      <a:pt x="69" y="69"/>
                      <a:pt x="69" y="69"/>
                      <a:pt x="69" y="69"/>
                    </a:cubicBezTo>
                    <a:cubicBezTo>
                      <a:pt x="70" y="69"/>
                      <a:pt x="71" y="68"/>
                      <a:pt x="71" y="67"/>
                    </a:cubicBezTo>
                    <a:cubicBezTo>
                      <a:pt x="71" y="62"/>
                      <a:pt x="71" y="62"/>
                      <a:pt x="71" y="62"/>
                    </a:cubicBezTo>
                    <a:cubicBezTo>
                      <a:pt x="71" y="58"/>
                      <a:pt x="68" y="55"/>
                      <a:pt x="64" y="55"/>
                    </a:cubicBezTo>
                    <a:cubicBezTo>
                      <a:pt x="42" y="55"/>
                      <a:pt x="42" y="55"/>
                      <a:pt x="42" y="55"/>
                    </a:cubicBezTo>
                    <a:cubicBezTo>
                      <a:pt x="42" y="48"/>
                      <a:pt x="42" y="48"/>
                      <a:pt x="42" y="48"/>
                    </a:cubicBezTo>
                    <a:lnTo>
                      <a:pt x="64" y="48"/>
                    </a:lnTo>
                    <a:close/>
                    <a:moveTo>
                      <a:pt x="3" y="41"/>
                    </a:moveTo>
                    <a:cubicBezTo>
                      <a:pt x="3" y="7"/>
                      <a:pt x="3" y="7"/>
                      <a:pt x="3" y="7"/>
                    </a:cubicBezTo>
                    <a:cubicBezTo>
                      <a:pt x="3" y="5"/>
                      <a:pt x="5" y="3"/>
                      <a:pt x="8" y="3"/>
                    </a:cubicBezTo>
                    <a:cubicBezTo>
                      <a:pt x="64" y="3"/>
                      <a:pt x="64" y="3"/>
                      <a:pt x="64" y="3"/>
                    </a:cubicBezTo>
                    <a:cubicBezTo>
                      <a:pt x="66" y="3"/>
                      <a:pt x="68" y="5"/>
                      <a:pt x="68" y="7"/>
                    </a:cubicBezTo>
                    <a:cubicBezTo>
                      <a:pt x="68" y="41"/>
                      <a:pt x="68" y="41"/>
                      <a:pt x="68" y="41"/>
                    </a:cubicBezTo>
                    <a:cubicBezTo>
                      <a:pt x="68" y="43"/>
                      <a:pt x="66" y="45"/>
                      <a:pt x="64" y="45"/>
                    </a:cubicBezTo>
                    <a:cubicBezTo>
                      <a:pt x="8" y="45"/>
                      <a:pt x="8" y="45"/>
                      <a:pt x="8" y="45"/>
                    </a:cubicBezTo>
                    <a:cubicBezTo>
                      <a:pt x="5" y="45"/>
                      <a:pt x="3" y="43"/>
                      <a:pt x="3" y="41"/>
                    </a:cubicBez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13" name="Freeform 23"/>
              <p:cNvSpPr/>
              <p:nvPr/>
            </p:nvSpPr>
            <p:spPr bwMode="auto">
              <a:xfrm>
                <a:off x="1257333" y="2221537"/>
                <a:ext cx="237065" cy="143932"/>
              </a:xfrm>
              <a:custGeom>
                <a:avLst/>
                <a:gdLst>
                  <a:gd name="T0" fmla="*/ 59 w 59"/>
                  <a:gd name="T1" fmla="*/ 35 h 36"/>
                  <a:gd name="T2" fmla="*/ 59 w 59"/>
                  <a:gd name="T3" fmla="*/ 1 h 36"/>
                  <a:gd name="T4" fmla="*/ 58 w 59"/>
                  <a:gd name="T5" fmla="*/ 0 h 36"/>
                  <a:gd name="T6" fmla="*/ 2 w 59"/>
                  <a:gd name="T7" fmla="*/ 0 h 36"/>
                  <a:gd name="T8" fmla="*/ 0 w 59"/>
                  <a:gd name="T9" fmla="*/ 1 h 36"/>
                  <a:gd name="T10" fmla="*/ 0 w 59"/>
                  <a:gd name="T11" fmla="*/ 35 h 36"/>
                  <a:gd name="T12" fmla="*/ 2 w 59"/>
                  <a:gd name="T13" fmla="*/ 36 h 36"/>
                  <a:gd name="T14" fmla="*/ 58 w 59"/>
                  <a:gd name="T15" fmla="*/ 36 h 36"/>
                  <a:gd name="T16" fmla="*/ 59 w 59"/>
                  <a:gd name="T17" fmla="*/ 35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36">
                    <a:moveTo>
                      <a:pt x="59" y="35"/>
                    </a:moveTo>
                    <a:cubicBezTo>
                      <a:pt x="59" y="1"/>
                      <a:pt x="59" y="1"/>
                      <a:pt x="59" y="1"/>
                    </a:cubicBezTo>
                    <a:cubicBezTo>
                      <a:pt x="59" y="1"/>
                      <a:pt x="58" y="0"/>
                      <a:pt x="58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1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35"/>
                      <a:pt x="1" y="36"/>
                      <a:pt x="2" y="36"/>
                    </a:cubicBezTo>
                    <a:cubicBezTo>
                      <a:pt x="58" y="36"/>
                      <a:pt x="58" y="36"/>
                      <a:pt x="58" y="36"/>
                    </a:cubicBezTo>
                    <a:cubicBezTo>
                      <a:pt x="58" y="36"/>
                      <a:pt x="59" y="35"/>
                      <a:pt x="59" y="35"/>
                    </a:cubicBez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14" name="Freeform 24"/>
              <p:cNvSpPr/>
              <p:nvPr/>
            </p:nvSpPr>
            <p:spPr bwMode="auto">
              <a:xfrm>
                <a:off x="3248683" y="2245244"/>
                <a:ext cx="306492" cy="184572"/>
              </a:xfrm>
              <a:custGeom>
                <a:avLst/>
                <a:gdLst>
                  <a:gd name="T0" fmla="*/ 59 w 76"/>
                  <a:gd name="T1" fmla="*/ 13 h 46"/>
                  <a:gd name="T2" fmla="*/ 58 w 76"/>
                  <a:gd name="T3" fmla="*/ 13 h 46"/>
                  <a:gd name="T4" fmla="*/ 41 w 76"/>
                  <a:gd name="T5" fmla="*/ 0 h 46"/>
                  <a:gd name="T6" fmla="*/ 23 w 76"/>
                  <a:gd name="T7" fmla="*/ 12 h 46"/>
                  <a:gd name="T8" fmla="*/ 19 w 76"/>
                  <a:gd name="T9" fmla="*/ 11 h 46"/>
                  <a:gd name="T10" fmla="*/ 11 w 76"/>
                  <a:gd name="T11" fmla="*/ 19 h 46"/>
                  <a:gd name="T12" fmla="*/ 0 w 76"/>
                  <a:gd name="T13" fmla="*/ 32 h 46"/>
                  <a:gd name="T14" fmla="*/ 14 w 76"/>
                  <a:gd name="T15" fmla="*/ 46 h 46"/>
                  <a:gd name="T16" fmla="*/ 14 w 76"/>
                  <a:gd name="T17" fmla="*/ 46 h 46"/>
                  <a:gd name="T18" fmla="*/ 15 w 76"/>
                  <a:gd name="T19" fmla="*/ 46 h 46"/>
                  <a:gd name="T20" fmla="*/ 59 w 76"/>
                  <a:gd name="T21" fmla="*/ 46 h 46"/>
                  <a:gd name="T22" fmla="*/ 76 w 76"/>
                  <a:gd name="T23" fmla="*/ 29 h 46"/>
                  <a:gd name="T24" fmla="*/ 59 w 76"/>
                  <a:gd name="T25" fmla="*/ 13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6" h="46">
                    <a:moveTo>
                      <a:pt x="59" y="13"/>
                    </a:moveTo>
                    <a:cubicBezTo>
                      <a:pt x="58" y="13"/>
                      <a:pt x="58" y="13"/>
                      <a:pt x="58" y="13"/>
                    </a:cubicBezTo>
                    <a:cubicBezTo>
                      <a:pt x="56" y="5"/>
                      <a:pt x="49" y="0"/>
                      <a:pt x="41" y="0"/>
                    </a:cubicBezTo>
                    <a:cubicBezTo>
                      <a:pt x="33" y="0"/>
                      <a:pt x="26" y="5"/>
                      <a:pt x="23" y="12"/>
                    </a:cubicBezTo>
                    <a:cubicBezTo>
                      <a:pt x="22" y="11"/>
                      <a:pt x="20" y="11"/>
                      <a:pt x="19" y="11"/>
                    </a:cubicBezTo>
                    <a:cubicBezTo>
                      <a:pt x="14" y="11"/>
                      <a:pt x="11" y="14"/>
                      <a:pt x="11" y="19"/>
                    </a:cubicBezTo>
                    <a:cubicBezTo>
                      <a:pt x="5" y="20"/>
                      <a:pt x="0" y="25"/>
                      <a:pt x="0" y="32"/>
                    </a:cubicBezTo>
                    <a:cubicBezTo>
                      <a:pt x="0" y="40"/>
                      <a:pt x="6" y="46"/>
                      <a:pt x="14" y="46"/>
                    </a:cubicBezTo>
                    <a:cubicBezTo>
                      <a:pt x="14" y="46"/>
                      <a:pt x="14" y="46"/>
                      <a:pt x="14" y="46"/>
                    </a:cubicBezTo>
                    <a:cubicBezTo>
                      <a:pt x="15" y="46"/>
                      <a:pt x="15" y="46"/>
                      <a:pt x="15" y="46"/>
                    </a:cubicBezTo>
                    <a:cubicBezTo>
                      <a:pt x="59" y="46"/>
                      <a:pt x="59" y="46"/>
                      <a:pt x="59" y="46"/>
                    </a:cubicBezTo>
                    <a:cubicBezTo>
                      <a:pt x="68" y="46"/>
                      <a:pt x="76" y="38"/>
                      <a:pt x="76" y="29"/>
                    </a:cubicBezTo>
                    <a:cubicBezTo>
                      <a:pt x="76" y="20"/>
                      <a:pt x="68" y="13"/>
                      <a:pt x="59" y="13"/>
                    </a:cubicBezTo>
                    <a:close/>
                  </a:path>
                </a:pathLst>
              </a:custGeom>
              <a:solidFill>
                <a:srgbClr val="FDFD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15" name="Freeform 25"/>
              <p:cNvSpPr>
                <a:spLocks noEditPoints="1"/>
              </p:cNvSpPr>
              <p:nvPr/>
            </p:nvSpPr>
            <p:spPr bwMode="auto">
              <a:xfrm>
                <a:off x="2466367" y="2827748"/>
                <a:ext cx="401319" cy="397931"/>
              </a:xfrm>
              <a:custGeom>
                <a:avLst/>
                <a:gdLst>
                  <a:gd name="T0" fmla="*/ 0 w 100"/>
                  <a:gd name="T1" fmla="*/ 50 h 99"/>
                  <a:gd name="T2" fmla="*/ 99 w 100"/>
                  <a:gd name="T3" fmla="*/ 48 h 99"/>
                  <a:gd name="T4" fmla="*/ 82 w 100"/>
                  <a:gd name="T5" fmla="*/ 76 h 99"/>
                  <a:gd name="T6" fmla="*/ 73 w 100"/>
                  <a:gd name="T7" fmla="*/ 72 h 99"/>
                  <a:gd name="T8" fmla="*/ 78 w 100"/>
                  <a:gd name="T9" fmla="*/ 81 h 99"/>
                  <a:gd name="T10" fmla="*/ 67 w 100"/>
                  <a:gd name="T11" fmla="*/ 82 h 99"/>
                  <a:gd name="T12" fmla="*/ 62 w 100"/>
                  <a:gd name="T13" fmla="*/ 84 h 99"/>
                  <a:gd name="T14" fmla="*/ 54 w 100"/>
                  <a:gd name="T15" fmla="*/ 91 h 99"/>
                  <a:gd name="T16" fmla="*/ 50 w 100"/>
                  <a:gd name="T17" fmla="*/ 82 h 99"/>
                  <a:gd name="T18" fmla="*/ 47 w 100"/>
                  <a:gd name="T19" fmla="*/ 91 h 99"/>
                  <a:gd name="T20" fmla="*/ 39 w 100"/>
                  <a:gd name="T21" fmla="*/ 85 h 99"/>
                  <a:gd name="T22" fmla="*/ 34 w 100"/>
                  <a:gd name="T23" fmla="*/ 83 h 99"/>
                  <a:gd name="T24" fmla="*/ 23 w 100"/>
                  <a:gd name="T25" fmla="*/ 82 h 99"/>
                  <a:gd name="T26" fmla="*/ 27 w 100"/>
                  <a:gd name="T27" fmla="*/ 73 h 99"/>
                  <a:gd name="T28" fmla="*/ 19 w 100"/>
                  <a:gd name="T29" fmla="*/ 77 h 99"/>
                  <a:gd name="T30" fmla="*/ 17 w 100"/>
                  <a:gd name="T31" fmla="*/ 66 h 99"/>
                  <a:gd name="T32" fmla="*/ 15 w 100"/>
                  <a:gd name="T33" fmla="*/ 62 h 99"/>
                  <a:gd name="T34" fmla="*/ 8 w 100"/>
                  <a:gd name="T35" fmla="*/ 54 h 99"/>
                  <a:gd name="T36" fmla="*/ 17 w 100"/>
                  <a:gd name="T37" fmla="*/ 50 h 99"/>
                  <a:gd name="T38" fmla="*/ 8 w 100"/>
                  <a:gd name="T39" fmla="*/ 47 h 99"/>
                  <a:gd name="T40" fmla="*/ 15 w 100"/>
                  <a:gd name="T41" fmla="*/ 39 h 99"/>
                  <a:gd name="T42" fmla="*/ 16 w 100"/>
                  <a:gd name="T43" fmla="*/ 35 h 99"/>
                  <a:gd name="T44" fmla="*/ 17 w 100"/>
                  <a:gd name="T45" fmla="*/ 23 h 99"/>
                  <a:gd name="T46" fmla="*/ 26 w 100"/>
                  <a:gd name="T47" fmla="*/ 27 h 99"/>
                  <a:gd name="T48" fmla="*/ 22 w 100"/>
                  <a:gd name="T49" fmla="*/ 18 h 99"/>
                  <a:gd name="T50" fmla="*/ 33 w 100"/>
                  <a:gd name="T51" fmla="*/ 17 h 99"/>
                  <a:gd name="T52" fmla="*/ 37 w 100"/>
                  <a:gd name="T53" fmla="*/ 15 h 99"/>
                  <a:gd name="T54" fmla="*/ 46 w 100"/>
                  <a:gd name="T55" fmla="*/ 8 h 99"/>
                  <a:gd name="T56" fmla="*/ 49 w 100"/>
                  <a:gd name="T57" fmla="*/ 17 h 99"/>
                  <a:gd name="T58" fmla="*/ 52 w 100"/>
                  <a:gd name="T59" fmla="*/ 8 h 99"/>
                  <a:gd name="T60" fmla="*/ 61 w 100"/>
                  <a:gd name="T61" fmla="*/ 15 h 99"/>
                  <a:gd name="T62" fmla="*/ 65 w 100"/>
                  <a:gd name="T63" fmla="*/ 16 h 99"/>
                  <a:gd name="T64" fmla="*/ 76 w 100"/>
                  <a:gd name="T65" fmla="*/ 17 h 99"/>
                  <a:gd name="T66" fmla="*/ 72 w 100"/>
                  <a:gd name="T67" fmla="*/ 26 h 99"/>
                  <a:gd name="T68" fmla="*/ 81 w 100"/>
                  <a:gd name="T69" fmla="*/ 22 h 99"/>
                  <a:gd name="T70" fmla="*/ 82 w 100"/>
                  <a:gd name="T71" fmla="*/ 33 h 99"/>
                  <a:gd name="T72" fmla="*/ 84 w 100"/>
                  <a:gd name="T73" fmla="*/ 37 h 99"/>
                  <a:gd name="T74" fmla="*/ 91 w 100"/>
                  <a:gd name="T75" fmla="*/ 45 h 99"/>
                  <a:gd name="T76" fmla="*/ 82 w 100"/>
                  <a:gd name="T77" fmla="*/ 49 h 99"/>
                  <a:gd name="T78" fmla="*/ 92 w 100"/>
                  <a:gd name="T79" fmla="*/ 52 h 99"/>
                  <a:gd name="T80" fmla="*/ 85 w 100"/>
                  <a:gd name="T81" fmla="*/ 61 h 99"/>
                  <a:gd name="T82" fmla="*/ 83 w 100"/>
                  <a:gd name="T83" fmla="*/ 65 h 99"/>
                  <a:gd name="T84" fmla="*/ 82 w 100"/>
                  <a:gd name="T85" fmla="*/ 76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00" h="99">
                    <a:moveTo>
                      <a:pt x="49" y="0"/>
                    </a:moveTo>
                    <a:cubicBezTo>
                      <a:pt x="22" y="1"/>
                      <a:pt x="0" y="23"/>
                      <a:pt x="0" y="50"/>
                    </a:cubicBezTo>
                    <a:cubicBezTo>
                      <a:pt x="1" y="78"/>
                      <a:pt x="24" y="99"/>
                      <a:pt x="51" y="99"/>
                    </a:cubicBezTo>
                    <a:cubicBezTo>
                      <a:pt x="78" y="98"/>
                      <a:pt x="100" y="75"/>
                      <a:pt x="99" y="48"/>
                    </a:cubicBezTo>
                    <a:cubicBezTo>
                      <a:pt x="98" y="21"/>
                      <a:pt x="76" y="0"/>
                      <a:pt x="49" y="0"/>
                    </a:cubicBezTo>
                    <a:close/>
                    <a:moveTo>
                      <a:pt x="82" y="76"/>
                    </a:moveTo>
                    <a:cubicBezTo>
                      <a:pt x="78" y="72"/>
                      <a:pt x="78" y="72"/>
                      <a:pt x="78" y="72"/>
                    </a:cubicBezTo>
                    <a:cubicBezTo>
                      <a:pt x="76" y="70"/>
                      <a:pt x="74" y="70"/>
                      <a:pt x="73" y="72"/>
                    </a:cubicBezTo>
                    <a:cubicBezTo>
                      <a:pt x="72" y="73"/>
                      <a:pt x="72" y="75"/>
                      <a:pt x="73" y="76"/>
                    </a:cubicBezTo>
                    <a:cubicBezTo>
                      <a:pt x="78" y="81"/>
                      <a:pt x="78" y="81"/>
                      <a:pt x="78" y="81"/>
                    </a:cubicBezTo>
                    <a:cubicBezTo>
                      <a:pt x="75" y="83"/>
                      <a:pt x="72" y="85"/>
                      <a:pt x="69" y="87"/>
                    </a:cubicBezTo>
                    <a:cubicBezTo>
                      <a:pt x="67" y="82"/>
                      <a:pt x="67" y="82"/>
                      <a:pt x="67" y="82"/>
                    </a:cubicBezTo>
                    <a:cubicBezTo>
                      <a:pt x="66" y="81"/>
                      <a:pt x="65" y="80"/>
                      <a:pt x="64" y="81"/>
                    </a:cubicBezTo>
                    <a:cubicBezTo>
                      <a:pt x="62" y="82"/>
                      <a:pt x="62" y="83"/>
                      <a:pt x="62" y="84"/>
                    </a:cubicBezTo>
                    <a:cubicBezTo>
                      <a:pt x="64" y="89"/>
                      <a:pt x="64" y="89"/>
                      <a:pt x="64" y="89"/>
                    </a:cubicBezTo>
                    <a:cubicBezTo>
                      <a:pt x="61" y="90"/>
                      <a:pt x="58" y="91"/>
                      <a:pt x="54" y="91"/>
                    </a:cubicBezTo>
                    <a:cubicBezTo>
                      <a:pt x="54" y="85"/>
                      <a:pt x="54" y="85"/>
                      <a:pt x="54" y="85"/>
                    </a:cubicBezTo>
                    <a:cubicBezTo>
                      <a:pt x="54" y="83"/>
                      <a:pt x="52" y="82"/>
                      <a:pt x="50" y="82"/>
                    </a:cubicBezTo>
                    <a:cubicBezTo>
                      <a:pt x="49" y="82"/>
                      <a:pt x="47" y="83"/>
                      <a:pt x="47" y="85"/>
                    </a:cubicBezTo>
                    <a:cubicBezTo>
                      <a:pt x="47" y="91"/>
                      <a:pt x="47" y="91"/>
                      <a:pt x="47" y="91"/>
                    </a:cubicBezTo>
                    <a:cubicBezTo>
                      <a:pt x="44" y="91"/>
                      <a:pt x="40" y="90"/>
                      <a:pt x="37" y="89"/>
                    </a:cubicBezTo>
                    <a:cubicBezTo>
                      <a:pt x="39" y="85"/>
                      <a:pt x="39" y="85"/>
                      <a:pt x="39" y="85"/>
                    </a:cubicBezTo>
                    <a:cubicBezTo>
                      <a:pt x="39" y="83"/>
                      <a:pt x="39" y="82"/>
                      <a:pt x="37" y="82"/>
                    </a:cubicBezTo>
                    <a:cubicBezTo>
                      <a:pt x="36" y="81"/>
                      <a:pt x="35" y="82"/>
                      <a:pt x="34" y="83"/>
                    </a:cubicBezTo>
                    <a:cubicBezTo>
                      <a:pt x="33" y="88"/>
                      <a:pt x="33" y="88"/>
                      <a:pt x="33" y="88"/>
                    </a:cubicBezTo>
                    <a:cubicBezTo>
                      <a:pt x="29" y="86"/>
                      <a:pt x="26" y="84"/>
                      <a:pt x="23" y="82"/>
                    </a:cubicBezTo>
                    <a:cubicBezTo>
                      <a:pt x="28" y="77"/>
                      <a:pt x="28" y="77"/>
                      <a:pt x="28" y="77"/>
                    </a:cubicBezTo>
                    <a:cubicBezTo>
                      <a:pt x="29" y="76"/>
                      <a:pt x="29" y="74"/>
                      <a:pt x="27" y="73"/>
                    </a:cubicBezTo>
                    <a:cubicBezTo>
                      <a:pt x="26" y="71"/>
                      <a:pt x="24" y="72"/>
                      <a:pt x="23" y="73"/>
                    </a:cubicBezTo>
                    <a:cubicBezTo>
                      <a:pt x="19" y="77"/>
                      <a:pt x="19" y="77"/>
                      <a:pt x="19" y="77"/>
                    </a:cubicBezTo>
                    <a:cubicBezTo>
                      <a:pt x="16" y="75"/>
                      <a:pt x="14" y="72"/>
                      <a:pt x="12" y="68"/>
                    </a:cubicBezTo>
                    <a:cubicBezTo>
                      <a:pt x="17" y="66"/>
                      <a:pt x="17" y="66"/>
                      <a:pt x="17" y="66"/>
                    </a:cubicBezTo>
                    <a:cubicBezTo>
                      <a:pt x="18" y="66"/>
                      <a:pt x="19" y="64"/>
                      <a:pt x="18" y="63"/>
                    </a:cubicBezTo>
                    <a:cubicBezTo>
                      <a:pt x="18" y="62"/>
                      <a:pt x="16" y="62"/>
                      <a:pt x="15" y="62"/>
                    </a:cubicBezTo>
                    <a:cubicBezTo>
                      <a:pt x="11" y="64"/>
                      <a:pt x="11" y="64"/>
                      <a:pt x="11" y="64"/>
                    </a:cubicBezTo>
                    <a:cubicBezTo>
                      <a:pt x="9" y="61"/>
                      <a:pt x="8" y="57"/>
                      <a:pt x="8" y="54"/>
                    </a:cubicBezTo>
                    <a:cubicBezTo>
                      <a:pt x="14" y="54"/>
                      <a:pt x="14" y="54"/>
                      <a:pt x="14" y="54"/>
                    </a:cubicBezTo>
                    <a:cubicBezTo>
                      <a:pt x="16" y="54"/>
                      <a:pt x="18" y="52"/>
                      <a:pt x="17" y="50"/>
                    </a:cubicBezTo>
                    <a:cubicBezTo>
                      <a:pt x="17" y="48"/>
                      <a:pt x="16" y="47"/>
                      <a:pt x="14" y="47"/>
                    </a:cubicBezTo>
                    <a:cubicBezTo>
                      <a:pt x="8" y="47"/>
                      <a:pt x="8" y="47"/>
                      <a:pt x="8" y="47"/>
                    </a:cubicBezTo>
                    <a:cubicBezTo>
                      <a:pt x="8" y="44"/>
                      <a:pt x="9" y="40"/>
                      <a:pt x="10" y="37"/>
                    </a:cubicBezTo>
                    <a:cubicBezTo>
                      <a:pt x="15" y="39"/>
                      <a:pt x="15" y="39"/>
                      <a:pt x="15" y="39"/>
                    </a:cubicBezTo>
                    <a:cubicBezTo>
                      <a:pt x="16" y="39"/>
                      <a:pt x="17" y="39"/>
                      <a:pt x="18" y="37"/>
                    </a:cubicBezTo>
                    <a:cubicBezTo>
                      <a:pt x="18" y="36"/>
                      <a:pt x="18" y="35"/>
                      <a:pt x="16" y="35"/>
                    </a:cubicBezTo>
                    <a:cubicBezTo>
                      <a:pt x="11" y="33"/>
                      <a:pt x="11" y="33"/>
                      <a:pt x="11" y="33"/>
                    </a:cubicBezTo>
                    <a:cubicBezTo>
                      <a:pt x="13" y="29"/>
                      <a:pt x="15" y="26"/>
                      <a:pt x="17" y="23"/>
                    </a:cubicBezTo>
                    <a:cubicBezTo>
                      <a:pt x="22" y="27"/>
                      <a:pt x="22" y="27"/>
                      <a:pt x="22" y="27"/>
                    </a:cubicBezTo>
                    <a:cubicBezTo>
                      <a:pt x="23" y="28"/>
                      <a:pt x="25" y="28"/>
                      <a:pt x="26" y="27"/>
                    </a:cubicBezTo>
                    <a:cubicBezTo>
                      <a:pt x="28" y="26"/>
                      <a:pt x="28" y="24"/>
                      <a:pt x="26" y="22"/>
                    </a:cubicBezTo>
                    <a:cubicBezTo>
                      <a:pt x="22" y="18"/>
                      <a:pt x="22" y="18"/>
                      <a:pt x="22" y="18"/>
                    </a:cubicBezTo>
                    <a:cubicBezTo>
                      <a:pt x="25" y="16"/>
                      <a:pt x="28" y="14"/>
                      <a:pt x="31" y="12"/>
                    </a:cubicBezTo>
                    <a:cubicBezTo>
                      <a:pt x="33" y="17"/>
                      <a:pt x="33" y="17"/>
                      <a:pt x="33" y="17"/>
                    </a:cubicBezTo>
                    <a:cubicBezTo>
                      <a:pt x="33" y="18"/>
                      <a:pt x="35" y="19"/>
                      <a:pt x="36" y="18"/>
                    </a:cubicBezTo>
                    <a:cubicBezTo>
                      <a:pt x="37" y="18"/>
                      <a:pt x="38" y="16"/>
                      <a:pt x="37" y="15"/>
                    </a:cubicBezTo>
                    <a:cubicBezTo>
                      <a:pt x="35" y="10"/>
                      <a:pt x="35" y="10"/>
                      <a:pt x="35" y="10"/>
                    </a:cubicBezTo>
                    <a:cubicBezTo>
                      <a:pt x="38" y="9"/>
                      <a:pt x="42" y="8"/>
                      <a:pt x="46" y="8"/>
                    </a:cubicBezTo>
                    <a:cubicBezTo>
                      <a:pt x="46" y="14"/>
                      <a:pt x="46" y="14"/>
                      <a:pt x="46" y="14"/>
                    </a:cubicBezTo>
                    <a:cubicBezTo>
                      <a:pt x="46" y="16"/>
                      <a:pt x="47" y="17"/>
                      <a:pt x="49" y="17"/>
                    </a:cubicBezTo>
                    <a:cubicBezTo>
                      <a:pt x="51" y="17"/>
                      <a:pt x="52" y="16"/>
                      <a:pt x="52" y="14"/>
                    </a:cubicBezTo>
                    <a:cubicBezTo>
                      <a:pt x="52" y="8"/>
                      <a:pt x="52" y="8"/>
                      <a:pt x="52" y="8"/>
                    </a:cubicBezTo>
                    <a:cubicBezTo>
                      <a:pt x="56" y="8"/>
                      <a:pt x="59" y="9"/>
                      <a:pt x="63" y="10"/>
                    </a:cubicBezTo>
                    <a:cubicBezTo>
                      <a:pt x="61" y="15"/>
                      <a:pt x="61" y="15"/>
                      <a:pt x="61" y="15"/>
                    </a:cubicBezTo>
                    <a:cubicBezTo>
                      <a:pt x="60" y="16"/>
                      <a:pt x="61" y="17"/>
                      <a:pt x="62" y="18"/>
                    </a:cubicBezTo>
                    <a:cubicBezTo>
                      <a:pt x="63" y="18"/>
                      <a:pt x="65" y="18"/>
                      <a:pt x="65" y="16"/>
                    </a:cubicBezTo>
                    <a:cubicBezTo>
                      <a:pt x="67" y="11"/>
                      <a:pt x="67" y="11"/>
                      <a:pt x="67" y="11"/>
                    </a:cubicBezTo>
                    <a:cubicBezTo>
                      <a:pt x="70" y="13"/>
                      <a:pt x="73" y="15"/>
                      <a:pt x="76" y="17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1" y="23"/>
                      <a:pt x="71" y="25"/>
                      <a:pt x="72" y="26"/>
                    </a:cubicBezTo>
                    <a:cubicBezTo>
                      <a:pt x="73" y="27"/>
                      <a:pt x="76" y="27"/>
                      <a:pt x="77" y="26"/>
                    </a:cubicBezTo>
                    <a:cubicBezTo>
                      <a:pt x="81" y="22"/>
                      <a:pt x="81" y="22"/>
                      <a:pt x="81" y="22"/>
                    </a:cubicBezTo>
                    <a:cubicBezTo>
                      <a:pt x="84" y="24"/>
                      <a:pt x="86" y="28"/>
                      <a:pt x="87" y="31"/>
                    </a:cubicBezTo>
                    <a:cubicBezTo>
                      <a:pt x="82" y="33"/>
                      <a:pt x="82" y="33"/>
                      <a:pt x="82" y="33"/>
                    </a:cubicBezTo>
                    <a:cubicBezTo>
                      <a:pt x="81" y="34"/>
                      <a:pt x="81" y="35"/>
                      <a:pt x="81" y="36"/>
                    </a:cubicBezTo>
                    <a:cubicBezTo>
                      <a:pt x="82" y="37"/>
                      <a:pt x="83" y="38"/>
                      <a:pt x="84" y="37"/>
                    </a:cubicBezTo>
                    <a:cubicBezTo>
                      <a:pt x="89" y="35"/>
                      <a:pt x="89" y="35"/>
                      <a:pt x="89" y="35"/>
                    </a:cubicBezTo>
                    <a:cubicBezTo>
                      <a:pt x="90" y="38"/>
                      <a:pt x="91" y="42"/>
                      <a:pt x="91" y="45"/>
                    </a:cubicBezTo>
                    <a:cubicBezTo>
                      <a:pt x="85" y="45"/>
                      <a:pt x="85" y="45"/>
                      <a:pt x="85" y="45"/>
                    </a:cubicBezTo>
                    <a:cubicBezTo>
                      <a:pt x="83" y="45"/>
                      <a:pt x="82" y="47"/>
                      <a:pt x="82" y="49"/>
                    </a:cubicBezTo>
                    <a:cubicBezTo>
                      <a:pt x="82" y="51"/>
                      <a:pt x="84" y="52"/>
                      <a:pt x="85" y="52"/>
                    </a:cubicBezTo>
                    <a:cubicBezTo>
                      <a:pt x="92" y="52"/>
                      <a:pt x="92" y="52"/>
                      <a:pt x="92" y="52"/>
                    </a:cubicBezTo>
                    <a:cubicBezTo>
                      <a:pt x="91" y="55"/>
                      <a:pt x="91" y="59"/>
                      <a:pt x="90" y="62"/>
                    </a:cubicBezTo>
                    <a:cubicBezTo>
                      <a:pt x="85" y="61"/>
                      <a:pt x="85" y="61"/>
                      <a:pt x="85" y="61"/>
                    </a:cubicBezTo>
                    <a:cubicBezTo>
                      <a:pt x="84" y="60"/>
                      <a:pt x="82" y="61"/>
                      <a:pt x="82" y="62"/>
                    </a:cubicBezTo>
                    <a:cubicBezTo>
                      <a:pt x="81" y="63"/>
                      <a:pt x="82" y="64"/>
                      <a:pt x="83" y="65"/>
                    </a:cubicBezTo>
                    <a:cubicBezTo>
                      <a:pt x="88" y="67"/>
                      <a:pt x="88" y="67"/>
                      <a:pt x="88" y="67"/>
                    </a:cubicBezTo>
                    <a:cubicBezTo>
                      <a:pt x="86" y="70"/>
                      <a:pt x="84" y="73"/>
                      <a:pt x="82" y="76"/>
                    </a:cubicBez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16" name="Freeform 26"/>
              <p:cNvSpPr/>
              <p:nvPr/>
            </p:nvSpPr>
            <p:spPr bwMode="auto">
              <a:xfrm>
                <a:off x="2639086" y="2907334"/>
                <a:ext cx="55880" cy="145626"/>
              </a:xfrm>
              <a:custGeom>
                <a:avLst/>
                <a:gdLst>
                  <a:gd name="T0" fmla="*/ 9 w 14"/>
                  <a:gd name="T1" fmla="*/ 22 h 36"/>
                  <a:gd name="T2" fmla="*/ 9 w 14"/>
                  <a:gd name="T3" fmla="*/ 3 h 36"/>
                  <a:gd name="T4" fmla="*/ 6 w 14"/>
                  <a:gd name="T5" fmla="*/ 0 h 36"/>
                  <a:gd name="T6" fmla="*/ 4 w 14"/>
                  <a:gd name="T7" fmla="*/ 3 h 36"/>
                  <a:gd name="T8" fmla="*/ 4 w 14"/>
                  <a:gd name="T9" fmla="*/ 22 h 36"/>
                  <a:gd name="T10" fmla="*/ 0 w 14"/>
                  <a:gd name="T11" fmla="*/ 29 h 36"/>
                  <a:gd name="T12" fmla="*/ 7 w 14"/>
                  <a:gd name="T13" fmla="*/ 36 h 36"/>
                  <a:gd name="T14" fmla="*/ 14 w 14"/>
                  <a:gd name="T15" fmla="*/ 29 h 36"/>
                  <a:gd name="T16" fmla="*/ 9 w 14"/>
                  <a:gd name="T17" fmla="*/ 22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" h="36">
                    <a:moveTo>
                      <a:pt x="9" y="22"/>
                    </a:moveTo>
                    <a:cubicBezTo>
                      <a:pt x="9" y="3"/>
                      <a:pt x="9" y="3"/>
                      <a:pt x="9" y="3"/>
                    </a:cubicBezTo>
                    <a:cubicBezTo>
                      <a:pt x="9" y="1"/>
                      <a:pt x="7" y="0"/>
                      <a:pt x="6" y="0"/>
                    </a:cubicBezTo>
                    <a:cubicBezTo>
                      <a:pt x="5" y="0"/>
                      <a:pt x="4" y="1"/>
                      <a:pt x="4" y="3"/>
                    </a:cubicBezTo>
                    <a:cubicBezTo>
                      <a:pt x="4" y="22"/>
                      <a:pt x="4" y="22"/>
                      <a:pt x="4" y="22"/>
                    </a:cubicBezTo>
                    <a:cubicBezTo>
                      <a:pt x="1" y="23"/>
                      <a:pt x="0" y="26"/>
                      <a:pt x="0" y="29"/>
                    </a:cubicBezTo>
                    <a:cubicBezTo>
                      <a:pt x="0" y="33"/>
                      <a:pt x="3" y="36"/>
                      <a:pt x="7" y="36"/>
                    </a:cubicBezTo>
                    <a:cubicBezTo>
                      <a:pt x="11" y="36"/>
                      <a:pt x="14" y="33"/>
                      <a:pt x="14" y="29"/>
                    </a:cubicBezTo>
                    <a:cubicBezTo>
                      <a:pt x="14" y="26"/>
                      <a:pt x="12" y="23"/>
                      <a:pt x="9" y="22"/>
                    </a:cubicBez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17" name="Freeform 27"/>
              <p:cNvSpPr/>
              <p:nvPr/>
            </p:nvSpPr>
            <p:spPr bwMode="auto">
              <a:xfrm>
                <a:off x="2650940" y="3059734"/>
                <a:ext cx="32173" cy="77893"/>
              </a:xfrm>
              <a:custGeom>
                <a:avLst/>
                <a:gdLst>
                  <a:gd name="T0" fmla="*/ 0 w 8"/>
                  <a:gd name="T1" fmla="*/ 0 h 19"/>
                  <a:gd name="T2" fmla="*/ 0 w 8"/>
                  <a:gd name="T3" fmla="*/ 15 h 19"/>
                  <a:gd name="T4" fmla="*/ 4 w 8"/>
                  <a:gd name="T5" fmla="*/ 19 h 19"/>
                  <a:gd name="T6" fmla="*/ 8 w 8"/>
                  <a:gd name="T7" fmla="*/ 15 h 19"/>
                  <a:gd name="T8" fmla="*/ 8 w 8"/>
                  <a:gd name="T9" fmla="*/ 0 h 19"/>
                  <a:gd name="T10" fmla="*/ 4 w 8"/>
                  <a:gd name="T11" fmla="*/ 1 h 19"/>
                  <a:gd name="T12" fmla="*/ 0 w 8"/>
                  <a:gd name="T13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19">
                    <a:moveTo>
                      <a:pt x="0" y="0"/>
                    </a:moveTo>
                    <a:cubicBezTo>
                      <a:pt x="0" y="15"/>
                      <a:pt x="0" y="15"/>
                      <a:pt x="0" y="15"/>
                    </a:cubicBezTo>
                    <a:cubicBezTo>
                      <a:pt x="0" y="17"/>
                      <a:pt x="2" y="19"/>
                      <a:pt x="4" y="19"/>
                    </a:cubicBezTo>
                    <a:cubicBezTo>
                      <a:pt x="7" y="19"/>
                      <a:pt x="8" y="17"/>
                      <a:pt x="8" y="15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7" y="1"/>
                      <a:pt x="5" y="1"/>
                      <a:pt x="4" y="1"/>
                    </a:cubicBezTo>
                    <a:cubicBezTo>
                      <a:pt x="3" y="1"/>
                      <a:pt x="1" y="1"/>
                      <a:pt x="0" y="0"/>
                    </a:cubicBez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18" name="Oval 28"/>
              <p:cNvSpPr>
                <a:spLocks noChangeArrowheads="1"/>
              </p:cNvSpPr>
              <p:nvPr/>
            </p:nvSpPr>
            <p:spPr bwMode="auto">
              <a:xfrm>
                <a:off x="1506251" y="2883628"/>
                <a:ext cx="125306" cy="120227"/>
              </a:xfrm>
              <a:prstGeom prst="ellipse">
                <a:avLst/>
              </a:pr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19" name="Freeform 29"/>
              <p:cNvSpPr/>
              <p:nvPr/>
            </p:nvSpPr>
            <p:spPr bwMode="auto">
              <a:xfrm>
                <a:off x="1430052" y="3003853"/>
                <a:ext cx="277705" cy="165946"/>
              </a:xfrm>
              <a:custGeom>
                <a:avLst/>
                <a:gdLst>
                  <a:gd name="T0" fmla="*/ 69 w 69"/>
                  <a:gd name="T1" fmla="*/ 18 h 41"/>
                  <a:gd name="T2" fmla="*/ 68 w 69"/>
                  <a:gd name="T3" fmla="*/ 18 h 41"/>
                  <a:gd name="T4" fmla="*/ 42 w 69"/>
                  <a:gd name="T5" fmla="*/ 3 h 41"/>
                  <a:gd name="T6" fmla="*/ 41 w 69"/>
                  <a:gd name="T7" fmla="*/ 3 h 41"/>
                  <a:gd name="T8" fmla="*/ 30 w 69"/>
                  <a:gd name="T9" fmla="*/ 3 h 41"/>
                  <a:gd name="T10" fmla="*/ 0 w 69"/>
                  <a:gd name="T11" fmla="*/ 20 h 41"/>
                  <a:gd name="T12" fmla="*/ 0 w 69"/>
                  <a:gd name="T13" fmla="*/ 41 h 41"/>
                  <a:gd name="T14" fmla="*/ 14 w 69"/>
                  <a:gd name="T15" fmla="*/ 41 h 41"/>
                  <a:gd name="T16" fmla="*/ 14 w 69"/>
                  <a:gd name="T17" fmla="*/ 30 h 41"/>
                  <a:gd name="T18" fmla="*/ 17 w 69"/>
                  <a:gd name="T19" fmla="*/ 30 h 41"/>
                  <a:gd name="T20" fmla="*/ 17 w 69"/>
                  <a:gd name="T21" fmla="*/ 41 h 41"/>
                  <a:gd name="T22" fmla="*/ 52 w 69"/>
                  <a:gd name="T23" fmla="*/ 41 h 41"/>
                  <a:gd name="T24" fmla="*/ 52 w 69"/>
                  <a:gd name="T25" fmla="*/ 30 h 41"/>
                  <a:gd name="T26" fmla="*/ 55 w 69"/>
                  <a:gd name="T27" fmla="*/ 30 h 41"/>
                  <a:gd name="T28" fmla="*/ 55 w 69"/>
                  <a:gd name="T29" fmla="*/ 41 h 41"/>
                  <a:gd name="T30" fmla="*/ 69 w 69"/>
                  <a:gd name="T31" fmla="*/ 41 h 41"/>
                  <a:gd name="T32" fmla="*/ 69 w 69"/>
                  <a:gd name="T33" fmla="*/ 19 h 41"/>
                  <a:gd name="T34" fmla="*/ 69 w 69"/>
                  <a:gd name="T35" fmla="*/ 19 h 41"/>
                  <a:gd name="T36" fmla="*/ 69 w 69"/>
                  <a:gd name="T37" fmla="*/ 18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69" h="41">
                    <a:moveTo>
                      <a:pt x="69" y="18"/>
                    </a:moveTo>
                    <a:cubicBezTo>
                      <a:pt x="68" y="18"/>
                      <a:pt x="68" y="18"/>
                      <a:pt x="68" y="18"/>
                    </a:cubicBezTo>
                    <a:cubicBezTo>
                      <a:pt x="67" y="6"/>
                      <a:pt x="50" y="3"/>
                      <a:pt x="42" y="3"/>
                    </a:cubicBezTo>
                    <a:cubicBezTo>
                      <a:pt x="42" y="3"/>
                      <a:pt x="41" y="3"/>
                      <a:pt x="41" y="3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3"/>
                      <a:pt x="0" y="0"/>
                      <a:pt x="0" y="20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14" y="41"/>
                      <a:pt x="14" y="41"/>
                      <a:pt x="14" y="41"/>
                    </a:cubicBezTo>
                    <a:cubicBezTo>
                      <a:pt x="14" y="30"/>
                      <a:pt x="14" y="30"/>
                      <a:pt x="14" y="30"/>
                    </a:cubicBezTo>
                    <a:cubicBezTo>
                      <a:pt x="17" y="30"/>
                      <a:pt x="17" y="30"/>
                      <a:pt x="17" y="30"/>
                    </a:cubicBezTo>
                    <a:cubicBezTo>
                      <a:pt x="17" y="41"/>
                      <a:pt x="17" y="41"/>
                      <a:pt x="17" y="41"/>
                    </a:cubicBezTo>
                    <a:cubicBezTo>
                      <a:pt x="52" y="41"/>
                      <a:pt x="52" y="41"/>
                      <a:pt x="52" y="41"/>
                    </a:cubicBezTo>
                    <a:cubicBezTo>
                      <a:pt x="52" y="30"/>
                      <a:pt x="52" y="30"/>
                      <a:pt x="52" y="30"/>
                    </a:cubicBezTo>
                    <a:cubicBezTo>
                      <a:pt x="55" y="30"/>
                      <a:pt x="55" y="30"/>
                      <a:pt x="55" y="30"/>
                    </a:cubicBezTo>
                    <a:cubicBezTo>
                      <a:pt x="55" y="41"/>
                      <a:pt x="55" y="41"/>
                      <a:pt x="55" y="41"/>
                    </a:cubicBezTo>
                    <a:cubicBezTo>
                      <a:pt x="69" y="41"/>
                      <a:pt x="69" y="41"/>
                      <a:pt x="69" y="41"/>
                    </a:cubicBezTo>
                    <a:cubicBezTo>
                      <a:pt x="69" y="19"/>
                      <a:pt x="69" y="19"/>
                      <a:pt x="69" y="19"/>
                    </a:cubicBezTo>
                    <a:cubicBezTo>
                      <a:pt x="69" y="19"/>
                      <a:pt x="69" y="19"/>
                      <a:pt x="69" y="19"/>
                    </a:cubicBezTo>
                    <a:lnTo>
                      <a:pt x="69" y="18"/>
                    </a:ln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20" name="Freeform 30"/>
              <p:cNvSpPr/>
              <p:nvPr/>
            </p:nvSpPr>
            <p:spPr bwMode="auto">
              <a:xfrm>
                <a:off x="1658651" y="2631322"/>
                <a:ext cx="667170" cy="665476"/>
              </a:xfrm>
              <a:custGeom>
                <a:avLst/>
                <a:gdLst>
                  <a:gd name="T0" fmla="*/ 162 w 166"/>
                  <a:gd name="T1" fmla="*/ 166 h 166"/>
                  <a:gd name="T2" fmla="*/ 166 w 166"/>
                  <a:gd name="T3" fmla="*/ 162 h 166"/>
                  <a:gd name="T4" fmla="*/ 166 w 166"/>
                  <a:gd name="T5" fmla="*/ 0 h 166"/>
                  <a:gd name="T6" fmla="*/ 0 w 166"/>
                  <a:gd name="T7" fmla="*/ 166 h 166"/>
                  <a:gd name="T8" fmla="*/ 162 w 166"/>
                  <a:gd name="T9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6" h="166">
                    <a:moveTo>
                      <a:pt x="162" y="166"/>
                    </a:moveTo>
                    <a:cubicBezTo>
                      <a:pt x="164" y="166"/>
                      <a:pt x="166" y="164"/>
                      <a:pt x="166" y="162"/>
                    </a:cubicBezTo>
                    <a:cubicBezTo>
                      <a:pt x="166" y="0"/>
                      <a:pt x="166" y="0"/>
                      <a:pt x="166" y="0"/>
                    </a:cubicBezTo>
                    <a:cubicBezTo>
                      <a:pt x="0" y="166"/>
                      <a:pt x="0" y="166"/>
                      <a:pt x="0" y="166"/>
                    </a:cubicBezTo>
                    <a:lnTo>
                      <a:pt x="162" y="166"/>
                    </a:lnTo>
                    <a:close/>
                  </a:path>
                </a:pathLst>
              </a:custGeom>
              <a:solidFill>
                <a:srgbClr val="FAE25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21" name="Freeform 31"/>
              <p:cNvSpPr/>
              <p:nvPr/>
            </p:nvSpPr>
            <p:spPr bwMode="auto">
              <a:xfrm>
                <a:off x="2021022" y="3720131"/>
                <a:ext cx="304799" cy="304799"/>
              </a:xfrm>
              <a:custGeom>
                <a:avLst/>
                <a:gdLst>
                  <a:gd name="T0" fmla="*/ 76 w 76"/>
                  <a:gd name="T1" fmla="*/ 0 h 76"/>
                  <a:gd name="T2" fmla="*/ 76 w 76"/>
                  <a:gd name="T3" fmla="*/ 0 h 76"/>
                  <a:gd name="T4" fmla="*/ 0 w 76"/>
                  <a:gd name="T5" fmla="*/ 76 h 76"/>
                  <a:gd name="T6" fmla="*/ 72 w 76"/>
                  <a:gd name="T7" fmla="*/ 76 h 76"/>
                  <a:gd name="T8" fmla="*/ 76 w 76"/>
                  <a:gd name="T9" fmla="*/ 72 h 76"/>
                  <a:gd name="T10" fmla="*/ 76 w 76"/>
                  <a:gd name="T11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6" h="76">
                    <a:moveTo>
                      <a:pt x="76" y="0"/>
                    </a:moveTo>
                    <a:cubicBezTo>
                      <a:pt x="76" y="0"/>
                      <a:pt x="76" y="0"/>
                      <a:pt x="76" y="0"/>
                    </a:cubicBezTo>
                    <a:cubicBezTo>
                      <a:pt x="0" y="76"/>
                      <a:pt x="0" y="76"/>
                      <a:pt x="0" y="76"/>
                    </a:cubicBezTo>
                    <a:cubicBezTo>
                      <a:pt x="72" y="76"/>
                      <a:pt x="72" y="76"/>
                      <a:pt x="72" y="76"/>
                    </a:cubicBezTo>
                    <a:cubicBezTo>
                      <a:pt x="74" y="76"/>
                      <a:pt x="76" y="75"/>
                      <a:pt x="76" y="72"/>
                    </a:cubicBezTo>
                    <a:cubicBezTo>
                      <a:pt x="76" y="0"/>
                      <a:pt x="76" y="0"/>
                      <a:pt x="76" y="0"/>
                    </a:cubicBezTo>
                  </a:path>
                </a:pathLst>
              </a:custGeom>
              <a:solidFill>
                <a:srgbClr val="54AEB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22" name="Freeform 32"/>
              <p:cNvSpPr>
                <a:spLocks noEditPoints="1"/>
              </p:cNvSpPr>
              <p:nvPr/>
            </p:nvSpPr>
            <p:spPr bwMode="auto">
              <a:xfrm>
                <a:off x="884801" y="3117306"/>
                <a:ext cx="304799" cy="301412"/>
              </a:xfrm>
              <a:custGeom>
                <a:avLst/>
                <a:gdLst>
                  <a:gd name="T0" fmla="*/ 71 w 76"/>
                  <a:gd name="T1" fmla="*/ 35 h 75"/>
                  <a:gd name="T2" fmla="*/ 74 w 76"/>
                  <a:gd name="T3" fmla="*/ 26 h 75"/>
                  <a:gd name="T4" fmla="*/ 72 w 76"/>
                  <a:gd name="T5" fmla="*/ 21 h 75"/>
                  <a:gd name="T6" fmla="*/ 63 w 76"/>
                  <a:gd name="T7" fmla="*/ 16 h 75"/>
                  <a:gd name="T8" fmla="*/ 60 w 76"/>
                  <a:gd name="T9" fmla="*/ 13 h 75"/>
                  <a:gd name="T10" fmla="*/ 56 w 76"/>
                  <a:gd name="T11" fmla="*/ 4 h 75"/>
                  <a:gd name="T12" fmla="*/ 50 w 76"/>
                  <a:gd name="T13" fmla="*/ 2 h 75"/>
                  <a:gd name="T14" fmla="*/ 40 w 76"/>
                  <a:gd name="T15" fmla="*/ 5 h 75"/>
                  <a:gd name="T16" fmla="*/ 36 w 76"/>
                  <a:gd name="T17" fmla="*/ 5 h 75"/>
                  <a:gd name="T18" fmla="*/ 27 w 76"/>
                  <a:gd name="T19" fmla="*/ 1 h 75"/>
                  <a:gd name="T20" fmla="*/ 21 w 76"/>
                  <a:gd name="T21" fmla="*/ 4 h 75"/>
                  <a:gd name="T22" fmla="*/ 16 w 76"/>
                  <a:gd name="T23" fmla="*/ 13 h 75"/>
                  <a:gd name="T24" fmla="*/ 14 w 76"/>
                  <a:gd name="T25" fmla="*/ 16 h 75"/>
                  <a:gd name="T26" fmla="*/ 5 w 76"/>
                  <a:gd name="T27" fmla="*/ 20 h 75"/>
                  <a:gd name="T28" fmla="*/ 2 w 76"/>
                  <a:gd name="T29" fmla="*/ 25 h 75"/>
                  <a:gd name="T30" fmla="*/ 5 w 76"/>
                  <a:gd name="T31" fmla="*/ 35 h 75"/>
                  <a:gd name="T32" fmla="*/ 5 w 76"/>
                  <a:gd name="T33" fmla="*/ 39 h 75"/>
                  <a:gd name="T34" fmla="*/ 2 w 76"/>
                  <a:gd name="T35" fmla="*/ 48 h 75"/>
                  <a:gd name="T36" fmla="*/ 4 w 76"/>
                  <a:gd name="T37" fmla="*/ 54 h 75"/>
                  <a:gd name="T38" fmla="*/ 14 w 76"/>
                  <a:gd name="T39" fmla="*/ 59 h 75"/>
                  <a:gd name="T40" fmla="*/ 16 w 76"/>
                  <a:gd name="T41" fmla="*/ 62 h 75"/>
                  <a:gd name="T42" fmla="*/ 20 w 76"/>
                  <a:gd name="T43" fmla="*/ 71 h 75"/>
                  <a:gd name="T44" fmla="*/ 26 w 76"/>
                  <a:gd name="T45" fmla="*/ 73 h 75"/>
                  <a:gd name="T46" fmla="*/ 36 w 76"/>
                  <a:gd name="T47" fmla="*/ 70 h 75"/>
                  <a:gd name="T48" fmla="*/ 40 w 76"/>
                  <a:gd name="T49" fmla="*/ 70 h 75"/>
                  <a:gd name="T50" fmla="*/ 49 w 76"/>
                  <a:gd name="T51" fmla="*/ 73 h 75"/>
                  <a:gd name="T52" fmla="*/ 55 w 76"/>
                  <a:gd name="T53" fmla="*/ 71 h 75"/>
                  <a:gd name="T54" fmla="*/ 60 w 76"/>
                  <a:gd name="T55" fmla="*/ 62 h 75"/>
                  <a:gd name="T56" fmla="*/ 63 w 76"/>
                  <a:gd name="T57" fmla="*/ 59 h 75"/>
                  <a:gd name="T58" fmla="*/ 71 w 76"/>
                  <a:gd name="T59" fmla="*/ 55 h 75"/>
                  <a:gd name="T60" fmla="*/ 74 w 76"/>
                  <a:gd name="T61" fmla="*/ 49 h 75"/>
                  <a:gd name="T62" fmla="*/ 71 w 76"/>
                  <a:gd name="T63" fmla="*/ 39 h 75"/>
                  <a:gd name="T64" fmla="*/ 55 w 76"/>
                  <a:gd name="T65" fmla="*/ 18 h 75"/>
                  <a:gd name="T66" fmla="*/ 33 w 76"/>
                  <a:gd name="T67" fmla="*/ 28 h 75"/>
                  <a:gd name="T68" fmla="*/ 43 w 76"/>
                  <a:gd name="T69" fmla="*/ 37 h 75"/>
                  <a:gd name="T70" fmla="*/ 38 w 76"/>
                  <a:gd name="T71" fmla="*/ 32 h 75"/>
                  <a:gd name="T72" fmla="*/ 12 w 76"/>
                  <a:gd name="T73" fmla="*/ 37 h 75"/>
                  <a:gd name="T74" fmla="*/ 27 w 76"/>
                  <a:gd name="T75" fmla="*/ 37 h 75"/>
                  <a:gd name="T76" fmla="*/ 38 w 76"/>
                  <a:gd name="T77" fmla="*/ 63 h 75"/>
                  <a:gd name="T78" fmla="*/ 38 w 76"/>
                  <a:gd name="T79" fmla="*/ 48 h 75"/>
                  <a:gd name="T80" fmla="*/ 38 w 76"/>
                  <a:gd name="T81" fmla="*/ 63 h 75"/>
                  <a:gd name="T82" fmla="*/ 49 w 76"/>
                  <a:gd name="T83" fmla="*/ 37 h 75"/>
                  <a:gd name="T84" fmla="*/ 64 w 76"/>
                  <a:gd name="T85" fmla="*/ 37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76" h="75">
                    <a:moveTo>
                      <a:pt x="76" y="39"/>
                    </a:moveTo>
                    <a:cubicBezTo>
                      <a:pt x="76" y="36"/>
                      <a:pt x="76" y="36"/>
                      <a:pt x="76" y="36"/>
                    </a:cubicBezTo>
                    <a:cubicBezTo>
                      <a:pt x="71" y="35"/>
                      <a:pt x="71" y="35"/>
                      <a:pt x="71" y="35"/>
                    </a:cubicBezTo>
                    <a:cubicBezTo>
                      <a:pt x="71" y="34"/>
                      <a:pt x="71" y="33"/>
                      <a:pt x="70" y="31"/>
                    </a:cubicBezTo>
                    <a:cubicBezTo>
                      <a:pt x="75" y="30"/>
                      <a:pt x="75" y="30"/>
                      <a:pt x="75" y="30"/>
                    </a:cubicBezTo>
                    <a:cubicBezTo>
                      <a:pt x="74" y="26"/>
                      <a:pt x="74" y="26"/>
                      <a:pt x="74" y="26"/>
                    </a:cubicBezTo>
                    <a:cubicBezTo>
                      <a:pt x="69" y="27"/>
                      <a:pt x="69" y="27"/>
                      <a:pt x="69" y="27"/>
                    </a:cubicBezTo>
                    <a:cubicBezTo>
                      <a:pt x="69" y="26"/>
                      <a:pt x="68" y="25"/>
                      <a:pt x="68" y="23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0" y="17"/>
                      <a:pt x="70" y="17"/>
                      <a:pt x="70" y="17"/>
                    </a:cubicBezTo>
                    <a:cubicBezTo>
                      <a:pt x="66" y="20"/>
                      <a:pt x="66" y="20"/>
                      <a:pt x="66" y="20"/>
                    </a:cubicBezTo>
                    <a:cubicBezTo>
                      <a:pt x="65" y="18"/>
                      <a:pt x="64" y="17"/>
                      <a:pt x="63" y="16"/>
                    </a:cubicBezTo>
                    <a:cubicBezTo>
                      <a:pt x="66" y="12"/>
                      <a:pt x="66" y="12"/>
                      <a:pt x="66" y="12"/>
                    </a:cubicBezTo>
                    <a:cubicBezTo>
                      <a:pt x="64" y="9"/>
                      <a:pt x="64" y="9"/>
                      <a:pt x="64" y="9"/>
                    </a:cubicBezTo>
                    <a:cubicBezTo>
                      <a:pt x="60" y="13"/>
                      <a:pt x="60" y="13"/>
                      <a:pt x="60" y="13"/>
                    </a:cubicBezTo>
                    <a:cubicBezTo>
                      <a:pt x="59" y="12"/>
                      <a:pt x="58" y="11"/>
                      <a:pt x="57" y="10"/>
                    </a:cubicBezTo>
                    <a:cubicBezTo>
                      <a:pt x="59" y="6"/>
                      <a:pt x="59" y="6"/>
                      <a:pt x="59" y="6"/>
                    </a:cubicBezTo>
                    <a:cubicBezTo>
                      <a:pt x="56" y="4"/>
                      <a:pt x="56" y="4"/>
                      <a:pt x="56" y="4"/>
                    </a:cubicBezTo>
                    <a:cubicBezTo>
                      <a:pt x="53" y="8"/>
                      <a:pt x="53" y="8"/>
                      <a:pt x="53" y="8"/>
                    </a:cubicBezTo>
                    <a:cubicBezTo>
                      <a:pt x="52" y="7"/>
                      <a:pt x="51" y="7"/>
                      <a:pt x="49" y="6"/>
                    </a:cubicBezTo>
                    <a:cubicBezTo>
                      <a:pt x="50" y="2"/>
                      <a:pt x="50" y="2"/>
                      <a:pt x="50" y="2"/>
                    </a:cubicBezTo>
                    <a:cubicBezTo>
                      <a:pt x="47" y="1"/>
                      <a:pt x="47" y="1"/>
                      <a:pt x="47" y="1"/>
                    </a:cubicBezTo>
                    <a:cubicBezTo>
                      <a:pt x="45" y="5"/>
                      <a:pt x="45" y="5"/>
                      <a:pt x="45" y="5"/>
                    </a:cubicBezTo>
                    <a:cubicBezTo>
                      <a:pt x="44" y="5"/>
                      <a:pt x="42" y="5"/>
                      <a:pt x="40" y="5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36" y="5"/>
                      <a:pt x="36" y="5"/>
                      <a:pt x="36" y="5"/>
                    </a:cubicBezTo>
                    <a:cubicBezTo>
                      <a:pt x="35" y="5"/>
                      <a:pt x="33" y="5"/>
                      <a:pt x="32" y="5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27" y="1"/>
                      <a:pt x="27" y="1"/>
                      <a:pt x="27" y="1"/>
                    </a:cubicBezTo>
                    <a:cubicBezTo>
                      <a:pt x="28" y="6"/>
                      <a:pt x="28" y="6"/>
                      <a:pt x="28" y="6"/>
                    </a:cubicBezTo>
                    <a:cubicBezTo>
                      <a:pt x="27" y="6"/>
                      <a:pt x="25" y="7"/>
                      <a:pt x="24" y="8"/>
                    </a:cubicBezTo>
                    <a:cubicBezTo>
                      <a:pt x="21" y="4"/>
                      <a:pt x="21" y="4"/>
                      <a:pt x="21" y="4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20" y="10"/>
                      <a:pt x="20" y="10"/>
                      <a:pt x="20" y="10"/>
                    </a:cubicBezTo>
                    <a:cubicBezTo>
                      <a:pt x="19" y="11"/>
                      <a:pt x="18" y="12"/>
                      <a:pt x="16" y="13"/>
                    </a:cubicBezTo>
                    <a:cubicBezTo>
                      <a:pt x="13" y="9"/>
                      <a:pt x="13" y="9"/>
                      <a:pt x="13" y="9"/>
                    </a:cubicBezTo>
                    <a:cubicBezTo>
                      <a:pt x="10" y="12"/>
                      <a:pt x="10" y="12"/>
                      <a:pt x="10" y="12"/>
                    </a:cubicBezTo>
                    <a:cubicBezTo>
                      <a:pt x="14" y="16"/>
                      <a:pt x="14" y="16"/>
                      <a:pt x="14" y="16"/>
                    </a:cubicBezTo>
                    <a:cubicBezTo>
                      <a:pt x="13" y="17"/>
                      <a:pt x="12" y="18"/>
                      <a:pt x="11" y="19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5" y="20"/>
                      <a:pt x="5" y="20"/>
                      <a:pt x="5" y="20"/>
                    </a:cubicBezTo>
                    <a:cubicBezTo>
                      <a:pt x="9" y="22"/>
                      <a:pt x="9" y="22"/>
                      <a:pt x="9" y="22"/>
                    </a:cubicBezTo>
                    <a:cubicBezTo>
                      <a:pt x="8" y="24"/>
                      <a:pt x="8" y="25"/>
                      <a:pt x="7" y="26"/>
                    </a:cubicBezTo>
                    <a:cubicBezTo>
                      <a:pt x="2" y="25"/>
                      <a:pt x="2" y="25"/>
                      <a:pt x="2" y="25"/>
                    </a:cubicBezTo>
                    <a:cubicBezTo>
                      <a:pt x="1" y="29"/>
                      <a:pt x="1" y="29"/>
                      <a:pt x="1" y="29"/>
                    </a:cubicBezTo>
                    <a:cubicBezTo>
                      <a:pt x="6" y="30"/>
                      <a:pt x="6" y="30"/>
                      <a:pt x="6" y="30"/>
                    </a:cubicBezTo>
                    <a:cubicBezTo>
                      <a:pt x="6" y="32"/>
                      <a:pt x="5" y="34"/>
                      <a:pt x="5" y="35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41"/>
                      <a:pt x="6" y="42"/>
                      <a:pt x="6" y="43"/>
                    </a:cubicBezTo>
                    <a:cubicBezTo>
                      <a:pt x="1" y="45"/>
                      <a:pt x="1" y="45"/>
                      <a:pt x="1" y="45"/>
                    </a:cubicBezTo>
                    <a:cubicBezTo>
                      <a:pt x="2" y="48"/>
                      <a:pt x="2" y="48"/>
                      <a:pt x="2" y="48"/>
                    </a:cubicBezTo>
                    <a:cubicBezTo>
                      <a:pt x="7" y="47"/>
                      <a:pt x="7" y="47"/>
                      <a:pt x="7" y="47"/>
                    </a:cubicBezTo>
                    <a:cubicBezTo>
                      <a:pt x="7" y="49"/>
                      <a:pt x="8" y="50"/>
                      <a:pt x="9" y="51"/>
                    </a:cubicBezTo>
                    <a:cubicBezTo>
                      <a:pt x="4" y="54"/>
                      <a:pt x="4" y="54"/>
                      <a:pt x="4" y="54"/>
                    </a:cubicBezTo>
                    <a:cubicBezTo>
                      <a:pt x="6" y="57"/>
                      <a:pt x="6" y="57"/>
                      <a:pt x="6" y="57"/>
                    </a:cubicBezTo>
                    <a:cubicBezTo>
                      <a:pt x="11" y="55"/>
                      <a:pt x="11" y="55"/>
                      <a:pt x="11" y="55"/>
                    </a:cubicBezTo>
                    <a:cubicBezTo>
                      <a:pt x="11" y="56"/>
                      <a:pt x="12" y="58"/>
                      <a:pt x="14" y="59"/>
                    </a:cubicBezTo>
                    <a:cubicBezTo>
                      <a:pt x="10" y="63"/>
                      <a:pt x="10" y="63"/>
                      <a:pt x="10" y="63"/>
                    </a:cubicBezTo>
                    <a:cubicBezTo>
                      <a:pt x="13" y="65"/>
                      <a:pt x="13" y="65"/>
                      <a:pt x="13" y="65"/>
                    </a:cubicBezTo>
                    <a:cubicBezTo>
                      <a:pt x="16" y="62"/>
                      <a:pt x="16" y="62"/>
                      <a:pt x="16" y="62"/>
                    </a:cubicBezTo>
                    <a:cubicBezTo>
                      <a:pt x="17" y="63"/>
                      <a:pt x="18" y="64"/>
                      <a:pt x="20" y="64"/>
                    </a:cubicBezTo>
                    <a:cubicBezTo>
                      <a:pt x="17" y="69"/>
                      <a:pt x="17" y="69"/>
                      <a:pt x="17" y="69"/>
                    </a:cubicBezTo>
                    <a:cubicBezTo>
                      <a:pt x="20" y="71"/>
                      <a:pt x="20" y="71"/>
                      <a:pt x="20" y="71"/>
                    </a:cubicBezTo>
                    <a:cubicBezTo>
                      <a:pt x="23" y="67"/>
                      <a:pt x="23" y="67"/>
                      <a:pt x="23" y="67"/>
                    </a:cubicBezTo>
                    <a:cubicBezTo>
                      <a:pt x="24" y="67"/>
                      <a:pt x="26" y="68"/>
                      <a:pt x="27" y="68"/>
                    </a:cubicBezTo>
                    <a:cubicBezTo>
                      <a:pt x="26" y="73"/>
                      <a:pt x="26" y="73"/>
                      <a:pt x="26" y="73"/>
                    </a:cubicBezTo>
                    <a:cubicBezTo>
                      <a:pt x="30" y="74"/>
                      <a:pt x="30" y="74"/>
                      <a:pt x="30" y="74"/>
                    </a:cubicBezTo>
                    <a:cubicBezTo>
                      <a:pt x="31" y="69"/>
                      <a:pt x="31" y="69"/>
                      <a:pt x="31" y="69"/>
                    </a:cubicBezTo>
                    <a:cubicBezTo>
                      <a:pt x="33" y="70"/>
                      <a:pt x="34" y="70"/>
                      <a:pt x="36" y="70"/>
                    </a:cubicBezTo>
                    <a:cubicBezTo>
                      <a:pt x="36" y="75"/>
                      <a:pt x="36" y="75"/>
                      <a:pt x="36" y="75"/>
                    </a:cubicBezTo>
                    <a:cubicBezTo>
                      <a:pt x="40" y="75"/>
                      <a:pt x="40" y="75"/>
                      <a:pt x="40" y="75"/>
                    </a:cubicBezTo>
                    <a:cubicBezTo>
                      <a:pt x="40" y="70"/>
                      <a:pt x="40" y="70"/>
                      <a:pt x="40" y="70"/>
                    </a:cubicBezTo>
                    <a:cubicBezTo>
                      <a:pt x="42" y="70"/>
                      <a:pt x="43" y="70"/>
                      <a:pt x="44" y="70"/>
                    </a:cubicBezTo>
                    <a:cubicBezTo>
                      <a:pt x="46" y="74"/>
                      <a:pt x="46" y="74"/>
                      <a:pt x="46" y="74"/>
                    </a:cubicBezTo>
                    <a:cubicBezTo>
                      <a:pt x="49" y="73"/>
                      <a:pt x="49" y="73"/>
                      <a:pt x="49" y="73"/>
                    </a:cubicBezTo>
                    <a:cubicBezTo>
                      <a:pt x="48" y="69"/>
                      <a:pt x="48" y="69"/>
                      <a:pt x="48" y="69"/>
                    </a:cubicBezTo>
                    <a:cubicBezTo>
                      <a:pt x="50" y="68"/>
                      <a:pt x="51" y="68"/>
                      <a:pt x="52" y="67"/>
                    </a:cubicBezTo>
                    <a:cubicBezTo>
                      <a:pt x="55" y="71"/>
                      <a:pt x="55" y="71"/>
                      <a:pt x="55" y="71"/>
                    </a:cubicBezTo>
                    <a:cubicBezTo>
                      <a:pt x="58" y="69"/>
                      <a:pt x="58" y="69"/>
                      <a:pt x="58" y="69"/>
                    </a:cubicBezTo>
                    <a:cubicBezTo>
                      <a:pt x="56" y="65"/>
                      <a:pt x="56" y="65"/>
                      <a:pt x="56" y="65"/>
                    </a:cubicBezTo>
                    <a:cubicBezTo>
                      <a:pt x="57" y="64"/>
                      <a:pt x="59" y="63"/>
                      <a:pt x="60" y="62"/>
                    </a:cubicBezTo>
                    <a:cubicBezTo>
                      <a:pt x="64" y="65"/>
                      <a:pt x="64" y="65"/>
                      <a:pt x="64" y="65"/>
                    </a:cubicBezTo>
                    <a:cubicBezTo>
                      <a:pt x="66" y="63"/>
                      <a:pt x="66" y="63"/>
                      <a:pt x="66" y="63"/>
                    </a:cubicBezTo>
                    <a:cubicBezTo>
                      <a:pt x="63" y="59"/>
                      <a:pt x="63" y="59"/>
                      <a:pt x="63" y="59"/>
                    </a:cubicBezTo>
                    <a:cubicBezTo>
                      <a:pt x="64" y="58"/>
                      <a:pt x="64" y="57"/>
                      <a:pt x="65" y="56"/>
                    </a:cubicBezTo>
                    <a:cubicBezTo>
                      <a:pt x="70" y="58"/>
                      <a:pt x="70" y="58"/>
                      <a:pt x="70" y="58"/>
                    </a:cubicBezTo>
                    <a:cubicBezTo>
                      <a:pt x="71" y="55"/>
                      <a:pt x="71" y="55"/>
                      <a:pt x="71" y="55"/>
                    </a:cubicBezTo>
                    <a:cubicBezTo>
                      <a:pt x="67" y="52"/>
                      <a:pt x="67" y="52"/>
                      <a:pt x="67" y="52"/>
                    </a:cubicBezTo>
                    <a:cubicBezTo>
                      <a:pt x="68" y="51"/>
                      <a:pt x="69" y="50"/>
                      <a:pt x="69" y="48"/>
                    </a:cubicBezTo>
                    <a:cubicBezTo>
                      <a:pt x="74" y="49"/>
                      <a:pt x="74" y="49"/>
                      <a:pt x="74" y="49"/>
                    </a:cubicBezTo>
                    <a:cubicBezTo>
                      <a:pt x="75" y="46"/>
                      <a:pt x="75" y="46"/>
                      <a:pt x="75" y="46"/>
                    </a:cubicBezTo>
                    <a:cubicBezTo>
                      <a:pt x="70" y="44"/>
                      <a:pt x="70" y="44"/>
                      <a:pt x="70" y="44"/>
                    </a:cubicBezTo>
                    <a:cubicBezTo>
                      <a:pt x="71" y="43"/>
                      <a:pt x="71" y="41"/>
                      <a:pt x="71" y="39"/>
                    </a:cubicBezTo>
                    <a:lnTo>
                      <a:pt x="76" y="39"/>
                    </a:lnTo>
                    <a:close/>
                    <a:moveTo>
                      <a:pt x="38" y="11"/>
                    </a:moveTo>
                    <a:cubicBezTo>
                      <a:pt x="45" y="11"/>
                      <a:pt x="51" y="14"/>
                      <a:pt x="55" y="18"/>
                    </a:cubicBezTo>
                    <a:cubicBezTo>
                      <a:pt x="44" y="29"/>
                      <a:pt x="44" y="29"/>
                      <a:pt x="44" y="29"/>
                    </a:cubicBezTo>
                    <a:cubicBezTo>
                      <a:pt x="43" y="27"/>
                      <a:pt x="40" y="27"/>
                      <a:pt x="38" y="27"/>
                    </a:cubicBezTo>
                    <a:cubicBezTo>
                      <a:pt x="36" y="27"/>
                      <a:pt x="34" y="27"/>
                      <a:pt x="33" y="28"/>
                    </a:cubicBezTo>
                    <a:cubicBezTo>
                      <a:pt x="22" y="17"/>
                      <a:pt x="22" y="17"/>
                      <a:pt x="22" y="17"/>
                    </a:cubicBezTo>
                    <a:cubicBezTo>
                      <a:pt x="26" y="13"/>
                      <a:pt x="32" y="11"/>
                      <a:pt x="38" y="11"/>
                    </a:cubicBezTo>
                    <a:close/>
                    <a:moveTo>
                      <a:pt x="43" y="37"/>
                    </a:moveTo>
                    <a:cubicBezTo>
                      <a:pt x="43" y="40"/>
                      <a:pt x="41" y="42"/>
                      <a:pt x="38" y="42"/>
                    </a:cubicBezTo>
                    <a:cubicBezTo>
                      <a:pt x="35" y="42"/>
                      <a:pt x="33" y="40"/>
                      <a:pt x="33" y="37"/>
                    </a:cubicBezTo>
                    <a:cubicBezTo>
                      <a:pt x="33" y="35"/>
                      <a:pt x="35" y="32"/>
                      <a:pt x="38" y="32"/>
                    </a:cubicBezTo>
                    <a:cubicBezTo>
                      <a:pt x="41" y="32"/>
                      <a:pt x="43" y="35"/>
                      <a:pt x="43" y="37"/>
                    </a:cubicBezTo>
                    <a:close/>
                    <a:moveTo>
                      <a:pt x="19" y="54"/>
                    </a:moveTo>
                    <a:cubicBezTo>
                      <a:pt x="15" y="50"/>
                      <a:pt x="12" y="44"/>
                      <a:pt x="12" y="37"/>
                    </a:cubicBezTo>
                    <a:cubicBezTo>
                      <a:pt x="12" y="31"/>
                      <a:pt x="15" y="24"/>
                      <a:pt x="19" y="20"/>
                    </a:cubicBezTo>
                    <a:cubicBezTo>
                      <a:pt x="30" y="31"/>
                      <a:pt x="30" y="31"/>
                      <a:pt x="30" y="31"/>
                    </a:cubicBezTo>
                    <a:cubicBezTo>
                      <a:pt x="28" y="32"/>
                      <a:pt x="27" y="35"/>
                      <a:pt x="27" y="37"/>
                    </a:cubicBezTo>
                    <a:cubicBezTo>
                      <a:pt x="27" y="40"/>
                      <a:pt x="28" y="42"/>
                      <a:pt x="29" y="44"/>
                    </a:cubicBezTo>
                    <a:lnTo>
                      <a:pt x="19" y="54"/>
                    </a:lnTo>
                    <a:close/>
                    <a:moveTo>
                      <a:pt x="38" y="63"/>
                    </a:moveTo>
                    <a:cubicBezTo>
                      <a:pt x="32" y="63"/>
                      <a:pt x="26" y="61"/>
                      <a:pt x="21" y="57"/>
                    </a:cubicBezTo>
                    <a:cubicBezTo>
                      <a:pt x="32" y="46"/>
                      <a:pt x="32" y="46"/>
                      <a:pt x="32" y="46"/>
                    </a:cubicBezTo>
                    <a:cubicBezTo>
                      <a:pt x="34" y="47"/>
                      <a:pt x="36" y="48"/>
                      <a:pt x="38" y="48"/>
                    </a:cubicBezTo>
                    <a:cubicBezTo>
                      <a:pt x="41" y="48"/>
                      <a:pt x="43" y="47"/>
                      <a:pt x="45" y="46"/>
                    </a:cubicBezTo>
                    <a:cubicBezTo>
                      <a:pt x="56" y="56"/>
                      <a:pt x="56" y="56"/>
                      <a:pt x="56" y="56"/>
                    </a:cubicBezTo>
                    <a:cubicBezTo>
                      <a:pt x="51" y="61"/>
                      <a:pt x="45" y="63"/>
                      <a:pt x="38" y="63"/>
                    </a:cubicBezTo>
                    <a:close/>
                    <a:moveTo>
                      <a:pt x="58" y="54"/>
                    </a:moveTo>
                    <a:cubicBezTo>
                      <a:pt x="47" y="43"/>
                      <a:pt x="47" y="43"/>
                      <a:pt x="47" y="43"/>
                    </a:cubicBezTo>
                    <a:cubicBezTo>
                      <a:pt x="48" y="41"/>
                      <a:pt x="49" y="39"/>
                      <a:pt x="49" y="37"/>
                    </a:cubicBezTo>
                    <a:cubicBezTo>
                      <a:pt x="49" y="35"/>
                      <a:pt x="48" y="33"/>
                      <a:pt x="47" y="31"/>
                    </a:cubicBezTo>
                    <a:cubicBezTo>
                      <a:pt x="58" y="20"/>
                      <a:pt x="58" y="20"/>
                      <a:pt x="58" y="20"/>
                    </a:cubicBezTo>
                    <a:cubicBezTo>
                      <a:pt x="62" y="25"/>
                      <a:pt x="64" y="31"/>
                      <a:pt x="64" y="37"/>
                    </a:cubicBezTo>
                    <a:cubicBezTo>
                      <a:pt x="64" y="44"/>
                      <a:pt x="62" y="49"/>
                      <a:pt x="58" y="54"/>
                    </a:cubicBez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23" name="Freeform 33"/>
              <p:cNvSpPr>
                <a:spLocks noEditPoints="1"/>
              </p:cNvSpPr>
              <p:nvPr/>
            </p:nvSpPr>
            <p:spPr bwMode="auto">
              <a:xfrm>
                <a:off x="2591673" y="2429816"/>
                <a:ext cx="264159" cy="44027"/>
              </a:xfrm>
              <a:custGeom>
                <a:avLst/>
                <a:gdLst>
                  <a:gd name="T0" fmla="*/ 61 w 66"/>
                  <a:gd name="T1" fmla="*/ 11 h 11"/>
                  <a:gd name="T2" fmla="*/ 6 w 66"/>
                  <a:gd name="T3" fmla="*/ 11 h 11"/>
                  <a:gd name="T4" fmla="*/ 0 w 66"/>
                  <a:gd name="T5" fmla="*/ 6 h 11"/>
                  <a:gd name="T6" fmla="*/ 6 w 66"/>
                  <a:gd name="T7" fmla="*/ 0 h 11"/>
                  <a:gd name="T8" fmla="*/ 61 w 66"/>
                  <a:gd name="T9" fmla="*/ 0 h 11"/>
                  <a:gd name="T10" fmla="*/ 66 w 66"/>
                  <a:gd name="T11" fmla="*/ 6 h 11"/>
                  <a:gd name="T12" fmla="*/ 61 w 66"/>
                  <a:gd name="T13" fmla="*/ 11 h 11"/>
                  <a:gd name="T14" fmla="*/ 6 w 66"/>
                  <a:gd name="T15" fmla="*/ 3 h 11"/>
                  <a:gd name="T16" fmla="*/ 3 w 66"/>
                  <a:gd name="T17" fmla="*/ 6 h 11"/>
                  <a:gd name="T18" fmla="*/ 6 w 66"/>
                  <a:gd name="T19" fmla="*/ 8 h 11"/>
                  <a:gd name="T20" fmla="*/ 61 w 66"/>
                  <a:gd name="T21" fmla="*/ 8 h 11"/>
                  <a:gd name="T22" fmla="*/ 64 w 66"/>
                  <a:gd name="T23" fmla="*/ 6 h 11"/>
                  <a:gd name="T24" fmla="*/ 61 w 66"/>
                  <a:gd name="T25" fmla="*/ 3 h 11"/>
                  <a:gd name="T26" fmla="*/ 6 w 66"/>
                  <a:gd name="T27" fmla="*/ 3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6" h="11">
                    <a:moveTo>
                      <a:pt x="61" y="11"/>
                    </a:moveTo>
                    <a:cubicBezTo>
                      <a:pt x="6" y="11"/>
                      <a:pt x="6" y="11"/>
                      <a:pt x="6" y="11"/>
                    </a:cubicBezTo>
                    <a:cubicBezTo>
                      <a:pt x="3" y="11"/>
                      <a:pt x="0" y="9"/>
                      <a:pt x="0" y="6"/>
                    </a:cubicBezTo>
                    <a:cubicBezTo>
                      <a:pt x="0" y="3"/>
                      <a:pt x="3" y="0"/>
                      <a:pt x="6" y="0"/>
                    </a:cubicBezTo>
                    <a:cubicBezTo>
                      <a:pt x="61" y="0"/>
                      <a:pt x="61" y="0"/>
                      <a:pt x="61" y="0"/>
                    </a:cubicBezTo>
                    <a:cubicBezTo>
                      <a:pt x="64" y="0"/>
                      <a:pt x="66" y="3"/>
                      <a:pt x="66" y="6"/>
                    </a:cubicBezTo>
                    <a:cubicBezTo>
                      <a:pt x="66" y="9"/>
                      <a:pt x="64" y="11"/>
                      <a:pt x="61" y="11"/>
                    </a:cubicBezTo>
                    <a:close/>
                    <a:moveTo>
                      <a:pt x="6" y="3"/>
                    </a:moveTo>
                    <a:cubicBezTo>
                      <a:pt x="4" y="3"/>
                      <a:pt x="3" y="4"/>
                      <a:pt x="3" y="6"/>
                    </a:cubicBezTo>
                    <a:cubicBezTo>
                      <a:pt x="3" y="7"/>
                      <a:pt x="4" y="8"/>
                      <a:pt x="6" y="8"/>
                    </a:cubicBezTo>
                    <a:cubicBezTo>
                      <a:pt x="61" y="8"/>
                      <a:pt x="61" y="8"/>
                      <a:pt x="61" y="8"/>
                    </a:cubicBezTo>
                    <a:cubicBezTo>
                      <a:pt x="62" y="8"/>
                      <a:pt x="64" y="7"/>
                      <a:pt x="64" y="6"/>
                    </a:cubicBezTo>
                    <a:cubicBezTo>
                      <a:pt x="64" y="4"/>
                      <a:pt x="62" y="3"/>
                      <a:pt x="61" y="3"/>
                    </a:cubicBezTo>
                    <a:lnTo>
                      <a:pt x="6" y="3"/>
                    </a:ln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24" name="Freeform 34"/>
              <p:cNvSpPr>
                <a:spLocks noEditPoints="1"/>
              </p:cNvSpPr>
              <p:nvPr/>
            </p:nvSpPr>
            <p:spPr bwMode="auto">
              <a:xfrm>
                <a:off x="2591673" y="2324830"/>
                <a:ext cx="44027" cy="96520"/>
              </a:xfrm>
              <a:custGeom>
                <a:avLst/>
                <a:gdLst>
                  <a:gd name="T0" fmla="*/ 6 w 11"/>
                  <a:gd name="T1" fmla="*/ 24 h 24"/>
                  <a:gd name="T2" fmla="*/ 0 w 11"/>
                  <a:gd name="T3" fmla="*/ 19 h 24"/>
                  <a:gd name="T4" fmla="*/ 0 w 11"/>
                  <a:gd name="T5" fmla="*/ 5 h 24"/>
                  <a:gd name="T6" fmla="*/ 6 w 11"/>
                  <a:gd name="T7" fmla="*/ 0 h 24"/>
                  <a:gd name="T8" fmla="*/ 11 w 11"/>
                  <a:gd name="T9" fmla="*/ 5 h 24"/>
                  <a:gd name="T10" fmla="*/ 11 w 11"/>
                  <a:gd name="T11" fmla="*/ 19 h 24"/>
                  <a:gd name="T12" fmla="*/ 6 w 11"/>
                  <a:gd name="T13" fmla="*/ 24 h 24"/>
                  <a:gd name="T14" fmla="*/ 6 w 11"/>
                  <a:gd name="T15" fmla="*/ 3 h 24"/>
                  <a:gd name="T16" fmla="*/ 3 w 11"/>
                  <a:gd name="T17" fmla="*/ 5 h 24"/>
                  <a:gd name="T18" fmla="*/ 3 w 11"/>
                  <a:gd name="T19" fmla="*/ 19 h 24"/>
                  <a:gd name="T20" fmla="*/ 6 w 11"/>
                  <a:gd name="T21" fmla="*/ 21 h 24"/>
                  <a:gd name="T22" fmla="*/ 8 w 11"/>
                  <a:gd name="T23" fmla="*/ 19 h 24"/>
                  <a:gd name="T24" fmla="*/ 8 w 11"/>
                  <a:gd name="T25" fmla="*/ 5 h 24"/>
                  <a:gd name="T26" fmla="*/ 6 w 11"/>
                  <a:gd name="T27" fmla="*/ 3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" h="24">
                    <a:moveTo>
                      <a:pt x="6" y="24"/>
                    </a:moveTo>
                    <a:cubicBezTo>
                      <a:pt x="3" y="24"/>
                      <a:pt x="0" y="22"/>
                      <a:pt x="0" y="19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3" y="0"/>
                      <a:pt x="6" y="0"/>
                    </a:cubicBezTo>
                    <a:cubicBezTo>
                      <a:pt x="9" y="0"/>
                      <a:pt x="11" y="2"/>
                      <a:pt x="11" y="5"/>
                    </a:cubicBezTo>
                    <a:cubicBezTo>
                      <a:pt x="11" y="19"/>
                      <a:pt x="11" y="19"/>
                      <a:pt x="11" y="19"/>
                    </a:cubicBezTo>
                    <a:cubicBezTo>
                      <a:pt x="11" y="22"/>
                      <a:pt x="9" y="24"/>
                      <a:pt x="6" y="24"/>
                    </a:cubicBezTo>
                    <a:close/>
                    <a:moveTo>
                      <a:pt x="6" y="3"/>
                    </a:moveTo>
                    <a:cubicBezTo>
                      <a:pt x="4" y="3"/>
                      <a:pt x="3" y="4"/>
                      <a:pt x="3" y="5"/>
                    </a:cubicBezTo>
                    <a:cubicBezTo>
                      <a:pt x="3" y="19"/>
                      <a:pt x="3" y="19"/>
                      <a:pt x="3" y="19"/>
                    </a:cubicBezTo>
                    <a:cubicBezTo>
                      <a:pt x="3" y="20"/>
                      <a:pt x="4" y="21"/>
                      <a:pt x="6" y="21"/>
                    </a:cubicBezTo>
                    <a:cubicBezTo>
                      <a:pt x="7" y="21"/>
                      <a:pt x="8" y="20"/>
                      <a:pt x="8" y="19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4"/>
                      <a:pt x="7" y="3"/>
                      <a:pt x="6" y="3"/>
                    </a:cubicBez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25" name="Freeform 35"/>
              <p:cNvSpPr>
                <a:spLocks noEditPoints="1"/>
              </p:cNvSpPr>
              <p:nvPr/>
            </p:nvSpPr>
            <p:spPr bwMode="auto">
              <a:xfrm>
                <a:off x="2647553" y="2289271"/>
                <a:ext cx="44027" cy="132079"/>
              </a:xfrm>
              <a:custGeom>
                <a:avLst/>
                <a:gdLst>
                  <a:gd name="T0" fmla="*/ 5 w 11"/>
                  <a:gd name="T1" fmla="*/ 33 h 33"/>
                  <a:gd name="T2" fmla="*/ 0 w 11"/>
                  <a:gd name="T3" fmla="*/ 28 h 33"/>
                  <a:gd name="T4" fmla="*/ 0 w 11"/>
                  <a:gd name="T5" fmla="*/ 5 h 33"/>
                  <a:gd name="T6" fmla="*/ 5 w 11"/>
                  <a:gd name="T7" fmla="*/ 0 h 33"/>
                  <a:gd name="T8" fmla="*/ 11 w 11"/>
                  <a:gd name="T9" fmla="*/ 5 h 33"/>
                  <a:gd name="T10" fmla="*/ 11 w 11"/>
                  <a:gd name="T11" fmla="*/ 28 h 33"/>
                  <a:gd name="T12" fmla="*/ 5 w 11"/>
                  <a:gd name="T13" fmla="*/ 33 h 33"/>
                  <a:gd name="T14" fmla="*/ 5 w 11"/>
                  <a:gd name="T15" fmla="*/ 2 h 33"/>
                  <a:gd name="T16" fmla="*/ 3 w 11"/>
                  <a:gd name="T17" fmla="*/ 5 h 33"/>
                  <a:gd name="T18" fmla="*/ 3 w 11"/>
                  <a:gd name="T19" fmla="*/ 28 h 33"/>
                  <a:gd name="T20" fmla="*/ 5 w 11"/>
                  <a:gd name="T21" fmla="*/ 30 h 33"/>
                  <a:gd name="T22" fmla="*/ 8 w 11"/>
                  <a:gd name="T23" fmla="*/ 28 h 33"/>
                  <a:gd name="T24" fmla="*/ 8 w 11"/>
                  <a:gd name="T25" fmla="*/ 5 h 33"/>
                  <a:gd name="T26" fmla="*/ 5 w 11"/>
                  <a:gd name="T27" fmla="*/ 2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" h="33">
                    <a:moveTo>
                      <a:pt x="5" y="33"/>
                    </a:moveTo>
                    <a:cubicBezTo>
                      <a:pt x="2" y="33"/>
                      <a:pt x="0" y="31"/>
                      <a:pt x="0" y="28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8" y="0"/>
                      <a:pt x="11" y="2"/>
                      <a:pt x="11" y="5"/>
                    </a:cubicBezTo>
                    <a:cubicBezTo>
                      <a:pt x="11" y="28"/>
                      <a:pt x="11" y="28"/>
                      <a:pt x="11" y="28"/>
                    </a:cubicBezTo>
                    <a:cubicBezTo>
                      <a:pt x="11" y="31"/>
                      <a:pt x="8" y="33"/>
                      <a:pt x="5" y="33"/>
                    </a:cubicBezTo>
                    <a:close/>
                    <a:moveTo>
                      <a:pt x="5" y="2"/>
                    </a:moveTo>
                    <a:cubicBezTo>
                      <a:pt x="4" y="2"/>
                      <a:pt x="3" y="4"/>
                      <a:pt x="3" y="5"/>
                    </a:cubicBezTo>
                    <a:cubicBezTo>
                      <a:pt x="3" y="28"/>
                      <a:pt x="3" y="28"/>
                      <a:pt x="3" y="28"/>
                    </a:cubicBezTo>
                    <a:cubicBezTo>
                      <a:pt x="3" y="29"/>
                      <a:pt x="4" y="30"/>
                      <a:pt x="5" y="30"/>
                    </a:cubicBezTo>
                    <a:cubicBezTo>
                      <a:pt x="7" y="30"/>
                      <a:pt x="8" y="29"/>
                      <a:pt x="8" y="28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4"/>
                      <a:pt x="7" y="2"/>
                      <a:pt x="5" y="2"/>
                    </a:cubicBez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26" name="Freeform 36"/>
              <p:cNvSpPr>
                <a:spLocks noEditPoints="1"/>
              </p:cNvSpPr>
              <p:nvPr/>
            </p:nvSpPr>
            <p:spPr bwMode="auto">
              <a:xfrm>
                <a:off x="2703433" y="2253711"/>
                <a:ext cx="40640" cy="167639"/>
              </a:xfrm>
              <a:custGeom>
                <a:avLst/>
                <a:gdLst>
                  <a:gd name="T0" fmla="*/ 5 w 10"/>
                  <a:gd name="T1" fmla="*/ 42 h 42"/>
                  <a:gd name="T2" fmla="*/ 0 w 10"/>
                  <a:gd name="T3" fmla="*/ 37 h 42"/>
                  <a:gd name="T4" fmla="*/ 0 w 10"/>
                  <a:gd name="T5" fmla="*/ 6 h 42"/>
                  <a:gd name="T6" fmla="*/ 5 w 10"/>
                  <a:gd name="T7" fmla="*/ 0 h 42"/>
                  <a:gd name="T8" fmla="*/ 10 w 10"/>
                  <a:gd name="T9" fmla="*/ 6 h 42"/>
                  <a:gd name="T10" fmla="*/ 10 w 10"/>
                  <a:gd name="T11" fmla="*/ 37 h 42"/>
                  <a:gd name="T12" fmla="*/ 5 w 10"/>
                  <a:gd name="T13" fmla="*/ 42 h 42"/>
                  <a:gd name="T14" fmla="*/ 5 w 10"/>
                  <a:gd name="T15" fmla="*/ 3 h 42"/>
                  <a:gd name="T16" fmla="*/ 2 w 10"/>
                  <a:gd name="T17" fmla="*/ 6 h 42"/>
                  <a:gd name="T18" fmla="*/ 2 w 10"/>
                  <a:gd name="T19" fmla="*/ 37 h 42"/>
                  <a:gd name="T20" fmla="*/ 5 w 10"/>
                  <a:gd name="T21" fmla="*/ 39 h 42"/>
                  <a:gd name="T22" fmla="*/ 8 w 10"/>
                  <a:gd name="T23" fmla="*/ 37 h 42"/>
                  <a:gd name="T24" fmla="*/ 8 w 10"/>
                  <a:gd name="T25" fmla="*/ 6 h 42"/>
                  <a:gd name="T26" fmla="*/ 5 w 10"/>
                  <a:gd name="T27" fmla="*/ 3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" h="42">
                    <a:moveTo>
                      <a:pt x="5" y="42"/>
                    </a:moveTo>
                    <a:cubicBezTo>
                      <a:pt x="2" y="42"/>
                      <a:pt x="0" y="40"/>
                      <a:pt x="0" y="37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2" y="0"/>
                      <a:pt x="5" y="0"/>
                    </a:cubicBezTo>
                    <a:cubicBezTo>
                      <a:pt x="8" y="0"/>
                      <a:pt x="10" y="3"/>
                      <a:pt x="10" y="6"/>
                    </a:cubicBezTo>
                    <a:cubicBezTo>
                      <a:pt x="10" y="37"/>
                      <a:pt x="10" y="37"/>
                      <a:pt x="10" y="37"/>
                    </a:cubicBezTo>
                    <a:cubicBezTo>
                      <a:pt x="10" y="40"/>
                      <a:pt x="8" y="42"/>
                      <a:pt x="5" y="42"/>
                    </a:cubicBezTo>
                    <a:close/>
                    <a:moveTo>
                      <a:pt x="5" y="3"/>
                    </a:moveTo>
                    <a:cubicBezTo>
                      <a:pt x="4" y="3"/>
                      <a:pt x="2" y="4"/>
                      <a:pt x="2" y="6"/>
                    </a:cubicBezTo>
                    <a:cubicBezTo>
                      <a:pt x="2" y="37"/>
                      <a:pt x="2" y="37"/>
                      <a:pt x="2" y="37"/>
                    </a:cubicBezTo>
                    <a:cubicBezTo>
                      <a:pt x="2" y="38"/>
                      <a:pt x="4" y="39"/>
                      <a:pt x="5" y="39"/>
                    </a:cubicBezTo>
                    <a:cubicBezTo>
                      <a:pt x="6" y="39"/>
                      <a:pt x="8" y="38"/>
                      <a:pt x="8" y="37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4"/>
                      <a:pt x="6" y="3"/>
                      <a:pt x="5" y="3"/>
                    </a:cubicBez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27" name="Freeform 37"/>
              <p:cNvSpPr>
                <a:spLocks noEditPoints="1"/>
              </p:cNvSpPr>
              <p:nvPr/>
            </p:nvSpPr>
            <p:spPr bwMode="auto">
              <a:xfrm>
                <a:off x="2755926" y="2216457"/>
                <a:ext cx="44027" cy="204892"/>
              </a:xfrm>
              <a:custGeom>
                <a:avLst/>
                <a:gdLst>
                  <a:gd name="T0" fmla="*/ 6 w 11"/>
                  <a:gd name="T1" fmla="*/ 51 h 51"/>
                  <a:gd name="T2" fmla="*/ 0 w 11"/>
                  <a:gd name="T3" fmla="*/ 46 h 51"/>
                  <a:gd name="T4" fmla="*/ 0 w 11"/>
                  <a:gd name="T5" fmla="*/ 5 h 51"/>
                  <a:gd name="T6" fmla="*/ 6 w 11"/>
                  <a:gd name="T7" fmla="*/ 0 h 51"/>
                  <a:gd name="T8" fmla="*/ 11 w 11"/>
                  <a:gd name="T9" fmla="*/ 5 h 51"/>
                  <a:gd name="T10" fmla="*/ 11 w 11"/>
                  <a:gd name="T11" fmla="*/ 46 h 51"/>
                  <a:gd name="T12" fmla="*/ 6 w 11"/>
                  <a:gd name="T13" fmla="*/ 51 h 51"/>
                  <a:gd name="T14" fmla="*/ 6 w 11"/>
                  <a:gd name="T15" fmla="*/ 3 h 51"/>
                  <a:gd name="T16" fmla="*/ 3 w 11"/>
                  <a:gd name="T17" fmla="*/ 5 h 51"/>
                  <a:gd name="T18" fmla="*/ 3 w 11"/>
                  <a:gd name="T19" fmla="*/ 46 h 51"/>
                  <a:gd name="T20" fmla="*/ 6 w 11"/>
                  <a:gd name="T21" fmla="*/ 48 h 51"/>
                  <a:gd name="T22" fmla="*/ 8 w 11"/>
                  <a:gd name="T23" fmla="*/ 46 h 51"/>
                  <a:gd name="T24" fmla="*/ 8 w 11"/>
                  <a:gd name="T25" fmla="*/ 5 h 51"/>
                  <a:gd name="T26" fmla="*/ 6 w 11"/>
                  <a:gd name="T27" fmla="*/ 3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" h="51">
                    <a:moveTo>
                      <a:pt x="6" y="51"/>
                    </a:moveTo>
                    <a:cubicBezTo>
                      <a:pt x="3" y="51"/>
                      <a:pt x="0" y="49"/>
                      <a:pt x="0" y="46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3" y="0"/>
                      <a:pt x="6" y="0"/>
                    </a:cubicBezTo>
                    <a:cubicBezTo>
                      <a:pt x="9" y="0"/>
                      <a:pt x="11" y="2"/>
                      <a:pt x="11" y="5"/>
                    </a:cubicBezTo>
                    <a:cubicBezTo>
                      <a:pt x="11" y="46"/>
                      <a:pt x="11" y="46"/>
                      <a:pt x="11" y="46"/>
                    </a:cubicBezTo>
                    <a:cubicBezTo>
                      <a:pt x="11" y="49"/>
                      <a:pt x="9" y="51"/>
                      <a:pt x="6" y="51"/>
                    </a:cubicBezTo>
                    <a:close/>
                    <a:moveTo>
                      <a:pt x="6" y="3"/>
                    </a:moveTo>
                    <a:cubicBezTo>
                      <a:pt x="4" y="3"/>
                      <a:pt x="3" y="4"/>
                      <a:pt x="3" y="5"/>
                    </a:cubicBezTo>
                    <a:cubicBezTo>
                      <a:pt x="3" y="46"/>
                      <a:pt x="3" y="46"/>
                      <a:pt x="3" y="46"/>
                    </a:cubicBezTo>
                    <a:cubicBezTo>
                      <a:pt x="3" y="47"/>
                      <a:pt x="4" y="48"/>
                      <a:pt x="6" y="48"/>
                    </a:cubicBezTo>
                    <a:cubicBezTo>
                      <a:pt x="7" y="48"/>
                      <a:pt x="8" y="47"/>
                      <a:pt x="8" y="46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4"/>
                      <a:pt x="7" y="3"/>
                      <a:pt x="6" y="3"/>
                    </a:cubicBez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28" name="Freeform 38"/>
              <p:cNvSpPr>
                <a:spLocks noEditPoints="1"/>
              </p:cNvSpPr>
              <p:nvPr/>
            </p:nvSpPr>
            <p:spPr bwMode="auto">
              <a:xfrm>
                <a:off x="2815192" y="2248630"/>
                <a:ext cx="40640" cy="172719"/>
              </a:xfrm>
              <a:custGeom>
                <a:avLst/>
                <a:gdLst>
                  <a:gd name="T0" fmla="*/ 5 w 10"/>
                  <a:gd name="T1" fmla="*/ 43 h 43"/>
                  <a:gd name="T2" fmla="*/ 0 w 10"/>
                  <a:gd name="T3" fmla="*/ 38 h 43"/>
                  <a:gd name="T4" fmla="*/ 0 w 10"/>
                  <a:gd name="T5" fmla="*/ 5 h 43"/>
                  <a:gd name="T6" fmla="*/ 5 w 10"/>
                  <a:gd name="T7" fmla="*/ 0 h 43"/>
                  <a:gd name="T8" fmla="*/ 10 w 10"/>
                  <a:gd name="T9" fmla="*/ 5 h 43"/>
                  <a:gd name="T10" fmla="*/ 10 w 10"/>
                  <a:gd name="T11" fmla="*/ 38 h 43"/>
                  <a:gd name="T12" fmla="*/ 5 w 10"/>
                  <a:gd name="T13" fmla="*/ 43 h 43"/>
                  <a:gd name="T14" fmla="*/ 5 w 10"/>
                  <a:gd name="T15" fmla="*/ 3 h 43"/>
                  <a:gd name="T16" fmla="*/ 3 w 10"/>
                  <a:gd name="T17" fmla="*/ 5 h 43"/>
                  <a:gd name="T18" fmla="*/ 3 w 10"/>
                  <a:gd name="T19" fmla="*/ 38 h 43"/>
                  <a:gd name="T20" fmla="*/ 5 w 10"/>
                  <a:gd name="T21" fmla="*/ 40 h 43"/>
                  <a:gd name="T22" fmla="*/ 8 w 10"/>
                  <a:gd name="T23" fmla="*/ 38 h 43"/>
                  <a:gd name="T24" fmla="*/ 8 w 10"/>
                  <a:gd name="T25" fmla="*/ 5 h 43"/>
                  <a:gd name="T26" fmla="*/ 5 w 10"/>
                  <a:gd name="T27" fmla="*/ 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" h="43">
                    <a:moveTo>
                      <a:pt x="5" y="43"/>
                    </a:moveTo>
                    <a:cubicBezTo>
                      <a:pt x="2" y="43"/>
                      <a:pt x="0" y="41"/>
                      <a:pt x="0" y="38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8" y="0"/>
                      <a:pt x="10" y="2"/>
                      <a:pt x="10" y="5"/>
                    </a:cubicBezTo>
                    <a:cubicBezTo>
                      <a:pt x="10" y="38"/>
                      <a:pt x="10" y="38"/>
                      <a:pt x="10" y="38"/>
                    </a:cubicBezTo>
                    <a:cubicBezTo>
                      <a:pt x="10" y="41"/>
                      <a:pt x="8" y="43"/>
                      <a:pt x="5" y="43"/>
                    </a:cubicBezTo>
                    <a:close/>
                    <a:moveTo>
                      <a:pt x="5" y="3"/>
                    </a:moveTo>
                    <a:cubicBezTo>
                      <a:pt x="4" y="3"/>
                      <a:pt x="3" y="4"/>
                      <a:pt x="3" y="5"/>
                    </a:cubicBezTo>
                    <a:cubicBezTo>
                      <a:pt x="3" y="38"/>
                      <a:pt x="3" y="38"/>
                      <a:pt x="3" y="38"/>
                    </a:cubicBezTo>
                    <a:cubicBezTo>
                      <a:pt x="3" y="39"/>
                      <a:pt x="4" y="40"/>
                      <a:pt x="5" y="40"/>
                    </a:cubicBezTo>
                    <a:cubicBezTo>
                      <a:pt x="6" y="40"/>
                      <a:pt x="8" y="39"/>
                      <a:pt x="8" y="38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4"/>
                      <a:pt x="6" y="3"/>
                      <a:pt x="5" y="3"/>
                    </a:cubicBez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pic>
            <p:nvPicPr>
              <p:cNvPr id="129" name="图片 12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60373" y="3381466"/>
                <a:ext cx="509829" cy="601419"/>
              </a:xfrm>
              <a:prstGeom prst="rect">
                <a:avLst/>
              </a:prstGeom>
            </p:spPr>
          </p:pic>
        </p:grpSp>
        <p:grpSp>
          <p:nvGrpSpPr>
            <p:cNvPr id="132" name="Group 41"/>
            <p:cNvGrpSpPr>
              <a:grpSpLocks noChangeAspect="1"/>
            </p:cNvGrpSpPr>
            <p:nvPr/>
          </p:nvGrpSpPr>
          <p:grpSpPr bwMode="auto">
            <a:xfrm>
              <a:off x="2241448" y="1126215"/>
              <a:ext cx="547688" cy="565150"/>
              <a:chOff x="1324" y="636"/>
              <a:chExt cx="345" cy="356"/>
            </a:xfrm>
            <a:effectLst/>
          </p:grpSpPr>
          <p:sp>
            <p:nvSpPr>
              <p:cNvPr id="133" name="AutoShape 40"/>
              <p:cNvSpPr>
                <a:spLocks noChangeAspect="1" noChangeArrowheads="1" noTextEdit="1"/>
              </p:cNvSpPr>
              <p:nvPr/>
            </p:nvSpPr>
            <p:spPr bwMode="auto">
              <a:xfrm>
                <a:off x="1324" y="636"/>
                <a:ext cx="345" cy="3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34" name="Oval 42"/>
              <p:cNvSpPr>
                <a:spLocks noChangeArrowheads="1"/>
              </p:cNvSpPr>
              <p:nvPr/>
            </p:nvSpPr>
            <p:spPr bwMode="auto">
              <a:xfrm>
                <a:off x="1322" y="657"/>
                <a:ext cx="344" cy="333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35" name="Oval 43"/>
              <p:cNvSpPr>
                <a:spLocks noChangeArrowheads="1"/>
              </p:cNvSpPr>
              <p:nvPr/>
            </p:nvSpPr>
            <p:spPr bwMode="auto">
              <a:xfrm>
                <a:off x="1322" y="636"/>
                <a:ext cx="344" cy="332"/>
              </a:xfrm>
              <a:prstGeom prst="ellipse">
                <a:avLst/>
              </a:prstGeom>
              <a:solidFill>
                <a:srgbClr val="8080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36" name="Freeform 44"/>
              <p:cNvSpPr/>
              <p:nvPr/>
            </p:nvSpPr>
            <p:spPr bwMode="auto">
              <a:xfrm>
                <a:off x="1434" y="695"/>
                <a:ext cx="120" cy="216"/>
              </a:xfrm>
              <a:custGeom>
                <a:avLst/>
                <a:gdLst>
                  <a:gd name="T0" fmla="*/ 49 w 49"/>
                  <a:gd name="T1" fmla="*/ 61 h 91"/>
                  <a:gd name="T2" fmla="*/ 47 w 49"/>
                  <a:gd name="T3" fmla="*/ 69 h 91"/>
                  <a:gd name="T4" fmla="*/ 44 w 49"/>
                  <a:gd name="T5" fmla="*/ 75 h 91"/>
                  <a:gd name="T6" fmla="*/ 38 w 49"/>
                  <a:gd name="T7" fmla="*/ 79 h 91"/>
                  <a:gd name="T8" fmla="*/ 31 w 49"/>
                  <a:gd name="T9" fmla="*/ 81 h 91"/>
                  <a:gd name="T10" fmla="*/ 31 w 49"/>
                  <a:gd name="T11" fmla="*/ 87 h 91"/>
                  <a:gd name="T12" fmla="*/ 31 w 49"/>
                  <a:gd name="T13" fmla="*/ 90 h 91"/>
                  <a:gd name="T14" fmla="*/ 28 w 49"/>
                  <a:gd name="T15" fmla="*/ 91 h 91"/>
                  <a:gd name="T16" fmla="*/ 21 w 49"/>
                  <a:gd name="T17" fmla="*/ 91 h 91"/>
                  <a:gd name="T18" fmla="*/ 19 w 49"/>
                  <a:gd name="T19" fmla="*/ 90 h 91"/>
                  <a:gd name="T20" fmla="*/ 18 w 49"/>
                  <a:gd name="T21" fmla="*/ 87 h 91"/>
                  <a:gd name="T22" fmla="*/ 18 w 49"/>
                  <a:gd name="T23" fmla="*/ 82 h 91"/>
                  <a:gd name="T24" fmla="*/ 7 w 49"/>
                  <a:gd name="T25" fmla="*/ 81 h 91"/>
                  <a:gd name="T26" fmla="*/ 1 w 49"/>
                  <a:gd name="T27" fmla="*/ 78 h 91"/>
                  <a:gd name="T28" fmla="*/ 0 w 49"/>
                  <a:gd name="T29" fmla="*/ 76 h 91"/>
                  <a:gd name="T30" fmla="*/ 1 w 49"/>
                  <a:gd name="T31" fmla="*/ 72 h 91"/>
                  <a:gd name="T32" fmla="*/ 2 w 49"/>
                  <a:gd name="T33" fmla="*/ 69 h 91"/>
                  <a:gd name="T34" fmla="*/ 3 w 49"/>
                  <a:gd name="T35" fmla="*/ 67 h 91"/>
                  <a:gd name="T36" fmla="*/ 4 w 49"/>
                  <a:gd name="T37" fmla="*/ 67 h 91"/>
                  <a:gd name="T38" fmla="*/ 5 w 49"/>
                  <a:gd name="T39" fmla="*/ 68 h 91"/>
                  <a:gd name="T40" fmla="*/ 11 w 49"/>
                  <a:gd name="T41" fmla="*/ 70 h 91"/>
                  <a:gd name="T42" fmla="*/ 20 w 49"/>
                  <a:gd name="T43" fmla="*/ 70 h 91"/>
                  <a:gd name="T44" fmla="*/ 30 w 49"/>
                  <a:gd name="T45" fmla="*/ 69 h 91"/>
                  <a:gd name="T46" fmla="*/ 34 w 49"/>
                  <a:gd name="T47" fmla="*/ 62 h 91"/>
                  <a:gd name="T48" fmla="*/ 32 w 49"/>
                  <a:gd name="T49" fmla="*/ 55 h 91"/>
                  <a:gd name="T50" fmla="*/ 22 w 49"/>
                  <a:gd name="T51" fmla="*/ 50 h 91"/>
                  <a:gd name="T52" fmla="*/ 14 w 49"/>
                  <a:gd name="T53" fmla="*/ 46 h 91"/>
                  <a:gd name="T54" fmla="*/ 8 w 49"/>
                  <a:gd name="T55" fmla="*/ 42 h 91"/>
                  <a:gd name="T56" fmla="*/ 4 w 49"/>
                  <a:gd name="T57" fmla="*/ 36 h 91"/>
                  <a:gd name="T58" fmla="*/ 2 w 49"/>
                  <a:gd name="T59" fmla="*/ 28 h 91"/>
                  <a:gd name="T60" fmla="*/ 6 w 49"/>
                  <a:gd name="T61" fmla="*/ 16 h 91"/>
                  <a:gd name="T62" fmla="*/ 20 w 49"/>
                  <a:gd name="T63" fmla="*/ 9 h 91"/>
                  <a:gd name="T64" fmla="*/ 20 w 49"/>
                  <a:gd name="T65" fmla="*/ 3 h 91"/>
                  <a:gd name="T66" fmla="*/ 21 w 49"/>
                  <a:gd name="T67" fmla="*/ 0 h 91"/>
                  <a:gd name="T68" fmla="*/ 24 w 49"/>
                  <a:gd name="T69" fmla="*/ 0 h 91"/>
                  <a:gd name="T70" fmla="*/ 31 w 49"/>
                  <a:gd name="T71" fmla="*/ 0 h 91"/>
                  <a:gd name="T72" fmla="*/ 33 w 49"/>
                  <a:gd name="T73" fmla="*/ 0 h 91"/>
                  <a:gd name="T74" fmla="*/ 34 w 49"/>
                  <a:gd name="T75" fmla="*/ 4 h 91"/>
                  <a:gd name="T76" fmla="*/ 34 w 49"/>
                  <a:gd name="T77" fmla="*/ 9 h 91"/>
                  <a:gd name="T78" fmla="*/ 40 w 49"/>
                  <a:gd name="T79" fmla="*/ 10 h 91"/>
                  <a:gd name="T80" fmla="*/ 44 w 49"/>
                  <a:gd name="T81" fmla="*/ 11 h 91"/>
                  <a:gd name="T82" fmla="*/ 45 w 49"/>
                  <a:gd name="T83" fmla="*/ 13 h 91"/>
                  <a:gd name="T84" fmla="*/ 44 w 49"/>
                  <a:gd name="T85" fmla="*/ 17 h 91"/>
                  <a:gd name="T86" fmla="*/ 43 w 49"/>
                  <a:gd name="T87" fmla="*/ 20 h 91"/>
                  <a:gd name="T88" fmla="*/ 41 w 49"/>
                  <a:gd name="T89" fmla="*/ 22 h 91"/>
                  <a:gd name="T90" fmla="*/ 36 w 49"/>
                  <a:gd name="T91" fmla="*/ 20 h 91"/>
                  <a:gd name="T92" fmla="*/ 29 w 49"/>
                  <a:gd name="T93" fmla="*/ 20 h 91"/>
                  <a:gd name="T94" fmla="*/ 19 w 49"/>
                  <a:gd name="T95" fmla="*/ 22 h 91"/>
                  <a:gd name="T96" fmla="*/ 16 w 49"/>
                  <a:gd name="T97" fmla="*/ 28 h 91"/>
                  <a:gd name="T98" fmla="*/ 19 w 49"/>
                  <a:gd name="T99" fmla="*/ 34 h 91"/>
                  <a:gd name="T100" fmla="*/ 29 w 49"/>
                  <a:gd name="T101" fmla="*/ 38 h 91"/>
                  <a:gd name="T102" fmla="*/ 43 w 49"/>
                  <a:gd name="T103" fmla="*/ 48 h 91"/>
                  <a:gd name="T104" fmla="*/ 49 w 49"/>
                  <a:gd name="T105" fmla="*/ 61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49" h="91">
                    <a:moveTo>
                      <a:pt x="49" y="61"/>
                    </a:moveTo>
                    <a:cubicBezTo>
                      <a:pt x="49" y="64"/>
                      <a:pt x="48" y="67"/>
                      <a:pt x="47" y="69"/>
                    </a:cubicBezTo>
                    <a:cubicBezTo>
                      <a:pt x="47" y="72"/>
                      <a:pt x="45" y="74"/>
                      <a:pt x="44" y="75"/>
                    </a:cubicBezTo>
                    <a:cubicBezTo>
                      <a:pt x="42" y="77"/>
                      <a:pt x="40" y="78"/>
                      <a:pt x="38" y="79"/>
                    </a:cubicBezTo>
                    <a:cubicBezTo>
                      <a:pt x="36" y="80"/>
                      <a:pt x="34" y="81"/>
                      <a:pt x="31" y="81"/>
                    </a:cubicBezTo>
                    <a:cubicBezTo>
                      <a:pt x="31" y="87"/>
                      <a:pt x="31" y="87"/>
                      <a:pt x="31" y="87"/>
                    </a:cubicBezTo>
                    <a:cubicBezTo>
                      <a:pt x="31" y="89"/>
                      <a:pt x="31" y="90"/>
                      <a:pt x="31" y="90"/>
                    </a:cubicBezTo>
                    <a:cubicBezTo>
                      <a:pt x="31" y="90"/>
                      <a:pt x="30" y="91"/>
                      <a:pt x="28" y="91"/>
                    </a:cubicBezTo>
                    <a:cubicBezTo>
                      <a:pt x="21" y="91"/>
                      <a:pt x="21" y="91"/>
                      <a:pt x="21" y="91"/>
                    </a:cubicBezTo>
                    <a:cubicBezTo>
                      <a:pt x="20" y="91"/>
                      <a:pt x="19" y="90"/>
                      <a:pt x="19" y="90"/>
                    </a:cubicBezTo>
                    <a:cubicBezTo>
                      <a:pt x="18" y="89"/>
                      <a:pt x="18" y="88"/>
                      <a:pt x="18" y="87"/>
                    </a:cubicBezTo>
                    <a:cubicBezTo>
                      <a:pt x="18" y="82"/>
                      <a:pt x="18" y="82"/>
                      <a:pt x="18" y="82"/>
                    </a:cubicBezTo>
                    <a:cubicBezTo>
                      <a:pt x="13" y="82"/>
                      <a:pt x="10" y="82"/>
                      <a:pt x="7" y="81"/>
                    </a:cubicBezTo>
                    <a:cubicBezTo>
                      <a:pt x="4" y="80"/>
                      <a:pt x="2" y="79"/>
                      <a:pt x="1" y="78"/>
                    </a:cubicBezTo>
                    <a:cubicBezTo>
                      <a:pt x="0" y="78"/>
                      <a:pt x="0" y="77"/>
                      <a:pt x="0" y="76"/>
                    </a:cubicBezTo>
                    <a:cubicBezTo>
                      <a:pt x="0" y="75"/>
                      <a:pt x="1" y="73"/>
                      <a:pt x="1" y="72"/>
                    </a:cubicBezTo>
                    <a:cubicBezTo>
                      <a:pt x="1" y="71"/>
                      <a:pt x="2" y="70"/>
                      <a:pt x="2" y="69"/>
                    </a:cubicBezTo>
                    <a:cubicBezTo>
                      <a:pt x="2" y="68"/>
                      <a:pt x="3" y="67"/>
                      <a:pt x="3" y="67"/>
                    </a:cubicBezTo>
                    <a:cubicBezTo>
                      <a:pt x="4" y="67"/>
                      <a:pt x="4" y="67"/>
                      <a:pt x="4" y="67"/>
                    </a:cubicBezTo>
                    <a:cubicBezTo>
                      <a:pt x="5" y="67"/>
                      <a:pt x="5" y="68"/>
                      <a:pt x="5" y="68"/>
                    </a:cubicBezTo>
                    <a:cubicBezTo>
                      <a:pt x="7" y="68"/>
                      <a:pt x="8" y="69"/>
                      <a:pt x="11" y="70"/>
                    </a:cubicBezTo>
                    <a:cubicBezTo>
                      <a:pt x="13" y="70"/>
                      <a:pt x="16" y="70"/>
                      <a:pt x="20" y="70"/>
                    </a:cubicBezTo>
                    <a:cubicBezTo>
                      <a:pt x="24" y="70"/>
                      <a:pt x="27" y="70"/>
                      <a:pt x="30" y="69"/>
                    </a:cubicBezTo>
                    <a:cubicBezTo>
                      <a:pt x="33" y="67"/>
                      <a:pt x="34" y="65"/>
                      <a:pt x="34" y="62"/>
                    </a:cubicBezTo>
                    <a:cubicBezTo>
                      <a:pt x="34" y="59"/>
                      <a:pt x="33" y="57"/>
                      <a:pt x="32" y="55"/>
                    </a:cubicBezTo>
                    <a:cubicBezTo>
                      <a:pt x="30" y="54"/>
                      <a:pt x="27" y="52"/>
                      <a:pt x="22" y="50"/>
                    </a:cubicBezTo>
                    <a:cubicBezTo>
                      <a:pt x="19" y="49"/>
                      <a:pt x="17" y="48"/>
                      <a:pt x="14" y="46"/>
                    </a:cubicBezTo>
                    <a:cubicBezTo>
                      <a:pt x="12" y="45"/>
                      <a:pt x="10" y="44"/>
                      <a:pt x="8" y="42"/>
                    </a:cubicBezTo>
                    <a:cubicBezTo>
                      <a:pt x="6" y="40"/>
                      <a:pt x="5" y="38"/>
                      <a:pt x="4" y="36"/>
                    </a:cubicBezTo>
                    <a:cubicBezTo>
                      <a:pt x="3" y="34"/>
                      <a:pt x="2" y="31"/>
                      <a:pt x="2" y="28"/>
                    </a:cubicBezTo>
                    <a:cubicBezTo>
                      <a:pt x="2" y="24"/>
                      <a:pt x="3" y="20"/>
                      <a:pt x="6" y="16"/>
                    </a:cubicBezTo>
                    <a:cubicBezTo>
                      <a:pt x="9" y="13"/>
                      <a:pt x="14" y="10"/>
                      <a:pt x="20" y="9"/>
                    </a:cubicBezTo>
                    <a:cubicBezTo>
                      <a:pt x="20" y="3"/>
                      <a:pt x="20" y="3"/>
                      <a:pt x="20" y="3"/>
                    </a:cubicBezTo>
                    <a:cubicBezTo>
                      <a:pt x="20" y="2"/>
                      <a:pt x="20" y="1"/>
                      <a:pt x="21" y="0"/>
                    </a:cubicBezTo>
                    <a:cubicBezTo>
                      <a:pt x="21" y="0"/>
                      <a:pt x="22" y="0"/>
                      <a:pt x="24" y="0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32" y="0"/>
                      <a:pt x="33" y="0"/>
                      <a:pt x="33" y="0"/>
                    </a:cubicBezTo>
                    <a:cubicBezTo>
                      <a:pt x="33" y="1"/>
                      <a:pt x="34" y="2"/>
                      <a:pt x="34" y="4"/>
                    </a:cubicBezTo>
                    <a:cubicBezTo>
                      <a:pt x="34" y="9"/>
                      <a:pt x="34" y="9"/>
                      <a:pt x="34" y="9"/>
                    </a:cubicBezTo>
                    <a:cubicBezTo>
                      <a:pt x="36" y="9"/>
                      <a:pt x="38" y="9"/>
                      <a:pt x="40" y="10"/>
                    </a:cubicBezTo>
                    <a:cubicBezTo>
                      <a:pt x="42" y="10"/>
                      <a:pt x="43" y="10"/>
                      <a:pt x="44" y="11"/>
                    </a:cubicBezTo>
                    <a:cubicBezTo>
                      <a:pt x="45" y="11"/>
                      <a:pt x="45" y="12"/>
                      <a:pt x="45" y="13"/>
                    </a:cubicBezTo>
                    <a:cubicBezTo>
                      <a:pt x="45" y="14"/>
                      <a:pt x="45" y="15"/>
                      <a:pt x="44" y="17"/>
                    </a:cubicBezTo>
                    <a:cubicBezTo>
                      <a:pt x="44" y="18"/>
                      <a:pt x="44" y="19"/>
                      <a:pt x="43" y="20"/>
                    </a:cubicBezTo>
                    <a:cubicBezTo>
                      <a:pt x="42" y="21"/>
                      <a:pt x="42" y="22"/>
                      <a:pt x="41" y="22"/>
                    </a:cubicBezTo>
                    <a:cubicBezTo>
                      <a:pt x="40" y="21"/>
                      <a:pt x="38" y="21"/>
                      <a:pt x="36" y="20"/>
                    </a:cubicBezTo>
                    <a:cubicBezTo>
                      <a:pt x="33" y="20"/>
                      <a:pt x="31" y="20"/>
                      <a:pt x="29" y="20"/>
                    </a:cubicBezTo>
                    <a:cubicBezTo>
                      <a:pt x="24" y="20"/>
                      <a:pt x="21" y="20"/>
                      <a:pt x="19" y="22"/>
                    </a:cubicBezTo>
                    <a:cubicBezTo>
                      <a:pt x="17" y="23"/>
                      <a:pt x="16" y="25"/>
                      <a:pt x="16" y="28"/>
                    </a:cubicBezTo>
                    <a:cubicBezTo>
                      <a:pt x="16" y="30"/>
                      <a:pt x="17" y="32"/>
                      <a:pt x="19" y="34"/>
                    </a:cubicBezTo>
                    <a:cubicBezTo>
                      <a:pt x="21" y="35"/>
                      <a:pt x="24" y="37"/>
                      <a:pt x="29" y="38"/>
                    </a:cubicBezTo>
                    <a:cubicBezTo>
                      <a:pt x="35" y="41"/>
                      <a:pt x="40" y="44"/>
                      <a:pt x="43" y="48"/>
                    </a:cubicBezTo>
                    <a:cubicBezTo>
                      <a:pt x="47" y="51"/>
                      <a:pt x="49" y="56"/>
                      <a:pt x="49" y="61"/>
                    </a:cubicBezTo>
                    <a:close/>
                  </a:path>
                </a:pathLst>
              </a:custGeom>
              <a:solidFill>
                <a:srgbClr val="494A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37" name="Freeform 45"/>
              <p:cNvSpPr/>
              <p:nvPr/>
            </p:nvSpPr>
            <p:spPr bwMode="auto">
              <a:xfrm>
                <a:off x="1434" y="691"/>
                <a:ext cx="120" cy="216"/>
              </a:xfrm>
              <a:custGeom>
                <a:avLst/>
                <a:gdLst>
                  <a:gd name="T0" fmla="*/ 49 w 49"/>
                  <a:gd name="T1" fmla="*/ 62 h 91"/>
                  <a:gd name="T2" fmla="*/ 47 w 49"/>
                  <a:gd name="T3" fmla="*/ 70 h 91"/>
                  <a:gd name="T4" fmla="*/ 44 w 49"/>
                  <a:gd name="T5" fmla="*/ 75 h 91"/>
                  <a:gd name="T6" fmla="*/ 38 w 49"/>
                  <a:gd name="T7" fmla="*/ 79 h 91"/>
                  <a:gd name="T8" fmla="*/ 31 w 49"/>
                  <a:gd name="T9" fmla="*/ 82 h 91"/>
                  <a:gd name="T10" fmla="*/ 31 w 49"/>
                  <a:gd name="T11" fmla="*/ 87 h 91"/>
                  <a:gd name="T12" fmla="*/ 31 w 49"/>
                  <a:gd name="T13" fmla="*/ 90 h 91"/>
                  <a:gd name="T14" fmla="*/ 28 w 49"/>
                  <a:gd name="T15" fmla="*/ 91 h 91"/>
                  <a:gd name="T16" fmla="*/ 21 w 49"/>
                  <a:gd name="T17" fmla="*/ 91 h 91"/>
                  <a:gd name="T18" fmla="*/ 19 w 49"/>
                  <a:gd name="T19" fmla="*/ 90 h 91"/>
                  <a:gd name="T20" fmla="*/ 18 w 49"/>
                  <a:gd name="T21" fmla="*/ 87 h 91"/>
                  <a:gd name="T22" fmla="*/ 18 w 49"/>
                  <a:gd name="T23" fmla="*/ 83 h 91"/>
                  <a:gd name="T24" fmla="*/ 7 w 49"/>
                  <a:gd name="T25" fmla="*/ 81 h 91"/>
                  <a:gd name="T26" fmla="*/ 1 w 49"/>
                  <a:gd name="T27" fmla="*/ 78 h 91"/>
                  <a:gd name="T28" fmla="*/ 0 w 49"/>
                  <a:gd name="T29" fmla="*/ 76 h 91"/>
                  <a:gd name="T30" fmla="*/ 1 w 49"/>
                  <a:gd name="T31" fmla="*/ 72 h 91"/>
                  <a:gd name="T32" fmla="*/ 2 w 49"/>
                  <a:gd name="T33" fmla="*/ 69 h 91"/>
                  <a:gd name="T34" fmla="*/ 3 w 49"/>
                  <a:gd name="T35" fmla="*/ 67 h 91"/>
                  <a:gd name="T36" fmla="*/ 4 w 49"/>
                  <a:gd name="T37" fmla="*/ 68 h 91"/>
                  <a:gd name="T38" fmla="*/ 5 w 49"/>
                  <a:gd name="T39" fmla="*/ 68 h 91"/>
                  <a:gd name="T40" fmla="*/ 11 w 49"/>
                  <a:gd name="T41" fmla="*/ 70 h 91"/>
                  <a:gd name="T42" fmla="*/ 20 w 49"/>
                  <a:gd name="T43" fmla="*/ 71 h 91"/>
                  <a:gd name="T44" fmla="*/ 30 w 49"/>
                  <a:gd name="T45" fmla="*/ 69 h 91"/>
                  <a:gd name="T46" fmla="*/ 34 w 49"/>
                  <a:gd name="T47" fmla="*/ 62 h 91"/>
                  <a:gd name="T48" fmla="*/ 32 w 49"/>
                  <a:gd name="T49" fmla="*/ 56 h 91"/>
                  <a:gd name="T50" fmla="*/ 22 w 49"/>
                  <a:gd name="T51" fmla="*/ 50 h 91"/>
                  <a:gd name="T52" fmla="*/ 14 w 49"/>
                  <a:gd name="T53" fmla="*/ 47 h 91"/>
                  <a:gd name="T54" fmla="*/ 8 w 49"/>
                  <a:gd name="T55" fmla="*/ 42 h 91"/>
                  <a:gd name="T56" fmla="*/ 4 w 49"/>
                  <a:gd name="T57" fmla="*/ 36 h 91"/>
                  <a:gd name="T58" fmla="*/ 2 w 49"/>
                  <a:gd name="T59" fmla="*/ 28 h 91"/>
                  <a:gd name="T60" fmla="*/ 6 w 49"/>
                  <a:gd name="T61" fmla="*/ 16 h 91"/>
                  <a:gd name="T62" fmla="*/ 20 w 49"/>
                  <a:gd name="T63" fmla="*/ 10 h 91"/>
                  <a:gd name="T64" fmla="*/ 20 w 49"/>
                  <a:gd name="T65" fmla="*/ 4 h 91"/>
                  <a:gd name="T66" fmla="*/ 21 w 49"/>
                  <a:gd name="T67" fmla="*/ 1 h 91"/>
                  <a:gd name="T68" fmla="*/ 24 w 49"/>
                  <a:gd name="T69" fmla="*/ 0 h 91"/>
                  <a:gd name="T70" fmla="*/ 31 w 49"/>
                  <a:gd name="T71" fmla="*/ 0 h 91"/>
                  <a:gd name="T72" fmla="*/ 33 w 49"/>
                  <a:gd name="T73" fmla="*/ 1 h 91"/>
                  <a:gd name="T74" fmla="*/ 34 w 49"/>
                  <a:gd name="T75" fmla="*/ 4 h 91"/>
                  <a:gd name="T76" fmla="*/ 34 w 49"/>
                  <a:gd name="T77" fmla="*/ 9 h 91"/>
                  <a:gd name="T78" fmla="*/ 40 w 49"/>
                  <a:gd name="T79" fmla="*/ 10 h 91"/>
                  <a:gd name="T80" fmla="*/ 44 w 49"/>
                  <a:gd name="T81" fmla="*/ 11 h 91"/>
                  <a:gd name="T82" fmla="*/ 45 w 49"/>
                  <a:gd name="T83" fmla="*/ 13 h 91"/>
                  <a:gd name="T84" fmla="*/ 44 w 49"/>
                  <a:gd name="T85" fmla="*/ 17 h 91"/>
                  <a:gd name="T86" fmla="*/ 43 w 49"/>
                  <a:gd name="T87" fmla="*/ 21 h 91"/>
                  <a:gd name="T88" fmla="*/ 41 w 49"/>
                  <a:gd name="T89" fmla="*/ 22 h 91"/>
                  <a:gd name="T90" fmla="*/ 36 w 49"/>
                  <a:gd name="T91" fmla="*/ 21 h 91"/>
                  <a:gd name="T92" fmla="*/ 29 w 49"/>
                  <a:gd name="T93" fmla="*/ 20 h 91"/>
                  <a:gd name="T94" fmla="*/ 19 w 49"/>
                  <a:gd name="T95" fmla="*/ 22 h 91"/>
                  <a:gd name="T96" fmla="*/ 16 w 49"/>
                  <a:gd name="T97" fmla="*/ 28 h 91"/>
                  <a:gd name="T98" fmla="*/ 19 w 49"/>
                  <a:gd name="T99" fmla="*/ 34 h 91"/>
                  <a:gd name="T100" fmla="*/ 29 w 49"/>
                  <a:gd name="T101" fmla="*/ 39 h 91"/>
                  <a:gd name="T102" fmla="*/ 43 w 49"/>
                  <a:gd name="T103" fmla="*/ 48 h 91"/>
                  <a:gd name="T104" fmla="*/ 49 w 49"/>
                  <a:gd name="T105" fmla="*/ 62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49" h="91">
                    <a:moveTo>
                      <a:pt x="49" y="62"/>
                    </a:moveTo>
                    <a:cubicBezTo>
                      <a:pt x="49" y="65"/>
                      <a:pt x="48" y="67"/>
                      <a:pt x="47" y="70"/>
                    </a:cubicBezTo>
                    <a:cubicBezTo>
                      <a:pt x="47" y="72"/>
                      <a:pt x="45" y="74"/>
                      <a:pt x="44" y="75"/>
                    </a:cubicBezTo>
                    <a:cubicBezTo>
                      <a:pt x="42" y="77"/>
                      <a:pt x="40" y="78"/>
                      <a:pt x="38" y="79"/>
                    </a:cubicBezTo>
                    <a:cubicBezTo>
                      <a:pt x="36" y="80"/>
                      <a:pt x="34" y="81"/>
                      <a:pt x="31" y="82"/>
                    </a:cubicBezTo>
                    <a:cubicBezTo>
                      <a:pt x="31" y="87"/>
                      <a:pt x="31" y="87"/>
                      <a:pt x="31" y="87"/>
                    </a:cubicBezTo>
                    <a:cubicBezTo>
                      <a:pt x="31" y="89"/>
                      <a:pt x="31" y="90"/>
                      <a:pt x="31" y="90"/>
                    </a:cubicBezTo>
                    <a:cubicBezTo>
                      <a:pt x="31" y="91"/>
                      <a:pt x="30" y="91"/>
                      <a:pt x="28" y="91"/>
                    </a:cubicBezTo>
                    <a:cubicBezTo>
                      <a:pt x="21" y="91"/>
                      <a:pt x="21" y="91"/>
                      <a:pt x="21" y="91"/>
                    </a:cubicBezTo>
                    <a:cubicBezTo>
                      <a:pt x="20" y="91"/>
                      <a:pt x="19" y="91"/>
                      <a:pt x="19" y="90"/>
                    </a:cubicBezTo>
                    <a:cubicBezTo>
                      <a:pt x="18" y="90"/>
                      <a:pt x="18" y="88"/>
                      <a:pt x="18" y="87"/>
                    </a:cubicBezTo>
                    <a:cubicBezTo>
                      <a:pt x="18" y="83"/>
                      <a:pt x="18" y="83"/>
                      <a:pt x="18" y="83"/>
                    </a:cubicBezTo>
                    <a:cubicBezTo>
                      <a:pt x="13" y="82"/>
                      <a:pt x="10" y="82"/>
                      <a:pt x="7" y="81"/>
                    </a:cubicBezTo>
                    <a:cubicBezTo>
                      <a:pt x="4" y="80"/>
                      <a:pt x="2" y="79"/>
                      <a:pt x="1" y="78"/>
                    </a:cubicBezTo>
                    <a:cubicBezTo>
                      <a:pt x="0" y="78"/>
                      <a:pt x="0" y="77"/>
                      <a:pt x="0" y="76"/>
                    </a:cubicBezTo>
                    <a:cubicBezTo>
                      <a:pt x="0" y="75"/>
                      <a:pt x="1" y="74"/>
                      <a:pt x="1" y="72"/>
                    </a:cubicBezTo>
                    <a:cubicBezTo>
                      <a:pt x="1" y="71"/>
                      <a:pt x="2" y="70"/>
                      <a:pt x="2" y="69"/>
                    </a:cubicBezTo>
                    <a:cubicBezTo>
                      <a:pt x="2" y="68"/>
                      <a:pt x="3" y="67"/>
                      <a:pt x="3" y="67"/>
                    </a:cubicBezTo>
                    <a:cubicBezTo>
                      <a:pt x="4" y="67"/>
                      <a:pt x="4" y="68"/>
                      <a:pt x="4" y="68"/>
                    </a:cubicBezTo>
                    <a:cubicBezTo>
                      <a:pt x="5" y="68"/>
                      <a:pt x="5" y="68"/>
                      <a:pt x="5" y="68"/>
                    </a:cubicBezTo>
                    <a:cubicBezTo>
                      <a:pt x="7" y="69"/>
                      <a:pt x="8" y="69"/>
                      <a:pt x="11" y="70"/>
                    </a:cubicBezTo>
                    <a:cubicBezTo>
                      <a:pt x="13" y="70"/>
                      <a:pt x="16" y="71"/>
                      <a:pt x="20" y="71"/>
                    </a:cubicBezTo>
                    <a:cubicBezTo>
                      <a:pt x="24" y="71"/>
                      <a:pt x="27" y="70"/>
                      <a:pt x="30" y="69"/>
                    </a:cubicBezTo>
                    <a:cubicBezTo>
                      <a:pt x="33" y="68"/>
                      <a:pt x="34" y="65"/>
                      <a:pt x="34" y="62"/>
                    </a:cubicBezTo>
                    <a:cubicBezTo>
                      <a:pt x="34" y="60"/>
                      <a:pt x="33" y="57"/>
                      <a:pt x="32" y="56"/>
                    </a:cubicBezTo>
                    <a:cubicBezTo>
                      <a:pt x="30" y="54"/>
                      <a:pt x="27" y="52"/>
                      <a:pt x="22" y="50"/>
                    </a:cubicBezTo>
                    <a:cubicBezTo>
                      <a:pt x="19" y="49"/>
                      <a:pt x="17" y="48"/>
                      <a:pt x="14" y="47"/>
                    </a:cubicBezTo>
                    <a:cubicBezTo>
                      <a:pt x="12" y="45"/>
                      <a:pt x="10" y="44"/>
                      <a:pt x="8" y="42"/>
                    </a:cubicBezTo>
                    <a:cubicBezTo>
                      <a:pt x="6" y="41"/>
                      <a:pt x="5" y="39"/>
                      <a:pt x="4" y="36"/>
                    </a:cubicBezTo>
                    <a:cubicBezTo>
                      <a:pt x="3" y="34"/>
                      <a:pt x="2" y="31"/>
                      <a:pt x="2" y="28"/>
                    </a:cubicBezTo>
                    <a:cubicBezTo>
                      <a:pt x="2" y="24"/>
                      <a:pt x="3" y="20"/>
                      <a:pt x="6" y="16"/>
                    </a:cubicBezTo>
                    <a:cubicBezTo>
                      <a:pt x="9" y="13"/>
                      <a:pt x="14" y="11"/>
                      <a:pt x="20" y="10"/>
                    </a:cubicBezTo>
                    <a:cubicBezTo>
                      <a:pt x="20" y="4"/>
                      <a:pt x="20" y="4"/>
                      <a:pt x="20" y="4"/>
                    </a:cubicBezTo>
                    <a:cubicBezTo>
                      <a:pt x="20" y="2"/>
                      <a:pt x="20" y="1"/>
                      <a:pt x="21" y="1"/>
                    </a:cubicBezTo>
                    <a:cubicBezTo>
                      <a:pt x="21" y="0"/>
                      <a:pt x="22" y="0"/>
                      <a:pt x="24" y="0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32" y="0"/>
                      <a:pt x="33" y="0"/>
                      <a:pt x="33" y="1"/>
                    </a:cubicBezTo>
                    <a:cubicBezTo>
                      <a:pt x="33" y="1"/>
                      <a:pt x="34" y="2"/>
                      <a:pt x="34" y="4"/>
                    </a:cubicBezTo>
                    <a:cubicBezTo>
                      <a:pt x="34" y="9"/>
                      <a:pt x="34" y="9"/>
                      <a:pt x="34" y="9"/>
                    </a:cubicBezTo>
                    <a:cubicBezTo>
                      <a:pt x="36" y="9"/>
                      <a:pt x="38" y="10"/>
                      <a:pt x="40" y="10"/>
                    </a:cubicBezTo>
                    <a:cubicBezTo>
                      <a:pt x="42" y="10"/>
                      <a:pt x="43" y="11"/>
                      <a:pt x="44" y="11"/>
                    </a:cubicBezTo>
                    <a:cubicBezTo>
                      <a:pt x="45" y="11"/>
                      <a:pt x="45" y="12"/>
                      <a:pt x="45" y="13"/>
                    </a:cubicBezTo>
                    <a:cubicBezTo>
                      <a:pt x="45" y="14"/>
                      <a:pt x="45" y="16"/>
                      <a:pt x="44" y="17"/>
                    </a:cubicBezTo>
                    <a:cubicBezTo>
                      <a:pt x="44" y="18"/>
                      <a:pt x="44" y="19"/>
                      <a:pt x="43" y="21"/>
                    </a:cubicBezTo>
                    <a:cubicBezTo>
                      <a:pt x="42" y="22"/>
                      <a:pt x="42" y="22"/>
                      <a:pt x="41" y="22"/>
                    </a:cubicBezTo>
                    <a:cubicBezTo>
                      <a:pt x="40" y="22"/>
                      <a:pt x="38" y="21"/>
                      <a:pt x="36" y="21"/>
                    </a:cubicBezTo>
                    <a:cubicBezTo>
                      <a:pt x="33" y="20"/>
                      <a:pt x="31" y="20"/>
                      <a:pt x="29" y="20"/>
                    </a:cubicBezTo>
                    <a:cubicBezTo>
                      <a:pt x="24" y="20"/>
                      <a:pt x="21" y="21"/>
                      <a:pt x="19" y="22"/>
                    </a:cubicBezTo>
                    <a:cubicBezTo>
                      <a:pt x="17" y="24"/>
                      <a:pt x="16" y="25"/>
                      <a:pt x="16" y="28"/>
                    </a:cubicBezTo>
                    <a:cubicBezTo>
                      <a:pt x="16" y="30"/>
                      <a:pt x="17" y="32"/>
                      <a:pt x="19" y="34"/>
                    </a:cubicBezTo>
                    <a:cubicBezTo>
                      <a:pt x="21" y="35"/>
                      <a:pt x="24" y="37"/>
                      <a:pt x="29" y="39"/>
                    </a:cubicBezTo>
                    <a:cubicBezTo>
                      <a:pt x="35" y="41"/>
                      <a:pt x="40" y="44"/>
                      <a:pt x="43" y="48"/>
                    </a:cubicBezTo>
                    <a:cubicBezTo>
                      <a:pt x="47" y="52"/>
                      <a:pt x="49" y="56"/>
                      <a:pt x="49" y="62"/>
                    </a:cubicBez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138" name="图片 13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27784" y="1010556"/>
              <a:ext cx="371171" cy="391508"/>
            </a:xfrm>
            <a:prstGeom prst="rect">
              <a:avLst/>
            </a:prstGeom>
            <a:effectLst/>
          </p:spPr>
        </p:pic>
        <p:pic>
          <p:nvPicPr>
            <p:cNvPr id="139" name="图片 13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09560" y="680286"/>
              <a:ext cx="566820" cy="597878"/>
            </a:xfrm>
            <a:prstGeom prst="rect">
              <a:avLst/>
            </a:prstGeom>
            <a:effectLst/>
          </p:spPr>
        </p:pic>
      </p:grpSp>
      <p:sp>
        <p:nvSpPr>
          <p:cNvPr id="54" name="矩形 53"/>
          <p:cNvSpPr>
            <a:spLocks noChangeArrowheads="1"/>
          </p:cNvSpPr>
          <p:nvPr/>
        </p:nvSpPr>
        <p:spPr bwMode="auto">
          <a:xfrm>
            <a:off x="353727" y="1672074"/>
            <a:ext cx="4779292" cy="784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上海锐普广告有限公司是中国第一家精品</a:t>
            </a: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设计机构。拥有国内顶尖的</a:t>
            </a: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制作技术、顶级的</a:t>
            </a: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设计团队，坚持精益求精、拒绝平庸的做事精神，帮助您实现美观、精致、严谨、动感的</a:t>
            </a: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展示效果，让您的</a:t>
            </a: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创造卓越价值</a:t>
            </a:r>
            <a:endParaRPr lang="zh-CN" altLang="en-US" sz="1000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5" name="组合 54"/>
          <p:cNvGrpSpPr/>
          <p:nvPr/>
        </p:nvGrpSpPr>
        <p:grpSpPr>
          <a:xfrm>
            <a:off x="5192222" y="1205280"/>
            <a:ext cx="3527996" cy="2678008"/>
            <a:chOff x="105161" y="792746"/>
            <a:chExt cx="3834378" cy="2910574"/>
          </a:xfrm>
        </p:grpSpPr>
        <p:sp>
          <p:nvSpPr>
            <p:cNvPr id="56" name="矩形 55"/>
            <p:cNvSpPr/>
            <p:nvPr/>
          </p:nvSpPr>
          <p:spPr>
            <a:xfrm>
              <a:off x="316380" y="848741"/>
              <a:ext cx="3623159" cy="2854579"/>
            </a:xfrm>
            <a:prstGeom prst="rect">
              <a:avLst/>
            </a:prstGeom>
            <a:solidFill>
              <a:srgbClr val="F066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57" name="矩形 56"/>
            <p:cNvSpPr/>
            <p:nvPr/>
          </p:nvSpPr>
          <p:spPr>
            <a:xfrm>
              <a:off x="388675" y="904543"/>
              <a:ext cx="3478568" cy="27429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pic>
          <p:nvPicPr>
            <p:cNvPr id="58" name="图片 5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161" y="792746"/>
              <a:ext cx="3770033" cy="2862721"/>
            </a:xfrm>
            <a:prstGeom prst="rect">
              <a:avLst/>
            </a:prstGeom>
          </p:spPr>
        </p:pic>
      </p:grpSp>
      <p:sp>
        <p:nvSpPr>
          <p:cNvPr id="59" name="矩形 58"/>
          <p:cNvSpPr>
            <a:spLocks noChangeArrowheads="1"/>
          </p:cNvSpPr>
          <p:nvPr/>
        </p:nvSpPr>
        <p:spPr bwMode="auto">
          <a:xfrm>
            <a:off x="353726" y="2482573"/>
            <a:ext cx="4957763" cy="9871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defTabSz="685800">
              <a:lnSpc>
                <a:spcPct val="150000"/>
              </a:lnSpc>
              <a:defRPr/>
            </a:pP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rPr>
              <a:t>RAPIDPPT, the leader of professional PPT designer in China. </a:t>
            </a:r>
            <a:endParaRPr lang="en-US" altLang="zh-CN" sz="1000" dirty="0">
              <a:solidFill>
                <a:prstClr val="black">
                  <a:lumMod val="85000"/>
                  <a:lumOff val="15000"/>
                </a:prstClr>
              </a:solidFill>
              <a:latin typeface="Arial" panose="020B0604020202020204" pitchFamily="34" charset="0"/>
            </a:endParaRPr>
          </a:p>
          <a:p>
            <a:pPr defTabSz="685800">
              <a:lnSpc>
                <a:spcPct val="150000"/>
              </a:lnSpc>
              <a:defRPr/>
            </a:pP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rPr>
              <a:t>5years of making professional PPT, 500 case studies for the classical PPT, make sure you will be satisfied. ……RAPIDPPT differs from the traditional production model, and create a new PPT experience.</a:t>
            </a:r>
            <a:endParaRPr lang="en-US" altLang="zh-CN" sz="1000" dirty="0">
              <a:solidFill>
                <a:prstClr val="black">
                  <a:lumMod val="85000"/>
                  <a:lumOff val="15000"/>
                </a:prstClr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Group 4"/>
          <p:cNvGrpSpPr>
            <a:grpSpLocks noChangeAspect="1"/>
          </p:cNvGrpSpPr>
          <p:nvPr/>
        </p:nvGrpSpPr>
        <p:grpSpPr bwMode="auto">
          <a:xfrm rot="16200000" flipH="1">
            <a:off x="8751250" y="266103"/>
            <a:ext cx="409547" cy="390889"/>
            <a:chOff x="0" y="60"/>
            <a:chExt cx="439" cy="419"/>
          </a:xfrm>
          <a:gradFill flip="none" rotWithShape="1">
            <a:gsLst>
              <a:gs pos="31000">
                <a:srgbClr val="D74B56"/>
              </a:gs>
              <a:gs pos="67000">
                <a:srgbClr val="3FACD9"/>
              </a:gs>
            </a:gsLst>
            <a:lin ang="0" scaled="1"/>
            <a:tileRect/>
          </a:gradFill>
        </p:grpSpPr>
        <p:sp>
          <p:nvSpPr>
            <p:cNvPr id="56" name="Freeform 5"/>
            <p:cNvSpPr/>
            <p:nvPr/>
          </p:nvSpPr>
          <p:spPr bwMode="auto">
            <a:xfrm>
              <a:off x="0" y="60"/>
              <a:ext cx="297" cy="419"/>
            </a:xfrm>
            <a:custGeom>
              <a:avLst/>
              <a:gdLst>
                <a:gd name="T0" fmla="*/ 297 w 297"/>
                <a:gd name="T1" fmla="*/ 0 h 419"/>
                <a:gd name="T2" fmla="*/ 143 w 297"/>
                <a:gd name="T3" fmla="*/ 0 h 419"/>
                <a:gd name="T4" fmla="*/ 0 w 297"/>
                <a:gd name="T5" fmla="*/ 419 h 419"/>
                <a:gd name="T6" fmla="*/ 155 w 297"/>
                <a:gd name="T7" fmla="*/ 419 h 419"/>
                <a:gd name="T8" fmla="*/ 297 w 297"/>
                <a:gd name="T9" fmla="*/ 0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7" h="419">
                  <a:moveTo>
                    <a:pt x="297" y="0"/>
                  </a:moveTo>
                  <a:lnTo>
                    <a:pt x="143" y="0"/>
                  </a:lnTo>
                  <a:lnTo>
                    <a:pt x="0" y="419"/>
                  </a:lnTo>
                  <a:lnTo>
                    <a:pt x="155" y="419"/>
                  </a:lnTo>
                  <a:lnTo>
                    <a:pt x="29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7" name="Freeform 6"/>
            <p:cNvSpPr/>
            <p:nvPr/>
          </p:nvSpPr>
          <p:spPr bwMode="auto">
            <a:xfrm>
              <a:off x="143" y="60"/>
              <a:ext cx="296" cy="419"/>
            </a:xfrm>
            <a:custGeom>
              <a:avLst/>
              <a:gdLst>
                <a:gd name="T0" fmla="*/ 0 w 296"/>
                <a:gd name="T1" fmla="*/ 0 h 419"/>
                <a:gd name="T2" fmla="*/ 154 w 296"/>
                <a:gd name="T3" fmla="*/ 0 h 419"/>
                <a:gd name="T4" fmla="*/ 296 w 296"/>
                <a:gd name="T5" fmla="*/ 419 h 419"/>
                <a:gd name="T6" fmla="*/ 142 w 296"/>
                <a:gd name="T7" fmla="*/ 419 h 419"/>
                <a:gd name="T8" fmla="*/ 0 w 296"/>
                <a:gd name="T9" fmla="*/ 0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6" h="419">
                  <a:moveTo>
                    <a:pt x="0" y="0"/>
                  </a:moveTo>
                  <a:lnTo>
                    <a:pt x="154" y="0"/>
                  </a:lnTo>
                  <a:lnTo>
                    <a:pt x="296" y="419"/>
                  </a:lnTo>
                  <a:lnTo>
                    <a:pt x="142" y="419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sp>
        <p:nvSpPr>
          <p:cNvPr id="54" name="文本框 53"/>
          <p:cNvSpPr txBox="1"/>
          <p:nvPr/>
        </p:nvSpPr>
        <p:spPr>
          <a:xfrm rot="1087809" flipH="1">
            <a:off x="8703065" y="433852"/>
            <a:ext cx="516488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600" b="0" spc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685800"/>
            <a:r>
              <a:rPr lang="en-US" altLang="zh-CN" sz="500" spc="30" dirty="0">
                <a:solidFill>
                  <a:prstClr val="white"/>
                </a:solidFill>
              </a:rPr>
              <a:t>rapidesign</a:t>
            </a:r>
            <a:endParaRPr lang="zh-CN" altLang="en-US" sz="500" spc="30" dirty="0">
              <a:solidFill>
                <a:prstClr val="white"/>
              </a:solidFill>
            </a:endParaRPr>
          </a:p>
        </p:txBody>
      </p:sp>
      <p:sp>
        <p:nvSpPr>
          <p:cNvPr id="55" name="文本框 54"/>
          <p:cNvSpPr txBox="1"/>
          <p:nvPr/>
        </p:nvSpPr>
        <p:spPr>
          <a:xfrm rot="20391286" flipH="1">
            <a:off x="8762225" y="287728"/>
            <a:ext cx="442750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600" b="0" spc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685800"/>
            <a:r>
              <a:rPr lang="en-US" altLang="zh-CN" sz="500" dirty="0">
                <a:solidFill>
                  <a:prstClr val="white"/>
                </a:solidFill>
              </a:rPr>
              <a:t>shanghai</a:t>
            </a:r>
            <a:endParaRPr lang="zh-CN" altLang="en-US" sz="500" dirty="0">
              <a:solidFill>
                <a:prstClr val="white"/>
              </a:solidFill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5533863" y="913504"/>
            <a:ext cx="1971540" cy="523793"/>
            <a:chOff x="1329649" y="1126215"/>
            <a:chExt cx="1971540" cy="523793"/>
          </a:xfrm>
          <a:solidFill>
            <a:schemeClr val="bg1">
              <a:lumMod val="85000"/>
            </a:schemeClr>
          </a:solidFill>
        </p:grpSpPr>
        <p:sp>
          <p:nvSpPr>
            <p:cNvPr id="83" name="矩形 82"/>
            <p:cNvSpPr/>
            <p:nvPr/>
          </p:nvSpPr>
          <p:spPr>
            <a:xfrm>
              <a:off x="1329649" y="1126215"/>
              <a:ext cx="1971540" cy="52379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grpSp>
          <p:nvGrpSpPr>
            <p:cNvPr id="90" name="组合 89"/>
            <p:cNvGrpSpPr/>
            <p:nvPr/>
          </p:nvGrpSpPr>
          <p:grpSpPr>
            <a:xfrm>
              <a:off x="1624111" y="1146574"/>
              <a:ext cx="1338828" cy="489507"/>
              <a:chOff x="1241488" y="1377555"/>
              <a:chExt cx="1338828" cy="489507"/>
            </a:xfrm>
            <a:grpFill/>
          </p:grpSpPr>
          <p:sp>
            <p:nvSpPr>
              <p:cNvPr id="91" name="文本框 90"/>
              <p:cNvSpPr txBox="1"/>
              <p:nvPr/>
            </p:nvSpPr>
            <p:spPr>
              <a:xfrm>
                <a:off x="1388624" y="1590063"/>
                <a:ext cx="1168200" cy="276999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defRPr sz="5400" b="1" spc="-110">
                    <a:solidFill>
                      <a:srgbClr val="3050AB"/>
                    </a:solidFill>
                    <a:latin typeface="NanLiHei_Eurostile" panose="02010600030101010101" pitchFamily="2" charset="-122"/>
                    <a:ea typeface="NanLiHei_Eurostile" panose="02010600030101010101" pitchFamily="2" charset="-122"/>
                  </a:defRPr>
                </a:lvl1pPr>
              </a:lstStyle>
              <a:p>
                <a:pPr algn="dist" defTabSz="685800"/>
                <a:r>
                  <a:rPr lang="en-US" altLang="zh-CN" sz="1200" spc="100" dirty="0">
                    <a:solidFill>
                      <a:prstClr val="white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Add a title</a:t>
                </a:r>
                <a:endParaRPr lang="zh-CN" altLang="en-US" sz="1200" spc="100" dirty="0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92" name="文本框 91"/>
              <p:cNvSpPr txBox="1"/>
              <p:nvPr/>
            </p:nvSpPr>
            <p:spPr>
              <a:xfrm>
                <a:off x="1241488" y="1377555"/>
                <a:ext cx="1338828" cy="276999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>
                  <a:defRPr sz="5400" b="1" spc="-110">
                    <a:solidFill>
                      <a:srgbClr val="3050AB"/>
                    </a:solidFill>
                    <a:latin typeface="NanLiHei_Eurostile" panose="02010600030101010101" pitchFamily="2" charset="-122"/>
                    <a:ea typeface="NanLiHei_Eurostile" panose="02010600030101010101" pitchFamily="2" charset="-122"/>
                  </a:defRPr>
                </a:lvl1pPr>
              </a:lstStyle>
              <a:p>
                <a:pPr defTabSz="685800"/>
                <a:r>
                  <a:rPr lang="en-US" altLang="zh-CN" sz="1200" spc="100" dirty="0">
                    <a:solidFill>
                      <a:prstClr val="white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1.</a:t>
                </a:r>
                <a:r>
                  <a:rPr lang="zh-CN" altLang="en-US" sz="1200" spc="100" dirty="0">
                    <a:solidFill>
                      <a:prstClr val="white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点击添加标题</a:t>
                </a:r>
                <a:endParaRPr lang="zh-CN" altLang="en-US" sz="1200" spc="100" dirty="0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6" name="组合 5"/>
          <p:cNvGrpSpPr/>
          <p:nvPr/>
        </p:nvGrpSpPr>
        <p:grpSpPr>
          <a:xfrm>
            <a:off x="5533863" y="1613212"/>
            <a:ext cx="1971540" cy="523793"/>
            <a:chOff x="1333586" y="1747315"/>
            <a:chExt cx="1971540" cy="523793"/>
          </a:xfrm>
        </p:grpSpPr>
        <p:sp>
          <p:nvSpPr>
            <p:cNvPr id="102" name="矩形 101"/>
            <p:cNvSpPr/>
            <p:nvPr/>
          </p:nvSpPr>
          <p:spPr>
            <a:xfrm>
              <a:off x="1333586" y="1747315"/>
              <a:ext cx="1971540" cy="523793"/>
            </a:xfrm>
            <a:prstGeom prst="rect">
              <a:avLst/>
            </a:prstGeom>
            <a:solidFill>
              <a:srgbClr val="F066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grpSp>
          <p:nvGrpSpPr>
            <p:cNvPr id="103" name="组合 102"/>
            <p:cNvGrpSpPr/>
            <p:nvPr/>
          </p:nvGrpSpPr>
          <p:grpSpPr>
            <a:xfrm>
              <a:off x="1645776" y="1767674"/>
              <a:ext cx="1338828" cy="489507"/>
              <a:chOff x="1241488" y="1377555"/>
              <a:chExt cx="1338828" cy="489507"/>
            </a:xfrm>
          </p:grpSpPr>
          <p:sp>
            <p:nvSpPr>
              <p:cNvPr id="104" name="文本框 103"/>
              <p:cNvSpPr txBox="1"/>
              <p:nvPr/>
            </p:nvSpPr>
            <p:spPr>
              <a:xfrm>
                <a:off x="1388624" y="1590063"/>
                <a:ext cx="11682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defRPr sz="5400" b="1" spc="-110">
                    <a:solidFill>
                      <a:srgbClr val="3050AB"/>
                    </a:solidFill>
                    <a:latin typeface="NanLiHei_Eurostile" panose="02010600030101010101" pitchFamily="2" charset="-122"/>
                    <a:ea typeface="NanLiHei_Eurostile" panose="02010600030101010101" pitchFamily="2" charset="-122"/>
                  </a:defRPr>
                </a:lvl1pPr>
              </a:lstStyle>
              <a:p>
                <a:pPr algn="dist" defTabSz="685800"/>
                <a:r>
                  <a:rPr lang="en-US" altLang="zh-CN" sz="1200" spc="100" dirty="0">
                    <a:solidFill>
                      <a:prstClr val="white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Add a title</a:t>
                </a:r>
                <a:endParaRPr lang="zh-CN" altLang="en-US" sz="1200" spc="100" dirty="0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105" name="文本框 104"/>
              <p:cNvSpPr txBox="1"/>
              <p:nvPr/>
            </p:nvSpPr>
            <p:spPr>
              <a:xfrm>
                <a:off x="1241488" y="1377555"/>
                <a:ext cx="133882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>
                  <a:defRPr sz="5400" b="1" spc="-110">
                    <a:solidFill>
                      <a:srgbClr val="3050AB"/>
                    </a:solidFill>
                    <a:latin typeface="NanLiHei_Eurostile" panose="02010600030101010101" pitchFamily="2" charset="-122"/>
                    <a:ea typeface="NanLiHei_Eurostile" panose="02010600030101010101" pitchFamily="2" charset="-122"/>
                  </a:defRPr>
                </a:lvl1pPr>
              </a:lstStyle>
              <a:p>
                <a:pPr defTabSz="685800"/>
                <a:r>
                  <a:rPr lang="en-US" altLang="zh-CN" sz="1200" spc="100" dirty="0">
                    <a:solidFill>
                      <a:prstClr val="white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2.</a:t>
                </a:r>
                <a:r>
                  <a:rPr lang="zh-CN" altLang="en-US" sz="1200" spc="100" dirty="0">
                    <a:solidFill>
                      <a:prstClr val="white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点击添加标题</a:t>
                </a:r>
                <a:endParaRPr lang="zh-CN" altLang="en-US" sz="1200" spc="100" dirty="0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22" name="组合 21"/>
          <p:cNvGrpSpPr/>
          <p:nvPr/>
        </p:nvGrpSpPr>
        <p:grpSpPr>
          <a:xfrm>
            <a:off x="5533863" y="2312920"/>
            <a:ext cx="1971540" cy="523793"/>
            <a:chOff x="1365165" y="2477847"/>
            <a:chExt cx="1971540" cy="523793"/>
          </a:xfrm>
          <a:solidFill>
            <a:schemeClr val="bg1">
              <a:lumMod val="85000"/>
            </a:schemeClr>
          </a:solidFill>
        </p:grpSpPr>
        <p:sp>
          <p:nvSpPr>
            <p:cNvPr id="106" name="矩形 105"/>
            <p:cNvSpPr/>
            <p:nvPr/>
          </p:nvSpPr>
          <p:spPr>
            <a:xfrm>
              <a:off x="1365165" y="2477847"/>
              <a:ext cx="1971540" cy="52379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grpSp>
          <p:nvGrpSpPr>
            <p:cNvPr id="107" name="组合 106"/>
            <p:cNvGrpSpPr/>
            <p:nvPr/>
          </p:nvGrpSpPr>
          <p:grpSpPr>
            <a:xfrm>
              <a:off x="1677355" y="2498206"/>
              <a:ext cx="1338828" cy="489507"/>
              <a:chOff x="1241488" y="1377555"/>
              <a:chExt cx="1338828" cy="489507"/>
            </a:xfrm>
            <a:grpFill/>
          </p:grpSpPr>
          <p:sp>
            <p:nvSpPr>
              <p:cNvPr id="108" name="文本框 107"/>
              <p:cNvSpPr txBox="1"/>
              <p:nvPr/>
            </p:nvSpPr>
            <p:spPr>
              <a:xfrm>
                <a:off x="1388624" y="1590063"/>
                <a:ext cx="1168200" cy="276999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defRPr sz="5400" b="1" spc="-110">
                    <a:solidFill>
                      <a:srgbClr val="3050AB"/>
                    </a:solidFill>
                    <a:latin typeface="NanLiHei_Eurostile" panose="02010600030101010101" pitchFamily="2" charset="-122"/>
                    <a:ea typeface="NanLiHei_Eurostile" panose="02010600030101010101" pitchFamily="2" charset="-122"/>
                  </a:defRPr>
                </a:lvl1pPr>
              </a:lstStyle>
              <a:p>
                <a:pPr algn="dist" defTabSz="685800"/>
                <a:r>
                  <a:rPr lang="en-US" altLang="zh-CN" sz="1200" spc="100" dirty="0">
                    <a:solidFill>
                      <a:prstClr val="white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Add a title</a:t>
                </a:r>
                <a:endParaRPr lang="zh-CN" altLang="en-US" sz="1200" spc="100" dirty="0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109" name="文本框 108"/>
              <p:cNvSpPr txBox="1"/>
              <p:nvPr/>
            </p:nvSpPr>
            <p:spPr>
              <a:xfrm>
                <a:off x="1241488" y="1377555"/>
                <a:ext cx="1338828" cy="276999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>
                  <a:defRPr sz="5400" b="1" spc="-110">
                    <a:solidFill>
                      <a:srgbClr val="3050AB"/>
                    </a:solidFill>
                    <a:latin typeface="NanLiHei_Eurostile" panose="02010600030101010101" pitchFamily="2" charset="-122"/>
                    <a:ea typeface="NanLiHei_Eurostile" panose="02010600030101010101" pitchFamily="2" charset="-122"/>
                  </a:defRPr>
                </a:lvl1pPr>
              </a:lstStyle>
              <a:p>
                <a:pPr defTabSz="685800"/>
                <a:r>
                  <a:rPr lang="en-US" altLang="zh-CN" sz="1200" spc="100" dirty="0">
                    <a:solidFill>
                      <a:prstClr val="white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3.</a:t>
                </a:r>
                <a:r>
                  <a:rPr lang="zh-CN" altLang="en-US" sz="1200" spc="100" dirty="0">
                    <a:solidFill>
                      <a:prstClr val="white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点击添加标题</a:t>
                </a:r>
                <a:endParaRPr lang="zh-CN" altLang="en-US" sz="1200" spc="100" dirty="0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23" name="组合 22"/>
          <p:cNvGrpSpPr/>
          <p:nvPr/>
        </p:nvGrpSpPr>
        <p:grpSpPr>
          <a:xfrm>
            <a:off x="5533863" y="3012628"/>
            <a:ext cx="1971540" cy="523793"/>
            <a:chOff x="1339392" y="3194034"/>
            <a:chExt cx="1971540" cy="523793"/>
          </a:xfrm>
          <a:solidFill>
            <a:schemeClr val="bg1">
              <a:lumMod val="85000"/>
            </a:schemeClr>
          </a:solidFill>
        </p:grpSpPr>
        <p:sp>
          <p:nvSpPr>
            <p:cNvPr id="110" name="矩形 109"/>
            <p:cNvSpPr/>
            <p:nvPr/>
          </p:nvSpPr>
          <p:spPr>
            <a:xfrm>
              <a:off x="1339392" y="3194034"/>
              <a:ext cx="1971540" cy="52379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grpSp>
          <p:nvGrpSpPr>
            <p:cNvPr id="111" name="组合 110"/>
            <p:cNvGrpSpPr/>
            <p:nvPr/>
          </p:nvGrpSpPr>
          <p:grpSpPr>
            <a:xfrm>
              <a:off x="1651582" y="3214393"/>
              <a:ext cx="1338828" cy="489507"/>
              <a:chOff x="1241488" y="1377555"/>
              <a:chExt cx="1338828" cy="489507"/>
            </a:xfrm>
            <a:grpFill/>
          </p:grpSpPr>
          <p:sp>
            <p:nvSpPr>
              <p:cNvPr id="112" name="文本框 111"/>
              <p:cNvSpPr txBox="1"/>
              <p:nvPr/>
            </p:nvSpPr>
            <p:spPr>
              <a:xfrm>
                <a:off x="1388624" y="1590063"/>
                <a:ext cx="1168200" cy="276999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defRPr sz="5400" b="1" spc="-110">
                    <a:solidFill>
                      <a:srgbClr val="3050AB"/>
                    </a:solidFill>
                    <a:latin typeface="NanLiHei_Eurostile" panose="02010600030101010101" pitchFamily="2" charset="-122"/>
                    <a:ea typeface="NanLiHei_Eurostile" panose="02010600030101010101" pitchFamily="2" charset="-122"/>
                  </a:defRPr>
                </a:lvl1pPr>
              </a:lstStyle>
              <a:p>
                <a:pPr algn="dist" defTabSz="685800"/>
                <a:r>
                  <a:rPr lang="en-US" altLang="zh-CN" sz="1200" spc="100" dirty="0">
                    <a:solidFill>
                      <a:prstClr val="white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Add a title</a:t>
                </a:r>
                <a:endParaRPr lang="zh-CN" altLang="en-US" sz="1200" spc="100" dirty="0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113" name="文本框 112"/>
              <p:cNvSpPr txBox="1"/>
              <p:nvPr/>
            </p:nvSpPr>
            <p:spPr>
              <a:xfrm>
                <a:off x="1241488" y="1377555"/>
                <a:ext cx="1338828" cy="276999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>
                  <a:defRPr sz="5400" b="1" spc="-110">
                    <a:solidFill>
                      <a:srgbClr val="3050AB"/>
                    </a:solidFill>
                    <a:latin typeface="NanLiHei_Eurostile" panose="02010600030101010101" pitchFamily="2" charset="-122"/>
                    <a:ea typeface="NanLiHei_Eurostile" panose="02010600030101010101" pitchFamily="2" charset="-122"/>
                  </a:defRPr>
                </a:lvl1pPr>
              </a:lstStyle>
              <a:p>
                <a:pPr defTabSz="685800"/>
                <a:r>
                  <a:rPr lang="en-US" altLang="zh-CN" sz="1200" spc="100" dirty="0">
                    <a:solidFill>
                      <a:prstClr val="white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4.</a:t>
                </a:r>
                <a:r>
                  <a:rPr lang="zh-CN" altLang="en-US" sz="1200" spc="100" dirty="0">
                    <a:solidFill>
                      <a:prstClr val="white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点击添加标题</a:t>
                </a:r>
                <a:endParaRPr lang="zh-CN" altLang="en-US" sz="1200" spc="100" dirty="0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42" name="组合 41"/>
          <p:cNvGrpSpPr/>
          <p:nvPr/>
        </p:nvGrpSpPr>
        <p:grpSpPr>
          <a:xfrm>
            <a:off x="5533863" y="3712337"/>
            <a:ext cx="1971540" cy="523793"/>
            <a:chOff x="1365165" y="3925048"/>
            <a:chExt cx="1971540" cy="523793"/>
          </a:xfrm>
          <a:solidFill>
            <a:schemeClr val="bg1">
              <a:lumMod val="85000"/>
            </a:schemeClr>
          </a:solidFill>
        </p:grpSpPr>
        <p:sp>
          <p:nvSpPr>
            <p:cNvPr id="114" name="矩形 113"/>
            <p:cNvSpPr/>
            <p:nvPr/>
          </p:nvSpPr>
          <p:spPr>
            <a:xfrm>
              <a:off x="1365165" y="3925048"/>
              <a:ext cx="1971540" cy="52379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grpSp>
          <p:nvGrpSpPr>
            <p:cNvPr id="115" name="组合 114"/>
            <p:cNvGrpSpPr/>
            <p:nvPr/>
          </p:nvGrpSpPr>
          <p:grpSpPr>
            <a:xfrm>
              <a:off x="1677355" y="3945407"/>
              <a:ext cx="1338828" cy="489507"/>
              <a:chOff x="1241488" y="1377555"/>
              <a:chExt cx="1338828" cy="489507"/>
            </a:xfrm>
            <a:grpFill/>
          </p:grpSpPr>
          <p:sp>
            <p:nvSpPr>
              <p:cNvPr id="116" name="文本框 115"/>
              <p:cNvSpPr txBox="1"/>
              <p:nvPr/>
            </p:nvSpPr>
            <p:spPr>
              <a:xfrm>
                <a:off x="1388624" y="1590063"/>
                <a:ext cx="1168200" cy="276999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defRPr sz="5400" b="1" spc="-110">
                    <a:solidFill>
                      <a:srgbClr val="3050AB"/>
                    </a:solidFill>
                    <a:latin typeface="NanLiHei_Eurostile" panose="02010600030101010101" pitchFamily="2" charset="-122"/>
                    <a:ea typeface="NanLiHei_Eurostile" panose="02010600030101010101" pitchFamily="2" charset="-122"/>
                  </a:defRPr>
                </a:lvl1pPr>
              </a:lstStyle>
              <a:p>
                <a:pPr algn="dist" defTabSz="685800"/>
                <a:r>
                  <a:rPr lang="en-US" altLang="zh-CN" sz="1200" spc="100" dirty="0">
                    <a:solidFill>
                      <a:prstClr val="white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Add a title</a:t>
                </a:r>
                <a:endParaRPr lang="zh-CN" altLang="en-US" sz="1200" spc="100" dirty="0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117" name="文本框 116"/>
              <p:cNvSpPr txBox="1"/>
              <p:nvPr/>
            </p:nvSpPr>
            <p:spPr>
              <a:xfrm>
                <a:off x="1241488" y="1377555"/>
                <a:ext cx="1338828" cy="276999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>
                  <a:defRPr sz="5400" b="1" spc="-110">
                    <a:solidFill>
                      <a:srgbClr val="3050AB"/>
                    </a:solidFill>
                    <a:latin typeface="NanLiHei_Eurostile" panose="02010600030101010101" pitchFamily="2" charset="-122"/>
                    <a:ea typeface="NanLiHei_Eurostile" panose="02010600030101010101" pitchFamily="2" charset="-122"/>
                  </a:defRPr>
                </a:lvl1pPr>
              </a:lstStyle>
              <a:p>
                <a:pPr defTabSz="685800"/>
                <a:r>
                  <a:rPr lang="en-US" altLang="zh-CN" sz="1200" spc="100" dirty="0">
                    <a:solidFill>
                      <a:prstClr val="white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5.</a:t>
                </a:r>
                <a:r>
                  <a:rPr lang="zh-CN" altLang="en-US" sz="1200" spc="100" dirty="0">
                    <a:solidFill>
                      <a:prstClr val="white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点击添加标题</a:t>
                </a:r>
                <a:endParaRPr lang="zh-CN" altLang="en-US" sz="1200" spc="100" dirty="0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119" name="Freeform 5"/>
          <p:cNvSpPr/>
          <p:nvPr/>
        </p:nvSpPr>
        <p:spPr bwMode="auto">
          <a:xfrm>
            <a:off x="777437" y="1437297"/>
            <a:ext cx="3668437" cy="2802990"/>
          </a:xfrm>
          <a:custGeom>
            <a:avLst/>
            <a:gdLst>
              <a:gd name="T0" fmla="*/ 840 w 876"/>
              <a:gd name="T1" fmla="*/ 318 h 669"/>
              <a:gd name="T2" fmla="*/ 832 w 876"/>
              <a:gd name="T3" fmla="*/ 318 h 669"/>
              <a:gd name="T4" fmla="*/ 781 w 876"/>
              <a:gd name="T5" fmla="*/ 304 h 669"/>
              <a:gd name="T6" fmla="*/ 768 w 876"/>
              <a:gd name="T7" fmla="*/ 274 h 669"/>
              <a:gd name="T8" fmla="*/ 768 w 876"/>
              <a:gd name="T9" fmla="*/ 271 h 669"/>
              <a:gd name="T10" fmla="*/ 763 w 876"/>
              <a:gd name="T11" fmla="*/ 235 h 669"/>
              <a:gd name="T12" fmla="*/ 763 w 876"/>
              <a:gd name="T13" fmla="*/ 234 h 669"/>
              <a:gd name="T14" fmla="*/ 763 w 876"/>
              <a:gd name="T15" fmla="*/ 234 h 669"/>
              <a:gd name="T16" fmla="*/ 761 w 876"/>
              <a:gd name="T17" fmla="*/ 226 h 669"/>
              <a:gd name="T18" fmla="*/ 765 w 876"/>
              <a:gd name="T19" fmla="*/ 189 h 669"/>
              <a:gd name="T20" fmla="*/ 789 w 876"/>
              <a:gd name="T21" fmla="*/ 129 h 669"/>
              <a:gd name="T22" fmla="*/ 767 w 876"/>
              <a:gd name="T23" fmla="*/ 103 h 669"/>
              <a:gd name="T24" fmla="*/ 725 w 876"/>
              <a:gd name="T25" fmla="*/ 113 h 669"/>
              <a:gd name="T26" fmla="*/ 690 w 876"/>
              <a:gd name="T27" fmla="*/ 105 h 669"/>
              <a:gd name="T28" fmla="*/ 608 w 876"/>
              <a:gd name="T29" fmla="*/ 55 h 669"/>
              <a:gd name="T30" fmla="*/ 569 w 876"/>
              <a:gd name="T31" fmla="*/ 40 h 669"/>
              <a:gd name="T32" fmla="*/ 270 w 876"/>
              <a:gd name="T33" fmla="*/ 13 h 669"/>
              <a:gd name="T34" fmla="*/ 142 w 876"/>
              <a:gd name="T35" fmla="*/ 63 h 669"/>
              <a:gd name="T36" fmla="*/ 141 w 876"/>
              <a:gd name="T37" fmla="*/ 64 h 669"/>
              <a:gd name="T38" fmla="*/ 96 w 876"/>
              <a:gd name="T39" fmla="*/ 103 h 669"/>
              <a:gd name="T40" fmla="*/ 67 w 876"/>
              <a:gd name="T41" fmla="*/ 108 h 669"/>
              <a:gd name="T42" fmla="*/ 23 w 876"/>
              <a:gd name="T43" fmla="*/ 75 h 669"/>
              <a:gd name="T44" fmla="*/ 4 w 876"/>
              <a:gd name="T45" fmla="*/ 82 h 669"/>
              <a:gd name="T46" fmla="*/ 43 w 876"/>
              <a:gd name="T47" fmla="*/ 141 h 669"/>
              <a:gd name="T48" fmla="*/ 48 w 876"/>
              <a:gd name="T49" fmla="*/ 167 h 669"/>
              <a:gd name="T50" fmla="*/ 33 w 876"/>
              <a:gd name="T51" fmla="*/ 199 h 669"/>
              <a:gd name="T52" fmla="*/ 33 w 876"/>
              <a:gd name="T53" fmla="*/ 200 h 669"/>
              <a:gd name="T54" fmla="*/ 15 w 876"/>
              <a:gd name="T55" fmla="*/ 401 h 669"/>
              <a:gd name="T56" fmla="*/ 22 w 876"/>
              <a:gd name="T57" fmla="*/ 435 h 669"/>
              <a:gd name="T58" fmla="*/ 85 w 876"/>
              <a:gd name="T59" fmla="*/ 572 h 669"/>
              <a:gd name="T60" fmla="*/ 89 w 876"/>
              <a:gd name="T61" fmla="*/ 643 h 669"/>
              <a:gd name="T62" fmla="*/ 117 w 876"/>
              <a:gd name="T63" fmla="*/ 669 h 669"/>
              <a:gd name="T64" fmla="*/ 176 w 876"/>
              <a:gd name="T65" fmla="*/ 669 h 669"/>
              <a:gd name="T66" fmla="*/ 208 w 876"/>
              <a:gd name="T67" fmla="*/ 649 h 669"/>
              <a:gd name="T68" fmla="*/ 211 w 876"/>
              <a:gd name="T69" fmla="*/ 642 h 669"/>
              <a:gd name="T70" fmla="*/ 243 w 876"/>
              <a:gd name="T71" fmla="*/ 627 h 669"/>
              <a:gd name="T72" fmla="*/ 245 w 876"/>
              <a:gd name="T73" fmla="*/ 627 h 669"/>
              <a:gd name="T74" fmla="*/ 525 w 876"/>
              <a:gd name="T75" fmla="*/ 635 h 669"/>
              <a:gd name="T76" fmla="*/ 527 w 876"/>
              <a:gd name="T77" fmla="*/ 635 h 669"/>
              <a:gd name="T78" fmla="*/ 537 w 876"/>
              <a:gd name="T79" fmla="*/ 640 h 669"/>
              <a:gd name="T80" fmla="*/ 548 w 876"/>
              <a:gd name="T81" fmla="*/ 657 h 669"/>
              <a:gd name="T82" fmla="*/ 568 w 876"/>
              <a:gd name="T83" fmla="*/ 669 h 669"/>
              <a:gd name="T84" fmla="*/ 661 w 876"/>
              <a:gd name="T85" fmla="*/ 669 h 669"/>
              <a:gd name="T86" fmla="*/ 676 w 876"/>
              <a:gd name="T87" fmla="*/ 650 h 669"/>
              <a:gd name="T88" fmla="*/ 669 w 876"/>
              <a:gd name="T89" fmla="*/ 628 h 669"/>
              <a:gd name="T90" fmla="*/ 683 w 876"/>
              <a:gd name="T91" fmla="*/ 583 h 669"/>
              <a:gd name="T92" fmla="*/ 715 w 876"/>
              <a:gd name="T93" fmla="*/ 548 h 669"/>
              <a:gd name="T94" fmla="*/ 783 w 876"/>
              <a:gd name="T95" fmla="*/ 536 h 669"/>
              <a:gd name="T96" fmla="*/ 784 w 876"/>
              <a:gd name="T97" fmla="*/ 536 h 669"/>
              <a:gd name="T98" fmla="*/ 802 w 876"/>
              <a:gd name="T99" fmla="*/ 511 h 669"/>
              <a:gd name="T100" fmla="*/ 785 w 876"/>
              <a:gd name="T101" fmla="*/ 466 h 669"/>
              <a:gd name="T102" fmla="*/ 831 w 876"/>
              <a:gd name="T103" fmla="*/ 452 h 669"/>
              <a:gd name="T104" fmla="*/ 855 w 876"/>
              <a:gd name="T105" fmla="*/ 426 h 669"/>
              <a:gd name="T106" fmla="*/ 871 w 876"/>
              <a:gd name="T107" fmla="*/ 354 h 669"/>
              <a:gd name="T108" fmla="*/ 840 w 876"/>
              <a:gd name="T109" fmla="*/ 318 h 6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876" h="669">
                <a:moveTo>
                  <a:pt x="840" y="318"/>
                </a:moveTo>
                <a:cubicBezTo>
                  <a:pt x="832" y="318"/>
                  <a:pt x="832" y="318"/>
                  <a:pt x="832" y="318"/>
                </a:cubicBezTo>
                <a:cubicBezTo>
                  <a:pt x="808" y="320"/>
                  <a:pt x="793" y="318"/>
                  <a:pt x="781" y="304"/>
                </a:cubicBezTo>
                <a:cubicBezTo>
                  <a:pt x="774" y="296"/>
                  <a:pt x="769" y="285"/>
                  <a:pt x="768" y="274"/>
                </a:cubicBezTo>
                <a:cubicBezTo>
                  <a:pt x="768" y="271"/>
                  <a:pt x="768" y="271"/>
                  <a:pt x="768" y="271"/>
                </a:cubicBezTo>
                <a:cubicBezTo>
                  <a:pt x="767" y="259"/>
                  <a:pt x="766" y="247"/>
                  <a:pt x="763" y="235"/>
                </a:cubicBezTo>
                <a:cubicBezTo>
                  <a:pt x="763" y="234"/>
                  <a:pt x="763" y="234"/>
                  <a:pt x="763" y="234"/>
                </a:cubicBezTo>
                <a:cubicBezTo>
                  <a:pt x="763" y="234"/>
                  <a:pt x="763" y="234"/>
                  <a:pt x="763" y="234"/>
                </a:cubicBezTo>
                <a:cubicBezTo>
                  <a:pt x="763" y="231"/>
                  <a:pt x="762" y="229"/>
                  <a:pt x="761" y="226"/>
                </a:cubicBezTo>
                <a:cubicBezTo>
                  <a:pt x="758" y="213"/>
                  <a:pt x="760" y="200"/>
                  <a:pt x="765" y="189"/>
                </a:cubicBezTo>
                <a:cubicBezTo>
                  <a:pt x="789" y="129"/>
                  <a:pt x="789" y="129"/>
                  <a:pt x="789" y="129"/>
                </a:cubicBezTo>
                <a:cubicBezTo>
                  <a:pt x="795" y="115"/>
                  <a:pt x="782" y="100"/>
                  <a:pt x="767" y="103"/>
                </a:cubicBezTo>
                <a:cubicBezTo>
                  <a:pt x="725" y="113"/>
                  <a:pt x="725" y="113"/>
                  <a:pt x="725" y="113"/>
                </a:cubicBezTo>
                <a:cubicBezTo>
                  <a:pt x="712" y="116"/>
                  <a:pt x="699" y="113"/>
                  <a:pt x="690" y="105"/>
                </a:cubicBezTo>
                <a:cubicBezTo>
                  <a:pt x="667" y="83"/>
                  <a:pt x="639" y="66"/>
                  <a:pt x="608" y="55"/>
                </a:cubicBezTo>
                <a:cubicBezTo>
                  <a:pt x="569" y="40"/>
                  <a:pt x="569" y="40"/>
                  <a:pt x="569" y="40"/>
                </a:cubicBezTo>
                <a:cubicBezTo>
                  <a:pt x="481" y="9"/>
                  <a:pt x="361" y="0"/>
                  <a:pt x="270" y="13"/>
                </a:cubicBezTo>
                <a:cubicBezTo>
                  <a:pt x="224" y="20"/>
                  <a:pt x="180" y="37"/>
                  <a:pt x="142" y="63"/>
                </a:cubicBezTo>
                <a:cubicBezTo>
                  <a:pt x="141" y="64"/>
                  <a:pt x="141" y="64"/>
                  <a:pt x="141" y="64"/>
                </a:cubicBezTo>
                <a:cubicBezTo>
                  <a:pt x="125" y="76"/>
                  <a:pt x="109" y="88"/>
                  <a:pt x="96" y="103"/>
                </a:cubicBezTo>
                <a:cubicBezTo>
                  <a:pt x="88" y="110"/>
                  <a:pt x="77" y="113"/>
                  <a:pt x="67" y="108"/>
                </a:cubicBezTo>
                <a:cubicBezTo>
                  <a:pt x="52" y="102"/>
                  <a:pt x="34" y="91"/>
                  <a:pt x="23" y="75"/>
                </a:cubicBezTo>
                <a:cubicBezTo>
                  <a:pt x="17" y="65"/>
                  <a:pt x="3" y="71"/>
                  <a:pt x="4" y="82"/>
                </a:cubicBezTo>
                <a:cubicBezTo>
                  <a:pt x="7" y="100"/>
                  <a:pt x="17" y="121"/>
                  <a:pt x="43" y="141"/>
                </a:cubicBezTo>
                <a:cubicBezTo>
                  <a:pt x="51" y="148"/>
                  <a:pt x="53" y="159"/>
                  <a:pt x="48" y="167"/>
                </a:cubicBezTo>
                <a:cubicBezTo>
                  <a:pt x="43" y="177"/>
                  <a:pt x="38" y="188"/>
                  <a:pt x="33" y="199"/>
                </a:cubicBezTo>
                <a:cubicBezTo>
                  <a:pt x="33" y="200"/>
                  <a:pt x="33" y="200"/>
                  <a:pt x="33" y="200"/>
                </a:cubicBezTo>
                <a:cubicBezTo>
                  <a:pt x="7" y="264"/>
                  <a:pt x="0" y="334"/>
                  <a:pt x="15" y="401"/>
                </a:cubicBezTo>
                <a:cubicBezTo>
                  <a:pt x="22" y="435"/>
                  <a:pt x="22" y="435"/>
                  <a:pt x="22" y="435"/>
                </a:cubicBezTo>
                <a:cubicBezTo>
                  <a:pt x="31" y="479"/>
                  <a:pt x="51" y="539"/>
                  <a:pt x="85" y="572"/>
                </a:cubicBezTo>
                <a:cubicBezTo>
                  <a:pt x="89" y="643"/>
                  <a:pt x="89" y="643"/>
                  <a:pt x="89" y="643"/>
                </a:cubicBezTo>
                <a:cubicBezTo>
                  <a:pt x="90" y="657"/>
                  <a:pt x="102" y="669"/>
                  <a:pt x="117" y="669"/>
                </a:cubicBezTo>
                <a:cubicBezTo>
                  <a:pt x="176" y="669"/>
                  <a:pt x="176" y="669"/>
                  <a:pt x="176" y="669"/>
                </a:cubicBezTo>
                <a:cubicBezTo>
                  <a:pt x="190" y="669"/>
                  <a:pt x="202" y="661"/>
                  <a:pt x="208" y="649"/>
                </a:cubicBezTo>
                <a:cubicBezTo>
                  <a:pt x="211" y="642"/>
                  <a:pt x="211" y="642"/>
                  <a:pt x="211" y="642"/>
                </a:cubicBezTo>
                <a:cubicBezTo>
                  <a:pt x="217" y="630"/>
                  <a:pt x="230" y="623"/>
                  <a:pt x="243" y="627"/>
                </a:cubicBezTo>
                <a:cubicBezTo>
                  <a:pt x="245" y="627"/>
                  <a:pt x="245" y="627"/>
                  <a:pt x="245" y="627"/>
                </a:cubicBezTo>
                <a:cubicBezTo>
                  <a:pt x="322" y="648"/>
                  <a:pt x="448" y="651"/>
                  <a:pt x="525" y="635"/>
                </a:cubicBezTo>
                <a:cubicBezTo>
                  <a:pt x="527" y="635"/>
                  <a:pt x="527" y="635"/>
                  <a:pt x="527" y="635"/>
                </a:cubicBezTo>
                <a:cubicBezTo>
                  <a:pt x="531" y="634"/>
                  <a:pt x="535" y="636"/>
                  <a:pt x="537" y="640"/>
                </a:cubicBezTo>
                <a:cubicBezTo>
                  <a:pt x="548" y="657"/>
                  <a:pt x="548" y="657"/>
                  <a:pt x="548" y="657"/>
                </a:cubicBezTo>
                <a:cubicBezTo>
                  <a:pt x="552" y="665"/>
                  <a:pt x="560" y="669"/>
                  <a:pt x="568" y="669"/>
                </a:cubicBezTo>
                <a:cubicBezTo>
                  <a:pt x="661" y="669"/>
                  <a:pt x="661" y="669"/>
                  <a:pt x="661" y="669"/>
                </a:cubicBezTo>
                <a:cubicBezTo>
                  <a:pt x="671" y="669"/>
                  <a:pt x="678" y="659"/>
                  <a:pt x="676" y="650"/>
                </a:cubicBezTo>
                <a:cubicBezTo>
                  <a:pt x="669" y="628"/>
                  <a:pt x="669" y="628"/>
                  <a:pt x="669" y="628"/>
                </a:cubicBezTo>
                <a:cubicBezTo>
                  <a:pt x="665" y="611"/>
                  <a:pt x="670" y="594"/>
                  <a:pt x="683" y="583"/>
                </a:cubicBezTo>
                <a:cubicBezTo>
                  <a:pt x="695" y="573"/>
                  <a:pt x="706" y="561"/>
                  <a:pt x="715" y="548"/>
                </a:cubicBezTo>
                <a:cubicBezTo>
                  <a:pt x="737" y="539"/>
                  <a:pt x="760" y="535"/>
                  <a:pt x="783" y="536"/>
                </a:cubicBezTo>
                <a:cubicBezTo>
                  <a:pt x="784" y="536"/>
                  <a:pt x="784" y="536"/>
                  <a:pt x="784" y="536"/>
                </a:cubicBezTo>
                <a:cubicBezTo>
                  <a:pt x="797" y="537"/>
                  <a:pt x="807" y="524"/>
                  <a:pt x="802" y="511"/>
                </a:cubicBezTo>
                <a:cubicBezTo>
                  <a:pt x="785" y="466"/>
                  <a:pt x="785" y="466"/>
                  <a:pt x="785" y="466"/>
                </a:cubicBezTo>
                <a:cubicBezTo>
                  <a:pt x="831" y="452"/>
                  <a:pt x="831" y="452"/>
                  <a:pt x="831" y="452"/>
                </a:cubicBezTo>
                <a:cubicBezTo>
                  <a:pt x="843" y="448"/>
                  <a:pt x="852" y="438"/>
                  <a:pt x="855" y="426"/>
                </a:cubicBezTo>
                <a:cubicBezTo>
                  <a:pt x="871" y="354"/>
                  <a:pt x="871" y="354"/>
                  <a:pt x="871" y="354"/>
                </a:cubicBezTo>
                <a:cubicBezTo>
                  <a:pt x="876" y="334"/>
                  <a:pt x="860" y="316"/>
                  <a:pt x="840" y="318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defTabSz="685800"/>
            <a:endParaRPr lang="zh-CN" altLang="en-US" sz="1350">
              <a:solidFill>
                <a:prstClr val="black"/>
              </a:solidFill>
            </a:endParaRPr>
          </a:p>
        </p:txBody>
      </p:sp>
      <p:sp>
        <p:nvSpPr>
          <p:cNvPr id="120" name="Freeform 6"/>
          <p:cNvSpPr/>
          <p:nvPr/>
        </p:nvSpPr>
        <p:spPr bwMode="auto">
          <a:xfrm>
            <a:off x="3352584" y="2338068"/>
            <a:ext cx="1093290" cy="1471261"/>
          </a:xfrm>
          <a:custGeom>
            <a:avLst/>
            <a:gdLst>
              <a:gd name="T0" fmla="*/ 29 w 261"/>
              <a:gd name="T1" fmla="*/ 112 h 351"/>
              <a:gd name="T2" fmla="*/ 20 w 261"/>
              <a:gd name="T3" fmla="*/ 118 h 351"/>
              <a:gd name="T4" fmla="*/ 9 w 261"/>
              <a:gd name="T5" fmla="*/ 123 h 351"/>
              <a:gd name="T6" fmla="*/ 0 w 261"/>
              <a:gd name="T7" fmla="*/ 111 h 351"/>
              <a:gd name="T8" fmla="*/ 0 w 261"/>
              <a:gd name="T9" fmla="*/ 104 h 351"/>
              <a:gd name="T10" fmla="*/ 8 w 261"/>
              <a:gd name="T11" fmla="*/ 93 h 351"/>
              <a:gd name="T12" fmla="*/ 20 w 261"/>
              <a:gd name="T13" fmla="*/ 97 h 351"/>
              <a:gd name="T14" fmla="*/ 20 w 261"/>
              <a:gd name="T15" fmla="*/ 98 h 351"/>
              <a:gd name="T16" fmla="*/ 29 w 261"/>
              <a:gd name="T17" fmla="*/ 103 h 351"/>
              <a:gd name="T18" fmla="*/ 29 w 261"/>
              <a:gd name="T19" fmla="*/ 103 h 351"/>
              <a:gd name="T20" fmla="*/ 49 w 261"/>
              <a:gd name="T21" fmla="*/ 103 h 351"/>
              <a:gd name="T22" fmla="*/ 49 w 261"/>
              <a:gd name="T23" fmla="*/ 4 h 351"/>
              <a:gd name="T24" fmla="*/ 52 w 261"/>
              <a:gd name="T25" fmla="*/ 0 h 351"/>
              <a:gd name="T26" fmla="*/ 145 w 261"/>
              <a:gd name="T27" fmla="*/ 0 h 351"/>
              <a:gd name="T28" fmla="*/ 146 w 261"/>
              <a:gd name="T29" fmla="*/ 11 h 351"/>
              <a:gd name="T30" fmla="*/ 148 w 261"/>
              <a:gd name="T31" fmla="*/ 19 h 351"/>
              <a:gd name="T32" fmla="*/ 148 w 261"/>
              <a:gd name="T33" fmla="*/ 19 h 351"/>
              <a:gd name="T34" fmla="*/ 148 w 261"/>
              <a:gd name="T35" fmla="*/ 20 h 351"/>
              <a:gd name="T36" fmla="*/ 153 w 261"/>
              <a:gd name="T37" fmla="*/ 56 h 351"/>
              <a:gd name="T38" fmla="*/ 153 w 261"/>
              <a:gd name="T39" fmla="*/ 59 h 351"/>
              <a:gd name="T40" fmla="*/ 166 w 261"/>
              <a:gd name="T41" fmla="*/ 89 h 351"/>
              <a:gd name="T42" fmla="*/ 217 w 261"/>
              <a:gd name="T43" fmla="*/ 103 h 351"/>
              <a:gd name="T44" fmla="*/ 225 w 261"/>
              <a:gd name="T45" fmla="*/ 103 h 351"/>
              <a:gd name="T46" fmla="*/ 256 w 261"/>
              <a:gd name="T47" fmla="*/ 139 h 351"/>
              <a:gd name="T48" fmla="*/ 240 w 261"/>
              <a:gd name="T49" fmla="*/ 211 h 351"/>
              <a:gd name="T50" fmla="*/ 216 w 261"/>
              <a:gd name="T51" fmla="*/ 237 h 351"/>
              <a:gd name="T52" fmla="*/ 170 w 261"/>
              <a:gd name="T53" fmla="*/ 251 h 351"/>
              <a:gd name="T54" fmla="*/ 187 w 261"/>
              <a:gd name="T55" fmla="*/ 296 h 351"/>
              <a:gd name="T56" fmla="*/ 169 w 261"/>
              <a:gd name="T57" fmla="*/ 321 h 351"/>
              <a:gd name="T58" fmla="*/ 168 w 261"/>
              <a:gd name="T59" fmla="*/ 321 h 351"/>
              <a:gd name="T60" fmla="*/ 100 w 261"/>
              <a:gd name="T61" fmla="*/ 333 h 351"/>
              <a:gd name="T62" fmla="*/ 86 w 261"/>
              <a:gd name="T63" fmla="*/ 351 h 351"/>
              <a:gd name="T64" fmla="*/ 52 w 261"/>
              <a:gd name="T65" fmla="*/ 351 h 351"/>
              <a:gd name="T66" fmla="*/ 49 w 261"/>
              <a:gd name="T67" fmla="*/ 347 h 351"/>
              <a:gd name="T68" fmla="*/ 49 w 261"/>
              <a:gd name="T69" fmla="*/ 265 h 351"/>
              <a:gd name="T70" fmla="*/ 29 w 261"/>
              <a:gd name="T71" fmla="*/ 265 h 351"/>
              <a:gd name="T72" fmla="*/ 20 w 261"/>
              <a:gd name="T73" fmla="*/ 271 h 351"/>
              <a:gd name="T74" fmla="*/ 9 w 261"/>
              <a:gd name="T75" fmla="*/ 277 h 351"/>
              <a:gd name="T76" fmla="*/ 0 w 261"/>
              <a:gd name="T77" fmla="*/ 265 h 351"/>
              <a:gd name="T78" fmla="*/ 0 w 261"/>
              <a:gd name="T79" fmla="*/ 257 h 351"/>
              <a:gd name="T80" fmla="*/ 8 w 261"/>
              <a:gd name="T81" fmla="*/ 246 h 351"/>
              <a:gd name="T82" fmla="*/ 20 w 261"/>
              <a:gd name="T83" fmla="*/ 251 h 351"/>
              <a:gd name="T84" fmla="*/ 20 w 261"/>
              <a:gd name="T85" fmla="*/ 251 h 351"/>
              <a:gd name="T86" fmla="*/ 29 w 261"/>
              <a:gd name="T87" fmla="*/ 257 h 351"/>
              <a:gd name="T88" fmla="*/ 29 w 261"/>
              <a:gd name="T89" fmla="*/ 257 h 351"/>
              <a:gd name="T90" fmla="*/ 49 w 261"/>
              <a:gd name="T91" fmla="*/ 257 h 351"/>
              <a:gd name="T92" fmla="*/ 49 w 261"/>
              <a:gd name="T93" fmla="*/ 112 h 351"/>
              <a:gd name="T94" fmla="*/ 29 w 261"/>
              <a:gd name="T95" fmla="*/ 112 h 3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261" h="351">
                <a:moveTo>
                  <a:pt x="29" y="112"/>
                </a:moveTo>
                <a:cubicBezTo>
                  <a:pt x="27" y="112"/>
                  <a:pt x="23" y="113"/>
                  <a:pt x="20" y="118"/>
                </a:cubicBezTo>
                <a:cubicBezTo>
                  <a:pt x="18" y="122"/>
                  <a:pt x="13" y="124"/>
                  <a:pt x="9" y="123"/>
                </a:cubicBezTo>
                <a:cubicBezTo>
                  <a:pt x="3" y="122"/>
                  <a:pt x="0" y="117"/>
                  <a:pt x="0" y="111"/>
                </a:cubicBezTo>
                <a:cubicBezTo>
                  <a:pt x="0" y="104"/>
                  <a:pt x="0" y="104"/>
                  <a:pt x="0" y="104"/>
                </a:cubicBezTo>
                <a:cubicBezTo>
                  <a:pt x="0" y="99"/>
                  <a:pt x="3" y="94"/>
                  <a:pt x="8" y="93"/>
                </a:cubicBezTo>
                <a:cubicBezTo>
                  <a:pt x="12" y="91"/>
                  <a:pt x="17" y="93"/>
                  <a:pt x="20" y="97"/>
                </a:cubicBezTo>
                <a:cubicBezTo>
                  <a:pt x="20" y="98"/>
                  <a:pt x="20" y="98"/>
                  <a:pt x="20" y="98"/>
                </a:cubicBezTo>
                <a:cubicBezTo>
                  <a:pt x="24" y="102"/>
                  <a:pt x="27" y="103"/>
                  <a:pt x="29" y="103"/>
                </a:cubicBezTo>
                <a:cubicBezTo>
                  <a:pt x="29" y="103"/>
                  <a:pt x="29" y="103"/>
                  <a:pt x="29" y="103"/>
                </a:cubicBezTo>
                <a:cubicBezTo>
                  <a:pt x="49" y="103"/>
                  <a:pt x="49" y="103"/>
                  <a:pt x="49" y="103"/>
                </a:cubicBezTo>
                <a:cubicBezTo>
                  <a:pt x="49" y="4"/>
                  <a:pt x="49" y="4"/>
                  <a:pt x="49" y="4"/>
                </a:cubicBezTo>
                <a:cubicBezTo>
                  <a:pt x="49" y="2"/>
                  <a:pt x="50" y="0"/>
                  <a:pt x="52" y="0"/>
                </a:cubicBezTo>
                <a:cubicBezTo>
                  <a:pt x="145" y="0"/>
                  <a:pt x="145" y="0"/>
                  <a:pt x="145" y="0"/>
                </a:cubicBezTo>
                <a:cubicBezTo>
                  <a:pt x="145" y="4"/>
                  <a:pt x="146" y="7"/>
                  <a:pt x="146" y="11"/>
                </a:cubicBezTo>
                <a:cubicBezTo>
                  <a:pt x="147" y="14"/>
                  <a:pt x="148" y="16"/>
                  <a:pt x="148" y="19"/>
                </a:cubicBezTo>
                <a:cubicBezTo>
                  <a:pt x="148" y="19"/>
                  <a:pt x="148" y="19"/>
                  <a:pt x="148" y="19"/>
                </a:cubicBezTo>
                <a:cubicBezTo>
                  <a:pt x="148" y="20"/>
                  <a:pt x="148" y="20"/>
                  <a:pt x="148" y="20"/>
                </a:cubicBezTo>
                <a:cubicBezTo>
                  <a:pt x="151" y="32"/>
                  <a:pt x="152" y="44"/>
                  <a:pt x="153" y="56"/>
                </a:cubicBezTo>
                <a:cubicBezTo>
                  <a:pt x="153" y="59"/>
                  <a:pt x="153" y="59"/>
                  <a:pt x="153" y="59"/>
                </a:cubicBezTo>
                <a:cubicBezTo>
                  <a:pt x="154" y="70"/>
                  <a:pt x="159" y="81"/>
                  <a:pt x="166" y="89"/>
                </a:cubicBezTo>
                <a:cubicBezTo>
                  <a:pt x="178" y="103"/>
                  <a:pt x="193" y="105"/>
                  <a:pt x="217" y="103"/>
                </a:cubicBezTo>
                <a:cubicBezTo>
                  <a:pt x="225" y="103"/>
                  <a:pt x="225" y="103"/>
                  <a:pt x="225" y="103"/>
                </a:cubicBezTo>
                <a:cubicBezTo>
                  <a:pt x="245" y="101"/>
                  <a:pt x="261" y="119"/>
                  <a:pt x="256" y="139"/>
                </a:cubicBezTo>
                <a:cubicBezTo>
                  <a:pt x="240" y="211"/>
                  <a:pt x="240" y="211"/>
                  <a:pt x="240" y="211"/>
                </a:cubicBezTo>
                <a:cubicBezTo>
                  <a:pt x="237" y="223"/>
                  <a:pt x="228" y="233"/>
                  <a:pt x="216" y="237"/>
                </a:cubicBezTo>
                <a:cubicBezTo>
                  <a:pt x="170" y="251"/>
                  <a:pt x="170" y="251"/>
                  <a:pt x="170" y="251"/>
                </a:cubicBezTo>
                <a:cubicBezTo>
                  <a:pt x="187" y="296"/>
                  <a:pt x="187" y="296"/>
                  <a:pt x="187" y="296"/>
                </a:cubicBezTo>
                <a:cubicBezTo>
                  <a:pt x="192" y="309"/>
                  <a:pt x="182" y="322"/>
                  <a:pt x="169" y="321"/>
                </a:cubicBezTo>
                <a:cubicBezTo>
                  <a:pt x="168" y="321"/>
                  <a:pt x="168" y="321"/>
                  <a:pt x="168" y="321"/>
                </a:cubicBezTo>
                <a:cubicBezTo>
                  <a:pt x="145" y="320"/>
                  <a:pt x="122" y="324"/>
                  <a:pt x="100" y="333"/>
                </a:cubicBezTo>
                <a:cubicBezTo>
                  <a:pt x="96" y="339"/>
                  <a:pt x="91" y="345"/>
                  <a:pt x="86" y="351"/>
                </a:cubicBezTo>
                <a:cubicBezTo>
                  <a:pt x="52" y="351"/>
                  <a:pt x="52" y="351"/>
                  <a:pt x="52" y="351"/>
                </a:cubicBezTo>
                <a:cubicBezTo>
                  <a:pt x="50" y="351"/>
                  <a:pt x="49" y="350"/>
                  <a:pt x="49" y="347"/>
                </a:cubicBezTo>
                <a:cubicBezTo>
                  <a:pt x="49" y="265"/>
                  <a:pt x="49" y="265"/>
                  <a:pt x="49" y="265"/>
                </a:cubicBezTo>
                <a:cubicBezTo>
                  <a:pt x="29" y="265"/>
                  <a:pt x="29" y="265"/>
                  <a:pt x="29" y="265"/>
                </a:cubicBezTo>
                <a:cubicBezTo>
                  <a:pt x="27" y="266"/>
                  <a:pt x="23" y="267"/>
                  <a:pt x="20" y="271"/>
                </a:cubicBezTo>
                <a:cubicBezTo>
                  <a:pt x="18" y="275"/>
                  <a:pt x="13" y="277"/>
                  <a:pt x="9" y="277"/>
                </a:cubicBezTo>
                <a:cubicBezTo>
                  <a:pt x="3" y="276"/>
                  <a:pt x="0" y="271"/>
                  <a:pt x="0" y="265"/>
                </a:cubicBezTo>
                <a:cubicBezTo>
                  <a:pt x="0" y="257"/>
                  <a:pt x="0" y="257"/>
                  <a:pt x="0" y="257"/>
                </a:cubicBezTo>
                <a:cubicBezTo>
                  <a:pt x="0" y="252"/>
                  <a:pt x="3" y="247"/>
                  <a:pt x="8" y="246"/>
                </a:cubicBezTo>
                <a:cubicBezTo>
                  <a:pt x="12" y="245"/>
                  <a:pt x="17" y="247"/>
                  <a:pt x="20" y="251"/>
                </a:cubicBezTo>
                <a:cubicBezTo>
                  <a:pt x="20" y="251"/>
                  <a:pt x="20" y="251"/>
                  <a:pt x="20" y="251"/>
                </a:cubicBezTo>
                <a:cubicBezTo>
                  <a:pt x="24" y="256"/>
                  <a:pt x="27" y="257"/>
                  <a:pt x="29" y="257"/>
                </a:cubicBezTo>
                <a:cubicBezTo>
                  <a:pt x="29" y="257"/>
                  <a:pt x="29" y="257"/>
                  <a:pt x="29" y="257"/>
                </a:cubicBezTo>
                <a:cubicBezTo>
                  <a:pt x="49" y="257"/>
                  <a:pt x="49" y="257"/>
                  <a:pt x="49" y="257"/>
                </a:cubicBezTo>
                <a:cubicBezTo>
                  <a:pt x="49" y="112"/>
                  <a:pt x="49" y="112"/>
                  <a:pt x="49" y="112"/>
                </a:cubicBezTo>
                <a:lnTo>
                  <a:pt x="29" y="112"/>
                </a:lnTo>
                <a:close/>
              </a:path>
            </a:pathLst>
          </a:custGeom>
          <a:solidFill>
            <a:srgbClr val="BA83B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defTabSz="685800"/>
            <a:endParaRPr lang="zh-CN" altLang="en-US" sz="1350">
              <a:solidFill>
                <a:prstClr val="black"/>
              </a:solidFill>
            </a:endParaRPr>
          </a:p>
        </p:txBody>
      </p:sp>
      <p:sp>
        <p:nvSpPr>
          <p:cNvPr id="121" name="Freeform 7"/>
          <p:cNvSpPr/>
          <p:nvPr/>
        </p:nvSpPr>
        <p:spPr bwMode="auto">
          <a:xfrm>
            <a:off x="1702935" y="1437297"/>
            <a:ext cx="1600194" cy="1059731"/>
          </a:xfrm>
          <a:custGeom>
            <a:avLst/>
            <a:gdLst>
              <a:gd name="T0" fmla="*/ 12 w 382"/>
              <a:gd name="T1" fmla="*/ 101 h 253"/>
              <a:gd name="T2" fmla="*/ 20 w 382"/>
              <a:gd name="T3" fmla="*/ 106 h 253"/>
              <a:gd name="T4" fmla="*/ 20 w 382"/>
              <a:gd name="T5" fmla="*/ 107 h 253"/>
              <a:gd name="T6" fmla="*/ 29 w 382"/>
              <a:gd name="T7" fmla="*/ 112 h 253"/>
              <a:gd name="T8" fmla="*/ 30 w 382"/>
              <a:gd name="T9" fmla="*/ 112 h 253"/>
              <a:gd name="T10" fmla="*/ 48 w 382"/>
              <a:gd name="T11" fmla="*/ 112 h 253"/>
              <a:gd name="T12" fmla="*/ 48 w 382"/>
              <a:gd name="T13" fmla="*/ 13 h 253"/>
              <a:gd name="T14" fmla="*/ 48 w 382"/>
              <a:gd name="T15" fmla="*/ 13 h 253"/>
              <a:gd name="T16" fmla="*/ 334 w 382"/>
              <a:gd name="T17" fmla="*/ 36 h 253"/>
              <a:gd name="T18" fmla="*/ 334 w 382"/>
              <a:gd name="T19" fmla="*/ 112 h 253"/>
              <a:gd name="T20" fmla="*/ 353 w 382"/>
              <a:gd name="T21" fmla="*/ 112 h 253"/>
              <a:gd name="T22" fmla="*/ 361 w 382"/>
              <a:gd name="T23" fmla="*/ 106 h 253"/>
              <a:gd name="T24" fmla="*/ 373 w 382"/>
              <a:gd name="T25" fmla="*/ 101 h 253"/>
              <a:gd name="T26" fmla="*/ 382 w 382"/>
              <a:gd name="T27" fmla="*/ 113 h 253"/>
              <a:gd name="T28" fmla="*/ 382 w 382"/>
              <a:gd name="T29" fmla="*/ 121 h 253"/>
              <a:gd name="T30" fmla="*/ 374 w 382"/>
              <a:gd name="T31" fmla="*/ 132 h 253"/>
              <a:gd name="T32" fmla="*/ 362 w 382"/>
              <a:gd name="T33" fmla="*/ 127 h 253"/>
              <a:gd name="T34" fmla="*/ 361 w 382"/>
              <a:gd name="T35" fmla="*/ 127 h 253"/>
              <a:gd name="T36" fmla="*/ 352 w 382"/>
              <a:gd name="T37" fmla="*/ 121 h 253"/>
              <a:gd name="T38" fmla="*/ 352 w 382"/>
              <a:gd name="T39" fmla="*/ 121 h 253"/>
              <a:gd name="T40" fmla="*/ 334 w 382"/>
              <a:gd name="T41" fmla="*/ 121 h 253"/>
              <a:gd name="T42" fmla="*/ 334 w 382"/>
              <a:gd name="T43" fmla="*/ 200 h 253"/>
              <a:gd name="T44" fmla="*/ 330 w 382"/>
              <a:gd name="T45" fmla="*/ 204 h 253"/>
              <a:gd name="T46" fmla="*/ 113 w 382"/>
              <a:gd name="T47" fmla="*/ 204 h 253"/>
              <a:gd name="T48" fmla="*/ 113 w 382"/>
              <a:gd name="T49" fmla="*/ 224 h 253"/>
              <a:gd name="T50" fmla="*/ 119 w 382"/>
              <a:gd name="T51" fmla="*/ 232 h 253"/>
              <a:gd name="T52" fmla="*/ 125 w 382"/>
              <a:gd name="T53" fmla="*/ 244 h 253"/>
              <a:gd name="T54" fmla="*/ 113 w 382"/>
              <a:gd name="T55" fmla="*/ 253 h 253"/>
              <a:gd name="T56" fmla="*/ 105 w 382"/>
              <a:gd name="T57" fmla="*/ 253 h 253"/>
              <a:gd name="T58" fmla="*/ 94 w 382"/>
              <a:gd name="T59" fmla="*/ 245 h 253"/>
              <a:gd name="T60" fmla="*/ 99 w 382"/>
              <a:gd name="T61" fmla="*/ 233 h 253"/>
              <a:gd name="T62" fmla="*/ 99 w 382"/>
              <a:gd name="T63" fmla="*/ 232 h 253"/>
              <a:gd name="T64" fmla="*/ 105 w 382"/>
              <a:gd name="T65" fmla="*/ 223 h 253"/>
              <a:gd name="T66" fmla="*/ 105 w 382"/>
              <a:gd name="T67" fmla="*/ 223 h 253"/>
              <a:gd name="T68" fmla="*/ 105 w 382"/>
              <a:gd name="T69" fmla="*/ 204 h 253"/>
              <a:gd name="T70" fmla="*/ 52 w 382"/>
              <a:gd name="T71" fmla="*/ 204 h 253"/>
              <a:gd name="T72" fmla="*/ 48 w 382"/>
              <a:gd name="T73" fmla="*/ 200 h 253"/>
              <a:gd name="T74" fmla="*/ 48 w 382"/>
              <a:gd name="T75" fmla="*/ 121 h 253"/>
              <a:gd name="T76" fmla="*/ 29 w 382"/>
              <a:gd name="T77" fmla="*/ 121 h 253"/>
              <a:gd name="T78" fmla="*/ 20 w 382"/>
              <a:gd name="T79" fmla="*/ 127 h 253"/>
              <a:gd name="T80" fmla="*/ 9 w 382"/>
              <a:gd name="T81" fmla="*/ 132 h 253"/>
              <a:gd name="T82" fmla="*/ 0 w 382"/>
              <a:gd name="T83" fmla="*/ 120 h 253"/>
              <a:gd name="T84" fmla="*/ 0 w 382"/>
              <a:gd name="T85" fmla="*/ 112 h 253"/>
              <a:gd name="T86" fmla="*/ 12 w 382"/>
              <a:gd name="T87" fmla="*/ 101 h 2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382" h="253">
                <a:moveTo>
                  <a:pt x="12" y="101"/>
                </a:moveTo>
                <a:cubicBezTo>
                  <a:pt x="15" y="102"/>
                  <a:pt x="18" y="104"/>
                  <a:pt x="20" y="106"/>
                </a:cubicBezTo>
                <a:cubicBezTo>
                  <a:pt x="20" y="107"/>
                  <a:pt x="20" y="107"/>
                  <a:pt x="20" y="107"/>
                </a:cubicBezTo>
                <a:cubicBezTo>
                  <a:pt x="24" y="111"/>
                  <a:pt x="27" y="112"/>
                  <a:pt x="29" y="112"/>
                </a:cubicBezTo>
                <a:cubicBezTo>
                  <a:pt x="30" y="112"/>
                  <a:pt x="30" y="112"/>
                  <a:pt x="30" y="112"/>
                </a:cubicBezTo>
                <a:cubicBezTo>
                  <a:pt x="48" y="112"/>
                  <a:pt x="48" y="112"/>
                  <a:pt x="48" y="112"/>
                </a:cubicBezTo>
                <a:cubicBezTo>
                  <a:pt x="48" y="13"/>
                  <a:pt x="48" y="13"/>
                  <a:pt x="48" y="13"/>
                </a:cubicBezTo>
                <a:cubicBezTo>
                  <a:pt x="48" y="13"/>
                  <a:pt x="48" y="13"/>
                  <a:pt x="48" y="13"/>
                </a:cubicBezTo>
                <a:cubicBezTo>
                  <a:pt x="134" y="0"/>
                  <a:pt x="248" y="8"/>
                  <a:pt x="334" y="36"/>
                </a:cubicBezTo>
                <a:cubicBezTo>
                  <a:pt x="334" y="112"/>
                  <a:pt x="334" y="112"/>
                  <a:pt x="334" y="112"/>
                </a:cubicBezTo>
                <a:cubicBezTo>
                  <a:pt x="353" y="112"/>
                  <a:pt x="353" y="112"/>
                  <a:pt x="353" y="112"/>
                </a:cubicBezTo>
                <a:cubicBezTo>
                  <a:pt x="355" y="112"/>
                  <a:pt x="358" y="111"/>
                  <a:pt x="361" y="106"/>
                </a:cubicBezTo>
                <a:cubicBezTo>
                  <a:pt x="364" y="102"/>
                  <a:pt x="368" y="101"/>
                  <a:pt x="373" y="101"/>
                </a:cubicBezTo>
                <a:cubicBezTo>
                  <a:pt x="378" y="102"/>
                  <a:pt x="382" y="107"/>
                  <a:pt x="382" y="113"/>
                </a:cubicBezTo>
                <a:cubicBezTo>
                  <a:pt x="382" y="121"/>
                  <a:pt x="382" y="121"/>
                  <a:pt x="382" y="121"/>
                </a:cubicBezTo>
                <a:cubicBezTo>
                  <a:pt x="382" y="126"/>
                  <a:pt x="379" y="130"/>
                  <a:pt x="374" y="132"/>
                </a:cubicBezTo>
                <a:cubicBezTo>
                  <a:pt x="369" y="133"/>
                  <a:pt x="364" y="131"/>
                  <a:pt x="362" y="127"/>
                </a:cubicBezTo>
                <a:cubicBezTo>
                  <a:pt x="361" y="127"/>
                  <a:pt x="361" y="127"/>
                  <a:pt x="361" y="127"/>
                </a:cubicBezTo>
                <a:cubicBezTo>
                  <a:pt x="358" y="122"/>
                  <a:pt x="354" y="121"/>
                  <a:pt x="352" y="121"/>
                </a:cubicBezTo>
                <a:cubicBezTo>
                  <a:pt x="352" y="121"/>
                  <a:pt x="352" y="121"/>
                  <a:pt x="352" y="121"/>
                </a:cubicBezTo>
                <a:cubicBezTo>
                  <a:pt x="334" y="121"/>
                  <a:pt x="334" y="121"/>
                  <a:pt x="334" y="121"/>
                </a:cubicBezTo>
                <a:cubicBezTo>
                  <a:pt x="334" y="200"/>
                  <a:pt x="334" y="200"/>
                  <a:pt x="334" y="200"/>
                </a:cubicBezTo>
                <a:cubicBezTo>
                  <a:pt x="334" y="202"/>
                  <a:pt x="332" y="204"/>
                  <a:pt x="330" y="204"/>
                </a:cubicBezTo>
                <a:cubicBezTo>
                  <a:pt x="113" y="204"/>
                  <a:pt x="113" y="204"/>
                  <a:pt x="113" y="204"/>
                </a:cubicBezTo>
                <a:cubicBezTo>
                  <a:pt x="113" y="224"/>
                  <a:pt x="113" y="224"/>
                  <a:pt x="113" y="224"/>
                </a:cubicBezTo>
                <a:cubicBezTo>
                  <a:pt x="114" y="226"/>
                  <a:pt x="115" y="229"/>
                  <a:pt x="119" y="232"/>
                </a:cubicBezTo>
                <a:cubicBezTo>
                  <a:pt x="123" y="235"/>
                  <a:pt x="125" y="239"/>
                  <a:pt x="125" y="244"/>
                </a:cubicBezTo>
                <a:cubicBezTo>
                  <a:pt x="124" y="249"/>
                  <a:pt x="119" y="253"/>
                  <a:pt x="113" y="253"/>
                </a:cubicBezTo>
                <a:cubicBezTo>
                  <a:pt x="105" y="253"/>
                  <a:pt x="105" y="253"/>
                  <a:pt x="105" y="253"/>
                </a:cubicBezTo>
                <a:cubicBezTo>
                  <a:pt x="100" y="253"/>
                  <a:pt x="96" y="250"/>
                  <a:pt x="94" y="245"/>
                </a:cubicBezTo>
                <a:cubicBezTo>
                  <a:pt x="93" y="240"/>
                  <a:pt x="95" y="235"/>
                  <a:pt x="99" y="233"/>
                </a:cubicBezTo>
                <a:cubicBezTo>
                  <a:pt x="99" y="232"/>
                  <a:pt x="99" y="232"/>
                  <a:pt x="99" y="232"/>
                </a:cubicBezTo>
                <a:cubicBezTo>
                  <a:pt x="104" y="229"/>
                  <a:pt x="105" y="225"/>
                  <a:pt x="105" y="223"/>
                </a:cubicBezTo>
                <a:cubicBezTo>
                  <a:pt x="105" y="223"/>
                  <a:pt x="105" y="223"/>
                  <a:pt x="105" y="223"/>
                </a:cubicBezTo>
                <a:cubicBezTo>
                  <a:pt x="105" y="204"/>
                  <a:pt x="105" y="204"/>
                  <a:pt x="105" y="204"/>
                </a:cubicBezTo>
                <a:cubicBezTo>
                  <a:pt x="52" y="204"/>
                  <a:pt x="52" y="204"/>
                  <a:pt x="52" y="204"/>
                </a:cubicBezTo>
                <a:cubicBezTo>
                  <a:pt x="49" y="204"/>
                  <a:pt x="48" y="202"/>
                  <a:pt x="48" y="200"/>
                </a:cubicBezTo>
                <a:cubicBezTo>
                  <a:pt x="48" y="121"/>
                  <a:pt x="48" y="121"/>
                  <a:pt x="48" y="121"/>
                </a:cubicBezTo>
                <a:cubicBezTo>
                  <a:pt x="29" y="121"/>
                  <a:pt x="29" y="121"/>
                  <a:pt x="29" y="121"/>
                </a:cubicBezTo>
                <a:cubicBezTo>
                  <a:pt x="27" y="121"/>
                  <a:pt x="23" y="122"/>
                  <a:pt x="20" y="127"/>
                </a:cubicBezTo>
                <a:cubicBezTo>
                  <a:pt x="18" y="131"/>
                  <a:pt x="13" y="133"/>
                  <a:pt x="9" y="132"/>
                </a:cubicBezTo>
                <a:cubicBezTo>
                  <a:pt x="3" y="131"/>
                  <a:pt x="0" y="126"/>
                  <a:pt x="0" y="120"/>
                </a:cubicBezTo>
                <a:cubicBezTo>
                  <a:pt x="0" y="112"/>
                  <a:pt x="0" y="112"/>
                  <a:pt x="0" y="112"/>
                </a:cubicBezTo>
                <a:cubicBezTo>
                  <a:pt x="0" y="106"/>
                  <a:pt x="5" y="100"/>
                  <a:pt x="12" y="101"/>
                </a:cubicBezTo>
                <a:close/>
              </a:path>
            </a:pathLst>
          </a:custGeom>
          <a:solidFill>
            <a:srgbClr val="F0662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defTabSz="685800"/>
            <a:endParaRPr lang="zh-CN" altLang="en-US" sz="1350">
              <a:solidFill>
                <a:prstClr val="black"/>
              </a:solidFill>
            </a:endParaRPr>
          </a:p>
        </p:txBody>
      </p:sp>
      <p:sp>
        <p:nvSpPr>
          <p:cNvPr id="122" name="Freeform 8"/>
          <p:cNvSpPr/>
          <p:nvPr/>
        </p:nvSpPr>
        <p:spPr bwMode="auto">
          <a:xfrm>
            <a:off x="3147703" y="1605088"/>
            <a:ext cx="959058" cy="687059"/>
          </a:xfrm>
          <a:custGeom>
            <a:avLst/>
            <a:gdLst>
              <a:gd name="T0" fmla="*/ 7 w 229"/>
              <a:gd name="T1" fmla="*/ 91 h 164"/>
              <a:gd name="T2" fmla="*/ 8 w 229"/>
              <a:gd name="T3" fmla="*/ 92 h 164"/>
              <a:gd name="T4" fmla="*/ 9 w 229"/>
              <a:gd name="T5" fmla="*/ 93 h 164"/>
              <a:gd name="T6" fmla="*/ 25 w 229"/>
              <a:gd name="T7" fmla="*/ 102 h 164"/>
              <a:gd name="T8" fmla="*/ 47 w 229"/>
              <a:gd name="T9" fmla="*/ 81 h 164"/>
              <a:gd name="T10" fmla="*/ 47 w 229"/>
              <a:gd name="T11" fmla="*/ 73 h 164"/>
              <a:gd name="T12" fmla="*/ 31 w 229"/>
              <a:gd name="T13" fmla="*/ 52 h 164"/>
              <a:gd name="T14" fmla="*/ 8 w 229"/>
              <a:gd name="T15" fmla="*/ 61 h 164"/>
              <a:gd name="T16" fmla="*/ 7 w 229"/>
              <a:gd name="T17" fmla="*/ 63 h 164"/>
              <a:gd name="T18" fmla="*/ 0 w 229"/>
              <a:gd name="T19" fmla="*/ 63 h 164"/>
              <a:gd name="T20" fmla="*/ 0 w 229"/>
              <a:gd name="T21" fmla="*/ 0 h 164"/>
              <a:gd name="T22" fmla="*/ 0 w 229"/>
              <a:gd name="T23" fmla="*/ 0 h 164"/>
              <a:gd name="T24" fmla="*/ 42 w 229"/>
              <a:gd name="T25" fmla="*/ 15 h 164"/>
              <a:gd name="T26" fmla="*/ 124 w 229"/>
              <a:gd name="T27" fmla="*/ 64 h 164"/>
              <a:gd name="T28" fmla="*/ 159 w 229"/>
              <a:gd name="T29" fmla="*/ 73 h 164"/>
              <a:gd name="T30" fmla="*/ 201 w 229"/>
              <a:gd name="T31" fmla="*/ 63 h 164"/>
              <a:gd name="T32" fmla="*/ 223 w 229"/>
              <a:gd name="T33" fmla="*/ 89 h 164"/>
              <a:gd name="T34" fmla="*/ 199 w 229"/>
              <a:gd name="T35" fmla="*/ 149 h 164"/>
              <a:gd name="T36" fmla="*/ 194 w 229"/>
              <a:gd name="T37" fmla="*/ 164 h 164"/>
              <a:gd name="T38" fmla="*/ 4 w 229"/>
              <a:gd name="T39" fmla="*/ 164 h 164"/>
              <a:gd name="T40" fmla="*/ 0 w 229"/>
              <a:gd name="T41" fmla="*/ 160 h 164"/>
              <a:gd name="T42" fmla="*/ 0 w 229"/>
              <a:gd name="T43" fmla="*/ 91 h 164"/>
              <a:gd name="T44" fmla="*/ 7 w 229"/>
              <a:gd name="T45" fmla="*/ 91 h 1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229" h="164">
                <a:moveTo>
                  <a:pt x="7" y="91"/>
                </a:moveTo>
                <a:cubicBezTo>
                  <a:pt x="7" y="91"/>
                  <a:pt x="7" y="91"/>
                  <a:pt x="8" y="92"/>
                </a:cubicBezTo>
                <a:cubicBezTo>
                  <a:pt x="9" y="93"/>
                  <a:pt x="9" y="93"/>
                  <a:pt x="9" y="93"/>
                </a:cubicBezTo>
                <a:cubicBezTo>
                  <a:pt x="12" y="98"/>
                  <a:pt x="18" y="101"/>
                  <a:pt x="25" y="102"/>
                </a:cubicBezTo>
                <a:cubicBezTo>
                  <a:pt x="37" y="103"/>
                  <a:pt x="47" y="93"/>
                  <a:pt x="47" y="81"/>
                </a:cubicBezTo>
                <a:cubicBezTo>
                  <a:pt x="47" y="73"/>
                  <a:pt x="47" y="73"/>
                  <a:pt x="47" y="73"/>
                </a:cubicBezTo>
                <a:cubicBezTo>
                  <a:pt x="47" y="63"/>
                  <a:pt x="40" y="54"/>
                  <a:pt x="31" y="52"/>
                </a:cubicBezTo>
                <a:cubicBezTo>
                  <a:pt x="22" y="50"/>
                  <a:pt x="13" y="54"/>
                  <a:pt x="8" y="61"/>
                </a:cubicBezTo>
                <a:cubicBezTo>
                  <a:pt x="8" y="62"/>
                  <a:pt x="7" y="62"/>
                  <a:pt x="7" y="63"/>
                </a:cubicBezTo>
                <a:cubicBezTo>
                  <a:pt x="0" y="63"/>
                  <a:pt x="0" y="63"/>
                  <a:pt x="0" y="63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42" y="15"/>
                  <a:pt x="42" y="15"/>
                  <a:pt x="42" y="15"/>
                </a:cubicBezTo>
                <a:cubicBezTo>
                  <a:pt x="73" y="26"/>
                  <a:pt x="101" y="43"/>
                  <a:pt x="124" y="64"/>
                </a:cubicBezTo>
                <a:cubicBezTo>
                  <a:pt x="133" y="73"/>
                  <a:pt x="146" y="76"/>
                  <a:pt x="159" y="73"/>
                </a:cubicBezTo>
                <a:cubicBezTo>
                  <a:pt x="201" y="63"/>
                  <a:pt x="201" y="63"/>
                  <a:pt x="201" y="63"/>
                </a:cubicBezTo>
                <a:cubicBezTo>
                  <a:pt x="216" y="60"/>
                  <a:pt x="229" y="75"/>
                  <a:pt x="223" y="89"/>
                </a:cubicBezTo>
                <a:cubicBezTo>
                  <a:pt x="199" y="149"/>
                  <a:pt x="199" y="149"/>
                  <a:pt x="199" y="149"/>
                </a:cubicBezTo>
                <a:cubicBezTo>
                  <a:pt x="197" y="153"/>
                  <a:pt x="195" y="159"/>
                  <a:pt x="194" y="164"/>
                </a:cubicBezTo>
                <a:cubicBezTo>
                  <a:pt x="4" y="164"/>
                  <a:pt x="4" y="164"/>
                  <a:pt x="4" y="164"/>
                </a:cubicBezTo>
                <a:cubicBezTo>
                  <a:pt x="2" y="164"/>
                  <a:pt x="0" y="162"/>
                  <a:pt x="0" y="160"/>
                </a:cubicBezTo>
                <a:cubicBezTo>
                  <a:pt x="0" y="91"/>
                  <a:pt x="0" y="91"/>
                  <a:pt x="0" y="91"/>
                </a:cubicBezTo>
                <a:lnTo>
                  <a:pt x="7" y="91"/>
                </a:lnTo>
                <a:close/>
              </a:path>
            </a:pathLst>
          </a:custGeom>
          <a:solidFill>
            <a:srgbClr val="C6141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defTabSz="685800"/>
            <a:endParaRPr lang="zh-CN" altLang="en-US" sz="1350">
              <a:solidFill>
                <a:prstClr val="black"/>
              </a:solidFill>
            </a:endParaRPr>
          </a:p>
        </p:txBody>
      </p:sp>
      <p:sp>
        <p:nvSpPr>
          <p:cNvPr id="123" name="Oval 9"/>
          <p:cNvSpPr>
            <a:spLocks noChangeArrowheads="1"/>
          </p:cNvSpPr>
          <p:nvPr/>
        </p:nvSpPr>
        <p:spPr bwMode="auto">
          <a:xfrm>
            <a:off x="3739386" y="2497028"/>
            <a:ext cx="86545" cy="185453"/>
          </a:xfrm>
          <a:prstGeom prst="ellipse">
            <a:avLst/>
          </a:pr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defTabSz="685800"/>
            <a:endParaRPr lang="zh-CN" altLang="en-US" sz="1350">
              <a:solidFill>
                <a:prstClr val="black"/>
              </a:solidFill>
            </a:endParaRPr>
          </a:p>
        </p:txBody>
      </p:sp>
      <p:sp>
        <p:nvSpPr>
          <p:cNvPr id="124" name="Freeform 10"/>
          <p:cNvSpPr/>
          <p:nvPr/>
        </p:nvSpPr>
        <p:spPr bwMode="auto">
          <a:xfrm>
            <a:off x="2130361" y="1608620"/>
            <a:ext cx="775371" cy="151895"/>
          </a:xfrm>
          <a:custGeom>
            <a:avLst/>
            <a:gdLst>
              <a:gd name="T0" fmla="*/ 176 w 185"/>
              <a:gd name="T1" fmla="*/ 36 h 36"/>
              <a:gd name="T2" fmla="*/ 174 w 185"/>
              <a:gd name="T3" fmla="*/ 36 h 36"/>
              <a:gd name="T4" fmla="*/ 8 w 185"/>
              <a:gd name="T5" fmla="*/ 20 h 36"/>
              <a:gd name="T6" fmla="*/ 0 w 185"/>
              <a:gd name="T7" fmla="*/ 13 h 36"/>
              <a:gd name="T8" fmla="*/ 7 w 185"/>
              <a:gd name="T9" fmla="*/ 4 h 36"/>
              <a:gd name="T10" fmla="*/ 177 w 185"/>
              <a:gd name="T11" fmla="*/ 20 h 36"/>
              <a:gd name="T12" fmla="*/ 184 w 185"/>
              <a:gd name="T13" fmla="*/ 29 h 36"/>
              <a:gd name="T14" fmla="*/ 176 w 185"/>
              <a:gd name="T15" fmla="*/ 36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85" h="36">
                <a:moveTo>
                  <a:pt x="176" y="36"/>
                </a:moveTo>
                <a:cubicBezTo>
                  <a:pt x="175" y="36"/>
                  <a:pt x="175" y="36"/>
                  <a:pt x="174" y="36"/>
                </a:cubicBezTo>
                <a:cubicBezTo>
                  <a:pt x="88" y="16"/>
                  <a:pt x="9" y="20"/>
                  <a:pt x="8" y="20"/>
                </a:cubicBezTo>
                <a:cubicBezTo>
                  <a:pt x="4" y="20"/>
                  <a:pt x="0" y="17"/>
                  <a:pt x="0" y="13"/>
                </a:cubicBezTo>
                <a:cubicBezTo>
                  <a:pt x="0" y="8"/>
                  <a:pt x="3" y="4"/>
                  <a:pt x="7" y="4"/>
                </a:cubicBezTo>
                <a:cubicBezTo>
                  <a:pt x="11" y="4"/>
                  <a:pt x="89" y="0"/>
                  <a:pt x="177" y="20"/>
                </a:cubicBezTo>
                <a:cubicBezTo>
                  <a:pt x="182" y="21"/>
                  <a:pt x="185" y="25"/>
                  <a:pt x="184" y="29"/>
                </a:cubicBezTo>
                <a:cubicBezTo>
                  <a:pt x="183" y="33"/>
                  <a:pt x="179" y="36"/>
                  <a:pt x="176" y="36"/>
                </a:cubicBez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defTabSz="685800"/>
            <a:endParaRPr lang="zh-CN" altLang="en-US" sz="1350">
              <a:solidFill>
                <a:prstClr val="black"/>
              </a:solidFill>
            </a:endParaRPr>
          </a:p>
        </p:txBody>
      </p:sp>
      <p:sp>
        <p:nvSpPr>
          <p:cNvPr id="125" name="Freeform 11"/>
          <p:cNvSpPr/>
          <p:nvPr/>
        </p:nvSpPr>
        <p:spPr bwMode="auto">
          <a:xfrm>
            <a:off x="1134213" y="3858784"/>
            <a:ext cx="2529226" cy="381503"/>
          </a:xfrm>
          <a:custGeom>
            <a:avLst/>
            <a:gdLst>
              <a:gd name="T0" fmla="*/ 73 w 604"/>
              <a:gd name="T1" fmla="*/ 0 h 91"/>
              <a:gd name="T2" fmla="*/ 73 w 604"/>
              <a:gd name="T3" fmla="*/ 7 h 91"/>
              <a:gd name="T4" fmla="*/ 71 w 604"/>
              <a:gd name="T5" fmla="*/ 9 h 91"/>
              <a:gd name="T6" fmla="*/ 71 w 604"/>
              <a:gd name="T7" fmla="*/ 9 h 91"/>
              <a:gd name="T8" fmla="*/ 62 w 604"/>
              <a:gd name="T9" fmla="*/ 26 h 91"/>
              <a:gd name="T10" fmla="*/ 83 w 604"/>
              <a:gd name="T11" fmla="*/ 47 h 91"/>
              <a:gd name="T12" fmla="*/ 91 w 604"/>
              <a:gd name="T13" fmla="*/ 47 h 91"/>
              <a:gd name="T14" fmla="*/ 112 w 604"/>
              <a:gd name="T15" fmla="*/ 26 h 91"/>
              <a:gd name="T16" fmla="*/ 103 w 604"/>
              <a:gd name="T17" fmla="*/ 9 h 91"/>
              <a:gd name="T18" fmla="*/ 101 w 604"/>
              <a:gd name="T19" fmla="*/ 7 h 91"/>
              <a:gd name="T20" fmla="*/ 101 w 604"/>
              <a:gd name="T21" fmla="*/ 0 h 91"/>
              <a:gd name="T22" fmla="*/ 498 w 604"/>
              <a:gd name="T23" fmla="*/ 0 h 91"/>
              <a:gd name="T24" fmla="*/ 498 w 604"/>
              <a:gd name="T25" fmla="*/ 7 h 91"/>
              <a:gd name="T26" fmla="*/ 496 w 604"/>
              <a:gd name="T27" fmla="*/ 9 h 91"/>
              <a:gd name="T28" fmla="*/ 496 w 604"/>
              <a:gd name="T29" fmla="*/ 9 h 91"/>
              <a:gd name="T30" fmla="*/ 486 w 604"/>
              <a:gd name="T31" fmla="*/ 26 h 91"/>
              <a:gd name="T32" fmla="*/ 507 w 604"/>
              <a:gd name="T33" fmla="*/ 47 h 91"/>
              <a:gd name="T34" fmla="*/ 516 w 604"/>
              <a:gd name="T35" fmla="*/ 47 h 91"/>
              <a:gd name="T36" fmla="*/ 537 w 604"/>
              <a:gd name="T37" fmla="*/ 26 h 91"/>
              <a:gd name="T38" fmla="*/ 527 w 604"/>
              <a:gd name="T39" fmla="*/ 9 h 91"/>
              <a:gd name="T40" fmla="*/ 526 w 604"/>
              <a:gd name="T41" fmla="*/ 7 h 91"/>
              <a:gd name="T42" fmla="*/ 526 w 604"/>
              <a:gd name="T43" fmla="*/ 0 h 91"/>
              <a:gd name="T44" fmla="*/ 604 w 604"/>
              <a:gd name="T45" fmla="*/ 0 h 91"/>
              <a:gd name="T46" fmla="*/ 598 w 604"/>
              <a:gd name="T47" fmla="*/ 5 h 91"/>
              <a:gd name="T48" fmla="*/ 584 w 604"/>
              <a:gd name="T49" fmla="*/ 50 h 91"/>
              <a:gd name="T50" fmla="*/ 591 w 604"/>
              <a:gd name="T51" fmla="*/ 72 h 91"/>
              <a:gd name="T52" fmla="*/ 576 w 604"/>
              <a:gd name="T53" fmla="*/ 91 h 91"/>
              <a:gd name="T54" fmla="*/ 483 w 604"/>
              <a:gd name="T55" fmla="*/ 91 h 91"/>
              <a:gd name="T56" fmla="*/ 463 w 604"/>
              <a:gd name="T57" fmla="*/ 79 h 91"/>
              <a:gd name="T58" fmla="*/ 452 w 604"/>
              <a:gd name="T59" fmla="*/ 62 h 91"/>
              <a:gd name="T60" fmla="*/ 442 w 604"/>
              <a:gd name="T61" fmla="*/ 57 h 91"/>
              <a:gd name="T62" fmla="*/ 440 w 604"/>
              <a:gd name="T63" fmla="*/ 57 h 91"/>
              <a:gd name="T64" fmla="*/ 160 w 604"/>
              <a:gd name="T65" fmla="*/ 49 h 91"/>
              <a:gd name="T66" fmla="*/ 158 w 604"/>
              <a:gd name="T67" fmla="*/ 49 h 91"/>
              <a:gd name="T68" fmla="*/ 126 w 604"/>
              <a:gd name="T69" fmla="*/ 64 h 91"/>
              <a:gd name="T70" fmla="*/ 123 w 604"/>
              <a:gd name="T71" fmla="*/ 71 h 91"/>
              <a:gd name="T72" fmla="*/ 91 w 604"/>
              <a:gd name="T73" fmla="*/ 91 h 91"/>
              <a:gd name="T74" fmla="*/ 32 w 604"/>
              <a:gd name="T75" fmla="*/ 91 h 91"/>
              <a:gd name="T76" fmla="*/ 4 w 604"/>
              <a:gd name="T77" fmla="*/ 65 h 91"/>
              <a:gd name="T78" fmla="*/ 0 w 604"/>
              <a:gd name="T79" fmla="*/ 0 h 91"/>
              <a:gd name="T80" fmla="*/ 73 w 604"/>
              <a:gd name="T81" fmla="*/ 0 h 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604" h="91">
                <a:moveTo>
                  <a:pt x="73" y="0"/>
                </a:moveTo>
                <a:cubicBezTo>
                  <a:pt x="73" y="7"/>
                  <a:pt x="73" y="7"/>
                  <a:pt x="73" y="7"/>
                </a:cubicBezTo>
                <a:cubicBezTo>
                  <a:pt x="73" y="7"/>
                  <a:pt x="72" y="8"/>
                  <a:pt x="71" y="9"/>
                </a:cubicBezTo>
                <a:cubicBezTo>
                  <a:pt x="71" y="9"/>
                  <a:pt x="71" y="9"/>
                  <a:pt x="71" y="9"/>
                </a:cubicBezTo>
                <a:cubicBezTo>
                  <a:pt x="65" y="13"/>
                  <a:pt x="62" y="19"/>
                  <a:pt x="62" y="26"/>
                </a:cubicBezTo>
                <a:cubicBezTo>
                  <a:pt x="62" y="38"/>
                  <a:pt x="71" y="47"/>
                  <a:pt x="83" y="47"/>
                </a:cubicBezTo>
                <a:cubicBezTo>
                  <a:pt x="91" y="47"/>
                  <a:pt x="91" y="47"/>
                  <a:pt x="91" y="47"/>
                </a:cubicBezTo>
                <a:cubicBezTo>
                  <a:pt x="103" y="47"/>
                  <a:pt x="112" y="38"/>
                  <a:pt x="112" y="26"/>
                </a:cubicBezTo>
                <a:cubicBezTo>
                  <a:pt x="112" y="19"/>
                  <a:pt x="109" y="13"/>
                  <a:pt x="103" y="9"/>
                </a:cubicBezTo>
                <a:cubicBezTo>
                  <a:pt x="102" y="8"/>
                  <a:pt x="101" y="7"/>
                  <a:pt x="101" y="7"/>
                </a:cubicBezTo>
                <a:cubicBezTo>
                  <a:pt x="101" y="0"/>
                  <a:pt x="101" y="0"/>
                  <a:pt x="101" y="0"/>
                </a:cubicBezTo>
                <a:cubicBezTo>
                  <a:pt x="498" y="0"/>
                  <a:pt x="498" y="0"/>
                  <a:pt x="498" y="0"/>
                </a:cubicBezTo>
                <a:cubicBezTo>
                  <a:pt x="498" y="7"/>
                  <a:pt x="498" y="7"/>
                  <a:pt x="498" y="7"/>
                </a:cubicBezTo>
                <a:cubicBezTo>
                  <a:pt x="498" y="7"/>
                  <a:pt x="497" y="8"/>
                  <a:pt x="496" y="9"/>
                </a:cubicBezTo>
                <a:cubicBezTo>
                  <a:pt x="496" y="9"/>
                  <a:pt x="496" y="9"/>
                  <a:pt x="496" y="9"/>
                </a:cubicBezTo>
                <a:cubicBezTo>
                  <a:pt x="490" y="13"/>
                  <a:pt x="486" y="19"/>
                  <a:pt x="486" y="26"/>
                </a:cubicBezTo>
                <a:cubicBezTo>
                  <a:pt x="486" y="38"/>
                  <a:pt x="496" y="47"/>
                  <a:pt x="507" y="47"/>
                </a:cubicBezTo>
                <a:cubicBezTo>
                  <a:pt x="516" y="47"/>
                  <a:pt x="516" y="47"/>
                  <a:pt x="516" y="47"/>
                </a:cubicBezTo>
                <a:cubicBezTo>
                  <a:pt x="528" y="47"/>
                  <a:pt x="537" y="38"/>
                  <a:pt x="537" y="26"/>
                </a:cubicBezTo>
                <a:cubicBezTo>
                  <a:pt x="537" y="19"/>
                  <a:pt x="533" y="13"/>
                  <a:pt x="527" y="9"/>
                </a:cubicBezTo>
                <a:cubicBezTo>
                  <a:pt x="526" y="8"/>
                  <a:pt x="526" y="7"/>
                  <a:pt x="526" y="7"/>
                </a:cubicBezTo>
                <a:cubicBezTo>
                  <a:pt x="526" y="0"/>
                  <a:pt x="526" y="0"/>
                  <a:pt x="526" y="0"/>
                </a:cubicBezTo>
                <a:cubicBezTo>
                  <a:pt x="604" y="0"/>
                  <a:pt x="604" y="0"/>
                  <a:pt x="604" y="0"/>
                </a:cubicBezTo>
                <a:cubicBezTo>
                  <a:pt x="602" y="2"/>
                  <a:pt x="600" y="3"/>
                  <a:pt x="598" y="5"/>
                </a:cubicBezTo>
                <a:cubicBezTo>
                  <a:pt x="585" y="16"/>
                  <a:pt x="580" y="33"/>
                  <a:pt x="584" y="50"/>
                </a:cubicBezTo>
                <a:cubicBezTo>
                  <a:pt x="591" y="72"/>
                  <a:pt x="591" y="72"/>
                  <a:pt x="591" y="72"/>
                </a:cubicBezTo>
                <a:cubicBezTo>
                  <a:pt x="593" y="81"/>
                  <a:pt x="586" y="91"/>
                  <a:pt x="576" y="91"/>
                </a:cubicBezTo>
                <a:cubicBezTo>
                  <a:pt x="483" y="91"/>
                  <a:pt x="483" y="91"/>
                  <a:pt x="483" y="91"/>
                </a:cubicBezTo>
                <a:cubicBezTo>
                  <a:pt x="475" y="91"/>
                  <a:pt x="467" y="87"/>
                  <a:pt x="463" y="79"/>
                </a:cubicBezTo>
                <a:cubicBezTo>
                  <a:pt x="452" y="62"/>
                  <a:pt x="452" y="62"/>
                  <a:pt x="452" y="62"/>
                </a:cubicBezTo>
                <a:cubicBezTo>
                  <a:pt x="450" y="58"/>
                  <a:pt x="446" y="56"/>
                  <a:pt x="442" y="57"/>
                </a:cubicBezTo>
                <a:cubicBezTo>
                  <a:pt x="440" y="57"/>
                  <a:pt x="440" y="57"/>
                  <a:pt x="440" y="57"/>
                </a:cubicBezTo>
                <a:cubicBezTo>
                  <a:pt x="363" y="73"/>
                  <a:pt x="237" y="70"/>
                  <a:pt x="160" y="49"/>
                </a:cubicBezTo>
                <a:cubicBezTo>
                  <a:pt x="158" y="49"/>
                  <a:pt x="158" y="49"/>
                  <a:pt x="158" y="49"/>
                </a:cubicBezTo>
                <a:cubicBezTo>
                  <a:pt x="145" y="45"/>
                  <a:pt x="132" y="52"/>
                  <a:pt x="126" y="64"/>
                </a:cubicBezTo>
                <a:cubicBezTo>
                  <a:pt x="123" y="71"/>
                  <a:pt x="123" y="71"/>
                  <a:pt x="123" y="71"/>
                </a:cubicBezTo>
                <a:cubicBezTo>
                  <a:pt x="117" y="83"/>
                  <a:pt x="105" y="91"/>
                  <a:pt x="91" y="91"/>
                </a:cubicBezTo>
                <a:cubicBezTo>
                  <a:pt x="32" y="91"/>
                  <a:pt x="32" y="91"/>
                  <a:pt x="32" y="91"/>
                </a:cubicBezTo>
                <a:cubicBezTo>
                  <a:pt x="17" y="91"/>
                  <a:pt x="5" y="79"/>
                  <a:pt x="4" y="65"/>
                </a:cubicBezTo>
                <a:cubicBezTo>
                  <a:pt x="0" y="0"/>
                  <a:pt x="0" y="0"/>
                  <a:pt x="0" y="0"/>
                </a:cubicBezTo>
                <a:lnTo>
                  <a:pt x="73" y="0"/>
                </a:lnTo>
                <a:close/>
              </a:path>
            </a:pathLst>
          </a:custGeom>
          <a:solidFill>
            <a:srgbClr val="3FACD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defTabSz="685800"/>
            <a:endParaRPr lang="zh-CN" altLang="en-US" sz="1350">
              <a:solidFill>
                <a:prstClr val="black"/>
              </a:solidFill>
            </a:endParaRPr>
          </a:p>
        </p:txBody>
      </p:sp>
      <p:sp>
        <p:nvSpPr>
          <p:cNvPr id="126" name="Freeform 12"/>
          <p:cNvSpPr/>
          <p:nvPr/>
        </p:nvSpPr>
        <p:spPr bwMode="auto">
          <a:xfrm>
            <a:off x="1376185" y="2338068"/>
            <a:ext cx="1047368" cy="711786"/>
          </a:xfrm>
          <a:custGeom>
            <a:avLst/>
            <a:gdLst>
              <a:gd name="T0" fmla="*/ 173 w 250"/>
              <a:gd name="T1" fmla="*/ 0 h 170"/>
              <a:gd name="T2" fmla="*/ 173 w 250"/>
              <a:gd name="T3" fmla="*/ 7 h 170"/>
              <a:gd name="T4" fmla="*/ 172 w 250"/>
              <a:gd name="T5" fmla="*/ 9 h 170"/>
              <a:gd name="T6" fmla="*/ 171 w 250"/>
              <a:gd name="T7" fmla="*/ 9 h 170"/>
              <a:gd name="T8" fmla="*/ 162 w 250"/>
              <a:gd name="T9" fmla="*/ 25 h 170"/>
              <a:gd name="T10" fmla="*/ 183 w 250"/>
              <a:gd name="T11" fmla="*/ 48 h 170"/>
              <a:gd name="T12" fmla="*/ 191 w 250"/>
              <a:gd name="T13" fmla="*/ 48 h 170"/>
              <a:gd name="T14" fmla="*/ 212 w 250"/>
              <a:gd name="T15" fmla="*/ 32 h 170"/>
              <a:gd name="T16" fmla="*/ 203 w 250"/>
              <a:gd name="T17" fmla="*/ 9 h 170"/>
              <a:gd name="T18" fmla="*/ 201 w 250"/>
              <a:gd name="T19" fmla="*/ 8 h 170"/>
              <a:gd name="T20" fmla="*/ 201 w 250"/>
              <a:gd name="T21" fmla="*/ 0 h 170"/>
              <a:gd name="T22" fmla="*/ 246 w 250"/>
              <a:gd name="T23" fmla="*/ 0 h 170"/>
              <a:gd name="T24" fmla="*/ 250 w 250"/>
              <a:gd name="T25" fmla="*/ 4 h 170"/>
              <a:gd name="T26" fmla="*/ 250 w 250"/>
              <a:gd name="T27" fmla="*/ 166 h 170"/>
              <a:gd name="T28" fmla="*/ 246 w 250"/>
              <a:gd name="T29" fmla="*/ 170 h 170"/>
              <a:gd name="T30" fmla="*/ 4 w 250"/>
              <a:gd name="T31" fmla="*/ 170 h 170"/>
              <a:gd name="T32" fmla="*/ 0 w 250"/>
              <a:gd name="T33" fmla="*/ 166 h 170"/>
              <a:gd name="T34" fmla="*/ 0 w 250"/>
              <a:gd name="T35" fmla="*/ 4 h 170"/>
              <a:gd name="T36" fmla="*/ 4 w 250"/>
              <a:gd name="T37" fmla="*/ 0 h 170"/>
              <a:gd name="T38" fmla="*/ 173 w 250"/>
              <a:gd name="T39" fmla="*/ 0 h 1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50" h="170">
                <a:moveTo>
                  <a:pt x="173" y="0"/>
                </a:moveTo>
                <a:cubicBezTo>
                  <a:pt x="173" y="7"/>
                  <a:pt x="173" y="7"/>
                  <a:pt x="173" y="7"/>
                </a:cubicBezTo>
                <a:cubicBezTo>
                  <a:pt x="173" y="8"/>
                  <a:pt x="173" y="8"/>
                  <a:pt x="172" y="9"/>
                </a:cubicBezTo>
                <a:cubicBezTo>
                  <a:pt x="171" y="9"/>
                  <a:pt x="171" y="9"/>
                  <a:pt x="171" y="9"/>
                </a:cubicBezTo>
                <a:cubicBezTo>
                  <a:pt x="166" y="13"/>
                  <a:pt x="162" y="19"/>
                  <a:pt x="162" y="25"/>
                </a:cubicBezTo>
                <a:cubicBezTo>
                  <a:pt x="161" y="38"/>
                  <a:pt x="171" y="48"/>
                  <a:pt x="183" y="48"/>
                </a:cubicBezTo>
                <a:cubicBezTo>
                  <a:pt x="191" y="48"/>
                  <a:pt x="191" y="48"/>
                  <a:pt x="191" y="48"/>
                </a:cubicBezTo>
                <a:cubicBezTo>
                  <a:pt x="201" y="48"/>
                  <a:pt x="210" y="41"/>
                  <a:pt x="212" y="32"/>
                </a:cubicBezTo>
                <a:cubicBezTo>
                  <a:pt x="214" y="23"/>
                  <a:pt x="210" y="14"/>
                  <a:pt x="203" y="9"/>
                </a:cubicBezTo>
                <a:cubicBezTo>
                  <a:pt x="202" y="8"/>
                  <a:pt x="201" y="8"/>
                  <a:pt x="201" y="8"/>
                </a:cubicBezTo>
                <a:cubicBezTo>
                  <a:pt x="201" y="0"/>
                  <a:pt x="201" y="0"/>
                  <a:pt x="201" y="0"/>
                </a:cubicBezTo>
                <a:cubicBezTo>
                  <a:pt x="246" y="0"/>
                  <a:pt x="246" y="0"/>
                  <a:pt x="246" y="0"/>
                </a:cubicBezTo>
                <a:cubicBezTo>
                  <a:pt x="248" y="0"/>
                  <a:pt x="250" y="2"/>
                  <a:pt x="250" y="4"/>
                </a:cubicBezTo>
                <a:cubicBezTo>
                  <a:pt x="250" y="166"/>
                  <a:pt x="250" y="166"/>
                  <a:pt x="250" y="166"/>
                </a:cubicBezTo>
                <a:cubicBezTo>
                  <a:pt x="250" y="168"/>
                  <a:pt x="248" y="170"/>
                  <a:pt x="246" y="170"/>
                </a:cubicBezTo>
                <a:cubicBezTo>
                  <a:pt x="4" y="170"/>
                  <a:pt x="4" y="170"/>
                  <a:pt x="4" y="170"/>
                </a:cubicBezTo>
                <a:cubicBezTo>
                  <a:pt x="2" y="170"/>
                  <a:pt x="0" y="168"/>
                  <a:pt x="0" y="166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lnTo>
                  <a:pt x="173" y="0"/>
                </a:lnTo>
                <a:close/>
              </a:path>
            </a:pathLst>
          </a:custGeom>
          <a:solidFill>
            <a:srgbClr val="FFB82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defTabSz="685800"/>
            <a:endParaRPr lang="zh-CN" altLang="en-US" sz="1350">
              <a:solidFill>
                <a:prstClr val="black"/>
              </a:solidFill>
            </a:endParaRPr>
          </a:p>
        </p:txBody>
      </p:sp>
      <p:sp>
        <p:nvSpPr>
          <p:cNvPr id="127" name="Freeform 13"/>
          <p:cNvSpPr/>
          <p:nvPr/>
        </p:nvSpPr>
        <p:spPr bwMode="auto">
          <a:xfrm>
            <a:off x="789800" y="1500881"/>
            <a:ext cx="1065030" cy="996148"/>
          </a:xfrm>
          <a:custGeom>
            <a:avLst/>
            <a:gdLst>
              <a:gd name="T0" fmla="*/ 20 w 254"/>
              <a:gd name="T1" fmla="*/ 60 h 238"/>
              <a:gd name="T2" fmla="*/ 64 w 254"/>
              <a:gd name="T3" fmla="*/ 93 h 238"/>
              <a:gd name="T4" fmla="*/ 93 w 254"/>
              <a:gd name="T5" fmla="*/ 88 h 238"/>
              <a:gd name="T6" fmla="*/ 138 w 254"/>
              <a:gd name="T7" fmla="*/ 49 h 238"/>
              <a:gd name="T8" fmla="*/ 139 w 254"/>
              <a:gd name="T9" fmla="*/ 48 h 238"/>
              <a:gd name="T10" fmla="*/ 254 w 254"/>
              <a:gd name="T11" fmla="*/ 0 h 238"/>
              <a:gd name="T12" fmla="*/ 254 w 254"/>
              <a:gd name="T13" fmla="*/ 88 h 238"/>
              <a:gd name="T14" fmla="*/ 248 w 254"/>
              <a:gd name="T15" fmla="*/ 88 h 238"/>
              <a:gd name="T16" fmla="*/ 246 w 254"/>
              <a:gd name="T17" fmla="*/ 86 h 238"/>
              <a:gd name="T18" fmla="*/ 246 w 254"/>
              <a:gd name="T19" fmla="*/ 85 h 238"/>
              <a:gd name="T20" fmla="*/ 230 w 254"/>
              <a:gd name="T21" fmla="*/ 76 h 238"/>
              <a:gd name="T22" fmla="*/ 208 w 254"/>
              <a:gd name="T23" fmla="*/ 97 h 238"/>
              <a:gd name="T24" fmla="*/ 208 w 254"/>
              <a:gd name="T25" fmla="*/ 105 h 238"/>
              <a:gd name="T26" fmla="*/ 224 w 254"/>
              <a:gd name="T27" fmla="*/ 126 h 238"/>
              <a:gd name="T28" fmla="*/ 246 w 254"/>
              <a:gd name="T29" fmla="*/ 117 h 238"/>
              <a:gd name="T30" fmla="*/ 248 w 254"/>
              <a:gd name="T31" fmla="*/ 116 h 238"/>
              <a:gd name="T32" fmla="*/ 254 w 254"/>
              <a:gd name="T33" fmla="*/ 116 h 238"/>
              <a:gd name="T34" fmla="*/ 254 w 254"/>
              <a:gd name="T35" fmla="*/ 185 h 238"/>
              <a:gd name="T36" fmla="*/ 250 w 254"/>
              <a:gd name="T37" fmla="*/ 189 h 238"/>
              <a:gd name="T38" fmla="*/ 92 w 254"/>
              <a:gd name="T39" fmla="*/ 189 h 238"/>
              <a:gd name="T40" fmla="*/ 92 w 254"/>
              <a:gd name="T41" fmla="*/ 209 h 238"/>
              <a:gd name="T42" fmla="*/ 98 w 254"/>
              <a:gd name="T43" fmla="*/ 217 h 238"/>
              <a:gd name="T44" fmla="*/ 103 w 254"/>
              <a:gd name="T45" fmla="*/ 229 h 238"/>
              <a:gd name="T46" fmla="*/ 92 w 254"/>
              <a:gd name="T47" fmla="*/ 238 h 238"/>
              <a:gd name="T48" fmla="*/ 84 w 254"/>
              <a:gd name="T49" fmla="*/ 238 h 238"/>
              <a:gd name="T50" fmla="*/ 73 w 254"/>
              <a:gd name="T51" fmla="*/ 230 h 238"/>
              <a:gd name="T52" fmla="*/ 77 w 254"/>
              <a:gd name="T53" fmla="*/ 218 h 238"/>
              <a:gd name="T54" fmla="*/ 78 w 254"/>
              <a:gd name="T55" fmla="*/ 217 h 238"/>
              <a:gd name="T56" fmla="*/ 84 w 254"/>
              <a:gd name="T57" fmla="*/ 208 h 238"/>
              <a:gd name="T58" fmla="*/ 84 w 254"/>
              <a:gd name="T59" fmla="*/ 208 h 238"/>
              <a:gd name="T60" fmla="*/ 84 w 254"/>
              <a:gd name="T61" fmla="*/ 189 h 238"/>
              <a:gd name="T62" fmla="*/ 28 w 254"/>
              <a:gd name="T63" fmla="*/ 189 h 238"/>
              <a:gd name="T64" fmla="*/ 30 w 254"/>
              <a:gd name="T65" fmla="*/ 185 h 238"/>
              <a:gd name="T66" fmla="*/ 30 w 254"/>
              <a:gd name="T67" fmla="*/ 184 h 238"/>
              <a:gd name="T68" fmla="*/ 45 w 254"/>
              <a:gd name="T69" fmla="*/ 152 h 238"/>
              <a:gd name="T70" fmla="*/ 40 w 254"/>
              <a:gd name="T71" fmla="*/ 126 h 238"/>
              <a:gd name="T72" fmla="*/ 1 w 254"/>
              <a:gd name="T73" fmla="*/ 67 h 238"/>
              <a:gd name="T74" fmla="*/ 20 w 254"/>
              <a:gd name="T75" fmla="*/ 60 h 2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54" h="238">
                <a:moveTo>
                  <a:pt x="20" y="60"/>
                </a:moveTo>
                <a:cubicBezTo>
                  <a:pt x="32" y="76"/>
                  <a:pt x="49" y="87"/>
                  <a:pt x="64" y="93"/>
                </a:cubicBezTo>
                <a:cubicBezTo>
                  <a:pt x="74" y="98"/>
                  <a:pt x="85" y="95"/>
                  <a:pt x="93" y="88"/>
                </a:cubicBezTo>
                <a:cubicBezTo>
                  <a:pt x="106" y="73"/>
                  <a:pt x="122" y="61"/>
                  <a:pt x="138" y="49"/>
                </a:cubicBezTo>
                <a:cubicBezTo>
                  <a:pt x="139" y="48"/>
                  <a:pt x="139" y="48"/>
                  <a:pt x="139" y="48"/>
                </a:cubicBezTo>
                <a:cubicBezTo>
                  <a:pt x="174" y="24"/>
                  <a:pt x="213" y="8"/>
                  <a:pt x="254" y="0"/>
                </a:cubicBezTo>
                <a:cubicBezTo>
                  <a:pt x="254" y="88"/>
                  <a:pt x="254" y="88"/>
                  <a:pt x="254" y="88"/>
                </a:cubicBezTo>
                <a:cubicBezTo>
                  <a:pt x="248" y="88"/>
                  <a:pt x="248" y="88"/>
                  <a:pt x="248" y="88"/>
                </a:cubicBezTo>
                <a:cubicBezTo>
                  <a:pt x="248" y="88"/>
                  <a:pt x="247" y="87"/>
                  <a:pt x="246" y="86"/>
                </a:cubicBezTo>
                <a:cubicBezTo>
                  <a:pt x="246" y="85"/>
                  <a:pt x="246" y="85"/>
                  <a:pt x="246" y="85"/>
                </a:cubicBezTo>
                <a:cubicBezTo>
                  <a:pt x="242" y="80"/>
                  <a:pt x="236" y="77"/>
                  <a:pt x="230" y="76"/>
                </a:cubicBezTo>
                <a:cubicBezTo>
                  <a:pt x="218" y="76"/>
                  <a:pt x="208" y="85"/>
                  <a:pt x="208" y="97"/>
                </a:cubicBezTo>
                <a:cubicBezTo>
                  <a:pt x="208" y="105"/>
                  <a:pt x="208" y="105"/>
                  <a:pt x="208" y="105"/>
                </a:cubicBezTo>
                <a:cubicBezTo>
                  <a:pt x="208" y="115"/>
                  <a:pt x="214" y="124"/>
                  <a:pt x="224" y="126"/>
                </a:cubicBezTo>
                <a:cubicBezTo>
                  <a:pt x="233" y="128"/>
                  <a:pt x="241" y="125"/>
                  <a:pt x="246" y="117"/>
                </a:cubicBezTo>
                <a:cubicBezTo>
                  <a:pt x="247" y="116"/>
                  <a:pt x="248" y="116"/>
                  <a:pt x="248" y="116"/>
                </a:cubicBezTo>
                <a:cubicBezTo>
                  <a:pt x="254" y="116"/>
                  <a:pt x="254" y="116"/>
                  <a:pt x="254" y="116"/>
                </a:cubicBezTo>
                <a:cubicBezTo>
                  <a:pt x="254" y="185"/>
                  <a:pt x="254" y="185"/>
                  <a:pt x="254" y="185"/>
                </a:cubicBezTo>
                <a:cubicBezTo>
                  <a:pt x="254" y="187"/>
                  <a:pt x="253" y="189"/>
                  <a:pt x="250" y="189"/>
                </a:cubicBezTo>
                <a:cubicBezTo>
                  <a:pt x="92" y="189"/>
                  <a:pt x="92" y="189"/>
                  <a:pt x="92" y="189"/>
                </a:cubicBezTo>
                <a:cubicBezTo>
                  <a:pt x="92" y="209"/>
                  <a:pt x="92" y="209"/>
                  <a:pt x="92" y="209"/>
                </a:cubicBezTo>
                <a:cubicBezTo>
                  <a:pt x="92" y="211"/>
                  <a:pt x="94" y="214"/>
                  <a:pt x="98" y="217"/>
                </a:cubicBezTo>
                <a:cubicBezTo>
                  <a:pt x="102" y="220"/>
                  <a:pt x="104" y="224"/>
                  <a:pt x="103" y="229"/>
                </a:cubicBezTo>
                <a:cubicBezTo>
                  <a:pt x="102" y="234"/>
                  <a:pt x="97" y="238"/>
                  <a:pt x="92" y="238"/>
                </a:cubicBezTo>
                <a:cubicBezTo>
                  <a:pt x="84" y="238"/>
                  <a:pt x="84" y="238"/>
                  <a:pt x="84" y="238"/>
                </a:cubicBezTo>
                <a:cubicBezTo>
                  <a:pt x="79" y="238"/>
                  <a:pt x="74" y="235"/>
                  <a:pt x="73" y="230"/>
                </a:cubicBezTo>
                <a:cubicBezTo>
                  <a:pt x="71" y="225"/>
                  <a:pt x="73" y="220"/>
                  <a:pt x="77" y="218"/>
                </a:cubicBezTo>
                <a:cubicBezTo>
                  <a:pt x="78" y="217"/>
                  <a:pt x="78" y="217"/>
                  <a:pt x="78" y="217"/>
                </a:cubicBezTo>
                <a:cubicBezTo>
                  <a:pt x="83" y="214"/>
                  <a:pt x="84" y="210"/>
                  <a:pt x="84" y="208"/>
                </a:cubicBezTo>
                <a:cubicBezTo>
                  <a:pt x="84" y="208"/>
                  <a:pt x="84" y="208"/>
                  <a:pt x="84" y="208"/>
                </a:cubicBezTo>
                <a:cubicBezTo>
                  <a:pt x="84" y="189"/>
                  <a:pt x="84" y="189"/>
                  <a:pt x="84" y="189"/>
                </a:cubicBezTo>
                <a:cubicBezTo>
                  <a:pt x="28" y="189"/>
                  <a:pt x="28" y="189"/>
                  <a:pt x="28" y="189"/>
                </a:cubicBezTo>
                <a:cubicBezTo>
                  <a:pt x="29" y="188"/>
                  <a:pt x="29" y="187"/>
                  <a:pt x="30" y="185"/>
                </a:cubicBezTo>
                <a:cubicBezTo>
                  <a:pt x="30" y="184"/>
                  <a:pt x="30" y="184"/>
                  <a:pt x="30" y="184"/>
                </a:cubicBezTo>
                <a:cubicBezTo>
                  <a:pt x="35" y="173"/>
                  <a:pt x="40" y="162"/>
                  <a:pt x="45" y="152"/>
                </a:cubicBezTo>
                <a:cubicBezTo>
                  <a:pt x="50" y="144"/>
                  <a:pt x="48" y="133"/>
                  <a:pt x="40" y="126"/>
                </a:cubicBezTo>
                <a:cubicBezTo>
                  <a:pt x="14" y="106"/>
                  <a:pt x="4" y="85"/>
                  <a:pt x="1" y="67"/>
                </a:cubicBezTo>
                <a:cubicBezTo>
                  <a:pt x="0" y="56"/>
                  <a:pt x="14" y="51"/>
                  <a:pt x="20" y="60"/>
                </a:cubicBezTo>
                <a:close/>
              </a:path>
            </a:pathLst>
          </a:custGeom>
          <a:solidFill>
            <a:srgbClr val="F78D2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defTabSz="685800"/>
            <a:endParaRPr lang="zh-CN" altLang="en-US" sz="1350">
              <a:solidFill>
                <a:prstClr val="black"/>
              </a:solidFill>
            </a:endParaRPr>
          </a:p>
        </p:txBody>
      </p:sp>
      <p:sp>
        <p:nvSpPr>
          <p:cNvPr id="128" name="Freeform 14"/>
          <p:cNvSpPr/>
          <p:nvPr/>
        </p:nvSpPr>
        <p:spPr bwMode="auto">
          <a:xfrm>
            <a:off x="2469476" y="2338068"/>
            <a:ext cx="1038538" cy="711786"/>
          </a:xfrm>
          <a:custGeom>
            <a:avLst/>
            <a:gdLst>
              <a:gd name="T0" fmla="*/ 248 w 248"/>
              <a:gd name="T1" fmla="*/ 4 h 170"/>
              <a:gd name="T2" fmla="*/ 248 w 248"/>
              <a:gd name="T3" fmla="*/ 94 h 170"/>
              <a:gd name="T4" fmla="*/ 241 w 248"/>
              <a:gd name="T5" fmla="*/ 94 h 170"/>
              <a:gd name="T6" fmla="*/ 239 w 248"/>
              <a:gd name="T7" fmla="*/ 92 h 170"/>
              <a:gd name="T8" fmla="*/ 239 w 248"/>
              <a:gd name="T9" fmla="*/ 92 h 170"/>
              <a:gd name="T10" fmla="*/ 223 w 248"/>
              <a:gd name="T11" fmla="*/ 82 h 170"/>
              <a:gd name="T12" fmla="*/ 201 w 248"/>
              <a:gd name="T13" fmla="*/ 103 h 170"/>
              <a:gd name="T14" fmla="*/ 201 w 248"/>
              <a:gd name="T15" fmla="*/ 111 h 170"/>
              <a:gd name="T16" fmla="*/ 217 w 248"/>
              <a:gd name="T17" fmla="*/ 132 h 170"/>
              <a:gd name="T18" fmla="*/ 239 w 248"/>
              <a:gd name="T19" fmla="*/ 123 h 170"/>
              <a:gd name="T20" fmla="*/ 241 w 248"/>
              <a:gd name="T21" fmla="*/ 122 h 170"/>
              <a:gd name="T22" fmla="*/ 248 w 248"/>
              <a:gd name="T23" fmla="*/ 122 h 170"/>
              <a:gd name="T24" fmla="*/ 248 w 248"/>
              <a:gd name="T25" fmla="*/ 166 h 170"/>
              <a:gd name="T26" fmla="*/ 244 w 248"/>
              <a:gd name="T27" fmla="*/ 170 h 170"/>
              <a:gd name="T28" fmla="*/ 4 w 248"/>
              <a:gd name="T29" fmla="*/ 170 h 170"/>
              <a:gd name="T30" fmla="*/ 0 w 248"/>
              <a:gd name="T31" fmla="*/ 166 h 170"/>
              <a:gd name="T32" fmla="*/ 0 w 248"/>
              <a:gd name="T33" fmla="*/ 4 h 170"/>
              <a:gd name="T34" fmla="*/ 4 w 248"/>
              <a:gd name="T35" fmla="*/ 0 h 170"/>
              <a:gd name="T36" fmla="*/ 244 w 248"/>
              <a:gd name="T37" fmla="*/ 0 h 170"/>
              <a:gd name="T38" fmla="*/ 248 w 248"/>
              <a:gd name="T39" fmla="*/ 4 h 1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48" h="170">
                <a:moveTo>
                  <a:pt x="248" y="4"/>
                </a:moveTo>
                <a:cubicBezTo>
                  <a:pt x="248" y="94"/>
                  <a:pt x="248" y="94"/>
                  <a:pt x="248" y="94"/>
                </a:cubicBezTo>
                <a:cubicBezTo>
                  <a:pt x="241" y="94"/>
                  <a:pt x="241" y="94"/>
                  <a:pt x="241" y="94"/>
                </a:cubicBezTo>
                <a:cubicBezTo>
                  <a:pt x="241" y="94"/>
                  <a:pt x="240" y="93"/>
                  <a:pt x="239" y="92"/>
                </a:cubicBezTo>
                <a:cubicBezTo>
                  <a:pt x="239" y="92"/>
                  <a:pt x="239" y="92"/>
                  <a:pt x="239" y="92"/>
                </a:cubicBezTo>
                <a:cubicBezTo>
                  <a:pt x="235" y="86"/>
                  <a:pt x="229" y="83"/>
                  <a:pt x="223" y="82"/>
                </a:cubicBezTo>
                <a:cubicBezTo>
                  <a:pt x="211" y="82"/>
                  <a:pt x="201" y="91"/>
                  <a:pt x="201" y="103"/>
                </a:cubicBezTo>
                <a:cubicBezTo>
                  <a:pt x="201" y="111"/>
                  <a:pt x="201" y="111"/>
                  <a:pt x="201" y="111"/>
                </a:cubicBezTo>
                <a:cubicBezTo>
                  <a:pt x="201" y="121"/>
                  <a:pt x="207" y="130"/>
                  <a:pt x="217" y="132"/>
                </a:cubicBezTo>
                <a:cubicBezTo>
                  <a:pt x="226" y="134"/>
                  <a:pt x="234" y="131"/>
                  <a:pt x="239" y="123"/>
                </a:cubicBezTo>
                <a:cubicBezTo>
                  <a:pt x="240" y="122"/>
                  <a:pt x="241" y="122"/>
                  <a:pt x="241" y="122"/>
                </a:cubicBezTo>
                <a:cubicBezTo>
                  <a:pt x="248" y="122"/>
                  <a:pt x="248" y="122"/>
                  <a:pt x="248" y="122"/>
                </a:cubicBezTo>
                <a:cubicBezTo>
                  <a:pt x="248" y="166"/>
                  <a:pt x="248" y="166"/>
                  <a:pt x="248" y="166"/>
                </a:cubicBezTo>
                <a:cubicBezTo>
                  <a:pt x="248" y="168"/>
                  <a:pt x="246" y="170"/>
                  <a:pt x="244" y="170"/>
                </a:cubicBezTo>
                <a:cubicBezTo>
                  <a:pt x="4" y="170"/>
                  <a:pt x="4" y="170"/>
                  <a:pt x="4" y="170"/>
                </a:cubicBezTo>
                <a:cubicBezTo>
                  <a:pt x="2" y="170"/>
                  <a:pt x="0" y="168"/>
                  <a:pt x="0" y="166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ubicBezTo>
                  <a:pt x="244" y="0"/>
                  <a:pt x="244" y="0"/>
                  <a:pt x="244" y="0"/>
                </a:cubicBezTo>
                <a:cubicBezTo>
                  <a:pt x="246" y="0"/>
                  <a:pt x="248" y="2"/>
                  <a:pt x="248" y="4"/>
                </a:cubicBezTo>
                <a:close/>
              </a:path>
            </a:pathLst>
          </a:custGeom>
          <a:solidFill>
            <a:srgbClr val="D74B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defTabSz="685800"/>
            <a:endParaRPr lang="zh-CN" altLang="en-US" sz="1350">
              <a:solidFill>
                <a:prstClr val="black"/>
              </a:solidFill>
            </a:endParaRPr>
          </a:p>
        </p:txBody>
      </p:sp>
      <p:sp>
        <p:nvSpPr>
          <p:cNvPr id="129" name="Freeform 15"/>
          <p:cNvSpPr/>
          <p:nvPr/>
        </p:nvSpPr>
        <p:spPr bwMode="auto">
          <a:xfrm>
            <a:off x="2264593" y="3101075"/>
            <a:ext cx="1243418" cy="913135"/>
          </a:xfrm>
          <a:custGeom>
            <a:avLst/>
            <a:gdLst>
              <a:gd name="T0" fmla="*/ 13 w 297"/>
              <a:gd name="T1" fmla="*/ 64 h 218"/>
              <a:gd name="T2" fmla="*/ 20 w 297"/>
              <a:gd name="T3" fmla="*/ 69 h 218"/>
              <a:gd name="T4" fmla="*/ 21 w 297"/>
              <a:gd name="T5" fmla="*/ 69 h 218"/>
              <a:gd name="T6" fmla="*/ 30 w 297"/>
              <a:gd name="T7" fmla="*/ 75 h 218"/>
              <a:gd name="T8" fmla="*/ 30 w 297"/>
              <a:gd name="T9" fmla="*/ 75 h 218"/>
              <a:gd name="T10" fmla="*/ 49 w 297"/>
              <a:gd name="T11" fmla="*/ 75 h 218"/>
              <a:gd name="T12" fmla="*/ 49 w 297"/>
              <a:gd name="T13" fmla="*/ 3 h 218"/>
              <a:gd name="T14" fmla="*/ 53 w 297"/>
              <a:gd name="T15" fmla="*/ 0 h 218"/>
              <a:gd name="T16" fmla="*/ 293 w 297"/>
              <a:gd name="T17" fmla="*/ 0 h 218"/>
              <a:gd name="T18" fmla="*/ 297 w 297"/>
              <a:gd name="T19" fmla="*/ 3 h 218"/>
              <a:gd name="T20" fmla="*/ 297 w 297"/>
              <a:gd name="T21" fmla="*/ 65 h 218"/>
              <a:gd name="T22" fmla="*/ 290 w 297"/>
              <a:gd name="T23" fmla="*/ 65 h 218"/>
              <a:gd name="T24" fmla="*/ 288 w 297"/>
              <a:gd name="T25" fmla="*/ 63 h 218"/>
              <a:gd name="T26" fmla="*/ 288 w 297"/>
              <a:gd name="T27" fmla="*/ 63 h 218"/>
              <a:gd name="T28" fmla="*/ 272 w 297"/>
              <a:gd name="T29" fmla="*/ 54 h 218"/>
              <a:gd name="T30" fmla="*/ 250 w 297"/>
              <a:gd name="T31" fmla="*/ 75 h 218"/>
              <a:gd name="T32" fmla="*/ 250 w 297"/>
              <a:gd name="T33" fmla="*/ 83 h 218"/>
              <a:gd name="T34" fmla="*/ 266 w 297"/>
              <a:gd name="T35" fmla="*/ 104 h 218"/>
              <a:gd name="T36" fmla="*/ 288 w 297"/>
              <a:gd name="T37" fmla="*/ 95 h 218"/>
              <a:gd name="T38" fmla="*/ 290 w 297"/>
              <a:gd name="T39" fmla="*/ 93 h 218"/>
              <a:gd name="T40" fmla="*/ 297 w 297"/>
              <a:gd name="T41" fmla="*/ 93 h 218"/>
              <a:gd name="T42" fmla="*/ 297 w 297"/>
              <a:gd name="T43" fmla="*/ 165 h 218"/>
              <a:gd name="T44" fmla="*/ 293 w 297"/>
              <a:gd name="T45" fmla="*/ 169 h 218"/>
              <a:gd name="T46" fmla="*/ 246 w 297"/>
              <a:gd name="T47" fmla="*/ 169 h 218"/>
              <a:gd name="T48" fmla="*/ 246 w 297"/>
              <a:gd name="T49" fmla="*/ 189 h 218"/>
              <a:gd name="T50" fmla="*/ 252 w 297"/>
              <a:gd name="T51" fmla="*/ 198 h 218"/>
              <a:gd name="T52" fmla="*/ 257 w 297"/>
              <a:gd name="T53" fmla="*/ 209 h 218"/>
              <a:gd name="T54" fmla="*/ 245 w 297"/>
              <a:gd name="T55" fmla="*/ 218 h 218"/>
              <a:gd name="T56" fmla="*/ 238 w 297"/>
              <a:gd name="T57" fmla="*/ 218 h 218"/>
              <a:gd name="T58" fmla="*/ 227 w 297"/>
              <a:gd name="T59" fmla="*/ 210 h 218"/>
              <a:gd name="T60" fmla="*/ 231 w 297"/>
              <a:gd name="T61" fmla="*/ 198 h 218"/>
              <a:gd name="T62" fmla="*/ 232 w 297"/>
              <a:gd name="T63" fmla="*/ 198 h 218"/>
              <a:gd name="T64" fmla="*/ 238 w 297"/>
              <a:gd name="T65" fmla="*/ 189 h 218"/>
              <a:gd name="T66" fmla="*/ 238 w 297"/>
              <a:gd name="T67" fmla="*/ 188 h 218"/>
              <a:gd name="T68" fmla="*/ 238 w 297"/>
              <a:gd name="T69" fmla="*/ 169 h 218"/>
              <a:gd name="T70" fmla="*/ 53 w 297"/>
              <a:gd name="T71" fmla="*/ 169 h 218"/>
              <a:gd name="T72" fmla="*/ 49 w 297"/>
              <a:gd name="T73" fmla="*/ 165 h 218"/>
              <a:gd name="T74" fmla="*/ 49 w 297"/>
              <a:gd name="T75" fmla="*/ 83 h 218"/>
              <a:gd name="T76" fmla="*/ 29 w 297"/>
              <a:gd name="T77" fmla="*/ 83 h 218"/>
              <a:gd name="T78" fmla="*/ 21 w 297"/>
              <a:gd name="T79" fmla="*/ 89 h 218"/>
              <a:gd name="T80" fmla="*/ 9 w 297"/>
              <a:gd name="T81" fmla="*/ 95 h 218"/>
              <a:gd name="T82" fmla="*/ 0 w 297"/>
              <a:gd name="T83" fmla="*/ 83 h 218"/>
              <a:gd name="T84" fmla="*/ 0 w 297"/>
              <a:gd name="T85" fmla="*/ 75 h 218"/>
              <a:gd name="T86" fmla="*/ 13 w 297"/>
              <a:gd name="T87" fmla="*/ 64 h 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297" h="218">
                <a:moveTo>
                  <a:pt x="13" y="64"/>
                </a:moveTo>
                <a:cubicBezTo>
                  <a:pt x="16" y="64"/>
                  <a:pt x="19" y="66"/>
                  <a:pt x="20" y="69"/>
                </a:cubicBezTo>
                <a:cubicBezTo>
                  <a:pt x="21" y="69"/>
                  <a:pt x="21" y="69"/>
                  <a:pt x="21" y="69"/>
                </a:cubicBezTo>
                <a:cubicBezTo>
                  <a:pt x="24" y="74"/>
                  <a:pt x="28" y="75"/>
                  <a:pt x="30" y="75"/>
                </a:cubicBezTo>
                <a:cubicBezTo>
                  <a:pt x="30" y="75"/>
                  <a:pt x="30" y="75"/>
                  <a:pt x="30" y="75"/>
                </a:cubicBezTo>
                <a:cubicBezTo>
                  <a:pt x="49" y="75"/>
                  <a:pt x="49" y="75"/>
                  <a:pt x="49" y="75"/>
                </a:cubicBezTo>
                <a:cubicBezTo>
                  <a:pt x="49" y="3"/>
                  <a:pt x="49" y="3"/>
                  <a:pt x="49" y="3"/>
                </a:cubicBezTo>
                <a:cubicBezTo>
                  <a:pt x="49" y="1"/>
                  <a:pt x="51" y="0"/>
                  <a:pt x="53" y="0"/>
                </a:cubicBezTo>
                <a:cubicBezTo>
                  <a:pt x="293" y="0"/>
                  <a:pt x="293" y="0"/>
                  <a:pt x="293" y="0"/>
                </a:cubicBezTo>
                <a:cubicBezTo>
                  <a:pt x="295" y="0"/>
                  <a:pt x="297" y="1"/>
                  <a:pt x="297" y="3"/>
                </a:cubicBezTo>
                <a:cubicBezTo>
                  <a:pt x="297" y="65"/>
                  <a:pt x="297" y="65"/>
                  <a:pt x="297" y="65"/>
                </a:cubicBezTo>
                <a:cubicBezTo>
                  <a:pt x="290" y="65"/>
                  <a:pt x="290" y="65"/>
                  <a:pt x="290" y="65"/>
                </a:cubicBezTo>
                <a:cubicBezTo>
                  <a:pt x="290" y="65"/>
                  <a:pt x="289" y="65"/>
                  <a:pt x="288" y="63"/>
                </a:cubicBezTo>
                <a:cubicBezTo>
                  <a:pt x="288" y="63"/>
                  <a:pt x="288" y="63"/>
                  <a:pt x="288" y="63"/>
                </a:cubicBezTo>
                <a:cubicBezTo>
                  <a:pt x="284" y="58"/>
                  <a:pt x="278" y="54"/>
                  <a:pt x="272" y="54"/>
                </a:cubicBezTo>
                <a:cubicBezTo>
                  <a:pt x="260" y="53"/>
                  <a:pt x="250" y="63"/>
                  <a:pt x="250" y="75"/>
                </a:cubicBezTo>
                <a:cubicBezTo>
                  <a:pt x="250" y="83"/>
                  <a:pt x="250" y="83"/>
                  <a:pt x="250" y="83"/>
                </a:cubicBezTo>
                <a:cubicBezTo>
                  <a:pt x="250" y="93"/>
                  <a:pt x="256" y="102"/>
                  <a:pt x="266" y="104"/>
                </a:cubicBezTo>
                <a:cubicBezTo>
                  <a:pt x="275" y="106"/>
                  <a:pt x="283" y="102"/>
                  <a:pt x="288" y="95"/>
                </a:cubicBezTo>
                <a:cubicBezTo>
                  <a:pt x="289" y="94"/>
                  <a:pt x="290" y="93"/>
                  <a:pt x="290" y="93"/>
                </a:cubicBezTo>
                <a:cubicBezTo>
                  <a:pt x="297" y="93"/>
                  <a:pt x="297" y="93"/>
                  <a:pt x="297" y="93"/>
                </a:cubicBezTo>
                <a:cubicBezTo>
                  <a:pt x="297" y="165"/>
                  <a:pt x="297" y="165"/>
                  <a:pt x="297" y="165"/>
                </a:cubicBezTo>
                <a:cubicBezTo>
                  <a:pt x="297" y="168"/>
                  <a:pt x="295" y="169"/>
                  <a:pt x="293" y="169"/>
                </a:cubicBezTo>
                <a:cubicBezTo>
                  <a:pt x="246" y="169"/>
                  <a:pt x="246" y="169"/>
                  <a:pt x="246" y="169"/>
                </a:cubicBezTo>
                <a:cubicBezTo>
                  <a:pt x="246" y="189"/>
                  <a:pt x="246" y="189"/>
                  <a:pt x="246" y="189"/>
                </a:cubicBezTo>
                <a:cubicBezTo>
                  <a:pt x="246" y="191"/>
                  <a:pt x="247" y="195"/>
                  <a:pt x="252" y="198"/>
                </a:cubicBezTo>
                <a:cubicBezTo>
                  <a:pt x="256" y="200"/>
                  <a:pt x="258" y="205"/>
                  <a:pt x="257" y="209"/>
                </a:cubicBezTo>
                <a:cubicBezTo>
                  <a:pt x="256" y="215"/>
                  <a:pt x="251" y="218"/>
                  <a:pt x="245" y="218"/>
                </a:cubicBezTo>
                <a:cubicBezTo>
                  <a:pt x="238" y="218"/>
                  <a:pt x="238" y="218"/>
                  <a:pt x="238" y="218"/>
                </a:cubicBezTo>
                <a:cubicBezTo>
                  <a:pt x="233" y="218"/>
                  <a:pt x="228" y="215"/>
                  <a:pt x="227" y="210"/>
                </a:cubicBezTo>
                <a:cubicBezTo>
                  <a:pt x="225" y="206"/>
                  <a:pt x="227" y="201"/>
                  <a:pt x="231" y="198"/>
                </a:cubicBezTo>
                <a:cubicBezTo>
                  <a:pt x="232" y="198"/>
                  <a:pt x="232" y="198"/>
                  <a:pt x="232" y="198"/>
                </a:cubicBezTo>
                <a:cubicBezTo>
                  <a:pt x="236" y="194"/>
                  <a:pt x="237" y="191"/>
                  <a:pt x="238" y="189"/>
                </a:cubicBezTo>
                <a:cubicBezTo>
                  <a:pt x="238" y="188"/>
                  <a:pt x="238" y="188"/>
                  <a:pt x="238" y="188"/>
                </a:cubicBezTo>
                <a:cubicBezTo>
                  <a:pt x="238" y="169"/>
                  <a:pt x="238" y="169"/>
                  <a:pt x="238" y="169"/>
                </a:cubicBezTo>
                <a:cubicBezTo>
                  <a:pt x="53" y="169"/>
                  <a:pt x="53" y="169"/>
                  <a:pt x="53" y="169"/>
                </a:cubicBezTo>
                <a:cubicBezTo>
                  <a:pt x="51" y="169"/>
                  <a:pt x="49" y="168"/>
                  <a:pt x="49" y="165"/>
                </a:cubicBezTo>
                <a:cubicBezTo>
                  <a:pt x="49" y="83"/>
                  <a:pt x="49" y="83"/>
                  <a:pt x="49" y="83"/>
                </a:cubicBezTo>
                <a:cubicBezTo>
                  <a:pt x="29" y="83"/>
                  <a:pt x="29" y="83"/>
                  <a:pt x="29" y="83"/>
                </a:cubicBezTo>
                <a:cubicBezTo>
                  <a:pt x="27" y="84"/>
                  <a:pt x="24" y="85"/>
                  <a:pt x="21" y="89"/>
                </a:cubicBezTo>
                <a:cubicBezTo>
                  <a:pt x="18" y="93"/>
                  <a:pt x="14" y="95"/>
                  <a:pt x="9" y="95"/>
                </a:cubicBezTo>
                <a:cubicBezTo>
                  <a:pt x="4" y="94"/>
                  <a:pt x="0" y="89"/>
                  <a:pt x="0" y="83"/>
                </a:cubicBezTo>
                <a:cubicBezTo>
                  <a:pt x="0" y="75"/>
                  <a:pt x="0" y="75"/>
                  <a:pt x="0" y="75"/>
                </a:cubicBezTo>
                <a:cubicBezTo>
                  <a:pt x="0" y="68"/>
                  <a:pt x="6" y="63"/>
                  <a:pt x="13" y="64"/>
                </a:cubicBezTo>
                <a:close/>
              </a:path>
            </a:pathLst>
          </a:custGeom>
          <a:solidFill>
            <a:srgbClr val="838BC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defTabSz="685800"/>
            <a:endParaRPr lang="zh-CN" altLang="en-US" sz="1350">
              <a:solidFill>
                <a:prstClr val="black"/>
              </a:solidFill>
            </a:endParaRPr>
          </a:p>
        </p:txBody>
      </p:sp>
      <p:sp>
        <p:nvSpPr>
          <p:cNvPr id="130" name="Freeform 16"/>
          <p:cNvSpPr/>
          <p:nvPr/>
        </p:nvSpPr>
        <p:spPr bwMode="auto">
          <a:xfrm>
            <a:off x="780970" y="2338068"/>
            <a:ext cx="545762" cy="1471261"/>
          </a:xfrm>
          <a:custGeom>
            <a:avLst/>
            <a:gdLst>
              <a:gd name="T0" fmla="*/ 26 w 130"/>
              <a:gd name="T1" fmla="*/ 0 h 351"/>
              <a:gd name="T2" fmla="*/ 76 w 130"/>
              <a:gd name="T3" fmla="*/ 0 h 351"/>
              <a:gd name="T4" fmla="*/ 76 w 130"/>
              <a:gd name="T5" fmla="*/ 7 h 351"/>
              <a:gd name="T6" fmla="*/ 74 w 130"/>
              <a:gd name="T7" fmla="*/ 9 h 351"/>
              <a:gd name="T8" fmla="*/ 74 w 130"/>
              <a:gd name="T9" fmla="*/ 9 h 351"/>
              <a:gd name="T10" fmla="*/ 65 w 130"/>
              <a:gd name="T11" fmla="*/ 25 h 351"/>
              <a:gd name="T12" fmla="*/ 86 w 130"/>
              <a:gd name="T13" fmla="*/ 48 h 351"/>
              <a:gd name="T14" fmla="*/ 93 w 130"/>
              <a:gd name="T15" fmla="*/ 48 h 351"/>
              <a:gd name="T16" fmla="*/ 115 w 130"/>
              <a:gd name="T17" fmla="*/ 32 h 351"/>
              <a:gd name="T18" fmla="*/ 106 w 130"/>
              <a:gd name="T19" fmla="*/ 9 h 351"/>
              <a:gd name="T20" fmla="*/ 104 w 130"/>
              <a:gd name="T21" fmla="*/ 8 h 351"/>
              <a:gd name="T22" fmla="*/ 104 w 130"/>
              <a:gd name="T23" fmla="*/ 0 h 351"/>
              <a:gd name="T24" fmla="*/ 127 w 130"/>
              <a:gd name="T25" fmla="*/ 0 h 351"/>
              <a:gd name="T26" fmla="*/ 130 w 130"/>
              <a:gd name="T27" fmla="*/ 4 h 351"/>
              <a:gd name="T28" fmla="*/ 130 w 130"/>
              <a:gd name="T29" fmla="*/ 247 h 351"/>
              <a:gd name="T30" fmla="*/ 123 w 130"/>
              <a:gd name="T31" fmla="*/ 247 h 351"/>
              <a:gd name="T32" fmla="*/ 121 w 130"/>
              <a:gd name="T33" fmla="*/ 245 h 351"/>
              <a:gd name="T34" fmla="*/ 121 w 130"/>
              <a:gd name="T35" fmla="*/ 245 h 351"/>
              <a:gd name="T36" fmla="*/ 105 w 130"/>
              <a:gd name="T37" fmla="*/ 236 h 351"/>
              <a:gd name="T38" fmla="*/ 83 w 130"/>
              <a:gd name="T39" fmla="*/ 257 h 351"/>
              <a:gd name="T40" fmla="*/ 83 w 130"/>
              <a:gd name="T41" fmla="*/ 265 h 351"/>
              <a:gd name="T42" fmla="*/ 99 w 130"/>
              <a:gd name="T43" fmla="*/ 286 h 351"/>
              <a:gd name="T44" fmla="*/ 121 w 130"/>
              <a:gd name="T45" fmla="*/ 277 h 351"/>
              <a:gd name="T46" fmla="*/ 123 w 130"/>
              <a:gd name="T47" fmla="*/ 275 h 351"/>
              <a:gd name="T48" fmla="*/ 130 w 130"/>
              <a:gd name="T49" fmla="*/ 275 h 351"/>
              <a:gd name="T50" fmla="*/ 130 w 130"/>
              <a:gd name="T51" fmla="*/ 347 h 351"/>
              <a:gd name="T52" fmla="*/ 127 w 130"/>
              <a:gd name="T53" fmla="*/ 351 h 351"/>
              <a:gd name="T54" fmla="*/ 79 w 130"/>
              <a:gd name="T55" fmla="*/ 351 h 351"/>
              <a:gd name="T56" fmla="*/ 21 w 130"/>
              <a:gd name="T57" fmla="*/ 220 h 351"/>
              <a:gd name="T58" fmla="*/ 14 w 130"/>
              <a:gd name="T59" fmla="*/ 186 h 351"/>
              <a:gd name="T60" fmla="*/ 26 w 130"/>
              <a:gd name="T61" fmla="*/ 0 h 3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130" h="351">
                <a:moveTo>
                  <a:pt x="26" y="0"/>
                </a:moveTo>
                <a:cubicBezTo>
                  <a:pt x="76" y="0"/>
                  <a:pt x="76" y="0"/>
                  <a:pt x="76" y="0"/>
                </a:cubicBezTo>
                <a:cubicBezTo>
                  <a:pt x="76" y="7"/>
                  <a:pt x="76" y="7"/>
                  <a:pt x="76" y="7"/>
                </a:cubicBezTo>
                <a:cubicBezTo>
                  <a:pt x="76" y="8"/>
                  <a:pt x="75" y="8"/>
                  <a:pt x="74" y="9"/>
                </a:cubicBezTo>
                <a:cubicBezTo>
                  <a:pt x="74" y="9"/>
                  <a:pt x="74" y="9"/>
                  <a:pt x="74" y="9"/>
                </a:cubicBezTo>
                <a:cubicBezTo>
                  <a:pt x="69" y="13"/>
                  <a:pt x="65" y="19"/>
                  <a:pt x="65" y="25"/>
                </a:cubicBezTo>
                <a:cubicBezTo>
                  <a:pt x="64" y="38"/>
                  <a:pt x="73" y="48"/>
                  <a:pt x="86" y="48"/>
                </a:cubicBezTo>
                <a:cubicBezTo>
                  <a:pt x="93" y="48"/>
                  <a:pt x="93" y="48"/>
                  <a:pt x="93" y="48"/>
                </a:cubicBezTo>
                <a:cubicBezTo>
                  <a:pt x="103" y="48"/>
                  <a:pt x="112" y="41"/>
                  <a:pt x="115" y="32"/>
                </a:cubicBezTo>
                <a:cubicBezTo>
                  <a:pt x="117" y="23"/>
                  <a:pt x="113" y="14"/>
                  <a:pt x="106" y="9"/>
                </a:cubicBezTo>
                <a:cubicBezTo>
                  <a:pt x="105" y="8"/>
                  <a:pt x="104" y="8"/>
                  <a:pt x="104" y="8"/>
                </a:cubicBezTo>
                <a:cubicBezTo>
                  <a:pt x="104" y="0"/>
                  <a:pt x="104" y="0"/>
                  <a:pt x="104" y="0"/>
                </a:cubicBezTo>
                <a:cubicBezTo>
                  <a:pt x="127" y="0"/>
                  <a:pt x="127" y="0"/>
                  <a:pt x="127" y="0"/>
                </a:cubicBezTo>
                <a:cubicBezTo>
                  <a:pt x="129" y="0"/>
                  <a:pt x="130" y="2"/>
                  <a:pt x="130" y="4"/>
                </a:cubicBezTo>
                <a:cubicBezTo>
                  <a:pt x="130" y="247"/>
                  <a:pt x="130" y="247"/>
                  <a:pt x="130" y="247"/>
                </a:cubicBezTo>
                <a:cubicBezTo>
                  <a:pt x="123" y="247"/>
                  <a:pt x="123" y="247"/>
                  <a:pt x="123" y="247"/>
                </a:cubicBezTo>
                <a:cubicBezTo>
                  <a:pt x="123" y="247"/>
                  <a:pt x="122" y="247"/>
                  <a:pt x="121" y="245"/>
                </a:cubicBezTo>
                <a:cubicBezTo>
                  <a:pt x="121" y="245"/>
                  <a:pt x="121" y="245"/>
                  <a:pt x="121" y="245"/>
                </a:cubicBezTo>
                <a:cubicBezTo>
                  <a:pt x="117" y="240"/>
                  <a:pt x="112" y="236"/>
                  <a:pt x="105" y="236"/>
                </a:cubicBezTo>
                <a:cubicBezTo>
                  <a:pt x="93" y="235"/>
                  <a:pt x="83" y="245"/>
                  <a:pt x="83" y="257"/>
                </a:cubicBezTo>
                <a:cubicBezTo>
                  <a:pt x="83" y="265"/>
                  <a:pt x="83" y="265"/>
                  <a:pt x="83" y="265"/>
                </a:cubicBezTo>
                <a:cubicBezTo>
                  <a:pt x="83" y="275"/>
                  <a:pt x="89" y="284"/>
                  <a:pt x="99" y="286"/>
                </a:cubicBezTo>
                <a:cubicBezTo>
                  <a:pt x="108" y="288"/>
                  <a:pt x="117" y="284"/>
                  <a:pt x="121" y="277"/>
                </a:cubicBezTo>
                <a:cubicBezTo>
                  <a:pt x="122" y="276"/>
                  <a:pt x="123" y="275"/>
                  <a:pt x="123" y="275"/>
                </a:cubicBezTo>
                <a:cubicBezTo>
                  <a:pt x="130" y="275"/>
                  <a:pt x="130" y="275"/>
                  <a:pt x="130" y="275"/>
                </a:cubicBezTo>
                <a:cubicBezTo>
                  <a:pt x="130" y="347"/>
                  <a:pt x="130" y="347"/>
                  <a:pt x="130" y="347"/>
                </a:cubicBezTo>
                <a:cubicBezTo>
                  <a:pt x="130" y="350"/>
                  <a:pt x="129" y="351"/>
                  <a:pt x="127" y="351"/>
                </a:cubicBezTo>
                <a:cubicBezTo>
                  <a:pt x="79" y="351"/>
                  <a:pt x="79" y="351"/>
                  <a:pt x="79" y="351"/>
                </a:cubicBezTo>
                <a:cubicBezTo>
                  <a:pt x="48" y="317"/>
                  <a:pt x="30" y="261"/>
                  <a:pt x="21" y="220"/>
                </a:cubicBezTo>
                <a:cubicBezTo>
                  <a:pt x="14" y="186"/>
                  <a:pt x="14" y="186"/>
                  <a:pt x="14" y="186"/>
                </a:cubicBezTo>
                <a:cubicBezTo>
                  <a:pt x="0" y="124"/>
                  <a:pt x="5" y="60"/>
                  <a:pt x="26" y="0"/>
                </a:cubicBezTo>
                <a:close/>
              </a:path>
            </a:pathLst>
          </a:custGeom>
          <a:solidFill>
            <a:srgbClr val="004D7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defTabSz="685800"/>
            <a:endParaRPr lang="zh-CN" altLang="en-US" sz="1350">
              <a:solidFill>
                <a:prstClr val="black"/>
              </a:solidFill>
            </a:endParaRPr>
          </a:p>
        </p:txBody>
      </p:sp>
      <p:sp>
        <p:nvSpPr>
          <p:cNvPr id="131" name="Freeform 17"/>
          <p:cNvSpPr/>
          <p:nvPr/>
        </p:nvSpPr>
        <p:spPr bwMode="auto">
          <a:xfrm>
            <a:off x="1171304" y="3101075"/>
            <a:ext cx="1252249" cy="913135"/>
          </a:xfrm>
          <a:custGeom>
            <a:avLst/>
            <a:gdLst>
              <a:gd name="T0" fmla="*/ 12 w 299"/>
              <a:gd name="T1" fmla="*/ 64 h 218"/>
              <a:gd name="T2" fmla="*/ 20 w 299"/>
              <a:gd name="T3" fmla="*/ 69 h 218"/>
              <a:gd name="T4" fmla="*/ 20 w 299"/>
              <a:gd name="T5" fmla="*/ 69 h 218"/>
              <a:gd name="T6" fmla="*/ 29 w 299"/>
              <a:gd name="T7" fmla="*/ 75 h 218"/>
              <a:gd name="T8" fmla="*/ 30 w 299"/>
              <a:gd name="T9" fmla="*/ 75 h 218"/>
              <a:gd name="T10" fmla="*/ 49 w 299"/>
              <a:gd name="T11" fmla="*/ 75 h 218"/>
              <a:gd name="T12" fmla="*/ 49 w 299"/>
              <a:gd name="T13" fmla="*/ 3 h 218"/>
              <a:gd name="T14" fmla="*/ 53 w 299"/>
              <a:gd name="T15" fmla="*/ 0 h 218"/>
              <a:gd name="T16" fmla="*/ 295 w 299"/>
              <a:gd name="T17" fmla="*/ 0 h 218"/>
              <a:gd name="T18" fmla="*/ 299 w 299"/>
              <a:gd name="T19" fmla="*/ 3 h 218"/>
              <a:gd name="T20" fmla="*/ 299 w 299"/>
              <a:gd name="T21" fmla="*/ 65 h 218"/>
              <a:gd name="T22" fmla="*/ 292 w 299"/>
              <a:gd name="T23" fmla="*/ 65 h 218"/>
              <a:gd name="T24" fmla="*/ 290 w 299"/>
              <a:gd name="T25" fmla="*/ 63 h 218"/>
              <a:gd name="T26" fmla="*/ 290 w 299"/>
              <a:gd name="T27" fmla="*/ 63 h 218"/>
              <a:gd name="T28" fmla="*/ 274 w 299"/>
              <a:gd name="T29" fmla="*/ 54 h 218"/>
              <a:gd name="T30" fmla="*/ 251 w 299"/>
              <a:gd name="T31" fmla="*/ 75 h 218"/>
              <a:gd name="T32" fmla="*/ 251 w 299"/>
              <a:gd name="T33" fmla="*/ 83 h 218"/>
              <a:gd name="T34" fmla="*/ 268 w 299"/>
              <a:gd name="T35" fmla="*/ 104 h 218"/>
              <a:gd name="T36" fmla="*/ 290 w 299"/>
              <a:gd name="T37" fmla="*/ 95 h 218"/>
              <a:gd name="T38" fmla="*/ 292 w 299"/>
              <a:gd name="T39" fmla="*/ 93 h 218"/>
              <a:gd name="T40" fmla="*/ 299 w 299"/>
              <a:gd name="T41" fmla="*/ 93 h 218"/>
              <a:gd name="T42" fmla="*/ 299 w 299"/>
              <a:gd name="T43" fmla="*/ 165 h 218"/>
              <a:gd name="T44" fmla="*/ 295 w 299"/>
              <a:gd name="T45" fmla="*/ 169 h 218"/>
              <a:gd name="T46" fmla="*/ 82 w 299"/>
              <a:gd name="T47" fmla="*/ 169 h 218"/>
              <a:gd name="T48" fmla="*/ 82 w 299"/>
              <a:gd name="T49" fmla="*/ 189 h 218"/>
              <a:gd name="T50" fmla="*/ 88 w 299"/>
              <a:gd name="T51" fmla="*/ 198 h 218"/>
              <a:gd name="T52" fmla="*/ 93 w 299"/>
              <a:gd name="T53" fmla="*/ 209 h 218"/>
              <a:gd name="T54" fmla="*/ 82 w 299"/>
              <a:gd name="T55" fmla="*/ 218 h 218"/>
              <a:gd name="T56" fmla="*/ 74 w 299"/>
              <a:gd name="T57" fmla="*/ 218 h 218"/>
              <a:gd name="T58" fmla="*/ 63 w 299"/>
              <a:gd name="T59" fmla="*/ 210 h 218"/>
              <a:gd name="T60" fmla="*/ 68 w 299"/>
              <a:gd name="T61" fmla="*/ 198 h 218"/>
              <a:gd name="T62" fmla="*/ 68 w 299"/>
              <a:gd name="T63" fmla="*/ 198 h 218"/>
              <a:gd name="T64" fmla="*/ 74 w 299"/>
              <a:gd name="T65" fmla="*/ 189 h 218"/>
              <a:gd name="T66" fmla="*/ 74 w 299"/>
              <a:gd name="T67" fmla="*/ 188 h 218"/>
              <a:gd name="T68" fmla="*/ 74 w 299"/>
              <a:gd name="T69" fmla="*/ 169 h 218"/>
              <a:gd name="T70" fmla="*/ 53 w 299"/>
              <a:gd name="T71" fmla="*/ 169 h 218"/>
              <a:gd name="T72" fmla="*/ 49 w 299"/>
              <a:gd name="T73" fmla="*/ 165 h 218"/>
              <a:gd name="T74" fmla="*/ 49 w 299"/>
              <a:gd name="T75" fmla="*/ 83 h 218"/>
              <a:gd name="T76" fmla="*/ 29 w 299"/>
              <a:gd name="T77" fmla="*/ 83 h 218"/>
              <a:gd name="T78" fmla="*/ 20 w 299"/>
              <a:gd name="T79" fmla="*/ 89 h 218"/>
              <a:gd name="T80" fmla="*/ 9 w 299"/>
              <a:gd name="T81" fmla="*/ 95 h 218"/>
              <a:gd name="T82" fmla="*/ 0 w 299"/>
              <a:gd name="T83" fmla="*/ 83 h 218"/>
              <a:gd name="T84" fmla="*/ 0 w 299"/>
              <a:gd name="T85" fmla="*/ 75 h 218"/>
              <a:gd name="T86" fmla="*/ 12 w 299"/>
              <a:gd name="T87" fmla="*/ 64 h 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299" h="218">
                <a:moveTo>
                  <a:pt x="12" y="64"/>
                </a:moveTo>
                <a:cubicBezTo>
                  <a:pt x="15" y="64"/>
                  <a:pt x="18" y="66"/>
                  <a:pt x="20" y="69"/>
                </a:cubicBezTo>
                <a:cubicBezTo>
                  <a:pt x="20" y="69"/>
                  <a:pt x="20" y="69"/>
                  <a:pt x="20" y="69"/>
                </a:cubicBezTo>
                <a:cubicBezTo>
                  <a:pt x="24" y="74"/>
                  <a:pt x="27" y="75"/>
                  <a:pt x="29" y="75"/>
                </a:cubicBezTo>
                <a:cubicBezTo>
                  <a:pt x="30" y="75"/>
                  <a:pt x="30" y="75"/>
                  <a:pt x="30" y="75"/>
                </a:cubicBezTo>
                <a:cubicBezTo>
                  <a:pt x="49" y="75"/>
                  <a:pt x="49" y="75"/>
                  <a:pt x="49" y="75"/>
                </a:cubicBezTo>
                <a:cubicBezTo>
                  <a:pt x="49" y="3"/>
                  <a:pt x="49" y="3"/>
                  <a:pt x="49" y="3"/>
                </a:cubicBezTo>
                <a:cubicBezTo>
                  <a:pt x="49" y="1"/>
                  <a:pt x="51" y="0"/>
                  <a:pt x="53" y="0"/>
                </a:cubicBezTo>
                <a:cubicBezTo>
                  <a:pt x="295" y="0"/>
                  <a:pt x="295" y="0"/>
                  <a:pt x="295" y="0"/>
                </a:cubicBezTo>
                <a:cubicBezTo>
                  <a:pt x="297" y="0"/>
                  <a:pt x="299" y="1"/>
                  <a:pt x="299" y="3"/>
                </a:cubicBezTo>
                <a:cubicBezTo>
                  <a:pt x="299" y="65"/>
                  <a:pt x="299" y="65"/>
                  <a:pt x="299" y="65"/>
                </a:cubicBezTo>
                <a:cubicBezTo>
                  <a:pt x="292" y="65"/>
                  <a:pt x="292" y="65"/>
                  <a:pt x="292" y="65"/>
                </a:cubicBezTo>
                <a:cubicBezTo>
                  <a:pt x="291" y="65"/>
                  <a:pt x="291" y="65"/>
                  <a:pt x="290" y="63"/>
                </a:cubicBezTo>
                <a:cubicBezTo>
                  <a:pt x="290" y="63"/>
                  <a:pt x="290" y="63"/>
                  <a:pt x="290" y="63"/>
                </a:cubicBezTo>
                <a:cubicBezTo>
                  <a:pt x="286" y="58"/>
                  <a:pt x="280" y="54"/>
                  <a:pt x="274" y="54"/>
                </a:cubicBezTo>
                <a:cubicBezTo>
                  <a:pt x="261" y="53"/>
                  <a:pt x="251" y="63"/>
                  <a:pt x="251" y="75"/>
                </a:cubicBezTo>
                <a:cubicBezTo>
                  <a:pt x="251" y="83"/>
                  <a:pt x="251" y="83"/>
                  <a:pt x="251" y="83"/>
                </a:cubicBezTo>
                <a:cubicBezTo>
                  <a:pt x="251" y="93"/>
                  <a:pt x="258" y="102"/>
                  <a:pt x="268" y="104"/>
                </a:cubicBezTo>
                <a:cubicBezTo>
                  <a:pt x="276" y="106"/>
                  <a:pt x="285" y="102"/>
                  <a:pt x="290" y="95"/>
                </a:cubicBezTo>
                <a:cubicBezTo>
                  <a:pt x="291" y="94"/>
                  <a:pt x="291" y="93"/>
                  <a:pt x="292" y="93"/>
                </a:cubicBezTo>
                <a:cubicBezTo>
                  <a:pt x="299" y="93"/>
                  <a:pt x="299" y="93"/>
                  <a:pt x="299" y="93"/>
                </a:cubicBezTo>
                <a:cubicBezTo>
                  <a:pt x="299" y="165"/>
                  <a:pt x="299" y="165"/>
                  <a:pt x="299" y="165"/>
                </a:cubicBezTo>
                <a:cubicBezTo>
                  <a:pt x="299" y="168"/>
                  <a:pt x="297" y="169"/>
                  <a:pt x="295" y="169"/>
                </a:cubicBezTo>
                <a:cubicBezTo>
                  <a:pt x="82" y="169"/>
                  <a:pt x="82" y="169"/>
                  <a:pt x="82" y="169"/>
                </a:cubicBezTo>
                <a:cubicBezTo>
                  <a:pt x="82" y="189"/>
                  <a:pt x="82" y="189"/>
                  <a:pt x="82" y="189"/>
                </a:cubicBezTo>
                <a:cubicBezTo>
                  <a:pt x="82" y="191"/>
                  <a:pt x="84" y="195"/>
                  <a:pt x="88" y="198"/>
                </a:cubicBezTo>
                <a:cubicBezTo>
                  <a:pt x="92" y="200"/>
                  <a:pt x="94" y="205"/>
                  <a:pt x="93" y="209"/>
                </a:cubicBezTo>
                <a:cubicBezTo>
                  <a:pt x="92" y="215"/>
                  <a:pt x="87" y="218"/>
                  <a:pt x="82" y="218"/>
                </a:cubicBezTo>
                <a:cubicBezTo>
                  <a:pt x="74" y="218"/>
                  <a:pt x="74" y="218"/>
                  <a:pt x="74" y="218"/>
                </a:cubicBezTo>
                <a:cubicBezTo>
                  <a:pt x="69" y="218"/>
                  <a:pt x="64" y="215"/>
                  <a:pt x="63" y="210"/>
                </a:cubicBezTo>
                <a:cubicBezTo>
                  <a:pt x="62" y="206"/>
                  <a:pt x="63" y="201"/>
                  <a:pt x="68" y="198"/>
                </a:cubicBezTo>
                <a:cubicBezTo>
                  <a:pt x="68" y="198"/>
                  <a:pt x="68" y="198"/>
                  <a:pt x="68" y="198"/>
                </a:cubicBezTo>
                <a:cubicBezTo>
                  <a:pt x="73" y="194"/>
                  <a:pt x="74" y="191"/>
                  <a:pt x="74" y="189"/>
                </a:cubicBezTo>
                <a:cubicBezTo>
                  <a:pt x="74" y="188"/>
                  <a:pt x="74" y="188"/>
                  <a:pt x="74" y="188"/>
                </a:cubicBezTo>
                <a:cubicBezTo>
                  <a:pt x="74" y="169"/>
                  <a:pt x="74" y="169"/>
                  <a:pt x="74" y="169"/>
                </a:cubicBezTo>
                <a:cubicBezTo>
                  <a:pt x="53" y="169"/>
                  <a:pt x="53" y="169"/>
                  <a:pt x="53" y="169"/>
                </a:cubicBezTo>
                <a:cubicBezTo>
                  <a:pt x="51" y="169"/>
                  <a:pt x="49" y="168"/>
                  <a:pt x="49" y="165"/>
                </a:cubicBezTo>
                <a:cubicBezTo>
                  <a:pt x="49" y="83"/>
                  <a:pt x="49" y="83"/>
                  <a:pt x="49" y="83"/>
                </a:cubicBezTo>
                <a:cubicBezTo>
                  <a:pt x="29" y="83"/>
                  <a:pt x="29" y="83"/>
                  <a:pt x="29" y="83"/>
                </a:cubicBezTo>
                <a:cubicBezTo>
                  <a:pt x="27" y="84"/>
                  <a:pt x="24" y="85"/>
                  <a:pt x="20" y="89"/>
                </a:cubicBezTo>
                <a:cubicBezTo>
                  <a:pt x="18" y="93"/>
                  <a:pt x="14" y="95"/>
                  <a:pt x="9" y="95"/>
                </a:cubicBezTo>
                <a:cubicBezTo>
                  <a:pt x="4" y="94"/>
                  <a:pt x="0" y="89"/>
                  <a:pt x="0" y="83"/>
                </a:cubicBezTo>
                <a:cubicBezTo>
                  <a:pt x="0" y="75"/>
                  <a:pt x="0" y="75"/>
                  <a:pt x="0" y="75"/>
                </a:cubicBezTo>
                <a:cubicBezTo>
                  <a:pt x="0" y="68"/>
                  <a:pt x="5" y="63"/>
                  <a:pt x="12" y="64"/>
                </a:cubicBezTo>
              </a:path>
            </a:pathLst>
          </a:custGeom>
          <a:solidFill>
            <a:srgbClr val="65C8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defTabSz="685800"/>
            <a:endParaRPr lang="zh-CN" altLang="en-US" sz="1350">
              <a:solidFill>
                <a:prstClr val="black"/>
              </a:solidFill>
            </a:endParaRPr>
          </a:p>
        </p:txBody>
      </p:sp>
      <p:sp>
        <p:nvSpPr>
          <p:cNvPr id="135" name="Freeform 24"/>
          <p:cNvSpPr/>
          <p:nvPr/>
        </p:nvSpPr>
        <p:spPr bwMode="auto">
          <a:xfrm>
            <a:off x="3386143" y="1953033"/>
            <a:ext cx="319686" cy="192517"/>
          </a:xfrm>
          <a:custGeom>
            <a:avLst/>
            <a:gdLst>
              <a:gd name="T0" fmla="*/ 59 w 76"/>
              <a:gd name="T1" fmla="*/ 13 h 46"/>
              <a:gd name="T2" fmla="*/ 58 w 76"/>
              <a:gd name="T3" fmla="*/ 13 h 46"/>
              <a:gd name="T4" fmla="*/ 41 w 76"/>
              <a:gd name="T5" fmla="*/ 0 h 46"/>
              <a:gd name="T6" fmla="*/ 23 w 76"/>
              <a:gd name="T7" fmla="*/ 12 h 46"/>
              <a:gd name="T8" fmla="*/ 19 w 76"/>
              <a:gd name="T9" fmla="*/ 11 h 46"/>
              <a:gd name="T10" fmla="*/ 11 w 76"/>
              <a:gd name="T11" fmla="*/ 19 h 46"/>
              <a:gd name="T12" fmla="*/ 0 w 76"/>
              <a:gd name="T13" fmla="*/ 32 h 46"/>
              <a:gd name="T14" fmla="*/ 14 w 76"/>
              <a:gd name="T15" fmla="*/ 46 h 46"/>
              <a:gd name="T16" fmla="*/ 14 w 76"/>
              <a:gd name="T17" fmla="*/ 46 h 46"/>
              <a:gd name="T18" fmla="*/ 15 w 76"/>
              <a:gd name="T19" fmla="*/ 46 h 46"/>
              <a:gd name="T20" fmla="*/ 59 w 76"/>
              <a:gd name="T21" fmla="*/ 46 h 46"/>
              <a:gd name="T22" fmla="*/ 76 w 76"/>
              <a:gd name="T23" fmla="*/ 29 h 46"/>
              <a:gd name="T24" fmla="*/ 59 w 76"/>
              <a:gd name="T25" fmla="*/ 13 h 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76" h="46">
                <a:moveTo>
                  <a:pt x="59" y="13"/>
                </a:moveTo>
                <a:cubicBezTo>
                  <a:pt x="58" y="13"/>
                  <a:pt x="58" y="13"/>
                  <a:pt x="58" y="13"/>
                </a:cubicBezTo>
                <a:cubicBezTo>
                  <a:pt x="56" y="5"/>
                  <a:pt x="49" y="0"/>
                  <a:pt x="41" y="0"/>
                </a:cubicBezTo>
                <a:cubicBezTo>
                  <a:pt x="33" y="0"/>
                  <a:pt x="26" y="5"/>
                  <a:pt x="23" y="12"/>
                </a:cubicBezTo>
                <a:cubicBezTo>
                  <a:pt x="22" y="11"/>
                  <a:pt x="20" y="11"/>
                  <a:pt x="19" y="11"/>
                </a:cubicBezTo>
                <a:cubicBezTo>
                  <a:pt x="14" y="11"/>
                  <a:pt x="11" y="14"/>
                  <a:pt x="11" y="19"/>
                </a:cubicBezTo>
                <a:cubicBezTo>
                  <a:pt x="5" y="20"/>
                  <a:pt x="0" y="25"/>
                  <a:pt x="0" y="32"/>
                </a:cubicBezTo>
                <a:cubicBezTo>
                  <a:pt x="0" y="40"/>
                  <a:pt x="6" y="46"/>
                  <a:pt x="14" y="46"/>
                </a:cubicBezTo>
                <a:cubicBezTo>
                  <a:pt x="14" y="46"/>
                  <a:pt x="14" y="46"/>
                  <a:pt x="14" y="46"/>
                </a:cubicBezTo>
                <a:cubicBezTo>
                  <a:pt x="15" y="46"/>
                  <a:pt x="15" y="46"/>
                  <a:pt x="15" y="46"/>
                </a:cubicBezTo>
                <a:cubicBezTo>
                  <a:pt x="59" y="46"/>
                  <a:pt x="59" y="46"/>
                  <a:pt x="59" y="46"/>
                </a:cubicBezTo>
                <a:cubicBezTo>
                  <a:pt x="68" y="46"/>
                  <a:pt x="76" y="38"/>
                  <a:pt x="76" y="29"/>
                </a:cubicBezTo>
                <a:cubicBezTo>
                  <a:pt x="76" y="20"/>
                  <a:pt x="68" y="13"/>
                  <a:pt x="59" y="13"/>
                </a:cubicBezTo>
                <a:close/>
              </a:path>
            </a:pathLst>
          </a:custGeom>
          <a:solidFill>
            <a:srgbClr val="FDFDF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defTabSz="685800"/>
            <a:endParaRPr lang="zh-CN" altLang="en-US" sz="1350">
              <a:solidFill>
                <a:prstClr val="black"/>
              </a:solidFill>
            </a:endParaRPr>
          </a:p>
        </p:txBody>
      </p:sp>
      <p:sp>
        <p:nvSpPr>
          <p:cNvPr id="141" name="Freeform 30"/>
          <p:cNvSpPr/>
          <p:nvPr/>
        </p:nvSpPr>
        <p:spPr bwMode="auto">
          <a:xfrm>
            <a:off x="1727663" y="2355731"/>
            <a:ext cx="695890" cy="694123"/>
          </a:xfrm>
          <a:custGeom>
            <a:avLst/>
            <a:gdLst>
              <a:gd name="T0" fmla="*/ 162 w 166"/>
              <a:gd name="T1" fmla="*/ 166 h 166"/>
              <a:gd name="T2" fmla="*/ 166 w 166"/>
              <a:gd name="T3" fmla="*/ 162 h 166"/>
              <a:gd name="T4" fmla="*/ 166 w 166"/>
              <a:gd name="T5" fmla="*/ 0 h 166"/>
              <a:gd name="T6" fmla="*/ 0 w 166"/>
              <a:gd name="T7" fmla="*/ 166 h 166"/>
              <a:gd name="T8" fmla="*/ 162 w 166"/>
              <a:gd name="T9" fmla="*/ 166 h 1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6" h="166">
                <a:moveTo>
                  <a:pt x="162" y="166"/>
                </a:moveTo>
                <a:cubicBezTo>
                  <a:pt x="164" y="166"/>
                  <a:pt x="166" y="164"/>
                  <a:pt x="166" y="162"/>
                </a:cubicBezTo>
                <a:cubicBezTo>
                  <a:pt x="166" y="0"/>
                  <a:pt x="166" y="0"/>
                  <a:pt x="166" y="0"/>
                </a:cubicBezTo>
                <a:cubicBezTo>
                  <a:pt x="0" y="166"/>
                  <a:pt x="0" y="166"/>
                  <a:pt x="0" y="166"/>
                </a:cubicBezTo>
                <a:lnTo>
                  <a:pt x="162" y="166"/>
                </a:lnTo>
                <a:close/>
              </a:path>
            </a:pathLst>
          </a:custGeom>
          <a:solidFill>
            <a:srgbClr val="FAE25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defTabSz="685800"/>
            <a:endParaRPr lang="zh-CN" altLang="en-US" sz="1350">
              <a:solidFill>
                <a:prstClr val="black"/>
              </a:solidFill>
            </a:endParaRPr>
          </a:p>
        </p:txBody>
      </p:sp>
      <p:sp>
        <p:nvSpPr>
          <p:cNvPr id="142" name="Freeform 31"/>
          <p:cNvSpPr/>
          <p:nvPr/>
        </p:nvSpPr>
        <p:spPr bwMode="auto">
          <a:xfrm>
            <a:off x="2105633" y="3491411"/>
            <a:ext cx="317920" cy="317920"/>
          </a:xfrm>
          <a:custGeom>
            <a:avLst/>
            <a:gdLst>
              <a:gd name="T0" fmla="*/ 76 w 76"/>
              <a:gd name="T1" fmla="*/ 0 h 76"/>
              <a:gd name="T2" fmla="*/ 76 w 76"/>
              <a:gd name="T3" fmla="*/ 0 h 76"/>
              <a:gd name="T4" fmla="*/ 0 w 76"/>
              <a:gd name="T5" fmla="*/ 76 h 76"/>
              <a:gd name="T6" fmla="*/ 72 w 76"/>
              <a:gd name="T7" fmla="*/ 76 h 76"/>
              <a:gd name="T8" fmla="*/ 76 w 76"/>
              <a:gd name="T9" fmla="*/ 72 h 76"/>
              <a:gd name="T10" fmla="*/ 76 w 76"/>
              <a:gd name="T11" fmla="*/ 0 h 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76" h="76">
                <a:moveTo>
                  <a:pt x="76" y="0"/>
                </a:moveTo>
                <a:cubicBezTo>
                  <a:pt x="76" y="0"/>
                  <a:pt x="76" y="0"/>
                  <a:pt x="76" y="0"/>
                </a:cubicBezTo>
                <a:cubicBezTo>
                  <a:pt x="0" y="76"/>
                  <a:pt x="0" y="76"/>
                  <a:pt x="0" y="76"/>
                </a:cubicBezTo>
                <a:cubicBezTo>
                  <a:pt x="72" y="76"/>
                  <a:pt x="72" y="76"/>
                  <a:pt x="72" y="76"/>
                </a:cubicBezTo>
                <a:cubicBezTo>
                  <a:pt x="74" y="76"/>
                  <a:pt x="76" y="75"/>
                  <a:pt x="76" y="72"/>
                </a:cubicBezTo>
                <a:cubicBezTo>
                  <a:pt x="76" y="0"/>
                  <a:pt x="76" y="0"/>
                  <a:pt x="76" y="0"/>
                </a:cubicBezTo>
              </a:path>
            </a:pathLst>
          </a:custGeom>
          <a:solidFill>
            <a:srgbClr val="54AEB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defTabSz="685800"/>
            <a:endParaRPr lang="zh-CN" altLang="en-US" sz="1350">
              <a:solidFill>
                <a:prstClr val="black"/>
              </a:solidFill>
            </a:endParaRPr>
          </a:p>
        </p:txBody>
      </p:sp>
      <p:sp>
        <p:nvSpPr>
          <p:cNvPr id="143" name="Freeform 32"/>
          <p:cNvSpPr>
            <a:spLocks noEditPoints="1"/>
          </p:cNvSpPr>
          <p:nvPr/>
        </p:nvSpPr>
        <p:spPr bwMode="auto">
          <a:xfrm>
            <a:off x="920500" y="2862636"/>
            <a:ext cx="317920" cy="314387"/>
          </a:xfrm>
          <a:custGeom>
            <a:avLst/>
            <a:gdLst>
              <a:gd name="T0" fmla="*/ 71 w 76"/>
              <a:gd name="T1" fmla="*/ 35 h 75"/>
              <a:gd name="T2" fmla="*/ 74 w 76"/>
              <a:gd name="T3" fmla="*/ 26 h 75"/>
              <a:gd name="T4" fmla="*/ 72 w 76"/>
              <a:gd name="T5" fmla="*/ 21 h 75"/>
              <a:gd name="T6" fmla="*/ 63 w 76"/>
              <a:gd name="T7" fmla="*/ 16 h 75"/>
              <a:gd name="T8" fmla="*/ 60 w 76"/>
              <a:gd name="T9" fmla="*/ 13 h 75"/>
              <a:gd name="T10" fmla="*/ 56 w 76"/>
              <a:gd name="T11" fmla="*/ 4 h 75"/>
              <a:gd name="T12" fmla="*/ 50 w 76"/>
              <a:gd name="T13" fmla="*/ 2 h 75"/>
              <a:gd name="T14" fmla="*/ 40 w 76"/>
              <a:gd name="T15" fmla="*/ 5 h 75"/>
              <a:gd name="T16" fmla="*/ 36 w 76"/>
              <a:gd name="T17" fmla="*/ 5 h 75"/>
              <a:gd name="T18" fmla="*/ 27 w 76"/>
              <a:gd name="T19" fmla="*/ 1 h 75"/>
              <a:gd name="T20" fmla="*/ 21 w 76"/>
              <a:gd name="T21" fmla="*/ 4 h 75"/>
              <a:gd name="T22" fmla="*/ 16 w 76"/>
              <a:gd name="T23" fmla="*/ 13 h 75"/>
              <a:gd name="T24" fmla="*/ 14 w 76"/>
              <a:gd name="T25" fmla="*/ 16 h 75"/>
              <a:gd name="T26" fmla="*/ 5 w 76"/>
              <a:gd name="T27" fmla="*/ 20 h 75"/>
              <a:gd name="T28" fmla="*/ 2 w 76"/>
              <a:gd name="T29" fmla="*/ 25 h 75"/>
              <a:gd name="T30" fmla="*/ 5 w 76"/>
              <a:gd name="T31" fmla="*/ 35 h 75"/>
              <a:gd name="T32" fmla="*/ 5 w 76"/>
              <a:gd name="T33" fmla="*/ 39 h 75"/>
              <a:gd name="T34" fmla="*/ 2 w 76"/>
              <a:gd name="T35" fmla="*/ 48 h 75"/>
              <a:gd name="T36" fmla="*/ 4 w 76"/>
              <a:gd name="T37" fmla="*/ 54 h 75"/>
              <a:gd name="T38" fmla="*/ 14 w 76"/>
              <a:gd name="T39" fmla="*/ 59 h 75"/>
              <a:gd name="T40" fmla="*/ 16 w 76"/>
              <a:gd name="T41" fmla="*/ 62 h 75"/>
              <a:gd name="T42" fmla="*/ 20 w 76"/>
              <a:gd name="T43" fmla="*/ 71 h 75"/>
              <a:gd name="T44" fmla="*/ 26 w 76"/>
              <a:gd name="T45" fmla="*/ 73 h 75"/>
              <a:gd name="T46" fmla="*/ 36 w 76"/>
              <a:gd name="T47" fmla="*/ 70 h 75"/>
              <a:gd name="T48" fmla="*/ 40 w 76"/>
              <a:gd name="T49" fmla="*/ 70 h 75"/>
              <a:gd name="T50" fmla="*/ 49 w 76"/>
              <a:gd name="T51" fmla="*/ 73 h 75"/>
              <a:gd name="T52" fmla="*/ 55 w 76"/>
              <a:gd name="T53" fmla="*/ 71 h 75"/>
              <a:gd name="T54" fmla="*/ 60 w 76"/>
              <a:gd name="T55" fmla="*/ 62 h 75"/>
              <a:gd name="T56" fmla="*/ 63 w 76"/>
              <a:gd name="T57" fmla="*/ 59 h 75"/>
              <a:gd name="T58" fmla="*/ 71 w 76"/>
              <a:gd name="T59" fmla="*/ 55 h 75"/>
              <a:gd name="T60" fmla="*/ 74 w 76"/>
              <a:gd name="T61" fmla="*/ 49 h 75"/>
              <a:gd name="T62" fmla="*/ 71 w 76"/>
              <a:gd name="T63" fmla="*/ 39 h 75"/>
              <a:gd name="T64" fmla="*/ 55 w 76"/>
              <a:gd name="T65" fmla="*/ 18 h 75"/>
              <a:gd name="T66" fmla="*/ 33 w 76"/>
              <a:gd name="T67" fmla="*/ 28 h 75"/>
              <a:gd name="T68" fmla="*/ 43 w 76"/>
              <a:gd name="T69" fmla="*/ 37 h 75"/>
              <a:gd name="T70" fmla="*/ 38 w 76"/>
              <a:gd name="T71" fmla="*/ 32 h 75"/>
              <a:gd name="T72" fmla="*/ 12 w 76"/>
              <a:gd name="T73" fmla="*/ 37 h 75"/>
              <a:gd name="T74" fmla="*/ 27 w 76"/>
              <a:gd name="T75" fmla="*/ 37 h 75"/>
              <a:gd name="T76" fmla="*/ 38 w 76"/>
              <a:gd name="T77" fmla="*/ 63 h 75"/>
              <a:gd name="T78" fmla="*/ 38 w 76"/>
              <a:gd name="T79" fmla="*/ 48 h 75"/>
              <a:gd name="T80" fmla="*/ 38 w 76"/>
              <a:gd name="T81" fmla="*/ 63 h 75"/>
              <a:gd name="T82" fmla="*/ 49 w 76"/>
              <a:gd name="T83" fmla="*/ 37 h 75"/>
              <a:gd name="T84" fmla="*/ 64 w 76"/>
              <a:gd name="T85" fmla="*/ 37 h 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76" h="75">
                <a:moveTo>
                  <a:pt x="76" y="39"/>
                </a:moveTo>
                <a:cubicBezTo>
                  <a:pt x="76" y="36"/>
                  <a:pt x="76" y="36"/>
                  <a:pt x="76" y="36"/>
                </a:cubicBezTo>
                <a:cubicBezTo>
                  <a:pt x="71" y="35"/>
                  <a:pt x="71" y="35"/>
                  <a:pt x="71" y="35"/>
                </a:cubicBezTo>
                <a:cubicBezTo>
                  <a:pt x="71" y="34"/>
                  <a:pt x="71" y="33"/>
                  <a:pt x="70" y="31"/>
                </a:cubicBezTo>
                <a:cubicBezTo>
                  <a:pt x="75" y="30"/>
                  <a:pt x="75" y="30"/>
                  <a:pt x="75" y="30"/>
                </a:cubicBezTo>
                <a:cubicBezTo>
                  <a:pt x="74" y="26"/>
                  <a:pt x="74" y="26"/>
                  <a:pt x="74" y="26"/>
                </a:cubicBezTo>
                <a:cubicBezTo>
                  <a:pt x="69" y="27"/>
                  <a:pt x="69" y="27"/>
                  <a:pt x="69" y="27"/>
                </a:cubicBezTo>
                <a:cubicBezTo>
                  <a:pt x="69" y="26"/>
                  <a:pt x="68" y="25"/>
                  <a:pt x="68" y="23"/>
                </a:cubicBezTo>
                <a:cubicBezTo>
                  <a:pt x="72" y="21"/>
                  <a:pt x="72" y="21"/>
                  <a:pt x="72" y="21"/>
                </a:cubicBezTo>
                <a:cubicBezTo>
                  <a:pt x="70" y="17"/>
                  <a:pt x="70" y="17"/>
                  <a:pt x="70" y="17"/>
                </a:cubicBezTo>
                <a:cubicBezTo>
                  <a:pt x="66" y="20"/>
                  <a:pt x="66" y="20"/>
                  <a:pt x="66" y="20"/>
                </a:cubicBezTo>
                <a:cubicBezTo>
                  <a:pt x="65" y="18"/>
                  <a:pt x="64" y="17"/>
                  <a:pt x="63" y="16"/>
                </a:cubicBezTo>
                <a:cubicBezTo>
                  <a:pt x="66" y="12"/>
                  <a:pt x="66" y="12"/>
                  <a:pt x="66" y="12"/>
                </a:cubicBezTo>
                <a:cubicBezTo>
                  <a:pt x="64" y="9"/>
                  <a:pt x="64" y="9"/>
                  <a:pt x="64" y="9"/>
                </a:cubicBezTo>
                <a:cubicBezTo>
                  <a:pt x="60" y="13"/>
                  <a:pt x="60" y="13"/>
                  <a:pt x="60" y="13"/>
                </a:cubicBezTo>
                <a:cubicBezTo>
                  <a:pt x="59" y="12"/>
                  <a:pt x="58" y="11"/>
                  <a:pt x="57" y="10"/>
                </a:cubicBezTo>
                <a:cubicBezTo>
                  <a:pt x="59" y="6"/>
                  <a:pt x="59" y="6"/>
                  <a:pt x="59" y="6"/>
                </a:cubicBezTo>
                <a:cubicBezTo>
                  <a:pt x="56" y="4"/>
                  <a:pt x="56" y="4"/>
                  <a:pt x="56" y="4"/>
                </a:cubicBezTo>
                <a:cubicBezTo>
                  <a:pt x="53" y="8"/>
                  <a:pt x="53" y="8"/>
                  <a:pt x="53" y="8"/>
                </a:cubicBezTo>
                <a:cubicBezTo>
                  <a:pt x="52" y="7"/>
                  <a:pt x="51" y="7"/>
                  <a:pt x="49" y="6"/>
                </a:cubicBezTo>
                <a:cubicBezTo>
                  <a:pt x="50" y="2"/>
                  <a:pt x="50" y="2"/>
                  <a:pt x="50" y="2"/>
                </a:cubicBezTo>
                <a:cubicBezTo>
                  <a:pt x="47" y="1"/>
                  <a:pt x="47" y="1"/>
                  <a:pt x="47" y="1"/>
                </a:cubicBezTo>
                <a:cubicBezTo>
                  <a:pt x="45" y="5"/>
                  <a:pt x="45" y="5"/>
                  <a:pt x="45" y="5"/>
                </a:cubicBezTo>
                <a:cubicBezTo>
                  <a:pt x="44" y="5"/>
                  <a:pt x="42" y="5"/>
                  <a:pt x="40" y="5"/>
                </a:cubicBezTo>
                <a:cubicBezTo>
                  <a:pt x="40" y="0"/>
                  <a:pt x="40" y="0"/>
                  <a:pt x="40" y="0"/>
                </a:cubicBezTo>
                <a:cubicBezTo>
                  <a:pt x="36" y="0"/>
                  <a:pt x="36" y="0"/>
                  <a:pt x="36" y="0"/>
                </a:cubicBezTo>
                <a:cubicBezTo>
                  <a:pt x="36" y="5"/>
                  <a:pt x="36" y="5"/>
                  <a:pt x="36" y="5"/>
                </a:cubicBezTo>
                <a:cubicBezTo>
                  <a:pt x="35" y="5"/>
                  <a:pt x="33" y="5"/>
                  <a:pt x="32" y="5"/>
                </a:cubicBezTo>
                <a:cubicBezTo>
                  <a:pt x="31" y="0"/>
                  <a:pt x="31" y="0"/>
                  <a:pt x="31" y="0"/>
                </a:cubicBezTo>
                <a:cubicBezTo>
                  <a:pt x="27" y="1"/>
                  <a:pt x="27" y="1"/>
                  <a:pt x="27" y="1"/>
                </a:cubicBezTo>
                <a:cubicBezTo>
                  <a:pt x="28" y="6"/>
                  <a:pt x="28" y="6"/>
                  <a:pt x="28" y="6"/>
                </a:cubicBezTo>
                <a:cubicBezTo>
                  <a:pt x="27" y="6"/>
                  <a:pt x="25" y="7"/>
                  <a:pt x="24" y="8"/>
                </a:cubicBezTo>
                <a:cubicBezTo>
                  <a:pt x="21" y="4"/>
                  <a:pt x="21" y="4"/>
                  <a:pt x="21" y="4"/>
                </a:cubicBezTo>
                <a:cubicBezTo>
                  <a:pt x="18" y="5"/>
                  <a:pt x="18" y="5"/>
                  <a:pt x="18" y="5"/>
                </a:cubicBezTo>
                <a:cubicBezTo>
                  <a:pt x="20" y="10"/>
                  <a:pt x="20" y="10"/>
                  <a:pt x="20" y="10"/>
                </a:cubicBezTo>
                <a:cubicBezTo>
                  <a:pt x="19" y="11"/>
                  <a:pt x="18" y="12"/>
                  <a:pt x="16" y="13"/>
                </a:cubicBezTo>
                <a:cubicBezTo>
                  <a:pt x="13" y="9"/>
                  <a:pt x="13" y="9"/>
                  <a:pt x="13" y="9"/>
                </a:cubicBezTo>
                <a:cubicBezTo>
                  <a:pt x="10" y="12"/>
                  <a:pt x="10" y="12"/>
                  <a:pt x="10" y="12"/>
                </a:cubicBezTo>
                <a:cubicBezTo>
                  <a:pt x="14" y="16"/>
                  <a:pt x="14" y="16"/>
                  <a:pt x="14" y="16"/>
                </a:cubicBezTo>
                <a:cubicBezTo>
                  <a:pt x="13" y="17"/>
                  <a:pt x="12" y="18"/>
                  <a:pt x="11" y="19"/>
                </a:cubicBezTo>
                <a:cubicBezTo>
                  <a:pt x="7" y="16"/>
                  <a:pt x="7" y="16"/>
                  <a:pt x="7" y="16"/>
                </a:cubicBezTo>
                <a:cubicBezTo>
                  <a:pt x="5" y="20"/>
                  <a:pt x="5" y="20"/>
                  <a:pt x="5" y="20"/>
                </a:cubicBezTo>
                <a:cubicBezTo>
                  <a:pt x="9" y="22"/>
                  <a:pt x="9" y="22"/>
                  <a:pt x="9" y="22"/>
                </a:cubicBezTo>
                <a:cubicBezTo>
                  <a:pt x="8" y="24"/>
                  <a:pt x="8" y="25"/>
                  <a:pt x="7" y="26"/>
                </a:cubicBezTo>
                <a:cubicBezTo>
                  <a:pt x="2" y="25"/>
                  <a:pt x="2" y="25"/>
                  <a:pt x="2" y="25"/>
                </a:cubicBezTo>
                <a:cubicBezTo>
                  <a:pt x="1" y="29"/>
                  <a:pt x="1" y="29"/>
                  <a:pt x="1" y="29"/>
                </a:cubicBezTo>
                <a:cubicBezTo>
                  <a:pt x="6" y="30"/>
                  <a:pt x="6" y="30"/>
                  <a:pt x="6" y="30"/>
                </a:cubicBezTo>
                <a:cubicBezTo>
                  <a:pt x="6" y="32"/>
                  <a:pt x="5" y="34"/>
                  <a:pt x="5" y="35"/>
                </a:cubicBezTo>
                <a:cubicBezTo>
                  <a:pt x="0" y="36"/>
                  <a:pt x="0" y="36"/>
                  <a:pt x="0" y="36"/>
                </a:cubicBezTo>
                <a:cubicBezTo>
                  <a:pt x="0" y="39"/>
                  <a:pt x="0" y="39"/>
                  <a:pt x="0" y="39"/>
                </a:cubicBezTo>
                <a:cubicBezTo>
                  <a:pt x="5" y="39"/>
                  <a:pt x="5" y="39"/>
                  <a:pt x="5" y="39"/>
                </a:cubicBezTo>
                <a:cubicBezTo>
                  <a:pt x="5" y="41"/>
                  <a:pt x="6" y="42"/>
                  <a:pt x="6" y="43"/>
                </a:cubicBezTo>
                <a:cubicBezTo>
                  <a:pt x="1" y="45"/>
                  <a:pt x="1" y="45"/>
                  <a:pt x="1" y="45"/>
                </a:cubicBezTo>
                <a:cubicBezTo>
                  <a:pt x="2" y="48"/>
                  <a:pt x="2" y="48"/>
                  <a:pt x="2" y="48"/>
                </a:cubicBezTo>
                <a:cubicBezTo>
                  <a:pt x="7" y="47"/>
                  <a:pt x="7" y="47"/>
                  <a:pt x="7" y="47"/>
                </a:cubicBezTo>
                <a:cubicBezTo>
                  <a:pt x="7" y="49"/>
                  <a:pt x="8" y="50"/>
                  <a:pt x="9" y="51"/>
                </a:cubicBezTo>
                <a:cubicBezTo>
                  <a:pt x="4" y="54"/>
                  <a:pt x="4" y="54"/>
                  <a:pt x="4" y="54"/>
                </a:cubicBezTo>
                <a:cubicBezTo>
                  <a:pt x="6" y="57"/>
                  <a:pt x="6" y="57"/>
                  <a:pt x="6" y="57"/>
                </a:cubicBezTo>
                <a:cubicBezTo>
                  <a:pt x="11" y="55"/>
                  <a:pt x="11" y="55"/>
                  <a:pt x="11" y="55"/>
                </a:cubicBezTo>
                <a:cubicBezTo>
                  <a:pt x="11" y="56"/>
                  <a:pt x="12" y="58"/>
                  <a:pt x="14" y="59"/>
                </a:cubicBezTo>
                <a:cubicBezTo>
                  <a:pt x="10" y="63"/>
                  <a:pt x="10" y="63"/>
                  <a:pt x="10" y="63"/>
                </a:cubicBezTo>
                <a:cubicBezTo>
                  <a:pt x="13" y="65"/>
                  <a:pt x="13" y="65"/>
                  <a:pt x="13" y="65"/>
                </a:cubicBezTo>
                <a:cubicBezTo>
                  <a:pt x="16" y="62"/>
                  <a:pt x="16" y="62"/>
                  <a:pt x="16" y="62"/>
                </a:cubicBezTo>
                <a:cubicBezTo>
                  <a:pt x="17" y="63"/>
                  <a:pt x="18" y="64"/>
                  <a:pt x="20" y="64"/>
                </a:cubicBezTo>
                <a:cubicBezTo>
                  <a:pt x="17" y="69"/>
                  <a:pt x="17" y="69"/>
                  <a:pt x="17" y="69"/>
                </a:cubicBezTo>
                <a:cubicBezTo>
                  <a:pt x="20" y="71"/>
                  <a:pt x="20" y="71"/>
                  <a:pt x="20" y="71"/>
                </a:cubicBezTo>
                <a:cubicBezTo>
                  <a:pt x="23" y="67"/>
                  <a:pt x="23" y="67"/>
                  <a:pt x="23" y="67"/>
                </a:cubicBezTo>
                <a:cubicBezTo>
                  <a:pt x="24" y="67"/>
                  <a:pt x="26" y="68"/>
                  <a:pt x="27" y="68"/>
                </a:cubicBezTo>
                <a:cubicBezTo>
                  <a:pt x="26" y="73"/>
                  <a:pt x="26" y="73"/>
                  <a:pt x="26" y="73"/>
                </a:cubicBezTo>
                <a:cubicBezTo>
                  <a:pt x="30" y="74"/>
                  <a:pt x="30" y="74"/>
                  <a:pt x="30" y="74"/>
                </a:cubicBezTo>
                <a:cubicBezTo>
                  <a:pt x="31" y="69"/>
                  <a:pt x="31" y="69"/>
                  <a:pt x="31" y="69"/>
                </a:cubicBezTo>
                <a:cubicBezTo>
                  <a:pt x="33" y="70"/>
                  <a:pt x="34" y="70"/>
                  <a:pt x="36" y="70"/>
                </a:cubicBezTo>
                <a:cubicBezTo>
                  <a:pt x="36" y="75"/>
                  <a:pt x="36" y="75"/>
                  <a:pt x="36" y="75"/>
                </a:cubicBezTo>
                <a:cubicBezTo>
                  <a:pt x="40" y="75"/>
                  <a:pt x="40" y="75"/>
                  <a:pt x="40" y="75"/>
                </a:cubicBezTo>
                <a:cubicBezTo>
                  <a:pt x="40" y="70"/>
                  <a:pt x="40" y="70"/>
                  <a:pt x="40" y="70"/>
                </a:cubicBezTo>
                <a:cubicBezTo>
                  <a:pt x="42" y="70"/>
                  <a:pt x="43" y="70"/>
                  <a:pt x="44" y="70"/>
                </a:cubicBezTo>
                <a:cubicBezTo>
                  <a:pt x="46" y="74"/>
                  <a:pt x="46" y="74"/>
                  <a:pt x="46" y="74"/>
                </a:cubicBezTo>
                <a:cubicBezTo>
                  <a:pt x="49" y="73"/>
                  <a:pt x="49" y="73"/>
                  <a:pt x="49" y="73"/>
                </a:cubicBezTo>
                <a:cubicBezTo>
                  <a:pt x="48" y="69"/>
                  <a:pt x="48" y="69"/>
                  <a:pt x="48" y="69"/>
                </a:cubicBezTo>
                <a:cubicBezTo>
                  <a:pt x="50" y="68"/>
                  <a:pt x="51" y="68"/>
                  <a:pt x="52" y="67"/>
                </a:cubicBezTo>
                <a:cubicBezTo>
                  <a:pt x="55" y="71"/>
                  <a:pt x="55" y="71"/>
                  <a:pt x="55" y="71"/>
                </a:cubicBezTo>
                <a:cubicBezTo>
                  <a:pt x="58" y="69"/>
                  <a:pt x="58" y="69"/>
                  <a:pt x="58" y="69"/>
                </a:cubicBezTo>
                <a:cubicBezTo>
                  <a:pt x="56" y="65"/>
                  <a:pt x="56" y="65"/>
                  <a:pt x="56" y="65"/>
                </a:cubicBezTo>
                <a:cubicBezTo>
                  <a:pt x="57" y="64"/>
                  <a:pt x="59" y="63"/>
                  <a:pt x="60" y="62"/>
                </a:cubicBezTo>
                <a:cubicBezTo>
                  <a:pt x="64" y="65"/>
                  <a:pt x="64" y="65"/>
                  <a:pt x="64" y="65"/>
                </a:cubicBezTo>
                <a:cubicBezTo>
                  <a:pt x="66" y="63"/>
                  <a:pt x="66" y="63"/>
                  <a:pt x="66" y="63"/>
                </a:cubicBezTo>
                <a:cubicBezTo>
                  <a:pt x="63" y="59"/>
                  <a:pt x="63" y="59"/>
                  <a:pt x="63" y="59"/>
                </a:cubicBezTo>
                <a:cubicBezTo>
                  <a:pt x="64" y="58"/>
                  <a:pt x="64" y="57"/>
                  <a:pt x="65" y="56"/>
                </a:cubicBezTo>
                <a:cubicBezTo>
                  <a:pt x="70" y="58"/>
                  <a:pt x="70" y="58"/>
                  <a:pt x="70" y="58"/>
                </a:cubicBezTo>
                <a:cubicBezTo>
                  <a:pt x="71" y="55"/>
                  <a:pt x="71" y="55"/>
                  <a:pt x="71" y="55"/>
                </a:cubicBezTo>
                <a:cubicBezTo>
                  <a:pt x="67" y="52"/>
                  <a:pt x="67" y="52"/>
                  <a:pt x="67" y="52"/>
                </a:cubicBezTo>
                <a:cubicBezTo>
                  <a:pt x="68" y="51"/>
                  <a:pt x="69" y="50"/>
                  <a:pt x="69" y="48"/>
                </a:cubicBezTo>
                <a:cubicBezTo>
                  <a:pt x="74" y="49"/>
                  <a:pt x="74" y="49"/>
                  <a:pt x="74" y="49"/>
                </a:cubicBezTo>
                <a:cubicBezTo>
                  <a:pt x="75" y="46"/>
                  <a:pt x="75" y="46"/>
                  <a:pt x="75" y="46"/>
                </a:cubicBezTo>
                <a:cubicBezTo>
                  <a:pt x="70" y="44"/>
                  <a:pt x="70" y="44"/>
                  <a:pt x="70" y="44"/>
                </a:cubicBezTo>
                <a:cubicBezTo>
                  <a:pt x="71" y="43"/>
                  <a:pt x="71" y="41"/>
                  <a:pt x="71" y="39"/>
                </a:cubicBezTo>
                <a:lnTo>
                  <a:pt x="76" y="39"/>
                </a:lnTo>
                <a:close/>
                <a:moveTo>
                  <a:pt x="38" y="11"/>
                </a:moveTo>
                <a:cubicBezTo>
                  <a:pt x="45" y="11"/>
                  <a:pt x="51" y="14"/>
                  <a:pt x="55" y="18"/>
                </a:cubicBezTo>
                <a:cubicBezTo>
                  <a:pt x="44" y="29"/>
                  <a:pt x="44" y="29"/>
                  <a:pt x="44" y="29"/>
                </a:cubicBezTo>
                <a:cubicBezTo>
                  <a:pt x="43" y="27"/>
                  <a:pt x="40" y="27"/>
                  <a:pt x="38" y="27"/>
                </a:cubicBezTo>
                <a:cubicBezTo>
                  <a:pt x="36" y="27"/>
                  <a:pt x="34" y="27"/>
                  <a:pt x="33" y="28"/>
                </a:cubicBezTo>
                <a:cubicBezTo>
                  <a:pt x="22" y="17"/>
                  <a:pt x="22" y="17"/>
                  <a:pt x="22" y="17"/>
                </a:cubicBezTo>
                <a:cubicBezTo>
                  <a:pt x="26" y="13"/>
                  <a:pt x="32" y="11"/>
                  <a:pt x="38" y="11"/>
                </a:cubicBezTo>
                <a:close/>
                <a:moveTo>
                  <a:pt x="43" y="37"/>
                </a:moveTo>
                <a:cubicBezTo>
                  <a:pt x="43" y="40"/>
                  <a:pt x="41" y="42"/>
                  <a:pt x="38" y="42"/>
                </a:cubicBezTo>
                <a:cubicBezTo>
                  <a:pt x="35" y="42"/>
                  <a:pt x="33" y="40"/>
                  <a:pt x="33" y="37"/>
                </a:cubicBezTo>
                <a:cubicBezTo>
                  <a:pt x="33" y="35"/>
                  <a:pt x="35" y="32"/>
                  <a:pt x="38" y="32"/>
                </a:cubicBezTo>
                <a:cubicBezTo>
                  <a:pt x="41" y="32"/>
                  <a:pt x="43" y="35"/>
                  <a:pt x="43" y="37"/>
                </a:cubicBezTo>
                <a:close/>
                <a:moveTo>
                  <a:pt x="19" y="54"/>
                </a:moveTo>
                <a:cubicBezTo>
                  <a:pt x="15" y="50"/>
                  <a:pt x="12" y="44"/>
                  <a:pt x="12" y="37"/>
                </a:cubicBezTo>
                <a:cubicBezTo>
                  <a:pt x="12" y="31"/>
                  <a:pt x="15" y="24"/>
                  <a:pt x="19" y="20"/>
                </a:cubicBezTo>
                <a:cubicBezTo>
                  <a:pt x="30" y="31"/>
                  <a:pt x="30" y="31"/>
                  <a:pt x="30" y="31"/>
                </a:cubicBezTo>
                <a:cubicBezTo>
                  <a:pt x="28" y="32"/>
                  <a:pt x="27" y="35"/>
                  <a:pt x="27" y="37"/>
                </a:cubicBezTo>
                <a:cubicBezTo>
                  <a:pt x="27" y="40"/>
                  <a:pt x="28" y="42"/>
                  <a:pt x="29" y="44"/>
                </a:cubicBezTo>
                <a:lnTo>
                  <a:pt x="19" y="54"/>
                </a:lnTo>
                <a:close/>
                <a:moveTo>
                  <a:pt x="38" y="63"/>
                </a:moveTo>
                <a:cubicBezTo>
                  <a:pt x="32" y="63"/>
                  <a:pt x="26" y="61"/>
                  <a:pt x="21" y="57"/>
                </a:cubicBezTo>
                <a:cubicBezTo>
                  <a:pt x="32" y="46"/>
                  <a:pt x="32" y="46"/>
                  <a:pt x="32" y="46"/>
                </a:cubicBezTo>
                <a:cubicBezTo>
                  <a:pt x="34" y="47"/>
                  <a:pt x="36" y="48"/>
                  <a:pt x="38" y="48"/>
                </a:cubicBezTo>
                <a:cubicBezTo>
                  <a:pt x="41" y="48"/>
                  <a:pt x="43" y="47"/>
                  <a:pt x="45" y="46"/>
                </a:cubicBezTo>
                <a:cubicBezTo>
                  <a:pt x="56" y="56"/>
                  <a:pt x="56" y="56"/>
                  <a:pt x="56" y="56"/>
                </a:cubicBezTo>
                <a:cubicBezTo>
                  <a:pt x="51" y="61"/>
                  <a:pt x="45" y="63"/>
                  <a:pt x="38" y="63"/>
                </a:cubicBezTo>
                <a:close/>
                <a:moveTo>
                  <a:pt x="58" y="54"/>
                </a:moveTo>
                <a:cubicBezTo>
                  <a:pt x="47" y="43"/>
                  <a:pt x="47" y="43"/>
                  <a:pt x="47" y="43"/>
                </a:cubicBezTo>
                <a:cubicBezTo>
                  <a:pt x="48" y="41"/>
                  <a:pt x="49" y="39"/>
                  <a:pt x="49" y="37"/>
                </a:cubicBezTo>
                <a:cubicBezTo>
                  <a:pt x="49" y="35"/>
                  <a:pt x="48" y="33"/>
                  <a:pt x="47" y="31"/>
                </a:cubicBezTo>
                <a:cubicBezTo>
                  <a:pt x="58" y="20"/>
                  <a:pt x="58" y="20"/>
                  <a:pt x="58" y="20"/>
                </a:cubicBezTo>
                <a:cubicBezTo>
                  <a:pt x="62" y="25"/>
                  <a:pt x="64" y="31"/>
                  <a:pt x="64" y="37"/>
                </a:cubicBezTo>
                <a:cubicBezTo>
                  <a:pt x="64" y="44"/>
                  <a:pt x="62" y="49"/>
                  <a:pt x="58" y="54"/>
                </a:cubicBezTo>
                <a:close/>
              </a:path>
            </a:pathLst>
          </a:custGeom>
          <a:solidFill>
            <a:srgbClr val="F9F9F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defTabSz="685800"/>
            <a:endParaRPr lang="zh-CN" altLang="en-US" sz="1350">
              <a:solidFill>
                <a:prstClr val="black"/>
              </a:solidFill>
            </a:endParaRPr>
          </a:p>
        </p:txBody>
      </p:sp>
      <p:sp>
        <p:nvSpPr>
          <p:cNvPr id="154" name="AutoShape 40"/>
          <p:cNvSpPr>
            <a:spLocks noChangeAspect="1" noChangeArrowheads="1" noTextEdit="1"/>
          </p:cNvSpPr>
          <p:nvPr/>
        </p:nvSpPr>
        <p:spPr bwMode="auto">
          <a:xfrm>
            <a:off x="2241448" y="1126215"/>
            <a:ext cx="547688" cy="565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defTabSz="685800"/>
            <a:endParaRPr lang="zh-CN" altLang="en-US" sz="1350">
              <a:solidFill>
                <a:prstClr val="black"/>
              </a:solidFill>
            </a:endParaRPr>
          </a:p>
        </p:txBody>
      </p:sp>
      <p:sp>
        <p:nvSpPr>
          <p:cNvPr id="155" name="Oval 42"/>
          <p:cNvSpPr>
            <a:spLocks noChangeArrowheads="1"/>
          </p:cNvSpPr>
          <p:nvPr/>
        </p:nvSpPr>
        <p:spPr bwMode="auto">
          <a:xfrm>
            <a:off x="2238273" y="1159553"/>
            <a:ext cx="546100" cy="528638"/>
          </a:xfrm>
          <a:prstGeom prst="ellipse">
            <a:avLst/>
          </a:pr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defTabSz="685800"/>
            <a:endParaRPr lang="zh-CN" altLang="en-US" sz="1350">
              <a:solidFill>
                <a:prstClr val="black"/>
              </a:solidFill>
            </a:endParaRPr>
          </a:p>
        </p:txBody>
      </p:sp>
      <p:sp>
        <p:nvSpPr>
          <p:cNvPr id="156" name="Oval 43"/>
          <p:cNvSpPr>
            <a:spLocks noChangeArrowheads="1"/>
          </p:cNvSpPr>
          <p:nvPr/>
        </p:nvSpPr>
        <p:spPr bwMode="auto">
          <a:xfrm>
            <a:off x="2238273" y="1126215"/>
            <a:ext cx="546100" cy="527050"/>
          </a:xfrm>
          <a:prstGeom prst="ellipse">
            <a:avLst/>
          </a:prstGeom>
          <a:solidFill>
            <a:srgbClr val="8080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defTabSz="685800"/>
            <a:endParaRPr lang="zh-CN" altLang="en-US" sz="1350">
              <a:solidFill>
                <a:prstClr val="black"/>
              </a:solidFill>
            </a:endParaRPr>
          </a:p>
        </p:txBody>
      </p:sp>
      <p:sp>
        <p:nvSpPr>
          <p:cNvPr id="157" name="Freeform 44"/>
          <p:cNvSpPr/>
          <p:nvPr/>
        </p:nvSpPr>
        <p:spPr bwMode="auto">
          <a:xfrm>
            <a:off x="2416073" y="1219878"/>
            <a:ext cx="190500" cy="342900"/>
          </a:xfrm>
          <a:custGeom>
            <a:avLst/>
            <a:gdLst>
              <a:gd name="T0" fmla="*/ 49 w 49"/>
              <a:gd name="T1" fmla="*/ 61 h 91"/>
              <a:gd name="T2" fmla="*/ 47 w 49"/>
              <a:gd name="T3" fmla="*/ 69 h 91"/>
              <a:gd name="T4" fmla="*/ 44 w 49"/>
              <a:gd name="T5" fmla="*/ 75 h 91"/>
              <a:gd name="T6" fmla="*/ 38 w 49"/>
              <a:gd name="T7" fmla="*/ 79 h 91"/>
              <a:gd name="T8" fmla="*/ 31 w 49"/>
              <a:gd name="T9" fmla="*/ 81 h 91"/>
              <a:gd name="T10" fmla="*/ 31 w 49"/>
              <a:gd name="T11" fmla="*/ 87 h 91"/>
              <a:gd name="T12" fmla="*/ 31 w 49"/>
              <a:gd name="T13" fmla="*/ 90 h 91"/>
              <a:gd name="T14" fmla="*/ 28 w 49"/>
              <a:gd name="T15" fmla="*/ 91 h 91"/>
              <a:gd name="T16" fmla="*/ 21 w 49"/>
              <a:gd name="T17" fmla="*/ 91 h 91"/>
              <a:gd name="T18" fmla="*/ 19 w 49"/>
              <a:gd name="T19" fmla="*/ 90 h 91"/>
              <a:gd name="T20" fmla="*/ 18 w 49"/>
              <a:gd name="T21" fmla="*/ 87 h 91"/>
              <a:gd name="T22" fmla="*/ 18 w 49"/>
              <a:gd name="T23" fmla="*/ 82 h 91"/>
              <a:gd name="T24" fmla="*/ 7 w 49"/>
              <a:gd name="T25" fmla="*/ 81 h 91"/>
              <a:gd name="T26" fmla="*/ 1 w 49"/>
              <a:gd name="T27" fmla="*/ 78 h 91"/>
              <a:gd name="T28" fmla="*/ 0 w 49"/>
              <a:gd name="T29" fmla="*/ 76 h 91"/>
              <a:gd name="T30" fmla="*/ 1 w 49"/>
              <a:gd name="T31" fmla="*/ 72 h 91"/>
              <a:gd name="T32" fmla="*/ 2 w 49"/>
              <a:gd name="T33" fmla="*/ 69 h 91"/>
              <a:gd name="T34" fmla="*/ 3 w 49"/>
              <a:gd name="T35" fmla="*/ 67 h 91"/>
              <a:gd name="T36" fmla="*/ 4 w 49"/>
              <a:gd name="T37" fmla="*/ 67 h 91"/>
              <a:gd name="T38" fmla="*/ 5 w 49"/>
              <a:gd name="T39" fmla="*/ 68 h 91"/>
              <a:gd name="T40" fmla="*/ 11 w 49"/>
              <a:gd name="T41" fmla="*/ 70 h 91"/>
              <a:gd name="T42" fmla="*/ 20 w 49"/>
              <a:gd name="T43" fmla="*/ 70 h 91"/>
              <a:gd name="T44" fmla="*/ 30 w 49"/>
              <a:gd name="T45" fmla="*/ 69 h 91"/>
              <a:gd name="T46" fmla="*/ 34 w 49"/>
              <a:gd name="T47" fmla="*/ 62 h 91"/>
              <a:gd name="T48" fmla="*/ 32 w 49"/>
              <a:gd name="T49" fmla="*/ 55 h 91"/>
              <a:gd name="T50" fmla="*/ 22 w 49"/>
              <a:gd name="T51" fmla="*/ 50 h 91"/>
              <a:gd name="T52" fmla="*/ 14 w 49"/>
              <a:gd name="T53" fmla="*/ 46 h 91"/>
              <a:gd name="T54" fmla="*/ 8 w 49"/>
              <a:gd name="T55" fmla="*/ 42 h 91"/>
              <a:gd name="T56" fmla="*/ 4 w 49"/>
              <a:gd name="T57" fmla="*/ 36 h 91"/>
              <a:gd name="T58" fmla="*/ 2 w 49"/>
              <a:gd name="T59" fmla="*/ 28 h 91"/>
              <a:gd name="T60" fmla="*/ 6 w 49"/>
              <a:gd name="T61" fmla="*/ 16 h 91"/>
              <a:gd name="T62" fmla="*/ 20 w 49"/>
              <a:gd name="T63" fmla="*/ 9 h 91"/>
              <a:gd name="T64" fmla="*/ 20 w 49"/>
              <a:gd name="T65" fmla="*/ 3 h 91"/>
              <a:gd name="T66" fmla="*/ 21 w 49"/>
              <a:gd name="T67" fmla="*/ 0 h 91"/>
              <a:gd name="T68" fmla="*/ 24 w 49"/>
              <a:gd name="T69" fmla="*/ 0 h 91"/>
              <a:gd name="T70" fmla="*/ 31 w 49"/>
              <a:gd name="T71" fmla="*/ 0 h 91"/>
              <a:gd name="T72" fmla="*/ 33 w 49"/>
              <a:gd name="T73" fmla="*/ 0 h 91"/>
              <a:gd name="T74" fmla="*/ 34 w 49"/>
              <a:gd name="T75" fmla="*/ 4 h 91"/>
              <a:gd name="T76" fmla="*/ 34 w 49"/>
              <a:gd name="T77" fmla="*/ 9 h 91"/>
              <a:gd name="T78" fmla="*/ 40 w 49"/>
              <a:gd name="T79" fmla="*/ 10 h 91"/>
              <a:gd name="T80" fmla="*/ 44 w 49"/>
              <a:gd name="T81" fmla="*/ 11 h 91"/>
              <a:gd name="T82" fmla="*/ 45 w 49"/>
              <a:gd name="T83" fmla="*/ 13 h 91"/>
              <a:gd name="T84" fmla="*/ 44 w 49"/>
              <a:gd name="T85" fmla="*/ 17 h 91"/>
              <a:gd name="T86" fmla="*/ 43 w 49"/>
              <a:gd name="T87" fmla="*/ 20 h 91"/>
              <a:gd name="T88" fmla="*/ 41 w 49"/>
              <a:gd name="T89" fmla="*/ 22 h 91"/>
              <a:gd name="T90" fmla="*/ 36 w 49"/>
              <a:gd name="T91" fmla="*/ 20 h 91"/>
              <a:gd name="T92" fmla="*/ 29 w 49"/>
              <a:gd name="T93" fmla="*/ 20 h 91"/>
              <a:gd name="T94" fmla="*/ 19 w 49"/>
              <a:gd name="T95" fmla="*/ 22 h 91"/>
              <a:gd name="T96" fmla="*/ 16 w 49"/>
              <a:gd name="T97" fmla="*/ 28 h 91"/>
              <a:gd name="T98" fmla="*/ 19 w 49"/>
              <a:gd name="T99" fmla="*/ 34 h 91"/>
              <a:gd name="T100" fmla="*/ 29 w 49"/>
              <a:gd name="T101" fmla="*/ 38 h 91"/>
              <a:gd name="T102" fmla="*/ 43 w 49"/>
              <a:gd name="T103" fmla="*/ 48 h 91"/>
              <a:gd name="T104" fmla="*/ 49 w 49"/>
              <a:gd name="T105" fmla="*/ 61 h 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49" h="91">
                <a:moveTo>
                  <a:pt x="49" y="61"/>
                </a:moveTo>
                <a:cubicBezTo>
                  <a:pt x="49" y="64"/>
                  <a:pt x="48" y="67"/>
                  <a:pt x="47" y="69"/>
                </a:cubicBezTo>
                <a:cubicBezTo>
                  <a:pt x="47" y="72"/>
                  <a:pt x="45" y="74"/>
                  <a:pt x="44" y="75"/>
                </a:cubicBezTo>
                <a:cubicBezTo>
                  <a:pt x="42" y="77"/>
                  <a:pt x="40" y="78"/>
                  <a:pt x="38" y="79"/>
                </a:cubicBezTo>
                <a:cubicBezTo>
                  <a:pt x="36" y="80"/>
                  <a:pt x="34" y="81"/>
                  <a:pt x="31" y="81"/>
                </a:cubicBezTo>
                <a:cubicBezTo>
                  <a:pt x="31" y="87"/>
                  <a:pt x="31" y="87"/>
                  <a:pt x="31" y="87"/>
                </a:cubicBezTo>
                <a:cubicBezTo>
                  <a:pt x="31" y="89"/>
                  <a:pt x="31" y="90"/>
                  <a:pt x="31" y="90"/>
                </a:cubicBezTo>
                <a:cubicBezTo>
                  <a:pt x="31" y="90"/>
                  <a:pt x="30" y="91"/>
                  <a:pt x="28" y="91"/>
                </a:cubicBezTo>
                <a:cubicBezTo>
                  <a:pt x="21" y="91"/>
                  <a:pt x="21" y="91"/>
                  <a:pt x="21" y="91"/>
                </a:cubicBezTo>
                <a:cubicBezTo>
                  <a:pt x="20" y="91"/>
                  <a:pt x="19" y="90"/>
                  <a:pt x="19" y="90"/>
                </a:cubicBezTo>
                <a:cubicBezTo>
                  <a:pt x="18" y="89"/>
                  <a:pt x="18" y="88"/>
                  <a:pt x="18" y="87"/>
                </a:cubicBezTo>
                <a:cubicBezTo>
                  <a:pt x="18" y="82"/>
                  <a:pt x="18" y="82"/>
                  <a:pt x="18" y="82"/>
                </a:cubicBezTo>
                <a:cubicBezTo>
                  <a:pt x="13" y="82"/>
                  <a:pt x="10" y="82"/>
                  <a:pt x="7" y="81"/>
                </a:cubicBezTo>
                <a:cubicBezTo>
                  <a:pt x="4" y="80"/>
                  <a:pt x="2" y="79"/>
                  <a:pt x="1" y="78"/>
                </a:cubicBezTo>
                <a:cubicBezTo>
                  <a:pt x="0" y="78"/>
                  <a:pt x="0" y="77"/>
                  <a:pt x="0" y="76"/>
                </a:cubicBezTo>
                <a:cubicBezTo>
                  <a:pt x="0" y="75"/>
                  <a:pt x="1" y="73"/>
                  <a:pt x="1" y="72"/>
                </a:cubicBezTo>
                <a:cubicBezTo>
                  <a:pt x="1" y="71"/>
                  <a:pt x="2" y="70"/>
                  <a:pt x="2" y="69"/>
                </a:cubicBezTo>
                <a:cubicBezTo>
                  <a:pt x="2" y="68"/>
                  <a:pt x="3" y="67"/>
                  <a:pt x="3" y="67"/>
                </a:cubicBezTo>
                <a:cubicBezTo>
                  <a:pt x="4" y="67"/>
                  <a:pt x="4" y="67"/>
                  <a:pt x="4" y="67"/>
                </a:cubicBezTo>
                <a:cubicBezTo>
                  <a:pt x="5" y="67"/>
                  <a:pt x="5" y="68"/>
                  <a:pt x="5" y="68"/>
                </a:cubicBezTo>
                <a:cubicBezTo>
                  <a:pt x="7" y="68"/>
                  <a:pt x="8" y="69"/>
                  <a:pt x="11" y="70"/>
                </a:cubicBezTo>
                <a:cubicBezTo>
                  <a:pt x="13" y="70"/>
                  <a:pt x="16" y="70"/>
                  <a:pt x="20" y="70"/>
                </a:cubicBezTo>
                <a:cubicBezTo>
                  <a:pt x="24" y="70"/>
                  <a:pt x="27" y="70"/>
                  <a:pt x="30" y="69"/>
                </a:cubicBezTo>
                <a:cubicBezTo>
                  <a:pt x="33" y="67"/>
                  <a:pt x="34" y="65"/>
                  <a:pt x="34" y="62"/>
                </a:cubicBezTo>
                <a:cubicBezTo>
                  <a:pt x="34" y="59"/>
                  <a:pt x="33" y="57"/>
                  <a:pt x="32" y="55"/>
                </a:cubicBezTo>
                <a:cubicBezTo>
                  <a:pt x="30" y="54"/>
                  <a:pt x="27" y="52"/>
                  <a:pt x="22" y="50"/>
                </a:cubicBezTo>
                <a:cubicBezTo>
                  <a:pt x="19" y="49"/>
                  <a:pt x="17" y="48"/>
                  <a:pt x="14" y="46"/>
                </a:cubicBezTo>
                <a:cubicBezTo>
                  <a:pt x="12" y="45"/>
                  <a:pt x="10" y="44"/>
                  <a:pt x="8" y="42"/>
                </a:cubicBezTo>
                <a:cubicBezTo>
                  <a:pt x="6" y="40"/>
                  <a:pt x="5" y="38"/>
                  <a:pt x="4" y="36"/>
                </a:cubicBezTo>
                <a:cubicBezTo>
                  <a:pt x="3" y="34"/>
                  <a:pt x="2" y="31"/>
                  <a:pt x="2" y="28"/>
                </a:cubicBezTo>
                <a:cubicBezTo>
                  <a:pt x="2" y="24"/>
                  <a:pt x="3" y="20"/>
                  <a:pt x="6" y="16"/>
                </a:cubicBezTo>
                <a:cubicBezTo>
                  <a:pt x="9" y="13"/>
                  <a:pt x="14" y="10"/>
                  <a:pt x="20" y="9"/>
                </a:cubicBezTo>
                <a:cubicBezTo>
                  <a:pt x="20" y="3"/>
                  <a:pt x="20" y="3"/>
                  <a:pt x="20" y="3"/>
                </a:cubicBezTo>
                <a:cubicBezTo>
                  <a:pt x="20" y="2"/>
                  <a:pt x="20" y="1"/>
                  <a:pt x="21" y="0"/>
                </a:cubicBezTo>
                <a:cubicBezTo>
                  <a:pt x="21" y="0"/>
                  <a:pt x="22" y="0"/>
                  <a:pt x="24" y="0"/>
                </a:cubicBezTo>
                <a:cubicBezTo>
                  <a:pt x="31" y="0"/>
                  <a:pt x="31" y="0"/>
                  <a:pt x="31" y="0"/>
                </a:cubicBezTo>
                <a:cubicBezTo>
                  <a:pt x="32" y="0"/>
                  <a:pt x="33" y="0"/>
                  <a:pt x="33" y="0"/>
                </a:cubicBezTo>
                <a:cubicBezTo>
                  <a:pt x="33" y="1"/>
                  <a:pt x="34" y="2"/>
                  <a:pt x="34" y="4"/>
                </a:cubicBezTo>
                <a:cubicBezTo>
                  <a:pt x="34" y="9"/>
                  <a:pt x="34" y="9"/>
                  <a:pt x="34" y="9"/>
                </a:cubicBezTo>
                <a:cubicBezTo>
                  <a:pt x="36" y="9"/>
                  <a:pt x="38" y="9"/>
                  <a:pt x="40" y="10"/>
                </a:cubicBezTo>
                <a:cubicBezTo>
                  <a:pt x="42" y="10"/>
                  <a:pt x="43" y="10"/>
                  <a:pt x="44" y="11"/>
                </a:cubicBezTo>
                <a:cubicBezTo>
                  <a:pt x="45" y="11"/>
                  <a:pt x="45" y="12"/>
                  <a:pt x="45" y="13"/>
                </a:cubicBezTo>
                <a:cubicBezTo>
                  <a:pt x="45" y="14"/>
                  <a:pt x="45" y="15"/>
                  <a:pt x="44" y="17"/>
                </a:cubicBezTo>
                <a:cubicBezTo>
                  <a:pt x="44" y="18"/>
                  <a:pt x="44" y="19"/>
                  <a:pt x="43" y="20"/>
                </a:cubicBezTo>
                <a:cubicBezTo>
                  <a:pt x="42" y="21"/>
                  <a:pt x="42" y="22"/>
                  <a:pt x="41" y="22"/>
                </a:cubicBezTo>
                <a:cubicBezTo>
                  <a:pt x="40" y="21"/>
                  <a:pt x="38" y="21"/>
                  <a:pt x="36" y="20"/>
                </a:cubicBezTo>
                <a:cubicBezTo>
                  <a:pt x="33" y="20"/>
                  <a:pt x="31" y="20"/>
                  <a:pt x="29" y="20"/>
                </a:cubicBezTo>
                <a:cubicBezTo>
                  <a:pt x="24" y="20"/>
                  <a:pt x="21" y="20"/>
                  <a:pt x="19" y="22"/>
                </a:cubicBezTo>
                <a:cubicBezTo>
                  <a:pt x="17" y="23"/>
                  <a:pt x="16" y="25"/>
                  <a:pt x="16" y="28"/>
                </a:cubicBezTo>
                <a:cubicBezTo>
                  <a:pt x="16" y="30"/>
                  <a:pt x="17" y="32"/>
                  <a:pt x="19" y="34"/>
                </a:cubicBezTo>
                <a:cubicBezTo>
                  <a:pt x="21" y="35"/>
                  <a:pt x="24" y="37"/>
                  <a:pt x="29" y="38"/>
                </a:cubicBezTo>
                <a:cubicBezTo>
                  <a:pt x="35" y="41"/>
                  <a:pt x="40" y="44"/>
                  <a:pt x="43" y="48"/>
                </a:cubicBezTo>
                <a:cubicBezTo>
                  <a:pt x="47" y="51"/>
                  <a:pt x="49" y="56"/>
                  <a:pt x="49" y="61"/>
                </a:cubicBezTo>
                <a:close/>
              </a:path>
            </a:pathLst>
          </a:custGeom>
          <a:solidFill>
            <a:srgbClr val="494A4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defTabSz="685800"/>
            <a:endParaRPr lang="zh-CN" altLang="en-US" sz="1350">
              <a:solidFill>
                <a:prstClr val="black"/>
              </a:solidFill>
            </a:endParaRPr>
          </a:p>
        </p:txBody>
      </p:sp>
      <p:sp>
        <p:nvSpPr>
          <p:cNvPr id="158" name="Freeform 45"/>
          <p:cNvSpPr/>
          <p:nvPr/>
        </p:nvSpPr>
        <p:spPr bwMode="auto">
          <a:xfrm>
            <a:off x="2416073" y="1213528"/>
            <a:ext cx="190500" cy="342900"/>
          </a:xfrm>
          <a:custGeom>
            <a:avLst/>
            <a:gdLst>
              <a:gd name="T0" fmla="*/ 49 w 49"/>
              <a:gd name="T1" fmla="*/ 62 h 91"/>
              <a:gd name="T2" fmla="*/ 47 w 49"/>
              <a:gd name="T3" fmla="*/ 70 h 91"/>
              <a:gd name="T4" fmla="*/ 44 w 49"/>
              <a:gd name="T5" fmla="*/ 75 h 91"/>
              <a:gd name="T6" fmla="*/ 38 w 49"/>
              <a:gd name="T7" fmla="*/ 79 h 91"/>
              <a:gd name="T8" fmla="*/ 31 w 49"/>
              <a:gd name="T9" fmla="*/ 82 h 91"/>
              <a:gd name="T10" fmla="*/ 31 w 49"/>
              <a:gd name="T11" fmla="*/ 87 h 91"/>
              <a:gd name="T12" fmla="*/ 31 w 49"/>
              <a:gd name="T13" fmla="*/ 90 h 91"/>
              <a:gd name="T14" fmla="*/ 28 w 49"/>
              <a:gd name="T15" fmla="*/ 91 h 91"/>
              <a:gd name="T16" fmla="*/ 21 w 49"/>
              <a:gd name="T17" fmla="*/ 91 h 91"/>
              <a:gd name="T18" fmla="*/ 19 w 49"/>
              <a:gd name="T19" fmla="*/ 90 h 91"/>
              <a:gd name="T20" fmla="*/ 18 w 49"/>
              <a:gd name="T21" fmla="*/ 87 h 91"/>
              <a:gd name="T22" fmla="*/ 18 w 49"/>
              <a:gd name="T23" fmla="*/ 83 h 91"/>
              <a:gd name="T24" fmla="*/ 7 w 49"/>
              <a:gd name="T25" fmla="*/ 81 h 91"/>
              <a:gd name="T26" fmla="*/ 1 w 49"/>
              <a:gd name="T27" fmla="*/ 78 h 91"/>
              <a:gd name="T28" fmla="*/ 0 w 49"/>
              <a:gd name="T29" fmla="*/ 76 h 91"/>
              <a:gd name="T30" fmla="*/ 1 w 49"/>
              <a:gd name="T31" fmla="*/ 72 h 91"/>
              <a:gd name="T32" fmla="*/ 2 w 49"/>
              <a:gd name="T33" fmla="*/ 69 h 91"/>
              <a:gd name="T34" fmla="*/ 3 w 49"/>
              <a:gd name="T35" fmla="*/ 67 h 91"/>
              <a:gd name="T36" fmla="*/ 4 w 49"/>
              <a:gd name="T37" fmla="*/ 68 h 91"/>
              <a:gd name="T38" fmla="*/ 5 w 49"/>
              <a:gd name="T39" fmla="*/ 68 h 91"/>
              <a:gd name="T40" fmla="*/ 11 w 49"/>
              <a:gd name="T41" fmla="*/ 70 h 91"/>
              <a:gd name="T42" fmla="*/ 20 w 49"/>
              <a:gd name="T43" fmla="*/ 71 h 91"/>
              <a:gd name="T44" fmla="*/ 30 w 49"/>
              <a:gd name="T45" fmla="*/ 69 h 91"/>
              <a:gd name="T46" fmla="*/ 34 w 49"/>
              <a:gd name="T47" fmla="*/ 62 h 91"/>
              <a:gd name="T48" fmla="*/ 32 w 49"/>
              <a:gd name="T49" fmla="*/ 56 h 91"/>
              <a:gd name="T50" fmla="*/ 22 w 49"/>
              <a:gd name="T51" fmla="*/ 50 h 91"/>
              <a:gd name="T52" fmla="*/ 14 w 49"/>
              <a:gd name="T53" fmla="*/ 47 h 91"/>
              <a:gd name="T54" fmla="*/ 8 w 49"/>
              <a:gd name="T55" fmla="*/ 42 h 91"/>
              <a:gd name="T56" fmla="*/ 4 w 49"/>
              <a:gd name="T57" fmla="*/ 36 h 91"/>
              <a:gd name="T58" fmla="*/ 2 w 49"/>
              <a:gd name="T59" fmla="*/ 28 h 91"/>
              <a:gd name="T60" fmla="*/ 6 w 49"/>
              <a:gd name="T61" fmla="*/ 16 h 91"/>
              <a:gd name="T62" fmla="*/ 20 w 49"/>
              <a:gd name="T63" fmla="*/ 10 h 91"/>
              <a:gd name="T64" fmla="*/ 20 w 49"/>
              <a:gd name="T65" fmla="*/ 4 h 91"/>
              <a:gd name="T66" fmla="*/ 21 w 49"/>
              <a:gd name="T67" fmla="*/ 1 h 91"/>
              <a:gd name="T68" fmla="*/ 24 w 49"/>
              <a:gd name="T69" fmla="*/ 0 h 91"/>
              <a:gd name="T70" fmla="*/ 31 w 49"/>
              <a:gd name="T71" fmla="*/ 0 h 91"/>
              <a:gd name="T72" fmla="*/ 33 w 49"/>
              <a:gd name="T73" fmla="*/ 1 h 91"/>
              <a:gd name="T74" fmla="*/ 34 w 49"/>
              <a:gd name="T75" fmla="*/ 4 h 91"/>
              <a:gd name="T76" fmla="*/ 34 w 49"/>
              <a:gd name="T77" fmla="*/ 9 h 91"/>
              <a:gd name="T78" fmla="*/ 40 w 49"/>
              <a:gd name="T79" fmla="*/ 10 h 91"/>
              <a:gd name="T80" fmla="*/ 44 w 49"/>
              <a:gd name="T81" fmla="*/ 11 h 91"/>
              <a:gd name="T82" fmla="*/ 45 w 49"/>
              <a:gd name="T83" fmla="*/ 13 h 91"/>
              <a:gd name="T84" fmla="*/ 44 w 49"/>
              <a:gd name="T85" fmla="*/ 17 h 91"/>
              <a:gd name="T86" fmla="*/ 43 w 49"/>
              <a:gd name="T87" fmla="*/ 21 h 91"/>
              <a:gd name="T88" fmla="*/ 41 w 49"/>
              <a:gd name="T89" fmla="*/ 22 h 91"/>
              <a:gd name="T90" fmla="*/ 36 w 49"/>
              <a:gd name="T91" fmla="*/ 21 h 91"/>
              <a:gd name="T92" fmla="*/ 29 w 49"/>
              <a:gd name="T93" fmla="*/ 20 h 91"/>
              <a:gd name="T94" fmla="*/ 19 w 49"/>
              <a:gd name="T95" fmla="*/ 22 h 91"/>
              <a:gd name="T96" fmla="*/ 16 w 49"/>
              <a:gd name="T97" fmla="*/ 28 h 91"/>
              <a:gd name="T98" fmla="*/ 19 w 49"/>
              <a:gd name="T99" fmla="*/ 34 h 91"/>
              <a:gd name="T100" fmla="*/ 29 w 49"/>
              <a:gd name="T101" fmla="*/ 39 h 91"/>
              <a:gd name="T102" fmla="*/ 43 w 49"/>
              <a:gd name="T103" fmla="*/ 48 h 91"/>
              <a:gd name="T104" fmla="*/ 49 w 49"/>
              <a:gd name="T105" fmla="*/ 62 h 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49" h="91">
                <a:moveTo>
                  <a:pt x="49" y="62"/>
                </a:moveTo>
                <a:cubicBezTo>
                  <a:pt x="49" y="65"/>
                  <a:pt x="48" y="67"/>
                  <a:pt x="47" y="70"/>
                </a:cubicBezTo>
                <a:cubicBezTo>
                  <a:pt x="47" y="72"/>
                  <a:pt x="45" y="74"/>
                  <a:pt x="44" y="75"/>
                </a:cubicBezTo>
                <a:cubicBezTo>
                  <a:pt x="42" y="77"/>
                  <a:pt x="40" y="78"/>
                  <a:pt x="38" y="79"/>
                </a:cubicBezTo>
                <a:cubicBezTo>
                  <a:pt x="36" y="80"/>
                  <a:pt x="34" y="81"/>
                  <a:pt x="31" y="82"/>
                </a:cubicBezTo>
                <a:cubicBezTo>
                  <a:pt x="31" y="87"/>
                  <a:pt x="31" y="87"/>
                  <a:pt x="31" y="87"/>
                </a:cubicBezTo>
                <a:cubicBezTo>
                  <a:pt x="31" y="89"/>
                  <a:pt x="31" y="90"/>
                  <a:pt x="31" y="90"/>
                </a:cubicBezTo>
                <a:cubicBezTo>
                  <a:pt x="31" y="91"/>
                  <a:pt x="30" y="91"/>
                  <a:pt x="28" y="91"/>
                </a:cubicBezTo>
                <a:cubicBezTo>
                  <a:pt x="21" y="91"/>
                  <a:pt x="21" y="91"/>
                  <a:pt x="21" y="91"/>
                </a:cubicBezTo>
                <a:cubicBezTo>
                  <a:pt x="20" y="91"/>
                  <a:pt x="19" y="91"/>
                  <a:pt x="19" y="90"/>
                </a:cubicBezTo>
                <a:cubicBezTo>
                  <a:pt x="18" y="90"/>
                  <a:pt x="18" y="88"/>
                  <a:pt x="18" y="87"/>
                </a:cubicBezTo>
                <a:cubicBezTo>
                  <a:pt x="18" y="83"/>
                  <a:pt x="18" y="83"/>
                  <a:pt x="18" y="83"/>
                </a:cubicBezTo>
                <a:cubicBezTo>
                  <a:pt x="13" y="82"/>
                  <a:pt x="10" y="82"/>
                  <a:pt x="7" y="81"/>
                </a:cubicBezTo>
                <a:cubicBezTo>
                  <a:pt x="4" y="80"/>
                  <a:pt x="2" y="79"/>
                  <a:pt x="1" y="78"/>
                </a:cubicBezTo>
                <a:cubicBezTo>
                  <a:pt x="0" y="78"/>
                  <a:pt x="0" y="77"/>
                  <a:pt x="0" y="76"/>
                </a:cubicBezTo>
                <a:cubicBezTo>
                  <a:pt x="0" y="75"/>
                  <a:pt x="1" y="74"/>
                  <a:pt x="1" y="72"/>
                </a:cubicBezTo>
                <a:cubicBezTo>
                  <a:pt x="1" y="71"/>
                  <a:pt x="2" y="70"/>
                  <a:pt x="2" y="69"/>
                </a:cubicBezTo>
                <a:cubicBezTo>
                  <a:pt x="2" y="68"/>
                  <a:pt x="3" y="67"/>
                  <a:pt x="3" y="67"/>
                </a:cubicBezTo>
                <a:cubicBezTo>
                  <a:pt x="4" y="67"/>
                  <a:pt x="4" y="68"/>
                  <a:pt x="4" y="68"/>
                </a:cubicBezTo>
                <a:cubicBezTo>
                  <a:pt x="5" y="68"/>
                  <a:pt x="5" y="68"/>
                  <a:pt x="5" y="68"/>
                </a:cubicBezTo>
                <a:cubicBezTo>
                  <a:pt x="7" y="69"/>
                  <a:pt x="8" y="69"/>
                  <a:pt x="11" y="70"/>
                </a:cubicBezTo>
                <a:cubicBezTo>
                  <a:pt x="13" y="70"/>
                  <a:pt x="16" y="71"/>
                  <a:pt x="20" y="71"/>
                </a:cubicBezTo>
                <a:cubicBezTo>
                  <a:pt x="24" y="71"/>
                  <a:pt x="27" y="70"/>
                  <a:pt x="30" y="69"/>
                </a:cubicBezTo>
                <a:cubicBezTo>
                  <a:pt x="33" y="68"/>
                  <a:pt x="34" y="65"/>
                  <a:pt x="34" y="62"/>
                </a:cubicBezTo>
                <a:cubicBezTo>
                  <a:pt x="34" y="60"/>
                  <a:pt x="33" y="57"/>
                  <a:pt x="32" y="56"/>
                </a:cubicBezTo>
                <a:cubicBezTo>
                  <a:pt x="30" y="54"/>
                  <a:pt x="27" y="52"/>
                  <a:pt x="22" y="50"/>
                </a:cubicBezTo>
                <a:cubicBezTo>
                  <a:pt x="19" y="49"/>
                  <a:pt x="17" y="48"/>
                  <a:pt x="14" y="47"/>
                </a:cubicBezTo>
                <a:cubicBezTo>
                  <a:pt x="12" y="45"/>
                  <a:pt x="10" y="44"/>
                  <a:pt x="8" y="42"/>
                </a:cubicBezTo>
                <a:cubicBezTo>
                  <a:pt x="6" y="41"/>
                  <a:pt x="5" y="39"/>
                  <a:pt x="4" y="36"/>
                </a:cubicBezTo>
                <a:cubicBezTo>
                  <a:pt x="3" y="34"/>
                  <a:pt x="2" y="31"/>
                  <a:pt x="2" y="28"/>
                </a:cubicBezTo>
                <a:cubicBezTo>
                  <a:pt x="2" y="24"/>
                  <a:pt x="3" y="20"/>
                  <a:pt x="6" y="16"/>
                </a:cubicBezTo>
                <a:cubicBezTo>
                  <a:pt x="9" y="13"/>
                  <a:pt x="14" y="11"/>
                  <a:pt x="20" y="10"/>
                </a:cubicBezTo>
                <a:cubicBezTo>
                  <a:pt x="20" y="4"/>
                  <a:pt x="20" y="4"/>
                  <a:pt x="20" y="4"/>
                </a:cubicBezTo>
                <a:cubicBezTo>
                  <a:pt x="20" y="2"/>
                  <a:pt x="20" y="1"/>
                  <a:pt x="21" y="1"/>
                </a:cubicBezTo>
                <a:cubicBezTo>
                  <a:pt x="21" y="0"/>
                  <a:pt x="22" y="0"/>
                  <a:pt x="24" y="0"/>
                </a:cubicBezTo>
                <a:cubicBezTo>
                  <a:pt x="31" y="0"/>
                  <a:pt x="31" y="0"/>
                  <a:pt x="31" y="0"/>
                </a:cubicBezTo>
                <a:cubicBezTo>
                  <a:pt x="32" y="0"/>
                  <a:pt x="33" y="0"/>
                  <a:pt x="33" y="1"/>
                </a:cubicBezTo>
                <a:cubicBezTo>
                  <a:pt x="33" y="1"/>
                  <a:pt x="34" y="2"/>
                  <a:pt x="34" y="4"/>
                </a:cubicBezTo>
                <a:cubicBezTo>
                  <a:pt x="34" y="9"/>
                  <a:pt x="34" y="9"/>
                  <a:pt x="34" y="9"/>
                </a:cubicBezTo>
                <a:cubicBezTo>
                  <a:pt x="36" y="9"/>
                  <a:pt x="38" y="10"/>
                  <a:pt x="40" y="10"/>
                </a:cubicBezTo>
                <a:cubicBezTo>
                  <a:pt x="42" y="10"/>
                  <a:pt x="43" y="11"/>
                  <a:pt x="44" y="11"/>
                </a:cubicBezTo>
                <a:cubicBezTo>
                  <a:pt x="45" y="11"/>
                  <a:pt x="45" y="12"/>
                  <a:pt x="45" y="13"/>
                </a:cubicBezTo>
                <a:cubicBezTo>
                  <a:pt x="45" y="14"/>
                  <a:pt x="45" y="16"/>
                  <a:pt x="44" y="17"/>
                </a:cubicBezTo>
                <a:cubicBezTo>
                  <a:pt x="44" y="18"/>
                  <a:pt x="44" y="19"/>
                  <a:pt x="43" y="21"/>
                </a:cubicBezTo>
                <a:cubicBezTo>
                  <a:pt x="42" y="22"/>
                  <a:pt x="42" y="22"/>
                  <a:pt x="41" y="22"/>
                </a:cubicBezTo>
                <a:cubicBezTo>
                  <a:pt x="40" y="22"/>
                  <a:pt x="38" y="21"/>
                  <a:pt x="36" y="21"/>
                </a:cubicBezTo>
                <a:cubicBezTo>
                  <a:pt x="33" y="20"/>
                  <a:pt x="31" y="20"/>
                  <a:pt x="29" y="20"/>
                </a:cubicBezTo>
                <a:cubicBezTo>
                  <a:pt x="24" y="20"/>
                  <a:pt x="21" y="21"/>
                  <a:pt x="19" y="22"/>
                </a:cubicBezTo>
                <a:cubicBezTo>
                  <a:pt x="17" y="24"/>
                  <a:pt x="16" y="25"/>
                  <a:pt x="16" y="28"/>
                </a:cubicBezTo>
                <a:cubicBezTo>
                  <a:pt x="16" y="30"/>
                  <a:pt x="17" y="32"/>
                  <a:pt x="19" y="34"/>
                </a:cubicBezTo>
                <a:cubicBezTo>
                  <a:pt x="21" y="35"/>
                  <a:pt x="24" y="37"/>
                  <a:pt x="29" y="39"/>
                </a:cubicBezTo>
                <a:cubicBezTo>
                  <a:pt x="35" y="41"/>
                  <a:pt x="40" y="44"/>
                  <a:pt x="43" y="48"/>
                </a:cubicBezTo>
                <a:cubicBezTo>
                  <a:pt x="47" y="52"/>
                  <a:pt x="49" y="56"/>
                  <a:pt x="49" y="62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defTabSz="685800"/>
            <a:endParaRPr lang="zh-CN" altLang="en-US" sz="1350">
              <a:solidFill>
                <a:prstClr val="black"/>
              </a:solidFill>
            </a:endParaRPr>
          </a:p>
        </p:txBody>
      </p:sp>
      <p:pic>
        <p:nvPicPr>
          <p:cNvPr id="159" name="图片 15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27784" y="1010556"/>
            <a:ext cx="371171" cy="391508"/>
          </a:xfrm>
          <a:prstGeom prst="rect">
            <a:avLst/>
          </a:prstGeom>
          <a:effectLst>
            <a:outerShdw blurRad="50800" dist="38100" dir="8100000" sx="99000" sy="99000" algn="tr" rotWithShape="0">
              <a:prstClr val="black">
                <a:alpha val="35000"/>
              </a:prstClr>
            </a:outerShdw>
          </a:effectLst>
        </p:spPr>
      </p:pic>
      <p:pic>
        <p:nvPicPr>
          <p:cNvPr id="160" name="图片 15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09560" y="680286"/>
            <a:ext cx="566820" cy="597878"/>
          </a:xfrm>
          <a:prstGeom prst="rect">
            <a:avLst/>
          </a:prstGeom>
          <a:effectLst>
            <a:outerShdw blurRad="50800" dist="38100" dir="8100000" sx="99000" sy="99000" algn="tr" rotWithShape="0">
              <a:prstClr val="black">
                <a:alpha val="35000"/>
              </a:prstClr>
            </a:outerShdw>
          </a:effectLst>
        </p:spPr>
      </p:pic>
      <p:sp>
        <p:nvSpPr>
          <p:cNvPr id="2" name="文本框 1"/>
          <p:cNvSpPr txBox="1"/>
          <p:nvPr/>
        </p:nvSpPr>
        <p:spPr>
          <a:xfrm>
            <a:off x="1524057" y="3191311"/>
            <a:ext cx="8110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800" b="1" spc="80">
                <a:ln w="635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方正细倩简体" panose="03000509000000000000" pitchFamily="65" charset="-122"/>
                <a:ea typeface="方正细倩简体" panose="03000509000000000000" pitchFamily="65" charset="-122"/>
              </a:defRPr>
            </a:lvl1pPr>
          </a:lstStyle>
          <a:p>
            <a:pPr algn="just" defTabSz="685800"/>
            <a:r>
              <a:rPr lang="zh-CN" altLang="en-US" sz="1600" spc="600" dirty="0">
                <a:ln w="6350">
                  <a:solidFill>
                    <a:prstClr val="white"/>
                  </a:solidFill>
                </a:ln>
                <a:solidFill>
                  <a:prstClr val="white"/>
                </a:solidFill>
              </a:rPr>
              <a:t>目录</a:t>
            </a:r>
            <a:endParaRPr lang="zh-CN" altLang="en-US" sz="1600" spc="600" dirty="0">
              <a:ln w="6350">
                <a:solidFill>
                  <a:prstClr val="white"/>
                </a:solidFill>
              </a:ln>
              <a:solidFill>
                <a:prstClr val="white"/>
              </a:solidFill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1360840" y="3461731"/>
            <a:ext cx="95603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800" b="1" spc="80">
                <a:ln w="635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方正细倩简体" panose="03000509000000000000" pitchFamily="65" charset="-122"/>
                <a:ea typeface="方正细倩简体" panose="03000509000000000000" pitchFamily="65" charset="-122"/>
              </a:defRPr>
            </a:lvl1pPr>
          </a:lstStyle>
          <a:p>
            <a:pPr defTabSz="685800"/>
            <a:r>
              <a:rPr lang="en-US" altLang="zh-CN" sz="1000" dirty="0">
                <a:ln w="6350">
                  <a:solidFill>
                    <a:prstClr val="white"/>
                  </a:solidFill>
                </a:ln>
                <a:solidFill>
                  <a:prstClr val="white"/>
                </a:solidFill>
              </a:rPr>
              <a:t>CONTENTS</a:t>
            </a:r>
            <a:endParaRPr lang="zh-CN" altLang="en-US" sz="1000" dirty="0">
              <a:ln w="6350">
                <a:solidFill>
                  <a:prstClr val="white"/>
                </a:solidFill>
              </a:ln>
              <a:solidFill>
                <a:prstClr val="white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270941" y="1762982"/>
            <a:ext cx="287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1600" b="1" spc="80">
                <a:ln w="6350">
                  <a:solidFill>
                    <a:schemeClr val="bg1"/>
                  </a:solidFill>
                </a:ln>
                <a:solidFill>
                  <a:schemeClr val="bg1"/>
                </a:solidFill>
                <a:latin typeface="方正细倩简体" panose="03000509000000000000" pitchFamily="65" charset="-122"/>
                <a:ea typeface="方正细倩简体" panose="03000509000000000000" pitchFamily="65" charset="-122"/>
              </a:defRPr>
            </a:lvl1pPr>
          </a:lstStyle>
          <a:p>
            <a:pPr algn="just" defTabSz="685800"/>
            <a:r>
              <a:rPr lang="en-US" altLang="zh-CN" sz="2400" dirty="0">
                <a:ln w="12700">
                  <a:solidFill>
                    <a:prstClr val="white"/>
                  </a:solidFill>
                </a:ln>
                <a:solidFill>
                  <a:prstClr val="white"/>
                </a:solidFill>
              </a:rPr>
              <a:t>1.</a:t>
            </a:r>
            <a:endParaRPr lang="zh-CN" altLang="en-US" sz="2400" dirty="0">
              <a:ln w="12700">
                <a:solidFill>
                  <a:prstClr val="white"/>
                </a:solidFill>
              </a:ln>
              <a:solidFill>
                <a:prstClr val="white"/>
              </a:solidFill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2326052" y="1762983"/>
            <a:ext cx="3603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1600" b="1" spc="80">
                <a:ln w="6350">
                  <a:solidFill>
                    <a:schemeClr val="bg1"/>
                  </a:solidFill>
                </a:ln>
                <a:solidFill>
                  <a:schemeClr val="bg1"/>
                </a:solidFill>
                <a:latin typeface="方正细倩简体" panose="03000509000000000000" pitchFamily="65" charset="-122"/>
                <a:ea typeface="方正细倩简体" panose="03000509000000000000" pitchFamily="65" charset="-122"/>
              </a:defRPr>
            </a:lvl1pPr>
          </a:lstStyle>
          <a:p>
            <a:pPr algn="just" defTabSz="685800"/>
            <a:r>
              <a:rPr lang="en-US" altLang="zh-CN" sz="2400" dirty="0">
                <a:ln w="12700">
                  <a:solidFill>
                    <a:prstClr val="white"/>
                  </a:solidFill>
                </a:ln>
                <a:solidFill>
                  <a:prstClr val="white"/>
                </a:solidFill>
              </a:rPr>
              <a:t>2.</a:t>
            </a:r>
            <a:endParaRPr lang="zh-CN" altLang="en-US" sz="2400" dirty="0">
              <a:ln w="12700">
                <a:solidFill>
                  <a:prstClr val="white"/>
                </a:solidFill>
              </a:ln>
              <a:solidFill>
                <a:prstClr val="white"/>
              </a:solidFill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1667254" y="2483647"/>
            <a:ext cx="5197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1600" b="1" spc="80">
                <a:ln w="6350">
                  <a:solidFill>
                    <a:schemeClr val="bg1"/>
                  </a:solidFill>
                </a:ln>
                <a:solidFill>
                  <a:schemeClr val="bg1"/>
                </a:solidFill>
                <a:latin typeface="方正细倩简体" panose="03000509000000000000" pitchFamily="65" charset="-122"/>
                <a:ea typeface="方正细倩简体" panose="03000509000000000000" pitchFamily="65" charset="-122"/>
              </a:defRPr>
            </a:lvl1pPr>
          </a:lstStyle>
          <a:p>
            <a:pPr algn="just" defTabSz="685800"/>
            <a:r>
              <a:rPr lang="en-US" altLang="zh-CN" sz="2400" dirty="0">
                <a:ln w="12700">
                  <a:solidFill>
                    <a:prstClr val="white"/>
                  </a:solidFill>
                </a:ln>
                <a:solidFill>
                  <a:prstClr val="white"/>
                </a:solidFill>
              </a:rPr>
              <a:t>3.</a:t>
            </a:r>
            <a:endParaRPr lang="zh-CN" altLang="en-US" sz="2400" dirty="0">
              <a:ln w="12700">
                <a:solidFill>
                  <a:prstClr val="white"/>
                </a:solidFill>
              </a:ln>
              <a:solidFill>
                <a:prstClr val="white"/>
              </a:solidFill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2740533" y="2477759"/>
            <a:ext cx="4795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1600" b="1" spc="80">
                <a:ln w="6350">
                  <a:solidFill>
                    <a:schemeClr val="bg1"/>
                  </a:solidFill>
                </a:ln>
                <a:solidFill>
                  <a:schemeClr val="bg1"/>
                </a:solidFill>
                <a:latin typeface="方正细倩简体" panose="03000509000000000000" pitchFamily="65" charset="-122"/>
                <a:ea typeface="方正细倩简体" panose="03000509000000000000" pitchFamily="65" charset="-122"/>
              </a:defRPr>
            </a:lvl1pPr>
          </a:lstStyle>
          <a:p>
            <a:pPr algn="just" defTabSz="685800"/>
            <a:r>
              <a:rPr lang="en-US" altLang="zh-CN" sz="2400" dirty="0">
                <a:ln w="12700">
                  <a:solidFill>
                    <a:prstClr val="white"/>
                  </a:solidFill>
                </a:ln>
                <a:solidFill>
                  <a:prstClr val="white"/>
                </a:solidFill>
              </a:rPr>
              <a:t>4.</a:t>
            </a:r>
            <a:endParaRPr lang="zh-CN" altLang="en-US" sz="2400" dirty="0">
              <a:ln w="12700">
                <a:solidFill>
                  <a:prstClr val="white"/>
                </a:solidFill>
              </a:ln>
              <a:solidFill>
                <a:prstClr val="white"/>
              </a:solidFill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2766665" y="3211746"/>
            <a:ext cx="6169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1600" b="1" spc="80">
                <a:ln w="6350">
                  <a:solidFill>
                    <a:schemeClr val="bg1"/>
                  </a:solidFill>
                </a:ln>
                <a:solidFill>
                  <a:schemeClr val="bg1"/>
                </a:solidFill>
                <a:latin typeface="方正细倩简体" panose="03000509000000000000" pitchFamily="65" charset="-122"/>
                <a:ea typeface="方正细倩简体" panose="03000509000000000000" pitchFamily="65" charset="-122"/>
              </a:defRPr>
            </a:lvl1pPr>
          </a:lstStyle>
          <a:p>
            <a:pPr algn="just" defTabSz="685800"/>
            <a:r>
              <a:rPr lang="en-US" altLang="zh-CN" sz="2400" dirty="0">
                <a:ln w="12700">
                  <a:solidFill>
                    <a:prstClr val="white"/>
                  </a:solidFill>
                </a:ln>
                <a:solidFill>
                  <a:prstClr val="white"/>
                </a:solidFill>
              </a:rPr>
              <a:t>5.</a:t>
            </a:r>
            <a:endParaRPr lang="zh-CN" altLang="en-US" sz="2400" dirty="0">
              <a:ln w="12700">
                <a:solidFill>
                  <a:prstClr val="white"/>
                </a:solidFill>
              </a:ln>
              <a:solidFill>
                <a:prstClr val="white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7664</Words>
  <Application>WPS 演示</Application>
  <PresentationFormat>全屏显示(16:9)</PresentationFormat>
  <Paragraphs>658</Paragraphs>
  <Slides>29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41" baseType="lpstr">
      <vt:lpstr>Arial</vt:lpstr>
      <vt:lpstr>宋体</vt:lpstr>
      <vt:lpstr>Wingdings</vt:lpstr>
      <vt:lpstr>方正细倩简体</vt:lpstr>
      <vt:lpstr>百度综艺简体</vt:lpstr>
      <vt:lpstr>微软雅黑</vt:lpstr>
      <vt:lpstr>方正小标宋简体</vt:lpstr>
      <vt:lpstr>NanLiHei_Eurostile</vt:lpstr>
      <vt:lpstr>Calibri</vt:lpstr>
      <vt:lpstr>Arial Unicode MS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PPT模板</dc:title>
  <dc:creator>锐普PPT</dc:creator>
  <dc:description>本素材由锐普原创，版权受国家法律保护，仅授权购买者本人使用，为了您个人和锐普的利益，请勿复制、传播、销售，否则将承担法律责任。</dc:description>
  <cp:lastModifiedBy>荷语默</cp:lastModifiedBy>
  <cp:revision>5</cp:revision>
  <dcterms:created xsi:type="dcterms:W3CDTF">2014-11-24T08:50:00Z</dcterms:created>
  <dcterms:modified xsi:type="dcterms:W3CDTF">2018-08-28T09:54:53Z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2052-11.1.0.7764</vt:lpwstr>
  </property>
</Properties>
</file>